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3E7EE-803A-C7EF-F941-991EA24AD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6C612-81EC-7BAD-9DC3-5B9E6A6CE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F0EF4-1EEC-707C-2A3B-5087568C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F187B-2C3B-4FE7-9C48-40B287F30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BBDF8-3B51-24A2-C963-2E9E7DFFB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6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F99C6-A6C7-B99E-FDC1-F4CB1C75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19F58-6541-51DF-6A6B-8D5624638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562BA-14E0-B68D-B8DF-E81958F0E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E03FA-4FCE-D279-15A2-C20472422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51738-2C65-F80A-2B6E-651DFCF1C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7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B153D9-9EE0-573F-3B73-5C158444C5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C0660A-B04B-39CE-FB8A-CB88C140E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10C72-31D0-D633-2F16-10D959A6A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EE387-5C66-252F-93C1-ACA652722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742C7-583B-DDF1-2290-B16745762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8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49863-10C2-664C-69DE-C33C59116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5FE13-6AAA-19A8-31CC-1C6F40AD2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B4EC8-A7F8-8D9D-4D69-19C4E4FCA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4F3AC-C970-17AB-E12A-793E6D5D8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12C25-79E5-3F7D-4DCB-986ED1B2D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34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0888D-DF85-4AED-C349-2B05B997B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77948-CD80-578A-9293-83C5237E6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004F9-CA74-3A8C-A838-451B37F78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3A2A6-BF3E-C660-3B30-BC0310F5D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4FDAF-CB29-98D3-5CDF-D8B301C2D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27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88594-B3A9-8838-85F1-4FCAD83D5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1492C-9E77-C87F-6A6B-FA0367BAA1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356AF-47BF-591E-B487-32776856E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1B0BC-D92E-81DA-B57F-1F65D48AC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719-AE03-7AC8-817C-850ED3494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76660-95EE-A8E2-7CA8-5403CDA89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25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5D727-E4DC-683B-F83A-E07279144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7A09D-75B1-FF1F-DF35-45AEC8529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594D0F-D2D4-74C7-5C24-3D2F45096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D2F52-4BFE-003D-EE6B-D54B7F7C22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D858F3-933D-8B5D-0278-5FFA2BAAD1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B45710-D268-A049-373F-4615AE1E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743204-CB11-F159-55A4-8E4B04101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5712D6-281A-4705-FC1B-88C1B78E1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90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64D9-268F-021B-43B8-BDF89CE28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EE6AC-07F5-DE38-36F6-295F7AE99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0128AB-4A9A-1298-6BAA-621CC8730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19ED2-C9CF-5AF3-DB76-0465C0595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28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389827-C601-373A-3419-EAD796D4D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172276-7DAB-5001-5EB5-22E7F2EB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0A444D-DC95-E365-A879-96F87744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35EFF-1CA8-C9F2-39F9-A80A94A34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BCB81-E35F-94BC-AE94-CD820AFFE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D51F6B-7315-5FF2-91D6-43383A2EC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2AACA-50AF-781C-F357-0F84FB85B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18899-6783-CB7B-CE00-3BBE5866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67DDA-D62E-8461-59FD-AB530950E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80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F4B4B-FB07-34A3-0EAB-330AD5BBA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850A9D-DF2D-E42D-C829-3FC7FF6B8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FB458-6D58-B6C9-6A07-2AECF204E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5C693-BD0F-DF88-AC1F-4F586B3D1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7225B-0EEA-6A3E-B065-1312E505B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2AA36-C2F8-E7D8-C762-378F628AB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7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020713-F434-DA4F-CD33-E35FD1E5D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92669-65BB-BC41-2ADD-64F38A395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3FD9D-A4D6-EAC0-3DDA-54C22A9E5E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1BA835-12AC-4E8F-955A-EA3F4DE2791F}" type="datetime1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EDBC5-E36B-FF9F-EF04-15A288CB8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77B77-4681-45FB-446A-353DC7791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56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vc.org/" TargetMode="External"/><Relationship Id="rId2" Type="http://schemas.openxmlformats.org/officeDocument/2006/relationships/hyperlink" Target="https://docs.github.com/en/get-started/start-your-journey/git-and-github-learning-resourc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ear.ml/" TargetMode="External"/><Relationship Id="rId5" Type="http://schemas.openxmlformats.org/officeDocument/2006/relationships/hyperlink" Target="https://github.com/features/actions" TargetMode="External"/><Relationship Id="rId4" Type="http://schemas.openxmlformats.org/officeDocument/2006/relationships/hyperlink" Target="https://wandb.ai/site/artifac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background of mesh">
            <a:extLst>
              <a:ext uri="{FF2B5EF4-FFF2-40B4-BE49-F238E27FC236}">
                <a16:creationId xmlns:a16="http://schemas.microsoft.com/office/drawing/2014/main" id="{6094BE15-11D4-8095-A62A-6AC8728606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5CF524-6B22-90AB-A66E-B2F1847BE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" y="5702710"/>
            <a:ext cx="7983068" cy="974347"/>
          </a:xfrm>
          <a:ln>
            <a:noFill/>
          </a:ln>
        </p:spPr>
        <p:txBody>
          <a:bodyPr anchor="ctr">
            <a:normAutofit/>
          </a:bodyPr>
          <a:lstStyle/>
          <a:p>
            <a:r>
              <a:rPr lang="en-IN" sz="3600" dirty="0"/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8F0FB-A795-E725-BD17-21A287305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03108" y="5702710"/>
            <a:ext cx="3633535" cy="974347"/>
          </a:xfrm>
        </p:spPr>
        <p:txBody>
          <a:bodyPr anchor="ctr">
            <a:normAutofit/>
          </a:bodyPr>
          <a:lstStyle/>
          <a:p>
            <a:pPr algn="ctr"/>
            <a:r>
              <a:rPr lang="en-IN" sz="1800" dirty="0"/>
              <a:t>Group 9</a:t>
            </a:r>
          </a:p>
        </p:txBody>
      </p:sp>
    </p:spTree>
    <p:extLst>
      <p:ext uri="{BB962C8B-B14F-4D97-AF65-F5344CB8AC3E}">
        <p14:creationId xmlns:p14="http://schemas.microsoft.com/office/powerpoint/2010/main" val="2846759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BDE77A-B8DA-FE10-E8EA-B9C24F12C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22" y="516422"/>
            <a:ext cx="6383997" cy="5228641"/>
          </a:xfrm>
        </p:spPr>
        <p:txBody>
          <a:bodyPr anchor="t">
            <a:normAutofit/>
          </a:bodyPr>
          <a:lstStyle/>
          <a:p>
            <a:r>
              <a:rPr lang="en-IN" sz="7200"/>
              <a:t>Automatic Flood Detection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F7871EC-C0E8-5AA1-7972-4E5DB7540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31437" y="777775"/>
            <a:ext cx="2759930" cy="5410200"/>
          </a:xfrm>
        </p:spPr>
        <p:txBody>
          <a:bodyPr anchor="b">
            <a:normAutofit/>
          </a:bodyPr>
          <a:lstStyle/>
          <a:p>
            <a:pPr algn="just"/>
            <a:r>
              <a:rPr lang="en-IN" dirty="0"/>
              <a:t>Bhupesh Dutta Sharma</a:t>
            </a:r>
          </a:p>
          <a:p>
            <a:pPr algn="just"/>
            <a:r>
              <a:rPr lang="en-IN" dirty="0"/>
              <a:t>Chidananda G</a:t>
            </a:r>
          </a:p>
          <a:p>
            <a:pPr algn="just"/>
            <a:r>
              <a:rPr lang="en-IN" dirty="0"/>
              <a:t>Rabi Narayan Sahoo</a:t>
            </a:r>
          </a:p>
          <a:p>
            <a:pPr algn="just"/>
            <a:r>
              <a:rPr lang="en-IN" dirty="0" err="1"/>
              <a:t>Keertimalini</a:t>
            </a:r>
            <a:r>
              <a:rPr lang="en-IN" dirty="0"/>
              <a:t> A</a:t>
            </a:r>
          </a:p>
          <a:p>
            <a:pPr algn="just"/>
            <a:r>
              <a:rPr lang="en-IN" dirty="0" err="1"/>
              <a:t>Kinjarapu</a:t>
            </a:r>
            <a:r>
              <a:rPr lang="en-IN" dirty="0"/>
              <a:t> Sriram</a:t>
            </a:r>
          </a:p>
          <a:p>
            <a:pPr algn="just"/>
            <a:r>
              <a:rPr lang="en-IN" dirty="0"/>
              <a:t>Parth Arora</a:t>
            </a:r>
          </a:p>
          <a:p>
            <a:pPr algn="just"/>
            <a:r>
              <a:rPr lang="en-IN" dirty="0" err="1"/>
              <a:t>Ranjitha</a:t>
            </a:r>
            <a:r>
              <a:rPr lang="en-IN" dirty="0"/>
              <a:t> Murthy</a:t>
            </a:r>
          </a:p>
        </p:txBody>
      </p:sp>
    </p:spTree>
    <p:extLst>
      <p:ext uri="{BB962C8B-B14F-4D97-AF65-F5344CB8AC3E}">
        <p14:creationId xmlns:p14="http://schemas.microsoft.com/office/powerpoint/2010/main" val="1525458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7C5BB-F335-7471-C52A-2C91F22AF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4DD48F-B64C-1CB3-EEE7-B4B5B7C76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Title : Automatic Flood Detection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Description : </a:t>
            </a:r>
            <a:r>
              <a:rPr lang="en-US" dirty="0">
                <a:solidFill>
                  <a:srgbClr val="3C4043"/>
                </a:solidFill>
                <a:latin typeface="Inter"/>
              </a:rPr>
              <a:t>P</a:t>
            </a: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redict the probability of a region flooding based on various factors.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C4043"/>
                </a:solidFill>
                <a:latin typeface="Inter"/>
              </a:rPr>
              <a:t>ML Model : Logistic Regression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C4043"/>
                </a:solidFill>
                <a:latin typeface="Inter"/>
              </a:rPr>
              <a:t>Data set : Flood predication Dataset from Kaggle. </a:t>
            </a:r>
            <a:r>
              <a:rPr lang="en-US">
                <a:solidFill>
                  <a:srgbClr val="3C4043"/>
                </a:solidFill>
                <a:latin typeface="Inter"/>
              </a:rPr>
              <a:t>(https://www.kaggle.com/competitions/playground-series-s4e5/data)</a:t>
            </a:r>
            <a:endParaRPr lang="en-IN" dirty="0">
              <a:solidFill>
                <a:srgbClr val="3C4043"/>
              </a:solidFill>
              <a:latin typeface="Inter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3C4043"/>
                </a:solidFill>
                <a:latin typeface="Inter"/>
              </a:rPr>
              <a:t>Metrics : Confusion Metrics and ROC Curve.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3C4043"/>
                </a:solidFill>
                <a:latin typeface="Inter"/>
              </a:rPr>
              <a:t>CI-CD Pipeline : GitHub, GitHub Action</a:t>
            </a:r>
            <a:endParaRPr lang="en-US" dirty="0">
              <a:solidFill>
                <a:srgbClr val="3C4043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600005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BD58-395E-6FDA-DEC1-0F129816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843A-06F4-B9BC-6B9D-17F897851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Cleaning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Remove Duplicate Data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Filter outliers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IN" dirty="0"/>
          </a:p>
          <a:p>
            <a:r>
              <a:rPr lang="en-IN" dirty="0"/>
              <a:t>Splitting the data set to training and testing set.</a:t>
            </a:r>
          </a:p>
        </p:txBody>
      </p:sp>
    </p:spTree>
    <p:extLst>
      <p:ext uri="{BB962C8B-B14F-4D97-AF65-F5344CB8AC3E}">
        <p14:creationId xmlns:p14="http://schemas.microsoft.com/office/powerpoint/2010/main" val="2420845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2F6CA-F061-7025-7C93-536BF8D09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Developing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3DAD7-67C2-EEE7-9AE5-65D7525C3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0353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F152-166E-729D-4725-E1E0DBC6E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Hyperparameter tuning.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1A1EE-4ACB-8F91-ABAF-A4156A23F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038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939C4-F5DB-B582-A957-739905D4D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2D854-ADE7-3364-ABCB-3DBB120C8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884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6E7C9-AC14-B0EB-E078-E9E810046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CI-CD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D78EB-E955-356C-02EF-33BE753F4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Code use GitHub (</a:t>
            </a:r>
            <a:r>
              <a:rPr lang="en-US" sz="2400" dirty="0">
                <a:hlinkClick r:id="rId2"/>
              </a:rPr>
              <a:t>Git and GitHub learning resources - GitHub Docs</a:t>
            </a:r>
            <a:r>
              <a:rPr lang="en-US" dirty="0"/>
              <a:t>)</a:t>
            </a:r>
            <a:endParaRPr lang="en-IN" dirty="0"/>
          </a:p>
          <a:p>
            <a:r>
              <a:rPr lang="en-IN" dirty="0"/>
              <a:t>Data use DVC (</a:t>
            </a:r>
            <a:r>
              <a:rPr lang="en-IN" sz="2400" dirty="0">
                <a:hlinkClick r:id="rId3"/>
              </a:rPr>
              <a:t>Data Version Control · DVC</a:t>
            </a:r>
            <a:r>
              <a:rPr lang="en-IN" dirty="0"/>
              <a:t>)</a:t>
            </a:r>
          </a:p>
          <a:p>
            <a:r>
              <a:rPr lang="en-IN" dirty="0"/>
              <a:t>ML Artifacts use (</a:t>
            </a:r>
            <a:r>
              <a:rPr lang="en-US" sz="2400" dirty="0">
                <a:hlinkClick r:id="rId4"/>
              </a:rPr>
              <a:t>W&amp;B Artifacts: Lightweight Dataset and Model Versioning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To integrate All these 3 together we can use GitHub Action (</a:t>
            </a:r>
            <a:r>
              <a:rPr lang="en-IN" sz="2400" dirty="0">
                <a:hlinkClick r:id="rId5"/>
              </a:rPr>
              <a:t>GitHub Actions · GitHub</a:t>
            </a:r>
            <a:r>
              <a:rPr lang="en-IN" dirty="0"/>
              <a:t>)</a:t>
            </a:r>
          </a:p>
          <a:p>
            <a:r>
              <a:rPr lang="en-IN" dirty="0"/>
              <a:t>We can use ClearML too(</a:t>
            </a:r>
            <a:r>
              <a:rPr lang="en-US" sz="2400" dirty="0">
                <a:hlinkClick r:id="rId6"/>
              </a:rPr>
              <a:t>Accelerate Your Generative AI, </a:t>
            </a:r>
            <a:r>
              <a:rPr lang="en-US" sz="2400" dirty="0" err="1">
                <a:hlinkClick r:id="rId6"/>
              </a:rPr>
              <a:t>LLMOps</a:t>
            </a:r>
            <a:r>
              <a:rPr lang="en-US" sz="2400" dirty="0">
                <a:hlinkClick r:id="rId6"/>
              </a:rPr>
              <a:t>, and </a:t>
            </a:r>
            <a:r>
              <a:rPr lang="en-US" sz="2400" dirty="0" err="1">
                <a:hlinkClick r:id="rId6"/>
              </a:rPr>
              <a:t>MLOps</a:t>
            </a:r>
            <a:r>
              <a:rPr lang="en-US" sz="2400" dirty="0">
                <a:hlinkClick r:id="rId6"/>
              </a:rPr>
              <a:t> with </a:t>
            </a:r>
            <a:r>
              <a:rPr lang="en-US" sz="2400" dirty="0" err="1">
                <a:hlinkClick r:id="rId6"/>
              </a:rPr>
              <a:t>ClearML</a:t>
            </a:r>
            <a:r>
              <a:rPr lang="en-US" sz="2400" dirty="0">
                <a:hlinkClick r:id="rId6"/>
              </a:rPr>
              <a:t> | </a:t>
            </a:r>
            <a:r>
              <a:rPr lang="en-US" sz="2400" dirty="0" err="1">
                <a:hlinkClick r:id="rId6"/>
              </a:rPr>
              <a:t>ClearML</a:t>
            </a:r>
            <a:r>
              <a:rPr lang="en-IN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301555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191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Inter</vt:lpstr>
      <vt:lpstr>Wingdings</vt:lpstr>
      <vt:lpstr>Office Theme</vt:lpstr>
      <vt:lpstr>Capstone Project</vt:lpstr>
      <vt:lpstr>Automatic Flood Detection</vt:lpstr>
      <vt:lpstr>Overview</vt:lpstr>
      <vt:lpstr>Data Preparation</vt:lpstr>
      <vt:lpstr>Developing the model</vt:lpstr>
      <vt:lpstr>Hyperparameter tuning.</vt:lpstr>
      <vt:lpstr>Model performance</vt:lpstr>
      <vt:lpstr>CI-CD Pipeline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Rabi Narayan Sahoo</dc:creator>
  <cp:lastModifiedBy>Rabi Narayan Sahoo</cp:lastModifiedBy>
  <cp:revision>7</cp:revision>
  <dcterms:created xsi:type="dcterms:W3CDTF">2024-11-10T00:50:48Z</dcterms:created>
  <dcterms:modified xsi:type="dcterms:W3CDTF">2024-11-11T12:35:19Z</dcterms:modified>
</cp:coreProperties>
</file>