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094BE15-11D4-8095-A62A-6AC87286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CF524-6B22-90AB-A66E-B2F1847B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IN" sz="36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F0FB-A795-E725-BD17-21A28730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284675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025302-0F6A-E875-E8BA-39D0661E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DE77A-B8DA-FE10-E8EA-B9C24F12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22" y="516422"/>
            <a:ext cx="6383997" cy="5228641"/>
          </a:xfrm>
        </p:spPr>
        <p:txBody>
          <a:bodyPr anchor="t">
            <a:normAutofit/>
          </a:bodyPr>
          <a:lstStyle/>
          <a:p>
            <a:r>
              <a:rPr lang="en-IN" sz="7200"/>
              <a:t>Automatic Flood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871EC-C0E8-5AA1-7972-4E5DB7540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437" y="777775"/>
            <a:ext cx="2759930" cy="5410200"/>
          </a:xfrm>
        </p:spPr>
        <p:txBody>
          <a:bodyPr anchor="b">
            <a:normAutofit/>
          </a:bodyPr>
          <a:lstStyle/>
          <a:p>
            <a:pPr algn="just"/>
            <a:r>
              <a:rPr lang="en-IN" dirty="0"/>
              <a:t>Bhupesh Dutta Sharma</a:t>
            </a:r>
          </a:p>
          <a:p>
            <a:pPr algn="just"/>
            <a:r>
              <a:rPr lang="en-IN" dirty="0"/>
              <a:t>Chidananda G</a:t>
            </a:r>
          </a:p>
          <a:p>
            <a:pPr algn="just"/>
            <a:r>
              <a:rPr lang="en-IN" dirty="0"/>
              <a:t>Rabi Narayan Sahoo</a:t>
            </a:r>
          </a:p>
          <a:p>
            <a:pPr algn="just"/>
            <a:r>
              <a:rPr lang="en-IN" dirty="0" err="1"/>
              <a:t>Keertimalini</a:t>
            </a:r>
            <a:r>
              <a:rPr lang="en-IN" dirty="0"/>
              <a:t> A</a:t>
            </a:r>
          </a:p>
          <a:p>
            <a:pPr algn="just"/>
            <a:r>
              <a:rPr lang="en-IN" dirty="0" err="1"/>
              <a:t>Kinjarapu</a:t>
            </a:r>
            <a:r>
              <a:rPr lang="en-IN" dirty="0"/>
              <a:t> Sriram</a:t>
            </a:r>
          </a:p>
          <a:p>
            <a:pPr algn="just"/>
            <a:r>
              <a:rPr lang="en-IN" dirty="0"/>
              <a:t>Parth Arora</a:t>
            </a:r>
          </a:p>
          <a:p>
            <a:pPr algn="just"/>
            <a:r>
              <a:rPr lang="en-IN" dirty="0" err="1"/>
              <a:t>Ranjitha</a:t>
            </a:r>
            <a:r>
              <a:rPr lang="en-IN" dirty="0"/>
              <a:t> Murthy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7FCC46-E00A-4909-585E-477262D44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6023" y="723900"/>
            <a:ext cx="0" cy="5410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C5BB-F335-7471-C52A-2C91F22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6120-98C9-4DFF-A0C7-52FD445B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056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Capstone Project</vt:lpstr>
      <vt:lpstr>Automatic Flood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 Narayan Sahoo</dc:creator>
  <cp:lastModifiedBy>Rabi Narayan Sahoo</cp:lastModifiedBy>
  <cp:revision>1</cp:revision>
  <dcterms:created xsi:type="dcterms:W3CDTF">2024-11-10T00:50:48Z</dcterms:created>
  <dcterms:modified xsi:type="dcterms:W3CDTF">2024-11-10T00:58:27Z</dcterms:modified>
</cp:coreProperties>
</file>