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BFD5-F311-1E8B-E915-95A6A52F7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DDB15-E505-BA9D-E195-9EED599C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4170D-A24B-0979-6416-F222CC6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0CAD-D23D-8E7D-FD8B-6A4976F7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F5E4-B8C7-5238-1071-92CDC5FE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F197-CE87-EA91-0775-8AFF2711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76207-3C9A-CD59-C8CB-8941D45A3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A436-9854-2D49-C611-98DDDB37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8F41-0822-D419-A633-CA0E71FE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188F-E8EB-52A7-EB27-83DD6776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1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A53D-444C-96FA-7D39-9EF3143F4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C2894-1BA9-5827-B38B-423060F4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348E-DA3B-C5A6-BF51-545F6913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B361-C1D7-80C8-5453-1C1B6851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9DE9-3C21-4B28-056B-BFFB8EF3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C18F-D593-2E38-BBCD-F5A4C82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EAF6-DF7C-C71E-F4CB-720261DD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8EE3-FB7E-407E-EA37-81D02423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C093-3351-79DD-4C61-631348AD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E6E4-F007-4A01-7E33-20E52F61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E8FB-C8B6-3DEB-04D9-F9433155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B043-2262-957E-9FC3-EFFCBB0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DF8D7-C663-E9BA-5169-B545C587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653A-5A86-BFFF-A5A8-917DE85F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6076-9AC8-5315-35B5-D4E5E0D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0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B2CF-7D61-1F30-EBA9-2104A34C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02C0-609B-DAD3-AA00-7CDCF133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64246-5519-9D9B-0968-4AEDD757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ADEF3-BCD0-52CB-8132-DEF0A648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39E43-29A2-CED7-A9F8-1D735119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22B4-3DED-8077-C181-9D8A203D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AFF7-6754-48C0-E832-7F560CE7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F363-ABFC-466D-51A0-5719A613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14981-F35F-450F-3B40-965E9B192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1909F-36BC-E404-2CE7-D181C73E7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9CF7-27A3-046D-8A09-10497E2E4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92743-0F2C-A424-D644-3171FDB6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94BA7-6385-F40A-FE08-0FA10BEE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05ACC-FAC1-8813-1CCD-D4562AEA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07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FB82-B017-FE85-2C6E-1C116C1B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A9D66-464A-650B-48CF-05C6A3DF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75FE5-9231-A626-3A0D-D2258EB2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1520F-77D0-4BFA-B52C-BE14EE13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5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E4D7D-60D0-FF7E-BB58-1A4C9C13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5BEB4-9852-CA43-0D14-B50019B5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EC95D-4A3B-3F86-1F0A-5511B326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1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A5BC-9C4E-3844-F5D9-6AB35436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0D6-288A-4E0F-6FCF-4497488B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78306-761A-594E-C08E-2A586FA4A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1511-2AE2-1C6F-1A1D-1B53F685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65BAE-CDB4-7D35-FE87-7B8EE3E1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55CAD-4128-F532-9A79-50826C91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6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36B-B60C-BE6C-55BF-530FF9A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B83A6-CB06-405E-A8B3-FE5866687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988F8-48C1-5669-D579-92EBA184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625DD-8ED6-2553-1FBB-3EC22D7E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2AC5-785A-7BA7-15E4-FEFEBD28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3804A-7A3E-C421-63CA-D1F6A5A6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692A-FE8A-B66C-87DC-A770BA87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6006-9A97-E38C-AA10-7882732C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3C96-36A1-ED07-2B0D-2D67F0317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4C91F-560D-4FE9-AE10-EE1ECBE93B9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82AE-34D3-27D5-B6E3-5C955510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D8BD-11B4-44AC-99A5-3B390270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vc.org/" TargetMode="External"/><Relationship Id="rId2" Type="http://schemas.openxmlformats.org/officeDocument/2006/relationships/hyperlink" Target="https://docs.github.com/en/get-started/start-your-journey/git-and-github-learning-resour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ear.ml/" TargetMode="External"/><Relationship Id="rId5" Type="http://schemas.openxmlformats.org/officeDocument/2006/relationships/hyperlink" Target="https://github.com/features/actions" TargetMode="External"/><Relationship Id="rId4" Type="http://schemas.openxmlformats.org/officeDocument/2006/relationships/hyperlink" Target="https://wandb.ai/site/artifac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exploratory-data-analysi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F07B-B2D9-9039-BF5A-2AE8C113A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D0657-0B20-7C50-1FC9-A719EC91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8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F7BA-9A61-4E29-4212-C50EBD05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Ops (</a:t>
            </a:r>
            <a:r>
              <a:rPr lang="en-IN" dirty="0">
                <a:solidFill>
                  <a:srgbClr val="0070C0"/>
                </a:solidFill>
              </a:rPr>
              <a:t>M</a:t>
            </a:r>
            <a:r>
              <a:rPr lang="en-IN" dirty="0"/>
              <a:t>achine </a:t>
            </a:r>
            <a:r>
              <a:rPr lang="en-IN" dirty="0">
                <a:solidFill>
                  <a:srgbClr val="0070C0"/>
                </a:solidFill>
              </a:rPr>
              <a:t>L</a:t>
            </a:r>
            <a:r>
              <a:rPr lang="en-IN" dirty="0"/>
              <a:t>earning </a:t>
            </a:r>
            <a:r>
              <a:rPr lang="en-IN" dirty="0">
                <a:solidFill>
                  <a:srgbClr val="0070C0"/>
                </a:solidFill>
              </a:rPr>
              <a:t>Op</a:t>
            </a:r>
            <a:r>
              <a:rPr lang="en-IN" dirty="0"/>
              <a:t>eration</a:t>
            </a:r>
            <a:r>
              <a:rPr lang="en-IN" dirty="0">
                <a:solidFill>
                  <a:srgbClr val="0070C0"/>
                </a:solidFill>
              </a:rPr>
              <a:t>s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FEBA-8C67-0D64-12EE-B3BC3EAF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Control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(Data used to train the 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ML Artifacts (Model, Learned Parameters, Hyper Parameters, Stopping Criteria)</a:t>
            </a:r>
          </a:p>
          <a:p>
            <a:r>
              <a:rPr lang="en-IN" dirty="0"/>
              <a:t>Validation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Integration Testing</a:t>
            </a:r>
          </a:p>
          <a:p>
            <a:r>
              <a:rPr lang="en-IN" dirty="0"/>
              <a:t>Production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Containerizing the Model for deployment (Docker)</a:t>
            </a:r>
          </a:p>
        </p:txBody>
      </p:sp>
    </p:spTree>
    <p:extLst>
      <p:ext uri="{BB962C8B-B14F-4D97-AF65-F5344CB8AC3E}">
        <p14:creationId xmlns:p14="http://schemas.microsoft.com/office/powerpoint/2010/main" val="25302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E7C9-AC14-B0EB-E078-E9E81004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78EB-E955-356C-02EF-33BE753F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use GitHub (</a:t>
            </a:r>
            <a:r>
              <a:rPr lang="en-US" sz="2400" dirty="0">
                <a:hlinkClick r:id="rId2"/>
              </a:rPr>
              <a:t>Git and GitHub learning resources - GitHub Docs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Data use DVC (</a:t>
            </a:r>
            <a:r>
              <a:rPr lang="en-IN" sz="2400" dirty="0">
                <a:hlinkClick r:id="rId3"/>
              </a:rPr>
              <a:t>Data Version Control · DVC</a:t>
            </a:r>
            <a:r>
              <a:rPr lang="en-IN" dirty="0"/>
              <a:t>)</a:t>
            </a:r>
          </a:p>
          <a:p>
            <a:r>
              <a:rPr lang="en-IN" dirty="0"/>
              <a:t>ML Artifacts use (</a:t>
            </a:r>
            <a:r>
              <a:rPr lang="en-US" sz="2400" dirty="0">
                <a:hlinkClick r:id="rId4"/>
              </a:rPr>
              <a:t>W&amp;B Artifacts: Lightweight Dataset and Model Versioning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 integrate All these 3 together we can use GitHub Action (</a:t>
            </a:r>
            <a:r>
              <a:rPr lang="en-IN" sz="2400" dirty="0">
                <a:hlinkClick r:id="rId5"/>
              </a:rPr>
              <a:t>GitHub Actions · GitHub</a:t>
            </a:r>
            <a:r>
              <a:rPr lang="en-IN" dirty="0"/>
              <a:t>)</a:t>
            </a:r>
          </a:p>
          <a:p>
            <a:r>
              <a:rPr lang="en-IN" dirty="0"/>
              <a:t>We can use </a:t>
            </a:r>
            <a:r>
              <a:rPr lang="en-IN" dirty="0" err="1"/>
              <a:t>ClearML</a:t>
            </a:r>
            <a:r>
              <a:rPr lang="en-IN" dirty="0"/>
              <a:t> too(</a:t>
            </a:r>
            <a:r>
              <a:rPr lang="en-US" sz="2400" dirty="0">
                <a:hlinkClick r:id="rId6"/>
              </a:rPr>
              <a:t>Accelerate Your Generative AI, </a:t>
            </a:r>
            <a:r>
              <a:rPr lang="en-US" sz="2400" dirty="0" err="1">
                <a:hlinkClick r:id="rId6"/>
              </a:rPr>
              <a:t>LLMOps</a:t>
            </a:r>
            <a:r>
              <a:rPr lang="en-US" sz="2400" dirty="0">
                <a:hlinkClick r:id="rId6"/>
              </a:rPr>
              <a:t>, and </a:t>
            </a:r>
            <a:r>
              <a:rPr lang="en-US" sz="2400" dirty="0" err="1">
                <a:hlinkClick r:id="rId6"/>
              </a:rPr>
              <a:t>MLOps</a:t>
            </a:r>
            <a:r>
              <a:rPr lang="en-US" sz="2400" dirty="0">
                <a:hlinkClick r:id="rId6"/>
              </a:rPr>
              <a:t> with </a:t>
            </a:r>
            <a:r>
              <a:rPr lang="en-US" sz="2400" dirty="0" err="1">
                <a:hlinkClick r:id="rId6"/>
              </a:rPr>
              <a:t>ClearML</a:t>
            </a:r>
            <a:r>
              <a:rPr lang="en-US" sz="2400" dirty="0">
                <a:hlinkClick r:id="rId6"/>
              </a:rPr>
              <a:t> | </a:t>
            </a:r>
            <a:r>
              <a:rPr lang="en-US" sz="2400" dirty="0" err="1">
                <a:hlinkClick r:id="rId6"/>
              </a:rPr>
              <a:t>ClearML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155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6B8D-D45F-C813-50F2-47F2E0A6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636C-F2A6-04F9-4529-9AB91F0C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 Test (Used for validation before pull/push)</a:t>
            </a:r>
          </a:p>
          <a:p>
            <a:r>
              <a:rPr lang="en-IN" dirty="0"/>
              <a:t>Regression Test (Used before deployment )</a:t>
            </a:r>
          </a:p>
        </p:txBody>
      </p:sp>
    </p:spTree>
    <p:extLst>
      <p:ext uri="{BB962C8B-B14F-4D97-AF65-F5344CB8AC3E}">
        <p14:creationId xmlns:p14="http://schemas.microsoft.com/office/powerpoint/2010/main" val="149205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C993-922C-90FB-9E85-24E29A99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4C45-2040-AFFF-A682-DDC6A561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Containerization Using Docker.</a:t>
            </a:r>
          </a:p>
          <a:p>
            <a:r>
              <a:rPr lang="en-IN" dirty="0"/>
              <a:t>How we can deploy it during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05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4EF3-F211-2B9B-B0A4-5BA30972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8D1B-A413-6E92-A6D1-0038562B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Collection (We already have)</a:t>
            </a:r>
          </a:p>
          <a:p>
            <a:r>
              <a:rPr lang="en-IN" dirty="0"/>
              <a:t>Data Verification ( Do we need it and what need to be done ?)</a:t>
            </a:r>
          </a:p>
          <a:p>
            <a:r>
              <a:rPr lang="en-IN" dirty="0"/>
              <a:t>Feature Engineering  (What we can do here ?)</a:t>
            </a:r>
          </a:p>
          <a:p>
            <a:r>
              <a:rPr lang="en-IN" dirty="0"/>
              <a:t>Exploratory Data Analysis ( ??? ) </a:t>
            </a:r>
            <a:r>
              <a:rPr lang="en-IN" sz="2400" dirty="0"/>
              <a:t>( </a:t>
            </a:r>
            <a:r>
              <a:rPr lang="en-US" sz="2400" dirty="0">
                <a:hlinkClick r:id="rId2"/>
              </a:rPr>
              <a:t>What is Exploratory Data Analysis? – </a:t>
            </a:r>
            <a:r>
              <a:rPr lang="en-US" sz="2400" dirty="0" err="1">
                <a:hlinkClick r:id="rId2"/>
              </a:rPr>
              <a:t>GeeksforGeeks</a:t>
            </a:r>
            <a:r>
              <a:rPr lang="en-IN" dirty="0"/>
              <a:t> ).</a:t>
            </a:r>
          </a:p>
          <a:p>
            <a:r>
              <a:rPr lang="en-IN" dirty="0"/>
              <a:t>May be for this project we need only Data Preparation. (Data  Cleaning, Split into training set, validation and testing set)</a:t>
            </a:r>
          </a:p>
          <a:p>
            <a:r>
              <a:rPr lang="en-IN" dirty="0"/>
              <a:t>Model training (Select different Hyper parameters train the model, compare performance and select the best one. Any Change to data set the process must </a:t>
            </a:r>
            <a:r>
              <a:rPr lang="en-IN"/>
              <a:t>be repeated 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36F3-FEC0-FBB8-D0C0-706C6FDD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7146-2E20-81B6-546A-14B602A4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don’t do this.</a:t>
            </a:r>
          </a:p>
        </p:txBody>
      </p:sp>
    </p:spTree>
    <p:extLst>
      <p:ext uri="{BB962C8B-B14F-4D97-AF65-F5344CB8AC3E}">
        <p14:creationId xmlns:p14="http://schemas.microsoft.com/office/powerpoint/2010/main" val="9657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Project Tasks</vt:lpstr>
      <vt:lpstr>ML Ops (Machine Learning Operations)</vt:lpstr>
      <vt:lpstr>Version Control</vt:lpstr>
      <vt:lpstr>Test</vt:lpstr>
      <vt:lpstr>Production</vt:lpstr>
      <vt:lpstr>Model Development</vt:lpstr>
      <vt:lpstr>Continuous Training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Rabi Narayan Sahoo</dc:creator>
  <cp:lastModifiedBy>Rabi Narayan Sahoo</cp:lastModifiedBy>
  <cp:revision>6</cp:revision>
  <dcterms:created xsi:type="dcterms:W3CDTF">2024-11-10T01:22:22Z</dcterms:created>
  <dcterms:modified xsi:type="dcterms:W3CDTF">2024-11-10T02:13:02Z</dcterms:modified>
</cp:coreProperties>
</file>