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E7EE-803A-C7EF-F941-991EA24A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6C612-81EC-7BAD-9DC3-5B9E6A6C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0EF4-1EEC-707C-2A3B-5087568C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187B-2C3B-4FE7-9C48-40B287F3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BDF8-3B51-24A2-C963-2E9E7DFF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9C6-A6C7-B99E-FDC1-F4CB1C75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19F58-6541-51DF-6A6B-8D562463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62BA-14E0-B68D-B8DF-E81958F0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03FA-4FCE-D279-15A2-C2047242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1738-2C65-F80A-2B6E-651DFCF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153D9-9EE0-573F-3B73-5C158444C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660A-B04B-39CE-FB8A-CB88C140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0C72-31D0-D633-2F16-10D959A6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EE387-5C66-252F-93C1-ACA65272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42C7-583B-DDF1-2290-B1674576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863-10C2-664C-69DE-C33C5911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FE13-6AAA-19A8-31CC-1C6F40AD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EC8-A7F8-8D9D-4D69-19C4E4FC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F3AC-C970-17AB-E12A-793E6D5D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2C25-79E5-3F7D-4DCB-986ED1B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888D-DF85-4AED-C349-2B05B997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7948-CD80-578A-9293-83C5237E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04F9-CA74-3A8C-A838-451B37F7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A2A6-BF3E-C660-3B30-BC0310F5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FDAF-CB29-98D3-5CDF-D8B301C2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8594-B3A9-8838-85F1-4FCAD83D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492C-9E77-C87F-6A6B-FA0367BA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356AF-47BF-591E-B487-32776856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1B0BC-D92E-81DA-B57F-1F65D48A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719-AE03-7AC8-817C-850ED349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6660-95EE-A8E2-7CA8-5403CDA8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727-E4DC-683B-F83A-E0727914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7A09D-75B1-FF1F-DF35-45AEC852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4D0F-D2D4-74C7-5C24-3D2F4509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D2F52-4BFE-003D-EE6B-D54B7F7C2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858F3-933D-8B5D-0278-5FFA2BAAD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45710-D268-A049-373F-4615AE1E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43204-CB11-F159-55A4-8E4B041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712D6-281A-4705-FC1B-88C1B78E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4D9-268F-021B-43B8-BDF89CE2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EE6AC-07F5-DE38-36F6-295F7AE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128AB-4A9A-1298-6BAA-621CC873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9ED2-C9CF-5AF3-DB76-0465C059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89827-C601-373A-3419-EAD796D4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72276-7DAB-5001-5EB5-22E7F2EB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A444D-DC95-E365-A879-96F87744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EFF-1CA8-C9F2-39F9-A80A94A3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CB81-E35F-94BC-AE94-CD820AFF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51F6B-7315-5FF2-91D6-43383A2E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2AACA-50AF-781C-F357-0F84FB85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8899-6783-CB7B-CE00-3BBE5866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7DDA-D62E-8461-59FD-AB530950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4B4B-FB07-34A3-0EAB-330AD5BB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50A9D-DF2D-E42D-C829-3FC7FF6B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FB458-6D58-B6C9-6A07-2AECF204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5C693-BD0F-DF88-AC1F-4F586B3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7225B-0EEA-6A3E-B065-1312E505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AA36-C2F8-E7D8-C762-378F628A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20713-F434-DA4F-CD33-E35FD1E5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2669-65BB-BC41-2ADD-64F38A39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FD9D-A4D6-EAC0-3DDA-54C22A9E5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DBC5-E36B-FF9F-EF04-15A288CB8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7B77-4681-45FB-446A-353DC7791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vc.org/" TargetMode="External"/><Relationship Id="rId2" Type="http://schemas.openxmlformats.org/officeDocument/2006/relationships/hyperlink" Target="https://docs.github.com/en/get-started/start-your-journey/git-and-github-learning-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ear.ml/" TargetMode="External"/><Relationship Id="rId5" Type="http://schemas.openxmlformats.org/officeDocument/2006/relationships/hyperlink" Target="https://github.com/features/actions" TargetMode="External"/><Relationship Id="rId4" Type="http://schemas.openxmlformats.org/officeDocument/2006/relationships/hyperlink" Target="https://wandb.ai/site/artifa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094BE15-11D4-8095-A62A-6AC87286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CF524-6B22-90AB-A66E-B2F1847B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IN" sz="36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F0FB-A795-E725-BD17-21A287305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08" y="5702710"/>
            <a:ext cx="3633535" cy="974347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284675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DE77A-B8DA-FE10-E8EA-B9C24F12C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22" y="516422"/>
            <a:ext cx="6383997" cy="5228641"/>
          </a:xfrm>
        </p:spPr>
        <p:txBody>
          <a:bodyPr anchor="t">
            <a:normAutofit/>
          </a:bodyPr>
          <a:lstStyle/>
          <a:p>
            <a:r>
              <a:rPr lang="en-IN" sz="7200"/>
              <a:t>Automatic Flood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871EC-C0E8-5AA1-7972-4E5DB7540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437" y="777775"/>
            <a:ext cx="2759930" cy="5410200"/>
          </a:xfrm>
        </p:spPr>
        <p:txBody>
          <a:bodyPr anchor="b">
            <a:normAutofit/>
          </a:bodyPr>
          <a:lstStyle/>
          <a:p>
            <a:pPr algn="just"/>
            <a:r>
              <a:rPr lang="en-IN" dirty="0"/>
              <a:t>Bhupesh Dutta Sharma</a:t>
            </a:r>
          </a:p>
          <a:p>
            <a:pPr algn="just"/>
            <a:r>
              <a:rPr lang="en-IN" dirty="0"/>
              <a:t>Chidananda G</a:t>
            </a:r>
          </a:p>
          <a:p>
            <a:pPr algn="just"/>
            <a:r>
              <a:rPr lang="en-IN" dirty="0"/>
              <a:t>Rabi Narayan Sahoo</a:t>
            </a:r>
          </a:p>
          <a:p>
            <a:pPr algn="just"/>
            <a:r>
              <a:rPr lang="en-IN" dirty="0" err="1"/>
              <a:t>Keertimalini</a:t>
            </a:r>
            <a:r>
              <a:rPr lang="en-IN" dirty="0"/>
              <a:t> A</a:t>
            </a:r>
          </a:p>
          <a:p>
            <a:pPr algn="just"/>
            <a:r>
              <a:rPr lang="en-IN" dirty="0" err="1"/>
              <a:t>Kinjarapu</a:t>
            </a:r>
            <a:r>
              <a:rPr lang="en-IN" dirty="0"/>
              <a:t> Sriram</a:t>
            </a:r>
          </a:p>
          <a:p>
            <a:pPr algn="just"/>
            <a:r>
              <a:rPr lang="en-IN" dirty="0"/>
              <a:t>Parth Arora</a:t>
            </a:r>
          </a:p>
          <a:p>
            <a:pPr algn="just"/>
            <a:r>
              <a:rPr lang="en-IN" dirty="0" err="1"/>
              <a:t>Ranjitha</a:t>
            </a:r>
            <a:r>
              <a:rPr lang="en-IN" dirty="0"/>
              <a:t> Murthy</a:t>
            </a:r>
          </a:p>
        </p:txBody>
      </p:sp>
    </p:spTree>
    <p:extLst>
      <p:ext uri="{BB962C8B-B14F-4D97-AF65-F5344CB8AC3E}">
        <p14:creationId xmlns:p14="http://schemas.microsoft.com/office/powerpoint/2010/main" val="15254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C5BB-F335-7471-C52A-2C91F22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DD48F-B64C-1CB3-EEE7-B4B5B7C7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Title : Automatic Flood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Description :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P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redict the probability of a region flooding based on various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Inter"/>
              </a:rPr>
              <a:t>ML Model :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Inter"/>
              </a:rPr>
              <a:t>Data set : Flood predication Dataset from Kaggle.</a:t>
            </a:r>
            <a:endParaRPr lang="en-IN" dirty="0">
              <a:solidFill>
                <a:srgbClr val="3C4043"/>
              </a:solidFill>
              <a:latin typeface="Int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C4043"/>
                </a:solidFill>
                <a:latin typeface="Inter"/>
              </a:rPr>
              <a:t>Metrics : Confusion Metrics and ROC Curve.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C4043"/>
                </a:solidFill>
                <a:latin typeface="Inter"/>
              </a:rPr>
              <a:t>CI-CD Pipeline : GitHub, GitHub Action</a:t>
            </a:r>
            <a:endParaRPr lang="en-US" dirty="0">
              <a:solidFill>
                <a:srgbClr val="3C404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0000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D58-395E-6FDA-DEC1-0F12981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843A-06F4-B9BC-6B9D-17F89785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Remove Duplicate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Filter outliers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IN" dirty="0"/>
              <a:t>Splitting the data set to training and testing set.</a:t>
            </a:r>
          </a:p>
        </p:txBody>
      </p:sp>
    </p:spTree>
    <p:extLst>
      <p:ext uri="{BB962C8B-B14F-4D97-AF65-F5344CB8AC3E}">
        <p14:creationId xmlns:p14="http://schemas.microsoft.com/office/powerpoint/2010/main" val="242084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F6CA-F061-7025-7C93-536BF8D0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DAD7-67C2-EEE7-9AE5-65D7525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F152-166E-729D-4725-E1E0DBC6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A1EE-4ACB-8F91-ABAF-A4156A23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3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39C4-F5DB-B582-A957-739905D4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D854-ADE7-3364-ABCB-3DBB120C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E7C9-AC14-B0EB-E078-E9E81004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CI-CD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78EB-E955-356C-02EF-33BE753F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use GitHub (</a:t>
            </a:r>
            <a:r>
              <a:rPr lang="en-US" sz="2400" dirty="0">
                <a:hlinkClick r:id="rId2"/>
              </a:rPr>
              <a:t>Git and GitHub learning resources - GitHub Docs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Data use DVC (</a:t>
            </a:r>
            <a:r>
              <a:rPr lang="en-IN" sz="2400" dirty="0">
                <a:hlinkClick r:id="rId3"/>
              </a:rPr>
              <a:t>Data Version Control · DVC</a:t>
            </a:r>
            <a:r>
              <a:rPr lang="en-IN" dirty="0"/>
              <a:t>)</a:t>
            </a:r>
          </a:p>
          <a:p>
            <a:r>
              <a:rPr lang="en-IN" dirty="0"/>
              <a:t>ML Artifacts use (</a:t>
            </a:r>
            <a:r>
              <a:rPr lang="en-US" sz="2400" dirty="0">
                <a:hlinkClick r:id="rId4"/>
              </a:rPr>
              <a:t>W&amp;B Artifacts: Lightweight Dataset and Model Versioning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 integrate All these 3 together we can use GitHub Action (</a:t>
            </a:r>
            <a:r>
              <a:rPr lang="en-IN" sz="2400" dirty="0">
                <a:hlinkClick r:id="rId5"/>
              </a:rPr>
              <a:t>GitHub Actions · GitHub</a:t>
            </a:r>
            <a:r>
              <a:rPr lang="en-IN" dirty="0"/>
              <a:t>)</a:t>
            </a:r>
          </a:p>
          <a:p>
            <a:r>
              <a:rPr lang="en-IN" dirty="0"/>
              <a:t>We can use ClearML too(</a:t>
            </a:r>
            <a:r>
              <a:rPr lang="en-US" sz="2400" dirty="0">
                <a:hlinkClick r:id="rId6"/>
              </a:rPr>
              <a:t>Accelerate Your Generative AI, </a:t>
            </a:r>
            <a:r>
              <a:rPr lang="en-US" sz="2400" dirty="0" err="1">
                <a:hlinkClick r:id="rId6"/>
              </a:rPr>
              <a:t>LLMOps</a:t>
            </a:r>
            <a:r>
              <a:rPr lang="en-US" sz="2400" dirty="0">
                <a:hlinkClick r:id="rId6"/>
              </a:rPr>
              <a:t>, and </a:t>
            </a:r>
            <a:r>
              <a:rPr lang="en-US" sz="2400" dirty="0" err="1">
                <a:hlinkClick r:id="rId6"/>
              </a:rPr>
              <a:t>MLOps</a:t>
            </a:r>
            <a:r>
              <a:rPr lang="en-US" sz="2400" dirty="0">
                <a:hlinkClick r:id="rId6"/>
              </a:rPr>
              <a:t> with </a:t>
            </a:r>
            <a:r>
              <a:rPr lang="en-US" sz="2400" dirty="0" err="1">
                <a:hlinkClick r:id="rId6"/>
              </a:rPr>
              <a:t>ClearML</a:t>
            </a:r>
            <a:r>
              <a:rPr lang="en-US" sz="2400" dirty="0">
                <a:hlinkClick r:id="rId6"/>
              </a:rPr>
              <a:t> | </a:t>
            </a:r>
            <a:r>
              <a:rPr lang="en-US" sz="2400" dirty="0" err="1">
                <a:hlinkClick r:id="rId6"/>
              </a:rPr>
              <a:t>ClearML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155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176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Inter</vt:lpstr>
      <vt:lpstr>Wingdings</vt:lpstr>
      <vt:lpstr>Office Theme</vt:lpstr>
      <vt:lpstr>Capstone Project</vt:lpstr>
      <vt:lpstr>Automatic Flood Detection</vt:lpstr>
      <vt:lpstr>Overview</vt:lpstr>
      <vt:lpstr>Data Preparation</vt:lpstr>
      <vt:lpstr>Developing the model</vt:lpstr>
      <vt:lpstr>Hyperparameter tuning.</vt:lpstr>
      <vt:lpstr>Model performance</vt:lpstr>
      <vt:lpstr>CI-CD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Rabi Narayan Sahoo</dc:creator>
  <cp:lastModifiedBy>Rabi Narayan Sahoo</cp:lastModifiedBy>
  <cp:revision>6</cp:revision>
  <dcterms:created xsi:type="dcterms:W3CDTF">2024-11-10T00:50:48Z</dcterms:created>
  <dcterms:modified xsi:type="dcterms:W3CDTF">2024-11-11T12:26:57Z</dcterms:modified>
</cp:coreProperties>
</file>