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2E890F2-DF03-4CD4-9EA3-A6CD948BEAE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Presntation_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0DE140B-2E4F-4806-AF38-98003F83BFC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10/12/22 2:42:43 AM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2" name="slide2">
            <a:extLst>
              <a:ext uri="{FF2B5EF4-FFF2-40B4-BE49-F238E27FC236}">
                <a16:creationId xmlns:a16="http://schemas.microsoft.com/office/drawing/2014/main" id="{C9922F28-8987-4EA6-B5D0-DEDD2C6FAB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86" y="0"/>
            <a:ext cx="10016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3" name="slide3">
            <a:extLst>
              <a:ext uri="{FF2B5EF4-FFF2-40B4-BE49-F238E27FC236}">
                <a16:creationId xmlns:a16="http://schemas.microsoft.com/office/drawing/2014/main" id="{B6D603A2-CDC0-436A-9641-5BB6E4BB29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86" y="0"/>
            <a:ext cx="10016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4" name="slide4">
            <a:extLst>
              <a:ext uri="{FF2B5EF4-FFF2-40B4-BE49-F238E27FC236}">
                <a16:creationId xmlns:a16="http://schemas.microsoft.com/office/drawing/2014/main" id="{46E11587-FC72-4DCA-A532-E05F357765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86" y="0"/>
            <a:ext cx="10016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5" name="slide5">
            <a:extLst>
              <a:ext uri="{FF2B5EF4-FFF2-40B4-BE49-F238E27FC236}">
                <a16:creationId xmlns:a16="http://schemas.microsoft.com/office/drawing/2014/main" id="{642508C7-8AD1-4F07-9A0C-18F2EBEBBE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86" y="0"/>
            <a:ext cx="10016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6" name="slide6">
            <a:extLst>
              <a:ext uri="{FF2B5EF4-FFF2-40B4-BE49-F238E27FC236}">
                <a16:creationId xmlns:a16="http://schemas.microsoft.com/office/drawing/2014/main" id="{95911AD9-D7F6-400F-83D7-C7A2CDDE82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86" y="0"/>
            <a:ext cx="10016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7" name="slide7">
            <a:extLst>
              <a:ext uri="{FF2B5EF4-FFF2-40B4-BE49-F238E27FC236}">
                <a16:creationId xmlns:a16="http://schemas.microsoft.com/office/drawing/2014/main" id="{FE899665-43F8-4AA7-8978-049DC3DCDD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86" y="0"/>
            <a:ext cx="10016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2022-10-12T07:42:44Z</dcterms:created>
  <dcterms:modified xsi:type="dcterms:W3CDTF">2022-10-12T07:42:44Z</dcterms:modified>
</cp:coreProperties>
</file>