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69" r:id="rId3"/>
    <p:sldId id="259" r:id="rId4"/>
    <p:sldId id="262" r:id="rId5"/>
    <p:sldId id="266" r:id="rId6"/>
    <p:sldId id="268" r:id="rId7"/>
    <p:sldId id="264" r:id="rId8"/>
    <p:sldId id="263" r:id="rId9"/>
    <p:sldId id="260" r:id="rId10"/>
    <p:sldId id="270" r:id="rId11"/>
    <p:sldId id="274" r:id="rId12"/>
    <p:sldId id="271" r:id="rId13"/>
    <p:sldId id="272" r:id="rId14"/>
    <p:sldId id="275" r:id="rId15"/>
    <p:sldId id="282" r:id="rId16"/>
    <p:sldId id="283" r:id="rId17"/>
    <p:sldId id="26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890" autoAdjust="0"/>
    <p:restoredTop sz="94660"/>
  </p:normalViewPr>
  <p:slideViewPr>
    <p:cSldViewPr>
      <p:cViewPr>
        <p:scale>
          <a:sx n="90" d="100"/>
          <a:sy n="90" d="100"/>
        </p:scale>
        <p:origin x="-109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53D8D9D-5FE1-4E94-B96A-726DCC1105EA}" type="datetimeFigureOut">
              <a:rPr lang="en-US" smtClean="0"/>
              <a:pPr/>
              <a:t>2/18/2019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90832AB-7A4E-462E-B4F3-18E0E468831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3D8D9D-5FE1-4E94-B96A-726DCC1105EA}"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832AB-7A4E-462E-B4F3-18E0E46883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3D8D9D-5FE1-4E94-B96A-726DCC1105EA}"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832AB-7A4E-462E-B4F3-18E0E46883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53D8D9D-5FE1-4E94-B96A-726DCC1105EA}" type="datetimeFigureOut">
              <a:rPr lang="en-US" smtClean="0"/>
              <a:pPr/>
              <a:t>2/18/2019</a:t>
            </a:fld>
            <a:endParaRPr lang="en-US"/>
          </a:p>
        </p:txBody>
      </p:sp>
      <p:sp>
        <p:nvSpPr>
          <p:cNvPr id="9" name="Slide Number Placeholder 8"/>
          <p:cNvSpPr>
            <a:spLocks noGrp="1"/>
          </p:cNvSpPr>
          <p:nvPr>
            <p:ph type="sldNum" sz="quarter" idx="15"/>
          </p:nvPr>
        </p:nvSpPr>
        <p:spPr/>
        <p:txBody>
          <a:bodyPr rtlCol="0"/>
          <a:lstStyle/>
          <a:p>
            <a:fld id="{490832AB-7A4E-462E-B4F3-18E0E468831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53D8D9D-5FE1-4E94-B96A-726DCC1105EA}" type="datetimeFigureOut">
              <a:rPr lang="en-US" smtClean="0"/>
              <a:pPr/>
              <a:t>2/18/2019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90832AB-7A4E-462E-B4F3-18E0E468831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53D8D9D-5FE1-4E94-B96A-726DCC1105EA}" type="datetimeFigureOut">
              <a:rPr lang="en-US" smtClean="0"/>
              <a:pPr/>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0832AB-7A4E-462E-B4F3-18E0E468831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53D8D9D-5FE1-4E94-B96A-726DCC1105EA}" type="datetimeFigureOut">
              <a:rPr lang="en-US" smtClean="0"/>
              <a:pPr/>
              <a:t>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0832AB-7A4E-462E-B4F3-18E0E468831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53D8D9D-5FE1-4E94-B96A-726DCC1105EA}" type="datetimeFigureOut">
              <a:rPr lang="en-US" smtClean="0"/>
              <a:pPr/>
              <a:t>2/18/2019</a:t>
            </a:fld>
            <a:endParaRPr lang="en-US"/>
          </a:p>
        </p:txBody>
      </p:sp>
      <p:sp>
        <p:nvSpPr>
          <p:cNvPr id="7" name="Slide Number Placeholder 6"/>
          <p:cNvSpPr>
            <a:spLocks noGrp="1"/>
          </p:cNvSpPr>
          <p:nvPr>
            <p:ph type="sldNum" sz="quarter" idx="11"/>
          </p:nvPr>
        </p:nvSpPr>
        <p:spPr/>
        <p:txBody>
          <a:bodyPr rtlCol="0"/>
          <a:lstStyle/>
          <a:p>
            <a:fld id="{490832AB-7A4E-462E-B4F3-18E0E468831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3D8D9D-5FE1-4E94-B96A-726DCC1105EA}" type="datetimeFigureOut">
              <a:rPr lang="en-US" smtClean="0"/>
              <a:pPr/>
              <a:t>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0832AB-7A4E-462E-B4F3-18E0E46883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53D8D9D-5FE1-4E94-B96A-726DCC1105EA}" type="datetimeFigureOut">
              <a:rPr lang="en-US" smtClean="0"/>
              <a:pPr/>
              <a:t>2/18/2019</a:t>
            </a:fld>
            <a:endParaRPr lang="en-US"/>
          </a:p>
        </p:txBody>
      </p:sp>
      <p:sp>
        <p:nvSpPr>
          <p:cNvPr id="22" name="Slide Number Placeholder 21"/>
          <p:cNvSpPr>
            <a:spLocks noGrp="1"/>
          </p:cNvSpPr>
          <p:nvPr>
            <p:ph type="sldNum" sz="quarter" idx="15"/>
          </p:nvPr>
        </p:nvSpPr>
        <p:spPr/>
        <p:txBody>
          <a:bodyPr rtlCol="0"/>
          <a:lstStyle/>
          <a:p>
            <a:fld id="{490832AB-7A4E-462E-B4F3-18E0E468831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53D8D9D-5FE1-4E94-B96A-726DCC1105EA}" type="datetimeFigureOut">
              <a:rPr lang="en-US" smtClean="0"/>
              <a:pPr/>
              <a:t>2/18/2019</a:t>
            </a:fld>
            <a:endParaRPr lang="en-US"/>
          </a:p>
        </p:txBody>
      </p:sp>
      <p:sp>
        <p:nvSpPr>
          <p:cNvPr id="18" name="Slide Number Placeholder 17"/>
          <p:cNvSpPr>
            <a:spLocks noGrp="1"/>
          </p:cNvSpPr>
          <p:nvPr>
            <p:ph type="sldNum" sz="quarter" idx="11"/>
          </p:nvPr>
        </p:nvSpPr>
        <p:spPr/>
        <p:txBody>
          <a:bodyPr rtlCol="0"/>
          <a:lstStyle/>
          <a:p>
            <a:fld id="{490832AB-7A4E-462E-B4F3-18E0E468831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53D8D9D-5FE1-4E94-B96A-726DCC1105EA}" type="datetimeFigureOut">
              <a:rPr lang="en-US" smtClean="0"/>
              <a:pPr/>
              <a:t>2/18/2019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90832AB-7A4E-462E-B4F3-18E0E46883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2133600"/>
          </a:xfrm>
        </p:spPr>
        <p:txBody>
          <a:bodyPr>
            <a:noAutofit/>
          </a:bodyPr>
          <a:lstStyle/>
          <a:p>
            <a:r>
              <a:rPr lang="en-US" sz="8000" dirty="0" smtClean="0">
                <a:solidFill>
                  <a:srgbClr val="FF0000"/>
                </a:solidFill>
              </a:rPr>
              <a:t>JAVA MAJOR PROJECT</a:t>
            </a:r>
            <a:endParaRPr lang="en-US" sz="8000" dirty="0">
              <a:solidFill>
                <a:srgbClr val="FF0000"/>
              </a:solidFill>
            </a:endParaRPr>
          </a:p>
        </p:txBody>
      </p:sp>
      <p:sp>
        <p:nvSpPr>
          <p:cNvPr id="3" name="TextBox 2"/>
          <p:cNvSpPr txBox="1"/>
          <p:nvPr/>
        </p:nvSpPr>
        <p:spPr>
          <a:xfrm>
            <a:off x="76200" y="3048000"/>
            <a:ext cx="9067800" cy="2554545"/>
          </a:xfrm>
          <a:prstGeom prst="rect">
            <a:avLst/>
          </a:prstGeom>
          <a:noFill/>
        </p:spPr>
        <p:txBody>
          <a:bodyPr wrap="square" rtlCol="0">
            <a:spAutoFit/>
          </a:bodyPr>
          <a:lstStyle/>
          <a:p>
            <a:pPr algn="ctr"/>
            <a:r>
              <a:rPr lang="en-US" sz="4000" u="sng" dirty="0" smtClean="0"/>
              <a:t>To Do List App</a:t>
            </a:r>
          </a:p>
          <a:p>
            <a:pPr algn="ctr"/>
            <a:r>
              <a:rPr lang="en-US" sz="4000" dirty="0" smtClean="0"/>
              <a:t>A Java Application to display a To Do List where we can add, update and delete the to-do items in the list</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
            <a:ext cx="7467600" cy="1143000"/>
          </a:xfrm>
        </p:spPr>
        <p:txBody>
          <a:bodyPr>
            <a:noAutofit/>
          </a:bodyPr>
          <a:lstStyle/>
          <a:p>
            <a:pPr algn="ctr"/>
            <a:r>
              <a:rPr lang="en-US" sz="7200" dirty="0" smtClean="0"/>
              <a:t>ADD</a:t>
            </a:r>
            <a:endParaRPr lang="en-US" sz="7200" dirty="0"/>
          </a:p>
        </p:txBody>
      </p:sp>
      <p:sp>
        <p:nvSpPr>
          <p:cNvPr id="3" name="Content Placeholder 2"/>
          <p:cNvSpPr>
            <a:spLocks noGrp="1"/>
          </p:cNvSpPr>
          <p:nvPr>
            <p:ph sz="quarter" idx="1"/>
          </p:nvPr>
        </p:nvSpPr>
        <p:spPr>
          <a:xfrm>
            <a:off x="30480" y="914400"/>
            <a:ext cx="8763000" cy="2895600"/>
          </a:xfrm>
        </p:spPr>
        <p:txBody>
          <a:bodyPr>
            <a:normAutofit lnSpcReduction="10000"/>
          </a:bodyPr>
          <a:lstStyle/>
          <a:p>
            <a:pPr>
              <a:buFont typeface="Wingdings" pitchFamily="2" charset="2"/>
              <a:buChar char="§"/>
            </a:pPr>
            <a:r>
              <a:rPr lang="en-US" dirty="0" smtClean="0"/>
              <a:t>output </a:t>
            </a:r>
            <a:r>
              <a:rPr lang="en-US" dirty="0"/>
              <a:t>stream is opened to write to the file</a:t>
            </a:r>
          </a:p>
          <a:p>
            <a:pPr>
              <a:buFont typeface="Wingdings" pitchFamily="2" charset="2"/>
              <a:buChar char="§"/>
            </a:pPr>
            <a:r>
              <a:rPr lang="en-US" dirty="0"/>
              <a:t>the stream is </a:t>
            </a:r>
            <a:r>
              <a:rPr lang="en-US" dirty="0" smtClean="0"/>
              <a:t>used</a:t>
            </a:r>
          </a:p>
          <a:p>
            <a:pPr>
              <a:buFont typeface="Wingdings" pitchFamily="2" charset="2"/>
              <a:buChar char="§"/>
            </a:pPr>
            <a:r>
              <a:rPr lang="en-US" dirty="0" smtClean="0"/>
              <a:t>Data is added to the file till user enters the data using the </a:t>
            </a:r>
            <a:r>
              <a:rPr lang="en-US" dirty="0" err="1" smtClean="0"/>
              <a:t>hasnext</a:t>
            </a:r>
            <a:r>
              <a:rPr lang="en-US" dirty="0" smtClean="0"/>
              <a:t>() method that returns true if the scanner has another token in its input </a:t>
            </a:r>
          </a:p>
          <a:p>
            <a:pPr>
              <a:buFont typeface="Wingdings" pitchFamily="2" charset="2"/>
              <a:buChar char="§"/>
            </a:pPr>
            <a:r>
              <a:rPr lang="en-US" dirty="0" smtClean="0"/>
              <a:t>The entered data is written to the file.</a:t>
            </a:r>
            <a:endParaRPr lang="en-US" dirty="0"/>
          </a:p>
          <a:p>
            <a:pPr>
              <a:buFont typeface="Wingdings" pitchFamily="2" charset="2"/>
              <a:buChar char="§"/>
            </a:pPr>
            <a:r>
              <a:rPr lang="en-US" dirty="0"/>
              <a:t>After the data is added the stream is closed</a:t>
            </a:r>
          </a:p>
          <a:p>
            <a:pPr marL="0" indent="0">
              <a:buNone/>
            </a:pPr>
            <a:endParaRPr lang="en-US" dirty="0"/>
          </a:p>
        </p:txBody>
      </p:sp>
      <p:sp>
        <p:nvSpPr>
          <p:cNvPr id="4" name="Title 1"/>
          <p:cNvSpPr txBox="1">
            <a:spLocks/>
          </p:cNvSpPr>
          <p:nvPr/>
        </p:nvSpPr>
        <p:spPr>
          <a:xfrm>
            <a:off x="685800" y="3505200"/>
            <a:ext cx="7467600" cy="1143000"/>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7200" dirty="0" smtClean="0"/>
              <a:t>Display</a:t>
            </a:r>
            <a:endParaRPr lang="en-US" sz="7200" dirty="0"/>
          </a:p>
        </p:txBody>
      </p:sp>
      <p:sp>
        <p:nvSpPr>
          <p:cNvPr id="5" name="Content Placeholder 2"/>
          <p:cNvSpPr txBox="1">
            <a:spLocks/>
          </p:cNvSpPr>
          <p:nvPr/>
        </p:nvSpPr>
        <p:spPr>
          <a:xfrm>
            <a:off x="0" y="4572000"/>
            <a:ext cx="8763000" cy="2895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buFont typeface="Wingdings" pitchFamily="2" charset="2"/>
              <a:buChar char="§"/>
            </a:pPr>
            <a:r>
              <a:rPr lang="en-US" dirty="0" smtClean="0"/>
              <a:t>Input stream is opened.</a:t>
            </a:r>
          </a:p>
          <a:p>
            <a:pPr>
              <a:buFont typeface="Wingdings" pitchFamily="2" charset="2"/>
              <a:buChar char="§"/>
            </a:pPr>
            <a:r>
              <a:rPr lang="en-US" dirty="0" smtClean="0"/>
              <a:t>The file is read till the end of file is encountered and the data is displayed</a:t>
            </a:r>
          </a:p>
          <a:p>
            <a:pPr>
              <a:buFont typeface="Wingdings" pitchFamily="2" charset="2"/>
              <a:buChar char="§"/>
            </a:pPr>
            <a:r>
              <a:rPr lang="en-US" dirty="0" smtClean="0"/>
              <a:t>Once the end of file is encountered, the stream is close.</a:t>
            </a:r>
          </a:p>
          <a:p>
            <a:pPr>
              <a:buFont typeface="Wingdings" pitchFamily="2" charset="2"/>
              <a:buChar char="§"/>
            </a:pPr>
            <a:endParaRPr lang="en-US" dirty="0" smtClean="0"/>
          </a:p>
        </p:txBody>
      </p:sp>
    </p:spTree>
    <p:extLst>
      <p:ext uri="{BB962C8B-B14F-4D97-AF65-F5344CB8AC3E}">
        <p14:creationId xmlns:p14="http://schemas.microsoft.com/office/powerpoint/2010/main" val="1338221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81200"/>
            <a:ext cx="7467600" cy="1447800"/>
          </a:xfrm>
        </p:spPr>
        <p:txBody>
          <a:bodyPr>
            <a:noAutofit/>
          </a:bodyPr>
          <a:lstStyle/>
          <a:p>
            <a:pPr algn="ctr"/>
            <a:r>
              <a:rPr lang="en-US" sz="9600" dirty="0" smtClean="0"/>
              <a:t>DAY 3</a:t>
            </a:r>
            <a:endParaRPr lang="en-US" sz="9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467600" cy="1143000"/>
          </a:xfrm>
        </p:spPr>
        <p:txBody>
          <a:bodyPr>
            <a:noAutofit/>
          </a:bodyPr>
          <a:lstStyle/>
          <a:p>
            <a:pPr algn="ctr"/>
            <a:r>
              <a:rPr lang="en-US" sz="4800" b="1" u="sng" dirty="0" smtClean="0"/>
              <a:t>UPDATE</a:t>
            </a:r>
            <a:br>
              <a:rPr lang="en-US" sz="4800" b="1" u="sng" dirty="0" smtClean="0"/>
            </a:br>
            <a:endParaRPr lang="en-US" sz="4800" b="1" u="sng" dirty="0"/>
          </a:p>
        </p:txBody>
      </p:sp>
      <p:sp>
        <p:nvSpPr>
          <p:cNvPr id="3" name="Content Placeholder 2"/>
          <p:cNvSpPr>
            <a:spLocks noGrp="1"/>
          </p:cNvSpPr>
          <p:nvPr>
            <p:ph sz="quarter" idx="1"/>
          </p:nvPr>
        </p:nvSpPr>
        <p:spPr>
          <a:xfrm>
            <a:off x="228600" y="914400"/>
            <a:ext cx="8305800" cy="4873752"/>
          </a:xfrm>
        </p:spPr>
        <p:txBody>
          <a:bodyPr/>
          <a:lstStyle/>
          <a:p>
            <a:r>
              <a:rPr lang="en-US" dirty="0" smtClean="0"/>
              <a:t>Create a temporary file “temp.txt”</a:t>
            </a:r>
          </a:p>
          <a:p>
            <a:r>
              <a:rPr lang="en-US" dirty="0" smtClean="0"/>
              <a:t>The user is asked to enter the line he wants to modify</a:t>
            </a:r>
          </a:p>
          <a:p>
            <a:r>
              <a:rPr lang="en-US" dirty="0" smtClean="0"/>
              <a:t>If the line which has to be modified matches the line in the current user file then the user is asked to enter the new line which is then written into the temporary file.</a:t>
            </a:r>
          </a:p>
          <a:p>
            <a:r>
              <a:rPr lang="en-US" dirty="0" smtClean="0"/>
              <a:t>Then the user file is deleted and temporary file is renamed as username.txt</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sz="quarter" idx="1"/>
          </p:nvPr>
        </p:nvSpPr>
        <p:spPr/>
        <p:txBody>
          <a:bodyPr/>
          <a:lstStyle/>
          <a:p>
            <a:r>
              <a:rPr lang="en-US" dirty="0" smtClean="0"/>
              <a:t>Create a temporary file “temp.txt”</a:t>
            </a:r>
          </a:p>
          <a:p>
            <a:r>
              <a:rPr lang="en-US" dirty="0" smtClean="0"/>
              <a:t>The user is asked to enter the line he wants to delete</a:t>
            </a:r>
          </a:p>
          <a:p>
            <a:r>
              <a:rPr lang="en-US" dirty="0" smtClean="0"/>
              <a:t>If the line which has to be deleted matches the line in the current user file then that line will not saved in the temporary file. While, the remaining lines will be copied to “temp.txt”.</a:t>
            </a:r>
          </a:p>
          <a:p>
            <a:r>
              <a:rPr lang="en-US" dirty="0" smtClean="0"/>
              <a:t>Then the user file is deleted and temporary file is renamed as username.txt</a:t>
            </a:r>
          </a:p>
          <a:p>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dirty="0" smtClean="0"/>
              <a:t>SIGNUP – </a:t>
            </a:r>
            <a:r>
              <a:rPr lang="en-US" sz="4800" dirty="0" err="1" smtClean="0"/>
              <a:t>kanika,kartik</a:t>
            </a:r>
            <a:endParaRPr lang="en-US" sz="4800" dirty="0"/>
          </a:p>
        </p:txBody>
      </p:sp>
      <p:sp>
        <p:nvSpPr>
          <p:cNvPr id="3" name="Content Placeholder 2"/>
          <p:cNvSpPr>
            <a:spLocks noGrp="1"/>
          </p:cNvSpPr>
          <p:nvPr>
            <p:ph sz="quarter" idx="1"/>
          </p:nvPr>
        </p:nvSpPr>
        <p:spPr/>
        <p:txBody>
          <a:bodyPr>
            <a:normAutofit lnSpcReduction="10000"/>
          </a:bodyPr>
          <a:lstStyle/>
          <a:p>
            <a:r>
              <a:rPr lang="en-US" dirty="0" smtClean="0"/>
              <a:t>The user is first asked to enter username and password</a:t>
            </a:r>
          </a:p>
          <a:p>
            <a:r>
              <a:rPr lang="en-US" dirty="0" smtClean="0"/>
              <a:t>First we check if the entered username is already existing or not. If it exists, an error message will be displayed</a:t>
            </a:r>
          </a:p>
          <a:p>
            <a:r>
              <a:rPr lang="en-US" dirty="0" smtClean="0"/>
              <a:t>If the username does not exist the validity of the entered password and username is checked(using custom exceptions).</a:t>
            </a:r>
          </a:p>
          <a:p>
            <a:r>
              <a:rPr lang="en-US" dirty="0" smtClean="0"/>
              <a:t>If all the conditions are satisfied the username and password entered by the user will be saved in a separate file “DETAILS.TXT” and both will be separated with a comma.</a:t>
            </a:r>
          </a:p>
          <a:p>
            <a:r>
              <a:rPr lang="en-US" dirty="0" smtClean="0"/>
              <a:t>Menu will be displayed.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LOGIN – </a:t>
            </a:r>
            <a:r>
              <a:rPr lang="en-US" sz="3200" dirty="0" err="1" smtClean="0"/>
              <a:t>kanika,ishita</a:t>
            </a:r>
            <a:endParaRPr lang="en-US" dirty="0"/>
          </a:p>
        </p:txBody>
      </p:sp>
      <p:sp>
        <p:nvSpPr>
          <p:cNvPr id="3" name="Content Placeholder 2"/>
          <p:cNvSpPr>
            <a:spLocks noGrp="1"/>
          </p:cNvSpPr>
          <p:nvPr>
            <p:ph sz="quarter" idx="1"/>
          </p:nvPr>
        </p:nvSpPr>
        <p:spPr/>
        <p:txBody>
          <a:bodyPr/>
          <a:lstStyle/>
          <a:p>
            <a:r>
              <a:rPr lang="en-US" dirty="0" smtClean="0"/>
              <a:t>The user is first asked to enter his username.</a:t>
            </a:r>
          </a:p>
          <a:p>
            <a:r>
              <a:rPr lang="en-US" dirty="0" smtClean="0"/>
              <a:t>DETAILS.TXT would be read and the entered username will be searched.</a:t>
            </a:r>
          </a:p>
          <a:p>
            <a:r>
              <a:rPr lang="en-US" dirty="0" smtClean="0"/>
              <a:t>If that particular username is found then the user will be asked to enter his password.</a:t>
            </a:r>
          </a:p>
          <a:p>
            <a:r>
              <a:rPr lang="en-US" dirty="0" smtClean="0"/>
              <a:t>The program will then check if the entered password matches with the existing password corresponding to the username in DETAILS.TXT.</a:t>
            </a:r>
          </a:p>
          <a:p>
            <a:r>
              <a:rPr lang="en-US" dirty="0" smtClean="0"/>
              <a:t>If the username and password matches access would be granted to the menu.</a:t>
            </a:r>
          </a:p>
          <a:p>
            <a:endParaRPr lang="en-US" dirty="0"/>
          </a:p>
        </p:txBody>
      </p:sp>
    </p:spTree>
    <p:extLst>
      <p:ext uri="{BB962C8B-B14F-4D97-AF65-F5344CB8AC3E}">
        <p14:creationId xmlns:p14="http://schemas.microsoft.com/office/powerpoint/2010/main" val="6990752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Main ( class-</a:t>
            </a:r>
            <a:r>
              <a:rPr lang="en-US" dirty="0" err="1" smtClean="0">
                <a:latin typeface="Arial" pitchFamily="34" charset="0"/>
                <a:cs typeface="Arial" pitchFamily="34" charset="0"/>
              </a:rPr>
              <a:t>MenuSetup</a:t>
            </a:r>
            <a:r>
              <a:rPr lang="en-US" dirty="0" smtClean="0">
                <a:latin typeface="Arial" pitchFamily="34" charset="0"/>
                <a:cs typeface="Arial" pitchFamily="34" charset="0"/>
              </a:rPr>
              <a:t>) – </a:t>
            </a:r>
            <a:r>
              <a:rPr lang="en-US" dirty="0" err="1" smtClean="0">
                <a:latin typeface="Arial" pitchFamily="34" charset="0"/>
                <a:cs typeface="Arial" pitchFamily="34" charset="0"/>
              </a:rPr>
              <a:t>bhupesh</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validator-</a:t>
            </a:r>
            <a:r>
              <a:rPr lang="en-US" dirty="0" err="1" smtClean="0">
                <a:latin typeface="Arial" pitchFamily="34" charset="0"/>
                <a:cs typeface="Arial" pitchFamily="34" charset="0"/>
              </a:rPr>
              <a:t>kanika</a:t>
            </a:r>
            <a:endParaRPr lang="en-US" dirty="0">
              <a:latin typeface="Arial" pitchFamily="34" charset="0"/>
              <a:cs typeface="Arial" pitchFamily="34" charset="0"/>
            </a:endParaRPr>
          </a:p>
        </p:txBody>
      </p:sp>
    </p:spTree>
    <p:extLst>
      <p:ext uri="{BB962C8B-B14F-4D97-AF65-F5344CB8AC3E}">
        <p14:creationId xmlns:p14="http://schemas.microsoft.com/office/powerpoint/2010/main" val="1081347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24000"/>
            <a:ext cx="9144000" cy="5078313"/>
          </a:xfrm>
          <a:prstGeom prst="rect">
            <a:avLst/>
          </a:prstGeom>
          <a:noFill/>
        </p:spPr>
        <p:txBody>
          <a:bodyPr wrap="square" rtlCol="0">
            <a:spAutoFit/>
          </a:bodyPr>
          <a:lstStyle/>
          <a:p>
            <a:r>
              <a:rPr lang="en-US" sz="5400" dirty="0" smtClean="0"/>
              <a:t>ISHITA </a:t>
            </a:r>
            <a:r>
              <a:rPr lang="en-US" sz="5400" dirty="0" smtClean="0"/>
              <a:t> </a:t>
            </a:r>
            <a:r>
              <a:rPr lang="en-US" sz="5400" dirty="0" smtClean="0"/>
              <a:t>18CSU091</a:t>
            </a:r>
          </a:p>
          <a:p>
            <a:r>
              <a:rPr lang="en-US" sz="5400" dirty="0" smtClean="0"/>
              <a:t>KANIKA 18CSU101</a:t>
            </a:r>
          </a:p>
          <a:p>
            <a:r>
              <a:rPr lang="en-US" sz="5400" dirty="0" smtClean="0"/>
              <a:t>KARTIK 18CSU104</a:t>
            </a:r>
          </a:p>
          <a:p>
            <a:r>
              <a:rPr lang="en-US" sz="5400" dirty="0" smtClean="0"/>
              <a:t>BHUPESH 18CSU099</a:t>
            </a:r>
          </a:p>
          <a:p>
            <a:r>
              <a:rPr lang="en-US" sz="5400" dirty="0" smtClean="0"/>
              <a:t>KULDEEP 18CSU109</a:t>
            </a:r>
          </a:p>
          <a:p>
            <a:endParaRPr lang="en-US" sz="5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895600"/>
            <a:ext cx="8686800" cy="1858962"/>
          </a:xfrm>
        </p:spPr>
        <p:txBody>
          <a:bodyPr>
            <a:noAutofit/>
          </a:bodyPr>
          <a:lstStyle/>
          <a:p>
            <a:pPr algn="ctr"/>
            <a:r>
              <a:rPr lang="en-US" sz="15000" dirty="0" smtClean="0"/>
              <a:t>DAY 1</a:t>
            </a:r>
            <a:endParaRPr lang="en-US" sz="15000" dirty="0"/>
          </a:p>
        </p:txBody>
      </p:sp>
    </p:spTree>
    <p:extLst>
      <p:ext uri="{BB962C8B-B14F-4D97-AF65-F5344CB8AC3E}">
        <p14:creationId xmlns:p14="http://schemas.microsoft.com/office/powerpoint/2010/main" val="3504818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763000" cy="1143000"/>
          </a:xfrm>
        </p:spPr>
        <p:txBody>
          <a:bodyPr>
            <a:noAutofit/>
          </a:bodyPr>
          <a:lstStyle/>
          <a:p>
            <a:r>
              <a:rPr lang="en-US" sz="2800" u="sng" dirty="0" smtClean="0"/>
              <a:t>PROJECT DIRECTORY</a:t>
            </a:r>
            <a:br>
              <a:rPr lang="en-US" sz="2800" u="sng" dirty="0" smtClean="0"/>
            </a:br>
            <a:r>
              <a:rPr lang="en-US" sz="2800" u="sng" dirty="0" smtClean="0"/>
              <a:t>STRUCTURE</a:t>
            </a:r>
            <a:br>
              <a:rPr lang="en-US" sz="2800" u="sng" dirty="0" smtClean="0"/>
            </a:br>
            <a:endParaRPr lang="en-US" sz="2800" u="sng" dirty="0"/>
          </a:p>
        </p:txBody>
      </p:sp>
      <p:cxnSp>
        <p:nvCxnSpPr>
          <p:cNvPr id="6" name="Straight Connector 5"/>
          <p:cNvCxnSpPr/>
          <p:nvPr/>
        </p:nvCxnSpPr>
        <p:spPr>
          <a:xfrm>
            <a:off x="819679" y="997234"/>
            <a:ext cx="0" cy="5860766"/>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850900" y="997234"/>
            <a:ext cx="4191000" cy="1967931"/>
            <a:chOff x="838200" y="1295400"/>
            <a:chExt cx="3657600" cy="1967931"/>
          </a:xfrm>
        </p:grpSpPr>
        <p:cxnSp>
          <p:nvCxnSpPr>
            <p:cNvPr id="8" name="Straight Connector 7"/>
            <p:cNvCxnSpPr/>
            <p:nvPr/>
          </p:nvCxnSpPr>
          <p:spPr>
            <a:xfrm>
              <a:off x="838200" y="1524000"/>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47800" y="1295400"/>
              <a:ext cx="620684" cy="369332"/>
            </a:xfrm>
            <a:prstGeom prst="rect">
              <a:avLst/>
            </a:prstGeom>
            <a:noFill/>
          </p:spPr>
          <p:txBody>
            <a:bodyPr wrap="square" rtlCol="0">
              <a:spAutoFit/>
            </a:bodyPr>
            <a:lstStyle/>
            <a:p>
              <a:r>
                <a:rPr lang="en-US" dirty="0" smtClean="0"/>
                <a:t>SRC</a:t>
              </a:r>
              <a:endParaRPr lang="en-US" dirty="0"/>
            </a:p>
          </p:txBody>
        </p:sp>
        <p:cxnSp>
          <p:nvCxnSpPr>
            <p:cNvPr id="16" name="Straight Connector 15"/>
            <p:cNvCxnSpPr/>
            <p:nvPr/>
          </p:nvCxnSpPr>
          <p:spPr>
            <a:xfrm>
              <a:off x="1600200" y="1600200"/>
              <a:ext cx="0" cy="228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00200" y="1828800"/>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905000" y="1600200"/>
              <a:ext cx="1143000" cy="369332"/>
            </a:xfrm>
            <a:prstGeom prst="rect">
              <a:avLst/>
            </a:prstGeom>
            <a:noFill/>
          </p:spPr>
          <p:txBody>
            <a:bodyPr wrap="square" rtlCol="0">
              <a:spAutoFit/>
            </a:bodyPr>
            <a:lstStyle/>
            <a:p>
              <a:r>
                <a:rPr lang="en-US" dirty="0" smtClean="0"/>
                <a:t>COM</a:t>
              </a:r>
              <a:endParaRPr lang="en-US" dirty="0"/>
            </a:p>
          </p:txBody>
        </p:sp>
        <p:cxnSp>
          <p:nvCxnSpPr>
            <p:cNvPr id="21" name="Straight Connector 20"/>
            <p:cNvCxnSpPr/>
            <p:nvPr/>
          </p:nvCxnSpPr>
          <p:spPr>
            <a:xfrm>
              <a:off x="2057400" y="19050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57400" y="2209800"/>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438400" y="1981200"/>
              <a:ext cx="1143000" cy="369332"/>
            </a:xfrm>
            <a:prstGeom prst="rect">
              <a:avLst/>
            </a:prstGeom>
            <a:noFill/>
          </p:spPr>
          <p:txBody>
            <a:bodyPr wrap="square" rtlCol="0">
              <a:spAutoFit/>
            </a:bodyPr>
            <a:lstStyle/>
            <a:p>
              <a:r>
                <a:rPr lang="en-US" dirty="0" smtClean="0"/>
                <a:t>NCU</a:t>
              </a:r>
              <a:endParaRPr lang="en-US" dirty="0"/>
            </a:p>
          </p:txBody>
        </p:sp>
        <p:cxnSp>
          <p:nvCxnSpPr>
            <p:cNvPr id="26" name="Straight Connector 25"/>
            <p:cNvCxnSpPr/>
            <p:nvPr/>
          </p:nvCxnSpPr>
          <p:spPr>
            <a:xfrm>
              <a:off x="2590800" y="2272731"/>
              <a:ext cx="0" cy="990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590800" y="2971800"/>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590800" y="2667000"/>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590800" y="2438400"/>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71800" y="2209800"/>
              <a:ext cx="1524000" cy="369332"/>
            </a:xfrm>
            <a:prstGeom prst="rect">
              <a:avLst/>
            </a:prstGeom>
            <a:noFill/>
          </p:spPr>
          <p:txBody>
            <a:bodyPr wrap="square" rtlCol="0">
              <a:spAutoFit/>
            </a:bodyPr>
            <a:lstStyle/>
            <a:p>
              <a:r>
                <a:rPr lang="en-US" dirty="0" smtClean="0"/>
                <a:t>EXCEPTIONS</a:t>
              </a:r>
              <a:endParaRPr lang="en-US" dirty="0"/>
            </a:p>
          </p:txBody>
        </p:sp>
        <p:sp>
          <p:nvSpPr>
            <p:cNvPr id="32" name="TextBox 31"/>
            <p:cNvSpPr txBox="1"/>
            <p:nvPr/>
          </p:nvSpPr>
          <p:spPr>
            <a:xfrm>
              <a:off x="2971800" y="2514600"/>
              <a:ext cx="1524000" cy="369332"/>
            </a:xfrm>
            <a:prstGeom prst="rect">
              <a:avLst/>
            </a:prstGeom>
            <a:noFill/>
          </p:spPr>
          <p:txBody>
            <a:bodyPr wrap="square" rtlCol="0">
              <a:spAutoFit/>
            </a:bodyPr>
            <a:lstStyle/>
            <a:p>
              <a:r>
                <a:rPr lang="en-US" dirty="0" smtClean="0"/>
                <a:t>MAIN</a:t>
              </a:r>
              <a:endParaRPr lang="en-US" dirty="0"/>
            </a:p>
          </p:txBody>
        </p:sp>
        <p:sp>
          <p:nvSpPr>
            <p:cNvPr id="33" name="TextBox 32"/>
            <p:cNvSpPr txBox="1"/>
            <p:nvPr/>
          </p:nvSpPr>
          <p:spPr>
            <a:xfrm>
              <a:off x="2971800" y="2819400"/>
              <a:ext cx="1524000" cy="369332"/>
            </a:xfrm>
            <a:prstGeom prst="rect">
              <a:avLst/>
            </a:prstGeom>
            <a:noFill/>
          </p:spPr>
          <p:txBody>
            <a:bodyPr wrap="square" rtlCol="0">
              <a:spAutoFit/>
            </a:bodyPr>
            <a:lstStyle/>
            <a:p>
              <a:r>
                <a:rPr lang="en-US" dirty="0" smtClean="0"/>
                <a:t>VALIDATOR</a:t>
              </a:r>
              <a:endParaRPr lang="en-US" dirty="0"/>
            </a:p>
          </p:txBody>
        </p:sp>
      </p:grpSp>
      <p:grpSp>
        <p:nvGrpSpPr>
          <p:cNvPr id="35" name="Group 34"/>
          <p:cNvGrpSpPr/>
          <p:nvPr/>
        </p:nvGrpSpPr>
        <p:grpSpPr>
          <a:xfrm>
            <a:off x="832379" y="3036795"/>
            <a:ext cx="4191000" cy="1983832"/>
            <a:chOff x="838200" y="1295400"/>
            <a:chExt cx="3725333" cy="1983832"/>
          </a:xfrm>
        </p:grpSpPr>
        <p:cxnSp>
          <p:nvCxnSpPr>
            <p:cNvPr id="36" name="Straight Connector 35"/>
            <p:cNvCxnSpPr/>
            <p:nvPr/>
          </p:nvCxnSpPr>
          <p:spPr>
            <a:xfrm>
              <a:off x="838200" y="1524000"/>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447800" y="1295400"/>
              <a:ext cx="1371600" cy="369332"/>
            </a:xfrm>
            <a:prstGeom prst="rect">
              <a:avLst/>
            </a:prstGeom>
            <a:noFill/>
          </p:spPr>
          <p:txBody>
            <a:bodyPr wrap="square" rtlCol="0">
              <a:spAutoFit/>
            </a:bodyPr>
            <a:lstStyle/>
            <a:p>
              <a:r>
                <a:rPr lang="en-US" dirty="0" smtClean="0"/>
                <a:t>CLASSES</a:t>
              </a:r>
              <a:endParaRPr lang="en-US" dirty="0"/>
            </a:p>
          </p:txBody>
        </p:sp>
        <p:cxnSp>
          <p:nvCxnSpPr>
            <p:cNvPr id="38" name="Straight Connector 37"/>
            <p:cNvCxnSpPr/>
            <p:nvPr/>
          </p:nvCxnSpPr>
          <p:spPr>
            <a:xfrm>
              <a:off x="1600200" y="1600200"/>
              <a:ext cx="0" cy="228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600200" y="1828800"/>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905000" y="1600200"/>
              <a:ext cx="1143000" cy="369332"/>
            </a:xfrm>
            <a:prstGeom prst="rect">
              <a:avLst/>
            </a:prstGeom>
            <a:noFill/>
          </p:spPr>
          <p:txBody>
            <a:bodyPr wrap="square" rtlCol="0">
              <a:spAutoFit/>
            </a:bodyPr>
            <a:lstStyle/>
            <a:p>
              <a:r>
                <a:rPr lang="en-US" dirty="0" smtClean="0"/>
                <a:t>COM</a:t>
              </a:r>
              <a:endParaRPr lang="en-US" dirty="0"/>
            </a:p>
          </p:txBody>
        </p:sp>
        <p:cxnSp>
          <p:nvCxnSpPr>
            <p:cNvPr id="41" name="Straight Connector 40"/>
            <p:cNvCxnSpPr/>
            <p:nvPr/>
          </p:nvCxnSpPr>
          <p:spPr>
            <a:xfrm>
              <a:off x="2057400" y="19050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057400" y="2209800"/>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438400" y="1981200"/>
              <a:ext cx="1143000" cy="369332"/>
            </a:xfrm>
            <a:prstGeom prst="rect">
              <a:avLst/>
            </a:prstGeom>
            <a:noFill/>
          </p:spPr>
          <p:txBody>
            <a:bodyPr wrap="square" rtlCol="0">
              <a:spAutoFit/>
            </a:bodyPr>
            <a:lstStyle/>
            <a:p>
              <a:r>
                <a:rPr lang="en-US" dirty="0" smtClean="0"/>
                <a:t>NCU</a:t>
              </a:r>
              <a:endParaRPr lang="en-US" dirty="0"/>
            </a:p>
          </p:txBody>
        </p:sp>
        <p:cxnSp>
          <p:nvCxnSpPr>
            <p:cNvPr id="44" name="Straight Connector 43"/>
            <p:cNvCxnSpPr/>
            <p:nvPr/>
          </p:nvCxnSpPr>
          <p:spPr>
            <a:xfrm>
              <a:off x="2590800" y="2288632"/>
              <a:ext cx="0" cy="990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590800" y="2971800"/>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590800" y="2667000"/>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590800" y="2438400"/>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971800" y="2209800"/>
              <a:ext cx="1591733" cy="369332"/>
            </a:xfrm>
            <a:prstGeom prst="rect">
              <a:avLst/>
            </a:prstGeom>
            <a:noFill/>
          </p:spPr>
          <p:txBody>
            <a:bodyPr wrap="square" rtlCol="0">
              <a:spAutoFit/>
            </a:bodyPr>
            <a:lstStyle/>
            <a:p>
              <a:r>
                <a:rPr lang="en-US" dirty="0" smtClean="0"/>
                <a:t>EXCEPTIONS</a:t>
              </a:r>
              <a:endParaRPr lang="en-US" dirty="0"/>
            </a:p>
          </p:txBody>
        </p:sp>
        <p:sp>
          <p:nvSpPr>
            <p:cNvPr id="49" name="TextBox 48"/>
            <p:cNvSpPr txBox="1"/>
            <p:nvPr/>
          </p:nvSpPr>
          <p:spPr>
            <a:xfrm>
              <a:off x="2971800" y="2514600"/>
              <a:ext cx="1524000" cy="369332"/>
            </a:xfrm>
            <a:prstGeom prst="rect">
              <a:avLst/>
            </a:prstGeom>
            <a:noFill/>
          </p:spPr>
          <p:txBody>
            <a:bodyPr wrap="square" rtlCol="0">
              <a:spAutoFit/>
            </a:bodyPr>
            <a:lstStyle/>
            <a:p>
              <a:r>
                <a:rPr lang="en-US" dirty="0" smtClean="0"/>
                <a:t>MAIN</a:t>
              </a:r>
              <a:endParaRPr lang="en-US" dirty="0"/>
            </a:p>
          </p:txBody>
        </p:sp>
        <p:sp>
          <p:nvSpPr>
            <p:cNvPr id="50" name="TextBox 49"/>
            <p:cNvSpPr txBox="1"/>
            <p:nvPr/>
          </p:nvSpPr>
          <p:spPr>
            <a:xfrm>
              <a:off x="2971800" y="2819400"/>
              <a:ext cx="1524000" cy="369332"/>
            </a:xfrm>
            <a:prstGeom prst="rect">
              <a:avLst/>
            </a:prstGeom>
            <a:noFill/>
          </p:spPr>
          <p:txBody>
            <a:bodyPr wrap="square" rtlCol="0">
              <a:spAutoFit/>
            </a:bodyPr>
            <a:lstStyle/>
            <a:p>
              <a:r>
                <a:rPr lang="en-US" dirty="0" smtClean="0"/>
                <a:t>VALIDATOR</a:t>
              </a:r>
              <a:endParaRPr lang="en-US" dirty="0"/>
            </a:p>
          </p:txBody>
        </p:sp>
      </p:grpSp>
      <p:cxnSp>
        <p:nvCxnSpPr>
          <p:cNvPr id="51" name="Straight Connector 50"/>
          <p:cNvCxnSpPr/>
          <p:nvPr/>
        </p:nvCxnSpPr>
        <p:spPr>
          <a:xfrm>
            <a:off x="842433" y="5376333"/>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492249" y="4895901"/>
            <a:ext cx="838200" cy="369332"/>
          </a:xfrm>
          <a:prstGeom prst="rect">
            <a:avLst/>
          </a:prstGeom>
          <a:noFill/>
        </p:spPr>
        <p:txBody>
          <a:bodyPr wrap="square" rtlCol="0">
            <a:spAutoFit/>
          </a:bodyPr>
          <a:lstStyle/>
          <a:p>
            <a:r>
              <a:rPr lang="en-US" dirty="0" smtClean="0"/>
              <a:t>LIBS</a:t>
            </a:r>
            <a:endParaRPr lang="en-US" dirty="0"/>
          </a:p>
        </p:txBody>
      </p:sp>
      <p:cxnSp>
        <p:nvCxnSpPr>
          <p:cNvPr id="53" name="Straight Connector 52"/>
          <p:cNvCxnSpPr/>
          <p:nvPr/>
        </p:nvCxnSpPr>
        <p:spPr>
          <a:xfrm>
            <a:off x="842433" y="5715000"/>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53546" y="6019800"/>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463146" y="5530334"/>
            <a:ext cx="838200" cy="369332"/>
          </a:xfrm>
          <a:prstGeom prst="rect">
            <a:avLst/>
          </a:prstGeom>
          <a:noFill/>
        </p:spPr>
        <p:txBody>
          <a:bodyPr wrap="square" rtlCol="0">
            <a:spAutoFit/>
          </a:bodyPr>
          <a:lstStyle/>
          <a:p>
            <a:r>
              <a:rPr lang="en-US" dirty="0" smtClean="0"/>
              <a:t>LOGS</a:t>
            </a:r>
            <a:endParaRPr lang="en-US" dirty="0"/>
          </a:p>
        </p:txBody>
      </p:sp>
      <p:sp>
        <p:nvSpPr>
          <p:cNvPr id="56" name="TextBox 55"/>
          <p:cNvSpPr txBox="1"/>
          <p:nvPr/>
        </p:nvSpPr>
        <p:spPr>
          <a:xfrm>
            <a:off x="1447800" y="5835134"/>
            <a:ext cx="1295400" cy="369332"/>
          </a:xfrm>
          <a:prstGeom prst="rect">
            <a:avLst/>
          </a:prstGeom>
          <a:noFill/>
        </p:spPr>
        <p:txBody>
          <a:bodyPr wrap="square" rtlCol="0">
            <a:spAutoFit/>
          </a:bodyPr>
          <a:lstStyle/>
          <a:p>
            <a:r>
              <a:rPr lang="en-US" dirty="0" smtClean="0"/>
              <a:t>CONFIGS</a:t>
            </a:r>
            <a:endParaRPr lang="en-US" dirty="0"/>
          </a:p>
        </p:txBody>
      </p:sp>
      <p:cxnSp>
        <p:nvCxnSpPr>
          <p:cNvPr id="61" name="Straight Connector 60"/>
          <p:cNvCxnSpPr/>
          <p:nvPr/>
        </p:nvCxnSpPr>
        <p:spPr>
          <a:xfrm>
            <a:off x="1642533" y="6134100"/>
            <a:ext cx="0" cy="990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633273" y="6629400"/>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657350" y="6324600"/>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032528" y="6139934"/>
            <a:ext cx="1735137" cy="369332"/>
          </a:xfrm>
          <a:prstGeom prst="rect">
            <a:avLst/>
          </a:prstGeom>
          <a:noFill/>
        </p:spPr>
        <p:txBody>
          <a:bodyPr wrap="square" rtlCol="0">
            <a:spAutoFit/>
          </a:bodyPr>
          <a:lstStyle/>
          <a:p>
            <a:r>
              <a:rPr lang="en-US" dirty="0" smtClean="0"/>
              <a:t>CONSTANTS</a:t>
            </a:r>
            <a:endParaRPr lang="en-US" dirty="0"/>
          </a:p>
        </p:txBody>
      </p:sp>
      <p:sp>
        <p:nvSpPr>
          <p:cNvPr id="65" name="TextBox 64"/>
          <p:cNvSpPr txBox="1"/>
          <p:nvPr/>
        </p:nvSpPr>
        <p:spPr>
          <a:xfrm>
            <a:off x="2133599" y="6488668"/>
            <a:ext cx="1634067" cy="369332"/>
          </a:xfrm>
          <a:prstGeom prst="rect">
            <a:avLst/>
          </a:prstGeom>
          <a:noFill/>
        </p:spPr>
        <p:txBody>
          <a:bodyPr wrap="square" rtlCol="0">
            <a:spAutoFit/>
          </a:bodyPr>
          <a:lstStyle/>
          <a:p>
            <a:r>
              <a:rPr lang="en-US" dirty="0" smtClean="0"/>
              <a:t>LOGGER</a:t>
            </a:r>
            <a:endParaRPr lang="en-US" dirty="0"/>
          </a:p>
        </p:txBody>
      </p:sp>
      <p:cxnSp>
        <p:nvCxnSpPr>
          <p:cNvPr id="57" name="Straight Connector 56"/>
          <p:cNvCxnSpPr/>
          <p:nvPr/>
        </p:nvCxnSpPr>
        <p:spPr>
          <a:xfrm>
            <a:off x="2865173" y="2965165"/>
            <a:ext cx="43656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356240" y="2780499"/>
            <a:ext cx="1746250" cy="369332"/>
          </a:xfrm>
          <a:prstGeom prst="rect">
            <a:avLst/>
          </a:prstGeom>
          <a:noFill/>
        </p:spPr>
        <p:txBody>
          <a:bodyPr wrap="square" rtlCol="0">
            <a:spAutoFit/>
          </a:bodyPr>
          <a:lstStyle/>
          <a:p>
            <a:r>
              <a:rPr lang="en-US" dirty="0" smtClean="0"/>
              <a:t>PROCESSOR</a:t>
            </a:r>
            <a:endParaRPr lang="en-US" dirty="0"/>
          </a:p>
        </p:txBody>
      </p:sp>
      <p:sp>
        <p:nvSpPr>
          <p:cNvPr id="59" name="TextBox 58"/>
          <p:cNvSpPr txBox="1"/>
          <p:nvPr/>
        </p:nvSpPr>
        <p:spPr>
          <a:xfrm>
            <a:off x="3254904" y="4870501"/>
            <a:ext cx="1746250" cy="369332"/>
          </a:xfrm>
          <a:prstGeom prst="rect">
            <a:avLst/>
          </a:prstGeom>
          <a:noFill/>
        </p:spPr>
        <p:txBody>
          <a:bodyPr wrap="square" rtlCol="0">
            <a:spAutoFit/>
          </a:bodyPr>
          <a:lstStyle/>
          <a:p>
            <a:r>
              <a:rPr lang="en-US" dirty="0" smtClean="0"/>
              <a:t>PROCESSOR</a:t>
            </a:r>
            <a:endParaRPr lang="en-US" dirty="0"/>
          </a:p>
        </p:txBody>
      </p:sp>
      <p:cxnSp>
        <p:nvCxnSpPr>
          <p:cNvPr id="60" name="Straight Connector 59"/>
          <p:cNvCxnSpPr/>
          <p:nvPr/>
        </p:nvCxnSpPr>
        <p:spPr>
          <a:xfrm>
            <a:off x="2804053" y="5020627"/>
            <a:ext cx="428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832379" y="5080567"/>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453885" y="5191667"/>
            <a:ext cx="1178719" cy="369332"/>
          </a:xfrm>
          <a:prstGeom prst="rect">
            <a:avLst/>
          </a:prstGeom>
          <a:noFill/>
        </p:spPr>
        <p:txBody>
          <a:bodyPr wrap="square" rtlCol="0">
            <a:spAutoFit/>
          </a:bodyPr>
          <a:lstStyle/>
          <a:p>
            <a:r>
              <a:rPr lang="en-US" dirty="0" smtClean="0"/>
              <a:t>FILES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9144000" cy="1698625"/>
          </a:xfrm>
        </p:spPr>
        <p:txBody>
          <a:bodyPr>
            <a:normAutofit/>
          </a:bodyPr>
          <a:lstStyle/>
          <a:p>
            <a:r>
              <a:rPr lang="en-US" b="1" u="sng" dirty="0" smtClean="0"/>
              <a:t>CREATING PROJECT DIRECTORY STRUCTURE</a:t>
            </a:r>
            <a:br>
              <a:rPr lang="en-US" b="1" u="sng" dirty="0" smtClean="0"/>
            </a:br>
            <a:endParaRPr lang="en-US" b="1" u="sng" dirty="0"/>
          </a:p>
        </p:txBody>
      </p:sp>
      <p:sp>
        <p:nvSpPr>
          <p:cNvPr id="3" name="Subtitle 2"/>
          <p:cNvSpPr>
            <a:spLocks noGrp="1"/>
          </p:cNvSpPr>
          <p:nvPr>
            <p:ph type="subTitle" idx="4294967295"/>
          </p:nvPr>
        </p:nvSpPr>
        <p:spPr>
          <a:xfrm>
            <a:off x="0" y="1219200"/>
            <a:ext cx="8991600" cy="5257800"/>
          </a:xfrm>
        </p:spPr>
        <p:txBody>
          <a:bodyPr>
            <a:normAutofit fontScale="92500" lnSpcReduction="10000"/>
          </a:bodyPr>
          <a:lstStyle/>
          <a:p>
            <a:pPr algn="l"/>
            <a:r>
              <a:rPr lang="en-US" sz="3200" dirty="0" smtClean="0">
                <a:solidFill>
                  <a:srgbClr val="FF0000"/>
                </a:solidFill>
              </a:rPr>
              <a:t>1.src</a:t>
            </a:r>
            <a:r>
              <a:rPr lang="en-US" sz="3200" dirty="0" smtClean="0">
                <a:solidFill>
                  <a:schemeClr val="tx1"/>
                </a:solidFill>
              </a:rPr>
              <a:t>- this folder contains different packages and source files </a:t>
            </a:r>
          </a:p>
          <a:p>
            <a:pPr algn="l">
              <a:buFont typeface="Wingdings" pitchFamily="2" charset="2"/>
              <a:buChar char="§"/>
            </a:pPr>
            <a:r>
              <a:rPr lang="en-US" sz="3200" dirty="0" err="1" smtClean="0">
                <a:solidFill>
                  <a:schemeClr val="tx1"/>
                </a:solidFill>
              </a:rPr>
              <a:t>Com.ncu.main</a:t>
            </a:r>
            <a:r>
              <a:rPr lang="en-US" sz="3200" dirty="0" smtClean="0">
                <a:solidFill>
                  <a:schemeClr val="tx1"/>
                </a:solidFill>
              </a:rPr>
              <a:t> : this will contain entry point java source file</a:t>
            </a:r>
          </a:p>
          <a:p>
            <a:pPr algn="l">
              <a:buFont typeface="Wingdings" pitchFamily="2" charset="2"/>
              <a:buChar char="§"/>
            </a:pPr>
            <a:r>
              <a:rPr lang="en-US" sz="3200" dirty="0" err="1" smtClean="0">
                <a:solidFill>
                  <a:schemeClr val="tx1"/>
                </a:solidFill>
              </a:rPr>
              <a:t>Com.ncu.validator</a:t>
            </a:r>
            <a:r>
              <a:rPr lang="en-US" sz="3200" dirty="0" smtClean="0">
                <a:solidFill>
                  <a:schemeClr val="tx1"/>
                </a:solidFill>
              </a:rPr>
              <a:t>: this will contain validators source file</a:t>
            </a:r>
          </a:p>
          <a:p>
            <a:pPr algn="l">
              <a:buFont typeface="Wingdings" pitchFamily="2" charset="2"/>
              <a:buChar char="§"/>
            </a:pPr>
            <a:r>
              <a:rPr lang="en-US" sz="3200" dirty="0" err="1" smtClean="0">
                <a:solidFill>
                  <a:schemeClr val="tx1"/>
                </a:solidFill>
              </a:rPr>
              <a:t>Com.ncu.exception</a:t>
            </a:r>
            <a:r>
              <a:rPr lang="en-US" sz="3200" dirty="0" smtClean="0">
                <a:solidFill>
                  <a:schemeClr val="tx1"/>
                </a:solidFill>
              </a:rPr>
              <a:t>: this will contain exception files</a:t>
            </a:r>
          </a:p>
          <a:p>
            <a:pPr algn="l">
              <a:buFont typeface="Wingdings" pitchFamily="2" charset="2"/>
              <a:buChar char="§"/>
            </a:pPr>
            <a:r>
              <a:rPr lang="en-US" sz="3200" dirty="0" err="1" smtClean="0"/>
              <a:t>Com.ncu.processor</a:t>
            </a:r>
            <a:r>
              <a:rPr lang="en-US" sz="3200" dirty="0" smtClean="0"/>
              <a:t>: this will help login and signup and display the user menu</a:t>
            </a:r>
            <a:endParaRPr lang="en-US" sz="3200" dirty="0" smtClean="0">
              <a:solidFill>
                <a:schemeClr val="tx1"/>
              </a:solidFill>
            </a:endParaRPr>
          </a:p>
          <a:p>
            <a:pPr algn="l"/>
            <a:r>
              <a:rPr lang="en-US" sz="3200" dirty="0" smtClean="0">
                <a:solidFill>
                  <a:srgbClr val="FF0000"/>
                </a:solidFill>
              </a:rPr>
              <a:t>2. classes</a:t>
            </a:r>
            <a:r>
              <a:rPr lang="en-US" sz="3200" dirty="0" smtClean="0">
                <a:solidFill>
                  <a:schemeClr val="tx1"/>
                </a:solidFill>
              </a:rPr>
              <a:t>-to store all the .class files</a:t>
            </a:r>
          </a:p>
          <a:p>
            <a:pPr algn="l"/>
            <a:endParaRPr lang="en-US" sz="3200" dirty="0" smtClean="0">
              <a:solidFill>
                <a:schemeClr val="tx1"/>
              </a:solidFill>
            </a:endParaRPr>
          </a:p>
          <a:p>
            <a:pPr algn="l">
              <a:buFont typeface="Wingdings" pitchFamily="2" charset="2"/>
              <a:buChar char="§"/>
            </a:pPr>
            <a:endParaRPr lang="en-US" sz="3200" dirty="0" smtClean="0">
              <a:solidFill>
                <a:schemeClr val="tx1"/>
              </a:solidFill>
            </a:endParaRPr>
          </a:p>
          <a:p>
            <a:pPr algn="l">
              <a:buFont typeface="Wingdings" pitchFamily="2" charset="2"/>
              <a:buChar char="§"/>
            </a:pPr>
            <a:endParaRPr lang="en-US" sz="32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9144000" cy="6858000"/>
          </a:xfrm>
        </p:spPr>
        <p:txBody>
          <a:bodyPr>
            <a:normAutofit/>
          </a:bodyPr>
          <a:lstStyle/>
          <a:p>
            <a:pPr>
              <a:buNone/>
            </a:pPr>
            <a:r>
              <a:rPr lang="en-US" sz="2800" dirty="0" smtClean="0">
                <a:solidFill>
                  <a:srgbClr val="FF0000"/>
                </a:solidFill>
              </a:rPr>
              <a:t>3. </a:t>
            </a:r>
            <a:r>
              <a:rPr lang="en-US" sz="2800" dirty="0" err="1" smtClean="0">
                <a:solidFill>
                  <a:srgbClr val="FF0000"/>
                </a:solidFill>
              </a:rPr>
              <a:t>Configs</a:t>
            </a:r>
            <a:r>
              <a:rPr lang="en-US" sz="2800" dirty="0" smtClean="0"/>
              <a:t>: this folder contains </a:t>
            </a:r>
            <a:r>
              <a:rPr lang="en-US" sz="2800" dirty="0" err="1" smtClean="0"/>
              <a:t>config</a:t>
            </a:r>
            <a:r>
              <a:rPr lang="en-US" sz="2800" dirty="0" smtClean="0"/>
              <a:t>   subfolders</a:t>
            </a:r>
          </a:p>
          <a:p>
            <a:pPr>
              <a:buFont typeface="Wingdings" pitchFamily="2" charset="2"/>
              <a:buChar char="§"/>
            </a:pPr>
            <a:r>
              <a:rPr lang="en-US" sz="2800" dirty="0" smtClean="0"/>
              <a:t>Logger</a:t>
            </a:r>
          </a:p>
          <a:p>
            <a:pPr>
              <a:buNone/>
            </a:pPr>
            <a:r>
              <a:rPr lang="en-US" sz="2800" dirty="0"/>
              <a:t> </a:t>
            </a:r>
            <a:r>
              <a:rPr lang="en-US" sz="2800" dirty="0" smtClean="0"/>
              <a:t>    </a:t>
            </a:r>
            <a:r>
              <a:rPr lang="en-US" sz="2800" dirty="0" err="1" smtClean="0"/>
              <a:t>logger.properties</a:t>
            </a:r>
            <a:endParaRPr lang="en-US" sz="2800" dirty="0" smtClean="0"/>
          </a:p>
          <a:p>
            <a:pPr>
              <a:buFont typeface="Wingdings" pitchFamily="2" charset="2"/>
              <a:buChar char="§"/>
            </a:pPr>
            <a:r>
              <a:rPr lang="en-US" sz="2800" dirty="0" smtClean="0"/>
              <a:t>constants</a:t>
            </a:r>
          </a:p>
          <a:p>
            <a:pPr>
              <a:buNone/>
            </a:pPr>
            <a:r>
              <a:rPr lang="en-US" sz="2800" dirty="0" smtClean="0"/>
              <a:t>     </a:t>
            </a:r>
            <a:r>
              <a:rPr lang="en-US" sz="2800" dirty="0" err="1" smtClean="0"/>
              <a:t>exceptions.properties</a:t>
            </a:r>
            <a:r>
              <a:rPr lang="en-US" sz="2800" dirty="0" smtClean="0"/>
              <a:t>: to display custom messages</a:t>
            </a:r>
          </a:p>
          <a:p>
            <a:pPr>
              <a:buNone/>
            </a:pPr>
            <a:r>
              <a:rPr lang="en-US" sz="2800" dirty="0" smtClean="0">
                <a:solidFill>
                  <a:srgbClr val="FF0000"/>
                </a:solidFill>
              </a:rPr>
              <a:t>4. Logs</a:t>
            </a:r>
          </a:p>
          <a:p>
            <a:pPr>
              <a:buNone/>
            </a:pPr>
            <a:r>
              <a:rPr lang="en-US" sz="2800" dirty="0"/>
              <a:t> </a:t>
            </a:r>
            <a:r>
              <a:rPr lang="en-US" sz="2800" dirty="0" smtClean="0"/>
              <a:t>    logger.log</a:t>
            </a:r>
          </a:p>
          <a:p>
            <a:pPr>
              <a:buNone/>
            </a:pPr>
            <a:r>
              <a:rPr lang="en-US" sz="2800" dirty="0" smtClean="0">
                <a:solidFill>
                  <a:srgbClr val="FF0000"/>
                </a:solidFill>
              </a:rPr>
              <a:t>5. libs: </a:t>
            </a:r>
            <a:r>
              <a:rPr lang="en-US" sz="2800" dirty="0" smtClean="0"/>
              <a:t>contains .jar file</a:t>
            </a:r>
          </a:p>
          <a:p>
            <a:pPr>
              <a:buNone/>
            </a:pPr>
            <a:endParaRPr lang="en-US" sz="2800" dirty="0" smtClean="0"/>
          </a:p>
          <a:p>
            <a:pPr>
              <a:buNone/>
            </a:pPr>
            <a:endParaRPr lang="en-US" sz="2800" dirty="0" smtClean="0"/>
          </a:p>
          <a:p>
            <a:pPr>
              <a:buNone/>
            </a:pP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94934"/>
            <a:ext cx="8686800" cy="2032000"/>
          </a:xfrm>
        </p:spPr>
        <p:txBody>
          <a:bodyPr>
            <a:noAutofit/>
          </a:bodyPr>
          <a:lstStyle/>
          <a:p>
            <a:pPr algn="ctr"/>
            <a:r>
              <a:rPr lang="en-US" sz="15000" dirty="0" smtClean="0"/>
              <a:t>Day 2</a:t>
            </a:r>
            <a:endParaRPr lang="en-US" sz="15000" dirty="0"/>
          </a:p>
        </p:txBody>
      </p:sp>
    </p:spTree>
    <p:extLst>
      <p:ext uri="{BB962C8B-B14F-4D97-AF65-F5344CB8AC3E}">
        <p14:creationId xmlns:p14="http://schemas.microsoft.com/office/powerpoint/2010/main" val="4226961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pPr algn="ctr"/>
            <a:r>
              <a:rPr lang="en-US" u="sng" dirty="0" smtClean="0"/>
              <a:t>EXCEPTIONS MESSAGES(PROPERTIES FILES) - </a:t>
            </a:r>
            <a:r>
              <a:rPr lang="en-US" u="sng" dirty="0" err="1" smtClean="0"/>
              <a:t>bhupesh</a:t>
            </a:r>
            <a:endParaRPr lang="en-US" u="sng" dirty="0"/>
          </a:p>
        </p:txBody>
      </p:sp>
      <p:sp>
        <p:nvSpPr>
          <p:cNvPr id="3" name="Content Placeholder 2"/>
          <p:cNvSpPr>
            <a:spLocks noGrp="1"/>
          </p:cNvSpPr>
          <p:nvPr>
            <p:ph sz="quarter" idx="1"/>
          </p:nvPr>
        </p:nvSpPr>
        <p:spPr>
          <a:xfrm>
            <a:off x="457200" y="1600200"/>
            <a:ext cx="8077200" cy="4873752"/>
          </a:xfrm>
        </p:spPr>
        <p:txBody>
          <a:bodyPr>
            <a:normAutofit/>
          </a:bodyPr>
          <a:lstStyle/>
          <a:p>
            <a:r>
              <a:rPr lang="en-US" sz="5400" dirty="0" smtClean="0"/>
              <a:t>To give a custom message to user for any possible error.</a:t>
            </a:r>
          </a:p>
          <a:p>
            <a:r>
              <a:rPr lang="en-US" sz="5400" dirty="0" smtClean="0"/>
              <a:t>Values are fetched based on a key</a:t>
            </a:r>
            <a:endParaRPr lang="en-US" sz="5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9144000" cy="1470025"/>
          </a:xfrm>
        </p:spPr>
        <p:txBody>
          <a:bodyPr>
            <a:normAutofit/>
          </a:bodyPr>
          <a:lstStyle/>
          <a:p>
            <a:pPr algn="ctr"/>
            <a:r>
              <a:rPr lang="en-US" b="1" u="sng" dirty="0" smtClean="0"/>
              <a:t>WRITING EXCEPTION CLASSES – </a:t>
            </a:r>
            <a:r>
              <a:rPr lang="en-US" b="1" u="sng" dirty="0" err="1" smtClean="0"/>
              <a:t>ishita</a:t>
            </a:r>
            <a:r>
              <a:rPr lang="en-US" b="1" u="sng" dirty="0" smtClean="0"/>
              <a:t> and </a:t>
            </a:r>
            <a:r>
              <a:rPr lang="en-US" b="1" u="sng" dirty="0" err="1" smtClean="0"/>
              <a:t>kuldeep</a:t>
            </a:r>
            <a:r>
              <a:rPr lang="en-US" b="1" u="sng" dirty="0" smtClean="0"/>
              <a:t/>
            </a:r>
            <a:br>
              <a:rPr lang="en-US" b="1" u="sng" dirty="0" smtClean="0"/>
            </a:br>
            <a:endParaRPr lang="en-US" b="1" u="sng" dirty="0"/>
          </a:p>
        </p:txBody>
      </p:sp>
      <p:sp>
        <p:nvSpPr>
          <p:cNvPr id="3" name="Subtitle 2"/>
          <p:cNvSpPr>
            <a:spLocks noGrp="1"/>
          </p:cNvSpPr>
          <p:nvPr>
            <p:ph type="subTitle" idx="4294967295"/>
          </p:nvPr>
        </p:nvSpPr>
        <p:spPr>
          <a:xfrm>
            <a:off x="0" y="1143000"/>
            <a:ext cx="9144000" cy="5715000"/>
          </a:xfrm>
        </p:spPr>
        <p:txBody>
          <a:bodyPr>
            <a:noAutofit/>
          </a:bodyPr>
          <a:lstStyle/>
          <a:p>
            <a:pPr algn="l"/>
            <a:r>
              <a:rPr lang="en-US" dirty="0" smtClean="0">
                <a:solidFill>
                  <a:schemeClr val="tx1"/>
                </a:solidFill>
              </a:rPr>
              <a:t>All the exceptions are stored in exceptions folder and are part of </a:t>
            </a:r>
            <a:r>
              <a:rPr lang="en-US" dirty="0" err="1" smtClean="0">
                <a:solidFill>
                  <a:schemeClr val="tx1"/>
                </a:solidFill>
              </a:rPr>
              <a:t>com.ncu.exceptions</a:t>
            </a:r>
            <a:r>
              <a:rPr lang="en-US" dirty="0" smtClean="0">
                <a:solidFill>
                  <a:schemeClr val="tx1"/>
                </a:solidFill>
              </a:rPr>
              <a:t> </a:t>
            </a:r>
            <a:r>
              <a:rPr lang="en-US" dirty="0" err="1" smtClean="0">
                <a:solidFill>
                  <a:schemeClr val="tx1"/>
                </a:solidFill>
              </a:rPr>
              <a:t>package.The</a:t>
            </a:r>
            <a:r>
              <a:rPr lang="en-US" dirty="0" smtClean="0">
                <a:solidFill>
                  <a:schemeClr val="tx1"/>
                </a:solidFill>
              </a:rPr>
              <a:t> various exceptions are:</a:t>
            </a:r>
          </a:p>
          <a:p>
            <a:pPr algn="l">
              <a:buFont typeface="Wingdings" pitchFamily="2" charset="2"/>
              <a:buChar char="§"/>
            </a:pPr>
            <a:r>
              <a:rPr lang="en-US" dirty="0" smtClean="0">
                <a:solidFill>
                  <a:schemeClr val="tx1"/>
                </a:solidFill>
              </a:rPr>
              <a:t>UsernameLengthException.java</a:t>
            </a:r>
          </a:p>
          <a:p>
            <a:pPr algn="l">
              <a:buFont typeface="Wingdings" pitchFamily="2" charset="2"/>
              <a:buChar char="§"/>
            </a:pPr>
            <a:r>
              <a:rPr lang="en-US" dirty="0" smtClean="0">
                <a:solidFill>
                  <a:schemeClr val="tx1"/>
                </a:solidFill>
              </a:rPr>
              <a:t>PasswordLengthException.java</a:t>
            </a:r>
          </a:p>
          <a:p>
            <a:pPr algn="l">
              <a:buFont typeface="Wingdings" pitchFamily="2" charset="2"/>
              <a:buChar char="§"/>
            </a:pPr>
            <a:r>
              <a:rPr lang="en-US" dirty="0" smtClean="0">
                <a:solidFill>
                  <a:schemeClr val="tx1"/>
                </a:solidFill>
              </a:rPr>
              <a:t>SpecialCharacterException.java</a:t>
            </a:r>
          </a:p>
          <a:p>
            <a:pPr algn="l">
              <a:buFont typeface="Wingdings" pitchFamily="2" charset="2"/>
              <a:buChar char="§"/>
            </a:pPr>
            <a:r>
              <a:rPr lang="en-US" dirty="0" smtClean="0">
                <a:solidFill>
                  <a:schemeClr val="tx1"/>
                </a:solidFill>
              </a:rPr>
              <a:t>NumberException.java</a:t>
            </a:r>
          </a:p>
          <a:p>
            <a:pPr algn="l">
              <a:buFont typeface="Wingdings" pitchFamily="2" charset="2"/>
              <a:buChar char="§"/>
            </a:pPr>
            <a:r>
              <a:rPr lang="en-US" dirty="0" smtClean="0"/>
              <a:t>EmptyUsername.java</a:t>
            </a:r>
          </a:p>
          <a:p>
            <a:pPr algn="l">
              <a:buFont typeface="Wingdings" pitchFamily="2" charset="2"/>
              <a:buChar char="§"/>
            </a:pPr>
            <a:r>
              <a:rPr lang="en-US" dirty="0" smtClean="0">
                <a:solidFill>
                  <a:schemeClr val="tx1"/>
                </a:solidFill>
              </a:rPr>
              <a:t>EmptyPassword.java</a:t>
            </a:r>
          </a:p>
          <a:p>
            <a:pPr algn="l">
              <a:buFont typeface="Wingdings" pitchFamily="2" charset="2"/>
              <a:buChar char="§"/>
            </a:pPr>
            <a:r>
              <a:rPr lang="en-US" dirty="0" smtClean="0"/>
              <a:t>SpaceException.java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0480" y="0"/>
            <a:ext cx="9113520" cy="685800"/>
          </a:xfrm>
        </p:spPr>
        <p:txBody>
          <a:bodyPr>
            <a:normAutofit/>
          </a:bodyPr>
          <a:lstStyle/>
          <a:p>
            <a:r>
              <a:rPr lang="en-US" u="sng" dirty="0"/>
              <a:t> </a:t>
            </a:r>
            <a:r>
              <a:rPr lang="en-US" u="sng" dirty="0" smtClean="0"/>
              <a:t>     MENU –combined efforts           </a:t>
            </a:r>
            <a:endParaRPr lang="en-US" u="sng" dirty="0"/>
          </a:p>
        </p:txBody>
      </p:sp>
      <p:sp>
        <p:nvSpPr>
          <p:cNvPr id="3" name="Subtitle 2"/>
          <p:cNvSpPr>
            <a:spLocks noGrp="1"/>
          </p:cNvSpPr>
          <p:nvPr>
            <p:ph type="subTitle" idx="4294967295"/>
          </p:nvPr>
        </p:nvSpPr>
        <p:spPr>
          <a:xfrm>
            <a:off x="27432" y="685800"/>
            <a:ext cx="9144000" cy="6172200"/>
          </a:xfrm>
        </p:spPr>
        <p:txBody>
          <a:bodyPr>
            <a:noAutofit/>
          </a:bodyPr>
          <a:lstStyle/>
          <a:p>
            <a:pPr algn="l"/>
            <a:r>
              <a:rPr lang="en-US" sz="3600" b="1" dirty="0" smtClean="0">
                <a:solidFill>
                  <a:schemeClr val="tx1"/>
                </a:solidFill>
              </a:rPr>
              <a:t>If the username and password matches the following menu is displayed:</a:t>
            </a:r>
          </a:p>
          <a:p>
            <a:pPr algn="l">
              <a:buFont typeface="Wingdings" pitchFamily="2" charset="2"/>
              <a:buChar char="§"/>
            </a:pPr>
            <a:r>
              <a:rPr lang="en-US" sz="3600" b="1" u="sng" dirty="0" smtClean="0">
                <a:solidFill>
                  <a:schemeClr val="tx1"/>
                </a:solidFill>
              </a:rPr>
              <a:t>Add</a:t>
            </a:r>
          </a:p>
          <a:p>
            <a:pPr algn="l">
              <a:buFont typeface="Wingdings" pitchFamily="2" charset="2"/>
              <a:buChar char="§"/>
            </a:pPr>
            <a:r>
              <a:rPr lang="en-US" sz="3600" b="1" u="sng" dirty="0" smtClean="0"/>
              <a:t>Display</a:t>
            </a:r>
            <a:endParaRPr lang="en-US" sz="3600" b="1" u="sng" dirty="0" smtClean="0">
              <a:solidFill>
                <a:schemeClr val="tx1"/>
              </a:solidFill>
            </a:endParaRPr>
          </a:p>
          <a:p>
            <a:pPr algn="l">
              <a:buFont typeface="Wingdings" pitchFamily="2" charset="2"/>
              <a:buChar char="§"/>
            </a:pPr>
            <a:r>
              <a:rPr lang="en-US" sz="3600" b="1" u="sng" dirty="0" smtClean="0">
                <a:solidFill>
                  <a:schemeClr val="tx1"/>
                </a:solidFill>
              </a:rPr>
              <a:t>Update</a:t>
            </a:r>
          </a:p>
          <a:p>
            <a:pPr algn="l">
              <a:buFont typeface="Wingdings" pitchFamily="2" charset="2"/>
              <a:buChar char="§"/>
            </a:pPr>
            <a:r>
              <a:rPr lang="en-US" sz="3600" b="1" u="sng" dirty="0" smtClean="0">
                <a:solidFill>
                  <a:schemeClr val="tx1"/>
                </a:solidFill>
              </a:rPr>
              <a:t>Delete</a:t>
            </a:r>
          </a:p>
          <a:p>
            <a:pPr algn="l"/>
            <a:r>
              <a:rPr lang="en-US" sz="3600" b="1" dirty="0" smtClean="0">
                <a:solidFill>
                  <a:schemeClr val="tx1"/>
                </a:solidFill>
              </a:rPr>
              <a:t>The user is asked to enter his choice and the desired operations will be performed on TODO.txt</a:t>
            </a:r>
          </a:p>
          <a:p>
            <a:pPr algn="l"/>
            <a:endParaRPr lang="en-US" sz="3600" b="1" u="sng" dirty="0" smtClean="0">
              <a:solidFill>
                <a:schemeClr val="tx1"/>
              </a:solidFill>
            </a:endParaRPr>
          </a:p>
          <a:p>
            <a:pPr algn="l">
              <a:buFont typeface="Wingdings" pitchFamily="2" charset="2"/>
              <a:buChar char="§"/>
            </a:pPr>
            <a:endParaRPr lang="en-US" sz="3600" b="1" u="sng" dirty="0">
              <a:solidFill>
                <a:schemeClr val="tx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1864</TotalTime>
  <Words>667</Words>
  <Application>Microsoft Office PowerPoint</Application>
  <PresentationFormat>On-screen Show (4:3)</PresentationFormat>
  <Paragraphs>101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JAVA MAJOR PROJECT</vt:lpstr>
      <vt:lpstr>DAY 1</vt:lpstr>
      <vt:lpstr>PROJECT DIRECTORY STRUCTURE </vt:lpstr>
      <vt:lpstr>CREATING PROJECT DIRECTORY STRUCTURE </vt:lpstr>
      <vt:lpstr>PowerPoint Presentation</vt:lpstr>
      <vt:lpstr>Day 2</vt:lpstr>
      <vt:lpstr>EXCEPTIONS MESSAGES(PROPERTIES FILES) - bhupesh</vt:lpstr>
      <vt:lpstr>WRITING EXCEPTION CLASSES – ishita and kuldeep </vt:lpstr>
      <vt:lpstr>      MENU –combined efforts           </vt:lpstr>
      <vt:lpstr>ADD</vt:lpstr>
      <vt:lpstr>DAY 3</vt:lpstr>
      <vt:lpstr>UPDATE </vt:lpstr>
      <vt:lpstr>DELETE</vt:lpstr>
      <vt:lpstr>SIGNUP – kanika,kartik</vt:lpstr>
      <vt:lpstr>LOGIN – kanika,ishita</vt:lpstr>
      <vt:lpstr>Main ( class-MenuSetup) – bhupesh validator-kanika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MAJOR PROJECT</dc:title>
  <dc:creator>admin</dc:creator>
  <cp:lastModifiedBy>KANIKA</cp:lastModifiedBy>
  <cp:revision>26</cp:revision>
  <dcterms:created xsi:type="dcterms:W3CDTF">2019-02-13T18:25:51Z</dcterms:created>
  <dcterms:modified xsi:type="dcterms:W3CDTF">2019-02-18T10:14:52Z</dcterms:modified>
</cp:coreProperties>
</file>