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8"/>
  </p:notesMasterIdLst>
  <p:sldIdLst>
    <p:sldId id="256" r:id="rId2"/>
    <p:sldId id="257" r:id="rId3"/>
    <p:sldId id="260" r:id="rId4"/>
    <p:sldId id="259" r:id="rId5"/>
    <p:sldId id="261" r:id="rId6"/>
    <p:sldId id="266" r:id="rId7"/>
    <p:sldId id="263" r:id="rId8"/>
    <p:sldId id="262" r:id="rId9"/>
    <p:sldId id="258" r:id="rId10"/>
    <p:sldId id="267" r:id="rId11"/>
    <p:sldId id="268" r:id="rId12"/>
    <p:sldId id="272" r:id="rId13"/>
    <p:sldId id="269" r:id="rId14"/>
    <p:sldId id="270" r:id="rId15"/>
    <p:sldId id="273"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ED585-D74E-4D2D-AFBC-915FF4323920}" type="datetimeFigureOut">
              <a:rPr lang="en-IN" smtClean="0"/>
              <a:pPr/>
              <a:t>08-01-2017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17E820-03D6-4DE3-A682-1E3DFCE347FB}"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dirty="0" err="1" smtClean="0"/>
              <a:t>i</a:t>
            </a:r>
            <a:endParaRPr lang="en-IN" dirty="0"/>
          </a:p>
        </p:txBody>
      </p:sp>
      <p:sp>
        <p:nvSpPr>
          <p:cNvPr id="4" name="Slide Number Placeholder 3"/>
          <p:cNvSpPr>
            <a:spLocks noGrp="1"/>
          </p:cNvSpPr>
          <p:nvPr>
            <p:ph type="sldNum" sz="quarter" idx="10"/>
          </p:nvPr>
        </p:nvSpPr>
        <p:spPr/>
        <p:txBody>
          <a:bodyPr/>
          <a:lstStyle/>
          <a:p>
            <a:fld id="{9D17E820-03D6-4DE3-A682-1E3DFCE347FB}"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52DFD2E-BBB6-46DA-9373-3CE2BFAE7B73}" type="datetimeFigureOut">
              <a:rPr lang="en-IN" smtClean="0"/>
              <a:pPr/>
              <a:t>08-01-2017</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CB9A7FC-5794-4AE7-9B73-C72BBC425C8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CB9A7FC-5794-4AE7-9B73-C72BBC425C8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CB9A7FC-5794-4AE7-9B73-C72BBC425C8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CB9A7FC-5794-4AE7-9B73-C72BBC425C87}"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CB9A7FC-5794-4AE7-9B73-C72BBC425C87}"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9CB9A7FC-5794-4AE7-9B73-C72BBC425C87}"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9CB9A7FC-5794-4AE7-9B73-C72BBC425C87}"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9CB9A7FC-5794-4AE7-9B73-C72BBC425C87}"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52DFD2E-BBB6-46DA-9373-3CE2BFAE7B73}" type="datetimeFigureOut">
              <a:rPr lang="en-IN" smtClean="0"/>
              <a:pPr/>
              <a:t>08-01-2017</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9CB9A7FC-5794-4AE7-9B73-C72BBC425C8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52DFD2E-BBB6-46DA-9373-3CE2BFAE7B73}" type="datetimeFigureOut">
              <a:rPr lang="en-IN" smtClean="0"/>
              <a:pPr/>
              <a:t>08-01-2017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9CB9A7FC-5794-4AE7-9B73-C72BBC425C87}"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52DFD2E-BBB6-46DA-9373-3CE2BFAE7B73}" type="datetimeFigureOut">
              <a:rPr lang="en-IN" smtClean="0"/>
              <a:pPr/>
              <a:t>08-01-2017</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CB9A7FC-5794-4AE7-9B73-C72BBC425C87}"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52DFD2E-BBB6-46DA-9373-3CE2BFAE7B73}" type="datetimeFigureOut">
              <a:rPr lang="en-IN" smtClean="0"/>
              <a:pPr/>
              <a:t>08-01-2017</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CB9A7FC-5794-4AE7-9B73-C72BBC425C8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4294967295"/>
          </p:nvPr>
        </p:nvSpPr>
        <p:spPr>
          <a:xfrm>
            <a:off x="0" y="4868863"/>
            <a:ext cx="7521575" cy="1752600"/>
          </a:xfrm>
        </p:spPr>
        <p:txBody>
          <a:bodyPr>
            <a:normAutofit/>
          </a:bodyPr>
          <a:lstStyle/>
          <a:p>
            <a:pPr>
              <a:buNone/>
            </a:pPr>
            <a:r>
              <a:rPr lang="en-US" dirty="0" smtClean="0">
                <a:solidFill>
                  <a:schemeClr val="tx1"/>
                </a:solidFill>
              </a:rPr>
              <a:t>  </a:t>
            </a:r>
            <a:r>
              <a:rPr lang="en-US" dirty="0" smtClean="0">
                <a:solidFill>
                  <a:schemeClr val="tx1"/>
                </a:solidFill>
                <a:latin typeface="Times New Roman" pitchFamily="18" charset="0"/>
                <a:cs typeface="Times New Roman" pitchFamily="18" charset="0"/>
              </a:rPr>
              <a:t>Name :BHUPINDER SINGH                               Class: D4CSE</a:t>
            </a:r>
          </a:p>
          <a:p>
            <a:pPr>
              <a:buNone/>
            </a:pPr>
            <a:r>
              <a:rPr lang="en-US" dirty="0" smtClean="0">
                <a:solidFill>
                  <a:schemeClr val="tx1"/>
                </a:solidFill>
                <a:latin typeface="Times New Roman" pitchFamily="18" charset="0"/>
                <a:cs typeface="Times New Roman" pitchFamily="18" charset="0"/>
              </a:rPr>
              <a:t>  UNIVERSITY ROLL : 1311037</a:t>
            </a:r>
          </a:p>
        </p:txBody>
      </p:sp>
      <p:pic>
        <p:nvPicPr>
          <p:cNvPr id="11266" name="Picture 2" descr="https://jaspreetsarao.files.wordpress.com/2012/05/gne.png"/>
          <p:cNvPicPr>
            <a:picLocks noChangeAspect="1" noChangeArrowheads="1"/>
          </p:cNvPicPr>
          <p:nvPr/>
        </p:nvPicPr>
        <p:blipFill>
          <a:blip r:embed="rId2" cstate="print"/>
          <a:srcRect/>
          <a:stretch>
            <a:fillRect/>
          </a:stretch>
        </p:blipFill>
        <p:spPr bwMode="auto">
          <a:xfrm>
            <a:off x="2843808" y="404664"/>
            <a:ext cx="2952329" cy="295232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A user (Carpenter, Dealer, and distributor) is provided with a unique ID by the company.</a:t>
            </a:r>
          </a:p>
          <a:p>
            <a:r>
              <a:rPr lang="en-US" sz="2000" dirty="0" smtClean="0"/>
              <a:t>User then download this app and signup using information like client id, password, full name, email id, mobile number and location.</a:t>
            </a:r>
          </a:p>
          <a:p>
            <a:r>
              <a:rPr lang="en-US" sz="2000" dirty="0" smtClean="0"/>
              <a:t>If already registered then he has to fill only client id and     password.</a:t>
            </a:r>
          </a:p>
          <a:p>
            <a:pPr>
              <a:buNone/>
            </a:pPr>
            <a:r>
              <a:rPr lang="en-US" sz="2000" dirty="0" smtClean="0"/>
              <a:t>   </a:t>
            </a:r>
          </a:p>
          <a:p>
            <a:pPr>
              <a:buNone/>
            </a:pPr>
            <a:endParaRPr lang="en-IN" dirty="0"/>
          </a:p>
        </p:txBody>
      </p:sp>
      <p:sp>
        <p:nvSpPr>
          <p:cNvPr id="3" name="Title 2"/>
          <p:cNvSpPr>
            <a:spLocks noGrp="1"/>
          </p:cNvSpPr>
          <p:nvPr>
            <p:ph type="title"/>
          </p:nvPr>
        </p:nvSpPr>
        <p:spPr/>
        <p:txBody>
          <a:bodyPr/>
          <a:lstStyle/>
          <a:p>
            <a:r>
              <a:rPr lang="en-US" dirty="0" smtClean="0"/>
              <a:t>HOW It Works</a:t>
            </a:r>
            <a:endParaRPr lang="en-IN" dirty="0"/>
          </a:p>
        </p:txBody>
      </p:sp>
      <p:pic>
        <p:nvPicPr>
          <p:cNvPr id="4" name="Picture 3" descr="Screenshot_2016-12-29-22-45-24_com.pandasofts.apps.woodworkersofindia.png"/>
          <p:cNvPicPr>
            <a:picLocks noChangeAspect="1"/>
          </p:cNvPicPr>
          <p:nvPr/>
        </p:nvPicPr>
        <p:blipFill>
          <a:blip r:embed="rId2" cstate="print"/>
          <a:stretch>
            <a:fillRect/>
          </a:stretch>
        </p:blipFill>
        <p:spPr>
          <a:xfrm>
            <a:off x="3779912" y="3573016"/>
            <a:ext cx="1584176" cy="2232248"/>
          </a:xfrm>
          <a:prstGeom prst="rect">
            <a:avLst/>
          </a:prstGeom>
        </p:spPr>
      </p:pic>
      <p:pic>
        <p:nvPicPr>
          <p:cNvPr id="5" name="Picture 4" descr="ws.PNG"/>
          <p:cNvPicPr>
            <a:picLocks noChangeAspect="1"/>
          </p:cNvPicPr>
          <p:nvPr/>
        </p:nvPicPr>
        <p:blipFill>
          <a:blip r:embed="rId3" cstate="print"/>
          <a:stretch>
            <a:fillRect/>
          </a:stretch>
        </p:blipFill>
        <p:spPr>
          <a:xfrm>
            <a:off x="5508104" y="3573016"/>
            <a:ext cx="1584176" cy="21885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In the app there </a:t>
            </a:r>
            <a:r>
              <a:rPr lang="en-US" sz="2000" smtClean="0"/>
              <a:t>are different pages </a:t>
            </a:r>
            <a:r>
              <a:rPr lang="en-US" sz="2000" dirty="0" smtClean="0"/>
              <a:t>like:</a:t>
            </a:r>
          </a:p>
          <a:p>
            <a:r>
              <a:rPr lang="en-US" sz="2000" dirty="0" smtClean="0"/>
              <a:t>Dashboard</a:t>
            </a:r>
          </a:p>
          <a:p>
            <a:r>
              <a:rPr lang="en-US" sz="2000" dirty="0" smtClean="0"/>
              <a:t>Overview</a:t>
            </a:r>
          </a:p>
          <a:p>
            <a:r>
              <a:rPr lang="en-US" sz="2000" dirty="0" smtClean="0"/>
              <a:t>Add Points</a:t>
            </a:r>
          </a:p>
          <a:p>
            <a:r>
              <a:rPr lang="en-US" sz="2000" dirty="0" smtClean="0"/>
              <a:t>My points                  </a:t>
            </a:r>
          </a:p>
          <a:p>
            <a:r>
              <a:rPr lang="en-US" sz="2000" dirty="0" smtClean="0"/>
              <a:t>Transfer Points</a:t>
            </a:r>
          </a:p>
          <a:p>
            <a:r>
              <a:rPr lang="en-US" sz="2000" dirty="0" smtClean="0"/>
              <a:t>Redeem Points</a:t>
            </a:r>
          </a:p>
          <a:p>
            <a:r>
              <a:rPr lang="en-US" sz="2000" dirty="0" smtClean="0"/>
              <a:t>Donate Points</a:t>
            </a:r>
          </a:p>
          <a:p>
            <a:r>
              <a:rPr lang="en-US" sz="2000" dirty="0" smtClean="0"/>
              <a:t>Logout</a:t>
            </a:r>
          </a:p>
          <a:p>
            <a:pPr>
              <a:buNone/>
            </a:pPr>
            <a:r>
              <a:rPr lang="en-US" sz="2000" dirty="0" smtClean="0"/>
              <a:t> </a:t>
            </a:r>
          </a:p>
          <a:p>
            <a:endParaRPr lang="en-IN" dirty="0"/>
          </a:p>
        </p:txBody>
      </p:sp>
      <p:sp>
        <p:nvSpPr>
          <p:cNvPr id="3" name="Title 2"/>
          <p:cNvSpPr>
            <a:spLocks noGrp="1"/>
          </p:cNvSpPr>
          <p:nvPr>
            <p:ph type="title"/>
          </p:nvPr>
        </p:nvSpPr>
        <p:spPr/>
        <p:txBody>
          <a:bodyPr>
            <a:normAutofit/>
          </a:bodyPr>
          <a:lstStyle/>
          <a:p>
            <a:pPr algn="ctr"/>
            <a:r>
              <a:rPr lang="en-US" sz="4000" dirty="0" smtClean="0"/>
              <a:t>Application Pages</a:t>
            </a:r>
            <a:endParaRPr lang="en-IN" sz="4000" dirty="0"/>
          </a:p>
        </p:txBody>
      </p:sp>
      <p:pic>
        <p:nvPicPr>
          <p:cNvPr id="5" name="Picture 4" descr="Screenshot_2016-12-29-23-44-43_com.pandasofts.apps.woodworkersofindia.png"/>
          <p:cNvPicPr>
            <a:picLocks noChangeAspect="1"/>
          </p:cNvPicPr>
          <p:nvPr/>
        </p:nvPicPr>
        <p:blipFill>
          <a:blip r:embed="rId2" cstate="print"/>
          <a:stretch>
            <a:fillRect/>
          </a:stretch>
        </p:blipFill>
        <p:spPr>
          <a:xfrm>
            <a:off x="2915816" y="1844824"/>
            <a:ext cx="2432868" cy="3744416"/>
          </a:xfrm>
          <a:prstGeom prst="rect">
            <a:avLst/>
          </a:prstGeom>
        </p:spPr>
      </p:pic>
      <p:pic>
        <p:nvPicPr>
          <p:cNvPr id="6" name="Picture 5" descr="Screenshot_2016-12-29-22-50-49_com.pandasofts.apps.woodworkersofindia.png"/>
          <p:cNvPicPr>
            <a:picLocks noChangeAspect="1"/>
          </p:cNvPicPr>
          <p:nvPr/>
        </p:nvPicPr>
        <p:blipFill>
          <a:blip r:embed="rId3" cstate="print"/>
          <a:stretch>
            <a:fillRect/>
          </a:stretch>
        </p:blipFill>
        <p:spPr>
          <a:xfrm>
            <a:off x="5580112" y="1844824"/>
            <a:ext cx="2432868" cy="3744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8640"/>
            <a:ext cx="8229600" cy="1143000"/>
          </a:xfrm>
        </p:spPr>
        <p:txBody>
          <a:bodyPr>
            <a:normAutofit fontScale="90000"/>
          </a:bodyPr>
          <a:lstStyle/>
          <a:p>
            <a:r>
              <a:rPr lang="en-US" sz="3600" dirty="0" smtClean="0"/>
              <a:t>Add points,  My points, Transfer  points</a:t>
            </a:r>
            <a:endParaRPr lang="en-IN" sz="36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9552" y="1700808"/>
            <a:ext cx="2160240" cy="35147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347864" y="1700808"/>
            <a:ext cx="2060823" cy="34385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12160" y="1700808"/>
            <a:ext cx="2016224" cy="309634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Website : nikil.pandasofts.com</a:t>
            </a:r>
          </a:p>
          <a:p>
            <a:pPr>
              <a:buNone/>
            </a:pPr>
            <a:endParaRPr lang="en-IN" dirty="0"/>
          </a:p>
        </p:txBody>
      </p:sp>
      <p:sp>
        <p:nvSpPr>
          <p:cNvPr id="3" name="Title 2"/>
          <p:cNvSpPr>
            <a:spLocks noGrp="1"/>
          </p:cNvSpPr>
          <p:nvPr>
            <p:ph type="title"/>
          </p:nvPr>
        </p:nvSpPr>
        <p:spPr/>
        <p:txBody>
          <a:bodyPr/>
          <a:lstStyle/>
          <a:p>
            <a:r>
              <a:rPr lang="en-US" dirty="0" smtClean="0"/>
              <a:t>Website</a:t>
            </a:r>
            <a:endParaRPr lang="en-IN" dirty="0"/>
          </a:p>
        </p:txBody>
      </p:sp>
      <p:pic>
        <p:nvPicPr>
          <p:cNvPr id="4" name="Picture 3" descr="d.PNG"/>
          <p:cNvPicPr>
            <a:picLocks noChangeAspect="1"/>
          </p:cNvPicPr>
          <p:nvPr/>
        </p:nvPicPr>
        <p:blipFill>
          <a:blip r:embed="rId2" cstate="print"/>
          <a:stretch>
            <a:fillRect/>
          </a:stretch>
        </p:blipFill>
        <p:spPr>
          <a:xfrm>
            <a:off x="899592" y="1988840"/>
            <a:ext cx="6840760" cy="3960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Company can access all the clients and link with them.</a:t>
            </a:r>
            <a:endParaRPr lang="en-IN" sz="2000" dirty="0" smtClean="0"/>
          </a:p>
          <a:p>
            <a:pPr>
              <a:buNone/>
            </a:pPr>
            <a:endParaRPr lang="en-US" sz="2000" dirty="0" smtClean="0"/>
          </a:p>
        </p:txBody>
      </p:sp>
      <p:sp>
        <p:nvSpPr>
          <p:cNvPr id="3" name="Title 2"/>
          <p:cNvSpPr>
            <a:spLocks noGrp="1"/>
          </p:cNvSpPr>
          <p:nvPr>
            <p:ph type="title"/>
          </p:nvPr>
        </p:nvSpPr>
        <p:spPr/>
        <p:txBody>
          <a:bodyPr/>
          <a:lstStyle/>
          <a:p>
            <a:r>
              <a:rPr lang="en-US" dirty="0" smtClean="0"/>
              <a:t>Registration</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1043608" y="1988840"/>
            <a:ext cx="6696744" cy="381642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coupon code</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83568" y="1556792"/>
            <a:ext cx="7859216" cy="411266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5124" name="AutoShape 4"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 name="Picture 3" descr="ty.jpg"/>
          <p:cNvPicPr>
            <a:picLocks noChangeAspect="1"/>
          </p:cNvPicPr>
          <p:nvPr/>
        </p:nvPicPr>
        <p:blipFill>
          <a:blip r:embed="rId2" cstate="print"/>
          <a:stretch>
            <a:fillRect/>
          </a:stretch>
        </p:blipFill>
        <p:spPr>
          <a:xfrm>
            <a:off x="1835696" y="1268760"/>
            <a:ext cx="6336704" cy="41197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java.PNG"/>
          <p:cNvPicPr>
            <a:picLocks noGrp="1" noChangeAspect="1"/>
          </p:cNvPicPr>
          <p:nvPr>
            <p:ph idx="1"/>
          </p:nvPr>
        </p:nvPicPr>
        <p:blipFill>
          <a:blip r:embed="rId2" cstate="print"/>
          <a:stretch>
            <a:fillRect/>
          </a:stretch>
        </p:blipFill>
        <p:spPr>
          <a:xfrm>
            <a:off x="1331640" y="4149080"/>
            <a:ext cx="3191321" cy="1962982"/>
          </a:xfrm>
          <a:prstGeom prst="rect">
            <a:avLst/>
          </a:prstGeom>
          <a:ln>
            <a:noFill/>
          </a:ln>
          <a:effectLst>
            <a:outerShdw blurRad="292100" dist="139700" dir="2700000" algn="tl" rotWithShape="0">
              <a:srgbClr val="333333">
                <a:alpha val="65000"/>
              </a:srgbClr>
            </a:outerShdw>
          </a:effectLst>
        </p:spPr>
      </p:pic>
      <p:sp>
        <p:nvSpPr>
          <p:cNvPr id="7" name="Title 6"/>
          <p:cNvSpPr>
            <a:spLocks noGrp="1"/>
          </p:cNvSpPr>
          <p:nvPr>
            <p:ph type="title"/>
          </p:nvPr>
        </p:nvSpPr>
        <p:spPr>
          <a:xfrm>
            <a:off x="0" y="0"/>
            <a:ext cx="8229600" cy="1628800"/>
          </a:xfrm>
        </p:spPr>
        <p:txBody>
          <a:bodyPr/>
          <a:lstStyle/>
          <a:p>
            <a:r>
              <a:rPr lang="en-US" dirty="0" smtClean="0"/>
              <a:t>Pandasofts </a:t>
            </a:r>
            <a:endParaRPr lang="en-IN" dirty="0"/>
          </a:p>
        </p:txBody>
      </p:sp>
      <p:pic>
        <p:nvPicPr>
          <p:cNvPr id="14338" name="Picture 2"/>
          <p:cNvPicPr>
            <a:picLocks noChangeAspect="1" noChangeArrowheads="1"/>
          </p:cNvPicPr>
          <p:nvPr/>
        </p:nvPicPr>
        <p:blipFill>
          <a:blip r:embed="rId3" cstate="print"/>
          <a:srcRect/>
          <a:stretch>
            <a:fillRect/>
          </a:stretch>
        </p:blipFill>
        <p:spPr bwMode="auto">
          <a:xfrm>
            <a:off x="5580112" y="1"/>
            <a:ext cx="3563888" cy="1628800"/>
          </a:xfrm>
          <a:prstGeom prst="rect">
            <a:avLst/>
          </a:prstGeom>
          <a:noFill/>
          <a:ln w="9525">
            <a:noFill/>
            <a:miter lim="800000"/>
            <a:headEnd/>
            <a:tailEnd/>
          </a:ln>
        </p:spPr>
      </p:pic>
      <p:sp>
        <p:nvSpPr>
          <p:cNvPr id="19" name="Rectangle 18"/>
          <p:cNvSpPr/>
          <p:nvPr/>
        </p:nvSpPr>
        <p:spPr>
          <a:xfrm>
            <a:off x="1403648" y="1916832"/>
            <a:ext cx="6480720" cy="2232248"/>
          </a:xfrm>
          <a:prstGeom prst="rect">
            <a:avLst/>
          </a:prstGeom>
          <a:solidFill>
            <a:schemeClr val="tx1">
              <a:lumMod val="65000"/>
              <a:lumOff val="3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smtClean="0">
                <a:solidFill>
                  <a:srgbClr val="FFFF00"/>
                </a:solidFill>
              </a:rPr>
              <a:t>6 month industrial training </a:t>
            </a:r>
          </a:p>
          <a:p>
            <a:pPr algn="ctr"/>
            <a:r>
              <a:rPr lang="en-US" sz="4800" dirty="0" smtClean="0">
                <a:solidFill>
                  <a:srgbClr val="FFFF00"/>
                </a:solidFill>
              </a:rPr>
              <a:t>on</a:t>
            </a:r>
            <a:endParaRPr lang="en-IN" sz="4800" dirty="0">
              <a:solidFill>
                <a:srgbClr val="FFFF00"/>
              </a:solidFill>
            </a:endParaRPr>
          </a:p>
        </p:txBody>
      </p:sp>
      <p:sp>
        <p:nvSpPr>
          <p:cNvPr id="7170" name="AutoShape 2" descr="Image result for AND 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2" name="AutoShape 4" descr="Image result for AND 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4" name="AutoShape 6" descr="Image result for AND 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176" name="Picture 8" descr="http://netdna.webdesignerdepot.com/uploads/ampersand/optima.jpg"/>
          <p:cNvPicPr>
            <a:picLocks noChangeAspect="1" noChangeArrowheads="1"/>
          </p:cNvPicPr>
          <p:nvPr/>
        </p:nvPicPr>
        <p:blipFill>
          <a:blip r:embed="rId4" cstate="print"/>
          <a:srcRect/>
          <a:stretch>
            <a:fillRect/>
          </a:stretch>
        </p:blipFill>
        <p:spPr bwMode="auto">
          <a:xfrm>
            <a:off x="4499992" y="4869160"/>
            <a:ext cx="1080120" cy="504056"/>
          </a:xfrm>
          <a:prstGeom prst="rect">
            <a:avLst/>
          </a:prstGeom>
          <a:noFill/>
        </p:spPr>
      </p:pic>
      <p:pic>
        <p:nvPicPr>
          <p:cNvPr id="7178" name="Picture 10" descr="http://tchidital.com.ng/wp-content/uploads/2016/01/androidlogo1.jpg"/>
          <p:cNvPicPr>
            <a:picLocks noChangeAspect="1" noChangeArrowheads="1"/>
          </p:cNvPicPr>
          <p:nvPr/>
        </p:nvPicPr>
        <p:blipFill>
          <a:blip r:embed="rId5" cstate="print"/>
          <a:srcRect/>
          <a:stretch>
            <a:fillRect/>
          </a:stretch>
        </p:blipFill>
        <p:spPr bwMode="auto">
          <a:xfrm>
            <a:off x="5508104" y="4221088"/>
            <a:ext cx="3096344" cy="194421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JAVA is a developed technology in the modern IT industry. Java trained professionals are few in numbers. So there is demand high in the IT industry.</a:t>
            </a:r>
          </a:p>
          <a:p>
            <a:r>
              <a:rPr lang="en-US" sz="2000" dirty="0" smtClean="0"/>
              <a:t>In the modern IT world, Java is a high demanding  technology because it has some unique features. You will find Java technology in almost all the gadgets that are used daily. Java is an object oriented programming language which is independent of any platform. The best features of this programming  language is it does not requires any other software or platform for functioning much like the other programming languages. </a:t>
            </a:r>
            <a:endParaRPr lang="en-IN" sz="2000" dirty="0"/>
          </a:p>
        </p:txBody>
      </p:sp>
      <p:sp>
        <p:nvSpPr>
          <p:cNvPr id="2" name="Title 1"/>
          <p:cNvSpPr>
            <a:spLocks noGrp="1"/>
          </p:cNvSpPr>
          <p:nvPr>
            <p:ph type="title"/>
          </p:nvPr>
        </p:nvSpPr>
        <p:spPr/>
        <p:txBody>
          <a:bodyPr/>
          <a:lstStyle/>
          <a:p>
            <a:r>
              <a:rPr lang="en-US" dirty="0" smtClean="0"/>
              <a:t>ABOUT JAVA</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Originally, this independent programming language was named as OAK. It was created by a professional of the Sun Micro System, James Gosling. He is regarded as the “god father of Java”. The technology is primarily designed for the embedded system devices like the mobile phones. However, with advancement and change in time, Java has become a reliable source of application, developments.  </a:t>
            </a:r>
          </a:p>
          <a:p>
            <a:endParaRPr lang="en-US" sz="2000" dirty="0" smtClean="0"/>
          </a:p>
          <a:p>
            <a:r>
              <a:rPr lang="en-IN" sz="2000" dirty="0" smtClean="0"/>
              <a:t>Sun Microsystems released the first public implementation as Java 1.0 in 1995.</a:t>
            </a:r>
            <a:endParaRPr lang="en-IN" sz="2000" dirty="0"/>
          </a:p>
        </p:txBody>
      </p:sp>
      <p:sp>
        <p:nvSpPr>
          <p:cNvPr id="2" name="Title 1"/>
          <p:cNvSpPr>
            <a:spLocks noGrp="1"/>
          </p:cNvSpPr>
          <p:nvPr>
            <p:ph type="title"/>
          </p:nvPr>
        </p:nvSpPr>
        <p:spPr/>
        <p:txBody>
          <a:bodyPr/>
          <a:lstStyle/>
          <a:p>
            <a:r>
              <a:rPr lang="en-US" dirty="0" smtClean="0"/>
              <a:t>Get An Idea about java</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Simple</a:t>
            </a:r>
          </a:p>
          <a:p>
            <a:r>
              <a:rPr lang="en-IN" sz="2000" dirty="0" smtClean="0"/>
              <a:t>Object-Oriented</a:t>
            </a:r>
          </a:p>
          <a:p>
            <a:r>
              <a:rPr lang="en-IN" sz="2000" dirty="0" smtClean="0"/>
              <a:t>Platform independent</a:t>
            </a:r>
          </a:p>
          <a:p>
            <a:r>
              <a:rPr lang="en-IN" sz="2000" dirty="0" smtClean="0"/>
              <a:t>Secured</a:t>
            </a:r>
          </a:p>
          <a:p>
            <a:r>
              <a:rPr lang="en-IN" sz="2000" dirty="0" smtClean="0"/>
              <a:t>Robust</a:t>
            </a:r>
          </a:p>
          <a:p>
            <a:r>
              <a:rPr lang="en-IN" sz="2000" dirty="0" smtClean="0"/>
              <a:t>Architecture neutral</a:t>
            </a:r>
          </a:p>
          <a:p>
            <a:r>
              <a:rPr lang="en-IN" sz="2000" dirty="0" smtClean="0"/>
              <a:t>Portable</a:t>
            </a:r>
          </a:p>
          <a:p>
            <a:r>
              <a:rPr lang="en-IN" sz="2000" dirty="0" smtClean="0"/>
              <a:t>Dynamic</a:t>
            </a:r>
          </a:p>
          <a:p>
            <a:r>
              <a:rPr lang="en-IN" sz="2000" dirty="0" smtClean="0"/>
              <a:t>Interpreted</a:t>
            </a:r>
          </a:p>
          <a:p>
            <a:r>
              <a:rPr lang="en-IN" sz="2000" dirty="0" smtClean="0"/>
              <a:t>High Performance</a:t>
            </a:r>
          </a:p>
          <a:p>
            <a:r>
              <a:rPr lang="en-IN" sz="2000" dirty="0" smtClean="0"/>
              <a:t>Multithreaded</a:t>
            </a:r>
          </a:p>
          <a:p>
            <a:endParaRPr lang="en-IN" dirty="0"/>
          </a:p>
        </p:txBody>
      </p:sp>
      <p:sp>
        <p:nvSpPr>
          <p:cNvPr id="2" name="Title 1"/>
          <p:cNvSpPr>
            <a:spLocks noGrp="1"/>
          </p:cNvSpPr>
          <p:nvPr>
            <p:ph type="title"/>
          </p:nvPr>
        </p:nvSpPr>
        <p:spPr/>
        <p:txBody>
          <a:bodyPr/>
          <a:lstStyle/>
          <a:p>
            <a:r>
              <a:rPr lang="en-US" dirty="0" smtClean="0"/>
              <a:t>Features of java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sz="2200" dirty="0" smtClean="0"/>
              <a:t>The history and versions of android are interesting to know. The code names of android ranges from A to N currently Nougat. Let's understand the android history in a sequence.</a:t>
            </a:r>
          </a:p>
          <a:p>
            <a:r>
              <a:rPr lang="en-IN" sz="2200" dirty="0" smtClean="0"/>
              <a:t> Initially, Andy Rubin founded Android Incorporation in Palo Alto, California, United States in October, 2003.</a:t>
            </a:r>
          </a:p>
          <a:p>
            <a:r>
              <a:rPr lang="en-IN" sz="2200" dirty="0" smtClean="0"/>
              <a:t> In 17th August 2005, Google acquired android Incorporation. Since then, it is in the subsidiary of Google Incorporation.</a:t>
            </a:r>
          </a:p>
          <a:p>
            <a:r>
              <a:rPr lang="en-IN" sz="2200" dirty="0" smtClean="0"/>
              <a:t>The key employees of Android Incorporation are Andy Rubin, Rich Miner, Chris White and Nick Sears.</a:t>
            </a:r>
          </a:p>
          <a:p>
            <a:r>
              <a:rPr lang="en-IN" sz="2200" dirty="0" smtClean="0"/>
              <a:t> Originally intended for camera but shifted to smart phones later because of low market for camera only.</a:t>
            </a:r>
          </a:p>
          <a:p>
            <a:r>
              <a:rPr lang="en-IN" sz="2200" dirty="0" smtClean="0"/>
              <a:t>Android is the nick name of Andy Rubin given by co-workers because of his love to robots.</a:t>
            </a:r>
          </a:p>
          <a:p>
            <a:r>
              <a:rPr lang="en-IN" sz="2200" dirty="0" smtClean="0"/>
              <a:t>In 2007, Google announces the development of android OS.</a:t>
            </a:r>
          </a:p>
          <a:p>
            <a:r>
              <a:rPr lang="en-IN" sz="2200" dirty="0" smtClean="0"/>
              <a:t>In 2008, HTC launched the first android mobile.</a:t>
            </a:r>
          </a:p>
          <a:p>
            <a:endParaRPr lang="en-IN" sz="2000" dirty="0"/>
          </a:p>
        </p:txBody>
      </p:sp>
      <p:sp>
        <p:nvSpPr>
          <p:cNvPr id="3" name="Title 2"/>
          <p:cNvSpPr>
            <a:spLocks noGrp="1"/>
          </p:cNvSpPr>
          <p:nvPr>
            <p:ph type="title"/>
          </p:nvPr>
        </p:nvSpPr>
        <p:spPr/>
        <p:txBody>
          <a:bodyPr/>
          <a:lstStyle/>
          <a:p>
            <a:r>
              <a:rPr lang="en-US" dirty="0" smtClean="0"/>
              <a:t>History of Android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sz="2000" dirty="0" smtClean="0">
                <a:solidFill>
                  <a:schemeClr val="tx1">
                    <a:lumMod val="95000"/>
                    <a:lumOff val="5000"/>
                  </a:schemeClr>
                </a:solidFill>
                <a:latin typeface="Arial" charset="0"/>
                <a:cs typeface="Arial" charset="0"/>
              </a:rPr>
              <a:t>It is a open source software platform and operating system for mobile devices</a:t>
            </a:r>
          </a:p>
          <a:p>
            <a:pPr marL="365760" lvl="1" indent="-256032">
              <a:spcBef>
                <a:spcPts val="400"/>
              </a:spcBef>
              <a:buSzPct val="68000"/>
              <a:buFont typeface="Wingdings 3"/>
              <a:buChar char=""/>
            </a:pPr>
            <a:r>
              <a:rPr lang="en-US" sz="2000" dirty="0" smtClean="0">
                <a:solidFill>
                  <a:schemeClr val="tx1">
                    <a:lumMod val="95000"/>
                    <a:lumOff val="5000"/>
                  </a:schemeClr>
                </a:solidFill>
                <a:latin typeface="Arial" charset="0"/>
                <a:cs typeface="Arial" charset="0"/>
              </a:rPr>
              <a:t>Based on the Linux kernel</a:t>
            </a:r>
          </a:p>
          <a:p>
            <a:pPr marL="365760" lvl="1" indent="-256032">
              <a:spcBef>
                <a:spcPts val="400"/>
              </a:spcBef>
              <a:buSzPct val="68000"/>
              <a:buFont typeface="Wingdings 3"/>
              <a:buChar char=""/>
            </a:pPr>
            <a:r>
              <a:rPr lang="en-US" sz="2000" dirty="0" smtClean="0">
                <a:solidFill>
                  <a:schemeClr val="tx1">
                    <a:lumMod val="95000"/>
                    <a:lumOff val="5000"/>
                  </a:schemeClr>
                </a:solidFill>
                <a:latin typeface="Arial" charset="0"/>
                <a:cs typeface="Arial" charset="0"/>
              </a:rPr>
              <a:t>Developed by Google and later the Open Handset Alliance (OHA)</a:t>
            </a:r>
          </a:p>
          <a:p>
            <a:r>
              <a:rPr lang="en-US" sz="2000" dirty="0" smtClean="0">
                <a:solidFill>
                  <a:schemeClr val="tx1">
                    <a:lumMod val="95000"/>
                    <a:lumOff val="5000"/>
                  </a:schemeClr>
                </a:solidFill>
                <a:latin typeface="Arial" charset="0"/>
                <a:cs typeface="Arial" charset="0"/>
              </a:rPr>
              <a:t>Allows writing managed code in the Java language</a:t>
            </a:r>
          </a:p>
          <a:p>
            <a:r>
              <a:rPr lang="en-US" sz="2000" dirty="0" smtClean="0">
                <a:solidFill>
                  <a:schemeClr val="tx1">
                    <a:lumMod val="95000"/>
                    <a:lumOff val="5000"/>
                  </a:schemeClr>
                </a:solidFill>
                <a:latin typeface="Arial" charset="0"/>
                <a:cs typeface="Arial" charset="0"/>
              </a:rPr>
              <a:t>Android has its own virtual machine i.e. DVM (Dalvik Virtual Machine),which is used for executing the android application.</a:t>
            </a:r>
          </a:p>
          <a:p>
            <a:pPr marL="365760" lvl="1" indent="-256032">
              <a:spcBef>
                <a:spcPts val="400"/>
              </a:spcBef>
              <a:buSzPct val="68000"/>
              <a:buFont typeface="Wingdings 3"/>
              <a:buChar char=""/>
            </a:pPr>
            <a:r>
              <a:rPr lang="en-US" sz="2000" dirty="0" smtClean="0">
                <a:solidFill>
                  <a:schemeClr val="tx1">
                    <a:lumMod val="95000"/>
                    <a:lumOff val="5000"/>
                  </a:schemeClr>
                </a:solidFill>
                <a:latin typeface="Arial" charset="0"/>
                <a:cs typeface="Arial" charset="0"/>
              </a:rPr>
              <a:t>Google purchased the initial developer of the software , android incorporated in 2005.</a:t>
            </a:r>
          </a:p>
          <a:p>
            <a:endParaRPr lang="en-US" sz="2000" dirty="0" smtClean="0">
              <a:solidFill>
                <a:schemeClr val="tx1">
                  <a:lumMod val="95000"/>
                  <a:lumOff val="5000"/>
                </a:schemeClr>
              </a:solidFill>
              <a:latin typeface="Arial" charset="0"/>
              <a:cs typeface="Arial" charset="0"/>
            </a:endParaRPr>
          </a:p>
          <a:p>
            <a:endParaRPr lang="en-IN" sz="2000" dirty="0"/>
          </a:p>
        </p:txBody>
      </p:sp>
      <p:sp>
        <p:nvSpPr>
          <p:cNvPr id="3" name="Title 2"/>
          <p:cNvSpPr>
            <a:spLocks noGrp="1"/>
          </p:cNvSpPr>
          <p:nvPr>
            <p:ph type="title"/>
          </p:nvPr>
        </p:nvSpPr>
        <p:spPr/>
        <p:txBody>
          <a:bodyPr/>
          <a:lstStyle/>
          <a:p>
            <a:r>
              <a:rPr lang="en-US" dirty="0" smtClean="0"/>
              <a:t>About Android</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ersonal.psu.edu/users/n/y/nys5290/Project-Image.jpg"/>
          <p:cNvPicPr>
            <a:picLocks noChangeAspect="1" noChangeArrowheads="1"/>
          </p:cNvPicPr>
          <p:nvPr/>
        </p:nvPicPr>
        <p:blipFill>
          <a:blip r:embed="rId2" cstate="print"/>
          <a:srcRect/>
          <a:stretch>
            <a:fillRect/>
          </a:stretch>
        </p:blipFill>
        <p:spPr bwMode="auto">
          <a:xfrm rot="20459233">
            <a:off x="1198037" y="1080233"/>
            <a:ext cx="6893292" cy="387066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Woodworkers Of India</a:t>
            </a:r>
            <a:r>
              <a:rPr lang="en-US" dirty="0">
                <a:solidFill>
                  <a:srgbClr val="FFFF00"/>
                </a:solidFill>
              </a:rPr>
              <a:t/>
            </a:r>
            <a:br>
              <a:rPr lang="en-US" dirty="0">
                <a:solidFill>
                  <a:srgbClr val="FFFF00"/>
                </a:solidFill>
              </a:rPr>
            </a:br>
            <a:endParaRPr lang="en-IN" dirty="0"/>
          </a:p>
        </p:txBody>
      </p:sp>
      <p:sp>
        <p:nvSpPr>
          <p:cNvPr id="5" name="Content Placeholder 4"/>
          <p:cNvSpPr>
            <a:spLocks noGrp="1"/>
          </p:cNvSpPr>
          <p:nvPr>
            <p:ph idx="1"/>
          </p:nvPr>
        </p:nvSpPr>
        <p:spPr/>
        <p:txBody>
          <a:bodyPr>
            <a:normAutofit/>
          </a:bodyPr>
          <a:lstStyle/>
          <a:p>
            <a:r>
              <a:rPr lang="en-US" sz="2000" dirty="0" smtClean="0"/>
              <a:t>Woodworkers of India is launch for a company called </a:t>
            </a:r>
            <a:r>
              <a:rPr lang="en-US" sz="2000" dirty="0" err="1" smtClean="0"/>
              <a:t>Nikil</a:t>
            </a:r>
            <a:r>
              <a:rPr lang="en-US" sz="2000" dirty="0" smtClean="0"/>
              <a:t> Chemicals. </a:t>
            </a:r>
          </a:p>
          <a:p>
            <a:r>
              <a:rPr lang="en-IN" sz="2000" dirty="0" smtClean="0"/>
              <a:t>With the help of this application, all registered carpenters, dealers and distributors can connect to </a:t>
            </a:r>
            <a:r>
              <a:rPr lang="en-IN" sz="2000" dirty="0" err="1" smtClean="0"/>
              <a:t>Nikil</a:t>
            </a:r>
            <a:r>
              <a:rPr lang="en-IN" sz="2000" dirty="0" smtClean="0"/>
              <a:t> chemicals to get latest details related to their accounts.</a:t>
            </a:r>
          </a:p>
          <a:p>
            <a:endParaRPr lang="en-IN" sz="2000" dirty="0"/>
          </a:p>
        </p:txBody>
      </p:sp>
      <p:pic>
        <p:nvPicPr>
          <p:cNvPr id="8" name="Picture 7" descr="ddd.PNG"/>
          <p:cNvPicPr>
            <a:picLocks noChangeAspect="1"/>
          </p:cNvPicPr>
          <p:nvPr/>
        </p:nvPicPr>
        <p:blipFill>
          <a:blip r:embed="rId2" cstate="print"/>
          <a:stretch>
            <a:fillRect/>
          </a:stretch>
        </p:blipFill>
        <p:spPr>
          <a:xfrm>
            <a:off x="1475656" y="3212976"/>
            <a:ext cx="6048672" cy="281502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304</TotalTime>
  <Words>498</Words>
  <Application>Microsoft Office PowerPoint</Application>
  <PresentationFormat>On-screen Show (4:3)</PresentationFormat>
  <Paragraphs>67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Slide 1</vt:lpstr>
      <vt:lpstr>Pandasofts </vt:lpstr>
      <vt:lpstr>ABOUT JAVA</vt:lpstr>
      <vt:lpstr>Get An Idea about java</vt:lpstr>
      <vt:lpstr>Features of java</vt:lpstr>
      <vt:lpstr>History of Android</vt:lpstr>
      <vt:lpstr>About Android</vt:lpstr>
      <vt:lpstr>Slide 8</vt:lpstr>
      <vt:lpstr>Woodworkers Of India </vt:lpstr>
      <vt:lpstr>HOW It Works</vt:lpstr>
      <vt:lpstr>Application Pages</vt:lpstr>
      <vt:lpstr>Add points,  My points, Transfer  points</vt:lpstr>
      <vt:lpstr>Website</vt:lpstr>
      <vt:lpstr>Registration</vt:lpstr>
      <vt:lpstr>Generate coupon code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Sheetal</dc:creator>
  <cp:lastModifiedBy>Sheetal</cp:lastModifiedBy>
  <cp:revision>31</cp:revision>
  <dcterms:created xsi:type="dcterms:W3CDTF">2016-12-28T22:08:53Z</dcterms:created>
  <dcterms:modified xsi:type="dcterms:W3CDTF">2017-01-08T17:15:39Z</dcterms:modified>
</cp:coreProperties>
</file>