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0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6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38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2C60-3AD1-4A45-B4A5-7E0C872BEDE2}" type="datetimeFigureOut">
              <a:rPr lang="en-US" smtClean="0"/>
              <a:t>4/7/11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4771-50B8-0940-AD29-017A00467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2C60-3AD1-4A45-B4A5-7E0C872BEDE2}" type="datetimeFigureOut">
              <a:rPr lang="en-US" smtClean="0"/>
              <a:t>4/7/11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4771-50B8-0940-AD29-017A00467E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2C60-3AD1-4A45-B4A5-7E0C872BEDE2}" type="datetimeFigureOut">
              <a:rPr lang="en-US" smtClean="0"/>
              <a:t>4/7/11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4771-50B8-0940-AD29-017A00467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2C60-3AD1-4A45-B4A5-7E0C872BEDE2}" type="datetimeFigureOut">
              <a:rPr lang="en-US" smtClean="0"/>
              <a:t>4/7/11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4771-50B8-0940-AD29-017A00467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2C60-3AD1-4A45-B4A5-7E0C872BEDE2}" type="datetimeFigureOut">
              <a:rPr lang="en-US" smtClean="0"/>
              <a:t>4/7/11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4771-50B8-0940-AD29-017A00467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2C60-3AD1-4A45-B4A5-7E0C872BEDE2}" type="datetimeFigureOut">
              <a:rPr lang="en-US" smtClean="0"/>
              <a:t>4/7/11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4771-50B8-0940-AD29-017A00467E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2C60-3AD1-4A45-B4A5-7E0C872BEDE2}" type="datetimeFigureOut">
              <a:rPr lang="en-US" smtClean="0"/>
              <a:t>4/7/11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4771-50B8-0940-AD29-017A00467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2C60-3AD1-4A45-B4A5-7E0C872BEDE2}" type="datetimeFigureOut">
              <a:rPr lang="en-US" smtClean="0"/>
              <a:t>4/7/11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4771-50B8-0940-AD29-017A00467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2C60-3AD1-4A45-B4A5-7E0C872BEDE2}" type="datetimeFigureOut">
              <a:rPr lang="en-US" smtClean="0"/>
              <a:t>4/7/11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4771-50B8-0940-AD29-017A00467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2C60-3AD1-4A45-B4A5-7E0C872BEDE2}" type="datetimeFigureOut">
              <a:rPr lang="en-US" smtClean="0"/>
              <a:t>4/7/11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4771-50B8-0940-AD29-017A00467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2C60-3AD1-4A45-B4A5-7E0C872BEDE2}" type="datetimeFigureOut">
              <a:rPr lang="en-US" smtClean="0"/>
              <a:t>4/7/11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4771-50B8-0940-AD29-017A00467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2C60-3AD1-4A45-B4A5-7E0C872BEDE2}" type="datetimeFigureOut">
              <a:rPr lang="en-US" smtClean="0"/>
              <a:t>4/7/11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4771-50B8-0940-AD29-017A00467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E22C60-3AD1-4A45-B4A5-7E0C872BEDE2}" type="datetimeFigureOut">
              <a:rPr lang="en-US" smtClean="0"/>
              <a:t>4/7/11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86834771-50B8-0940-AD29-017A00467E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00751"/>
            <a:ext cx="7772400" cy="1470025"/>
          </a:xfrm>
        </p:spPr>
        <p:txBody>
          <a:bodyPr/>
          <a:lstStyle/>
          <a:p>
            <a:r>
              <a:rPr lang="en-US" dirty="0" smtClean="0"/>
              <a:t>Quant Preparation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15326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Morgan Stanley, Tower Research, Goldman Sachs, World Quant.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063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2306"/>
            <a:ext cx="7772400" cy="1470025"/>
          </a:xfrm>
        </p:spPr>
        <p:txBody>
          <a:bodyPr/>
          <a:lstStyle/>
          <a:p>
            <a:r>
              <a:rPr lang="en-US" dirty="0" smtClean="0"/>
              <a:t>Puzzles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16853"/>
            <a:ext cx="6400800" cy="2392125"/>
          </a:xfrm>
        </p:spPr>
        <p:txBody>
          <a:bodyPr>
            <a:no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err="1" smtClean="0">
                <a:solidFill>
                  <a:srgbClr val="000000"/>
                </a:solidFill>
              </a:rPr>
              <a:t>Techinterview.org</a:t>
            </a:r>
            <a:r>
              <a:rPr lang="en-US" sz="2400" dirty="0" smtClean="0">
                <a:solidFill>
                  <a:srgbClr val="000000"/>
                </a:solidFill>
              </a:rPr>
              <a:t> – basic puzzles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WROX book (puzzles and coding)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Pratik </a:t>
            </a:r>
            <a:r>
              <a:rPr lang="en-US" sz="2400" dirty="0" err="1">
                <a:solidFill>
                  <a:srgbClr val="000000"/>
                </a:solidFill>
              </a:rPr>
              <a:t>P</a:t>
            </a:r>
            <a:r>
              <a:rPr lang="en-US" sz="2400" dirty="0" err="1" smtClean="0">
                <a:solidFill>
                  <a:srgbClr val="000000"/>
                </a:solidFill>
              </a:rPr>
              <a:t>oddar’s</a:t>
            </a:r>
            <a:r>
              <a:rPr lang="en-US" sz="2400" dirty="0" smtClean="0">
                <a:solidFill>
                  <a:srgbClr val="000000"/>
                </a:solidFill>
              </a:rPr>
              <a:t> blog (best)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40 Puzzles in Probability (Library Book)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Other Online Resources</a:t>
            </a:r>
          </a:p>
          <a:p>
            <a:pPr algn="l"/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1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2306"/>
            <a:ext cx="7772400" cy="1470025"/>
          </a:xfrm>
        </p:spPr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16853"/>
            <a:ext cx="6400800" cy="2392125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Questions ?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12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2306"/>
            <a:ext cx="7772400" cy="1470025"/>
          </a:xfrm>
        </p:spPr>
        <p:txBody>
          <a:bodyPr/>
          <a:lstStyle/>
          <a:p>
            <a:r>
              <a:rPr lang="en-US" dirty="0" smtClean="0"/>
              <a:t>Job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02331"/>
            <a:ext cx="6400800" cy="2392125"/>
          </a:xfrm>
        </p:spPr>
        <p:txBody>
          <a:bodyPr>
            <a:no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Building financial models to predict market behavior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Different Profiles – Core Quant, Algorithmic Trading, Operations 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Not a 9 to 5 job (more like 11 to 9)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Nice compensation (25+ </a:t>
            </a:r>
            <a:r>
              <a:rPr lang="en-US" sz="2400" dirty="0" err="1" smtClean="0">
                <a:solidFill>
                  <a:srgbClr val="000000"/>
                </a:solidFill>
              </a:rPr>
              <a:t>Lacs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12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2306"/>
            <a:ext cx="7772400" cy="1470025"/>
          </a:xfrm>
        </p:spPr>
        <p:txBody>
          <a:bodyPr/>
          <a:lstStyle/>
          <a:p>
            <a:r>
              <a:rPr lang="en-US" dirty="0" smtClean="0"/>
              <a:t>Preparation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5584"/>
            <a:ext cx="6400800" cy="2484816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Probability and Statistics,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Algorithms,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Linear Algebra,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Multivariate Calculus,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C/C++ (OOP)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PUZZLES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62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2306"/>
            <a:ext cx="7772400" cy="1470025"/>
          </a:xfrm>
        </p:spPr>
        <p:txBody>
          <a:bodyPr/>
          <a:lstStyle/>
          <a:p>
            <a:r>
              <a:rPr lang="en-US" dirty="0" smtClean="0"/>
              <a:t>Placement Procedure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16853"/>
            <a:ext cx="6400800" cy="2392125"/>
          </a:xfrm>
        </p:spPr>
        <p:txBody>
          <a:bodyPr>
            <a:no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Competitive – Around 7 to 8 people from a batch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Resume Shortlist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Written Test (Duration 1.5 </a:t>
            </a:r>
            <a:r>
              <a:rPr lang="en-US" sz="2400" dirty="0" err="1" smtClean="0">
                <a:solidFill>
                  <a:schemeClr val="tx1"/>
                </a:solidFill>
              </a:rPr>
              <a:t>hrs</a:t>
            </a:r>
            <a:r>
              <a:rPr lang="en-US" sz="2400" dirty="0" smtClean="0">
                <a:solidFill>
                  <a:schemeClr val="tx1"/>
                </a:solidFill>
              </a:rPr>
              <a:t> – 2 </a:t>
            </a:r>
            <a:r>
              <a:rPr lang="en-US" sz="2400" dirty="0" err="1" smtClean="0">
                <a:solidFill>
                  <a:schemeClr val="tx1"/>
                </a:solidFill>
              </a:rPr>
              <a:t>hrs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Interview (3 - 4 rounds)</a:t>
            </a:r>
          </a:p>
          <a:p>
            <a:pPr algn="l"/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21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2306"/>
            <a:ext cx="7772400" cy="1470025"/>
          </a:xfrm>
        </p:spPr>
        <p:txBody>
          <a:bodyPr/>
          <a:lstStyle/>
          <a:p>
            <a:r>
              <a:rPr lang="en-US" dirty="0" smtClean="0"/>
              <a:t>Written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16853"/>
            <a:ext cx="6400800" cy="2392125"/>
          </a:xfrm>
        </p:spPr>
        <p:txBody>
          <a:bodyPr>
            <a:no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A lot of focus on written test (</a:t>
            </a:r>
            <a:r>
              <a:rPr lang="en-US" sz="2000" dirty="0" smtClean="0">
                <a:solidFill>
                  <a:srgbClr val="FF0000"/>
                </a:solidFill>
              </a:rPr>
              <a:t>Probably Most Important Criteria in Final Offer</a:t>
            </a:r>
            <a:r>
              <a:rPr lang="en-US" sz="2000" dirty="0" smtClean="0">
                <a:solidFill>
                  <a:srgbClr val="000000"/>
                </a:solidFill>
              </a:rPr>
              <a:t>).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Goldman Sachs – 7 Questions (2 hours)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2 Probability, 1 Calculus, 1 Linear Algebra, 1 Algorithms, 1 C++ Coding, 1.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Morgan Stanley – 8 Questions (2 hours)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3 Probability, 3 Algorithms, 1 Linear Algebra, 1 Calculus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34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2306"/>
            <a:ext cx="7772400" cy="1470025"/>
          </a:xfrm>
        </p:spPr>
        <p:txBody>
          <a:bodyPr/>
          <a:lstStyle/>
          <a:p>
            <a:r>
              <a:rPr lang="en-US" dirty="0" smtClean="0"/>
              <a:t>Written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16853"/>
            <a:ext cx="6718300" cy="3661647"/>
          </a:xfrm>
        </p:spPr>
        <p:txBody>
          <a:bodyPr>
            <a:no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Tower Research – 14 Questions (1.5 hours)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50 % C++ coding, rest 50 % Puzzles and Probability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40% in general is good score 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Shortlist – Around 30%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60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2306"/>
            <a:ext cx="7772400" cy="1470025"/>
          </a:xfrm>
        </p:spPr>
        <p:txBody>
          <a:bodyPr/>
          <a:lstStyle/>
          <a:p>
            <a:r>
              <a:rPr lang="en-US" dirty="0" smtClean="0"/>
              <a:t>Interview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5553"/>
            <a:ext cx="6400800" cy="2556747"/>
          </a:xfrm>
        </p:spPr>
        <p:txBody>
          <a:bodyPr>
            <a:no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3-4 rounds of interview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Focus varies from profile to profile</a:t>
            </a:r>
          </a:p>
          <a:p>
            <a:pPr marL="342900" indent="-342900" algn="l">
              <a:buFont typeface="Arial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Puzzles in general is common in all interviews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60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2306"/>
            <a:ext cx="7772400" cy="1470025"/>
          </a:xfrm>
        </p:spPr>
        <p:txBody>
          <a:bodyPr/>
          <a:lstStyle/>
          <a:p>
            <a:r>
              <a:rPr lang="en-US" dirty="0" smtClean="0"/>
              <a:t>Important Tips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02331"/>
            <a:ext cx="6400800" cy="2392125"/>
          </a:xfrm>
        </p:spPr>
        <p:txBody>
          <a:bodyPr>
            <a:no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Focus hard on your strengths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Focus a lot on basic concepts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Start early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Preparation is different from other sectors- more exhaustive preparation required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No H.R. Interview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C.P.I. is not the major criteria </a:t>
            </a:r>
          </a:p>
        </p:txBody>
      </p:sp>
    </p:spTree>
    <p:extLst>
      <p:ext uri="{BB962C8B-B14F-4D97-AF65-F5344CB8AC3E}">
        <p14:creationId xmlns:p14="http://schemas.microsoft.com/office/powerpoint/2010/main" val="185660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2306"/>
            <a:ext cx="7772400" cy="1470025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16853"/>
            <a:ext cx="6400800" cy="2392125"/>
          </a:xfrm>
        </p:spPr>
        <p:txBody>
          <a:bodyPr>
            <a:no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C/C++ - Herbert </a:t>
            </a:r>
            <a:r>
              <a:rPr lang="en-US" sz="2000" dirty="0" err="1" smtClean="0">
                <a:solidFill>
                  <a:schemeClr val="tx1"/>
                </a:solidFill>
              </a:rPr>
              <a:t>Schildt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Kernigham</a:t>
            </a:r>
            <a:r>
              <a:rPr lang="en-US" sz="2000" dirty="0" smtClean="0">
                <a:solidFill>
                  <a:schemeClr val="tx1"/>
                </a:solidFill>
              </a:rPr>
              <a:t> Ritchie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(Online Material – </a:t>
            </a:r>
            <a:r>
              <a:rPr lang="en-US" sz="2000" dirty="0" err="1" smtClean="0">
                <a:solidFill>
                  <a:schemeClr val="tx1"/>
                </a:solidFill>
              </a:rPr>
              <a:t>geeksforgeeks.com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Algorithms – Course Notes, </a:t>
            </a:r>
            <a:r>
              <a:rPr lang="en-US" sz="2000" dirty="0" err="1" smtClean="0">
                <a:solidFill>
                  <a:schemeClr val="tx1"/>
                </a:solidFill>
              </a:rPr>
              <a:t>Cormen</a:t>
            </a:r>
            <a:r>
              <a:rPr lang="en-US" sz="2000" dirty="0" smtClean="0">
                <a:solidFill>
                  <a:schemeClr val="tx1"/>
                </a:solidFill>
              </a:rPr>
              <a:t>, Eva </a:t>
            </a:r>
            <a:r>
              <a:rPr lang="en-US" sz="2000" dirty="0" err="1" smtClean="0">
                <a:solidFill>
                  <a:schemeClr val="tx1"/>
                </a:solidFill>
              </a:rPr>
              <a:t>Tardos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Linear Algebra/ Calculus – MTH 101/102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Probability- Focus on Discrete Probability (ESO 209 – Recommended but not necessary)</a:t>
            </a:r>
          </a:p>
          <a:p>
            <a:pPr marL="342900" indent="-342900" algn="l">
              <a:buFont typeface="Arial"/>
              <a:buChar char="•"/>
            </a:pP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1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1029</TotalTime>
  <Words>317</Words>
  <Application>Microsoft Macintosh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Breeze</vt:lpstr>
      <vt:lpstr>Quant Preparation</vt:lpstr>
      <vt:lpstr>Job Profile</vt:lpstr>
      <vt:lpstr>Preparation Topics</vt:lpstr>
      <vt:lpstr>Placement Procedure</vt:lpstr>
      <vt:lpstr>Written Test</vt:lpstr>
      <vt:lpstr>Written Test</vt:lpstr>
      <vt:lpstr>Interview</vt:lpstr>
      <vt:lpstr>Important Tips</vt:lpstr>
      <vt:lpstr>Resources</vt:lpstr>
      <vt:lpstr>Puzzles</vt:lpstr>
      <vt:lpstr>Thank You !</vt:lpstr>
    </vt:vector>
  </TitlesOfParts>
  <Company>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 Preparation</dc:title>
  <dc:creator>Mayank  Sachan</dc:creator>
  <cp:lastModifiedBy>Mayank  Sachan</cp:lastModifiedBy>
  <cp:revision>8</cp:revision>
  <dcterms:created xsi:type="dcterms:W3CDTF">2011-04-07T17:49:51Z</dcterms:created>
  <dcterms:modified xsi:type="dcterms:W3CDTF">2011-04-08T10:59:29Z</dcterms:modified>
</cp:coreProperties>
</file>