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F2442-A180-4C46-8424-9CD702808CC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A83A5-7D36-46D2-B650-05BD003C4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3A5-7D36-46D2-B650-05BD003C46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9AFB16-BF47-422E-A74E-984E30514616}" type="datetimeFigureOut">
              <a:rPr lang="en-US" smtClean="0"/>
              <a:pPr/>
              <a:t>03-Oct-11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D22F998-D067-4DED-AE0D-A1CABBC78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pl/problems/PARADOX/" TargetMode="External"/><Relationship Id="rId7" Type="http://schemas.openxmlformats.org/officeDocument/2006/relationships/hyperlink" Target="http://www.spoj.pl/problems/PT07Z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oj.pl/problems/PT07Y/" TargetMode="External"/><Relationship Id="rId5" Type="http://schemas.openxmlformats.org/officeDocument/2006/relationships/hyperlink" Target="http://www.spoj.pl/problems/COMCB/" TargetMode="External"/><Relationship Id="rId4" Type="http://schemas.openxmlformats.org/officeDocument/2006/relationships/hyperlink" Target="http://www.spoj.pl/problems/HERDI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f.com/MARCH10/problems/N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oj.pl/problems/CERC07K/" TargetMode="External"/><Relationship Id="rId4" Type="http://schemas.openxmlformats.org/officeDocument/2006/relationships/hyperlink" Target="http://www.spoj.pl/problems/ONEZER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odejam/contest/dashboard?c=9010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pl/problems/PPAT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pl/problems/CHICAG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Graph Theory -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http://www.spoj.pl/problems/PARADOX/</a:t>
            </a: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>
                <a:hlinkClick r:id="rId4"/>
              </a:rPr>
              <a:t>http://www.spoj.pl/problems/HERDING/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http://www.spoj.pl/problems/COMCB/</a:t>
            </a:r>
            <a:endParaRPr lang="en-US" dirty="0" smtClean="0"/>
          </a:p>
          <a:p>
            <a:r>
              <a:rPr lang="fr-FR" dirty="0" smtClean="0">
                <a:hlinkClick r:id="rId6"/>
              </a:rPr>
              <a:t>http://www.spoj.pl/problems/PT07Y/</a:t>
            </a:r>
            <a:endParaRPr lang="fr-FR" dirty="0" smtClean="0"/>
          </a:p>
          <a:p>
            <a:r>
              <a:rPr lang="en-US" dirty="0" smtClean="0">
                <a:hlinkClick r:id="rId7"/>
              </a:rPr>
              <a:t>http://www.spoj.pl/problems/PT07Z/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SRM 453.5 Division 2 500 Pt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www.codechef.com/problems/N4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http://www.spoj.pl/problems/ONEZERO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http://www.spoj.pl/problems/CERC07K/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Special Graphs</a:t>
            </a:r>
          </a:p>
          <a:p>
            <a:r>
              <a:rPr lang="en-US" dirty="0" smtClean="0"/>
              <a:t>Various Representations</a:t>
            </a:r>
          </a:p>
          <a:p>
            <a:r>
              <a:rPr lang="en-US" dirty="0" smtClean="0"/>
              <a:t>Depth First Search</a:t>
            </a:r>
          </a:p>
          <a:p>
            <a:pPr lvl="1"/>
            <a:r>
              <a:rPr lang="en-US" dirty="0" smtClean="0"/>
              <a:t>Solve a problem from GCJ</a:t>
            </a:r>
          </a:p>
          <a:p>
            <a:r>
              <a:rPr lang="en-US" dirty="0" smtClean="0"/>
              <a:t>Breadth First Search</a:t>
            </a:r>
          </a:p>
          <a:p>
            <a:pPr lvl="1"/>
            <a:r>
              <a:rPr lang="en-US" dirty="0" smtClean="0"/>
              <a:t>Solve a problem from SPOJ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Solve a problem from SPOJ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Undirected Graphs</a:t>
            </a:r>
          </a:p>
          <a:p>
            <a:r>
              <a:rPr lang="en-US" dirty="0" smtClean="0"/>
              <a:t>Edge Weighted Graphs</a:t>
            </a:r>
          </a:p>
          <a:p>
            <a:r>
              <a:rPr lang="en-US" dirty="0" smtClean="0"/>
              <a:t>Directed Graphs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Directed Acyclic Graphs</a:t>
            </a:r>
          </a:p>
          <a:p>
            <a:r>
              <a:rPr lang="en-US" dirty="0" smtClean="0"/>
              <a:t>Bi-Partite Graphs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2 D Array </a:t>
            </a:r>
            <a:r>
              <a:rPr lang="en-US" b="1" dirty="0" smtClean="0"/>
              <a:t>M</a:t>
            </a:r>
            <a:r>
              <a:rPr lang="en-US" dirty="0" smtClean="0"/>
              <a:t> of size |</a:t>
            </a:r>
            <a:r>
              <a:rPr lang="en-US" dirty="0" err="1" smtClean="0"/>
              <a:t>V|x|V</a:t>
            </a:r>
            <a:r>
              <a:rPr lang="en-US" dirty="0" smtClean="0"/>
              <a:t>|</a:t>
            </a:r>
          </a:p>
          <a:p>
            <a:pPr lvl="1"/>
            <a:r>
              <a:rPr lang="en-US" b="1" dirty="0" smtClean="0"/>
              <a:t>M[</a:t>
            </a:r>
            <a:r>
              <a:rPr lang="en-US" b="1" dirty="0" err="1" smtClean="0"/>
              <a:t>i</a:t>
            </a:r>
            <a:r>
              <a:rPr lang="en-US" b="1" dirty="0" smtClean="0"/>
              <a:t>][j] </a:t>
            </a:r>
            <a:r>
              <a:rPr lang="en-US" dirty="0" smtClean="0"/>
              <a:t>– 1 if Vi and </a:t>
            </a:r>
            <a:r>
              <a:rPr lang="en-US" dirty="0" err="1" smtClean="0"/>
              <a:t>Vj</a:t>
            </a:r>
            <a:r>
              <a:rPr lang="en-US" dirty="0" smtClean="0"/>
              <a:t> are connected by and edge and 0 otherwise.</a:t>
            </a:r>
            <a:endParaRPr lang="en-US" b="1" dirty="0" smtClean="0"/>
          </a:p>
          <a:p>
            <a:r>
              <a:rPr lang="en-US" dirty="0" smtClean="0"/>
              <a:t>Adjacency List</a:t>
            </a:r>
          </a:p>
          <a:p>
            <a:pPr lvl="1"/>
            <a:r>
              <a:rPr lang="en-US" dirty="0" smtClean="0"/>
              <a:t>Each vertex maintains a list of vertices that are adjacent to it.</a:t>
            </a:r>
          </a:p>
          <a:p>
            <a:pPr lvl="1"/>
            <a:r>
              <a:rPr lang="en-US" dirty="0" smtClean="0"/>
              <a:t>We can use: vector&lt; vector&lt;</a:t>
            </a:r>
            <a:r>
              <a:rPr lang="en-US" dirty="0" err="1" smtClean="0"/>
              <a:t>int</a:t>
            </a:r>
            <a:r>
              <a:rPr lang="en-US" dirty="0" smtClean="0"/>
              <a:t>&gt; 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Edge List</a:t>
            </a:r>
          </a:p>
          <a:p>
            <a:r>
              <a:rPr lang="en-US" dirty="0" smtClean="0"/>
              <a:t>Checking if edge (</a:t>
            </a:r>
            <a:r>
              <a:rPr lang="en-US" dirty="0" err="1" smtClean="0"/>
              <a:t>Vi,Vj</a:t>
            </a:r>
            <a:r>
              <a:rPr lang="en-US" dirty="0" smtClean="0"/>
              <a:t>) is present in G.</a:t>
            </a:r>
          </a:p>
          <a:p>
            <a:pPr lvl="1"/>
            <a:r>
              <a:rPr lang="en-US" dirty="0" smtClean="0"/>
              <a:t>Adjacency Matrix – O(1)</a:t>
            </a:r>
          </a:p>
          <a:p>
            <a:pPr lvl="1"/>
            <a:r>
              <a:rPr lang="en-US" dirty="0" smtClean="0"/>
              <a:t>Adjacency List – O(min(deg(Vi),deg(</a:t>
            </a:r>
            <a:r>
              <a:rPr lang="en-US" dirty="0" err="1" smtClean="0"/>
              <a:t>Vj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Iterating through the list of </a:t>
            </a:r>
            <a:r>
              <a:rPr lang="en-US" dirty="0" err="1" smtClean="0"/>
              <a:t>neighbours</a:t>
            </a:r>
            <a:r>
              <a:rPr lang="en-US" dirty="0" smtClean="0"/>
              <a:t> of Vi</a:t>
            </a:r>
          </a:p>
          <a:p>
            <a:pPr lvl="1"/>
            <a:r>
              <a:rPr lang="en-US" dirty="0" smtClean="0"/>
              <a:t>Adjacency Matrix – O(|V|)</a:t>
            </a:r>
          </a:p>
          <a:p>
            <a:pPr lvl="1"/>
            <a:r>
              <a:rPr lang="en-US" dirty="0" smtClean="0"/>
              <a:t>Adjacency List – O(deg(Vi))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Implicit graphs</a:t>
            </a:r>
          </a:p>
          <a:p>
            <a:pPr lvl="1"/>
            <a:r>
              <a:rPr lang="en-US" dirty="0" smtClean="0"/>
              <a:t>Two squares on an 8x8 chessboard. Determine the shortest sequence of knight moves from one square to the other. </a:t>
            </a:r>
          </a:p>
          <a:p>
            <a:r>
              <a:rPr lang="en-US" dirty="0" smtClean="0"/>
              <a:t>Tricks: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Dx</a:t>
            </a:r>
            <a:r>
              <a:rPr lang="en-US" dirty="0" smtClean="0"/>
              <a:t>[] , </a:t>
            </a:r>
            <a:r>
              <a:rPr lang="en-US" dirty="0" err="1" smtClean="0"/>
              <a:t>Dy</a:t>
            </a:r>
            <a:r>
              <a:rPr lang="en-US" dirty="0" smtClean="0"/>
              <a:t>[] for generating the neighbors of a position in grid problems.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Connected Components</a:t>
            </a:r>
          </a:p>
          <a:p>
            <a:r>
              <a:rPr lang="en-US" dirty="0" smtClean="0"/>
              <a:t>Implemented using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Recursion (Most Frequently used)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Time: O(|V|+|E|)</a:t>
            </a:r>
          </a:p>
          <a:p>
            <a:pPr lvl="1"/>
            <a:r>
              <a:rPr lang="en-US" dirty="0" smtClean="0"/>
              <a:t>Space: O(|V|) [to maintain the vertices visited till now]</a:t>
            </a:r>
          </a:p>
          <a:p>
            <a:r>
              <a:rPr lang="en-US" dirty="0" smtClean="0"/>
              <a:t>Google Code Jam Problem</a:t>
            </a:r>
          </a:p>
          <a:p>
            <a:pPr lvl="1"/>
            <a:r>
              <a:rPr lang="en-US" dirty="0" smtClean="0">
                <a:hlinkClick r:id="rId3"/>
              </a:rPr>
              <a:t>http://code.google.com/codejam/contest/dashboard?c=90101#s=p1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a Path with Minimum # of edges from starting vertex to any other vertex.</a:t>
            </a:r>
          </a:p>
          <a:p>
            <a:r>
              <a:rPr lang="en-US" dirty="0" smtClean="0"/>
              <a:t>Used to Solve Shortest Path problem in un weighted graphs</a:t>
            </a:r>
          </a:p>
          <a:p>
            <a:r>
              <a:rPr lang="en-US" dirty="0" smtClean="0"/>
              <a:t>Implemented using queue</a:t>
            </a:r>
          </a:p>
          <a:p>
            <a:r>
              <a:rPr lang="en-US" dirty="0" smtClean="0"/>
              <a:t>Same Time and Space Complexity as DFS.</a:t>
            </a:r>
          </a:p>
          <a:p>
            <a:r>
              <a:rPr lang="en-US" dirty="0" smtClean="0"/>
              <a:t>SPOJ Problem</a:t>
            </a:r>
          </a:p>
          <a:p>
            <a:pPr lvl="1"/>
            <a:r>
              <a:rPr lang="en-US" dirty="0" smtClean="0">
                <a:hlinkClick r:id="rId3"/>
              </a:rPr>
              <a:t>http://www.spoj.pl/problems/PPATH/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solve Shortest Path problem in Weighted Graphs</a:t>
            </a:r>
          </a:p>
          <a:p>
            <a:r>
              <a:rPr lang="en-US" dirty="0" smtClean="0"/>
              <a:t>Only for Graphs with positive edge weights</a:t>
            </a:r>
          </a:p>
          <a:p>
            <a:r>
              <a:rPr lang="en-US" dirty="0" smtClean="0"/>
              <a:t>Greedy strategy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priority_queue</a:t>
            </a:r>
            <a:r>
              <a:rPr lang="en-US" dirty="0" smtClean="0"/>
              <a:t>&lt;node&gt; for implementing </a:t>
            </a:r>
            <a:r>
              <a:rPr lang="en-US" dirty="0" err="1" smtClean="0"/>
              <a:t>Dijkstra’s</a:t>
            </a:r>
            <a:endParaRPr lang="en-US" dirty="0" smtClean="0"/>
          </a:p>
          <a:p>
            <a:r>
              <a:rPr lang="en-US" dirty="0" smtClean="0"/>
              <a:t>SPOJ Problem</a:t>
            </a:r>
          </a:p>
          <a:p>
            <a:pPr lvl="1"/>
            <a:r>
              <a:rPr lang="en-US" dirty="0" smtClean="0">
                <a:hlinkClick r:id="rId3"/>
              </a:rPr>
              <a:t>http://www.spoj.pl/problems/CHICAGO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494</TotalTime>
  <Words>374</Words>
  <Application>Microsoft Office PowerPoint</Application>
  <PresentationFormat>On-screen Show (4:3)</PresentationFormat>
  <Paragraphs>87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Graph Theory - I</vt:lpstr>
      <vt:lpstr>Today’s Plan</vt:lpstr>
      <vt:lpstr>Special Graphs</vt:lpstr>
      <vt:lpstr>Representation - I</vt:lpstr>
      <vt:lpstr>Representation - II</vt:lpstr>
      <vt:lpstr>Representation - III</vt:lpstr>
      <vt:lpstr>Depth First Search</vt:lpstr>
      <vt:lpstr>Breadth First Search</vt:lpstr>
      <vt:lpstr>Dijkstra’s Algorithm</vt:lpstr>
      <vt:lpstr>Practice problems</vt:lpstr>
      <vt:lpstr>More Practice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- I</dc:title>
  <dc:creator>rizwan</dc:creator>
  <cp:lastModifiedBy>Visuma.suri</cp:lastModifiedBy>
  <cp:revision>53</cp:revision>
  <dcterms:created xsi:type="dcterms:W3CDTF">2011-10-02T09:44:10Z</dcterms:created>
  <dcterms:modified xsi:type="dcterms:W3CDTF">2011-10-03T13:28:04Z</dcterms:modified>
</cp:coreProperties>
</file>