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6FEC-8191-4CAC-A517-797CF9542D77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51D9E-0E4C-4038-B22F-21D9F152C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oj.pl/problems/IITD4/" TargetMode="External"/><Relationship Id="rId13" Type="http://schemas.openxmlformats.org/officeDocument/2006/relationships/hyperlink" Target="http://www.spoj.pl/problems/MMOD29/" TargetMode="External"/><Relationship Id="rId3" Type="http://schemas.openxmlformats.org/officeDocument/2006/relationships/hyperlink" Target="http://www.spoj.pl/problems/PRIME1/" TargetMode="External"/><Relationship Id="rId7" Type="http://schemas.openxmlformats.org/officeDocument/2006/relationships/hyperlink" Target="http://www.spoj.pl/problems/PRIMES2/" TargetMode="External"/><Relationship Id="rId12" Type="http://schemas.openxmlformats.org/officeDocument/2006/relationships/hyperlink" Target="http://www.spoj.pl/problems/NOSQ/" TargetMode="External"/><Relationship Id="rId2" Type="http://schemas.openxmlformats.org/officeDocument/2006/relationships/hyperlink" Target="http://www.spoj.pl/problems/AU1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oj.pl/problems/MAIN111/" TargetMode="External"/><Relationship Id="rId11" Type="http://schemas.openxmlformats.org/officeDocument/2006/relationships/hyperlink" Target="http://www.spoj.pl/problems/CUBEFR/" TargetMode="External"/><Relationship Id="rId5" Type="http://schemas.openxmlformats.org/officeDocument/2006/relationships/hyperlink" Target="http://www.spoj.pl/problems/AUCSE015/" TargetMode="External"/><Relationship Id="rId10" Type="http://schemas.openxmlformats.org/officeDocument/2006/relationships/hyperlink" Target="http://www.spoj.pl/problems/TRICOUNT/" TargetMode="External"/><Relationship Id="rId4" Type="http://schemas.openxmlformats.org/officeDocument/2006/relationships/hyperlink" Target="http://www.spoj.pl/problems/LASTDIG2/" TargetMode="External"/><Relationship Id="rId9" Type="http://schemas.openxmlformats.org/officeDocument/2006/relationships/hyperlink" Target="http://www.spoj.pl/problems/NDIVPHI/" TargetMode="External"/><Relationship Id="rId14" Type="http://schemas.openxmlformats.org/officeDocument/2006/relationships/hyperlink" Target="http://www.spoj.pl/problems/PROGPRO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pl/problems/FCTR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pl/problems/GCD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chef.com/problems/PRIMES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Maths</a:t>
            </a:r>
            <a:r>
              <a:rPr lang="en-US" dirty="0" smtClean="0"/>
              <a:t> for Programming Contests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and n are co-prime</a:t>
            </a:r>
          </a:p>
          <a:p>
            <a:r>
              <a:rPr lang="en-US" dirty="0" smtClean="0"/>
              <a:t>if </a:t>
            </a:r>
            <a:r>
              <a:rPr lang="en-US" i="1" dirty="0" smtClean="0"/>
              <a:t>x</a:t>
            </a:r>
            <a:r>
              <a:rPr lang="en-US" dirty="0" smtClean="0"/>
              <a:t> ≡ </a:t>
            </a:r>
            <a:r>
              <a:rPr lang="en-US" i="1" dirty="0" smtClean="0"/>
              <a:t>y</a:t>
            </a:r>
            <a:r>
              <a:rPr lang="en-US" dirty="0" smtClean="0"/>
              <a:t> (mod φ(</a:t>
            </a:r>
            <a:r>
              <a:rPr lang="en-US" i="1" dirty="0" smtClean="0"/>
              <a:t>n</a:t>
            </a:r>
            <a:r>
              <a:rPr lang="en-US" dirty="0" smtClean="0"/>
              <a:t>)), then </a:t>
            </a:r>
            <a:r>
              <a:rPr lang="en-US" i="1" dirty="0" smtClean="0"/>
              <a:t>a</a:t>
            </a:r>
            <a:r>
              <a:rPr lang="en-US" i="1" baseline="30000" dirty="0" smtClean="0"/>
              <a:t>x</a:t>
            </a:r>
            <a:r>
              <a:rPr lang="en-US" dirty="0" smtClean="0"/>
              <a:t> ≡ </a:t>
            </a:r>
            <a:r>
              <a:rPr lang="en-US" i="1" dirty="0" smtClean="0"/>
              <a:t>a</a:t>
            </a:r>
            <a:r>
              <a:rPr lang="en-US" i="1" baseline="30000" dirty="0" smtClean="0"/>
              <a:t>y</a:t>
            </a:r>
            <a:r>
              <a:rPr lang="en-US" dirty="0" smtClean="0"/>
              <a:t> (mod 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</a:p>
          <a:p>
            <a:r>
              <a:rPr lang="en-US" i="1" dirty="0" err="1" smtClean="0"/>
              <a:t>a</a:t>
            </a:r>
            <a:r>
              <a:rPr lang="en-US" baseline="30000" dirty="0" err="1" smtClean="0"/>
              <a:t>φ</a:t>
            </a:r>
            <a:r>
              <a:rPr lang="en-US" baseline="30000" dirty="0" smtClean="0"/>
              <a:t>(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)</a:t>
            </a:r>
            <a:r>
              <a:rPr lang="en-US" dirty="0" smtClean="0"/>
              <a:t> ≡ </a:t>
            </a:r>
            <a:r>
              <a:rPr lang="en-US" i="1" dirty="0" smtClean="0"/>
              <a:t>1</a:t>
            </a:r>
            <a:r>
              <a:rPr lang="en-US" dirty="0" smtClean="0"/>
              <a:t> (mod </a:t>
            </a:r>
            <a:r>
              <a:rPr lang="en-US" i="1" dirty="0" smtClean="0"/>
              <a:t>n</a:t>
            </a:r>
            <a:r>
              <a:rPr lang="en-US" dirty="0" smtClean="0"/>
              <a:t>) (actual theorem the above is a generalization)</a:t>
            </a:r>
          </a:p>
          <a:p>
            <a:r>
              <a:rPr lang="en-US" dirty="0" smtClean="0"/>
              <a:t>Euler’s Theorem is a </a:t>
            </a:r>
            <a:r>
              <a:rPr lang="en-US" dirty="0" err="1" smtClean="0"/>
              <a:t>genaralization</a:t>
            </a:r>
            <a:r>
              <a:rPr lang="en-US" dirty="0" smtClean="0"/>
              <a:t> for Fermat's little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Rule</a:t>
            </a:r>
          </a:p>
          <a:p>
            <a:r>
              <a:rPr lang="en-US" dirty="0" smtClean="0"/>
              <a:t>Sum Rule</a:t>
            </a:r>
          </a:p>
          <a:p>
            <a:r>
              <a:rPr lang="en-US" dirty="0" smtClean="0"/>
              <a:t>Principle of inclusion and exclusion</a:t>
            </a:r>
          </a:p>
          <a:p>
            <a:r>
              <a:rPr lang="en-US" dirty="0" smtClean="0"/>
              <a:t>Closed form expression</a:t>
            </a:r>
          </a:p>
          <a:p>
            <a:r>
              <a:rPr lang="en-US" dirty="0" smtClean="0"/>
              <a:t>Recurrence Relations</a:t>
            </a:r>
          </a:p>
          <a:p>
            <a:r>
              <a:rPr lang="en-US" dirty="0" smtClean="0"/>
              <a:t>Use of DP to compute the values using the above </a:t>
            </a:r>
            <a:r>
              <a:rPr lang="en-US" dirty="0" err="1" smtClean="0"/>
              <a:t>recurren</a:t>
            </a:r>
            <a:r>
              <a:rPr lang="en-US" dirty="0" smtClean="0"/>
              <a:t>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things to look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Euclidean algorithm for GCD</a:t>
            </a:r>
          </a:p>
          <a:p>
            <a:r>
              <a:rPr lang="en-US" dirty="0" smtClean="0"/>
              <a:t>Chinese Remaindering theorem</a:t>
            </a:r>
          </a:p>
          <a:p>
            <a:r>
              <a:rPr lang="en-US" dirty="0" err="1" smtClean="0"/>
              <a:t>Mobius</a:t>
            </a:r>
            <a:r>
              <a:rPr lang="en-US" dirty="0" smtClean="0"/>
              <a:t> Function and its computation using </a:t>
            </a:r>
            <a:r>
              <a:rPr lang="en-US" dirty="0" err="1" smtClean="0"/>
              <a:t>seive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http://www.spoj.pl/problems/AU12/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http://www.spoj.pl/problems/PRIME1/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http://www.spoj.pl/problems/LASTDIG2/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http://www.spoj.pl/problems/AUCSE015/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http://www.spoj.pl/problems/MAIN111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http://www.spoj.pl/problems/PRIMES2/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http://www.spoj.pl/problems/IITD4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http://www.spoj.pl/problems/NDIVPHI/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http://www.spoj.pl/problems/TRICOUNT/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http://www.spoj.pl/problems/CUBEFR/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http://www.spoj.pl/problems/NOSQ/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http://www.spoj.pl/problems/MMOD29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http://www.spoj.pl/problems/PROGPROG/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 err="1" smtClean="0"/>
              <a:t>Represenation</a:t>
            </a:r>
            <a:r>
              <a:rPr lang="en-US" dirty="0" smtClean="0"/>
              <a:t> in </a:t>
            </a:r>
            <a:r>
              <a:rPr lang="en-US" dirty="0" err="1" smtClean="0"/>
              <a:t>varius</a:t>
            </a:r>
            <a:r>
              <a:rPr lang="en-US" dirty="0" smtClean="0"/>
              <a:t> bases</a:t>
            </a:r>
          </a:p>
          <a:p>
            <a:r>
              <a:rPr lang="en-US" dirty="0" smtClean="0"/>
              <a:t>Basic operations</a:t>
            </a:r>
          </a:p>
          <a:p>
            <a:r>
              <a:rPr lang="en-US" dirty="0" smtClean="0"/>
              <a:t>Divisibility</a:t>
            </a:r>
          </a:p>
          <a:p>
            <a:r>
              <a:rPr lang="en-US" dirty="0" smtClean="0"/>
              <a:t>Reading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long</a:t>
            </a:r>
            <a:r>
              <a:rPr lang="en-US" dirty="0" smtClean="0"/>
              <a:t> numbers</a:t>
            </a:r>
          </a:p>
          <a:p>
            <a:r>
              <a:rPr lang="en-US" dirty="0" smtClean="0"/>
              <a:t>Basic math functions like factorial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12268"/>
            <a:ext cx="36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http://www.spoj.pl/problems/FCTRL/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of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b|a</a:t>
            </a:r>
            <a:r>
              <a:rPr lang="en-US" dirty="0" smtClean="0"/>
              <a:t> then gcd(</a:t>
            </a:r>
            <a:r>
              <a:rPr lang="en-US" dirty="0" err="1" smtClean="0"/>
              <a:t>a,b</a:t>
            </a:r>
            <a:r>
              <a:rPr lang="en-US" dirty="0" smtClean="0"/>
              <a:t>) = b</a:t>
            </a:r>
          </a:p>
          <a:p>
            <a:r>
              <a:rPr lang="en-US" dirty="0" smtClean="0"/>
              <a:t>Otherwise a = </a:t>
            </a:r>
            <a:r>
              <a:rPr lang="en-US" dirty="0" err="1" smtClean="0"/>
              <a:t>bt+r</a:t>
            </a:r>
            <a:r>
              <a:rPr lang="en-US" dirty="0" smtClean="0"/>
              <a:t> for some t and r</a:t>
            </a:r>
          </a:p>
          <a:p>
            <a:r>
              <a:rPr lang="en-US" dirty="0" smtClean="0"/>
              <a:t>gcd(</a:t>
            </a:r>
            <a:r>
              <a:rPr lang="en-US" dirty="0" err="1" smtClean="0"/>
              <a:t>a,b</a:t>
            </a:r>
            <a:r>
              <a:rPr lang="en-US" dirty="0" smtClean="0"/>
              <a:t>) = gcd(</a:t>
            </a:r>
            <a:r>
              <a:rPr lang="en-US" dirty="0" err="1" smtClean="0"/>
              <a:t>b,r</a:t>
            </a:r>
            <a:r>
              <a:rPr lang="en-US" dirty="0" smtClean="0"/>
              <a:t>)</a:t>
            </a:r>
          </a:p>
          <a:p>
            <a:r>
              <a:rPr lang="en-US" dirty="0" smtClean="0"/>
              <a:t>gcd(</a:t>
            </a:r>
            <a:r>
              <a:rPr lang="en-US" dirty="0" err="1" smtClean="0"/>
              <a:t>a,b</a:t>
            </a:r>
            <a:r>
              <a:rPr lang="en-US" dirty="0" smtClean="0"/>
              <a:t>) = gcd(</a:t>
            </a:r>
            <a:r>
              <a:rPr lang="en-US" dirty="0" err="1" smtClean="0"/>
              <a:t>b,a%b</a:t>
            </a:r>
            <a:r>
              <a:rPr lang="en-US" dirty="0" smtClean="0"/>
              <a:t>)</a:t>
            </a:r>
          </a:p>
          <a:p>
            <a:r>
              <a:rPr lang="en-US" dirty="0" smtClean="0"/>
              <a:t>Lcm(</a:t>
            </a:r>
            <a:r>
              <a:rPr lang="en-US" dirty="0" err="1" smtClean="0"/>
              <a:t>a,b</a:t>
            </a:r>
            <a:r>
              <a:rPr lang="en-US" dirty="0" smtClean="0"/>
              <a:t>) = (a*b)/gcd(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6001" y="4495800"/>
            <a:ext cx="43593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gcd(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</a:t>
            </a:r>
            <a:r>
              <a:rPr lang="en-US" sz="2400" dirty="0" err="1" smtClean="0"/>
              <a:t>int</a:t>
            </a:r>
            <a:r>
              <a:rPr lang="en-US" sz="2400" dirty="0" smtClean="0"/>
              <a:t> b){</a:t>
            </a:r>
          </a:p>
          <a:p>
            <a:r>
              <a:rPr lang="en-US" sz="2400" dirty="0" smtClean="0"/>
              <a:t>	if (b==0)</a:t>
            </a:r>
          </a:p>
          <a:p>
            <a:r>
              <a:rPr lang="en-US" sz="2400" dirty="0" smtClean="0"/>
              <a:t>		return a;</a:t>
            </a:r>
          </a:p>
          <a:p>
            <a:r>
              <a:rPr lang="en-US" sz="2400" dirty="0" smtClean="0"/>
              <a:t>	else</a:t>
            </a:r>
          </a:p>
          <a:p>
            <a:r>
              <a:rPr lang="en-US" sz="2400" dirty="0" smtClean="0"/>
              <a:t>		return gcd(</a:t>
            </a:r>
            <a:r>
              <a:rPr lang="en-US" sz="2400" dirty="0" err="1" smtClean="0"/>
              <a:t>b,a%b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659868"/>
            <a:ext cx="366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http://www.spoj.pl/problems/GCD2/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Checking if a number is prime</a:t>
            </a:r>
          </a:p>
          <a:p>
            <a:r>
              <a:rPr lang="en-US" dirty="0" smtClean="0"/>
              <a:t>Generating all prime factors of a number</a:t>
            </a:r>
          </a:p>
          <a:p>
            <a:r>
              <a:rPr lang="en-US" dirty="0" smtClean="0"/>
              <a:t>Generating all prime numbers less than a given number (</a:t>
            </a:r>
            <a:r>
              <a:rPr lang="en-US" b="1" dirty="0" smtClean="0"/>
              <a:t>Sieve of Eratosthenes)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659868"/>
            <a:ext cx="464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http://www.codechef.com/problems/PRIMES2/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 mod n = ((x mod n) + (y mod n))mod n</a:t>
            </a:r>
          </a:p>
          <a:p>
            <a:r>
              <a:rPr lang="en-US" dirty="0" smtClean="0"/>
              <a:t>(x-y) mod n = ((x mod n) – (y mod n))mod n</a:t>
            </a:r>
          </a:p>
          <a:p>
            <a:r>
              <a:rPr lang="en-US" dirty="0" smtClean="0"/>
              <a:t>(x*y) mod n = (x mod n)(y mod n)mod n</a:t>
            </a:r>
          </a:p>
          <a:p>
            <a:r>
              <a:rPr lang="en-US" strike="sngStrike" dirty="0" smtClean="0"/>
              <a:t>(x/y) mod n = ((x mod n)/(y mod n))mod 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) mod n = (x mod n)</a:t>
            </a:r>
            <a:r>
              <a:rPr lang="en-US" baseline="30000" dirty="0" smtClean="0"/>
              <a:t>y</a:t>
            </a:r>
            <a:r>
              <a:rPr lang="en-US" dirty="0" smtClean="0"/>
              <a:t> mod 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) mod n=((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baseline="30000" dirty="0" smtClean="0"/>
              <a:t>/2</a:t>
            </a:r>
            <a:r>
              <a:rPr lang="en-US" dirty="0" smtClean="0"/>
              <a:t>)mod n) ((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baseline="30000" dirty="0" smtClean="0"/>
              <a:t>/2</a:t>
            </a:r>
            <a:r>
              <a:rPr lang="en-US" dirty="0" smtClean="0"/>
              <a:t>)mod n)mod n</a:t>
            </a:r>
            <a:endParaRPr lang="en-US" baseline="30000" dirty="0" smtClean="0"/>
          </a:p>
          <a:p>
            <a:r>
              <a:rPr lang="en-US" dirty="0" smtClean="0"/>
              <a:t>a simple recursive function to compute the value in O(log n) time.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compute it in O(log n) time</a:t>
            </a:r>
          </a:p>
          <a:p>
            <a:r>
              <a:rPr lang="en-US" dirty="0" smtClean="0"/>
              <a:t>Y = a</a:t>
            </a:r>
            <a:r>
              <a:rPr lang="en-US" baseline="-25000" dirty="0" smtClean="0"/>
              <a:t>0</a:t>
            </a:r>
            <a:r>
              <a:rPr lang="en-US" dirty="0" smtClean="0"/>
              <a:t> + a</a:t>
            </a:r>
            <a:r>
              <a:rPr lang="en-US" baseline="-25000" dirty="0" smtClean="0"/>
              <a:t>1</a:t>
            </a:r>
            <a:r>
              <a:rPr lang="en-US" dirty="0" smtClean="0"/>
              <a:t>*2 + a</a:t>
            </a:r>
            <a:r>
              <a:rPr lang="en-US" baseline="-25000" dirty="0" smtClean="0"/>
              <a:t>2</a:t>
            </a:r>
            <a:r>
              <a:rPr lang="en-US" dirty="0" smtClean="0"/>
              <a:t>*2</a:t>
            </a:r>
            <a:r>
              <a:rPr lang="en-US" baseline="30000" dirty="0" smtClean="0"/>
              <a:t>2</a:t>
            </a:r>
            <a:r>
              <a:rPr lang="en-US" dirty="0" smtClean="0"/>
              <a:t>+…+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*2</a:t>
            </a:r>
            <a:r>
              <a:rPr lang="en-US" baseline="30000" dirty="0" smtClean="0"/>
              <a:t>k</a:t>
            </a:r>
          </a:p>
          <a:p>
            <a:r>
              <a:rPr lang="en-US" dirty="0" smtClean="0"/>
              <a:t>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a+b</a:t>
            </a:r>
            <a:r>
              <a:rPr lang="en-US" baseline="30000" dirty="0" smtClean="0"/>
              <a:t>) </a:t>
            </a:r>
            <a:r>
              <a:rPr lang="en-US" dirty="0" smtClean="0"/>
              <a:t>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a</a:t>
            </a:r>
            <a:r>
              <a:rPr lang="en-US" dirty="0" smtClean="0"/>
              <a:t>*</a:t>
            </a:r>
            <a:r>
              <a:rPr lang="en-US" dirty="0" err="1" smtClean="0"/>
              <a:t>X</a:t>
            </a:r>
            <a:r>
              <a:rPr lang="en-US" baseline="30000" dirty="0" err="1" smtClean="0"/>
              <a:t>b</a:t>
            </a:r>
            <a:r>
              <a:rPr lang="en-US" baseline="30000" dirty="0" smtClean="0"/>
              <a:t>   </a:t>
            </a:r>
            <a:r>
              <a:rPr lang="en-US" dirty="0" smtClean="0"/>
              <a:t>      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ab</a:t>
            </a:r>
            <a:r>
              <a:rPr lang="en-US" dirty="0" smtClean="0"/>
              <a:t> =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a</a:t>
            </a:r>
            <a:r>
              <a:rPr lang="en-US" dirty="0" smtClean="0"/>
              <a:t>)</a:t>
            </a:r>
            <a:r>
              <a:rPr lang="en-US" baseline="30000" dirty="0" smtClean="0"/>
              <a:t>b</a:t>
            </a:r>
          </a:p>
          <a:p>
            <a:r>
              <a:rPr lang="en-US" dirty="0" smtClean="0"/>
              <a:t>XY = X</a:t>
            </a:r>
            <a:r>
              <a:rPr lang="en-US" baseline="30000" dirty="0" smtClean="0"/>
              <a:t>a0</a:t>
            </a:r>
            <a:r>
              <a:rPr lang="en-US" dirty="0" smtClean="0"/>
              <a:t> + (X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a1</a:t>
            </a:r>
            <a:r>
              <a:rPr lang="en-US" dirty="0" smtClean="0"/>
              <a:t> + (X</a:t>
            </a:r>
            <a:r>
              <a:rPr lang="en-US" baseline="30000" dirty="0" smtClean="0"/>
              <a:t>2^2</a:t>
            </a:r>
            <a:r>
              <a:rPr lang="en-US" dirty="0" smtClean="0"/>
              <a:t>)</a:t>
            </a:r>
            <a:r>
              <a:rPr lang="en-US" baseline="30000" dirty="0" smtClean="0"/>
              <a:t>a2</a:t>
            </a:r>
            <a:r>
              <a:rPr lang="en-US" dirty="0" smtClean="0"/>
              <a:t> +….+(X</a:t>
            </a:r>
            <a:r>
              <a:rPr lang="en-US" baseline="30000" dirty="0" smtClean="0"/>
              <a:t>2^k</a:t>
            </a:r>
            <a:r>
              <a:rPr lang="en-US" dirty="0" smtClean="0"/>
              <a:t>)</a:t>
            </a:r>
            <a:r>
              <a:rPr lang="en-US" baseline="30000" dirty="0" err="1" smtClean="0"/>
              <a:t>ak</a:t>
            </a:r>
            <a:endParaRPr lang="en-US" baseline="30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8556" y="3810000"/>
            <a:ext cx="57246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exp(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</a:t>
            </a:r>
            <a:r>
              <a:rPr lang="en-US" dirty="0" err="1" smtClean="0"/>
              <a:t>y,int</a:t>
            </a:r>
            <a:r>
              <a:rPr lang="en-US" dirty="0" smtClean="0"/>
              <a:t> mod){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result=1;</a:t>
            </a:r>
          </a:p>
          <a:p>
            <a:r>
              <a:rPr lang="en-US" dirty="0" smtClean="0"/>
              <a:t>	while(y){</a:t>
            </a:r>
          </a:p>
          <a:p>
            <a:r>
              <a:rPr lang="en-US" dirty="0" smtClean="0"/>
              <a:t>		if((y &amp; 1) == 1){</a:t>
            </a:r>
          </a:p>
          <a:p>
            <a:r>
              <a:rPr lang="en-US" dirty="0" smtClean="0"/>
              <a:t>			result = (result*x)%mod;	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y = y &gt;&gt; 1;</a:t>
            </a:r>
          </a:p>
          <a:p>
            <a:r>
              <a:rPr lang="en-US" dirty="0" smtClean="0"/>
              <a:t>		x = (x*x)%mod;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result;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mulmod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</a:t>
            </a:r>
            <a:r>
              <a:rPr lang="en-US" dirty="0" err="1" smtClean="0"/>
              <a:t>b,int</a:t>
            </a:r>
            <a:r>
              <a:rPr lang="en-US" dirty="0" smtClean="0"/>
              <a:t> MOD){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result = 0,tmp=</a:t>
            </a:r>
            <a:r>
              <a:rPr lang="en-US" dirty="0" err="1" smtClean="0"/>
              <a:t>a,x</a:t>
            </a:r>
            <a:r>
              <a:rPr lang="en-US" dirty="0" smtClean="0"/>
              <a:t>=b;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while(x){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if(x&amp;1){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	result +=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	if(result &gt;=MOD)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		result -= MOD;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</a:t>
            </a:r>
            <a:r>
              <a:rPr lang="en-US" dirty="0" err="1" smtClean="0"/>
              <a:t>tmp</a:t>
            </a:r>
            <a:r>
              <a:rPr lang="en-US" dirty="0" smtClean="0"/>
              <a:t> +=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if(</a:t>
            </a:r>
            <a:r>
              <a:rPr lang="en-US" dirty="0" err="1" smtClean="0"/>
              <a:t>tmp</a:t>
            </a:r>
            <a:r>
              <a:rPr lang="en-US" dirty="0" smtClean="0"/>
              <a:t> &gt;= MOD)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	</a:t>
            </a:r>
            <a:r>
              <a:rPr lang="en-US" dirty="0" err="1" smtClean="0"/>
              <a:t>tmp</a:t>
            </a:r>
            <a:r>
              <a:rPr lang="en-US" dirty="0" smtClean="0"/>
              <a:t> -= MOD;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x = x&gt;&gt;1;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return result;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</a:t>
            </a:r>
            <a:r>
              <a:rPr lang="en-US" dirty="0" err="1" smtClean="0"/>
              <a:t>totient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Φ</a:t>
            </a:r>
            <a:r>
              <a:rPr lang="en-US" dirty="0" smtClean="0"/>
              <a:t>(n) – Number of positive integers less than or equal to n which are </a:t>
            </a:r>
            <a:r>
              <a:rPr lang="en-US" dirty="0" err="1" smtClean="0"/>
              <a:t>coprime</a:t>
            </a:r>
            <a:r>
              <a:rPr lang="en-US" dirty="0" smtClean="0"/>
              <a:t> to n</a:t>
            </a:r>
          </a:p>
          <a:p>
            <a:r>
              <a:rPr lang="el-GR" dirty="0" smtClean="0"/>
              <a:t>Φ</a:t>
            </a:r>
            <a:r>
              <a:rPr lang="en-US" dirty="0" smtClean="0"/>
              <a:t>(</a:t>
            </a:r>
            <a:r>
              <a:rPr lang="en-US" dirty="0" err="1" smtClean="0"/>
              <a:t>ab</a:t>
            </a:r>
            <a:r>
              <a:rPr lang="en-US" dirty="0" smtClean="0"/>
              <a:t>) = </a:t>
            </a:r>
            <a:r>
              <a:rPr lang="el-GR" dirty="0" smtClean="0"/>
              <a:t>φ</a:t>
            </a:r>
            <a:r>
              <a:rPr lang="en-US" dirty="0" smtClean="0"/>
              <a:t>(a)</a:t>
            </a:r>
            <a:r>
              <a:rPr lang="el-GR" dirty="0" smtClean="0"/>
              <a:t> φ</a:t>
            </a:r>
            <a:r>
              <a:rPr lang="en-US" dirty="0" smtClean="0"/>
              <a:t>(b)</a:t>
            </a:r>
          </a:p>
          <a:p>
            <a:r>
              <a:rPr lang="en-US" dirty="0" smtClean="0"/>
              <a:t>For a prime p </a:t>
            </a:r>
            <a:r>
              <a:rPr lang="el-GR" dirty="0" smtClean="0"/>
              <a:t>φ</a:t>
            </a:r>
            <a:r>
              <a:rPr lang="en-US" dirty="0" smtClean="0"/>
              <a:t>(p) = p-1</a:t>
            </a:r>
          </a:p>
          <a:p>
            <a:r>
              <a:rPr lang="en-US" dirty="0" smtClean="0"/>
              <a:t>For a prime p </a:t>
            </a:r>
            <a:r>
              <a:rPr lang="el-GR" dirty="0" smtClean="0"/>
              <a:t>φ</a:t>
            </a:r>
            <a:r>
              <a:rPr lang="en-US" dirty="0" smtClean="0"/>
              <a:t>(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 smtClean="0"/>
              <a:t>) = </a:t>
            </a:r>
            <a:r>
              <a:rPr lang="en-US" dirty="0" smtClean="0"/>
              <a:t>p</a:t>
            </a:r>
            <a:r>
              <a:rPr lang="en-US" baseline="30000" dirty="0" smtClean="0"/>
              <a:t>k</a:t>
            </a:r>
            <a:r>
              <a:rPr lang="en-US" dirty="0" smtClean="0"/>
              <a:t>-p</a:t>
            </a:r>
            <a:r>
              <a:rPr lang="en-US" baseline="30000" dirty="0" smtClean="0"/>
              <a:t>k-1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 smtClean="0"/>
              <a:t>(1-1/p)</a:t>
            </a:r>
          </a:p>
          <a:p>
            <a:r>
              <a:rPr lang="en-US" dirty="0" smtClean="0"/>
              <a:t>N = (p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k1</a:t>
            </a:r>
            <a:r>
              <a:rPr lang="en-US" dirty="0" smtClean="0"/>
              <a:t>)*(p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k2</a:t>
            </a:r>
            <a:r>
              <a:rPr lang="en-US" dirty="0" smtClean="0"/>
              <a:t>)*…*(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kn</a:t>
            </a:r>
            <a:r>
              <a:rPr lang="en-US" dirty="0" smtClean="0"/>
              <a:t>)</a:t>
            </a:r>
          </a:p>
          <a:p>
            <a:r>
              <a:rPr lang="el-GR" dirty="0" smtClean="0"/>
              <a:t>Φ</a:t>
            </a:r>
            <a:r>
              <a:rPr lang="en-US" dirty="0" smtClean="0"/>
              <a:t>(N) = (p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k1</a:t>
            </a:r>
            <a:r>
              <a:rPr lang="en-US" dirty="0" smtClean="0"/>
              <a:t>(1-1/p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 </a:t>
            </a:r>
            <a:r>
              <a:rPr lang="en-US" dirty="0" smtClean="0"/>
              <a:t>)*…*(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kn</a:t>
            </a:r>
            <a:r>
              <a:rPr lang="en-US" dirty="0" smtClean="0"/>
              <a:t>(1-1/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))</a:t>
            </a:r>
          </a:p>
          <a:p>
            <a:r>
              <a:rPr lang="el-GR" dirty="0" smtClean="0"/>
              <a:t>Φ</a:t>
            </a:r>
            <a:r>
              <a:rPr lang="en-US" dirty="0" smtClean="0"/>
              <a:t>(N) = N(1-1/p</a:t>
            </a:r>
            <a:r>
              <a:rPr lang="en-US" baseline="-25000" dirty="0" smtClean="0"/>
              <a:t>1</a:t>
            </a:r>
            <a:r>
              <a:rPr lang="en-US" dirty="0" smtClean="0"/>
              <a:t>)(1-1/p</a:t>
            </a:r>
            <a:r>
              <a:rPr lang="en-US" baseline="-25000" dirty="0" smtClean="0"/>
              <a:t>2</a:t>
            </a:r>
            <a:r>
              <a:rPr lang="en-US" dirty="0" smtClean="0"/>
              <a:t>)…..(1-1/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technique for Euler’s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</a:t>
            </a:r>
            <a:r>
              <a:rPr lang="en-US" dirty="0" err="1" smtClean="0"/>
              <a:t>prefill</a:t>
            </a:r>
            <a:r>
              <a:rPr lang="en-US" dirty="0" smtClean="0"/>
              <a:t>(){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phi[1]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=2;i&lt;=</a:t>
            </a:r>
            <a:r>
              <a:rPr lang="en-US" dirty="0" err="1" smtClean="0"/>
              <a:t>MAX;i</a:t>
            </a:r>
            <a:r>
              <a:rPr lang="en-US" dirty="0" smtClean="0"/>
              <a:t>++){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phi[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}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=2;i&lt;=</a:t>
            </a:r>
            <a:r>
              <a:rPr lang="en-US" dirty="0" err="1" smtClean="0"/>
              <a:t>MAX;i</a:t>
            </a:r>
            <a:r>
              <a:rPr lang="en-US" dirty="0" smtClean="0"/>
              <a:t>++){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if(phi[</a:t>
            </a:r>
            <a:r>
              <a:rPr lang="en-US" dirty="0" err="1" smtClean="0"/>
              <a:t>i</a:t>
            </a:r>
            <a:r>
              <a:rPr lang="en-US" dirty="0" smtClean="0"/>
              <a:t>] == 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	for(j=</a:t>
            </a:r>
            <a:r>
              <a:rPr lang="en-US" dirty="0" err="1" smtClean="0"/>
              <a:t>i;j</a:t>
            </a:r>
            <a:r>
              <a:rPr lang="en-US" dirty="0" smtClean="0"/>
              <a:t>&lt;=</a:t>
            </a:r>
            <a:r>
              <a:rPr lang="en-US" dirty="0" err="1" smtClean="0"/>
              <a:t>MAX;j</a:t>
            </a:r>
            <a:r>
              <a:rPr lang="en-US" dirty="0" smtClean="0"/>
              <a:t>+=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		phi[j] = (phi[j]/</a:t>
            </a:r>
            <a:r>
              <a:rPr lang="en-US" dirty="0" err="1" smtClean="0"/>
              <a:t>i</a:t>
            </a:r>
            <a:r>
              <a:rPr lang="en-US" dirty="0" smtClean="0"/>
              <a:t>)*(i-1);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474</Words>
  <Application>Microsoft Office PowerPoint</Application>
  <PresentationFormat>On-screen Show (4:3)</PresentationFormat>
  <Paragraphs>121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Maths for Programming Contests</vt:lpstr>
      <vt:lpstr>Basics</vt:lpstr>
      <vt:lpstr>GCD of Two Numbers</vt:lpstr>
      <vt:lpstr>Prime Numbers</vt:lpstr>
      <vt:lpstr>Modular Arithmetic</vt:lpstr>
      <vt:lpstr>Modular Exponentiation</vt:lpstr>
      <vt:lpstr>Modular Multiplication</vt:lpstr>
      <vt:lpstr>Euler’s totient function</vt:lpstr>
      <vt:lpstr>Sieve technique for Euler’s function</vt:lpstr>
      <vt:lpstr>Euler’s Theorem</vt:lpstr>
      <vt:lpstr>Counting</vt:lpstr>
      <vt:lpstr>Additional things to look up</vt:lpstr>
      <vt:lpstr>Practice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Praveen</dc:creator>
  <cp:lastModifiedBy>Praveen</cp:lastModifiedBy>
  <cp:revision>36</cp:revision>
  <dcterms:created xsi:type="dcterms:W3CDTF">2006-08-16T00:00:00Z</dcterms:created>
  <dcterms:modified xsi:type="dcterms:W3CDTF">2011-10-04T08:29:46Z</dcterms:modified>
</cp:coreProperties>
</file>