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91" autoAdjust="0"/>
    <p:restoredTop sz="95515" autoAdjust="0"/>
  </p:normalViewPr>
  <p:slideViewPr>
    <p:cSldViewPr>
      <p:cViewPr varScale="1">
        <p:scale>
          <a:sx n="75" d="100"/>
          <a:sy n="75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6FEC-8191-4CAC-A517-797CF9542D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1D9E-0E4C-4038-B22F-21D9F152C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1D9E-0E4C-4038-B22F-21D9F152C56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1D9E-0E4C-4038-B22F-21D9F152C5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51D9E-0E4C-4038-B22F-21D9F152C5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topcoder.com/tc?module=Static&amp;d1=tutorials&amp;d2=binaryIndexedTrees" TargetMode="External"/><Relationship Id="rId2" Type="http://schemas.openxmlformats.org/officeDocument/2006/relationships/hyperlink" Target="http://translate.googleusercontent.com/translate_c?act=url&amp;hl=en&amp;ie=UTF8&amp;prev=_t&amp;rurl=translate.google.com&amp;sl=auto&amp;tl=en&amp;twu=1&amp;u=http://e-maxx.ru/algo/segment_tree&amp;usg=ALkJrhgDDakTy9AeCVpP7dGwJoPxR--qS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hef.com/problems/MULTQ3" TargetMode="External"/><Relationship Id="rId3" Type="http://schemas.openxmlformats.org/officeDocument/2006/relationships/hyperlink" Target="http://www.spoj.pl/problems/GSS3/" TargetMode="External"/><Relationship Id="rId7" Type="http://schemas.openxmlformats.org/officeDocument/2006/relationships/hyperlink" Target="http://www.codechef.com/problems/FLIPCOIN/" TargetMode="External"/><Relationship Id="rId2" Type="http://schemas.openxmlformats.org/officeDocument/2006/relationships/hyperlink" Target="http://www.spoj.pl/problems/GSS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oj.pl/problems/TEMPLEQ/" TargetMode="External"/><Relationship Id="rId5" Type="http://schemas.openxmlformats.org/officeDocument/2006/relationships/hyperlink" Target="http://www.spoj.pl/problems/HORRIBLE/" TargetMode="External"/><Relationship Id="rId4" Type="http://schemas.openxmlformats.org/officeDocument/2006/relationships/hyperlink" Target="http://pclub.in/index.php/wpc-archives/16-kodefest-solutions/89-problem-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rithmist.com/index.php/Longest_Increasing_Subsequ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Trees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Updates as well as queries on intervals (On Board)</a:t>
            </a:r>
          </a:p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http://translate.googleusercontent.com/translate_c?act=url&amp;hl=en&amp;ie=UTF8&amp;prev=_t&amp;rurl=translate.google.com&amp;sl=auto&amp;tl=en&amp;twu=1&amp;u=http://e-maxx.ru/algo/segment_tree&amp;usg=ALkJrhgDDakTy9AeCVpP7dGwJoPxR--</a:t>
            </a:r>
            <a:r>
              <a:rPr lang="en-US" dirty="0" smtClean="0">
                <a:hlinkClick r:id="rId2"/>
              </a:rPr>
              <a:t>qSw</a:t>
            </a:r>
            <a:r>
              <a:rPr lang="en-US" dirty="0" smtClean="0"/>
              <a:t> before attempting any of the problems</a:t>
            </a:r>
          </a:p>
          <a:p>
            <a:r>
              <a:rPr lang="en-US" dirty="0" smtClean="0"/>
              <a:t>Read about Binary indexed trees </a:t>
            </a:r>
            <a:r>
              <a:rPr lang="en-US" dirty="0" smtClean="0">
                <a:hlinkClick r:id="rId3"/>
              </a:rPr>
              <a:t>http://community.topcoder.com/tc?module=Static&amp;d1=tutorials&amp;d2=binaryIndexedTrees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://www.spoj.pl/problems/GSS1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http://www.spoj.pl/problems/GSS3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http://pclub.in/index.php/wpc-archives/16-kodefest-solutions/89-problem-g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http://www.spoj.pl/problems/HORRIBLE/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http://www.spoj.pl/problems/TEMPLEQ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http://www.codechef.com/problems/FLIPCOIN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http://www.codechef.com/problems/MULTQ3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Non Decreasing Subsequence (Revisited)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362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831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LNDS ending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Loc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912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00800" y="1828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73220" y="3974068"/>
            <a:ext cx="367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runs in O(n</a:t>
            </a:r>
            <a:r>
              <a:rPr lang="en-US" baseline="30000" dirty="0" smtClean="0"/>
              <a:t>2</a:t>
            </a:r>
            <a:r>
              <a:rPr lang="en-US" dirty="0" smtClean="0"/>
              <a:t>). Can we do better?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7642" y="5562600"/>
            <a:ext cx="721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http://www.algorithmist.com/index.php/Longest_Increasing_Subsequence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0157" y="4459069"/>
            <a:ext cx="818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Challenge: Given a value of a[</a:t>
            </a:r>
            <a:r>
              <a:rPr lang="en-US" dirty="0" err="1" smtClean="0"/>
              <a:t>i</a:t>
            </a:r>
            <a:r>
              <a:rPr lang="en-US" dirty="0" smtClean="0"/>
              <a:t>] we need to find the maximum length possible among </a:t>
            </a:r>
          </a:p>
          <a:p>
            <a:r>
              <a:rPr lang="en-US" dirty="0" smtClean="0"/>
              <a:t>all subsequences ending at any value less than equal to a[</a:t>
            </a:r>
            <a:r>
              <a:rPr lang="en-US" dirty="0" err="1" smtClean="0"/>
              <a:t>i</a:t>
            </a:r>
            <a:r>
              <a:rPr lang="en-US" dirty="0" smtClean="0"/>
              <a:t>] quickly.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5257800"/>
            <a:ext cx="705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with small change in algorithm and usage of STL, refer to the link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" y="6096000"/>
            <a:ext cx="765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look at another way of doing it in a restricted setting when all elements </a:t>
            </a:r>
          </a:p>
          <a:p>
            <a:r>
              <a:rPr lang="en-US" dirty="0" smtClean="0"/>
              <a:t>in the initial array are not really large say bounded by 1e6.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2" grpId="0"/>
      <p:bldP spid="13" grpId="0"/>
      <p:bldP spid="13" grpId="1"/>
      <p:bldP spid="14" grpId="0"/>
      <p:bldP spid="15" grpId="0"/>
      <p:bldP spid="16" grpId="0"/>
      <p:bldP spid="17" grpId="0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Max value among the first </a:t>
            </a:r>
            <a:r>
              <a:rPr lang="en-US" dirty="0" err="1" smtClean="0"/>
              <a:t>i</a:t>
            </a:r>
            <a:r>
              <a:rPr lang="en-US" dirty="0" smtClean="0"/>
              <a:t> elements of 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7620" y="3048000"/>
            <a:ext cx="5403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Approach: Maintain another array, </a:t>
            </a:r>
          </a:p>
          <a:p>
            <a:r>
              <a:rPr lang="en-US" dirty="0" smtClean="0"/>
              <a:t>each index storing the maximum value up to that index.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620" y="4343400"/>
            <a:ext cx="615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of operations:   </a:t>
            </a:r>
          </a:p>
          <a:p>
            <a:r>
              <a:rPr lang="en-US" dirty="0" smtClean="0"/>
              <a:t>Finding maximum O(1) Updating an element in initial array O(n)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620" y="5029200"/>
            <a:ext cx="779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works well if the number of query operations are large and very few updates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632" y="5410200"/>
            <a:ext cx="896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number of query and updates are equal </a:t>
            </a:r>
          </a:p>
          <a:p>
            <a:r>
              <a:rPr lang="en-US" dirty="0" smtClean="0"/>
              <a:t>then it is as good/bad as a naïve way of doing it.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7620" y="2048470"/>
            <a:ext cx="6654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Approach: Just scan till the </a:t>
            </a:r>
            <a:r>
              <a:rPr lang="en-US" dirty="0" err="1" smtClean="0"/>
              <a:t>ith</a:t>
            </a:r>
            <a:r>
              <a:rPr lang="en-US" dirty="0" smtClean="0"/>
              <a:t> index and output the maximum.</a:t>
            </a:r>
          </a:p>
          <a:p>
            <a:r>
              <a:rPr lang="en-US" dirty="0" smtClean="0"/>
              <a:t>Cost of operations:   </a:t>
            </a:r>
          </a:p>
          <a:p>
            <a:r>
              <a:rPr lang="en-US" dirty="0" smtClean="0"/>
              <a:t>Finding maximum O(1) Updating an element in initial array O(n)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620" y="6183868"/>
            <a:ext cx="709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perform both the operations in O(log n) time once given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Basic Segment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68387"/>
            <a:ext cx="864076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314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23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91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45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519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3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9514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314" y="267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2828" y="5715000"/>
            <a:ext cx="601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Nodes are the elements in the array. </a:t>
            </a:r>
          </a:p>
          <a:p>
            <a:r>
              <a:rPr lang="en-US" dirty="0" smtClean="0"/>
              <a:t>Each internal node represents some merging of the leaf nodes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6412468"/>
            <a:ext cx="572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each node with the maximum value in the left sub 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0799"/>
            <a:ext cx="8229600" cy="1143000"/>
          </a:xfrm>
        </p:spPr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867588"/>
            <a:ext cx="864076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499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98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314" y="498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499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2314" y="4980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9114" y="4980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4514" y="498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499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314" y="3849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383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9514" y="3837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383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314" y="2477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246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942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2828" y="5514201"/>
            <a:ext cx="668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the maximum value stored up to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index do the following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830669"/>
            <a:ext cx="79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leaf with max set to the value in the leaf, keep traversing till the root.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5060" y="6135469"/>
            <a:ext cx="749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had reached the parent from the left child don’t take any action </a:t>
            </a:r>
          </a:p>
          <a:p>
            <a:r>
              <a:rPr lang="en-US" dirty="0" smtClean="0"/>
              <a:t>otherwise if the max value in the left sub-tree is greater than max update max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971800" y="4267200"/>
            <a:ext cx="3048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9780" y="118246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leaf</a:t>
            </a:r>
          </a:p>
          <a:p>
            <a:r>
              <a:rPr lang="en-US" dirty="0" smtClean="0"/>
              <a:t>Max: 9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89780" y="1182469"/>
            <a:ext cx="275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left No Action</a:t>
            </a:r>
          </a:p>
          <a:p>
            <a:r>
              <a:rPr lang="en-US" dirty="0" smtClean="0"/>
              <a:t>Max: 9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590800" y="48768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0" y="37338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52600" y="23622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91000" y="8382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05800" y="48768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2209800" y="2819400"/>
            <a:ext cx="940548" cy="9182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7"/>
          </p:cNvCxnSpPr>
          <p:nvPr/>
        </p:nvCxnSpPr>
        <p:spPr>
          <a:xfrm flipV="1">
            <a:off x="2272926" y="1295400"/>
            <a:ext cx="2070474" cy="11449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9780" y="1182469"/>
            <a:ext cx="290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Right Val &lt; Max</a:t>
            </a:r>
          </a:p>
          <a:p>
            <a:r>
              <a:rPr lang="en-US" dirty="0" smtClean="0"/>
              <a:t>Max: 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9780" y="1182469"/>
            <a:ext cx="275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left No Action</a:t>
            </a:r>
          </a:p>
          <a:p>
            <a:r>
              <a:rPr lang="en-US" dirty="0" smtClean="0"/>
              <a:t>Max: 9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8229600" y="4267200"/>
            <a:ext cx="3810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96200" y="37338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00800" y="2362200"/>
            <a:ext cx="6096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6934200" y="2895600"/>
            <a:ext cx="91440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1"/>
          </p:cNvCxnSpPr>
          <p:nvPr/>
        </p:nvCxnSpPr>
        <p:spPr>
          <a:xfrm flipH="1" flipV="1">
            <a:off x="4800600" y="1295400"/>
            <a:ext cx="1689474" cy="11449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" y="914400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leaf</a:t>
            </a:r>
          </a:p>
          <a:p>
            <a:r>
              <a:rPr lang="en-US" dirty="0" smtClean="0"/>
              <a:t>Max: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914400"/>
            <a:ext cx="290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Right Val </a:t>
            </a:r>
            <a:r>
              <a:rPr lang="en-US" dirty="0" smtClean="0"/>
              <a:t>&gt; </a:t>
            </a:r>
            <a:r>
              <a:rPr lang="en-US" dirty="0" smtClean="0"/>
              <a:t>Max</a:t>
            </a:r>
          </a:p>
          <a:p>
            <a:r>
              <a:rPr lang="en-US" dirty="0" smtClean="0"/>
              <a:t>Max: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914400"/>
            <a:ext cx="290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Right Val </a:t>
            </a:r>
            <a:r>
              <a:rPr lang="en-US" dirty="0" smtClean="0"/>
              <a:t>&gt; </a:t>
            </a:r>
            <a:r>
              <a:rPr lang="en-US" dirty="0" smtClean="0"/>
              <a:t>Max</a:t>
            </a:r>
          </a:p>
          <a:p>
            <a:r>
              <a:rPr lang="en-US" dirty="0" smtClean="0"/>
              <a:t>Max: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4800" y="914400"/>
            <a:ext cx="290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from Right Val &lt;</a:t>
            </a:r>
            <a:r>
              <a:rPr lang="en-US" dirty="0" smtClean="0"/>
              <a:t> </a:t>
            </a:r>
            <a:r>
              <a:rPr lang="en-US" dirty="0" smtClean="0"/>
              <a:t>Max</a:t>
            </a:r>
          </a:p>
          <a:p>
            <a:r>
              <a:rPr lang="en-US" dirty="0" smtClean="0"/>
              <a:t>Max: </a:t>
            </a:r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25" grpId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7" grpId="0"/>
      <p:bldP spid="37" grpId="1"/>
      <p:bldP spid="40" grpId="0"/>
      <p:bldP spid="40" grpId="1"/>
      <p:bldP spid="42" grpId="0" animBg="1"/>
      <p:bldP spid="43" grpId="0" animBg="1"/>
      <p:bldP spid="51" grpId="0"/>
      <p:bldP spid="51" grpId="1"/>
      <p:bldP spid="52" grpId="0"/>
      <p:bldP spid="52" grpId="1"/>
      <p:bldP spid="53" grpId="0"/>
      <p:bldP spid="53" grpId="1"/>
      <p:bldP spid="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237"/>
            <a:ext cx="8229600" cy="6126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Updating an element in an array and </a:t>
            </a:r>
            <a:r>
              <a:rPr lang="en-US" dirty="0" err="1" smtClean="0"/>
              <a:t>precomputing</a:t>
            </a:r>
            <a:r>
              <a:rPr lang="en-US" dirty="0" smtClean="0"/>
              <a:t> – Just the reverse of querying.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operation we need to travel till the root of the tree.</a:t>
            </a:r>
          </a:p>
          <a:p>
            <a:r>
              <a:rPr lang="en-US" dirty="0" smtClean="0"/>
              <a:t>Height of tree is bounded by O(log n) hence each operation can be done in O(log n)</a:t>
            </a:r>
          </a:p>
          <a:p>
            <a:r>
              <a:rPr lang="en-US" dirty="0" smtClean="0"/>
              <a:t>If the query range is from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index to the end of the array just do the reverse of what we had done</a:t>
            </a:r>
          </a:p>
          <a:p>
            <a:r>
              <a:rPr lang="en-US" dirty="0" smtClean="0"/>
              <a:t>What if the query range is any segment in between the array?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79" y="1411069"/>
            <a:ext cx="577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leaf keep with value ‘v’ traversing till the root.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6839" y="1715869"/>
            <a:ext cx="717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had reached the parent from the right child don’t take any action </a:t>
            </a:r>
          </a:p>
          <a:p>
            <a:r>
              <a:rPr lang="en-US" dirty="0" smtClean="0"/>
              <a:t>otherwise if the value in the node is less than ‘v’ update it with ‘v’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68387"/>
            <a:ext cx="864076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314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23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91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4514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519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3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9514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314" y="267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114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6172200"/>
            <a:ext cx="615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Nodes are the elements in the array. </a:t>
            </a:r>
          </a:p>
          <a:p>
            <a:r>
              <a:rPr lang="en-US" dirty="0" smtClean="0"/>
              <a:t>Each internal node stores maximum value among all its children.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956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438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8756" y="753070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 Recursively </a:t>
            </a:r>
          </a:p>
          <a:p>
            <a:r>
              <a:rPr lang="en-US" dirty="0" smtClean="0"/>
              <a:t>query on both sub-trees they return</a:t>
            </a:r>
          </a:p>
          <a:p>
            <a:r>
              <a:rPr lang="en-US" dirty="0" smtClean="0"/>
              <a:t>Max value in the range l to r in them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0" y="1752600"/>
            <a:ext cx="4648200" cy="510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24400" y="1905000"/>
            <a:ext cx="4648200" cy="510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52600" y="1916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1981200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16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914400"/>
            <a:ext cx="278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both and </a:t>
            </a:r>
          </a:p>
          <a:p>
            <a:r>
              <a:rPr lang="en-US" dirty="0" smtClean="0"/>
              <a:t>hence maximum value is 16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52400" y="3657600"/>
            <a:ext cx="1828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600" y="3657600"/>
            <a:ext cx="1828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3087469"/>
            <a:ext cx="136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range</a:t>
            </a:r>
          </a:p>
          <a:p>
            <a:r>
              <a:rPr lang="en-US" dirty="0" smtClean="0"/>
              <a:t>Return 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3011269"/>
            <a:ext cx="304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Within range</a:t>
            </a:r>
          </a:p>
          <a:p>
            <a:r>
              <a:rPr lang="en-US" dirty="0" smtClean="0"/>
              <a:t>Return max (9) in this sub-tree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800600" y="3657600"/>
            <a:ext cx="1828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62800" y="3810000"/>
            <a:ext cx="1828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29000" y="2514600"/>
            <a:ext cx="315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Within range</a:t>
            </a:r>
          </a:p>
          <a:p>
            <a:r>
              <a:rPr lang="en-US" dirty="0" smtClean="0"/>
              <a:t>Return max (13) in this sub-tree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162800" y="4953000"/>
            <a:ext cx="685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05800" y="4953000"/>
            <a:ext cx="685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727485" y="5791200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16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63704" y="5726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3429000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max(16,0)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8" grpId="2"/>
      <p:bldP spid="28" grpId="3"/>
      <p:bldP spid="29" grpId="0"/>
      <p:bldP spid="29" grpId="1"/>
      <p:bldP spid="29" grpId="2"/>
      <p:bldP spid="30" grpId="0"/>
      <p:bldP spid="30" grpId="1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4" grpId="0"/>
      <p:bldP spid="34" grpId="1"/>
      <p:bldP spid="35" grpId="0" animBg="1"/>
      <p:bldP spid="36" grpId="0" animBg="1"/>
      <p:bldP spid="36" grpId="1" animBg="1"/>
      <p:bldP spid="36" grpId="2" animBg="1"/>
      <p:bldP spid="37" grpId="0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Query(</a:t>
            </a:r>
            <a:r>
              <a:rPr lang="en-US" dirty="0" err="1" smtClean="0"/>
              <a:t>root,l,r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represent the tree</a:t>
            </a:r>
          </a:p>
          <a:p>
            <a:r>
              <a:rPr lang="en-US" dirty="0" smtClean="0"/>
              <a:t>How to check if the range is between left and right</a:t>
            </a:r>
          </a:p>
          <a:p>
            <a:r>
              <a:rPr lang="en-US" dirty="0" smtClean="0"/>
              <a:t>I think it will be pretty tough to code this</a:t>
            </a:r>
          </a:p>
          <a:p>
            <a:r>
              <a:rPr lang="en-US" dirty="0" smtClean="0"/>
              <a:t>It is very simple to code a segment tree</a:t>
            </a:r>
          </a:p>
          <a:p>
            <a:r>
              <a:rPr lang="en-US" dirty="0" smtClean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678" y="2062877"/>
            <a:ext cx="78461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query(</a:t>
            </a:r>
            <a:r>
              <a:rPr lang="en-US" dirty="0" err="1" smtClean="0"/>
              <a:t>node,l,r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if range of node is within l and r</a:t>
            </a:r>
          </a:p>
          <a:p>
            <a:r>
              <a:rPr lang="en-US" dirty="0" smtClean="0"/>
              <a:t>		return value in node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return max(query(left-</a:t>
            </a:r>
            <a:r>
              <a:rPr lang="en-US" dirty="0" err="1" smtClean="0"/>
              <a:t>child,l,r</a:t>
            </a:r>
            <a:r>
              <a:rPr lang="en-US" dirty="0" smtClean="0"/>
              <a:t>),query(right-</a:t>
            </a:r>
            <a:r>
              <a:rPr lang="en-US" dirty="0" err="1" smtClean="0"/>
              <a:t>child,l,r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range of node is the [left most </a:t>
            </a:r>
            <a:r>
              <a:rPr lang="en-US" dirty="0" err="1" smtClean="0"/>
              <a:t>leaf,right</a:t>
            </a:r>
            <a:r>
              <a:rPr lang="en-US" dirty="0" smtClean="0"/>
              <a:t> most leaf] in the sub-tree rooted at node.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5486400"/>
            <a:ext cx="640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Representation of the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15987"/>
            <a:ext cx="3787775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1200" y="107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514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4914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8314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7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8896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114800" y="914400"/>
            <a:ext cx="4800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 each node in the tree level by level</a:t>
            </a:r>
          </a:p>
          <a:p>
            <a:r>
              <a:rPr lang="en-US" dirty="0" smtClean="0"/>
              <a:t>Observe that for each node the left child is 2*</a:t>
            </a:r>
            <a:r>
              <a:rPr lang="en-US" dirty="0" err="1" smtClean="0"/>
              <a:t>i</a:t>
            </a:r>
            <a:r>
              <a:rPr lang="en-US" dirty="0" smtClean="0"/>
              <a:t> and right child is 2*i+1</a:t>
            </a:r>
          </a:p>
          <a:p>
            <a:r>
              <a:rPr lang="en-US" dirty="0" smtClean="0"/>
              <a:t>For each node the parent is 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</a:p>
          <a:p>
            <a:r>
              <a:rPr lang="en-US" dirty="0" smtClean="0"/>
              <a:t>Just use an array to represent the tree, operate on indices to access parents and children</a:t>
            </a:r>
          </a:p>
          <a:p>
            <a:r>
              <a:rPr lang="en-US" dirty="0" smtClean="0"/>
              <a:t>For ease of access ignore the 0-indexed element in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884</Words>
  <Application>Microsoft Office PowerPoint</Application>
  <PresentationFormat>On-screen Show (4:3)</PresentationFormat>
  <Paragraphs>216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Segment Trees</vt:lpstr>
      <vt:lpstr>Longest Non Decreasing Subsequence (Revisited)</vt:lpstr>
      <vt:lpstr>Find the Max value among the first i elements of an array</vt:lpstr>
      <vt:lpstr>A Basic Segment Tree</vt:lpstr>
      <vt:lpstr>Querying</vt:lpstr>
      <vt:lpstr>Slide 6</vt:lpstr>
      <vt:lpstr>Segment Tree</vt:lpstr>
      <vt:lpstr>Querying</vt:lpstr>
      <vt:lpstr>Representation of the tree</vt:lpstr>
      <vt:lpstr>Slide 10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Praveen</dc:creator>
  <cp:lastModifiedBy>Praveen</cp:lastModifiedBy>
  <cp:revision>24</cp:revision>
  <dcterms:created xsi:type="dcterms:W3CDTF">2006-08-16T00:00:00Z</dcterms:created>
  <dcterms:modified xsi:type="dcterms:W3CDTF">2011-10-06T08:10:02Z</dcterms:modified>
</cp:coreProperties>
</file>