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79D2261-6EEA-4E7B-9176-01805A36C32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2300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2DC524-E129-4574-9FA9-9BE70662160A}"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D2261-6EEA-4E7B-9176-01805A36C32F}" type="slidenum">
              <a:rPr lang="en-US" smtClean="0"/>
              <a:t>‹#›</a:t>
            </a:fld>
            <a:endParaRPr lang="en-US"/>
          </a:p>
        </p:txBody>
      </p:sp>
    </p:spTree>
    <p:extLst>
      <p:ext uri="{BB962C8B-B14F-4D97-AF65-F5344CB8AC3E}">
        <p14:creationId xmlns:p14="http://schemas.microsoft.com/office/powerpoint/2010/main" val="58384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755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38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spTree>
    <p:extLst>
      <p:ext uri="{BB962C8B-B14F-4D97-AF65-F5344CB8AC3E}">
        <p14:creationId xmlns:p14="http://schemas.microsoft.com/office/powerpoint/2010/main" val="2911416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875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968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125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46367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spTree>
    <p:extLst>
      <p:ext uri="{BB962C8B-B14F-4D97-AF65-F5344CB8AC3E}">
        <p14:creationId xmlns:p14="http://schemas.microsoft.com/office/powerpoint/2010/main" val="305221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DC524-E129-4574-9FA9-9BE70662160A}"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D2261-6EEA-4E7B-9176-01805A36C32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6669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2DC524-E129-4574-9FA9-9BE70662160A}"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D2261-6EEA-4E7B-9176-01805A36C32F}" type="slidenum">
              <a:rPr lang="en-US" smtClean="0"/>
              <a:t>‹#›</a:t>
            </a:fld>
            <a:endParaRPr lang="en-US"/>
          </a:p>
        </p:txBody>
      </p:sp>
    </p:spTree>
    <p:extLst>
      <p:ext uri="{BB962C8B-B14F-4D97-AF65-F5344CB8AC3E}">
        <p14:creationId xmlns:p14="http://schemas.microsoft.com/office/powerpoint/2010/main" val="257965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2DC524-E129-4574-9FA9-9BE70662160A}"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D2261-6EEA-4E7B-9176-01805A36C32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96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2DC524-E129-4574-9FA9-9BE70662160A}"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D2261-6EEA-4E7B-9176-01805A36C3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43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DC524-E129-4574-9FA9-9BE70662160A}"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D2261-6EEA-4E7B-9176-01805A36C32F}" type="slidenum">
              <a:rPr lang="en-US" smtClean="0"/>
              <a:t>‹#›</a:t>
            </a:fld>
            <a:endParaRPr lang="en-US"/>
          </a:p>
        </p:txBody>
      </p:sp>
    </p:spTree>
    <p:extLst>
      <p:ext uri="{BB962C8B-B14F-4D97-AF65-F5344CB8AC3E}">
        <p14:creationId xmlns:p14="http://schemas.microsoft.com/office/powerpoint/2010/main" val="301631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2DC524-E129-4574-9FA9-9BE70662160A}"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D2261-6EEA-4E7B-9176-01805A36C32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52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2DC524-E129-4574-9FA9-9BE70662160A}"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D2261-6EEA-4E7B-9176-01805A36C32F}" type="slidenum">
              <a:rPr lang="en-US" smtClean="0"/>
              <a:t>‹#›</a:t>
            </a:fld>
            <a:endParaRPr lang="en-US"/>
          </a:p>
        </p:txBody>
      </p:sp>
    </p:spTree>
    <p:extLst>
      <p:ext uri="{BB962C8B-B14F-4D97-AF65-F5344CB8AC3E}">
        <p14:creationId xmlns:p14="http://schemas.microsoft.com/office/powerpoint/2010/main" val="46147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2DC524-E129-4574-9FA9-9BE70662160A}" type="datetimeFigureOut">
              <a:rPr lang="en-US" smtClean="0"/>
              <a:t>10/19/2019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9D2261-6EEA-4E7B-9176-01805A36C32F}" type="slidenum">
              <a:rPr lang="en-US" smtClean="0"/>
              <a:t>‹#›</a:t>
            </a:fld>
            <a:endParaRPr lang="en-US"/>
          </a:p>
        </p:txBody>
      </p:sp>
    </p:spTree>
    <p:extLst>
      <p:ext uri="{BB962C8B-B14F-4D97-AF65-F5344CB8AC3E}">
        <p14:creationId xmlns:p14="http://schemas.microsoft.com/office/powerpoint/2010/main" val="312247296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Java_Platform,_Micro_Editi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4">
                <a:lumMod val="5000"/>
                <a:lumOff val="95000"/>
              </a:schemeClr>
            </a:gs>
            <a:gs pos="31000">
              <a:schemeClr val="accent4">
                <a:lumMod val="45000"/>
                <a:lumOff val="55000"/>
              </a:schemeClr>
            </a:gs>
            <a:gs pos="66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99FF8-639B-4A6B-8903-20E0DBADF9E1}"/>
              </a:ext>
            </a:extLst>
          </p:cNvPr>
          <p:cNvSpPr>
            <a:spLocks noGrp="1"/>
          </p:cNvSpPr>
          <p:nvPr>
            <p:ph type="title" idx="4294967295"/>
          </p:nvPr>
        </p:nvSpPr>
        <p:spPr>
          <a:xfrm>
            <a:off x="1464814" y="2840132"/>
            <a:ext cx="8643938" cy="1887537"/>
          </a:xfrm>
        </p:spPr>
        <p:txBody>
          <a:bodyPr>
            <a:normAutofit fontScale="90000"/>
          </a:bodyPr>
          <a:lstStyle/>
          <a:p>
            <a:r>
              <a:rPr lang="en-US" sz="1800" dirty="0">
                <a:latin typeface="Times New Roman" panose="02020603050405020304" pitchFamily="18" charset="0"/>
                <a:cs typeface="Times New Roman" panose="02020603050405020304" pitchFamily="18" charset="0"/>
              </a:rPr>
              <a:t>MINI PROJECT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CERTIFICATE GENERATION SYSTEM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Submitted By:-</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Bhushan Pradhan - </a:t>
            </a:r>
            <a:r>
              <a:rPr lang="en-US" sz="1800" dirty="0">
                <a:latin typeface="Times New Roman" panose="02020603050405020304" pitchFamily="18" charset="0"/>
                <a:cs typeface="Times New Roman" panose="02020603050405020304" pitchFamily="18" charset="0"/>
              </a:rPr>
              <a:t>46 </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Ameya</a:t>
            </a:r>
            <a:r>
              <a:rPr lang="en-US" sz="1800" dirty="0">
                <a:latin typeface="Times New Roman" panose="02020603050405020304" pitchFamily="18" charset="0"/>
                <a:cs typeface="Times New Roman" panose="02020603050405020304" pitchFamily="18" charset="0"/>
              </a:rPr>
              <a:t> Joshi         -20</a:t>
            </a:r>
            <a:br>
              <a:rPr lang="en-US" sz="1800" dirty="0">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Anyket</a:t>
            </a:r>
            <a:r>
              <a:rPr lang="en-US" sz="1800" dirty="0">
                <a:solidFill>
                  <a:schemeClr val="tx1"/>
                </a:solidFill>
                <a:latin typeface="Times New Roman" panose="02020603050405020304" pitchFamily="18" charset="0"/>
                <a:cs typeface="Times New Roman" panose="02020603050405020304" pitchFamily="18" charset="0"/>
              </a:rPr>
              <a:t> Khandekar-23</a:t>
            </a:r>
            <a:br>
              <a:rPr lang="en-US" sz="1800" dirty="0">
                <a:solidFill>
                  <a:schemeClr val="tx1"/>
                </a:solidFill>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Aditya Mohite       -34</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MENTOR :- Prof. Ranjita Gaonkar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DEPARTMENT OF COMPUTER ENGINEERING PILLAI COLLEGE OF ENGINEERING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NEW PANVEL – 410 206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UNIVERSITY OF MUMBAI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Academic  Year 2019-20</a:t>
            </a:r>
            <a:br>
              <a:rPr lang="en-US" sz="1800" dirty="0">
                <a:solidFill>
                  <a:schemeClr val="tx1"/>
                </a:solidFill>
                <a:latin typeface="Times New Roman" panose="02020603050405020304" pitchFamily="18" charset="0"/>
                <a:cs typeface="Times New Roman" panose="02020603050405020304" pitchFamily="18" charset="0"/>
              </a:rPr>
            </a:br>
            <a:br>
              <a:rPr lang="en-US" dirty="0"/>
            </a:br>
            <a:endParaRPr lang="en-US" dirty="0"/>
          </a:p>
        </p:txBody>
      </p:sp>
      <p:pic>
        <p:nvPicPr>
          <p:cNvPr id="3" name="Picture 2">
            <a:extLst>
              <a:ext uri="{FF2B5EF4-FFF2-40B4-BE49-F238E27FC236}">
                <a16:creationId xmlns:a16="http://schemas.microsoft.com/office/drawing/2014/main" id="{91FE854F-7FB5-4F88-9229-70279B635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621" y="3011767"/>
            <a:ext cx="822325" cy="834465"/>
          </a:xfrm>
          <a:prstGeom prst="rect">
            <a:avLst/>
          </a:prstGeom>
        </p:spPr>
      </p:pic>
    </p:spTree>
    <p:extLst>
      <p:ext uri="{BB962C8B-B14F-4D97-AF65-F5344CB8AC3E}">
        <p14:creationId xmlns:p14="http://schemas.microsoft.com/office/powerpoint/2010/main" val="384101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751D-7582-4D88-A869-570464E04445}"/>
              </a:ext>
            </a:extLst>
          </p:cNvPr>
          <p:cNvSpPr>
            <a:spLocks noGrp="1"/>
          </p:cNvSpPr>
          <p:nvPr>
            <p:ph type="title"/>
          </p:nvPr>
        </p:nvSpPr>
        <p:spPr/>
        <p:txBody>
          <a:bodyPr/>
          <a:lstStyle/>
          <a:p>
            <a:r>
              <a:rPr lang="en-US" dirty="0"/>
              <a:t>GENARATE CERTIFICATE</a:t>
            </a:r>
          </a:p>
        </p:txBody>
      </p:sp>
      <p:sp>
        <p:nvSpPr>
          <p:cNvPr id="4" name="Content Placeholder 3">
            <a:extLst>
              <a:ext uri="{FF2B5EF4-FFF2-40B4-BE49-F238E27FC236}">
                <a16:creationId xmlns:a16="http://schemas.microsoft.com/office/drawing/2014/main" id="{B7FBD133-3164-4485-9794-2BFEBA44655C}"/>
              </a:ext>
            </a:extLst>
          </p:cNvPr>
          <p:cNvSpPr>
            <a:spLocks noGrp="1"/>
          </p:cNvSpPr>
          <p:nvPr>
            <p:ph sz="half" idx="2"/>
          </p:nvPr>
        </p:nvSpPr>
        <p:spPr/>
        <p:txBody>
          <a:bodyPr/>
          <a:lstStyle/>
          <a:p>
            <a:r>
              <a:rPr lang="en-US" dirty="0"/>
              <a:t>Necessary details of participants are fetched and names of the authorities should be mentioned in text fields.</a:t>
            </a:r>
          </a:p>
        </p:txBody>
      </p:sp>
      <p:pic>
        <p:nvPicPr>
          <p:cNvPr id="8" name="Content Placeholder 7">
            <a:extLst>
              <a:ext uri="{FF2B5EF4-FFF2-40B4-BE49-F238E27FC236}">
                <a16:creationId xmlns:a16="http://schemas.microsoft.com/office/drawing/2014/main" id="{983C436A-8635-4BEB-95DC-F6004B3BCE0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644108"/>
            <a:ext cx="4718050" cy="3142996"/>
          </a:xfrm>
        </p:spPr>
      </p:pic>
    </p:spTree>
    <p:extLst>
      <p:ext uri="{BB962C8B-B14F-4D97-AF65-F5344CB8AC3E}">
        <p14:creationId xmlns:p14="http://schemas.microsoft.com/office/powerpoint/2010/main" val="410575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916F70-AD11-4C7C-902F-13FA1F029DCD}"/>
              </a:ext>
            </a:extLst>
          </p:cNvPr>
          <p:cNvSpPr>
            <a:spLocks noGrp="1"/>
          </p:cNvSpPr>
          <p:nvPr>
            <p:ph type="title"/>
          </p:nvPr>
        </p:nvSpPr>
        <p:spPr/>
        <p:txBody>
          <a:bodyPr/>
          <a:lstStyle/>
          <a:p>
            <a:r>
              <a:rPr lang="en-US" dirty="0"/>
              <a:t>SAMPLE CERTIFICATE</a:t>
            </a:r>
          </a:p>
        </p:txBody>
      </p:sp>
      <p:pic>
        <p:nvPicPr>
          <p:cNvPr id="8" name="Content Placeholder 7">
            <a:extLst>
              <a:ext uri="{FF2B5EF4-FFF2-40B4-BE49-F238E27FC236}">
                <a16:creationId xmlns:a16="http://schemas.microsoft.com/office/drawing/2014/main" id="{3CFE7648-84F9-4558-9B76-42F8FDEB2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1724" y="2557993"/>
            <a:ext cx="2882455" cy="3317875"/>
          </a:xfrm>
        </p:spPr>
      </p:pic>
    </p:spTree>
    <p:extLst>
      <p:ext uri="{BB962C8B-B14F-4D97-AF65-F5344CB8AC3E}">
        <p14:creationId xmlns:p14="http://schemas.microsoft.com/office/powerpoint/2010/main" val="260962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CD57-8254-47C1-A29B-129ADFFBBE3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0624B696-E9EA-4470-98AB-089728A7076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project serves a basic idea for certificate generator. Since database is used, student data is safe and can be retrieved , modified and deleted at any point of time.</a:t>
            </a:r>
          </a:p>
          <a:p>
            <a:r>
              <a:rPr lang="en-US" dirty="0">
                <a:latin typeface="Times New Roman" panose="02020603050405020304" pitchFamily="18" charset="0"/>
                <a:cs typeface="Times New Roman" panose="02020603050405020304" pitchFamily="18" charset="0"/>
              </a:rPr>
              <a:t>Further more templets can be designed which will have option for designing certificate for various purposes.</a:t>
            </a:r>
          </a:p>
          <a:p>
            <a:r>
              <a:rPr lang="en-US" dirty="0">
                <a:latin typeface="Times New Roman" panose="02020603050405020304" pitchFamily="18" charset="0"/>
                <a:cs typeface="Times New Roman" panose="02020603050405020304" pitchFamily="18" charset="0"/>
              </a:rPr>
              <a:t>This application directly makes a pdf of the certificate so this can be sent as e certificate to participants or even can be printed.</a:t>
            </a:r>
          </a:p>
        </p:txBody>
      </p:sp>
    </p:spTree>
    <p:extLst>
      <p:ext uri="{BB962C8B-B14F-4D97-AF65-F5344CB8AC3E}">
        <p14:creationId xmlns:p14="http://schemas.microsoft.com/office/powerpoint/2010/main" val="416191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AD49-86E8-424B-9103-1A04B1B54E04}"/>
              </a:ext>
            </a:extLst>
          </p:cNvPr>
          <p:cNvSpPr>
            <a:spLocks noGrp="1"/>
          </p:cNvSpPr>
          <p:nvPr>
            <p:ph type="title"/>
          </p:nvPr>
        </p:nvSpPr>
        <p:spPr/>
        <p:txBody>
          <a:bodyPr/>
          <a:lstStyle/>
          <a:p>
            <a:r>
              <a:rPr lang="en-US" dirty="0"/>
              <a:t>ACKNOLEDGEMENT</a:t>
            </a:r>
          </a:p>
        </p:txBody>
      </p:sp>
      <p:sp>
        <p:nvSpPr>
          <p:cNvPr id="3" name="Content Placeholder 2">
            <a:extLst>
              <a:ext uri="{FF2B5EF4-FFF2-40B4-BE49-F238E27FC236}">
                <a16:creationId xmlns:a16="http://schemas.microsoft.com/office/drawing/2014/main" id="{F8D6FFCF-D7BE-4130-998F-443D334AFA50}"/>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would like to express our special thanks of gratitude to Principal Dr. Sandeep Joshi, H.O.D. Dr. Sharvari Govilkar and Prof. Smita Joshi and Prof. Ranjita Gaonkar who gave us the opportunity to do this project based learning in the topic certificate generation system which helped us in applying the knowledge that we have acquired during the semester and learn new concepts. We are immensely grateful to all of them for sharing their pearls of wisdom with us during this course of project based learning.</a:t>
            </a:r>
          </a:p>
        </p:txBody>
      </p:sp>
    </p:spTree>
    <p:extLst>
      <p:ext uri="{BB962C8B-B14F-4D97-AF65-F5344CB8AC3E}">
        <p14:creationId xmlns:p14="http://schemas.microsoft.com/office/powerpoint/2010/main" val="145745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2B3E3C-9386-4469-9F2B-51F2833F0E2B}"/>
              </a:ext>
            </a:extLst>
          </p:cNvPr>
          <p:cNvSpPr/>
          <p:nvPr/>
        </p:nvSpPr>
        <p:spPr>
          <a:xfrm>
            <a:off x="3869304" y="2967335"/>
            <a:ext cx="445339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0920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67A2-8512-4D38-B082-D6E4A85AD12E}"/>
              </a:ext>
            </a:extLst>
          </p:cNvPr>
          <p:cNvSpPr>
            <a:spLocks noGrp="1"/>
          </p:cNvSpPr>
          <p:nvPr>
            <p:ph type="title"/>
          </p:nvPr>
        </p:nvSpPr>
        <p:spPr/>
        <p:txBody>
          <a:bodyPr/>
          <a:lstStyle/>
          <a:p>
            <a:pPr algn="l"/>
            <a:r>
              <a:rPr lang="en-US" dirty="0"/>
              <a:t>PROBLEM STATEMENT</a:t>
            </a:r>
          </a:p>
        </p:txBody>
      </p:sp>
      <p:sp>
        <p:nvSpPr>
          <p:cNvPr id="3" name="Content Placeholder 2">
            <a:extLst>
              <a:ext uri="{FF2B5EF4-FFF2-40B4-BE49-F238E27FC236}">
                <a16:creationId xmlns:a16="http://schemas.microsoft.com/office/drawing/2014/main" id="{727927F7-E3BF-40E7-AAF9-21EF84032B63}"/>
              </a:ext>
            </a:extLst>
          </p:cNvPr>
          <p:cNvSpPr>
            <a:spLocks noGrp="1"/>
          </p:cNvSpPr>
          <p:nvPr>
            <p:ph idx="1"/>
          </p:nvPr>
        </p:nvSpPr>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The certificate generation system should be able to generate certificates for events held in PCE such as Alegria, PBL, CSI workshop etc. The application should be developed using Java as front end and MYSQL/ POSTGRESQL as backend. Develop different templets for different certificates. The application should generate ready to print certificate.</a:t>
            </a:r>
          </a:p>
        </p:txBody>
      </p:sp>
    </p:spTree>
    <p:extLst>
      <p:ext uri="{BB962C8B-B14F-4D97-AF65-F5344CB8AC3E}">
        <p14:creationId xmlns:p14="http://schemas.microsoft.com/office/powerpoint/2010/main" val="127614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053D-4BF0-4140-9C6C-A6A12D7FC17F}"/>
              </a:ext>
            </a:extLst>
          </p:cNvPr>
          <p:cNvSpPr>
            <a:spLocks noGrp="1"/>
          </p:cNvSpPr>
          <p:nvPr>
            <p:ph type="title"/>
          </p:nvPr>
        </p:nvSpPr>
        <p:spPr/>
        <p:txBody>
          <a:bodyPr/>
          <a:lstStyle/>
          <a:p>
            <a:pPr algn="l"/>
            <a:r>
              <a:rPr lang="en-US" dirty="0"/>
              <a:t>PLATFORMS USED</a:t>
            </a:r>
          </a:p>
        </p:txBody>
      </p:sp>
      <p:sp>
        <p:nvSpPr>
          <p:cNvPr id="3" name="Content Placeholder 2">
            <a:extLst>
              <a:ext uri="{FF2B5EF4-FFF2-40B4-BE49-F238E27FC236}">
                <a16:creationId xmlns:a16="http://schemas.microsoft.com/office/drawing/2014/main" id="{2595EE02-4D99-499D-8C2B-29C0DA1462F3}"/>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Frontend: </a:t>
            </a:r>
            <a:r>
              <a:rPr lang="en-US" sz="2800" dirty="0" err="1">
                <a:latin typeface="Times New Roman" panose="02020603050405020304" pitchFamily="18" charset="0"/>
                <a:cs typeface="Times New Roman" panose="02020603050405020304" pitchFamily="18" charset="0"/>
              </a:rPr>
              <a:t>Netbeans</a:t>
            </a:r>
            <a:r>
              <a:rPr lang="en-US" sz="2800" dirty="0">
                <a:latin typeface="Times New Roman" panose="02020603050405020304" pitchFamily="18" charset="0"/>
                <a:cs typeface="Times New Roman" panose="02020603050405020304" pitchFamily="18" charset="0"/>
              </a:rPr>
              <a:t> ide.</a:t>
            </a:r>
          </a:p>
          <a:p>
            <a:pPr marL="0" indent="0">
              <a:buNone/>
            </a:pPr>
            <a:r>
              <a:rPr lang="en-US" sz="2800" dirty="0">
                <a:latin typeface="Times New Roman" panose="02020603050405020304" pitchFamily="18" charset="0"/>
                <a:cs typeface="Times New Roman" panose="02020603050405020304" pitchFamily="18" charset="0"/>
              </a:rPr>
              <a:t>                Backend : </a:t>
            </a:r>
            <a:r>
              <a:rPr lang="en-US" sz="2800" dirty="0" err="1">
                <a:latin typeface="Times New Roman" panose="02020603050405020304" pitchFamily="18" charset="0"/>
                <a:cs typeface="Times New Roman" panose="02020603050405020304" pitchFamily="18" charset="0"/>
              </a:rPr>
              <a:t>mySQL</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3085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CDC-1224-4EB5-8C9D-639671BB6AB4}"/>
              </a:ext>
            </a:extLst>
          </p:cNvPr>
          <p:cNvSpPr>
            <a:spLocks noGrp="1"/>
          </p:cNvSpPr>
          <p:nvPr>
            <p:ph type="title"/>
          </p:nvPr>
        </p:nvSpPr>
        <p:spPr/>
        <p:txBody>
          <a:bodyPr/>
          <a:lstStyle/>
          <a:p>
            <a:pPr algn="l"/>
            <a:r>
              <a:rPr lang="en-US" dirty="0"/>
              <a:t>         NETBEANS</a:t>
            </a:r>
          </a:p>
        </p:txBody>
      </p:sp>
      <p:pic>
        <p:nvPicPr>
          <p:cNvPr id="13" name="Content Placeholder 12">
            <a:extLst>
              <a:ext uri="{FF2B5EF4-FFF2-40B4-BE49-F238E27FC236}">
                <a16:creationId xmlns:a16="http://schemas.microsoft.com/office/drawing/2014/main" id="{CE830167-8436-4A1A-A7E0-ABCB92FC9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843" y="1097195"/>
            <a:ext cx="1188804" cy="1188804"/>
          </a:xfrm>
        </p:spPr>
      </p:pic>
      <p:sp>
        <p:nvSpPr>
          <p:cNvPr id="14" name="Rectangle 13">
            <a:extLst>
              <a:ext uri="{FF2B5EF4-FFF2-40B4-BE49-F238E27FC236}">
                <a16:creationId xmlns:a16="http://schemas.microsoft.com/office/drawing/2014/main" id="{3EE17103-D910-4B5B-9E9C-1BC834154ADD}"/>
              </a:ext>
            </a:extLst>
          </p:cNvPr>
          <p:cNvSpPr/>
          <p:nvPr/>
        </p:nvSpPr>
        <p:spPr>
          <a:xfrm>
            <a:off x="1376843" y="2401062"/>
            <a:ext cx="8393757" cy="3416320"/>
          </a:xfrm>
          <a:prstGeom prst="rect">
            <a:avLst/>
          </a:prstGeom>
        </p:spPr>
        <p:txBody>
          <a:bodyPr wrap="square">
            <a:spAutoFit/>
          </a:bodyPr>
          <a:lstStyle/>
          <a:p>
            <a:r>
              <a:rPr lang="en-US" sz="2400" b="1" u="sng" dirty="0">
                <a:solidFill>
                  <a:srgbClr val="222222"/>
                </a:solidFill>
                <a:latin typeface="Times New Roman" panose="02020603050405020304" pitchFamily="18" charset="0"/>
                <a:cs typeface="Times New Roman" panose="02020603050405020304" pitchFamily="18" charset="0"/>
              </a:rPr>
              <a:t>NETBEANS PLATFORM</a:t>
            </a:r>
          </a:p>
          <a:p>
            <a:r>
              <a:rPr lang="en-US" sz="2400" dirty="0">
                <a:solidFill>
                  <a:srgbClr val="222222"/>
                </a:solidFill>
                <a:latin typeface="Times New Roman" panose="02020603050405020304" pitchFamily="18" charset="0"/>
                <a:cs typeface="Times New Roman" panose="02020603050405020304" pitchFamily="18" charset="0"/>
              </a:rPr>
              <a:t>The NetBeans Platform is a </a:t>
            </a:r>
            <a:r>
              <a:rPr lang="en-US" sz="2400" dirty="0">
                <a:solidFill>
                  <a:srgbClr val="0B0080"/>
                </a:solidFill>
                <a:latin typeface="Times New Roman" panose="02020603050405020304" pitchFamily="18" charset="0"/>
                <a:cs typeface="Times New Roman" panose="02020603050405020304" pitchFamily="18" charset="0"/>
              </a:rPr>
              <a:t>framework</a:t>
            </a:r>
            <a:r>
              <a:rPr lang="en-US" sz="2400" dirty="0">
                <a:solidFill>
                  <a:srgbClr val="222222"/>
                </a:solidFill>
                <a:latin typeface="Times New Roman" panose="02020603050405020304" pitchFamily="18" charset="0"/>
                <a:cs typeface="Times New Roman" panose="02020603050405020304" pitchFamily="18" charset="0"/>
              </a:rPr>
              <a:t> for simplifying the development of </a:t>
            </a:r>
            <a:r>
              <a:rPr lang="en-US" sz="2400" dirty="0">
                <a:solidFill>
                  <a:srgbClr val="0B0080"/>
                </a:solidFill>
                <a:latin typeface="Times New Roman" panose="02020603050405020304" pitchFamily="18" charset="0"/>
                <a:cs typeface="Times New Roman" panose="02020603050405020304" pitchFamily="18" charset="0"/>
              </a:rPr>
              <a:t>java swing</a:t>
            </a:r>
            <a:r>
              <a:rPr lang="en-US" sz="2400" dirty="0">
                <a:solidFill>
                  <a:srgbClr val="222222"/>
                </a:solidFill>
                <a:latin typeface="Times New Roman" panose="02020603050405020304" pitchFamily="18" charset="0"/>
                <a:cs typeface="Times New Roman" panose="02020603050405020304" pitchFamily="18" charset="0"/>
              </a:rPr>
              <a:t> desktop applications. </a:t>
            </a:r>
          </a:p>
          <a:p>
            <a:endParaRPr lang="en-US" sz="2400" b="1" u="sng" dirty="0">
              <a:solidFill>
                <a:srgbClr val="222222"/>
              </a:solidFill>
              <a:latin typeface="Times New Roman" panose="02020603050405020304" pitchFamily="18" charset="0"/>
              <a:cs typeface="Times New Roman" panose="02020603050405020304" pitchFamily="18" charset="0"/>
            </a:endParaRPr>
          </a:p>
          <a:p>
            <a:r>
              <a:rPr lang="en-US" sz="2400" b="1" u="sng" dirty="0">
                <a:solidFill>
                  <a:srgbClr val="222222"/>
                </a:solidFill>
                <a:latin typeface="Times New Roman" panose="02020603050405020304" pitchFamily="18" charset="0"/>
                <a:cs typeface="Times New Roman" panose="02020603050405020304" pitchFamily="18" charset="0"/>
              </a:rPr>
              <a:t>NETBEANS IDE</a:t>
            </a:r>
          </a:p>
          <a:p>
            <a:r>
              <a:rPr lang="en-US" sz="2400" dirty="0">
                <a:latin typeface="Times New Roman" panose="02020603050405020304" pitchFamily="18" charset="0"/>
                <a:cs typeface="Times New Roman" panose="02020603050405020304" pitchFamily="18" charset="0"/>
              </a:rPr>
              <a:t>NetBeans IDE is an open source integrated development environment. NetBeans IDE supports development of all Java application types (JAVA SE (including javaFX), java</a:t>
            </a:r>
            <a:r>
              <a:rPr lang="en-US" sz="2400" dirty="0">
                <a:latin typeface="Times New Roman" panose="02020603050405020304" pitchFamily="18" charset="0"/>
                <a:cs typeface="Times New Roman" panose="02020603050405020304" pitchFamily="18" charset="0"/>
                <a:hlinkClick r:id="rId3" tooltip="Java Platform, Micro Edition"/>
              </a:rPr>
              <a:t> </a:t>
            </a:r>
            <a:r>
              <a:rPr lang="en-US" sz="2400" dirty="0">
                <a:latin typeface="Times New Roman" panose="02020603050405020304" pitchFamily="18" charset="0"/>
                <a:cs typeface="Times New Roman" panose="02020603050405020304" pitchFamily="18" charset="0"/>
              </a:rPr>
              <a:t>me, web and mobile applications) out of the box. </a:t>
            </a:r>
          </a:p>
        </p:txBody>
      </p:sp>
    </p:spTree>
    <p:extLst>
      <p:ext uri="{BB962C8B-B14F-4D97-AF65-F5344CB8AC3E}">
        <p14:creationId xmlns:p14="http://schemas.microsoft.com/office/powerpoint/2010/main" val="164064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5E38-E114-45C8-BB0D-26AF1681804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DD50DB0-1906-4770-B221-D0FA6918D124}"/>
              </a:ext>
            </a:extLst>
          </p:cNvPr>
          <p:cNvSpPr>
            <a:spLocks noGrp="1"/>
          </p:cNvSpPr>
          <p:nvPr>
            <p:ph idx="1"/>
          </p:nvPr>
        </p:nvSpPr>
        <p:spPr/>
        <p:txBody>
          <a:bodyPr>
            <a:normAutofit fontScale="85000" lnSpcReduction="20000"/>
          </a:bodyPr>
          <a:lstStyle/>
          <a:p>
            <a:pPr marL="0" indent="0">
              <a:buNone/>
            </a:pPr>
            <a:r>
              <a:rPr lang="en-US" b="1" dirty="0"/>
              <a:t>MySQL</a:t>
            </a:r>
            <a:r>
              <a:rPr lang="en-US" dirty="0"/>
              <a:t> is an open-source relational database management system (RDBMS).Its name is a combination of "My", the name of co-founder Michael </a:t>
            </a:r>
            <a:r>
              <a:rPr lang="en-US" dirty="0" err="1"/>
              <a:t>Widenius's</a:t>
            </a:r>
            <a:r>
              <a:rPr lang="en-US" dirty="0"/>
              <a:t> daughter, and "SQL", the abbreviation for Structured Query Language.</a:t>
            </a:r>
          </a:p>
          <a:p>
            <a:pPr marL="0" indent="0">
              <a:buNone/>
            </a:pPr>
            <a:r>
              <a:rPr lang="en-US" b="1" u="sng" dirty="0"/>
              <a:t>OTHER DATABASES:</a:t>
            </a:r>
          </a:p>
          <a:p>
            <a:r>
              <a:rPr lang="en-US" dirty="0"/>
              <a:t>ADABAS.</a:t>
            </a:r>
          </a:p>
          <a:p>
            <a:r>
              <a:rPr lang="en-US" dirty="0"/>
              <a:t>IBM DB2</a:t>
            </a:r>
          </a:p>
          <a:p>
            <a:r>
              <a:rPr lang="en-US" dirty="0"/>
              <a:t>Microsoft Access</a:t>
            </a:r>
          </a:p>
          <a:p>
            <a:r>
              <a:rPr lang="en-US" dirty="0"/>
              <a:t>Microsoft Excel</a:t>
            </a:r>
          </a:p>
          <a:p>
            <a:r>
              <a:rPr lang="en-US" dirty="0"/>
              <a:t>Microsoft SQL Server</a:t>
            </a:r>
          </a:p>
          <a:p>
            <a:endParaRPr lang="en-US" dirty="0"/>
          </a:p>
        </p:txBody>
      </p:sp>
      <p:pic>
        <p:nvPicPr>
          <p:cNvPr id="5" name="Picture 4">
            <a:extLst>
              <a:ext uri="{FF2B5EF4-FFF2-40B4-BE49-F238E27FC236}">
                <a16:creationId xmlns:a16="http://schemas.microsoft.com/office/drawing/2014/main" id="{D21E0B10-C3D8-4AD9-B21B-8AD38AC18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946" y="1286171"/>
            <a:ext cx="2523488" cy="999828"/>
          </a:xfrm>
          <a:prstGeom prst="rect">
            <a:avLst/>
          </a:prstGeom>
        </p:spPr>
      </p:pic>
    </p:spTree>
    <p:extLst>
      <p:ext uri="{BB962C8B-B14F-4D97-AF65-F5344CB8AC3E}">
        <p14:creationId xmlns:p14="http://schemas.microsoft.com/office/powerpoint/2010/main" val="113680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841A-84A3-478E-8340-9436E43EDF17}"/>
              </a:ext>
            </a:extLst>
          </p:cNvPr>
          <p:cNvSpPr>
            <a:spLocks noGrp="1"/>
          </p:cNvSpPr>
          <p:nvPr>
            <p:ph type="title"/>
          </p:nvPr>
        </p:nvSpPr>
        <p:spPr/>
        <p:txBody>
          <a:bodyPr/>
          <a:lstStyle/>
          <a:p>
            <a:pPr algn="l"/>
            <a:r>
              <a:rPr lang="en-US" dirty="0"/>
              <a:t>GUI(Graphical User Interface)</a:t>
            </a:r>
          </a:p>
        </p:txBody>
      </p:sp>
      <p:sp>
        <p:nvSpPr>
          <p:cNvPr id="3" name="Content Placeholder 2">
            <a:extLst>
              <a:ext uri="{FF2B5EF4-FFF2-40B4-BE49-F238E27FC236}">
                <a16:creationId xmlns:a16="http://schemas.microsoft.com/office/drawing/2014/main" id="{25940DEE-ED7F-4835-AD2C-ACB20CD29767}"/>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The graphical user interface is a form of user interface that allows users to interact with electronic devices through graphical icons and visual indicators such as secondary notation, instead of text-based user interfaces, typed command labels or text navigation. </a:t>
            </a:r>
          </a:p>
        </p:txBody>
      </p:sp>
    </p:spTree>
    <p:extLst>
      <p:ext uri="{BB962C8B-B14F-4D97-AF65-F5344CB8AC3E}">
        <p14:creationId xmlns:p14="http://schemas.microsoft.com/office/powerpoint/2010/main" val="304283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315-BDD9-437E-9480-BB0E04E1D420}"/>
              </a:ext>
            </a:extLst>
          </p:cNvPr>
          <p:cNvSpPr>
            <a:spLocks noGrp="1"/>
          </p:cNvSpPr>
          <p:nvPr>
            <p:ph type="title"/>
          </p:nvPr>
        </p:nvSpPr>
        <p:spPr/>
        <p:txBody>
          <a:bodyPr/>
          <a:lstStyle/>
          <a:p>
            <a:pPr algn="l"/>
            <a:r>
              <a:rPr lang="en-US" dirty="0"/>
              <a:t>COMPONENTS OF GUI</a:t>
            </a:r>
          </a:p>
        </p:txBody>
      </p:sp>
      <p:sp>
        <p:nvSpPr>
          <p:cNvPr id="3" name="Content Placeholder 2">
            <a:extLst>
              <a:ext uri="{FF2B5EF4-FFF2-40B4-BE49-F238E27FC236}">
                <a16:creationId xmlns:a16="http://schemas.microsoft.com/office/drawing/2014/main" id="{B991968B-BF93-436A-953E-6C3A05FD7BE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Buttons </a:t>
            </a:r>
          </a:p>
          <a:p>
            <a:r>
              <a:rPr lang="en-US" dirty="0">
                <a:latin typeface="Times New Roman" panose="02020603050405020304" pitchFamily="18" charset="0"/>
                <a:cs typeface="Times New Roman" panose="02020603050405020304" pitchFamily="18" charset="0"/>
              </a:rPr>
              <a:t>Table, Panel, Frame</a:t>
            </a:r>
          </a:p>
          <a:p>
            <a:r>
              <a:rPr lang="en-US" dirty="0" err="1">
                <a:latin typeface="Times New Roman" panose="02020603050405020304" pitchFamily="18" charset="0"/>
                <a:cs typeface="Times New Roman" panose="02020603050405020304" pitchFamily="18" charset="0"/>
              </a:rPr>
              <a:t>Textfields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Panels and Containers</a:t>
            </a:r>
          </a:p>
          <a:p>
            <a:r>
              <a:rPr lang="en-US" dirty="0">
                <a:latin typeface="Times New Roman" panose="02020603050405020304" pitchFamily="18" charset="0"/>
                <a:cs typeface="Times New Roman" panose="02020603050405020304" pitchFamily="18" charset="0"/>
              </a:rPr>
              <a:t>Password Fields</a:t>
            </a:r>
          </a:p>
          <a:p>
            <a:endParaRPr lang="en-US" dirty="0"/>
          </a:p>
        </p:txBody>
      </p:sp>
    </p:spTree>
    <p:extLst>
      <p:ext uri="{BB962C8B-B14F-4D97-AF65-F5344CB8AC3E}">
        <p14:creationId xmlns:p14="http://schemas.microsoft.com/office/powerpoint/2010/main" val="315317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49FD-A0C9-4861-B990-3B4AC36A44E8}"/>
              </a:ext>
            </a:extLst>
          </p:cNvPr>
          <p:cNvSpPr>
            <a:spLocks noGrp="1"/>
          </p:cNvSpPr>
          <p:nvPr>
            <p:ph type="title"/>
          </p:nvPr>
        </p:nvSpPr>
        <p:spPr/>
        <p:txBody>
          <a:bodyPr>
            <a:normAutofit fontScale="90000"/>
          </a:bodyPr>
          <a:lstStyle/>
          <a:p>
            <a:r>
              <a:rPr lang="en-US" dirty="0"/>
              <a:t>CERTIFICATE GENERATION SYSTEM</a:t>
            </a:r>
          </a:p>
        </p:txBody>
      </p:sp>
      <p:sp>
        <p:nvSpPr>
          <p:cNvPr id="12" name="Content Placeholder 11">
            <a:extLst>
              <a:ext uri="{FF2B5EF4-FFF2-40B4-BE49-F238E27FC236}">
                <a16:creationId xmlns:a16="http://schemas.microsoft.com/office/drawing/2014/main" id="{19A8F228-AA5A-4C92-8509-C74F1553690F}"/>
              </a:ext>
            </a:extLst>
          </p:cNvPr>
          <p:cNvSpPr>
            <a:spLocks noGrp="1"/>
          </p:cNvSpPr>
          <p:nvPr>
            <p:ph sz="half" idx="2"/>
          </p:nvPr>
        </p:nvSpPr>
        <p:spPr/>
        <p:txBody>
          <a:bodyPr/>
          <a:lstStyle/>
          <a:p>
            <a:pPr marL="0" indent="0">
              <a:buNone/>
            </a:pPr>
            <a:r>
              <a:rPr lang="en-US" dirty="0"/>
              <a:t>LOGIN PAGE:</a:t>
            </a:r>
          </a:p>
          <a:p>
            <a:pPr marL="0" indent="0">
              <a:buNone/>
            </a:pPr>
            <a:r>
              <a:rPr lang="en-US" dirty="0"/>
              <a:t>User has to type a login id and password and click login.</a:t>
            </a:r>
          </a:p>
          <a:p>
            <a:pPr marL="0" indent="0">
              <a:buNone/>
            </a:pPr>
            <a:r>
              <a:rPr lang="en-US" dirty="0"/>
              <a:t>This executes search query of </a:t>
            </a:r>
            <a:r>
              <a:rPr lang="en-US" dirty="0" err="1"/>
              <a:t>mysql</a:t>
            </a:r>
            <a:r>
              <a:rPr lang="en-US" dirty="0"/>
              <a:t> and fetch data.</a:t>
            </a:r>
          </a:p>
          <a:p>
            <a:pPr marL="0" indent="0">
              <a:buNone/>
            </a:pPr>
            <a:r>
              <a:rPr lang="en-US" dirty="0"/>
              <a:t>If data is not found user has to sign up.</a:t>
            </a:r>
          </a:p>
        </p:txBody>
      </p:sp>
      <p:pic>
        <p:nvPicPr>
          <p:cNvPr id="6" name="Content Placeholder 5">
            <a:extLst>
              <a:ext uri="{FF2B5EF4-FFF2-40B4-BE49-F238E27FC236}">
                <a16:creationId xmlns:a16="http://schemas.microsoft.com/office/drawing/2014/main" id="{580E6109-3A66-42AD-AB6F-7D97D684B4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916008"/>
            <a:ext cx="4718050" cy="2599197"/>
          </a:xfrm>
        </p:spPr>
      </p:pic>
    </p:spTree>
    <p:extLst>
      <p:ext uri="{BB962C8B-B14F-4D97-AF65-F5344CB8AC3E}">
        <p14:creationId xmlns:p14="http://schemas.microsoft.com/office/powerpoint/2010/main" val="429114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56FA-0D07-4123-AE55-374122614C86}"/>
              </a:ext>
            </a:extLst>
          </p:cNvPr>
          <p:cNvSpPr>
            <a:spLocks noGrp="1"/>
          </p:cNvSpPr>
          <p:nvPr>
            <p:ph type="title"/>
          </p:nvPr>
        </p:nvSpPr>
        <p:spPr/>
        <p:txBody>
          <a:bodyPr/>
          <a:lstStyle/>
          <a:p>
            <a:r>
              <a:rPr lang="en-US" dirty="0"/>
              <a:t>DETAILS OF PARTICIPANTS</a:t>
            </a:r>
          </a:p>
        </p:txBody>
      </p:sp>
      <p:sp>
        <p:nvSpPr>
          <p:cNvPr id="10" name="Content Placeholder 9">
            <a:extLst>
              <a:ext uri="{FF2B5EF4-FFF2-40B4-BE49-F238E27FC236}">
                <a16:creationId xmlns:a16="http://schemas.microsoft.com/office/drawing/2014/main" id="{6A8861D8-9B4C-4609-AB75-5C3DFB5F2138}"/>
              </a:ext>
            </a:extLst>
          </p:cNvPr>
          <p:cNvSpPr>
            <a:spLocks noGrp="1"/>
          </p:cNvSpPr>
          <p:nvPr>
            <p:ph sz="half" idx="2"/>
          </p:nvPr>
        </p:nvSpPr>
        <p:spPr/>
        <p:txBody>
          <a:bodyPr/>
          <a:lstStyle/>
          <a:p>
            <a:r>
              <a:rPr lang="en-US" sz="2000" dirty="0"/>
              <a:t>Functions performed</a:t>
            </a:r>
          </a:p>
          <a:p>
            <a:r>
              <a:rPr lang="en-US" sz="2000" dirty="0"/>
              <a:t>Get data: to fetch data from MySQL.</a:t>
            </a:r>
          </a:p>
          <a:p>
            <a:r>
              <a:rPr lang="en-US" sz="2000" dirty="0"/>
              <a:t>Search: To search from MySQL.</a:t>
            </a:r>
          </a:p>
          <a:p>
            <a:r>
              <a:rPr lang="en-US" sz="2000" dirty="0"/>
              <a:t>Insert : To insert data.</a:t>
            </a:r>
          </a:p>
          <a:p>
            <a:r>
              <a:rPr lang="en-US" sz="2000" dirty="0"/>
              <a:t>Update: To update data.</a:t>
            </a:r>
          </a:p>
          <a:p>
            <a:r>
              <a:rPr lang="en-US" sz="2000" dirty="0"/>
              <a:t>Empty: To empty the table.</a:t>
            </a:r>
          </a:p>
          <a:p>
            <a:r>
              <a:rPr lang="en-US" sz="2000" dirty="0"/>
              <a:t>Delete: To delete all contents of table.</a:t>
            </a:r>
          </a:p>
          <a:p>
            <a:endParaRPr lang="en-US" dirty="0"/>
          </a:p>
          <a:p>
            <a:endParaRPr lang="en-US" dirty="0"/>
          </a:p>
        </p:txBody>
      </p:sp>
      <p:pic>
        <p:nvPicPr>
          <p:cNvPr id="7" name="Content Placeholder 6">
            <a:extLst>
              <a:ext uri="{FF2B5EF4-FFF2-40B4-BE49-F238E27FC236}">
                <a16:creationId xmlns:a16="http://schemas.microsoft.com/office/drawing/2014/main" id="{CFEC620E-D7AA-4D50-B094-C752050EC0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17722" y="2560638"/>
            <a:ext cx="3279755" cy="3309937"/>
          </a:xfrm>
        </p:spPr>
      </p:pic>
    </p:spTree>
    <p:extLst>
      <p:ext uri="{BB962C8B-B14F-4D97-AF65-F5344CB8AC3E}">
        <p14:creationId xmlns:p14="http://schemas.microsoft.com/office/powerpoint/2010/main" val="28440112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490</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Times New Roman</vt:lpstr>
      <vt:lpstr>Organic</vt:lpstr>
      <vt:lpstr>MINI PROJECT  ON CERTIFICATE GENERATION SYSTEM Submitted By:-  Bhushan Pradhan - 46  Ameya Joshi         -20 Anyket Khandekar-23 Aditya Mohite       -34      MENTOR :- Prof. Ranjita Gaonkar   DEPARTMENT OF COMPUTER ENGINEERING PILLAI COLLEGE OF ENGINEERING  NEW PANVEL – 410 206  UNIVERSITY OF MUMBAI  Academic  Year 2019-20  </vt:lpstr>
      <vt:lpstr>PROBLEM STATEMENT</vt:lpstr>
      <vt:lpstr>PLATFORMS USED</vt:lpstr>
      <vt:lpstr>         NETBEANS</vt:lpstr>
      <vt:lpstr>                      </vt:lpstr>
      <vt:lpstr>GUI(Graphical User Interface)</vt:lpstr>
      <vt:lpstr>COMPONENTS OF GUI</vt:lpstr>
      <vt:lpstr>CERTIFICATE GENERATION SYSTEM</vt:lpstr>
      <vt:lpstr>DETAILS OF PARTICIPANTS</vt:lpstr>
      <vt:lpstr>GENARATE CERTIFICATE</vt:lpstr>
      <vt:lpstr>SAMPLE CERTIFICATE</vt:lpstr>
      <vt:lpstr>Future scope</vt:lpstr>
      <vt:lpstr>ACKNOLEDGEMENT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CERTIFICATE GENERATION SYSTEM</dc:title>
  <dc:creator>bhushan pradhan</dc:creator>
  <cp:lastModifiedBy>bhushan pradhan</cp:lastModifiedBy>
  <cp:revision>22</cp:revision>
  <dcterms:created xsi:type="dcterms:W3CDTF">2019-10-14T15:01:41Z</dcterms:created>
  <dcterms:modified xsi:type="dcterms:W3CDTF">2019-10-19T06:16:11Z</dcterms:modified>
</cp:coreProperties>
</file>