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9" r:id="rId2"/>
    <p:sldId id="282" r:id="rId3"/>
    <p:sldId id="284" r:id="rId4"/>
    <p:sldId id="297" r:id="rId5"/>
    <p:sldId id="322" r:id="rId6"/>
    <p:sldId id="351" r:id="rId7"/>
    <p:sldId id="350" r:id="rId8"/>
    <p:sldId id="352" r:id="rId9"/>
    <p:sldId id="353" r:id="rId10"/>
    <p:sldId id="354" r:id="rId11"/>
    <p:sldId id="355" r:id="rId12"/>
    <p:sldId id="278" r:id="rId13"/>
  </p:sldIdLst>
  <p:sldSz cx="9144000" cy="6858000" type="screen4x3"/>
  <p:notesSz cx="7102475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DC57"/>
    <a:srgbClr val="FF99FF"/>
    <a:srgbClr val="33CCFF"/>
    <a:srgbClr val="F373CE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8495" autoAdjust="0"/>
  </p:normalViewPr>
  <p:slideViewPr>
    <p:cSldViewPr>
      <p:cViewPr>
        <p:scale>
          <a:sx n="90" d="100"/>
          <a:sy n="90" d="100"/>
        </p:scale>
        <p:origin x="-798" y="6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4FEC20D1-224B-4ABC-B7D2-704A39529F98}" type="datetimeFigureOut">
              <a:rPr lang="ko-KR" altLang="en-US" smtClean="0"/>
              <a:pPr/>
              <a:t>2015-12-02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D55846F5-820C-4EE0-8A14-6C1F1951B77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0736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846F5-820C-4EE0-8A14-6C1F1951B77A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RS3/9 MIVR-3000_RW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F536-C5BE-433C-8BB3-5A2B88D2058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RS3/9 MIVR-3000_RW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F536-C5BE-433C-8BB3-5A2B88D2058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RS3/9 MIVR-3000_RW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F536-C5BE-433C-8BB3-5A2B88D2058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RS3/9 MIVR-3000_RW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F536-C5BE-433C-8BB3-5A2B88D2058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RS3/9 MIVR-3000_RW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F536-C5BE-433C-8BB3-5A2B88D2058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RS3/9 MIVR-3000_RW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F536-C5BE-433C-8BB3-5A2B88D2058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RS3/9 MIVR-3000_RW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F536-C5BE-433C-8BB3-5A2B88D2058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RS3/9 MIVR-3000_RW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F536-C5BE-433C-8BB3-5A2B88D2058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RS3/9 MIVR-3000_RW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F536-C5BE-433C-8BB3-5A2B88D2058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RS3/9 MIVR-3000_RW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F536-C5BE-433C-8BB3-5A2B88D2058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RS3/9 MIVR-3000_RW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F536-C5BE-433C-8BB3-5A2B88D2058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RS3/9 MIVR-3000_RW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5F536-C5BE-433C-8BB3-5A2B88D2058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95223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RS-3/9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HDLC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Service </a:t>
            </a:r>
            <a:endParaRPr lang="ko-KR" altLang="en-US" b="1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83568" y="47251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4289" y="548680"/>
            <a:ext cx="1368152" cy="415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551728" y="2060848"/>
            <a:ext cx="204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2015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3928" y="243018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Inter-m</a:t>
            </a:r>
            <a:endParaRPr lang="ko-KR" altLang="en-US" dirty="0"/>
          </a:p>
        </p:txBody>
      </p:sp>
      <p:pic>
        <p:nvPicPr>
          <p:cNvPr id="8" name="Picture 7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04" t="8026" b="9940"/>
          <a:stretch/>
        </p:blipFill>
        <p:spPr bwMode="auto">
          <a:xfrm>
            <a:off x="2370585" y="2924944"/>
            <a:ext cx="4280566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492370" y="365126"/>
            <a:ext cx="166904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 b="1"/>
              <a:t>7) Advanced </a:t>
            </a:r>
            <a:r>
              <a:rPr lang="ko-KR" altLang="en-US" sz="1000" b="1"/>
              <a:t>설정합니다</a:t>
            </a:r>
            <a:r>
              <a:rPr lang="en-US" altLang="ko-KR" sz="1000" b="1"/>
              <a:t>.</a:t>
            </a:r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1"/>
            <a:ext cx="5310554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5134708" y="2286000"/>
            <a:ext cx="168812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5134708" y="2590800"/>
            <a:ext cx="168812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6893169" y="2133601"/>
            <a:ext cx="117371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 b="1" dirty="0" smtClean="0"/>
              <a:t>Read</a:t>
            </a:r>
            <a:r>
              <a:rPr lang="ko-KR" altLang="en-US" sz="1000" b="1" dirty="0"/>
              <a:t> </a:t>
            </a:r>
            <a:r>
              <a:rPr lang="en-US" altLang="ko-KR" sz="1000" b="1" dirty="0" smtClean="0"/>
              <a:t>and Write.</a:t>
            </a:r>
            <a:endParaRPr lang="en-US" altLang="ko-KR" sz="1000" b="1" dirty="0"/>
          </a:p>
          <a:p>
            <a:endParaRPr lang="en-US" altLang="ko-KR" sz="1000" b="1" dirty="0"/>
          </a:p>
          <a:p>
            <a:r>
              <a:rPr lang="en-US" altLang="ko-KR" sz="1000" b="1" dirty="0"/>
              <a:t>Address</a:t>
            </a:r>
            <a:r>
              <a:rPr lang="ko-KR" altLang="en-US" sz="1000" b="1" dirty="0"/>
              <a:t>가 </a:t>
            </a:r>
            <a:r>
              <a:rPr lang="en-US" altLang="ko-KR" sz="1000" b="1" dirty="0" smtClean="0"/>
              <a:t>0x04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612109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75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08" y="1066801"/>
            <a:ext cx="5310554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92369" y="365126"/>
            <a:ext cx="202491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 b="1"/>
              <a:t>8) Program</a:t>
            </a:r>
            <a:r>
              <a:rPr lang="ko-KR" altLang="en-US" sz="1000" b="1"/>
              <a:t>을 다운로드 합니다</a:t>
            </a:r>
            <a:r>
              <a:rPr lang="en-US" altLang="ko-KR" sz="1000" b="1"/>
              <a:t>.</a:t>
            </a: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2110154" y="18288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1969477" y="3048000"/>
            <a:ext cx="42906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6682154" y="1676401"/>
            <a:ext cx="5806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 b="1" dirty="0"/>
              <a:t>Erase </a:t>
            </a:r>
            <a:r>
              <a:rPr lang="en-US" altLang="ko-KR" sz="1000" b="1" dirty="0" smtClean="0"/>
              <a:t>.</a:t>
            </a:r>
            <a:endParaRPr lang="en-US" altLang="ko-KR" sz="1000" b="1" dirty="0"/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260123" y="2895601"/>
            <a:ext cx="11929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 b="1" dirty="0" err="1" smtClean="0"/>
              <a:t>HDLC.hex</a:t>
            </a:r>
            <a:r>
              <a:rPr lang="en-US" altLang="ko-KR" sz="1000" b="1" dirty="0" smtClean="0"/>
              <a:t> .</a:t>
            </a:r>
            <a:endParaRPr lang="en-US" altLang="ko-KR" sz="1000" b="1" dirty="0"/>
          </a:p>
          <a:p>
            <a:r>
              <a:rPr lang="en-US" altLang="ko-KR" sz="1000" b="1" dirty="0" smtClean="0"/>
              <a:t>Program</a:t>
            </a:r>
            <a:r>
              <a:rPr lang="ko-KR" altLang="en-US" sz="1000" b="1" dirty="0" smtClean="0"/>
              <a:t> </a:t>
            </a:r>
            <a:r>
              <a:rPr lang="en-US" altLang="ko-KR" sz="1000" b="1" dirty="0"/>
              <a:t>Verify </a:t>
            </a:r>
            <a:r>
              <a:rPr lang="en-US" altLang="ko-KR" sz="1000" b="1" dirty="0" smtClean="0"/>
              <a:t>.</a:t>
            </a:r>
            <a:endParaRPr lang="en-US" altLang="ko-KR" sz="1000" b="1" dirty="0"/>
          </a:p>
        </p:txBody>
      </p:sp>
      <p:sp>
        <p:nvSpPr>
          <p:cNvPr id="2" name="직사각형 1"/>
          <p:cNvSpPr/>
          <p:nvPr/>
        </p:nvSpPr>
        <p:spPr>
          <a:xfrm>
            <a:off x="611560" y="5301208"/>
            <a:ext cx="2808312" cy="747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027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9581" y="3140970"/>
            <a:ext cx="2224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● The End ●</a:t>
            </a:r>
            <a:endParaRPr lang="ko-KR" altLang="en-US" sz="24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4289" y="548680"/>
            <a:ext cx="1368152" cy="415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1385" y="1628800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 smtClean="0"/>
              <a:t>Tool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list</a:t>
            </a:r>
          </a:p>
          <a:p>
            <a:pPr marL="457200" indent="-457200">
              <a:buAutoNum type="arabicPeriod"/>
            </a:pPr>
            <a:r>
              <a:rPr lang="en-US" altLang="ko-KR" sz="2000" dirty="0" smtClean="0"/>
              <a:t>Upload  </a:t>
            </a:r>
            <a:r>
              <a:rPr lang="en-US" altLang="ko-KR" sz="2000" dirty="0" smtClean="0"/>
              <a:t>procedure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548682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Contents</a:t>
            </a:r>
            <a:endParaRPr lang="ko-KR" altLang="en-US" sz="2400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4289" y="548680"/>
            <a:ext cx="1368152" cy="415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직선 연결선 10"/>
          <p:cNvCxnSpPr/>
          <p:nvPr/>
        </p:nvCxnSpPr>
        <p:spPr>
          <a:xfrm>
            <a:off x="571473" y="1000108"/>
            <a:ext cx="8001056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548682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ko-KR" sz="2400" b="1" dirty="0"/>
              <a:t>1</a:t>
            </a:r>
            <a:r>
              <a:rPr lang="en-US" altLang="ko-KR" sz="2400" b="1" dirty="0" smtClean="0"/>
              <a:t>. Tool list</a:t>
            </a:r>
            <a:endParaRPr lang="en-US" altLang="ko-KR" sz="2400" b="1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4289" y="548680"/>
            <a:ext cx="1368152" cy="415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71601" y="1916834"/>
            <a:ext cx="439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b="1" dirty="0" smtClean="0"/>
              <a:t>Upload </a:t>
            </a:r>
            <a:r>
              <a:rPr lang="en-US" altLang="ko-KR" b="1" dirty="0" err="1" smtClean="0"/>
              <a:t>tooss</a:t>
            </a:r>
            <a:endParaRPr lang="en-US" altLang="ko-KR" b="1" dirty="0" smtClean="0"/>
          </a:p>
          <a:p>
            <a:pPr marL="342900" indent="-342900">
              <a:buAutoNum type="arabicParenR"/>
            </a:pPr>
            <a:r>
              <a:rPr lang="en-US" altLang="ko-KR" b="1" dirty="0" smtClean="0"/>
              <a:t>LAP</a:t>
            </a:r>
            <a:r>
              <a:rPr lang="en-US" altLang="ko-KR" b="1" dirty="0" smtClean="0"/>
              <a:t>TOP</a:t>
            </a:r>
          </a:p>
          <a:p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571473" y="1000108"/>
            <a:ext cx="8001056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548682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ko-KR" sz="2400" b="1" dirty="0"/>
              <a:t>2</a:t>
            </a:r>
            <a:r>
              <a:rPr lang="en-US" altLang="ko-KR" sz="2400" b="1" dirty="0" smtClean="0"/>
              <a:t>. Procedure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4289" y="548680"/>
            <a:ext cx="1368152" cy="415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연결선 8"/>
          <p:cNvCxnSpPr/>
          <p:nvPr/>
        </p:nvCxnSpPr>
        <p:spPr>
          <a:xfrm>
            <a:off x="571473" y="1000108"/>
            <a:ext cx="8001056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1472" y="1202281"/>
            <a:ext cx="5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</a:p>
        </p:txBody>
      </p:sp>
      <p:sp>
        <p:nvSpPr>
          <p:cNvPr id="19" name="타원 18"/>
          <p:cNvSpPr/>
          <p:nvPr/>
        </p:nvSpPr>
        <p:spPr>
          <a:xfrm>
            <a:off x="4214810" y="2846256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5214942" y="3214686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80650" y="2587576"/>
            <a:ext cx="108012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LAPTOP</a:t>
            </a:r>
          </a:p>
          <a:p>
            <a:endParaRPr lang="en-US" altLang="ko-KR" dirty="0"/>
          </a:p>
          <a:p>
            <a:r>
              <a:rPr lang="en-US" altLang="ko-KR" dirty="0" smtClean="0"/>
              <a:t>USB</a:t>
            </a:r>
            <a:endParaRPr lang="ko-KR" altLang="en-US" dirty="0"/>
          </a:p>
        </p:txBody>
      </p:sp>
      <p:pic>
        <p:nvPicPr>
          <p:cNvPr id="10" name="Picture 7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282" y="1860606"/>
            <a:ext cx="5743852" cy="322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1560770" y="2989132"/>
            <a:ext cx="549024" cy="368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877456" y="2756712"/>
            <a:ext cx="108012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+5V</a:t>
            </a:r>
          </a:p>
          <a:p>
            <a:endParaRPr lang="en-US" altLang="ko-KR" dirty="0"/>
          </a:p>
          <a:p>
            <a:r>
              <a:rPr lang="en-US" altLang="ko-KR" dirty="0" smtClean="0"/>
              <a:t>DVR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4289" y="548680"/>
            <a:ext cx="1368152" cy="415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연결선 8"/>
          <p:cNvCxnSpPr/>
          <p:nvPr/>
        </p:nvCxnSpPr>
        <p:spPr>
          <a:xfrm>
            <a:off x="571473" y="1000108"/>
            <a:ext cx="8001056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1472" y="1202281"/>
            <a:ext cx="857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en-US" altLang="ko-KR" dirty="0"/>
              <a:t>.. </a:t>
            </a:r>
            <a:r>
              <a:rPr lang="en-US" altLang="ko-KR" dirty="0" smtClean="0"/>
              <a:t>Run AVR </a:t>
            </a:r>
            <a:r>
              <a:rPr lang="en-US" altLang="ko-KR" dirty="0" err="1" smtClean="0"/>
              <a:t>stdudio</a:t>
            </a:r>
            <a:r>
              <a:rPr lang="en-US" altLang="ko-KR" dirty="0" smtClean="0"/>
              <a:t>.          </a:t>
            </a:r>
            <a:endParaRPr lang="ko-KR" altLang="en-US" dirty="0" smtClean="0"/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" name="아래로 구부러진 화살표 1"/>
          <p:cNvSpPr/>
          <p:nvPr/>
        </p:nvSpPr>
        <p:spPr>
          <a:xfrm>
            <a:off x="3347864" y="4001244"/>
            <a:ext cx="720081" cy="50405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3568" y="548682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ko-KR" sz="2400" b="1" dirty="0"/>
              <a:t>2</a:t>
            </a:r>
            <a:r>
              <a:rPr lang="en-US" altLang="ko-KR" sz="2400" b="1" dirty="0" smtClean="0"/>
              <a:t>. Procedure 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6" y="1862881"/>
            <a:ext cx="414337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598" y="2535981"/>
            <a:ext cx="4267200" cy="267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431" y="990601"/>
            <a:ext cx="6963508" cy="442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92369" y="457201"/>
            <a:ext cx="170271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 b="1" dirty="0"/>
              <a:t>3) Firmware Download </a:t>
            </a:r>
            <a:r>
              <a:rPr lang="en-US" altLang="ko-KR" sz="1000" b="1" dirty="0" smtClean="0"/>
              <a:t>.</a:t>
            </a:r>
            <a:endParaRPr lang="en-US" altLang="ko-KR" sz="1000" b="1" dirty="0"/>
          </a:p>
        </p:txBody>
      </p:sp>
      <p:sp>
        <p:nvSpPr>
          <p:cNvPr id="10249" name="Freeform 9"/>
          <p:cNvSpPr>
            <a:spLocks/>
          </p:cNvSpPr>
          <p:nvPr/>
        </p:nvSpPr>
        <p:spPr bwMode="auto">
          <a:xfrm>
            <a:off x="2977661" y="1660525"/>
            <a:ext cx="1195754" cy="4343400"/>
          </a:xfrm>
          <a:custGeom>
            <a:avLst/>
            <a:gdLst>
              <a:gd name="T0" fmla="*/ 0 w 336"/>
              <a:gd name="T1" fmla="*/ 0 h 2256"/>
              <a:gd name="T2" fmla="*/ 0 w 336"/>
              <a:gd name="T3" fmla="*/ 2256 h 2256"/>
              <a:gd name="T4" fmla="*/ 336 w 336"/>
              <a:gd name="T5" fmla="*/ 2256 h 2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2256">
                <a:moveTo>
                  <a:pt x="0" y="0"/>
                </a:moveTo>
                <a:lnTo>
                  <a:pt x="0" y="2256"/>
                </a:lnTo>
                <a:lnTo>
                  <a:pt x="336" y="225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4567604" y="5876926"/>
            <a:ext cx="8098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 b="1" dirty="0" smtClean="0"/>
              <a:t>Click Icon.</a:t>
            </a:r>
            <a:endParaRPr lang="en-US" altLang="ko-KR" sz="1000" b="1" dirty="0"/>
          </a:p>
        </p:txBody>
      </p:sp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31" y="2057400"/>
            <a:ext cx="4536831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7666892" y="27432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6541477" y="5851526"/>
            <a:ext cx="21082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 b="1" dirty="0" smtClean="0"/>
              <a:t>Platform is select</a:t>
            </a:r>
            <a:r>
              <a:rPr lang="ko-KR" altLang="en-US" sz="1000" b="1" dirty="0" smtClean="0"/>
              <a:t> </a:t>
            </a:r>
            <a:r>
              <a:rPr lang="en-US" altLang="ko-KR" sz="1000" b="1" dirty="0"/>
              <a:t>AVRISP </a:t>
            </a:r>
            <a:r>
              <a:rPr lang="en-US" altLang="ko-KR" sz="1000" b="1" dirty="0" err="1" smtClean="0"/>
              <a:t>mkII</a:t>
            </a:r>
            <a:r>
              <a:rPr lang="ko-KR" altLang="en-US" sz="1000" b="1" dirty="0" smtClean="0"/>
              <a:t> </a:t>
            </a:r>
            <a:endParaRPr lang="en-US" altLang="ko-KR" sz="1000" b="1" dirty="0" smtClean="0"/>
          </a:p>
          <a:p>
            <a:r>
              <a:rPr lang="en-US" altLang="ko-KR" sz="1000" b="1" dirty="0" smtClean="0"/>
              <a:t>And press </a:t>
            </a:r>
            <a:r>
              <a:rPr lang="ko-KR" altLang="en-US" sz="1000" b="1" dirty="0" smtClean="0"/>
              <a:t> </a:t>
            </a:r>
            <a:r>
              <a:rPr lang="en-US" altLang="ko-KR" sz="1000" b="1" dirty="0" smtClean="0"/>
              <a:t>Connect.</a:t>
            </a:r>
            <a:endParaRPr lang="en-US" altLang="ko-KR" sz="1000" b="1" dirty="0"/>
          </a:p>
        </p:txBody>
      </p:sp>
      <p:pic>
        <p:nvPicPr>
          <p:cNvPr id="10255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981" y="5819776"/>
            <a:ext cx="351692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6" name="Oval 16"/>
          <p:cNvSpPr>
            <a:spLocks noChangeArrowheads="1"/>
          </p:cNvSpPr>
          <p:nvPr/>
        </p:nvSpPr>
        <p:spPr bwMode="auto">
          <a:xfrm>
            <a:off x="2866293" y="1412875"/>
            <a:ext cx="211015" cy="228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729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92369" y="381001"/>
            <a:ext cx="10230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 b="1" dirty="0"/>
              <a:t>4) </a:t>
            </a:r>
            <a:r>
              <a:rPr lang="en-US" altLang="ko-KR" sz="1000" b="1" dirty="0" smtClean="0"/>
              <a:t>Reset </a:t>
            </a:r>
            <a:r>
              <a:rPr lang="en-US" altLang="ko-KR" sz="1000" b="1" dirty="0" err="1" smtClean="0"/>
              <a:t>moc</a:t>
            </a:r>
            <a:r>
              <a:rPr lang="en-US" altLang="ko-KR" sz="1000" b="1" dirty="0" smtClean="0"/>
              <a:t>.</a:t>
            </a:r>
            <a:endParaRPr lang="en-US" altLang="ko-KR" sz="1000" b="1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16" y="990600"/>
            <a:ext cx="5329604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6752493" y="1660526"/>
            <a:ext cx="24529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 b="1" dirty="0"/>
              <a:t>Device and Signature Bytes </a:t>
            </a:r>
            <a:r>
              <a:rPr lang="en-US" altLang="ko-KR" sz="1000" b="1" dirty="0" smtClean="0"/>
              <a:t>selected </a:t>
            </a:r>
            <a:endParaRPr lang="ko-KR" altLang="en-US" sz="1000" b="1" dirty="0"/>
          </a:p>
          <a:p>
            <a:r>
              <a:rPr lang="en-US" altLang="ko-KR" sz="1000" b="1" dirty="0" smtClean="0"/>
              <a:t>ATmega162 then click</a:t>
            </a:r>
            <a:r>
              <a:rPr lang="ko-KR" altLang="en-US" sz="1000" b="1" dirty="0" smtClean="0"/>
              <a:t> </a:t>
            </a:r>
            <a:r>
              <a:rPr lang="en-US" altLang="ko-KR" sz="1000" b="1" dirty="0"/>
              <a:t>Erase Device 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980744" y="4267201"/>
            <a:ext cx="143821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 b="1" dirty="0" smtClean="0"/>
              <a:t>125 </a:t>
            </a:r>
            <a:r>
              <a:rPr lang="en-US" altLang="ko-KR" sz="1000" b="1" dirty="0" err="1" smtClean="0"/>
              <a:t>khz</a:t>
            </a:r>
            <a:r>
              <a:rPr lang="en-US" altLang="ko-KR" sz="1000" b="1" dirty="0" smtClean="0"/>
              <a:t> Press Write.</a:t>
            </a:r>
            <a:endParaRPr lang="en-US" altLang="ko-KR" sz="1000" b="1" dirty="0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5205046" y="1905000"/>
            <a:ext cx="15474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5205046" y="4419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833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92370" y="365126"/>
            <a:ext cx="11272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 b="1" dirty="0"/>
              <a:t>5) </a:t>
            </a:r>
            <a:r>
              <a:rPr lang="en-US" altLang="ko-KR" sz="1000" b="1" dirty="0" smtClean="0"/>
              <a:t>Fuse setting.</a:t>
            </a:r>
            <a:endParaRPr lang="en-US" altLang="ko-KR" sz="1000" b="1" dirty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173" y="1295401"/>
            <a:ext cx="5310554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4" name="Line 6"/>
          <p:cNvSpPr>
            <a:spLocks noChangeShapeType="1"/>
          </p:cNvSpPr>
          <p:nvPr/>
        </p:nvSpPr>
        <p:spPr bwMode="auto">
          <a:xfrm flipH="1" flipV="1">
            <a:off x="2321169" y="1143000"/>
            <a:ext cx="30774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1929912" y="762001"/>
            <a:ext cx="161294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 b="1" dirty="0"/>
              <a:t> </a:t>
            </a:r>
            <a:r>
              <a:rPr lang="en-US" altLang="ko-KR" sz="1000" b="1" dirty="0" smtClean="0"/>
              <a:t>SPIEN is only checked.</a:t>
            </a:r>
            <a:endParaRPr lang="en-US" altLang="ko-KR" sz="1000" b="1" dirty="0"/>
          </a:p>
        </p:txBody>
      </p:sp>
      <p:sp>
        <p:nvSpPr>
          <p:cNvPr id="12297" name="Freeform 9"/>
          <p:cNvSpPr>
            <a:spLocks/>
          </p:cNvSpPr>
          <p:nvPr/>
        </p:nvSpPr>
        <p:spPr bwMode="auto">
          <a:xfrm>
            <a:off x="3899389" y="4267200"/>
            <a:ext cx="2743200" cy="914400"/>
          </a:xfrm>
          <a:custGeom>
            <a:avLst/>
            <a:gdLst>
              <a:gd name="T0" fmla="*/ 0 w 1872"/>
              <a:gd name="T1" fmla="*/ 576 h 576"/>
              <a:gd name="T2" fmla="*/ 0 w 1872"/>
              <a:gd name="T3" fmla="*/ 0 h 576"/>
              <a:gd name="T4" fmla="*/ 1872 w 1872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576">
                <a:moveTo>
                  <a:pt x="0" y="576"/>
                </a:moveTo>
                <a:lnTo>
                  <a:pt x="0" y="0"/>
                </a:lnTo>
                <a:lnTo>
                  <a:pt x="187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299" name="Freeform 11"/>
          <p:cNvSpPr>
            <a:spLocks/>
          </p:cNvSpPr>
          <p:nvPr/>
        </p:nvSpPr>
        <p:spPr bwMode="auto">
          <a:xfrm>
            <a:off x="4673112" y="4343400"/>
            <a:ext cx="1969477" cy="838200"/>
          </a:xfrm>
          <a:custGeom>
            <a:avLst/>
            <a:gdLst>
              <a:gd name="T0" fmla="*/ 0 w 1872"/>
              <a:gd name="T1" fmla="*/ 576 h 576"/>
              <a:gd name="T2" fmla="*/ 0 w 1872"/>
              <a:gd name="T3" fmla="*/ 0 h 576"/>
              <a:gd name="T4" fmla="*/ 1872 w 1872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576">
                <a:moveTo>
                  <a:pt x="0" y="576"/>
                </a:moveTo>
                <a:lnTo>
                  <a:pt x="0" y="0"/>
                </a:lnTo>
                <a:lnTo>
                  <a:pt x="187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6642589" y="4191001"/>
            <a:ext cx="182614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 b="1" dirty="0" smtClean="0"/>
              <a:t>Select Program and Verify</a:t>
            </a:r>
            <a:endParaRPr lang="en-US" altLang="ko-KR" sz="1000" b="1" dirty="0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2140927" y="3048000"/>
            <a:ext cx="4501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5275385" y="3429000"/>
            <a:ext cx="1266092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6541477" y="3421063"/>
            <a:ext cx="283603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 b="1" dirty="0"/>
              <a:t>Ext. Crystal </a:t>
            </a:r>
            <a:r>
              <a:rPr lang="en-US" altLang="ko-KR" sz="1000" b="1" dirty="0" err="1"/>
              <a:t>Osc</a:t>
            </a:r>
            <a:r>
              <a:rPr lang="en-US" altLang="ko-KR" sz="1000" b="1" dirty="0"/>
              <a:t>. 8.0 </a:t>
            </a:r>
            <a:r>
              <a:rPr lang="en-US" altLang="ko-KR" sz="1000" b="1" dirty="0">
                <a:latin typeface="Arial"/>
              </a:rPr>
              <a:t>–</a:t>
            </a:r>
            <a:endParaRPr lang="en-US" altLang="ko-KR" sz="1000" b="1" dirty="0"/>
          </a:p>
          <a:p>
            <a:r>
              <a:rPr lang="en-US" altLang="ko-KR" sz="1000" b="1" dirty="0"/>
              <a:t>         MHz; Start-up time: 258 CK + 65 </a:t>
            </a:r>
            <a:r>
              <a:rPr lang="en-US" altLang="ko-KR" sz="1000" b="1" dirty="0" err="1"/>
              <a:t>ms</a:t>
            </a:r>
            <a:endParaRPr lang="en-US" altLang="ko-KR" sz="1000" b="1" dirty="0"/>
          </a:p>
          <a:p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389323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92370" y="365126"/>
            <a:ext cx="161935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 b="1"/>
              <a:t>6) Lock Bits </a:t>
            </a:r>
            <a:r>
              <a:rPr lang="ko-KR" altLang="en-US" sz="1000" b="1"/>
              <a:t>설정합니다</a:t>
            </a:r>
            <a:r>
              <a:rPr lang="en-US" altLang="ko-KR" sz="1000" b="1"/>
              <a:t>.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15" y="1295401"/>
            <a:ext cx="5310554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8" name="Freeform 6"/>
          <p:cNvSpPr>
            <a:spLocks/>
          </p:cNvSpPr>
          <p:nvPr/>
        </p:nvSpPr>
        <p:spPr bwMode="auto">
          <a:xfrm>
            <a:off x="3899389" y="4267200"/>
            <a:ext cx="2743200" cy="914400"/>
          </a:xfrm>
          <a:custGeom>
            <a:avLst/>
            <a:gdLst>
              <a:gd name="T0" fmla="*/ 0 w 1872"/>
              <a:gd name="T1" fmla="*/ 576 h 576"/>
              <a:gd name="T2" fmla="*/ 0 w 1872"/>
              <a:gd name="T3" fmla="*/ 0 h 576"/>
              <a:gd name="T4" fmla="*/ 1872 w 1872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576">
                <a:moveTo>
                  <a:pt x="0" y="576"/>
                </a:moveTo>
                <a:lnTo>
                  <a:pt x="0" y="0"/>
                </a:lnTo>
                <a:lnTo>
                  <a:pt x="187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19" name="Freeform 7"/>
          <p:cNvSpPr>
            <a:spLocks/>
          </p:cNvSpPr>
          <p:nvPr/>
        </p:nvSpPr>
        <p:spPr bwMode="auto">
          <a:xfrm>
            <a:off x="4673112" y="4343400"/>
            <a:ext cx="1969477" cy="838200"/>
          </a:xfrm>
          <a:custGeom>
            <a:avLst/>
            <a:gdLst>
              <a:gd name="T0" fmla="*/ 0 w 1872"/>
              <a:gd name="T1" fmla="*/ 576 h 576"/>
              <a:gd name="T2" fmla="*/ 0 w 1872"/>
              <a:gd name="T3" fmla="*/ 0 h 576"/>
              <a:gd name="T4" fmla="*/ 1872 w 1872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576">
                <a:moveTo>
                  <a:pt x="0" y="576"/>
                </a:moveTo>
                <a:lnTo>
                  <a:pt x="0" y="0"/>
                </a:lnTo>
                <a:lnTo>
                  <a:pt x="187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6642589" y="4114801"/>
            <a:ext cx="187262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 b="1" dirty="0" smtClean="0"/>
              <a:t>Press Program  and Verify .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2184588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8337</TotalTime>
  <Words>154</Words>
  <Application>Microsoft Office PowerPoint</Application>
  <PresentationFormat>화면 슬라이드 쇼(4:3)</PresentationFormat>
  <Paragraphs>46</Paragraphs>
  <Slides>12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RS-3/9 HDLC Service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Inter-M Coperation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Inter-M</dc:creator>
  <cp:lastModifiedBy>홍종만</cp:lastModifiedBy>
  <cp:revision>674</cp:revision>
  <dcterms:created xsi:type="dcterms:W3CDTF">2013-10-29T06:36:32Z</dcterms:created>
  <dcterms:modified xsi:type="dcterms:W3CDTF">2015-12-01T21:14:24Z</dcterms:modified>
</cp:coreProperties>
</file>