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C4F5-5E34-49F1-9C2D-7C3450FE264D}" type="datetimeFigureOut">
              <a:rPr lang="en-US" smtClean="0"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F4D3-AC10-4BD2-877D-4C586CF6CB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sdgraphics.com/file/green-abstract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-136525"/>
            <a:ext cx="7267575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</dc:creator>
  <cp:lastModifiedBy>nat</cp:lastModifiedBy>
  <cp:revision>1</cp:revision>
  <dcterms:created xsi:type="dcterms:W3CDTF">2010-08-12T06:46:44Z</dcterms:created>
  <dcterms:modified xsi:type="dcterms:W3CDTF">2010-08-12T06:46:54Z</dcterms:modified>
</cp:coreProperties>
</file>