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SQL vs. MongoDB: A Comparison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Differences Between Relational and NoSQL Databases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 (Structured Query Language) is used to manage relational databases.</a:t>
            </a:r>
          </a:p>
          <a:p>
            <a:r>
              <a:t>- Schema-based: Data is stored in tables with predefined structures.</a:t>
            </a:r>
          </a:p>
          <a:p>
            <a:r>
              <a:t>- ACID Compliance: Ensures reliability and consistency of transactions.</a:t>
            </a:r>
          </a:p>
          <a:p>
            <a:r>
              <a:t>- Examples: MySQL, PostgreSQL, Microsoft SQL Server.</a:t>
            </a:r>
          </a:p>
          <a:p>
            <a:r>
              <a:t>- Best Use Cases: Banking, e-commerce, and ERP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MongoDB?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MongoDB is a NoSQL database that stores data in flexible, JSON-like documents.</a:t>
            </a:r>
          </a:p>
          <a:p>
            <a:r>
              <a:t>- Schema-less: Allows dynamic, flexible data structures.</a:t>
            </a:r>
          </a:p>
          <a:p>
            <a:r>
              <a:t>- Horizontal Scalability: Easily scales across multiple servers.</a:t>
            </a:r>
          </a:p>
          <a:p>
            <a:r>
              <a:t>- BSON Format: Stores data in binary JSON for efficient querying.</a:t>
            </a:r>
          </a:p>
          <a:p>
            <a:r>
              <a:t>- Best Use Cases: Real-time analytics, content management, IoT.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vs. MongoDB: Head-to-Head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04800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MongoDB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Tables with rows &amp;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JSON-like documents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Fixed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Flexible, schema-less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Query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MongoDB Query Language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Horizontal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Strong ACID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Eventual consistency in some cases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Which?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SQL:</a:t>
            </a:r>
          </a:p>
          <a:p>
            <a:r>
              <a:t>  - Structured data with relationships.</a:t>
            </a:r>
          </a:p>
          <a:p>
            <a:r>
              <a:t>  - Need for strict transactions (e.g., banking).</a:t>
            </a:r>
          </a:p>
          <a:p>
            <a:r>
              <a:t>- MongoDB:</a:t>
            </a:r>
          </a:p>
          <a:p>
            <a:r>
              <a:t>  - Unstructured or semi-structured data.</a:t>
            </a:r>
          </a:p>
          <a:p>
            <a:r>
              <a:t>  - Rapid development and scalability.</a:t>
            </a:r>
          </a:p>
          <a:p/>
          <a:p>
            <a:r>
              <a:t>Final Note: Both SQL and MongoDB are powerful, and the choice depends on your project requirements.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