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ink/ink2.xml" ContentType="application/inkml+xml"/>
  <Override PartName="/ppt/ink/ink3.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ink/ink18.xml" ContentType="application/inkml+xml"/>
  <Override PartName="/ppt/ink/ink19.xml" ContentType="application/inkml+xml"/>
  <Override PartName="/ppt/ink/ink20.xml" ContentType="application/inkml+xml"/>
  <Override PartName="/ppt/ink/ink21.xml" ContentType="application/inkml+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8" r:id="rId2"/>
    <p:sldId id="339" r:id="rId3"/>
    <p:sldId id="358" r:id="rId4"/>
    <p:sldId id="359" r:id="rId5"/>
    <p:sldId id="340" r:id="rId6"/>
    <p:sldId id="257" r:id="rId7"/>
    <p:sldId id="331" r:id="rId8"/>
    <p:sldId id="341" r:id="rId9"/>
    <p:sldId id="363" r:id="rId10"/>
    <p:sldId id="362" r:id="rId11"/>
    <p:sldId id="361" r:id="rId12"/>
    <p:sldId id="360" r:id="rId13"/>
    <p:sldId id="364" r:id="rId14"/>
    <p:sldId id="365" r:id="rId15"/>
    <p:sldId id="366" r:id="rId16"/>
    <p:sldId id="367" r:id="rId17"/>
    <p:sldId id="368" r:id="rId18"/>
    <p:sldId id="369" r:id="rId19"/>
    <p:sldId id="370" r:id="rId20"/>
    <p:sldId id="371" r:id="rId21"/>
    <p:sldId id="372" r:id="rId22"/>
    <p:sldId id="373" r:id="rId23"/>
    <p:sldId id="374" r:id="rId24"/>
    <p:sldId id="375" r:id="rId25"/>
    <p:sldId id="376" r:id="rId26"/>
    <p:sldId id="377" r:id="rId27"/>
    <p:sldId id="378" r:id="rId28"/>
    <p:sldId id="380" r:id="rId29"/>
    <p:sldId id="381" r:id="rId30"/>
    <p:sldId id="382" r:id="rId31"/>
    <p:sldId id="383" r:id="rId32"/>
    <p:sldId id="384" r:id="rId33"/>
    <p:sldId id="385" r:id="rId34"/>
    <p:sldId id="386" r:id="rId35"/>
    <p:sldId id="297"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F3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E363D1-FD24-4EE9-A34F-928821595118}" v="674" dt="2023-09-29T15:46:22.3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2" d="100"/>
          <a:sy n="82" d="100"/>
        </p:scale>
        <p:origin x="55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a anjum" userId="98473ba0306329b4" providerId="LiveId" clId="{EC876E81-EF9F-499F-ACB7-F787DCFD5245}"/>
    <pc:docChg chg="undo custSel addSld delSld modSld sldOrd">
      <pc:chgData name="saba anjum" userId="98473ba0306329b4" providerId="LiveId" clId="{EC876E81-EF9F-499F-ACB7-F787DCFD5245}" dt="2023-08-19T12:29:00.046" v="1097" actId="20577"/>
      <pc:docMkLst>
        <pc:docMk/>
      </pc:docMkLst>
      <pc:sldChg chg="modSp del mod">
        <pc:chgData name="saba anjum" userId="98473ba0306329b4" providerId="LiveId" clId="{EC876E81-EF9F-499F-ACB7-F787DCFD5245}" dt="2023-08-19T05:02:41.278" v="6" actId="2696"/>
        <pc:sldMkLst>
          <pc:docMk/>
          <pc:sldMk cId="1830387672" sldId="256"/>
        </pc:sldMkLst>
        <pc:picChg chg="mod">
          <ac:chgData name="saba anjum" userId="98473ba0306329b4" providerId="LiveId" clId="{EC876E81-EF9F-499F-ACB7-F787DCFD5245}" dt="2023-08-19T05:02:35.706" v="5" actId="1076"/>
          <ac:picMkLst>
            <pc:docMk/>
            <pc:sldMk cId="1830387672" sldId="256"/>
            <ac:picMk id="5" creationId="{52569654-A0DB-FE47-FA70-A2A7FFA497EB}"/>
          </ac:picMkLst>
        </pc:picChg>
      </pc:sldChg>
      <pc:sldChg chg="addSp delSp modSp mod">
        <pc:chgData name="saba anjum" userId="98473ba0306329b4" providerId="LiveId" clId="{EC876E81-EF9F-499F-ACB7-F787DCFD5245}" dt="2023-08-19T05:33:49.687" v="134" actId="1076"/>
        <pc:sldMkLst>
          <pc:docMk/>
          <pc:sldMk cId="313492513" sldId="257"/>
        </pc:sldMkLst>
        <pc:spChg chg="add del mod">
          <ac:chgData name="saba anjum" userId="98473ba0306329b4" providerId="LiveId" clId="{EC876E81-EF9F-499F-ACB7-F787DCFD5245}" dt="2023-08-19T05:27:59.149" v="92" actId="22"/>
          <ac:spMkLst>
            <pc:docMk/>
            <pc:sldMk cId="313492513" sldId="257"/>
            <ac:spMk id="3" creationId="{2824C547-E0CE-F982-8A68-288EDDDA5533}"/>
          </ac:spMkLst>
        </pc:spChg>
        <pc:spChg chg="mod">
          <ac:chgData name="saba anjum" userId="98473ba0306329b4" providerId="LiveId" clId="{EC876E81-EF9F-499F-ACB7-F787DCFD5245}" dt="2023-08-19T05:22:13.881" v="83" actId="1076"/>
          <ac:spMkLst>
            <pc:docMk/>
            <pc:sldMk cId="313492513" sldId="257"/>
            <ac:spMk id="5" creationId="{69333ABC-E61C-E9ED-A227-4D5F2492A075}"/>
          </ac:spMkLst>
        </pc:spChg>
        <pc:spChg chg="del mod">
          <ac:chgData name="saba anjum" userId="98473ba0306329b4" providerId="LiveId" clId="{EC876E81-EF9F-499F-ACB7-F787DCFD5245}" dt="2023-08-19T05:22:27.891" v="85" actId="21"/>
          <ac:spMkLst>
            <pc:docMk/>
            <pc:sldMk cId="313492513" sldId="257"/>
            <ac:spMk id="12" creationId="{8770C9A0-5107-FEAE-A83E-DCBB0D8D3CAF}"/>
          </ac:spMkLst>
        </pc:spChg>
        <pc:spChg chg="del">
          <ac:chgData name="saba anjum" userId="98473ba0306329b4" providerId="LiveId" clId="{EC876E81-EF9F-499F-ACB7-F787DCFD5245}" dt="2023-08-19T05:22:32.222" v="86" actId="21"/>
          <ac:spMkLst>
            <pc:docMk/>
            <pc:sldMk cId="313492513" sldId="257"/>
            <ac:spMk id="19" creationId="{7B991E3F-7CBE-FFB0-4077-A0EED93D99A0}"/>
          </ac:spMkLst>
        </pc:spChg>
        <pc:picChg chg="add mod">
          <ac:chgData name="saba anjum" userId="98473ba0306329b4" providerId="LiveId" clId="{EC876E81-EF9F-499F-ACB7-F787DCFD5245}" dt="2023-08-19T05:33:44.175" v="133" actId="14100"/>
          <ac:picMkLst>
            <pc:docMk/>
            <pc:sldMk cId="313492513" sldId="257"/>
            <ac:picMk id="6" creationId="{7C23EFD9-9D16-BC13-F7CA-F3B781F2D188}"/>
          </ac:picMkLst>
        </pc:picChg>
        <pc:picChg chg="add mod">
          <ac:chgData name="saba anjum" userId="98473ba0306329b4" providerId="LiveId" clId="{EC876E81-EF9F-499F-ACB7-F787DCFD5245}" dt="2023-08-19T05:33:49.687" v="134" actId="1076"/>
          <ac:picMkLst>
            <pc:docMk/>
            <pc:sldMk cId="313492513" sldId="257"/>
            <ac:picMk id="13" creationId="{BF14262C-E651-6BE6-E261-8F403ADCE61D}"/>
          </ac:picMkLst>
        </pc:picChg>
        <pc:picChg chg="add del mod">
          <ac:chgData name="saba anjum" userId="98473ba0306329b4" providerId="LiveId" clId="{EC876E81-EF9F-499F-ACB7-F787DCFD5245}" dt="2023-08-19T05:30:26.634" v="104" actId="478"/>
          <ac:picMkLst>
            <pc:docMk/>
            <pc:sldMk cId="313492513" sldId="257"/>
            <ac:picMk id="15" creationId="{FED101DC-2689-828D-6FB6-6475A1E14E19}"/>
          </ac:picMkLst>
        </pc:picChg>
        <pc:picChg chg="add mod">
          <ac:chgData name="saba anjum" userId="98473ba0306329b4" providerId="LiveId" clId="{EC876E81-EF9F-499F-ACB7-F787DCFD5245}" dt="2023-08-19T05:33:00.071" v="128" actId="14100"/>
          <ac:picMkLst>
            <pc:docMk/>
            <pc:sldMk cId="313492513" sldId="257"/>
            <ac:picMk id="17" creationId="{8AA2F8D3-3212-C85E-DAFA-4C3E7E35CD2B}"/>
          </ac:picMkLst>
        </pc:picChg>
        <pc:picChg chg="del">
          <ac:chgData name="saba anjum" userId="98473ba0306329b4" providerId="LiveId" clId="{EC876E81-EF9F-499F-ACB7-F787DCFD5245}" dt="2023-08-19T05:22:36.242" v="87" actId="21"/>
          <ac:picMkLst>
            <pc:docMk/>
            <pc:sldMk cId="313492513" sldId="257"/>
            <ac:picMk id="18" creationId="{2BA77CDC-BB1F-6EEF-1A99-32F684FAE2E4}"/>
          </ac:picMkLst>
        </pc:picChg>
        <pc:picChg chg="add mod">
          <ac:chgData name="saba anjum" userId="98473ba0306329b4" providerId="LiveId" clId="{EC876E81-EF9F-499F-ACB7-F787DCFD5245}" dt="2023-08-19T05:32:54.751" v="127" actId="14100"/>
          <ac:picMkLst>
            <pc:docMk/>
            <pc:sldMk cId="313492513" sldId="257"/>
            <ac:picMk id="21" creationId="{A91651F8-EDD2-DC4C-5FAC-5B7A5C7F21FD}"/>
          </ac:picMkLst>
        </pc:picChg>
        <pc:picChg chg="add mod">
          <ac:chgData name="saba anjum" userId="98473ba0306329b4" providerId="LiveId" clId="{EC876E81-EF9F-499F-ACB7-F787DCFD5245}" dt="2023-08-19T05:33:27.479" v="132" actId="1076"/>
          <ac:picMkLst>
            <pc:docMk/>
            <pc:sldMk cId="313492513" sldId="257"/>
            <ac:picMk id="23" creationId="{59017075-22EA-2817-CFB9-57938071E48E}"/>
          </ac:picMkLst>
        </pc:picChg>
        <pc:picChg chg="del">
          <ac:chgData name="saba anjum" userId="98473ba0306329b4" providerId="LiveId" clId="{EC876E81-EF9F-499F-ACB7-F787DCFD5245}" dt="2023-08-19T05:22:40.498" v="88" actId="21"/>
          <ac:picMkLst>
            <pc:docMk/>
            <pc:sldMk cId="313492513" sldId="257"/>
            <ac:picMk id="24" creationId="{B251B242-0CE2-AD27-1F04-B6B52472F3D7}"/>
          </ac:picMkLst>
        </pc:picChg>
      </pc:sldChg>
      <pc:sldChg chg="addSp delSp modSp mod">
        <pc:chgData name="saba anjum" userId="98473ba0306329b4" providerId="LiveId" clId="{EC876E81-EF9F-499F-ACB7-F787DCFD5245}" dt="2023-08-19T11:45:48.870" v="1093" actId="113"/>
        <pc:sldMkLst>
          <pc:docMk/>
          <pc:sldMk cId="3225995756" sldId="258"/>
        </pc:sldMkLst>
        <pc:spChg chg="del">
          <ac:chgData name="saba anjum" userId="98473ba0306329b4" providerId="LiveId" clId="{EC876E81-EF9F-499F-ACB7-F787DCFD5245}" dt="2023-08-19T11:44:41.746" v="1071" actId="478"/>
          <ac:spMkLst>
            <pc:docMk/>
            <pc:sldMk cId="3225995756" sldId="258"/>
            <ac:spMk id="3" creationId="{140EB65F-6BDB-1DC2-FD67-31E53E16C3A0}"/>
          </ac:spMkLst>
        </pc:spChg>
        <pc:spChg chg="mod">
          <ac:chgData name="saba anjum" userId="98473ba0306329b4" providerId="LiveId" clId="{EC876E81-EF9F-499F-ACB7-F787DCFD5245}" dt="2023-08-19T11:45:48.870" v="1093" actId="113"/>
          <ac:spMkLst>
            <pc:docMk/>
            <pc:sldMk cId="3225995756" sldId="258"/>
            <ac:spMk id="4" creationId="{D3F20ACF-2FFB-926B-74D8-C7F002D66006}"/>
          </ac:spMkLst>
        </pc:spChg>
        <pc:picChg chg="del">
          <ac:chgData name="saba anjum" userId="98473ba0306329b4" providerId="LiveId" clId="{EC876E81-EF9F-499F-ACB7-F787DCFD5245}" dt="2023-08-19T11:37:18.320" v="1062" actId="478"/>
          <ac:picMkLst>
            <pc:docMk/>
            <pc:sldMk cId="3225995756" sldId="258"/>
            <ac:picMk id="5" creationId="{E40E9186-E132-E40C-4B9C-9B451919F5DF}"/>
          </ac:picMkLst>
        </pc:picChg>
        <pc:picChg chg="add del">
          <ac:chgData name="saba anjum" userId="98473ba0306329b4" providerId="LiveId" clId="{EC876E81-EF9F-499F-ACB7-F787DCFD5245}" dt="2023-08-19T11:37:25.457" v="1064" actId="478"/>
          <ac:picMkLst>
            <pc:docMk/>
            <pc:sldMk cId="3225995756" sldId="258"/>
            <ac:picMk id="14338" creationId="{D97B5D48-0BF7-295B-F682-C5ED6C89A875}"/>
          </ac:picMkLst>
        </pc:picChg>
        <pc:picChg chg="add mod">
          <ac:chgData name="saba anjum" userId="98473ba0306329b4" providerId="LiveId" clId="{EC876E81-EF9F-499F-ACB7-F787DCFD5245}" dt="2023-08-19T11:37:47.841" v="1068" actId="1076"/>
          <ac:picMkLst>
            <pc:docMk/>
            <pc:sldMk cId="3225995756" sldId="258"/>
            <ac:picMk id="14340" creationId="{96FEF94C-1486-1704-6417-CE10A2E0E469}"/>
          </ac:picMkLst>
        </pc:picChg>
      </pc:sldChg>
      <pc:sldChg chg="del">
        <pc:chgData name="saba anjum" userId="98473ba0306329b4" providerId="LiveId" clId="{EC876E81-EF9F-499F-ACB7-F787DCFD5245}" dt="2023-08-19T11:32:28.889" v="1050" actId="47"/>
        <pc:sldMkLst>
          <pc:docMk/>
          <pc:sldMk cId="623526228" sldId="259"/>
        </pc:sldMkLst>
      </pc:sldChg>
      <pc:sldChg chg="del">
        <pc:chgData name="saba anjum" userId="98473ba0306329b4" providerId="LiveId" clId="{EC876E81-EF9F-499F-ACB7-F787DCFD5245}" dt="2023-08-19T11:32:25.294" v="1049" actId="47"/>
        <pc:sldMkLst>
          <pc:docMk/>
          <pc:sldMk cId="2173236682" sldId="260"/>
        </pc:sldMkLst>
      </pc:sldChg>
      <pc:sldChg chg="addSp delSp modSp mod">
        <pc:chgData name="saba anjum" userId="98473ba0306329b4" providerId="LiveId" clId="{EC876E81-EF9F-499F-ACB7-F787DCFD5245}" dt="2023-08-19T10:37:13.258" v="749" actId="14100"/>
        <pc:sldMkLst>
          <pc:docMk/>
          <pc:sldMk cId="3704302549" sldId="298"/>
        </pc:sldMkLst>
        <pc:spChg chg="mod">
          <ac:chgData name="saba anjum" userId="98473ba0306329b4" providerId="LiveId" clId="{EC876E81-EF9F-499F-ACB7-F787DCFD5245}" dt="2023-08-19T10:32:06.337" v="737" actId="207"/>
          <ac:spMkLst>
            <pc:docMk/>
            <pc:sldMk cId="3704302549" sldId="298"/>
            <ac:spMk id="2" creationId="{6ED0D4AF-64A0-EAAC-E25D-CC0B2D4B8CCB}"/>
          </ac:spMkLst>
        </pc:spChg>
        <pc:spChg chg="del">
          <ac:chgData name="saba anjum" userId="98473ba0306329b4" providerId="LiveId" clId="{EC876E81-EF9F-499F-ACB7-F787DCFD5245}" dt="2023-08-19T10:31:45.587" v="734" actId="478"/>
          <ac:spMkLst>
            <pc:docMk/>
            <pc:sldMk cId="3704302549" sldId="298"/>
            <ac:spMk id="7" creationId="{464F8916-223E-7883-6ACB-620A29B2E4F8}"/>
          </ac:spMkLst>
        </pc:spChg>
        <pc:picChg chg="add mod modCrop">
          <ac:chgData name="saba anjum" userId="98473ba0306329b4" providerId="LiveId" clId="{EC876E81-EF9F-499F-ACB7-F787DCFD5245}" dt="2023-08-19T10:36:37.635" v="743" actId="732"/>
          <ac:picMkLst>
            <pc:docMk/>
            <pc:sldMk cId="3704302549" sldId="298"/>
            <ac:picMk id="5" creationId="{648CF488-49D4-440D-D877-9CC929336928}"/>
          </ac:picMkLst>
        </pc:picChg>
        <pc:picChg chg="add mod">
          <ac:chgData name="saba anjum" userId="98473ba0306329b4" providerId="LiveId" clId="{EC876E81-EF9F-499F-ACB7-F787DCFD5245}" dt="2023-08-19T10:37:13.258" v="749" actId="14100"/>
          <ac:picMkLst>
            <pc:docMk/>
            <pc:sldMk cId="3704302549" sldId="298"/>
            <ac:picMk id="8" creationId="{B0618478-7F71-F7F4-82DD-D21F8785E794}"/>
          </ac:picMkLst>
        </pc:picChg>
        <pc:picChg chg="del">
          <ac:chgData name="saba anjum" userId="98473ba0306329b4" providerId="LiveId" clId="{EC876E81-EF9F-499F-ACB7-F787DCFD5245}" dt="2023-08-19T10:31:45.587" v="734" actId="478"/>
          <ac:picMkLst>
            <pc:docMk/>
            <pc:sldMk cId="3704302549" sldId="298"/>
            <ac:picMk id="9" creationId="{9696555A-8864-E6C1-1489-B1E644D7CD8D}"/>
          </ac:picMkLst>
        </pc:picChg>
        <pc:picChg chg="del">
          <ac:chgData name="saba anjum" userId="98473ba0306329b4" providerId="LiveId" clId="{EC876E81-EF9F-499F-ACB7-F787DCFD5245}" dt="2023-08-19T10:31:45.587" v="734" actId="478"/>
          <ac:picMkLst>
            <pc:docMk/>
            <pc:sldMk cId="3704302549" sldId="298"/>
            <ac:picMk id="11" creationId="{DE9CF500-1B61-ADAB-CA6E-EAF53A8E0CBF}"/>
          </ac:picMkLst>
        </pc:picChg>
        <pc:picChg chg="del">
          <ac:chgData name="saba anjum" userId="98473ba0306329b4" providerId="LiveId" clId="{EC876E81-EF9F-499F-ACB7-F787DCFD5245}" dt="2023-08-19T10:31:45.587" v="734" actId="478"/>
          <ac:picMkLst>
            <pc:docMk/>
            <pc:sldMk cId="3704302549" sldId="298"/>
            <ac:picMk id="13" creationId="{A4B8AC29-990D-EA30-6818-8E12F00CDCBB}"/>
          </ac:picMkLst>
        </pc:picChg>
        <pc:picChg chg="del">
          <ac:chgData name="saba anjum" userId="98473ba0306329b4" providerId="LiveId" clId="{EC876E81-EF9F-499F-ACB7-F787DCFD5245}" dt="2023-08-19T10:31:45.587" v="734" actId="478"/>
          <ac:picMkLst>
            <pc:docMk/>
            <pc:sldMk cId="3704302549" sldId="298"/>
            <ac:picMk id="15" creationId="{DB37490E-06BE-91D5-42ED-DE9B6E119DA9}"/>
          </ac:picMkLst>
        </pc:picChg>
      </pc:sldChg>
      <pc:sldChg chg="del">
        <pc:chgData name="saba anjum" userId="98473ba0306329b4" providerId="LiveId" clId="{EC876E81-EF9F-499F-ACB7-F787DCFD5245}" dt="2023-08-19T11:32:08.438" v="1041" actId="47"/>
        <pc:sldMkLst>
          <pc:docMk/>
          <pc:sldMk cId="1240222319" sldId="300"/>
        </pc:sldMkLst>
      </pc:sldChg>
      <pc:sldChg chg="del">
        <pc:chgData name="saba anjum" userId="98473ba0306329b4" providerId="LiveId" clId="{EC876E81-EF9F-499F-ACB7-F787DCFD5245}" dt="2023-08-19T11:32:10.138" v="1042" actId="47"/>
        <pc:sldMkLst>
          <pc:docMk/>
          <pc:sldMk cId="1669837269" sldId="303"/>
        </pc:sldMkLst>
      </pc:sldChg>
      <pc:sldChg chg="del">
        <pc:chgData name="saba anjum" userId="98473ba0306329b4" providerId="LiveId" clId="{EC876E81-EF9F-499F-ACB7-F787DCFD5245}" dt="2023-08-19T11:32:15.233" v="1045" actId="47"/>
        <pc:sldMkLst>
          <pc:docMk/>
          <pc:sldMk cId="2817676244" sldId="306"/>
        </pc:sldMkLst>
      </pc:sldChg>
      <pc:sldChg chg="del">
        <pc:chgData name="saba anjum" userId="98473ba0306329b4" providerId="LiveId" clId="{EC876E81-EF9F-499F-ACB7-F787DCFD5245}" dt="2023-08-19T11:32:16.618" v="1046" actId="47"/>
        <pc:sldMkLst>
          <pc:docMk/>
          <pc:sldMk cId="1951274433" sldId="308"/>
        </pc:sldMkLst>
      </pc:sldChg>
      <pc:sldChg chg="del">
        <pc:chgData name="saba anjum" userId="98473ba0306329b4" providerId="LiveId" clId="{EC876E81-EF9F-499F-ACB7-F787DCFD5245}" dt="2023-08-19T11:32:17.954" v="1047" actId="47"/>
        <pc:sldMkLst>
          <pc:docMk/>
          <pc:sldMk cId="2775348369" sldId="309"/>
        </pc:sldMkLst>
      </pc:sldChg>
      <pc:sldChg chg="del">
        <pc:chgData name="saba anjum" userId="98473ba0306329b4" providerId="LiveId" clId="{EC876E81-EF9F-499F-ACB7-F787DCFD5245}" dt="2023-08-19T11:32:35.850" v="1059" actId="47"/>
        <pc:sldMkLst>
          <pc:docMk/>
          <pc:sldMk cId="785724845" sldId="311"/>
        </pc:sldMkLst>
      </pc:sldChg>
      <pc:sldChg chg="del">
        <pc:chgData name="saba anjum" userId="98473ba0306329b4" providerId="LiveId" clId="{EC876E81-EF9F-499F-ACB7-F787DCFD5245}" dt="2023-08-19T11:32:33.327" v="1056" actId="47"/>
        <pc:sldMkLst>
          <pc:docMk/>
          <pc:sldMk cId="922171786" sldId="313"/>
        </pc:sldMkLst>
      </pc:sldChg>
      <pc:sldChg chg="del">
        <pc:chgData name="saba anjum" userId="98473ba0306329b4" providerId="LiveId" clId="{EC876E81-EF9F-499F-ACB7-F787DCFD5245}" dt="2023-08-19T11:32:32.623" v="1055" actId="47"/>
        <pc:sldMkLst>
          <pc:docMk/>
          <pc:sldMk cId="3600582538" sldId="314"/>
        </pc:sldMkLst>
      </pc:sldChg>
      <pc:sldChg chg="del">
        <pc:chgData name="saba anjum" userId="98473ba0306329b4" providerId="LiveId" clId="{EC876E81-EF9F-499F-ACB7-F787DCFD5245}" dt="2023-08-19T11:32:31.850" v="1054" actId="47"/>
        <pc:sldMkLst>
          <pc:docMk/>
          <pc:sldMk cId="2933924333" sldId="315"/>
        </pc:sldMkLst>
      </pc:sldChg>
      <pc:sldChg chg="del">
        <pc:chgData name="saba anjum" userId="98473ba0306329b4" providerId="LiveId" clId="{EC876E81-EF9F-499F-ACB7-F787DCFD5245}" dt="2023-08-19T11:32:29.726" v="1051" actId="47"/>
        <pc:sldMkLst>
          <pc:docMk/>
          <pc:sldMk cId="2746892522" sldId="316"/>
        </pc:sldMkLst>
      </pc:sldChg>
      <pc:sldChg chg="del">
        <pc:chgData name="saba anjum" userId="98473ba0306329b4" providerId="LiveId" clId="{EC876E81-EF9F-499F-ACB7-F787DCFD5245}" dt="2023-08-19T11:32:12.323" v="1043" actId="47"/>
        <pc:sldMkLst>
          <pc:docMk/>
          <pc:sldMk cId="135873147" sldId="320"/>
        </pc:sldMkLst>
      </pc:sldChg>
      <pc:sldChg chg="del">
        <pc:chgData name="saba anjum" userId="98473ba0306329b4" providerId="LiveId" clId="{EC876E81-EF9F-499F-ACB7-F787DCFD5245}" dt="2023-08-19T11:32:13.778" v="1044" actId="47"/>
        <pc:sldMkLst>
          <pc:docMk/>
          <pc:sldMk cId="1877395744" sldId="323"/>
        </pc:sldMkLst>
      </pc:sldChg>
      <pc:sldChg chg="del">
        <pc:chgData name="saba anjum" userId="98473ba0306329b4" providerId="LiveId" clId="{EC876E81-EF9F-499F-ACB7-F787DCFD5245}" dt="2023-08-19T05:15:22.147" v="54" actId="2696"/>
        <pc:sldMkLst>
          <pc:docMk/>
          <pc:sldMk cId="3687562295" sldId="329"/>
        </pc:sldMkLst>
      </pc:sldChg>
      <pc:sldChg chg="del">
        <pc:chgData name="saba anjum" userId="98473ba0306329b4" providerId="LiveId" clId="{EC876E81-EF9F-499F-ACB7-F787DCFD5245}" dt="2023-08-19T11:32:34.778" v="1058" actId="47"/>
        <pc:sldMkLst>
          <pc:docMk/>
          <pc:sldMk cId="3875247984" sldId="330"/>
        </pc:sldMkLst>
      </pc:sldChg>
      <pc:sldChg chg="addSp delSp modSp mod">
        <pc:chgData name="saba anjum" userId="98473ba0306329b4" providerId="LiveId" clId="{EC876E81-EF9F-499F-ACB7-F787DCFD5245}" dt="2023-08-19T05:51:23.405" v="212" actId="166"/>
        <pc:sldMkLst>
          <pc:docMk/>
          <pc:sldMk cId="1291587764" sldId="331"/>
        </pc:sldMkLst>
        <pc:spChg chg="add mod">
          <ac:chgData name="saba anjum" userId="98473ba0306329b4" providerId="LiveId" clId="{EC876E81-EF9F-499F-ACB7-F787DCFD5245}" dt="2023-08-19T05:46:08.600" v="187" actId="255"/>
          <ac:spMkLst>
            <pc:docMk/>
            <pc:sldMk cId="1291587764" sldId="331"/>
            <ac:spMk id="2" creationId="{AD1C7855-CC47-619E-FD7A-E092DE1ABFCA}"/>
          </ac:spMkLst>
        </pc:spChg>
        <pc:spChg chg="del mod">
          <ac:chgData name="saba anjum" userId="98473ba0306329b4" providerId="LiveId" clId="{EC876E81-EF9F-499F-ACB7-F787DCFD5245}" dt="2023-08-19T05:34:11.338" v="136" actId="478"/>
          <ac:spMkLst>
            <pc:docMk/>
            <pc:sldMk cId="1291587764" sldId="331"/>
            <ac:spMk id="6" creationId="{BA8B8AF0-098C-C04A-EE06-66CEA26187CB}"/>
          </ac:spMkLst>
        </pc:spChg>
        <pc:spChg chg="add del">
          <ac:chgData name="saba anjum" userId="98473ba0306329b4" providerId="LiveId" clId="{EC876E81-EF9F-499F-ACB7-F787DCFD5245}" dt="2023-08-19T05:44:21.329" v="174"/>
          <ac:spMkLst>
            <pc:docMk/>
            <pc:sldMk cId="1291587764" sldId="331"/>
            <ac:spMk id="7" creationId="{DBA427BE-5456-6928-6448-C101F3F79ED2}"/>
          </ac:spMkLst>
        </pc:spChg>
        <pc:spChg chg="del">
          <ac:chgData name="saba anjum" userId="98473ba0306329b4" providerId="LiveId" clId="{EC876E81-EF9F-499F-ACB7-F787DCFD5245}" dt="2023-08-19T05:34:13.578" v="137" actId="478"/>
          <ac:spMkLst>
            <pc:docMk/>
            <pc:sldMk cId="1291587764" sldId="331"/>
            <ac:spMk id="11" creationId="{1E044C3D-100C-2B05-CE51-FC314D6CF110}"/>
          </ac:spMkLst>
        </pc:spChg>
        <pc:spChg chg="add del mod">
          <ac:chgData name="saba anjum" userId="98473ba0306329b4" providerId="LiveId" clId="{EC876E81-EF9F-499F-ACB7-F787DCFD5245}" dt="2023-08-19T05:45:24.665" v="181" actId="478"/>
          <ac:spMkLst>
            <pc:docMk/>
            <pc:sldMk cId="1291587764" sldId="331"/>
            <ac:spMk id="12" creationId="{D8FD3782-40E6-084D-E560-BFC862C0A572}"/>
          </ac:spMkLst>
        </pc:spChg>
        <pc:spChg chg="add mod">
          <ac:chgData name="saba anjum" userId="98473ba0306329b4" providerId="LiveId" clId="{EC876E81-EF9F-499F-ACB7-F787DCFD5245}" dt="2023-08-19T05:48:17.590" v="195" actId="1076"/>
          <ac:spMkLst>
            <pc:docMk/>
            <pc:sldMk cId="1291587764" sldId="331"/>
            <ac:spMk id="13" creationId="{CB6D6F23-41C0-6B79-795E-B83F6B44BA5B}"/>
          </ac:spMkLst>
        </pc:spChg>
        <pc:picChg chg="del">
          <ac:chgData name="saba anjum" userId="98473ba0306329b4" providerId="LiveId" clId="{EC876E81-EF9F-499F-ACB7-F787DCFD5245}" dt="2023-08-19T05:34:16.872" v="138" actId="478"/>
          <ac:picMkLst>
            <pc:docMk/>
            <pc:sldMk cId="1291587764" sldId="331"/>
            <ac:picMk id="4" creationId="{2343DA72-8DBB-6D79-025C-0358D7D4B1EB}"/>
          </ac:picMkLst>
        </pc:picChg>
        <pc:picChg chg="add mod">
          <ac:chgData name="saba anjum" userId="98473ba0306329b4" providerId="LiveId" clId="{EC876E81-EF9F-499F-ACB7-F787DCFD5245}" dt="2023-08-19T05:43:52.543" v="172" actId="14100"/>
          <ac:picMkLst>
            <pc:docMk/>
            <pc:sldMk cId="1291587764" sldId="331"/>
            <ac:picMk id="5" creationId="{0463016F-0387-B6B4-7F23-CB272D675299}"/>
          </ac:picMkLst>
        </pc:picChg>
        <pc:picChg chg="add mod">
          <ac:chgData name="saba anjum" userId="98473ba0306329b4" providerId="LiveId" clId="{EC876E81-EF9F-499F-ACB7-F787DCFD5245}" dt="2023-08-19T05:44:44.087" v="178" actId="1076"/>
          <ac:picMkLst>
            <pc:docMk/>
            <pc:sldMk cId="1291587764" sldId="331"/>
            <ac:picMk id="10" creationId="{B8ACAEE2-7C57-D246-BA09-4CC3F4C7C378}"/>
          </ac:picMkLst>
        </pc:picChg>
        <pc:picChg chg="del">
          <ac:chgData name="saba anjum" userId="98473ba0306329b4" providerId="LiveId" clId="{EC876E81-EF9F-499F-ACB7-F787DCFD5245}" dt="2023-08-19T05:34:17.834" v="139" actId="478"/>
          <ac:picMkLst>
            <pc:docMk/>
            <pc:sldMk cId="1291587764" sldId="331"/>
            <ac:picMk id="14" creationId="{2BAEF168-6275-F711-D8DE-A79D28077F2A}"/>
          </ac:picMkLst>
        </pc:picChg>
        <pc:picChg chg="add mod ord">
          <ac:chgData name="saba anjum" userId="98473ba0306329b4" providerId="LiveId" clId="{EC876E81-EF9F-499F-ACB7-F787DCFD5245}" dt="2023-08-19T05:51:23.405" v="212" actId="166"/>
          <ac:picMkLst>
            <pc:docMk/>
            <pc:sldMk cId="1291587764" sldId="331"/>
            <ac:picMk id="16" creationId="{2D150707-A34F-7608-B592-BAA73030B375}"/>
          </ac:picMkLst>
        </pc:picChg>
        <pc:picChg chg="add mod ord">
          <ac:chgData name="saba anjum" userId="98473ba0306329b4" providerId="LiveId" clId="{EC876E81-EF9F-499F-ACB7-F787DCFD5245}" dt="2023-08-19T05:51:04.654" v="211" actId="1076"/>
          <ac:picMkLst>
            <pc:docMk/>
            <pc:sldMk cId="1291587764" sldId="331"/>
            <ac:picMk id="18" creationId="{0E3AA146-7030-0730-BB9D-C7AE83B121F8}"/>
          </ac:picMkLst>
        </pc:picChg>
      </pc:sldChg>
      <pc:sldChg chg="del">
        <pc:chgData name="saba anjum" userId="98473ba0306329b4" providerId="LiveId" clId="{EC876E81-EF9F-499F-ACB7-F787DCFD5245}" dt="2023-08-19T11:32:34.042" v="1057" actId="47"/>
        <pc:sldMkLst>
          <pc:docMk/>
          <pc:sldMk cId="859396962" sldId="332"/>
        </pc:sldMkLst>
      </pc:sldChg>
      <pc:sldChg chg="del">
        <pc:chgData name="saba anjum" userId="98473ba0306329b4" providerId="LiveId" clId="{EC876E81-EF9F-499F-ACB7-F787DCFD5245}" dt="2023-08-19T11:32:31.177" v="1053" actId="47"/>
        <pc:sldMkLst>
          <pc:docMk/>
          <pc:sldMk cId="1943963509" sldId="333"/>
        </pc:sldMkLst>
      </pc:sldChg>
      <pc:sldChg chg="addSp delSp modSp mod">
        <pc:chgData name="saba anjum" userId="98473ba0306329b4" providerId="LiveId" clId="{EC876E81-EF9F-499F-ACB7-F787DCFD5245}" dt="2023-08-19T09:54:27.772" v="613" actId="1076"/>
        <pc:sldMkLst>
          <pc:docMk/>
          <pc:sldMk cId="3728581593" sldId="334"/>
        </pc:sldMkLst>
        <pc:spChg chg="add del mod">
          <ac:chgData name="saba anjum" userId="98473ba0306329b4" providerId="LiveId" clId="{EC876E81-EF9F-499F-ACB7-F787DCFD5245}" dt="2023-08-19T05:58:20.455" v="217" actId="21"/>
          <ac:spMkLst>
            <pc:docMk/>
            <pc:sldMk cId="3728581593" sldId="334"/>
            <ac:spMk id="3" creationId="{2A287BD8-B8D6-5124-3CB8-8E295665423D}"/>
          </ac:spMkLst>
        </pc:spChg>
        <pc:spChg chg="add mod">
          <ac:chgData name="saba anjum" userId="98473ba0306329b4" providerId="LiveId" clId="{EC876E81-EF9F-499F-ACB7-F787DCFD5245}" dt="2023-08-19T09:48:02.749" v="587" actId="1076"/>
          <ac:spMkLst>
            <pc:docMk/>
            <pc:sldMk cId="3728581593" sldId="334"/>
            <ac:spMk id="5" creationId="{0B44239D-C68C-AB45-B9B2-61ED4497096F}"/>
          </ac:spMkLst>
        </pc:spChg>
        <pc:spChg chg="del mod">
          <ac:chgData name="saba anjum" userId="98473ba0306329b4" providerId="LiveId" clId="{EC876E81-EF9F-499F-ACB7-F787DCFD5245}" dt="2023-08-19T05:57:48.530" v="215" actId="478"/>
          <ac:spMkLst>
            <pc:docMk/>
            <pc:sldMk cId="3728581593" sldId="334"/>
            <ac:spMk id="6" creationId="{9DDC9D8B-ED66-D0B7-D3C0-FCDE57B2CAA5}"/>
          </ac:spMkLst>
        </pc:spChg>
        <pc:spChg chg="del">
          <ac:chgData name="saba anjum" userId="98473ba0306329b4" providerId="LiveId" clId="{EC876E81-EF9F-499F-ACB7-F787DCFD5245}" dt="2023-08-19T05:58:15.794" v="216" actId="21"/>
          <ac:spMkLst>
            <pc:docMk/>
            <pc:sldMk cId="3728581593" sldId="334"/>
            <ac:spMk id="7" creationId="{9BA54928-5F9E-2648-9A9A-BF5C9B3E4B21}"/>
          </ac:spMkLst>
        </pc:spChg>
        <pc:picChg chg="add mod">
          <ac:chgData name="saba anjum" userId="98473ba0306329b4" providerId="LiveId" clId="{EC876E81-EF9F-499F-ACB7-F787DCFD5245}" dt="2023-08-19T09:54:11.413" v="608" actId="14100"/>
          <ac:picMkLst>
            <pc:docMk/>
            <pc:sldMk cId="3728581593" sldId="334"/>
            <ac:picMk id="9" creationId="{35BEB9D2-03D7-B010-AD54-528207772312}"/>
          </ac:picMkLst>
        </pc:picChg>
        <pc:picChg chg="del">
          <ac:chgData name="saba anjum" userId="98473ba0306329b4" providerId="LiveId" clId="{EC876E81-EF9F-499F-ACB7-F787DCFD5245}" dt="2023-08-19T05:53:23.705" v="213" actId="478"/>
          <ac:picMkLst>
            <pc:docMk/>
            <pc:sldMk cId="3728581593" sldId="334"/>
            <ac:picMk id="11" creationId="{04106AAD-6DDE-BE87-13E3-CB0F0F3D59E3}"/>
          </ac:picMkLst>
        </pc:picChg>
        <pc:picChg chg="add mod">
          <ac:chgData name="saba anjum" userId="98473ba0306329b4" providerId="LiveId" clId="{EC876E81-EF9F-499F-ACB7-F787DCFD5245}" dt="2023-08-19T09:54:27.772" v="613" actId="1076"/>
          <ac:picMkLst>
            <pc:docMk/>
            <pc:sldMk cId="3728581593" sldId="334"/>
            <ac:picMk id="10242" creationId="{49A39A9D-6E81-E656-E864-3356C3FBDC98}"/>
          </ac:picMkLst>
        </pc:picChg>
      </pc:sldChg>
      <pc:sldChg chg="del">
        <pc:chgData name="saba anjum" userId="98473ba0306329b4" providerId="LiveId" clId="{EC876E81-EF9F-499F-ACB7-F787DCFD5245}" dt="2023-08-19T11:32:30.473" v="1052" actId="47"/>
        <pc:sldMkLst>
          <pc:docMk/>
          <pc:sldMk cId="3639650206" sldId="335"/>
        </pc:sldMkLst>
      </pc:sldChg>
      <pc:sldChg chg="del">
        <pc:chgData name="saba anjum" userId="98473ba0306329b4" providerId="LiveId" clId="{EC876E81-EF9F-499F-ACB7-F787DCFD5245}" dt="2023-08-19T11:32:19.222" v="1048" actId="47"/>
        <pc:sldMkLst>
          <pc:docMk/>
          <pc:sldMk cId="1618084989" sldId="338"/>
        </pc:sldMkLst>
      </pc:sldChg>
      <pc:sldChg chg="addSp delSp modSp mod">
        <pc:chgData name="saba anjum" userId="98473ba0306329b4" providerId="LiveId" clId="{EC876E81-EF9F-499F-ACB7-F787DCFD5245}" dt="2023-08-19T12:29:00.046" v="1097" actId="20577"/>
        <pc:sldMkLst>
          <pc:docMk/>
          <pc:sldMk cId="3492955590" sldId="339"/>
        </pc:sldMkLst>
        <pc:spChg chg="mod">
          <ac:chgData name="saba anjum" userId="98473ba0306329b4" providerId="LiveId" clId="{EC876E81-EF9F-499F-ACB7-F787DCFD5245}" dt="2023-08-19T05:05:15.084" v="8"/>
          <ac:spMkLst>
            <pc:docMk/>
            <pc:sldMk cId="3492955590" sldId="339"/>
            <ac:spMk id="4" creationId="{0EDE0056-5EEE-62AC-F9B0-15C08251BCBC}"/>
          </ac:spMkLst>
        </pc:spChg>
        <pc:spChg chg="mod">
          <ac:chgData name="saba anjum" userId="98473ba0306329b4" providerId="LiveId" clId="{EC876E81-EF9F-499F-ACB7-F787DCFD5245}" dt="2023-08-19T05:08:54.296" v="37" actId="1076"/>
          <ac:spMkLst>
            <pc:docMk/>
            <pc:sldMk cId="3492955590" sldId="339"/>
            <ac:spMk id="15" creationId="{335B61B4-D59B-F2D9-4691-D5755219820C}"/>
          </ac:spMkLst>
        </pc:spChg>
        <pc:spChg chg="mod">
          <ac:chgData name="saba anjum" userId="98473ba0306329b4" providerId="LiveId" clId="{EC876E81-EF9F-499F-ACB7-F787DCFD5245}" dt="2023-08-19T12:29:00.046" v="1097" actId="20577"/>
          <ac:spMkLst>
            <pc:docMk/>
            <pc:sldMk cId="3492955590" sldId="339"/>
            <ac:spMk id="20" creationId="{A3A65717-91D2-DAD8-E17D-A9D60A98E95E}"/>
          </ac:spMkLst>
        </pc:spChg>
        <pc:picChg chg="del mod">
          <ac:chgData name="saba anjum" userId="98473ba0306329b4" providerId="LiveId" clId="{EC876E81-EF9F-499F-ACB7-F787DCFD5245}" dt="2023-08-19T05:08:37.801" v="34" actId="478"/>
          <ac:picMkLst>
            <pc:docMk/>
            <pc:sldMk cId="3492955590" sldId="339"/>
            <ac:picMk id="24" creationId="{FC8F90FA-ADF4-EFC6-F8EC-E0CAD820C2F1}"/>
          </ac:picMkLst>
        </pc:picChg>
        <pc:picChg chg="add mod">
          <ac:chgData name="saba anjum" userId="98473ba0306329b4" providerId="LiveId" clId="{EC876E81-EF9F-499F-ACB7-F787DCFD5245}" dt="2023-08-19T05:08:48.627" v="36" actId="1076"/>
          <ac:picMkLst>
            <pc:docMk/>
            <pc:sldMk cId="3492955590" sldId="339"/>
            <ac:picMk id="1026" creationId="{2DD4FE2E-4812-5E7F-92DC-9EEB91427902}"/>
          </ac:picMkLst>
        </pc:picChg>
      </pc:sldChg>
      <pc:sldChg chg="delSp modSp mod">
        <pc:chgData name="saba anjum" userId="98473ba0306329b4" providerId="LiveId" clId="{EC876E81-EF9F-499F-ACB7-F787DCFD5245}" dt="2023-08-19T05:14:38.544" v="53" actId="1076"/>
        <pc:sldMkLst>
          <pc:docMk/>
          <pc:sldMk cId="922308132" sldId="340"/>
        </pc:sldMkLst>
        <pc:spChg chg="del mod">
          <ac:chgData name="saba anjum" userId="98473ba0306329b4" providerId="LiveId" clId="{EC876E81-EF9F-499F-ACB7-F787DCFD5245}" dt="2023-08-19T05:13:54.204" v="48"/>
          <ac:spMkLst>
            <pc:docMk/>
            <pc:sldMk cId="922308132" sldId="340"/>
            <ac:spMk id="5" creationId="{1ACBFD44-877E-15D7-3376-2E0FBB0E7B45}"/>
          </ac:spMkLst>
        </pc:spChg>
        <pc:spChg chg="mod">
          <ac:chgData name="saba anjum" userId="98473ba0306329b4" providerId="LiveId" clId="{EC876E81-EF9F-499F-ACB7-F787DCFD5245}" dt="2023-08-19T05:14:38.544" v="53" actId="1076"/>
          <ac:spMkLst>
            <pc:docMk/>
            <pc:sldMk cId="922308132" sldId="340"/>
            <ac:spMk id="10" creationId="{2E9757CA-7BF2-3F65-9251-D2A07EFFC3FE}"/>
          </ac:spMkLst>
        </pc:spChg>
        <pc:spChg chg="mod">
          <ac:chgData name="saba anjum" userId="98473ba0306329b4" providerId="LiveId" clId="{EC876E81-EF9F-499F-ACB7-F787DCFD5245}" dt="2023-08-19T05:12:32.952" v="39" actId="6549"/>
          <ac:spMkLst>
            <pc:docMk/>
            <pc:sldMk cId="922308132" sldId="340"/>
            <ac:spMk id="14" creationId="{69252C6A-8C7C-68AA-23CA-9507528E8817}"/>
          </ac:spMkLst>
        </pc:spChg>
        <pc:spChg chg="mod">
          <ac:chgData name="saba anjum" userId="98473ba0306329b4" providerId="LiveId" clId="{EC876E81-EF9F-499F-ACB7-F787DCFD5245}" dt="2023-08-19T05:12:47.201" v="42" actId="1076"/>
          <ac:spMkLst>
            <pc:docMk/>
            <pc:sldMk cId="922308132" sldId="340"/>
            <ac:spMk id="15" creationId="{647CF815-C062-8476-C4B9-9F08AE25D9B4}"/>
          </ac:spMkLst>
        </pc:spChg>
        <pc:picChg chg="del">
          <ac:chgData name="saba anjum" userId="98473ba0306329b4" providerId="LiveId" clId="{EC876E81-EF9F-499F-ACB7-F787DCFD5245}" dt="2023-08-19T05:13:54.171" v="46" actId="478"/>
          <ac:picMkLst>
            <pc:docMk/>
            <pc:sldMk cId="922308132" sldId="340"/>
            <ac:picMk id="19" creationId="{FB86D9C6-1378-59A8-FF7A-6AAC6395A7E2}"/>
          </ac:picMkLst>
        </pc:picChg>
      </pc:sldChg>
      <pc:sldChg chg="del">
        <pc:chgData name="saba anjum" userId="98473ba0306329b4" providerId="LiveId" clId="{EC876E81-EF9F-499F-ACB7-F787DCFD5245}" dt="2023-08-19T05:04:54.835" v="7" actId="2696"/>
        <pc:sldMkLst>
          <pc:docMk/>
          <pc:sldMk cId="223375993" sldId="341"/>
        </pc:sldMkLst>
      </pc:sldChg>
      <pc:sldChg chg="addSp delSp modSp add mod">
        <pc:chgData name="saba anjum" userId="98473ba0306329b4" providerId="LiveId" clId="{EC876E81-EF9F-499F-ACB7-F787DCFD5245}" dt="2023-08-19T06:03:13.285" v="333" actId="14100"/>
        <pc:sldMkLst>
          <pc:docMk/>
          <pc:sldMk cId="2266053368" sldId="341"/>
        </pc:sldMkLst>
        <pc:spChg chg="del">
          <ac:chgData name="saba anjum" userId="98473ba0306329b4" providerId="LiveId" clId="{EC876E81-EF9F-499F-ACB7-F787DCFD5245}" dt="2023-08-19T05:59:10.537" v="219" actId="478"/>
          <ac:spMkLst>
            <pc:docMk/>
            <pc:sldMk cId="2266053368" sldId="341"/>
            <ac:spMk id="2" creationId="{AD1C7855-CC47-619E-FD7A-E092DE1ABFCA}"/>
          </ac:spMkLst>
        </pc:spChg>
        <pc:spChg chg="add mod">
          <ac:chgData name="saba anjum" userId="98473ba0306329b4" providerId="LiveId" clId="{EC876E81-EF9F-499F-ACB7-F787DCFD5245}" dt="2023-08-19T05:59:59.863" v="308" actId="20577"/>
          <ac:spMkLst>
            <pc:docMk/>
            <pc:sldMk cId="2266053368" sldId="341"/>
            <ac:spMk id="3" creationId="{684D9721-DB47-EDB0-CCFD-8B5606247D05}"/>
          </ac:spMkLst>
        </pc:spChg>
        <pc:spChg chg="del">
          <ac:chgData name="saba anjum" userId="98473ba0306329b4" providerId="LiveId" clId="{EC876E81-EF9F-499F-ACB7-F787DCFD5245}" dt="2023-08-19T05:59:10.537" v="219" actId="478"/>
          <ac:spMkLst>
            <pc:docMk/>
            <pc:sldMk cId="2266053368" sldId="341"/>
            <ac:spMk id="13" creationId="{CB6D6F23-41C0-6B79-795E-B83F6B44BA5B}"/>
          </ac:spMkLst>
        </pc:spChg>
        <pc:picChg chg="del">
          <ac:chgData name="saba anjum" userId="98473ba0306329b4" providerId="LiveId" clId="{EC876E81-EF9F-499F-ACB7-F787DCFD5245}" dt="2023-08-19T05:59:10.537" v="219" actId="478"/>
          <ac:picMkLst>
            <pc:docMk/>
            <pc:sldMk cId="2266053368" sldId="341"/>
            <ac:picMk id="5" creationId="{0463016F-0387-B6B4-7F23-CB272D675299}"/>
          </ac:picMkLst>
        </pc:picChg>
        <pc:picChg chg="add mod">
          <ac:chgData name="saba anjum" userId="98473ba0306329b4" providerId="LiveId" clId="{EC876E81-EF9F-499F-ACB7-F787DCFD5245}" dt="2023-08-19T06:03:04.918" v="330" actId="14100"/>
          <ac:picMkLst>
            <pc:docMk/>
            <pc:sldMk cId="2266053368" sldId="341"/>
            <ac:picMk id="6" creationId="{95F4C003-2F55-DB26-7EAA-34546CF1F617}"/>
          </ac:picMkLst>
        </pc:picChg>
        <pc:picChg chg="add mod">
          <ac:chgData name="saba anjum" userId="98473ba0306329b4" providerId="LiveId" clId="{EC876E81-EF9F-499F-ACB7-F787DCFD5245}" dt="2023-08-19T06:01:20.070" v="317" actId="1076"/>
          <ac:picMkLst>
            <pc:docMk/>
            <pc:sldMk cId="2266053368" sldId="341"/>
            <ac:picMk id="8" creationId="{ED988C21-BCCE-CA56-239C-A38DA4C30013}"/>
          </ac:picMkLst>
        </pc:picChg>
        <pc:picChg chg="del">
          <ac:chgData name="saba anjum" userId="98473ba0306329b4" providerId="LiveId" clId="{EC876E81-EF9F-499F-ACB7-F787DCFD5245}" dt="2023-08-19T05:59:10.537" v="219" actId="478"/>
          <ac:picMkLst>
            <pc:docMk/>
            <pc:sldMk cId="2266053368" sldId="341"/>
            <ac:picMk id="9" creationId="{598741E7-A16C-EDF7-1BA1-DA435C187FD0}"/>
          </ac:picMkLst>
        </pc:picChg>
        <pc:picChg chg="del">
          <ac:chgData name="saba anjum" userId="98473ba0306329b4" providerId="LiveId" clId="{EC876E81-EF9F-499F-ACB7-F787DCFD5245}" dt="2023-08-19T05:59:10.537" v="219" actId="478"/>
          <ac:picMkLst>
            <pc:docMk/>
            <pc:sldMk cId="2266053368" sldId="341"/>
            <ac:picMk id="10" creationId="{B8ACAEE2-7C57-D246-BA09-4CC3F4C7C378}"/>
          </ac:picMkLst>
        </pc:picChg>
        <pc:picChg chg="add mod ord">
          <ac:chgData name="saba anjum" userId="98473ba0306329b4" providerId="LiveId" clId="{EC876E81-EF9F-499F-ACB7-F787DCFD5245}" dt="2023-08-19T06:03:13.285" v="333" actId="14100"/>
          <ac:picMkLst>
            <pc:docMk/>
            <pc:sldMk cId="2266053368" sldId="341"/>
            <ac:picMk id="12" creationId="{3D1E95AE-FA15-8612-753C-7DE23D24EFA9}"/>
          </ac:picMkLst>
        </pc:picChg>
        <pc:picChg chg="del">
          <ac:chgData name="saba anjum" userId="98473ba0306329b4" providerId="LiveId" clId="{EC876E81-EF9F-499F-ACB7-F787DCFD5245}" dt="2023-08-19T05:59:10.537" v="219" actId="478"/>
          <ac:picMkLst>
            <pc:docMk/>
            <pc:sldMk cId="2266053368" sldId="341"/>
            <ac:picMk id="16" creationId="{2D150707-A34F-7608-B592-BAA73030B375}"/>
          </ac:picMkLst>
        </pc:picChg>
        <pc:picChg chg="del">
          <ac:chgData name="saba anjum" userId="98473ba0306329b4" providerId="LiveId" clId="{EC876E81-EF9F-499F-ACB7-F787DCFD5245}" dt="2023-08-19T05:59:10.537" v="219" actId="478"/>
          <ac:picMkLst>
            <pc:docMk/>
            <pc:sldMk cId="2266053368" sldId="341"/>
            <ac:picMk id="18" creationId="{0E3AA146-7030-0730-BB9D-C7AE83B121F8}"/>
          </ac:picMkLst>
        </pc:picChg>
      </pc:sldChg>
      <pc:sldChg chg="addSp delSp modSp add mod">
        <pc:chgData name="saba anjum" userId="98473ba0306329b4" providerId="LiveId" clId="{EC876E81-EF9F-499F-ACB7-F787DCFD5245}" dt="2023-08-19T06:15:32.965" v="365" actId="1076"/>
        <pc:sldMkLst>
          <pc:docMk/>
          <pc:sldMk cId="1404278926" sldId="342"/>
        </pc:sldMkLst>
        <pc:spChg chg="add mod">
          <ac:chgData name="saba anjum" userId="98473ba0306329b4" providerId="LiveId" clId="{EC876E81-EF9F-499F-ACB7-F787DCFD5245}" dt="2023-08-19T06:10:14.577" v="339" actId="313"/>
          <ac:spMkLst>
            <pc:docMk/>
            <pc:sldMk cId="1404278926" sldId="342"/>
            <ac:spMk id="2" creationId="{C77A7855-BB80-1B2F-D97E-F0F998AF2D7B}"/>
          </ac:spMkLst>
        </pc:spChg>
        <pc:spChg chg="del">
          <ac:chgData name="saba anjum" userId="98473ba0306329b4" providerId="LiveId" clId="{EC876E81-EF9F-499F-ACB7-F787DCFD5245}" dt="2023-08-19T06:09:39.480" v="335" actId="478"/>
          <ac:spMkLst>
            <pc:docMk/>
            <pc:sldMk cId="1404278926" sldId="342"/>
            <ac:spMk id="3" creationId="{684D9721-DB47-EDB0-CCFD-8B5606247D05}"/>
          </ac:spMkLst>
        </pc:spChg>
        <pc:picChg chg="add mod">
          <ac:chgData name="saba anjum" userId="98473ba0306329b4" providerId="LiveId" clId="{EC876E81-EF9F-499F-ACB7-F787DCFD5245}" dt="2023-08-19T06:13:03.973" v="352" actId="14100"/>
          <ac:picMkLst>
            <pc:docMk/>
            <pc:sldMk cId="1404278926" sldId="342"/>
            <ac:picMk id="5" creationId="{DA5B99F8-6646-48B1-6521-35D75620E4D9}"/>
          </ac:picMkLst>
        </pc:picChg>
        <pc:picChg chg="del">
          <ac:chgData name="saba anjum" userId="98473ba0306329b4" providerId="LiveId" clId="{EC876E81-EF9F-499F-ACB7-F787DCFD5245}" dt="2023-08-19T06:09:39.480" v="335" actId="478"/>
          <ac:picMkLst>
            <pc:docMk/>
            <pc:sldMk cId="1404278926" sldId="342"/>
            <ac:picMk id="6" creationId="{95F4C003-2F55-DB26-7EAA-34546CF1F617}"/>
          </ac:picMkLst>
        </pc:picChg>
        <pc:picChg chg="del">
          <ac:chgData name="saba anjum" userId="98473ba0306329b4" providerId="LiveId" clId="{EC876E81-EF9F-499F-ACB7-F787DCFD5245}" dt="2023-08-19T06:09:39.480" v="335" actId="478"/>
          <ac:picMkLst>
            <pc:docMk/>
            <pc:sldMk cId="1404278926" sldId="342"/>
            <ac:picMk id="8" creationId="{ED988C21-BCCE-CA56-239C-A38DA4C30013}"/>
          </ac:picMkLst>
        </pc:picChg>
        <pc:picChg chg="add mod">
          <ac:chgData name="saba anjum" userId="98473ba0306329b4" providerId="LiveId" clId="{EC876E81-EF9F-499F-ACB7-F787DCFD5245}" dt="2023-08-19T06:11:57.949" v="344" actId="1076"/>
          <ac:picMkLst>
            <pc:docMk/>
            <pc:sldMk cId="1404278926" sldId="342"/>
            <ac:picMk id="9" creationId="{BD8F24E0-BD35-E2B9-D332-23F6BD4AE5E6}"/>
          </ac:picMkLst>
        </pc:picChg>
        <pc:picChg chg="add mod">
          <ac:chgData name="saba anjum" userId="98473ba0306329b4" providerId="LiveId" clId="{EC876E81-EF9F-499F-ACB7-F787DCFD5245}" dt="2023-08-19T06:12:25.565" v="346" actId="1076"/>
          <ac:picMkLst>
            <pc:docMk/>
            <pc:sldMk cId="1404278926" sldId="342"/>
            <ac:picMk id="11" creationId="{DF0E3E01-356F-6D20-CB0B-3B899B3DC61E}"/>
          </ac:picMkLst>
        </pc:picChg>
        <pc:picChg chg="del">
          <ac:chgData name="saba anjum" userId="98473ba0306329b4" providerId="LiveId" clId="{EC876E81-EF9F-499F-ACB7-F787DCFD5245}" dt="2023-08-19T06:09:39.480" v="335" actId="478"/>
          <ac:picMkLst>
            <pc:docMk/>
            <pc:sldMk cId="1404278926" sldId="342"/>
            <ac:picMk id="12" creationId="{3D1E95AE-FA15-8612-753C-7DE23D24EFA9}"/>
          </ac:picMkLst>
        </pc:picChg>
        <pc:picChg chg="add mod">
          <ac:chgData name="saba anjum" userId="98473ba0306329b4" providerId="LiveId" clId="{EC876E81-EF9F-499F-ACB7-F787DCFD5245}" dt="2023-08-19T06:15:32.965" v="365" actId="1076"/>
          <ac:picMkLst>
            <pc:docMk/>
            <pc:sldMk cId="1404278926" sldId="342"/>
            <ac:picMk id="14" creationId="{77CA3AE5-A896-12C9-58BC-1F0FCD57B63F}"/>
          </ac:picMkLst>
        </pc:picChg>
        <pc:picChg chg="add mod ord">
          <ac:chgData name="saba anjum" userId="98473ba0306329b4" providerId="LiveId" clId="{EC876E81-EF9F-499F-ACB7-F787DCFD5245}" dt="2023-08-19T06:15:10.597" v="364" actId="14100"/>
          <ac:picMkLst>
            <pc:docMk/>
            <pc:sldMk cId="1404278926" sldId="342"/>
            <ac:picMk id="16" creationId="{B91C5F29-7E22-5BCE-CB3B-E98FCECA3EC6}"/>
          </ac:picMkLst>
        </pc:picChg>
      </pc:sldChg>
      <pc:sldChg chg="addSp modSp new mod">
        <pc:chgData name="saba anjum" userId="98473ba0306329b4" providerId="LiveId" clId="{EC876E81-EF9F-499F-ACB7-F787DCFD5245}" dt="2023-08-19T08:58:41.618" v="408" actId="1076"/>
        <pc:sldMkLst>
          <pc:docMk/>
          <pc:sldMk cId="1251503277" sldId="343"/>
        </pc:sldMkLst>
        <pc:spChg chg="add mod">
          <ac:chgData name="saba anjum" userId="98473ba0306329b4" providerId="LiveId" clId="{EC876E81-EF9F-499F-ACB7-F787DCFD5245}" dt="2023-08-19T08:58:41.618" v="408" actId="1076"/>
          <ac:spMkLst>
            <pc:docMk/>
            <pc:sldMk cId="1251503277" sldId="343"/>
            <ac:spMk id="2" creationId="{098416AA-A41A-C5A4-8969-DD46D738D176}"/>
          </ac:spMkLst>
        </pc:spChg>
        <pc:picChg chg="add mod">
          <ac:chgData name="saba anjum" userId="98473ba0306329b4" providerId="LiveId" clId="{EC876E81-EF9F-499F-ACB7-F787DCFD5245}" dt="2023-08-19T08:56:02.378" v="393" actId="14100"/>
          <ac:picMkLst>
            <pc:docMk/>
            <pc:sldMk cId="1251503277" sldId="343"/>
            <ac:picMk id="4" creationId="{3B99B972-39D5-2FA2-5ADB-C0529BB94D90}"/>
          </ac:picMkLst>
        </pc:picChg>
        <pc:picChg chg="add mod">
          <ac:chgData name="saba anjum" userId="98473ba0306329b4" providerId="LiveId" clId="{EC876E81-EF9F-499F-ACB7-F787DCFD5245}" dt="2023-08-19T08:58:23.065" v="405" actId="1076"/>
          <ac:picMkLst>
            <pc:docMk/>
            <pc:sldMk cId="1251503277" sldId="343"/>
            <ac:picMk id="6" creationId="{111DA3E2-9428-AB4F-08B3-D8CB17F565F3}"/>
          </ac:picMkLst>
        </pc:picChg>
        <pc:picChg chg="add mod">
          <ac:chgData name="saba anjum" userId="98473ba0306329b4" providerId="LiveId" clId="{EC876E81-EF9F-499F-ACB7-F787DCFD5245}" dt="2023-08-19T08:58:30.673" v="407" actId="1076"/>
          <ac:picMkLst>
            <pc:docMk/>
            <pc:sldMk cId="1251503277" sldId="343"/>
            <ac:picMk id="8" creationId="{CD76A636-594C-FBEF-FEB1-22CDA0DEC868}"/>
          </ac:picMkLst>
        </pc:picChg>
      </pc:sldChg>
      <pc:sldChg chg="addSp delSp modSp add mod">
        <pc:chgData name="saba anjum" userId="98473ba0306329b4" providerId="LiveId" clId="{EC876E81-EF9F-499F-ACB7-F787DCFD5245}" dt="2023-08-19T09:02:45.749" v="443"/>
        <pc:sldMkLst>
          <pc:docMk/>
          <pc:sldMk cId="172269161" sldId="344"/>
        </pc:sldMkLst>
        <pc:spChg chg="mod">
          <ac:chgData name="saba anjum" userId="98473ba0306329b4" providerId="LiveId" clId="{EC876E81-EF9F-499F-ACB7-F787DCFD5245}" dt="2023-08-19T08:59:18.015" v="425"/>
          <ac:spMkLst>
            <pc:docMk/>
            <pc:sldMk cId="172269161" sldId="344"/>
            <ac:spMk id="2" creationId="{098416AA-A41A-C5A4-8969-DD46D738D176}"/>
          </ac:spMkLst>
        </pc:spChg>
        <pc:spChg chg="add mod">
          <ac:chgData name="saba anjum" userId="98473ba0306329b4" providerId="LiveId" clId="{EC876E81-EF9F-499F-ACB7-F787DCFD5245}" dt="2023-08-19T09:02:45.749" v="443"/>
          <ac:spMkLst>
            <pc:docMk/>
            <pc:sldMk cId="172269161" sldId="344"/>
            <ac:spMk id="9" creationId="{593F97E9-0CFD-523A-6211-3ADF9B1341BD}"/>
          </ac:spMkLst>
        </pc:spChg>
        <pc:picChg chg="del">
          <ac:chgData name="saba anjum" userId="98473ba0306329b4" providerId="LiveId" clId="{EC876E81-EF9F-499F-ACB7-F787DCFD5245}" dt="2023-08-19T08:59:02.794" v="410" actId="478"/>
          <ac:picMkLst>
            <pc:docMk/>
            <pc:sldMk cId="172269161" sldId="344"/>
            <ac:picMk id="4" creationId="{3B99B972-39D5-2FA2-5ADB-C0529BB94D90}"/>
          </ac:picMkLst>
        </pc:picChg>
        <pc:picChg chg="add mod">
          <ac:chgData name="saba anjum" userId="98473ba0306329b4" providerId="LiveId" clId="{EC876E81-EF9F-499F-ACB7-F787DCFD5245}" dt="2023-08-19T09:00:58.001" v="434" actId="14100"/>
          <ac:picMkLst>
            <pc:docMk/>
            <pc:sldMk cId="172269161" sldId="344"/>
            <ac:picMk id="5" creationId="{40439895-F249-6A0B-011B-CE0EE132BD77}"/>
          </ac:picMkLst>
        </pc:picChg>
        <pc:picChg chg="del">
          <ac:chgData name="saba anjum" userId="98473ba0306329b4" providerId="LiveId" clId="{EC876E81-EF9F-499F-ACB7-F787DCFD5245}" dt="2023-08-19T08:59:02.794" v="410" actId="478"/>
          <ac:picMkLst>
            <pc:docMk/>
            <pc:sldMk cId="172269161" sldId="344"/>
            <ac:picMk id="6" creationId="{111DA3E2-9428-AB4F-08B3-D8CB17F565F3}"/>
          </ac:picMkLst>
        </pc:picChg>
        <pc:picChg chg="del">
          <ac:chgData name="saba anjum" userId="98473ba0306329b4" providerId="LiveId" clId="{EC876E81-EF9F-499F-ACB7-F787DCFD5245}" dt="2023-08-19T08:59:02.794" v="410" actId="478"/>
          <ac:picMkLst>
            <pc:docMk/>
            <pc:sldMk cId="172269161" sldId="344"/>
            <ac:picMk id="8" creationId="{CD76A636-594C-FBEF-FEB1-22CDA0DEC868}"/>
          </ac:picMkLst>
        </pc:picChg>
        <pc:picChg chg="add mod">
          <ac:chgData name="saba anjum" userId="98473ba0306329b4" providerId="LiveId" clId="{EC876E81-EF9F-499F-ACB7-F787DCFD5245}" dt="2023-08-19T09:00:13.375" v="431" actId="1076"/>
          <ac:picMkLst>
            <pc:docMk/>
            <pc:sldMk cId="172269161" sldId="344"/>
            <ac:picMk id="3074" creationId="{76E255AF-1A62-7CBF-C15A-65DCC5763D61}"/>
          </ac:picMkLst>
        </pc:picChg>
      </pc:sldChg>
      <pc:sldChg chg="addSp delSp modSp add mod">
        <pc:chgData name="saba anjum" userId="98473ba0306329b4" providerId="LiveId" clId="{EC876E81-EF9F-499F-ACB7-F787DCFD5245}" dt="2023-08-19T09:06:58.090" v="473" actId="20577"/>
        <pc:sldMkLst>
          <pc:docMk/>
          <pc:sldMk cId="1817580897" sldId="345"/>
        </pc:sldMkLst>
        <pc:spChg chg="mod">
          <ac:chgData name="saba anjum" userId="98473ba0306329b4" providerId="LiveId" clId="{EC876E81-EF9F-499F-ACB7-F787DCFD5245}" dt="2023-08-19T09:04:32.727" v="449" actId="20577"/>
          <ac:spMkLst>
            <pc:docMk/>
            <pc:sldMk cId="1817580897" sldId="345"/>
            <ac:spMk id="2" creationId="{098416AA-A41A-C5A4-8969-DD46D738D176}"/>
          </ac:spMkLst>
        </pc:spChg>
        <pc:spChg chg="del">
          <ac:chgData name="saba anjum" userId="98473ba0306329b4" providerId="LiveId" clId="{EC876E81-EF9F-499F-ACB7-F787DCFD5245}" dt="2023-08-19T09:03:56.404" v="445" actId="478"/>
          <ac:spMkLst>
            <pc:docMk/>
            <pc:sldMk cId="1817580897" sldId="345"/>
            <ac:spMk id="9" creationId="{593F97E9-0CFD-523A-6211-3ADF9B1341BD}"/>
          </ac:spMkLst>
        </pc:spChg>
        <pc:spChg chg="add mod">
          <ac:chgData name="saba anjum" userId="98473ba0306329b4" providerId="LiveId" clId="{EC876E81-EF9F-499F-ACB7-F787DCFD5245}" dt="2023-08-19T09:06:58.090" v="473" actId="20577"/>
          <ac:spMkLst>
            <pc:docMk/>
            <pc:sldMk cId="1817580897" sldId="345"/>
            <ac:spMk id="10" creationId="{93FE529A-8980-F911-6CC4-0ABA5B8585CA}"/>
          </ac:spMkLst>
        </pc:spChg>
        <pc:picChg chg="add mod">
          <ac:chgData name="saba anjum" userId="98473ba0306329b4" providerId="LiveId" clId="{EC876E81-EF9F-499F-ACB7-F787DCFD5245}" dt="2023-08-19T09:05:03.409" v="452" actId="14100"/>
          <ac:picMkLst>
            <pc:docMk/>
            <pc:sldMk cId="1817580897" sldId="345"/>
            <ac:picMk id="4" creationId="{35EBAC72-F9C0-46DF-6444-AABD0ED28658}"/>
          </ac:picMkLst>
        </pc:picChg>
        <pc:picChg chg="del">
          <ac:chgData name="saba anjum" userId="98473ba0306329b4" providerId="LiveId" clId="{EC876E81-EF9F-499F-ACB7-F787DCFD5245}" dt="2023-08-19T09:03:56.404" v="445" actId="478"/>
          <ac:picMkLst>
            <pc:docMk/>
            <pc:sldMk cId="1817580897" sldId="345"/>
            <ac:picMk id="5" creationId="{40439895-F249-6A0B-011B-CE0EE132BD77}"/>
          </ac:picMkLst>
        </pc:picChg>
        <pc:picChg chg="add mod ord modCrop">
          <ac:chgData name="saba anjum" userId="98473ba0306329b4" providerId="LiveId" clId="{EC876E81-EF9F-499F-ACB7-F787DCFD5245}" dt="2023-08-19T09:06:26.536" v="468" actId="14100"/>
          <ac:picMkLst>
            <pc:docMk/>
            <pc:sldMk cId="1817580897" sldId="345"/>
            <ac:picMk id="7" creationId="{E838F7D8-2EBC-B1EF-55CB-701252ED1EF8}"/>
          </ac:picMkLst>
        </pc:picChg>
        <pc:picChg chg="del">
          <ac:chgData name="saba anjum" userId="98473ba0306329b4" providerId="LiveId" clId="{EC876E81-EF9F-499F-ACB7-F787DCFD5245}" dt="2023-08-19T09:03:56.404" v="445" actId="478"/>
          <ac:picMkLst>
            <pc:docMk/>
            <pc:sldMk cId="1817580897" sldId="345"/>
            <ac:picMk id="3074" creationId="{76E255AF-1A62-7CBF-C15A-65DCC5763D61}"/>
          </ac:picMkLst>
        </pc:picChg>
      </pc:sldChg>
      <pc:sldChg chg="addSp delSp modSp add mod">
        <pc:chgData name="saba anjum" userId="98473ba0306329b4" providerId="LiveId" clId="{EC876E81-EF9F-499F-ACB7-F787DCFD5245}" dt="2023-08-19T09:25:33.742" v="513" actId="1076"/>
        <pc:sldMkLst>
          <pc:docMk/>
          <pc:sldMk cId="2271425178" sldId="346"/>
        </pc:sldMkLst>
        <pc:spChg chg="del mod">
          <ac:chgData name="saba anjum" userId="98473ba0306329b4" providerId="LiveId" clId="{EC876E81-EF9F-499F-ACB7-F787DCFD5245}" dt="2023-08-19T09:21:52.424" v="486" actId="478"/>
          <ac:spMkLst>
            <pc:docMk/>
            <pc:sldMk cId="2271425178" sldId="346"/>
            <ac:spMk id="2" creationId="{098416AA-A41A-C5A4-8969-DD46D738D176}"/>
          </ac:spMkLst>
        </pc:spChg>
        <pc:spChg chg="add del mod">
          <ac:chgData name="saba anjum" userId="98473ba0306329b4" providerId="LiveId" clId="{EC876E81-EF9F-499F-ACB7-F787DCFD5245}" dt="2023-08-19T09:21:55.112" v="487" actId="478"/>
          <ac:spMkLst>
            <pc:docMk/>
            <pc:sldMk cId="2271425178" sldId="346"/>
            <ac:spMk id="5" creationId="{842D6D63-2B61-05D0-48E5-50E46137629C}"/>
          </ac:spMkLst>
        </pc:spChg>
        <pc:spChg chg="add mod">
          <ac:chgData name="saba anjum" userId="98473ba0306329b4" providerId="LiveId" clId="{EC876E81-EF9F-499F-ACB7-F787DCFD5245}" dt="2023-08-19T09:23:54.384" v="493" actId="207"/>
          <ac:spMkLst>
            <pc:docMk/>
            <pc:sldMk cId="2271425178" sldId="346"/>
            <ac:spMk id="6" creationId="{3D093FFA-7F1A-4E36-33E1-DF99C477E554}"/>
          </ac:spMkLst>
        </pc:spChg>
        <pc:spChg chg="del">
          <ac:chgData name="saba anjum" userId="98473ba0306329b4" providerId="LiveId" clId="{EC876E81-EF9F-499F-ACB7-F787DCFD5245}" dt="2023-08-19T09:08:19.224" v="476" actId="478"/>
          <ac:spMkLst>
            <pc:docMk/>
            <pc:sldMk cId="2271425178" sldId="346"/>
            <ac:spMk id="10" creationId="{93FE529A-8980-F911-6CC4-0ABA5B8585CA}"/>
          </ac:spMkLst>
        </pc:spChg>
        <pc:picChg chg="add del mod">
          <ac:chgData name="saba anjum" userId="98473ba0306329b4" providerId="LiveId" clId="{EC876E81-EF9F-499F-ACB7-F787DCFD5245}" dt="2023-08-19T09:08:19.224" v="476" actId="478"/>
          <ac:picMkLst>
            <pc:docMk/>
            <pc:sldMk cId="2271425178" sldId="346"/>
            <ac:picMk id="3" creationId="{15ABBF51-54D9-A13E-3ED4-F7908819E48E}"/>
          </ac:picMkLst>
        </pc:picChg>
        <pc:picChg chg="del">
          <ac:chgData name="saba anjum" userId="98473ba0306329b4" providerId="LiveId" clId="{EC876E81-EF9F-499F-ACB7-F787DCFD5245}" dt="2023-08-19T09:21:01.145" v="477" actId="478"/>
          <ac:picMkLst>
            <pc:docMk/>
            <pc:sldMk cId="2271425178" sldId="346"/>
            <ac:picMk id="4" creationId="{35EBAC72-F9C0-46DF-6444-AABD0ED28658}"/>
          </ac:picMkLst>
        </pc:picChg>
        <pc:picChg chg="del">
          <ac:chgData name="saba anjum" userId="98473ba0306329b4" providerId="LiveId" clId="{EC876E81-EF9F-499F-ACB7-F787DCFD5245}" dt="2023-08-19T09:08:19.224" v="476" actId="478"/>
          <ac:picMkLst>
            <pc:docMk/>
            <pc:sldMk cId="2271425178" sldId="346"/>
            <ac:picMk id="7" creationId="{E838F7D8-2EBC-B1EF-55CB-701252ED1EF8}"/>
          </ac:picMkLst>
        </pc:picChg>
        <pc:picChg chg="add mod">
          <ac:chgData name="saba anjum" userId="98473ba0306329b4" providerId="LiveId" clId="{EC876E81-EF9F-499F-ACB7-F787DCFD5245}" dt="2023-08-19T09:24:25.741" v="497" actId="1076"/>
          <ac:picMkLst>
            <pc:docMk/>
            <pc:sldMk cId="2271425178" sldId="346"/>
            <ac:picMk id="9" creationId="{8DABA311-1830-88A7-BAD8-443B8C84FC6C}"/>
          </ac:picMkLst>
        </pc:picChg>
        <pc:picChg chg="add mod">
          <ac:chgData name="saba anjum" userId="98473ba0306329b4" providerId="LiveId" clId="{EC876E81-EF9F-499F-ACB7-F787DCFD5245}" dt="2023-08-19T09:25:33.742" v="513" actId="1076"/>
          <ac:picMkLst>
            <pc:docMk/>
            <pc:sldMk cId="2271425178" sldId="346"/>
            <ac:picMk id="7170" creationId="{C3237EA0-3F27-3F87-9116-71E1D81842C4}"/>
          </ac:picMkLst>
        </pc:picChg>
        <pc:picChg chg="add mod">
          <ac:chgData name="saba anjum" userId="98473ba0306329b4" providerId="LiveId" clId="{EC876E81-EF9F-499F-ACB7-F787DCFD5245}" dt="2023-08-19T09:25:30.854" v="512" actId="1076"/>
          <ac:picMkLst>
            <pc:docMk/>
            <pc:sldMk cId="2271425178" sldId="346"/>
            <ac:picMk id="7172" creationId="{EF0E8706-8372-6CE9-B28C-3E8A4C41481A}"/>
          </ac:picMkLst>
        </pc:picChg>
      </pc:sldChg>
      <pc:sldChg chg="addSp modSp add mod">
        <pc:chgData name="saba anjum" userId="98473ba0306329b4" providerId="LiveId" clId="{EC876E81-EF9F-499F-ACB7-F787DCFD5245}" dt="2023-08-19T09:40:04.903" v="555" actId="20577"/>
        <pc:sldMkLst>
          <pc:docMk/>
          <pc:sldMk cId="2691038708" sldId="347"/>
        </pc:sldMkLst>
        <pc:spChg chg="add mod">
          <ac:chgData name="saba anjum" userId="98473ba0306329b4" providerId="LiveId" clId="{EC876E81-EF9F-499F-ACB7-F787DCFD5245}" dt="2023-08-19T09:40:04.903" v="555" actId="20577"/>
          <ac:spMkLst>
            <pc:docMk/>
            <pc:sldMk cId="2691038708" sldId="347"/>
            <ac:spMk id="3" creationId="{9D037E0F-600D-073C-461D-3FDE4138AE6B}"/>
          </ac:spMkLst>
        </pc:spChg>
        <pc:picChg chg="add mod">
          <ac:chgData name="saba anjum" userId="98473ba0306329b4" providerId="LiveId" clId="{EC876E81-EF9F-499F-ACB7-F787DCFD5245}" dt="2023-08-19T09:27:15.190" v="545" actId="1076"/>
          <ac:picMkLst>
            <pc:docMk/>
            <pc:sldMk cId="2691038708" sldId="347"/>
            <ac:picMk id="8194" creationId="{36D33CF4-D4A8-A439-92C6-B1FC09B1F0AA}"/>
          </ac:picMkLst>
        </pc:picChg>
        <pc:picChg chg="add mod">
          <ac:chgData name="saba anjum" userId="98473ba0306329b4" providerId="LiveId" clId="{EC876E81-EF9F-499F-ACB7-F787DCFD5245}" dt="2023-08-19T09:27:18.694" v="546" actId="1076"/>
          <ac:picMkLst>
            <pc:docMk/>
            <pc:sldMk cId="2691038708" sldId="347"/>
            <ac:picMk id="8196" creationId="{305607DB-1F59-B16F-77F9-7415082D34E9}"/>
          </ac:picMkLst>
        </pc:picChg>
        <pc:picChg chg="add mod">
          <ac:chgData name="saba anjum" userId="98473ba0306329b4" providerId="LiveId" clId="{EC876E81-EF9F-499F-ACB7-F787DCFD5245}" dt="2023-08-19T09:27:28.855" v="548" actId="1076"/>
          <ac:picMkLst>
            <pc:docMk/>
            <pc:sldMk cId="2691038708" sldId="347"/>
            <ac:picMk id="8198" creationId="{33C8A610-6C72-FB76-C709-16996457C92A}"/>
          </ac:picMkLst>
        </pc:picChg>
      </pc:sldChg>
      <pc:sldChg chg="addSp delSp modSp add mod">
        <pc:chgData name="saba anjum" userId="98473ba0306329b4" providerId="LiveId" clId="{EC876E81-EF9F-499F-ACB7-F787DCFD5245}" dt="2023-08-19T09:46:56.430" v="579" actId="1076"/>
        <pc:sldMkLst>
          <pc:docMk/>
          <pc:sldMk cId="2734813905" sldId="348"/>
        </pc:sldMkLst>
        <pc:spChg chg="add mod">
          <ac:chgData name="saba anjum" userId="98473ba0306329b4" providerId="LiveId" clId="{EC876E81-EF9F-499F-ACB7-F787DCFD5245}" dt="2023-08-19T09:45:19.829" v="563" actId="313"/>
          <ac:spMkLst>
            <pc:docMk/>
            <pc:sldMk cId="2734813905" sldId="348"/>
            <ac:spMk id="2" creationId="{434CD25E-9B02-6AC4-0FAF-A08F7F160BB0}"/>
          </ac:spMkLst>
        </pc:spChg>
        <pc:spChg chg="del">
          <ac:chgData name="saba anjum" userId="98473ba0306329b4" providerId="LiveId" clId="{EC876E81-EF9F-499F-ACB7-F787DCFD5245}" dt="2023-08-19T09:44:12.294" v="557" actId="478"/>
          <ac:spMkLst>
            <pc:docMk/>
            <pc:sldMk cId="2734813905" sldId="348"/>
            <ac:spMk id="3" creationId="{9D037E0F-600D-073C-461D-3FDE4138AE6B}"/>
          </ac:spMkLst>
        </pc:spChg>
        <pc:spChg chg="add mod">
          <ac:chgData name="saba anjum" userId="98473ba0306329b4" providerId="LiveId" clId="{EC876E81-EF9F-499F-ACB7-F787DCFD5245}" dt="2023-08-19T09:46:56.430" v="579" actId="1076"/>
          <ac:spMkLst>
            <pc:docMk/>
            <pc:sldMk cId="2734813905" sldId="348"/>
            <ac:spMk id="7" creationId="{7DAD1543-EA05-EDD2-5B7E-F022AFA70235}"/>
          </ac:spMkLst>
        </pc:spChg>
        <pc:picChg chg="add mod">
          <ac:chgData name="saba anjum" userId="98473ba0306329b4" providerId="LiveId" clId="{EC876E81-EF9F-499F-ACB7-F787DCFD5245}" dt="2023-08-19T09:46:07.142" v="566" actId="14100"/>
          <ac:picMkLst>
            <pc:docMk/>
            <pc:sldMk cId="2734813905" sldId="348"/>
            <ac:picMk id="5" creationId="{EAEE00D7-EF57-40F5-FB7F-66AD89C9207D}"/>
          </ac:picMkLst>
        </pc:picChg>
        <pc:picChg chg="del">
          <ac:chgData name="saba anjum" userId="98473ba0306329b4" providerId="LiveId" clId="{EC876E81-EF9F-499F-ACB7-F787DCFD5245}" dt="2023-08-19T09:44:12.294" v="557" actId="478"/>
          <ac:picMkLst>
            <pc:docMk/>
            <pc:sldMk cId="2734813905" sldId="348"/>
            <ac:picMk id="8194" creationId="{36D33CF4-D4A8-A439-92C6-B1FC09B1F0AA}"/>
          </ac:picMkLst>
        </pc:picChg>
        <pc:picChg chg="del">
          <ac:chgData name="saba anjum" userId="98473ba0306329b4" providerId="LiveId" clId="{EC876E81-EF9F-499F-ACB7-F787DCFD5245}" dt="2023-08-19T09:44:12.294" v="557" actId="478"/>
          <ac:picMkLst>
            <pc:docMk/>
            <pc:sldMk cId="2734813905" sldId="348"/>
            <ac:picMk id="8196" creationId="{305607DB-1F59-B16F-77F9-7415082D34E9}"/>
          </ac:picMkLst>
        </pc:picChg>
        <pc:picChg chg="del">
          <ac:chgData name="saba anjum" userId="98473ba0306329b4" providerId="LiveId" clId="{EC876E81-EF9F-499F-ACB7-F787DCFD5245}" dt="2023-08-19T09:44:12.294" v="557" actId="478"/>
          <ac:picMkLst>
            <pc:docMk/>
            <pc:sldMk cId="2734813905" sldId="348"/>
            <ac:picMk id="8198" creationId="{33C8A610-6C72-FB76-C709-16996457C92A}"/>
          </ac:picMkLst>
        </pc:picChg>
        <pc:picChg chg="add mod">
          <ac:chgData name="saba anjum" userId="98473ba0306329b4" providerId="LiveId" clId="{EC876E81-EF9F-499F-ACB7-F787DCFD5245}" dt="2023-08-19T09:46:22.373" v="571" actId="1076"/>
          <ac:picMkLst>
            <pc:docMk/>
            <pc:sldMk cId="2734813905" sldId="348"/>
            <ac:picMk id="9218" creationId="{B368F6BA-4D65-7718-1B25-65DBF8D629EA}"/>
          </ac:picMkLst>
        </pc:picChg>
      </pc:sldChg>
      <pc:sldChg chg="addSp delSp modSp add mod ord">
        <pc:chgData name="saba anjum" userId="98473ba0306329b4" providerId="LiveId" clId="{EC876E81-EF9F-499F-ACB7-F787DCFD5245}" dt="2023-08-19T10:30:33.875" v="730" actId="1076"/>
        <pc:sldMkLst>
          <pc:docMk/>
          <pc:sldMk cId="1046019602" sldId="349"/>
        </pc:sldMkLst>
        <pc:spChg chg="mod">
          <ac:chgData name="saba anjum" userId="98473ba0306329b4" providerId="LiveId" clId="{EC876E81-EF9F-499F-ACB7-F787DCFD5245}" dt="2023-08-19T09:57:48.212" v="618"/>
          <ac:spMkLst>
            <pc:docMk/>
            <pc:sldMk cId="1046019602" sldId="349"/>
            <ac:spMk id="2" creationId="{434CD25E-9B02-6AC4-0FAF-A08F7F160BB0}"/>
          </ac:spMkLst>
        </pc:spChg>
        <pc:spChg chg="add del mod">
          <ac:chgData name="saba anjum" userId="98473ba0306329b4" providerId="LiveId" clId="{EC876E81-EF9F-499F-ACB7-F787DCFD5245}" dt="2023-08-19T10:13:31.255" v="672" actId="478"/>
          <ac:spMkLst>
            <pc:docMk/>
            <pc:sldMk cId="1046019602" sldId="349"/>
            <ac:spMk id="6" creationId="{35D44AB1-CB89-87AC-C89C-DF5711351E89}"/>
          </ac:spMkLst>
        </pc:spChg>
        <pc:spChg chg="del">
          <ac:chgData name="saba anjum" userId="98473ba0306329b4" providerId="LiveId" clId="{EC876E81-EF9F-499F-ACB7-F787DCFD5245}" dt="2023-08-19T09:56:14.918" v="617" actId="478"/>
          <ac:spMkLst>
            <pc:docMk/>
            <pc:sldMk cId="1046019602" sldId="349"/>
            <ac:spMk id="7" creationId="{7DAD1543-EA05-EDD2-5B7E-F022AFA70235}"/>
          </ac:spMkLst>
        </pc:spChg>
        <pc:spChg chg="add mod">
          <ac:chgData name="saba anjum" userId="98473ba0306329b4" providerId="LiveId" clId="{EC876E81-EF9F-499F-ACB7-F787DCFD5245}" dt="2023-08-19T10:30:33.875" v="730" actId="1076"/>
          <ac:spMkLst>
            <pc:docMk/>
            <pc:sldMk cId="1046019602" sldId="349"/>
            <ac:spMk id="9" creationId="{03E42486-8A91-7C7D-2429-09DFF6108778}"/>
          </ac:spMkLst>
        </pc:spChg>
        <pc:picChg chg="add mod">
          <ac:chgData name="saba anjum" userId="98473ba0306329b4" providerId="LiveId" clId="{EC876E81-EF9F-499F-ACB7-F787DCFD5245}" dt="2023-08-19T10:30:27.419" v="729" actId="1076"/>
          <ac:picMkLst>
            <pc:docMk/>
            <pc:sldMk cId="1046019602" sldId="349"/>
            <ac:picMk id="4" creationId="{193FC577-C497-D62C-1067-294D895B19E6}"/>
          </ac:picMkLst>
        </pc:picChg>
        <pc:picChg chg="del">
          <ac:chgData name="saba anjum" userId="98473ba0306329b4" providerId="LiveId" clId="{EC876E81-EF9F-499F-ACB7-F787DCFD5245}" dt="2023-08-19T09:56:14.918" v="617" actId="478"/>
          <ac:picMkLst>
            <pc:docMk/>
            <pc:sldMk cId="1046019602" sldId="349"/>
            <ac:picMk id="5" creationId="{EAEE00D7-EF57-40F5-FB7F-66AD89C9207D}"/>
          </ac:picMkLst>
        </pc:picChg>
        <pc:picChg chg="del">
          <ac:chgData name="saba anjum" userId="98473ba0306329b4" providerId="LiveId" clId="{EC876E81-EF9F-499F-ACB7-F787DCFD5245}" dt="2023-08-19T09:56:14.918" v="617" actId="478"/>
          <ac:picMkLst>
            <pc:docMk/>
            <pc:sldMk cId="1046019602" sldId="349"/>
            <ac:picMk id="9218" creationId="{B368F6BA-4D65-7718-1B25-65DBF8D629EA}"/>
          </ac:picMkLst>
        </pc:picChg>
        <pc:picChg chg="add del mod">
          <ac:chgData name="saba anjum" userId="98473ba0306329b4" providerId="LiveId" clId="{EC876E81-EF9F-499F-ACB7-F787DCFD5245}" dt="2023-08-19T10:04:56.586" v="627" actId="21"/>
          <ac:picMkLst>
            <pc:docMk/>
            <pc:sldMk cId="1046019602" sldId="349"/>
            <ac:picMk id="11266" creationId="{CC4A85B3-2864-0C8D-F244-6AEB7E54987F}"/>
          </ac:picMkLst>
        </pc:picChg>
        <pc:picChg chg="add del mod">
          <ac:chgData name="saba anjum" userId="98473ba0306329b4" providerId="LiveId" clId="{EC876E81-EF9F-499F-ACB7-F787DCFD5245}" dt="2023-08-19T10:13:36.115" v="673" actId="478"/>
          <ac:picMkLst>
            <pc:docMk/>
            <pc:sldMk cId="1046019602" sldId="349"/>
            <ac:picMk id="11268" creationId="{B692EB8F-B226-0DD3-F140-893B8D6F9307}"/>
          </ac:picMkLst>
        </pc:picChg>
        <pc:picChg chg="add del mod">
          <ac:chgData name="saba anjum" userId="98473ba0306329b4" providerId="LiveId" clId="{EC876E81-EF9F-499F-ACB7-F787DCFD5245}" dt="2023-08-19T10:25:13.220" v="676" actId="478"/>
          <ac:picMkLst>
            <pc:docMk/>
            <pc:sldMk cId="1046019602" sldId="349"/>
            <ac:picMk id="11270" creationId="{05B7D211-5B45-8A81-16DB-D8FF1BEE7B38}"/>
          </ac:picMkLst>
        </pc:picChg>
        <pc:picChg chg="add mod">
          <ac:chgData name="saba anjum" userId="98473ba0306329b4" providerId="LiveId" clId="{EC876E81-EF9F-499F-ACB7-F787DCFD5245}" dt="2023-08-19T10:25:25.003" v="681" actId="1076"/>
          <ac:picMkLst>
            <pc:docMk/>
            <pc:sldMk cId="1046019602" sldId="349"/>
            <ac:picMk id="11272" creationId="{7AFED4EE-8A5E-5AFA-1E17-F28E6BE44195}"/>
          </ac:picMkLst>
        </pc:picChg>
        <pc:picChg chg="add del mod">
          <ac:chgData name="saba anjum" userId="98473ba0306329b4" providerId="LiveId" clId="{EC876E81-EF9F-499F-ACB7-F787DCFD5245}" dt="2023-08-19T10:25:37.875" v="684" actId="478"/>
          <ac:picMkLst>
            <pc:docMk/>
            <pc:sldMk cId="1046019602" sldId="349"/>
            <ac:picMk id="11274" creationId="{CBCCD11C-EB5D-3B17-8D7B-6916367D4A91}"/>
          </ac:picMkLst>
        </pc:picChg>
      </pc:sldChg>
      <pc:sldChg chg="addSp delSp modSp add mod ord">
        <pc:chgData name="saba anjum" userId="98473ba0306329b4" providerId="LiveId" clId="{EC876E81-EF9F-499F-ACB7-F787DCFD5245}" dt="2023-08-19T10:11:58.708" v="665" actId="1076"/>
        <pc:sldMkLst>
          <pc:docMk/>
          <pc:sldMk cId="2606365569" sldId="350"/>
        </pc:sldMkLst>
        <pc:spChg chg="del">
          <ac:chgData name="saba anjum" userId="98473ba0306329b4" providerId="LiveId" clId="{EC876E81-EF9F-499F-ACB7-F787DCFD5245}" dt="2023-08-19T10:10:33.540" v="652" actId="478"/>
          <ac:spMkLst>
            <pc:docMk/>
            <pc:sldMk cId="2606365569" sldId="350"/>
            <ac:spMk id="2" creationId="{434CD25E-9B02-6AC4-0FAF-A08F7F160BB0}"/>
          </ac:spMkLst>
        </pc:spChg>
        <pc:spChg chg="add mod">
          <ac:chgData name="saba anjum" userId="98473ba0306329b4" providerId="LiveId" clId="{EC876E81-EF9F-499F-ACB7-F787DCFD5245}" dt="2023-08-19T10:11:52.780" v="664" actId="1076"/>
          <ac:spMkLst>
            <pc:docMk/>
            <pc:sldMk cId="2606365569" sldId="350"/>
            <ac:spMk id="5" creationId="{660E09E8-79D8-5127-594A-1FD06C34C38F}"/>
          </ac:spMkLst>
        </pc:spChg>
        <pc:spChg chg="del">
          <ac:chgData name="saba anjum" userId="98473ba0306329b4" providerId="LiveId" clId="{EC876E81-EF9F-499F-ACB7-F787DCFD5245}" dt="2023-08-19T10:10:54.710" v="654" actId="478"/>
          <ac:spMkLst>
            <pc:docMk/>
            <pc:sldMk cId="2606365569" sldId="350"/>
            <ac:spMk id="6" creationId="{35D44AB1-CB89-87AC-C89C-DF5711351E89}"/>
          </ac:spMkLst>
        </pc:spChg>
        <pc:picChg chg="del">
          <ac:chgData name="saba anjum" userId="98473ba0306329b4" providerId="LiveId" clId="{EC876E81-EF9F-499F-ACB7-F787DCFD5245}" dt="2023-08-19T10:10:33.540" v="652" actId="478"/>
          <ac:picMkLst>
            <pc:docMk/>
            <pc:sldMk cId="2606365569" sldId="350"/>
            <ac:picMk id="4" creationId="{193FC577-C497-D62C-1067-294D895B19E6}"/>
          </ac:picMkLst>
        </pc:picChg>
        <pc:picChg chg="del">
          <ac:chgData name="saba anjum" userId="98473ba0306329b4" providerId="LiveId" clId="{EC876E81-EF9F-499F-ACB7-F787DCFD5245}" dt="2023-08-19T10:10:33.540" v="652" actId="478"/>
          <ac:picMkLst>
            <pc:docMk/>
            <pc:sldMk cId="2606365569" sldId="350"/>
            <ac:picMk id="11268" creationId="{B692EB8F-B226-0DD3-F140-893B8D6F9307}"/>
          </ac:picMkLst>
        </pc:picChg>
        <pc:picChg chg="add mod">
          <ac:chgData name="saba anjum" userId="98473ba0306329b4" providerId="LiveId" clId="{EC876E81-EF9F-499F-ACB7-F787DCFD5245}" dt="2023-08-19T10:11:58.708" v="665" actId="1076"/>
          <ac:picMkLst>
            <pc:docMk/>
            <pc:sldMk cId="2606365569" sldId="350"/>
            <ac:picMk id="12290" creationId="{8EDC04C0-B3CF-D049-E0A6-82E8FC442B7C}"/>
          </ac:picMkLst>
        </pc:picChg>
      </pc:sldChg>
      <pc:sldChg chg="addSp delSp modSp new mod">
        <pc:chgData name="saba anjum" userId="98473ba0306329b4" providerId="LiveId" clId="{EC876E81-EF9F-499F-ACB7-F787DCFD5245}" dt="2023-08-19T10:30:53.412" v="733" actId="1076"/>
        <pc:sldMkLst>
          <pc:docMk/>
          <pc:sldMk cId="1792215549" sldId="351"/>
        </pc:sldMkLst>
        <pc:spChg chg="add del mod">
          <ac:chgData name="saba anjum" userId="98473ba0306329b4" providerId="LiveId" clId="{EC876E81-EF9F-499F-ACB7-F787DCFD5245}" dt="2023-08-19T10:30:41.829" v="731" actId="478"/>
          <ac:spMkLst>
            <pc:docMk/>
            <pc:sldMk cId="1792215549" sldId="351"/>
            <ac:spMk id="4" creationId="{4687A6EF-53FC-9EB4-25CC-79A5093A5524}"/>
          </ac:spMkLst>
        </pc:spChg>
        <pc:spChg chg="add mod">
          <ac:chgData name="saba anjum" userId="98473ba0306329b4" providerId="LiveId" clId="{EC876E81-EF9F-499F-ACB7-F787DCFD5245}" dt="2023-08-19T10:30:53.412" v="733" actId="1076"/>
          <ac:spMkLst>
            <pc:docMk/>
            <pc:sldMk cId="1792215549" sldId="351"/>
            <ac:spMk id="6" creationId="{A194CFE2-5866-E0AA-113F-6790C09F67D0}"/>
          </ac:spMkLst>
        </pc:spChg>
        <pc:picChg chg="add mod">
          <ac:chgData name="saba anjum" userId="98473ba0306329b4" providerId="LiveId" clId="{EC876E81-EF9F-499F-ACB7-F787DCFD5245}" dt="2023-08-19T10:28:26.659" v="718" actId="14100"/>
          <ac:picMkLst>
            <pc:docMk/>
            <pc:sldMk cId="1792215549" sldId="351"/>
            <ac:picMk id="2" creationId="{2F1D9A5F-DE59-F6E1-84E2-EC62C24274FB}"/>
          </ac:picMkLst>
        </pc:picChg>
        <pc:picChg chg="add mod">
          <ac:chgData name="saba anjum" userId="98473ba0306329b4" providerId="LiveId" clId="{EC876E81-EF9F-499F-ACB7-F787DCFD5245}" dt="2023-08-19T10:28:35.771" v="721" actId="1076"/>
          <ac:picMkLst>
            <pc:docMk/>
            <pc:sldMk cId="1792215549" sldId="351"/>
            <ac:picMk id="13314" creationId="{FD13DA25-13BD-2689-903B-D313532D28D6}"/>
          </ac:picMkLst>
        </pc:picChg>
        <pc:picChg chg="add mod">
          <ac:chgData name="saba anjum" userId="98473ba0306329b4" providerId="LiveId" clId="{EC876E81-EF9F-499F-ACB7-F787DCFD5245}" dt="2023-08-19T10:29:00.837" v="725" actId="1076"/>
          <ac:picMkLst>
            <pc:docMk/>
            <pc:sldMk cId="1792215549" sldId="351"/>
            <ac:picMk id="13316" creationId="{F07DA5BA-90D2-7F18-E8A4-A85FDD5CE579}"/>
          </ac:picMkLst>
        </pc:picChg>
      </pc:sldChg>
      <pc:sldChg chg="addSp delSp modSp add mod">
        <pc:chgData name="saba anjum" userId="98473ba0306329b4" providerId="LiveId" clId="{EC876E81-EF9F-499F-ACB7-F787DCFD5245}" dt="2023-08-19T10:40:34.373" v="773" actId="1076"/>
        <pc:sldMkLst>
          <pc:docMk/>
          <pc:sldMk cId="986973527" sldId="352"/>
        </pc:sldMkLst>
        <pc:spChg chg="mod">
          <ac:chgData name="saba anjum" userId="98473ba0306329b4" providerId="LiveId" clId="{EC876E81-EF9F-499F-ACB7-F787DCFD5245}" dt="2023-08-19T10:38:32.475" v="757" actId="1076"/>
          <ac:spMkLst>
            <pc:docMk/>
            <pc:sldMk cId="986973527" sldId="352"/>
            <ac:spMk id="2" creationId="{6ED0D4AF-64A0-EAAC-E25D-CC0B2D4B8CCB}"/>
          </ac:spMkLst>
        </pc:spChg>
        <pc:spChg chg="add mod">
          <ac:chgData name="saba anjum" userId="98473ba0306329b4" providerId="LiveId" clId="{EC876E81-EF9F-499F-ACB7-F787DCFD5245}" dt="2023-08-19T10:40:34.373" v="773" actId="1076"/>
          <ac:spMkLst>
            <pc:docMk/>
            <pc:sldMk cId="986973527" sldId="352"/>
            <ac:spMk id="11" creationId="{4307307A-1474-D8F1-0873-0E2081687639}"/>
          </ac:spMkLst>
        </pc:spChg>
        <pc:picChg chg="del">
          <ac:chgData name="saba anjum" userId="98473ba0306329b4" providerId="LiveId" clId="{EC876E81-EF9F-499F-ACB7-F787DCFD5245}" dt="2023-08-19T10:37:47.235" v="751" actId="478"/>
          <ac:picMkLst>
            <pc:docMk/>
            <pc:sldMk cId="986973527" sldId="352"/>
            <ac:picMk id="5" creationId="{648CF488-49D4-440D-D877-9CC929336928}"/>
          </ac:picMkLst>
        </pc:picChg>
        <pc:picChg chg="add mod">
          <ac:chgData name="saba anjum" userId="98473ba0306329b4" providerId="LiveId" clId="{EC876E81-EF9F-499F-ACB7-F787DCFD5245}" dt="2023-08-19T10:39:17.372" v="762" actId="14100"/>
          <ac:picMkLst>
            <pc:docMk/>
            <pc:sldMk cId="986973527" sldId="352"/>
            <ac:picMk id="6" creationId="{01310910-D366-84B5-D262-7725E3AF805C}"/>
          </ac:picMkLst>
        </pc:picChg>
        <pc:picChg chg="del">
          <ac:chgData name="saba anjum" userId="98473ba0306329b4" providerId="LiveId" clId="{EC876E81-EF9F-499F-ACB7-F787DCFD5245}" dt="2023-08-19T10:37:49.234" v="752" actId="478"/>
          <ac:picMkLst>
            <pc:docMk/>
            <pc:sldMk cId="986973527" sldId="352"/>
            <ac:picMk id="8" creationId="{B0618478-7F71-F7F4-82DD-D21F8785E794}"/>
          </ac:picMkLst>
        </pc:picChg>
        <pc:picChg chg="add mod">
          <ac:chgData name="saba anjum" userId="98473ba0306329b4" providerId="LiveId" clId="{EC876E81-EF9F-499F-ACB7-F787DCFD5245}" dt="2023-08-19T10:39:54.762" v="766" actId="1076"/>
          <ac:picMkLst>
            <pc:docMk/>
            <pc:sldMk cId="986973527" sldId="352"/>
            <ac:picMk id="9" creationId="{5CDBC565-E4F1-F3DC-AC85-6E1D911F9937}"/>
          </ac:picMkLst>
        </pc:picChg>
      </pc:sldChg>
      <pc:sldChg chg="addSp delSp modSp add mod">
        <pc:chgData name="saba anjum" userId="98473ba0306329b4" providerId="LiveId" clId="{EC876E81-EF9F-499F-ACB7-F787DCFD5245}" dt="2023-08-19T10:48:48.371" v="789" actId="14100"/>
        <pc:sldMkLst>
          <pc:docMk/>
          <pc:sldMk cId="3102938415" sldId="353"/>
        </pc:sldMkLst>
        <pc:spChg chg="mod">
          <ac:chgData name="saba anjum" userId="98473ba0306329b4" providerId="LiveId" clId="{EC876E81-EF9F-499F-ACB7-F787DCFD5245}" dt="2023-08-19T10:43:05.477" v="784" actId="20577"/>
          <ac:spMkLst>
            <pc:docMk/>
            <pc:sldMk cId="3102938415" sldId="353"/>
            <ac:spMk id="2" creationId="{6ED0D4AF-64A0-EAAC-E25D-CC0B2D4B8CCB}"/>
          </ac:spMkLst>
        </pc:spChg>
        <pc:spChg chg="del mod">
          <ac:chgData name="saba anjum" userId="98473ba0306329b4" providerId="LiveId" clId="{EC876E81-EF9F-499F-ACB7-F787DCFD5245}" dt="2023-08-19T10:41:13.604" v="778" actId="478"/>
          <ac:spMkLst>
            <pc:docMk/>
            <pc:sldMk cId="3102938415" sldId="353"/>
            <ac:spMk id="11" creationId="{4307307A-1474-D8F1-0873-0E2081687639}"/>
          </ac:spMkLst>
        </pc:spChg>
        <pc:spChg chg="mod">
          <ac:chgData name="saba anjum" userId="98473ba0306329b4" providerId="LiveId" clId="{EC876E81-EF9F-499F-ACB7-F787DCFD5245}" dt="2023-08-19T10:43:18.538" v="785" actId="1076"/>
          <ac:spMkLst>
            <pc:docMk/>
            <pc:sldMk cId="3102938415" sldId="353"/>
            <ac:spMk id="16" creationId="{B014CF06-DE5F-99C5-C177-1AE75B462174}"/>
          </ac:spMkLst>
        </pc:spChg>
        <pc:picChg chg="add mod">
          <ac:chgData name="saba anjum" userId="98473ba0306329b4" providerId="LiveId" clId="{EC876E81-EF9F-499F-ACB7-F787DCFD5245}" dt="2023-08-19T10:48:48.371" v="789" actId="14100"/>
          <ac:picMkLst>
            <pc:docMk/>
            <pc:sldMk cId="3102938415" sldId="353"/>
            <ac:picMk id="5" creationId="{17D70AF0-F7DE-348F-84D2-E03F2A28676E}"/>
          </ac:picMkLst>
        </pc:picChg>
        <pc:picChg chg="del">
          <ac:chgData name="saba anjum" userId="98473ba0306329b4" providerId="LiveId" clId="{EC876E81-EF9F-499F-ACB7-F787DCFD5245}" dt="2023-08-19T10:41:02.564" v="775" actId="478"/>
          <ac:picMkLst>
            <pc:docMk/>
            <pc:sldMk cId="3102938415" sldId="353"/>
            <ac:picMk id="6" creationId="{01310910-D366-84B5-D262-7725E3AF805C}"/>
          </ac:picMkLst>
        </pc:picChg>
        <pc:picChg chg="del">
          <ac:chgData name="saba anjum" userId="98473ba0306329b4" providerId="LiveId" clId="{EC876E81-EF9F-499F-ACB7-F787DCFD5245}" dt="2023-08-19T10:41:04.770" v="776" actId="478"/>
          <ac:picMkLst>
            <pc:docMk/>
            <pc:sldMk cId="3102938415" sldId="353"/>
            <ac:picMk id="9" creationId="{5CDBC565-E4F1-F3DC-AC85-6E1D911F9937}"/>
          </ac:picMkLst>
        </pc:picChg>
      </pc:sldChg>
      <pc:sldChg chg="addSp delSp modSp add mod">
        <pc:chgData name="saba anjum" userId="98473ba0306329b4" providerId="LiveId" clId="{EC876E81-EF9F-499F-ACB7-F787DCFD5245}" dt="2023-08-19T10:53:37.267" v="801" actId="1076"/>
        <pc:sldMkLst>
          <pc:docMk/>
          <pc:sldMk cId="234611028" sldId="354"/>
        </pc:sldMkLst>
        <pc:spChg chg="mod">
          <ac:chgData name="saba anjum" userId="98473ba0306329b4" providerId="LiveId" clId="{EC876E81-EF9F-499F-ACB7-F787DCFD5245}" dt="2023-08-19T10:49:43.548" v="794" actId="255"/>
          <ac:spMkLst>
            <pc:docMk/>
            <pc:sldMk cId="234611028" sldId="354"/>
            <ac:spMk id="2" creationId="{6ED0D4AF-64A0-EAAC-E25D-CC0B2D4B8CCB}"/>
          </ac:spMkLst>
        </pc:spChg>
        <pc:spChg chg="add mod">
          <ac:chgData name="saba anjum" userId="98473ba0306329b4" providerId="LiveId" clId="{EC876E81-EF9F-499F-ACB7-F787DCFD5245}" dt="2023-08-19T10:51:33.842" v="800" actId="1076"/>
          <ac:spMkLst>
            <pc:docMk/>
            <pc:sldMk cId="234611028" sldId="354"/>
            <ac:spMk id="8" creationId="{BD0065E3-895F-EDC5-9361-156A8AAA89B3}"/>
          </ac:spMkLst>
        </pc:spChg>
        <pc:picChg chg="del">
          <ac:chgData name="saba anjum" userId="98473ba0306329b4" providerId="LiveId" clId="{EC876E81-EF9F-499F-ACB7-F787DCFD5245}" dt="2023-08-19T10:49:10.868" v="791" actId="478"/>
          <ac:picMkLst>
            <pc:docMk/>
            <pc:sldMk cId="234611028" sldId="354"/>
            <ac:picMk id="5" creationId="{17D70AF0-F7DE-348F-84D2-E03F2A28676E}"/>
          </ac:picMkLst>
        </pc:picChg>
        <pc:picChg chg="add mod">
          <ac:chgData name="saba anjum" userId="98473ba0306329b4" providerId="LiveId" clId="{EC876E81-EF9F-499F-ACB7-F787DCFD5245}" dt="2023-08-19T10:53:37.267" v="801" actId="1076"/>
          <ac:picMkLst>
            <pc:docMk/>
            <pc:sldMk cId="234611028" sldId="354"/>
            <ac:picMk id="6" creationId="{5C87E17B-BD6C-3E08-CDB1-E33BD0766829}"/>
          </ac:picMkLst>
        </pc:picChg>
      </pc:sldChg>
      <pc:sldChg chg="addSp delSp modSp add mod">
        <pc:chgData name="saba anjum" userId="98473ba0306329b4" providerId="LiveId" clId="{EC876E81-EF9F-499F-ACB7-F787DCFD5245}" dt="2023-08-19T11:41:31.112" v="1070" actId="14100"/>
        <pc:sldMkLst>
          <pc:docMk/>
          <pc:sldMk cId="2170046767" sldId="355"/>
        </pc:sldMkLst>
        <pc:spChg chg="mod">
          <ac:chgData name="saba anjum" userId="98473ba0306329b4" providerId="LiveId" clId="{EC876E81-EF9F-499F-ACB7-F787DCFD5245}" dt="2023-08-19T10:54:28.774" v="807" actId="255"/>
          <ac:spMkLst>
            <pc:docMk/>
            <pc:sldMk cId="2170046767" sldId="355"/>
            <ac:spMk id="2" creationId="{6ED0D4AF-64A0-EAAC-E25D-CC0B2D4B8CCB}"/>
          </ac:spMkLst>
        </pc:spChg>
        <pc:spChg chg="del">
          <ac:chgData name="saba anjum" userId="98473ba0306329b4" providerId="LiveId" clId="{EC876E81-EF9F-499F-ACB7-F787DCFD5245}" dt="2023-08-19T10:53:57.060" v="804" actId="478"/>
          <ac:spMkLst>
            <pc:docMk/>
            <pc:sldMk cId="2170046767" sldId="355"/>
            <ac:spMk id="8" creationId="{BD0065E3-895F-EDC5-9361-156A8AAA89B3}"/>
          </ac:spMkLst>
        </pc:spChg>
        <pc:spChg chg="add mod ord">
          <ac:chgData name="saba anjum" userId="98473ba0306329b4" providerId="LiveId" clId="{EC876E81-EF9F-499F-ACB7-F787DCFD5245}" dt="2023-08-19T10:59:55.356" v="853" actId="166"/>
          <ac:spMkLst>
            <pc:docMk/>
            <pc:sldMk cId="2170046767" sldId="355"/>
            <ac:spMk id="11" creationId="{DF30D75B-5CA4-46F6-BB30-CFE66C817C1C}"/>
          </ac:spMkLst>
        </pc:spChg>
        <pc:spChg chg="add mod ord">
          <ac:chgData name="saba anjum" userId="98473ba0306329b4" providerId="LiveId" clId="{EC876E81-EF9F-499F-ACB7-F787DCFD5245}" dt="2023-08-19T11:41:31.112" v="1070" actId="14100"/>
          <ac:spMkLst>
            <pc:docMk/>
            <pc:sldMk cId="2170046767" sldId="355"/>
            <ac:spMk id="12" creationId="{91FCDA77-F5DE-DFA8-FF6F-77B847FF0705}"/>
          </ac:spMkLst>
        </pc:spChg>
        <pc:spChg chg="mod">
          <ac:chgData name="saba anjum" userId="98473ba0306329b4" providerId="LiveId" clId="{EC876E81-EF9F-499F-ACB7-F787DCFD5245}" dt="2023-08-19T10:58:09.554" v="841" actId="1076"/>
          <ac:spMkLst>
            <pc:docMk/>
            <pc:sldMk cId="2170046767" sldId="355"/>
            <ac:spMk id="16" creationId="{B014CF06-DE5F-99C5-C177-1AE75B462174}"/>
          </ac:spMkLst>
        </pc:spChg>
        <pc:picChg chg="add mod ord">
          <ac:chgData name="saba anjum" userId="98473ba0306329b4" providerId="LiveId" clId="{EC876E81-EF9F-499F-ACB7-F787DCFD5245}" dt="2023-08-19T11:00:59.218" v="860" actId="14100"/>
          <ac:picMkLst>
            <pc:docMk/>
            <pc:sldMk cId="2170046767" sldId="355"/>
            <ac:picMk id="5" creationId="{0690D74C-B070-2BDA-2632-305A64D4BC63}"/>
          </ac:picMkLst>
        </pc:picChg>
        <pc:picChg chg="del">
          <ac:chgData name="saba anjum" userId="98473ba0306329b4" providerId="LiveId" clId="{EC876E81-EF9F-499F-ACB7-F787DCFD5245}" dt="2023-08-19T10:53:52.948" v="803" actId="478"/>
          <ac:picMkLst>
            <pc:docMk/>
            <pc:sldMk cId="2170046767" sldId="355"/>
            <ac:picMk id="6" creationId="{5C87E17B-BD6C-3E08-CDB1-E33BD0766829}"/>
          </ac:picMkLst>
        </pc:picChg>
        <pc:picChg chg="add mod ord">
          <ac:chgData name="saba anjum" userId="98473ba0306329b4" providerId="LiveId" clId="{EC876E81-EF9F-499F-ACB7-F787DCFD5245}" dt="2023-08-19T10:58:58.066" v="846" actId="167"/>
          <ac:picMkLst>
            <pc:docMk/>
            <pc:sldMk cId="2170046767" sldId="355"/>
            <ac:picMk id="9" creationId="{BD2AC28A-1765-2B18-20DE-0D316C0AD172}"/>
          </ac:picMkLst>
        </pc:picChg>
      </pc:sldChg>
      <pc:sldChg chg="addSp delSp modSp add mod ord">
        <pc:chgData name="saba anjum" userId="98473ba0306329b4" providerId="LiveId" clId="{EC876E81-EF9F-499F-ACB7-F787DCFD5245}" dt="2023-08-19T11:23:51.579" v="950" actId="1076"/>
        <pc:sldMkLst>
          <pc:docMk/>
          <pc:sldMk cId="2713093028" sldId="356"/>
        </pc:sldMkLst>
        <pc:spChg chg="add mod">
          <ac:chgData name="saba anjum" userId="98473ba0306329b4" providerId="LiveId" clId="{EC876E81-EF9F-499F-ACB7-F787DCFD5245}" dt="2023-08-19T11:22:47.778" v="945" actId="20577"/>
          <ac:spMkLst>
            <pc:docMk/>
            <pc:sldMk cId="2713093028" sldId="356"/>
            <ac:spMk id="3" creationId="{53D49FBF-6C1F-026D-A5A3-4E11E03A80EF}"/>
          </ac:spMkLst>
        </pc:spChg>
        <pc:spChg chg="del">
          <ac:chgData name="saba anjum" userId="98473ba0306329b4" providerId="LiveId" clId="{EC876E81-EF9F-499F-ACB7-F787DCFD5245}" dt="2023-08-19T11:21:50.370" v="870" actId="478"/>
          <ac:spMkLst>
            <pc:docMk/>
            <pc:sldMk cId="2713093028" sldId="356"/>
            <ac:spMk id="6" creationId="{A194CFE2-5866-E0AA-113F-6790C09F67D0}"/>
          </ac:spMkLst>
        </pc:spChg>
        <pc:spChg chg="add mod">
          <ac:chgData name="saba anjum" userId="98473ba0306329b4" providerId="LiveId" clId="{EC876E81-EF9F-499F-ACB7-F787DCFD5245}" dt="2023-08-19T11:23:51.579" v="950" actId="1076"/>
          <ac:spMkLst>
            <pc:docMk/>
            <pc:sldMk cId="2713093028" sldId="356"/>
            <ac:spMk id="8" creationId="{38517F2D-9881-7579-B640-B2A28EFBC18F}"/>
          </ac:spMkLst>
        </pc:spChg>
        <pc:picChg chg="del">
          <ac:chgData name="saba anjum" userId="98473ba0306329b4" providerId="LiveId" clId="{EC876E81-EF9F-499F-ACB7-F787DCFD5245}" dt="2023-08-19T11:21:50.370" v="870" actId="478"/>
          <ac:picMkLst>
            <pc:docMk/>
            <pc:sldMk cId="2713093028" sldId="356"/>
            <ac:picMk id="2" creationId="{2F1D9A5F-DE59-F6E1-84E2-EC62C24274FB}"/>
          </ac:picMkLst>
        </pc:picChg>
        <pc:picChg chg="add mod">
          <ac:chgData name="saba anjum" userId="98473ba0306329b4" providerId="LiveId" clId="{EC876E81-EF9F-499F-ACB7-F787DCFD5245}" dt="2023-08-19T11:23:32.648" v="948" actId="14100"/>
          <ac:picMkLst>
            <pc:docMk/>
            <pc:sldMk cId="2713093028" sldId="356"/>
            <ac:picMk id="5" creationId="{17831DEB-25F0-73B0-B9E6-194D6BA43AB4}"/>
          </ac:picMkLst>
        </pc:picChg>
        <pc:picChg chg="del">
          <ac:chgData name="saba anjum" userId="98473ba0306329b4" providerId="LiveId" clId="{EC876E81-EF9F-499F-ACB7-F787DCFD5245}" dt="2023-08-19T11:21:50.370" v="870" actId="478"/>
          <ac:picMkLst>
            <pc:docMk/>
            <pc:sldMk cId="2713093028" sldId="356"/>
            <ac:picMk id="13314" creationId="{FD13DA25-13BD-2689-903B-D313532D28D6}"/>
          </ac:picMkLst>
        </pc:picChg>
        <pc:picChg chg="del">
          <ac:chgData name="saba anjum" userId="98473ba0306329b4" providerId="LiveId" clId="{EC876E81-EF9F-499F-ACB7-F787DCFD5245}" dt="2023-08-19T11:21:50.370" v="870" actId="478"/>
          <ac:picMkLst>
            <pc:docMk/>
            <pc:sldMk cId="2713093028" sldId="356"/>
            <ac:picMk id="13316" creationId="{F07DA5BA-90D2-7F18-E8A4-A85FDD5CE579}"/>
          </ac:picMkLst>
        </pc:picChg>
      </pc:sldChg>
      <pc:sldChg chg="addSp delSp modSp add mod ord">
        <pc:chgData name="saba anjum" userId="98473ba0306329b4" providerId="LiveId" clId="{EC876E81-EF9F-499F-ACB7-F787DCFD5245}" dt="2023-08-19T11:31:42.676" v="1039" actId="113"/>
        <pc:sldMkLst>
          <pc:docMk/>
          <pc:sldMk cId="2479223605" sldId="357"/>
        </pc:sldMkLst>
        <pc:spChg chg="mod">
          <ac:chgData name="saba anjum" userId="98473ba0306329b4" providerId="LiveId" clId="{EC876E81-EF9F-499F-ACB7-F787DCFD5245}" dt="2023-08-19T11:24:57.401" v="962" actId="1076"/>
          <ac:spMkLst>
            <pc:docMk/>
            <pc:sldMk cId="2479223605" sldId="357"/>
            <ac:spMk id="2" creationId="{6ED0D4AF-64A0-EAAC-E25D-CC0B2D4B8CCB}"/>
          </ac:spMkLst>
        </pc:spChg>
        <pc:spChg chg="add mod">
          <ac:chgData name="saba anjum" userId="98473ba0306329b4" providerId="LiveId" clId="{EC876E81-EF9F-499F-ACB7-F787DCFD5245}" dt="2023-08-19T11:29:46.284" v="1028" actId="20577"/>
          <ac:spMkLst>
            <pc:docMk/>
            <pc:sldMk cId="2479223605" sldId="357"/>
            <ac:spMk id="6" creationId="{D6D065D1-3951-0915-C9A6-F6EB1D01DB48}"/>
          </ac:spMkLst>
        </pc:spChg>
        <pc:spChg chg="add mod">
          <ac:chgData name="saba anjum" userId="98473ba0306329b4" providerId="LiveId" clId="{EC876E81-EF9F-499F-ACB7-F787DCFD5245}" dt="2023-08-19T11:31:42.676" v="1039" actId="113"/>
          <ac:spMkLst>
            <pc:docMk/>
            <pc:sldMk cId="2479223605" sldId="357"/>
            <ac:spMk id="8" creationId="{12BE0431-45B9-CAB2-3137-05057E9EF67A}"/>
          </ac:spMkLst>
        </pc:spChg>
        <pc:spChg chg="del">
          <ac:chgData name="saba anjum" userId="98473ba0306329b4" providerId="LiveId" clId="{EC876E81-EF9F-499F-ACB7-F787DCFD5245}" dt="2023-08-19T11:24:27.489" v="954" actId="478"/>
          <ac:spMkLst>
            <pc:docMk/>
            <pc:sldMk cId="2479223605" sldId="357"/>
            <ac:spMk id="11" creationId="{DF30D75B-5CA4-46F6-BB30-CFE66C817C1C}"/>
          </ac:spMkLst>
        </pc:spChg>
        <pc:spChg chg="del">
          <ac:chgData name="saba anjum" userId="98473ba0306329b4" providerId="LiveId" clId="{EC876E81-EF9F-499F-ACB7-F787DCFD5245}" dt="2023-08-19T11:24:29.649" v="955" actId="478"/>
          <ac:spMkLst>
            <pc:docMk/>
            <pc:sldMk cId="2479223605" sldId="357"/>
            <ac:spMk id="12" creationId="{91FCDA77-F5DE-DFA8-FF6F-77B847FF0705}"/>
          </ac:spMkLst>
        </pc:spChg>
        <pc:spChg chg="del">
          <ac:chgData name="saba anjum" userId="98473ba0306329b4" providerId="LiveId" clId="{EC876E81-EF9F-499F-ACB7-F787DCFD5245}" dt="2023-08-19T11:24:52.784" v="961" actId="478"/>
          <ac:spMkLst>
            <pc:docMk/>
            <pc:sldMk cId="2479223605" sldId="357"/>
            <ac:spMk id="16" creationId="{B014CF06-DE5F-99C5-C177-1AE75B462174}"/>
          </ac:spMkLst>
        </pc:spChg>
        <pc:picChg chg="del">
          <ac:chgData name="saba anjum" userId="98473ba0306329b4" providerId="LiveId" clId="{EC876E81-EF9F-499F-ACB7-F787DCFD5245}" dt="2023-08-19T11:24:27.489" v="954" actId="478"/>
          <ac:picMkLst>
            <pc:docMk/>
            <pc:sldMk cId="2479223605" sldId="357"/>
            <ac:picMk id="5" creationId="{0690D74C-B070-2BDA-2632-305A64D4BC63}"/>
          </ac:picMkLst>
        </pc:picChg>
        <pc:picChg chg="del">
          <ac:chgData name="saba anjum" userId="98473ba0306329b4" providerId="LiveId" clId="{EC876E81-EF9F-499F-ACB7-F787DCFD5245}" dt="2023-08-19T11:24:27.489" v="954" actId="478"/>
          <ac:picMkLst>
            <pc:docMk/>
            <pc:sldMk cId="2479223605" sldId="357"/>
            <ac:picMk id="9" creationId="{BD2AC28A-1765-2B18-20DE-0D316C0AD172}"/>
          </ac:picMkLst>
        </pc:picChg>
      </pc:sldChg>
      <pc:sldChg chg="addSp delSp modSp add del mod ord">
        <pc:chgData name="saba anjum" userId="98473ba0306329b4" providerId="LiveId" clId="{EC876E81-EF9F-499F-ACB7-F787DCFD5245}" dt="2023-08-19T11:32:42.868" v="1061" actId="47"/>
        <pc:sldMkLst>
          <pc:docMk/>
          <pc:sldMk cId="1122109065" sldId="358"/>
        </pc:sldMkLst>
        <pc:spChg chg="del">
          <ac:chgData name="saba anjum" userId="98473ba0306329b4" providerId="LiveId" clId="{EC876E81-EF9F-499F-ACB7-F787DCFD5245}" dt="2023-08-19T11:27:49.121" v="996" actId="478"/>
          <ac:spMkLst>
            <pc:docMk/>
            <pc:sldMk cId="1122109065" sldId="358"/>
            <ac:spMk id="3" creationId="{53D49FBF-6C1F-026D-A5A3-4E11E03A80EF}"/>
          </ac:spMkLst>
        </pc:spChg>
        <pc:spChg chg="add mod">
          <ac:chgData name="saba anjum" userId="98473ba0306329b4" providerId="LiveId" clId="{EC876E81-EF9F-499F-ACB7-F787DCFD5245}" dt="2023-08-19T11:31:54.557" v="1040" actId="403"/>
          <ac:spMkLst>
            <pc:docMk/>
            <pc:sldMk cId="1122109065" sldId="358"/>
            <ac:spMk id="4" creationId="{E38B5169-8417-E4A5-0F47-FAE8E41BB79E}"/>
          </ac:spMkLst>
        </pc:spChg>
        <pc:spChg chg="del">
          <ac:chgData name="saba anjum" userId="98473ba0306329b4" providerId="LiveId" clId="{EC876E81-EF9F-499F-ACB7-F787DCFD5245}" dt="2023-08-19T11:27:49.121" v="996" actId="478"/>
          <ac:spMkLst>
            <pc:docMk/>
            <pc:sldMk cId="1122109065" sldId="358"/>
            <ac:spMk id="8" creationId="{38517F2D-9881-7579-B640-B2A28EFBC18F}"/>
          </ac:spMkLst>
        </pc:spChg>
        <pc:picChg chg="del">
          <ac:chgData name="saba anjum" userId="98473ba0306329b4" providerId="LiveId" clId="{EC876E81-EF9F-499F-ACB7-F787DCFD5245}" dt="2023-08-19T11:27:49.121" v="996" actId="478"/>
          <ac:picMkLst>
            <pc:docMk/>
            <pc:sldMk cId="1122109065" sldId="358"/>
            <ac:picMk id="5" creationId="{17831DEB-25F0-73B0-B9E6-194D6BA43AB4}"/>
          </ac:picMkLst>
        </pc:picChg>
      </pc:sldChg>
    </pc:docChg>
  </pc:docChgLst>
  <pc:docChgLst>
    <pc:chgData name="saba anjum" userId="98473ba0306329b4" providerId="LiveId" clId="{C5E363D1-FD24-4EE9-A34F-928821595118}"/>
    <pc:docChg chg="undo custSel addSld delSld modSld sldOrd">
      <pc:chgData name="saba anjum" userId="98473ba0306329b4" providerId="LiveId" clId="{C5E363D1-FD24-4EE9-A34F-928821595118}" dt="2023-09-29T15:46:46.230" v="3157" actId="1076"/>
      <pc:docMkLst>
        <pc:docMk/>
      </pc:docMkLst>
      <pc:sldChg chg="addSp delSp modSp mod">
        <pc:chgData name="saba anjum" userId="98473ba0306329b4" providerId="LiveId" clId="{C5E363D1-FD24-4EE9-A34F-928821595118}" dt="2023-09-29T14:17:48.532" v="3095" actId="1076"/>
        <pc:sldMkLst>
          <pc:docMk/>
          <pc:sldMk cId="313492513" sldId="257"/>
        </pc:sldMkLst>
        <pc:spChg chg="add mod">
          <ac:chgData name="saba anjum" userId="98473ba0306329b4" providerId="LiveId" clId="{C5E363D1-FD24-4EE9-A34F-928821595118}" dt="2023-09-27T11:18:32.745" v="687" actId="208"/>
          <ac:spMkLst>
            <pc:docMk/>
            <pc:sldMk cId="313492513" sldId="257"/>
            <ac:spMk id="2" creationId="{1E07D854-DC39-23C4-616A-EAA725633651}"/>
          </ac:spMkLst>
        </pc:spChg>
        <pc:spChg chg="add mod">
          <ac:chgData name="saba anjum" userId="98473ba0306329b4" providerId="LiveId" clId="{C5E363D1-FD24-4EE9-A34F-928821595118}" dt="2023-09-27T11:22:41.830" v="712" actId="1076"/>
          <ac:spMkLst>
            <pc:docMk/>
            <pc:sldMk cId="313492513" sldId="257"/>
            <ac:spMk id="4" creationId="{2B2462E1-48D2-5ABE-4389-997E77DEB648}"/>
          </ac:spMkLst>
        </pc:spChg>
        <pc:spChg chg="mod">
          <ac:chgData name="saba anjum" userId="98473ba0306329b4" providerId="LiveId" clId="{C5E363D1-FD24-4EE9-A34F-928821595118}" dt="2023-09-27T11:17:42.326" v="680" actId="1076"/>
          <ac:spMkLst>
            <pc:docMk/>
            <pc:sldMk cId="313492513" sldId="257"/>
            <ac:spMk id="5" creationId="{69333ABC-E61C-E9ED-A227-4D5F2492A075}"/>
          </ac:spMkLst>
        </pc:spChg>
        <pc:spChg chg="add mod">
          <ac:chgData name="saba anjum" userId="98473ba0306329b4" providerId="LiveId" clId="{C5E363D1-FD24-4EE9-A34F-928821595118}" dt="2023-09-27T17:34:05.328" v="1008" actId="14100"/>
          <ac:spMkLst>
            <pc:docMk/>
            <pc:sldMk cId="313492513" sldId="257"/>
            <ac:spMk id="12" creationId="{D2F93994-80F8-702A-21B1-EB1324F58B3C}"/>
          </ac:spMkLst>
        </pc:spChg>
        <pc:spChg chg="add mod">
          <ac:chgData name="saba anjum" userId="98473ba0306329b4" providerId="LiveId" clId="{C5E363D1-FD24-4EE9-A34F-928821595118}" dt="2023-09-27T17:34:09.306" v="1011" actId="20577"/>
          <ac:spMkLst>
            <pc:docMk/>
            <pc:sldMk cId="313492513" sldId="257"/>
            <ac:spMk id="15" creationId="{A34C05E5-7BF1-CC83-90E4-BA251D016D4B}"/>
          </ac:spMkLst>
        </pc:spChg>
        <pc:spChg chg="add mod">
          <ac:chgData name="saba anjum" userId="98473ba0306329b4" providerId="LiveId" clId="{C5E363D1-FD24-4EE9-A34F-928821595118}" dt="2023-09-27T13:22:55.737" v="745" actId="1076"/>
          <ac:spMkLst>
            <pc:docMk/>
            <pc:sldMk cId="313492513" sldId="257"/>
            <ac:spMk id="18" creationId="{485436B5-8058-C4F4-A8A5-4A603DB2B2C6}"/>
          </ac:spMkLst>
        </pc:spChg>
        <pc:spChg chg="add mod">
          <ac:chgData name="saba anjum" userId="98473ba0306329b4" providerId="LiveId" clId="{C5E363D1-FD24-4EE9-A34F-928821595118}" dt="2023-09-27T17:34:14.874" v="1014" actId="20577"/>
          <ac:spMkLst>
            <pc:docMk/>
            <pc:sldMk cId="313492513" sldId="257"/>
            <ac:spMk id="20" creationId="{F77AA650-9382-F4BB-0675-14D841D1DF49}"/>
          </ac:spMkLst>
        </pc:spChg>
        <pc:spChg chg="add mod">
          <ac:chgData name="saba anjum" userId="98473ba0306329b4" providerId="LiveId" clId="{C5E363D1-FD24-4EE9-A34F-928821595118}" dt="2023-09-29T14:08:51.522" v="3094" actId="20578"/>
          <ac:spMkLst>
            <pc:docMk/>
            <pc:sldMk cId="313492513" sldId="257"/>
            <ac:spMk id="24" creationId="{069A233F-F78E-7532-B459-D960662563DF}"/>
          </ac:spMkLst>
        </pc:spChg>
        <pc:spChg chg="add del">
          <ac:chgData name="saba anjum" userId="98473ba0306329b4" providerId="LiveId" clId="{C5E363D1-FD24-4EE9-A34F-928821595118}" dt="2023-09-27T13:23:46.097" v="754"/>
          <ac:spMkLst>
            <pc:docMk/>
            <pc:sldMk cId="313492513" sldId="257"/>
            <ac:spMk id="25" creationId="{D76F1CE6-F508-53B7-5356-F7FF081DE637}"/>
          </ac:spMkLst>
        </pc:spChg>
        <pc:spChg chg="add mod">
          <ac:chgData name="saba anjum" userId="98473ba0306329b4" providerId="LiveId" clId="{C5E363D1-FD24-4EE9-A34F-928821595118}" dt="2023-09-27T13:24:00.178" v="757" actId="14100"/>
          <ac:spMkLst>
            <pc:docMk/>
            <pc:sldMk cId="313492513" sldId="257"/>
            <ac:spMk id="26" creationId="{874B1A10-EF20-1E45-4D99-269B6B9E5FA4}"/>
          </ac:spMkLst>
        </pc:spChg>
        <pc:picChg chg="del">
          <ac:chgData name="saba anjum" userId="98473ba0306329b4" providerId="LiveId" clId="{C5E363D1-FD24-4EE9-A34F-928821595118}" dt="2023-09-27T11:11:59.979" v="657" actId="478"/>
          <ac:picMkLst>
            <pc:docMk/>
            <pc:sldMk cId="313492513" sldId="257"/>
            <ac:picMk id="6" creationId="{7C23EFD9-9D16-BC13-F7CA-F3B781F2D188}"/>
          </ac:picMkLst>
        </pc:picChg>
        <pc:picChg chg="del">
          <ac:chgData name="saba anjum" userId="98473ba0306329b4" providerId="LiveId" clId="{C5E363D1-FD24-4EE9-A34F-928821595118}" dt="2023-09-27T11:12:02.303" v="658" actId="478"/>
          <ac:picMkLst>
            <pc:docMk/>
            <pc:sldMk cId="313492513" sldId="257"/>
            <ac:picMk id="13" creationId="{BF14262C-E651-6BE6-E261-8F403ADCE61D}"/>
          </ac:picMkLst>
        </pc:picChg>
        <pc:picChg chg="del">
          <ac:chgData name="saba anjum" userId="98473ba0306329b4" providerId="LiveId" clId="{C5E363D1-FD24-4EE9-A34F-928821595118}" dt="2023-09-27T11:12:04.399" v="659" actId="478"/>
          <ac:picMkLst>
            <pc:docMk/>
            <pc:sldMk cId="313492513" sldId="257"/>
            <ac:picMk id="17" creationId="{8AA2F8D3-3212-C85E-DAFA-4C3E7E35CD2B}"/>
          </ac:picMkLst>
        </pc:picChg>
        <pc:picChg chg="del">
          <ac:chgData name="saba anjum" userId="98473ba0306329b4" providerId="LiveId" clId="{C5E363D1-FD24-4EE9-A34F-928821595118}" dt="2023-09-27T11:12:07.152" v="660" actId="478"/>
          <ac:picMkLst>
            <pc:docMk/>
            <pc:sldMk cId="313492513" sldId="257"/>
            <ac:picMk id="21" creationId="{A91651F8-EDD2-DC4C-5FAC-5B7A5C7F21FD}"/>
          </ac:picMkLst>
        </pc:picChg>
        <pc:picChg chg="del">
          <ac:chgData name="saba anjum" userId="98473ba0306329b4" providerId="LiveId" clId="{C5E363D1-FD24-4EE9-A34F-928821595118}" dt="2023-09-27T11:12:09.330" v="661" actId="478"/>
          <ac:picMkLst>
            <pc:docMk/>
            <pc:sldMk cId="313492513" sldId="257"/>
            <ac:picMk id="23" creationId="{59017075-22EA-2817-CFB9-57938071E48E}"/>
          </ac:picMkLst>
        </pc:picChg>
        <pc:picChg chg="add mod">
          <ac:chgData name="saba anjum" userId="98473ba0306329b4" providerId="LiveId" clId="{C5E363D1-FD24-4EE9-A34F-928821595118}" dt="2023-09-27T13:23:21.845" v="752" actId="1076"/>
          <ac:picMkLst>
            <pc:docMk/>
            <pc:sldMk cId="313492513" sldId="257"/>
            <ac:picMk id="3074" creationId="{9C224E86-3D26-0685-7CA6-1AE38627207E}"/>
          </ac:picMkLst>
        </pc:picChg>
        <pc:picChg chg="add mod">
          <ac:chgData name="saba anjum" userId="98473ba0306329b4" providerId="LiveId" clId="{C5E363D1-FD24-4EE9-A34F-928821595118}" dt="2023-09-29T14:17:48.532" v="3095" actId="1076"/>
          <ac:picMkLst>
            <pc:docMk/>
            <pc:sldMk cId="313492513" sldId="257"/>
            <ac:picMk id="3080" creationId="{97A675C9-1717-4469-23CC-639053E2EECD}"/>
          </ac:picMkLst>
        </pc:picChg>
      </pc:sldChg>
      <pc:sldChg chg="addSp delSp modSp mod">
        <pc:chgData name="saba anjum" userId="98473ba0306329b4" providerId="LiveId" clId="{C5E363D1-FD24-4EE9-A34F-928821595118}" dt="2023-09-26T16:03:30.556" v="163" actId="1076"/>
        <pc:sldMkLst>
          <pc:docMk/>
          <pc:sldMk cId="3225995756" sldId="258"/>
        </pc:sldMkLst>
        <pc:spChg chg="add mod">
          <ac:chgData name="saba anjum" userId="98473ba0306329b4" providerId="LiveId" clId="{C5E363D1-FD24-4EE9-A34F-928821595118}" dt="2023-09-26T16:03:30.556" v="163" actId="1076"/>
          <ac:spMkLst>
            <pc:docMk/>
            <pc:sldMk cId="3225995756" sldId="258"/>
            <ac:spMk id="3" creationId="{CE6D133B-BA23-CB94-9448-7F31FBC925F0}"/>
          </ac:spMkLst>
        </pc:spChg>
        <pc:spChg chg="mod">
          <ac:chgData name="saba anjum" userId="98473ba0306329b4" providerId="LiveId" clId="{C5E363D1-FD24-4EE9-A34F-928821595118}" dt="2023-09-26T16:03:26.096" v="162" actId="1076"/>
          <ac:spMkLst>
            <pc:docMk/>
            <pc:sldMk cId="3225995756" sldId="258"/>
            <ac:spMk id="4" creationId="{D3F20ACF-2FFB-926B-74D8-C7F002D66006}"/>
          </ac:spMkLst>
        </pc:spChg>
        <pc:spChg chg="add del mod">
          <ac:chgData name="saba anjum" userId="98473ba0306329b4" providerId="LiveId" clId="{C5E363D1-FD24-4EE9-A34F-928821595118}" dt="2023-09-26T15:50:16.834" v="87"/>
          <ac:spMkLst>
            <pc:docMk/>
            <pc:sldMk cId="3225995756" sldId="258"/>
            <ac:spMk id="5" creationId="{68B7E1D7-6860-D6C3-24C6-1B52215BBB04}"/>
          </ac:spMkLst>
        </pc:spChg>
        <pc:spChg chg="add mod">
          <ac:chgData name="saba anjum" userId="98473ba0306329b4" providerId="LiveId" clId="{C5E363D1-FD24-4EE9-A34F-928821595118}" dt="2023-09-26T15:57:17.356" v="129" actId="1076"/>
          <ac:spMkLst>
            <pc:docMk/>
            <pc:sldMk cId="3225995756" sldId="258"/>
            <ac:spMk id="7" creationId="{AF04EFA1-8AFF-F907-CD8E-425AFE4542F3}"/>
          </ac:spMkLst>
        </pc:spChg>
        <pc:spChg chg="add mod">
          <ac:chgData name="saba anjum" userId="98473ba0306329b4" providerId="LiveId" clId="{C5E363D1-FD24-4EE9-A34F-928821595118}" dt="2023-09-26T15:59:12.114" v="146" actId="1076"/>
          <ac:spMkLst>
            <pc:docMk/>
            <pc:sldMk cId="3225995756" sldId="258"/>
            <ac:spMk id="8" creationId="{02465F55-5DF9-688D-8EB7-B98F88581621}"/>
          </ac:spMkLst>
        </pc:spChg>
        <pc:picChg chg="add mod">
          <ac:chgData name="saba anjum" userId="98473ba0306329b4" providerId="LiveId" clId="{C5E363D1-FD24-4EE9-A34F-928821595118}" dt="2023-09-26T16:01:50.049" v="157" actId="1076"/>
          <ac:picMkLst>
            <pc:docMk/>
            <pc:sldMk cId="3225995756" sldId="258"/>
            <ac:picMk id="1026" creationId="{8CED38E5-1985-4475-0D18-246388498FCB}"/>
          </ac:picMkLst>
        </pc:picChg>
      </pc:sldChg>
      <pc:sldChg chg="del">
        <pc:chgData name="saba anjum" userId="98473ba0306329b4" providerId="LiveId" clId="{C5E363D1-FD24-4EE9-A34F-928821595118}" dt="2023-09-27T17:40:55.676" v="1031" actId="47"/>
        <pc:sldMkLst>
          <pc:docMk/>
          <pc:sldMk cId="3704302549" sldId="298"/>
        </pc:sldMkLst>
      </pc:sldChg>
      <pc:sldChg chg="addSp delSp modSp mod">
        <pc:chgData name="saba anjum" userId="98473ba0306329b4" providerId="LiveId" clId="{C5E363D1-FD24-4EE9-A34F-928821595118}" dt="2023-09-27T17:34:52.834" v="1027" actId="14100"/>
        <pc:sldMkLst>
          <pc:docMk/>
          <pc:sldMk cId="1291587764" sldId="331"/>
        </pc:sldMkLst>
        <pc:spChg chg="del">
          <ac:chgData name="saba anjum" userId="98473ba0306329b4" providerId="LiveId" clId="{C5E363D1-FD24-4EE9-A34F-928821595118}" dt="2023-09-27T13:24:54.575" v="762" actId="478"/>
          <ac:spMkLst>
            <pc:docMk/>
            <pc:sldMk cId="1291587764" sldId="331"/>
            <ac:spMk id="2" creationId="{AD1C7855-CC47-619E-FD7A-E092DE1ABFCA}"/>
          </ac:spMkLst>
        </pc:spChg>
        <pc:spChg chg="add del mod">
          <ac:chgData name="saba anjum" userId="98473ba0306329b4" providerId="LiveId" clId="{C5E363D1-FD24-4EE9-A34F-928821595118}" dt="2023-09-27T13:27:51.524" v="772" actId="12084"/>
          <ac:spMkLst>
            <pc:docMk/>
            <pc:sldMk cId="1291587764" sldId="331"/>
            <ac:spMk id="4" creationId="{BAAC9C93-4F2E-D058-CF24-46B3DFD77174}"/>
          </ac:spMkLst>
        </pc:spChg>
        <pc:spChg chg="add del mod">
          <ac:chgData name="saba anjum" userId="98473ba0306329b4" providerId="LiveId" clId="{C5E363D1-FD24-4EE9-A34F-928821595118}" dt="2023-09-27T14:13:13.907" v="799" actId="478"/>
          <ac:spMkLst>
            <pc:docMk/>
            <pc:sldMk cId="1291587764" sldId="331"/>
            <ac:spMk id="7" creationId="{81BC1CE0-F89E-FE33-6EF5-AE0CF143238A}"/>
          </ac:spMkLst>
        </pc:spChg>
        <pc:spChg chg="del">
          <ac:chgData name="saba anjum" userId="98473ba0306329b4" providerId="LiveId" clId="{C5E363D1-FD24-4EE9-A34F-928821595118}" dt="2023-09-27T13:24:54.575" v="762" actId="478"/>
          <ac:spMkLst>
            <pc:docMk/>
            <pc:sldMk cId="1291587764" sldId="331"/>
            <ac:spMk id="13" creationId="{CB6D6F23-41C0-6B79-795E-B83F6B44BA5B}"/>
          </ac:spMkLst>
        </pc:spChg>
        <pc:spChg chg="add mod">
          <ac:chgData name="saba anjum" userId="98473ba0306329b4" providerId="LiveId" clId="{C5E363D1-FD24-4EE9-A34F-928821595118}" dt="2023-09-27T17:34:52.834" v="1027" actId="14100"/>
          <ac:spMkLst>
            <pc:docMk/>
            <pc:sldMk cId="1291587764" sldId="331"/>
            <ac:spMk id="17" creationId="{D03D052A-F720-AE66-5D57-90834479D2B2}"/>
          </ac:spMkLst>
        </pc:spChg>
        <pc:spChg chg="add mod">
          <ac:chgData name="saba anjum" userId="98473ba0306329b4" providerId="LiveId" clId="{C5E363D1-FD24-4EE9-A34F-928821595118}" dt="2023-09-27T17:32:12.444" v="952" actId="1076"/>
          <ac:spMkLst>
            <pc:docMk/>
            <pc:sldMk cId="1291587764" sldId="331"/>
            <ac:spMk id="20" creationId="{36C60F02-16AC-800D-FCAD-CBE19A381387}"/>
          </ac:spMkLst>
        </pc:spChg>
        <pc:spChg chg="add mod">
          <ac:chgData name="saba anjum" userId="98473ba0306329b4" providerId="LiveId" clId="{C5E363D1-FD24-4EE9-A34F-928821595118}" dt="2023-09-27T17:32:17.928" v="953" actId="1076"/>
          <ac:spMkLst>
            <pc:docMk/>
            <pc:sldMk cId="1291587764" sldId="331"/>
            <ac:spMk id="22" creationId="{3E28556F-FE31-751F-FCA7-E55F2AB0A719}"/>
          </ac:spMkLst>
        </pc:spChg>
        <pc:spChg chg="add mod">
          <ac:chgData name="saba anjum" userId="98473ba0306329b4" providerId="LiveId" clId="{C5E363D1-FD24-4EE9-A34F-928821595118}" dt="2023-09-27T17:34:43.176" v="1025" actId="1076"/>
          <ac:spMkLst>
            <pc:docMk/>
            <pc:sldMk cId="1291587764" sldId="331"/>
            <ac:spMk id="24" creationId="{44728F99-3F8D-B566-EC13-AF1607CCB32F}"/>
          </ac:spMkLst>
        </pc:spChg>
        <pc:spChg chg="add mod">
          <ac:chgData name="saba anjum" userId="98473ba0306329b4" providerId="LiveId" clId="{C5E363D1-FD24-4EE9-A34F-928821595118}" dt="2023-09-27T17:34:35.648" v="1023" actId="1076"/>
          <ac:spMkLst>
            <pc:docMk/>
            <pc:sldMk cId="1291587764" sldId="331"/>
            <ac:spMk id="26" creationId="{A2A7853F-BDE2-356E-8643-AC1B02D55EF4}"/>
          </ac:spMkLst>
        </pc:spChg>
        <pc:graphicFrameChg chg="add mod">
          <ac:chgData name="saba anjum" userId="98473ba0306329b4" providerId="LiveId" clId="{C5E363D1-FD24-4EE9-A34F-928821595118}" dt="2023-09-27T14:13:06.675" v="797" actId="1076"/>
          <ac:graphicFrameMkLst>
            <pc:docMk/>
            <pc:sldMk cId="1291587764" sldId="331"/>
            <ac:graphicFrameMk id="6" creationId="{56DB68FC-C709-BE92-0B7F-593A00B704D0}"/>
          </ac:graphicFrameMkLst>
        </pc:graphicFrameChg>
        <pc:picChg chg="del">
          <ac:chgData name="saba anjum" userId="98473ba0306329b4" providerId="LiveId" clId="{C5E363D1-FD24-4EE9-A34F-928821595118}" dt="2023-09-27T13:24:54.575" v="762" actId="478"/>
          <ac:picMkLst>
            <pc:docMk/>
            <pc:sldMk cId="1291587764" sldId="331"/>
            <ac:picMk id="5" creationId="{0463016F-0387-B6B4-7F23-CB272D675299}"/>
          </ac:picMkLst>
        </pc:picChg>
        <pc:picChg chg="del">
          <ac:chgData name="saba anjum" userId="98473ba0306329b4" providerId="LiveId" clId="{C5E363D1-FD24-4EE9-A34F-928821595118}" dt="2023-09-27T13:24:54.575" v="762" actId="478"/>
          <ac:picMkLst>
            <pc:docMk/>
            <pc:sldMk cId="1291587764" sldId="331"/>
            <ac:picMk id="9" creationId="{598741E7-A16C-EDF7-1BA1-DA435C187FD0}"/>
          </ac:picMkLst>
        </pc:picChg>
        <pc:picChg chg="del">
          <ac:chgData name="saba anjum" userId="98473ba0306329b4" providerId="LiveId" clId="{C5E363D1-FD24-4EE9-A34F-928821595118}" dt="2023-09-27T13:24:54.575" v="762" actId="478"/>
          <ac:picMkLst>
            <pc:docMk/>
            <pc:sldMk cId="1291587764" sldId="331"/>
            <ac:picMk id="10" creationId="{B8ACAEE2-7C57-D246-BA09-4CC3F4C7C378}"/>
          </ac:picMkLst>
        </pc:picChg>
        <pc:picChg chg="add mod ord">
          <ac:chgData name="saba anjum" userId="98473ba0306329b4" providerId="LiveId" clId="{C5E363D1-FD24-4EE9-A34F-928821595118}" dt="2023-09-27T14:13:21.091" v="800" actId="1076"/>
          <ac:picMkLst>
            <pc:docMk/>
            <pc:sldMk cId="1291587764" sldId="331"/>
            <ac:picMk id="11" creationId="{3695F219-E21B-F68F-B10B-488B2C2BDB8F}"/>
          </ac:picMkLst>
        </pc:picChg>
        <pc:picChg chg="add mod">
          <ac:chgData name="saba anjum" userId="98473ba0306329b4" providerId="LiveId" clId="{C5E363D1-FD24-4EE9-A34F-928821595118}" dt="2023-09-27T14:13:27.179" v="801" actId="1076"/>
          <ac:picMkLst>
            <pc:docMk/>
            <pc:sldMk cId="1291587764" sldId="331"/>
            <ac:picMk id="14" creationId="{F8BD7C41-44FF-EC9E-1A02-F2DBF59EA267}"/>
          </ac:picMkLst>
        </pc:picChg>
        <pc:picChg chg="del">
          <ac:chgData name="saba anjum" userId="98473ba0306329b4" providerId="LiveId" clId="{C5E363D1-FD24-4EE9-A34F-928821595118}" dt="2023-09-27T13:24:54.575" v="762" actId="478"/>
          <ac:picMkLst>
            <pc:docMk/>
            <pc:sldMk cId="1291587764" sldId="331"/>
            <ac:picMk id="16" creationId="{2D150707-A34F-7608-B592-BAA73030B375}"/>
          </ac:picMkLst>
        </pc:picChg>
        <pc:picChg chg="del">
          <ac:chgData name="saba anjum" userId="98473ba0306329b4" providerId="LiveId" clId="{C5E363D1-FD24-4EE9-A34F-928821595118}" dt="2023-09-27T13:24:54.575" v="762" actId="478"/>
          <ac:picMkLst>
            <pc:docMk/>
            <pc:sldMk cId="1291587764" sldId="331"/>
            <ac:picMk id="18" creationId="{0E3AA146-7030-0730-BB9D-C7AE83B121F8}"/>
          </ac:picMkLst>
        </pc:picChg>
      </pc:sldChg>
      <pc:sldChg chg="del">
        <pc:chgData name="saba anjum" userId="98473ba0306329b4" providerId="LiveId" clId="{C5E363D1-FD24-4EE9-A34F-928821595118}" dt="2023-09-27T17:40:42.790" v="1029" actId="47"/>
        <pc:sldMkLst>
          <pc:docMk/>
          <pc:sldMk cId="3728581593" sldId="334"/>
        </pc:sldMkLst>
      </pc:sldChg>
      <pc:sldChg chg="modSp mod">
        <pc:chgData name="saba anjum" userId="98473ba0306329b4" providerId="LiveId" clId="{C5E363D1-FD24-4EE9-A34F-928821595118}" dt="2023-09-26T17:03:05.088" v="180" actId="20577"/>
        <pc:sldMkLst>
          <pc:docMk/>
          <pc:sldMk cId="3492955590" sldId="339"/>
        </pc:sldMkLst>
        <pc:spChg chg="mod">
          <ac:chgData name="saba anjum" userId="98473ba0306329b4" providerId="LiveId" clId="{C5E363D1-FD24-4EE9-A34F-928821595118}" dt="2023-09-26T17:03:05.088" v="180" actId="20577"/>
          <ac:spMkLst>
            <pc:docMk/>
            <pc:sldMk cId="3492955590" sldId="339"/>
            <ac:spMk id="4" creationId="{0EDE0056-5EEE-62AC-F9B0-15C08251BCBC}"/>
          </ac:spMkLst>
        </pc:spChg>
        <pc:spChg chg="mod">
          <ac:chgData name="saba anjum" userId="98473ba0306329b4" providerId="LiveId" clId="{C5E363D1-FD24-4EE9-A34F-928821595118}" dt="2023-09-26T16:04:59.537" v="165"/>
          <ac:spMkLst>
            <pc:docMk/>
            <pc:sldMk cId="3492955590" sldId="339"/>
            <ac:spMk id="15" creationId="{335B61B4-D59B-F2D9-4691-D5755219820C}"/>
          </ac:spMkLst>
        </pc:spChg>
      </pc:sldChg>
      <pc:sldChg chg="addSp delSp modSp mod">
        <pc:chgData name="saba anjum" userId="98473ba0306329b4" providerId="LiveId" clId="{C5E363D1-FD24-4EE9-A34F-928821595118}" dt="2023-09-27T17:33:55.563" v="1004" actId="20577"/>
        <pc:sldMkLst>
          <pc:docMk/>
          <pc:sldMk cId="922308132" sldId="340"/>
        </pc:sldMkLst>
        <pc:spChg chg="add del mod">
          <ac:chgData name="saba anjum" userId="98473ba0306329b4" providerId="LiveId" clId="{C5E363D1-FD24-4EE9-A34F-928821595118}" dt="2023-09-27T17:33:25.817" v="977" actId="478"/>
          <ac:spMkLst>
            <pc:docMk/>
            <pc:sldMk cId="922308132" sldId="340"/>
            <ac:spMk id="3" creationId="{400B1866-9B41-9D22-ECA5-FAC72261912A}"/>
          </ac:spMkLst>
        </pc:spChg>
        <pc:spChg chg="del mod">
          <ac:chgData name="saba anjum" userId="98473ba0306329b4" providerId="LiveId" clId="{C5E363D1-FD24-4EE9-A34F-928821595118}" dt="2023-09-26T17:03:44.994" v="184"/>
          <ac:spMkLst>
            <pc:docMk/>
            <pc:sldMk cId="922308132" sldId="340"/>
            <ac:spMk id="10" creationId="{2E9757CA-7BF2-3F65-9251-D2A07EFFC3FE}"/>
          </ac:spMkLst>
        </pc:spChg>
        <pc:spChg chg="del">
          <ac:chgData name="saba anjum" userId="98473ba0306329b4" providerId="LiveId" clId="{C5E363D1-FD24-4EE9-A34F-928821595118}" dt="2023-09-27T17:33:04.953" v="956" actId="478"/>
          <ac:spMkLst>
            <pc:docMk/>
            <pc:sldMk cId="922308132" sldId="340"/>
            <ac:spMk id="14" creationId="{69252C6A-8C7C-68AA-23CA-9507528E8817}"/>
          </ac:spMkLst>
        </pc:spChg>
        <pc:spChg chg="del mod">
          <ac:chgData name="saba anjum" userId="98473ba0306329b4" providerId="LiveId" clId="{C5E363D1-FD24-4EE9-A34F-928821595118}" dt="2023-09-27T17:33:07.208" v="957" actId="478"/>
          <ac:spMkLst>
            <pc:docMk/>
            <pc:sldMk cId="922308132" sldId="340"/>
            <ac:spMk id="15" creationId="{647CF815-C062-8476-C4B9-9F08AE25D9B4}"/>
          </ac:spMkLst>
        </pc:spChg>
        <pc:spChg chg="add mod">
          <ac:chgData name="saba anjum" userId="98473ba0306329b4" providerId="LiveId" clId="{C5E363D1-FD24-4EE9-A34F-928821595118}" dt="2023-09-27T17:33:55.563" v="1004" actId="20577"/>
          <ac:spMkLst>
            <pc:docMk/>
            <pc:sldMk cId="922308132" sldId="340"/>
            <ac:spMk id="17" creationId="{2D40373C-34D8-642A-4F3A-7898371B1BDC}"/>
          </ac:spMkLst>
        </pc:spChg>
        <pc:spChg chg="add mod">
          <ac:chgData name="saba anjum" userId="98473ba0306329b4" providerId="LiveId" clId="{C5E363D1-FD24-4EE9-A34F-928821595118}" dt="2023-09-27T17:33:51.617" v="1001" actId="1076"/>
          <ac:spMkLst>
            <pc:docMk/>
            <pc:sldMk cId="922308132" sldId="340"/>
            <ac:spMk id="19" creationId="{2994DBC1-FA6F-19D4-76DC-DC82460F5E93}"/>
          </ac:spMkLst>
        </pc:spChg>
        <pc:graphicFrameChg chg="add mod modGraphic">
          <ac:chgData name="saba anjum" userId="98473ba0306329b4" providerId="LiveId" clId="{C5E363D1-FD24-4EE9-A34F-928821595118}" dt="2023-09-27T10:59:58.202" v="632" actId="1076"/>
          <ac:graphicFrameMkLst>
            <pc:docMk/>
            <pc:sldMk cId="922308132" sldId="340"/>
            <ac:graphicFrameMk id="2" creationId="{30C53ADB-BE7B-3EB4-FC2A-A2048ECBD570}"/>
          </ac:graphicFrameMkLst>
        </pc:graphicFrameChg>
        <pc:picChg chg="add mod ord">
          <ac:chgData name="saba anjum" userId="98473ba0306329b4" providerId="LiveId" clId="{C5E363D1-FD24-4EE9-A34F-928821595118}" dt="2023-09-27T11:11:26.046" v="654" actId="1076"/>
          <ac:picMkLst>
            <pc:docMk/>
            <pc:sldMk cId="922308132" sldId="340"/>
            <ac:picMk id="5" creationId="{D6D12102-8E86-8777-58DB-1A6ED43B5214}"/>
          </ac:picMkLst>
        </pc:picChg>
        <pc:picChg chg="add mod">
          <ac:chgData name="saba anjum" userId="98473ba0306329b4" providerId="LiveId" clId="{C5E363D1-FD24-4EE9-A34F-928821595118}" dt="2023-09-27T11:11:33.998" v="656" actId="14100"/>
          <ac:picMkLst>
            <pc:docMk/>
            <pc:sldMk cId="922308132" sldId="340"/>
            <ac:picMk id="8" creationId="{8B36A3CA-0DDB-EBB0-5D22-1E950D48558A}"/>
          </ac:picMkLst>
        </pc:picChg>
        <pc:picChg chg="add mod">
          <ac:chgData name="saba anjum" userId="98473ba0306329b4" providerId="LiveId" clId="{C5E363D1-FD24-4EE9-A34F-928821595118}" dt="2023-09-27T11:11:30.166" v="655" actId="1076"/>
          <ac:picMkLst>
            <pc:docMk/>
            <pc:sldMk cId="922308132" sldId="340"/>
            <ac:picMk id="13" creationId="{7D55D41B-4B19-B56D-88A9-FADEB541E2B1}"/>
          </ac:picMkLst>
        </pc:picChg>
      </pc:sldChg>
      <pc:sldChg chg="addSp delSp modSp mod">
        <pc:chgData name="saba anjum" userId="98473ba0306329b4" providerId="LiveId" clId="{C5E363D1-FD24-4EE9-A34F-928821595118}" dt="2023-09-29T14:29:46.827" v="3099" actId="9405"/>
        <pc:sldMkLst>
          <pc:docMk/>
          <pc:sldMk cId="2266053368" sldId="341"/>
        </pc:sldMkLst>
        <pc:spChg chg="del">
          <ac:chgData name="saba anjum" userId="98473ba0306329b4" providerId="LiveId" clId="{C5E363D1-FD24-4EE9-A34F-928821595118}" dt="2023-09-27T15:17:53.696" v="925" actId="478"/>
          <ac:spMkLst>
            <pc:docMk/>
            <pc:sldMk cId="2266053368" sldId="341"/>
            <ac:spMk id="3" creationId="{684D9721-DB47-EDB0-CCFD-8B5606247D05}"/>
          </ac:spMkLst>
        </pc:spChg>
        <pc:spChg chg="add mod">
          <ac:chgData name="saba anjum" userId="98473ba0306329b4" providerId="LiveId" clId="{C5E363D1-FD24-4EE9-A34F-928821595118}" dt="2023-09-27T18:42:25.972" v="1299" actId="1076"/>
          <ac:spMkLst>
            <pc:docMk/>
            <pc:sldMk cId="2266053368" sldId="341"/>
            <ac:spMk id="4" creationId="{9902D131-7FA7-5E47-C0FF-6AE8B3760C3A}"/>
          </ac:spMkLst>
        </pc:spChg>
        <pc:spChg chg="add del mod">
          <ac:chgData name="saba anjum" userId="98473ba0306329b4" providerId="LiveId" clId="{C5E363D1-FD24-4EE9-A34F-928821595118}" dt="2023-09-27T17:47:13.191" v="1265" actId="12084"/>
          <ac:spMkLst>
            <pc:docMk/>
            <pc:sldMk cId="2266053368" sldId="341"/>
            <ac:spMk id="7" creationId="{E22DF23D-50DC-3331-943E-C3A17EF0CF77}"/>
          </ac:spMkLst>
        </pc:spChg>
        <pc:spChg chg="add mod">
          <ac:chgData name="saba anjum" userId="98473ba0306329b4" providerId="LiveId" clId="{C5E363D1-FD24-4EE9-A34F-928821595118}" dt="2023-09-27T18:44:19.763" v="1326" actId="1076"/>
          <ac:spMkLst>
            <pc:docMk/>
            <pc:sldMk cId="2266053368" sldId="341"/>
            <ac:spMk id="14" creationId="{72CACA29-C959-F5BF-BE51-AC49DFEB5EB8}"/>
          </ac:spMkLst>
        </pc:spChg>
        <pc:spChg chg="add mod">
          <ac:chgData name="saba anjum" userId="98473ba0306329b4" providerId="LiveId" clId="{C5E363D1-FD24-4EE9-A34F-928821595118}" dt="2023-09-27T18:44:23.597" v="1327" actId="1076"/>
          <ac:spMkLst>
            <pc:docMk/>
            <pc:sldMk cId="2266053368" sldId="341"/>
            <ac:spMk id="16" creationId="{52BD93A8-2012-FBFA-DC22-5D73FB2BF112}"/>
          </ac:spMkLst>
        </pc:spChg>
        <pc:spChg chg="add del mod ord">
          <ac:chgData name="saba anjum" userId="98473ba0306329b4" providerId="LiveId" clId="{C5E363D1-FD24-4EE9-A34F-928821595118}" dt="2023-09-28T06:47:21.353" v="1353" actId="11529"/>
          <ac:spMkLst>
            <pc:docMk/>
            <pc:sldMk cId="2266053368" sldId="341"/>
            <ac:spMk id="19" creationId="{18C0DD68-998A-0B6C-7E7B-9D4B3C097294}"/>
          </ac:spMkLst>
        </pc:spChg>
        <pc:spChg chg="add del mod ord">
          <ac:chgData name="saba anjum" userId="98473ba0306329b4" providerId="LiveId" clId="{C5E363D1-FD24-4EE9-A34F-928821595118}" dt="2023-09-28T06:47:20.796" v="1352"/>
          <ac:spMkLst>
            <pc:docMk/>
            <pc:sldMk cId="2266053368" sldId="341"/>
            <ac:spMk id="20" creationId="{65685BD4-482C-4EB1-902F-0C8B8C8A177B}"/>
          </ac:spMkLst>
        </pc:spChg>
        <pc:spChg chg="add del mod ord">
          <ac:chgData name="saba anjum" userId="98473ba0306329b4" providerId="LiveId" clId="{C5E363D1-FD24-4EE9-A34F-928821595118}" dt="2023-09-28T06:47:19.896" v="1350"/>
          <ac:spMkLst>
            <pc:docMk/>
            <pc:sldMk cId="2266053368" sldId="341"/>
            <ac:spMk id="21" creationId="{F426365C-7DBF-9D85-9A55-9EE8F27FAAC6}"/>
          </ac:spMkLst>
        </pc:spChg>
        <pc:spChg chg="add del mod ord">
          <ac:chgData name="saba anjum" userId="98473ba0306329b4" providerId="LiveId" clId="{C5E363D1-FD24-4EE9-A34F-928821595118}" dt="2023-09-28T06:47:18.980" v="1348"/>
          <ac:spMkLst>
            <pc:docMk/>
            <pc:sldMk cId="2266053368" sldId="341"/>
            <ac:spMk id="22" creationId="{78FE9B41-F88E-054B-F63E-04F92CA25535}"/>
          </ac:spMkLst>
        </pc:spChg>
        <pc:graphicFrameChg chg="add mod modGraphic">
          <ac:chgData name="saba anjum" userId="98473ba0306329b4" providerId="LiveId" clId="{C5E363D1-FD24-4EE9-A34F-928821595118}" dt="2023-09-27T18:44:16.132" v="1325" actId="14100"/>
          <ac:graphicFrameMkLst>
            <pc:docMk/>
            <pc:sldMk cId="2266053368" sldId="341"/>
            <ac:graphicFrameMk id="11" creationId="{5BF6E3DC-BF3A-BB41-5C1B-4F15A5FA71E5}"/>
          </ac:graphicFrameMkLst>
        </pc:graphicFrameChg>
        <pc:picChg chg="del">
          <ac:chgData name="saba anjum" userId="98473ba0306329b4" providerId="LiveId" clId="{C5E363D1-FD24-4EE9-A34F-928821595118}" dt="2023-09-27T15:17:53.696" v="925" actId="478"/>
          <ac:picMkLst>
            <pc:docMk/>
            <pc:sldMk cId="2266053368" sldId="341"/>
            <ac:picMk id="6" creationId="{95F4C003-2F55-DB26-7EAA-34546CF1F617}"/>
          </ac:picMkLst>
        </pc:picChg>
        <pc:picChg chg="del">
          <ac:chgData name="saba anjum" userId="98473ba0306329b4" providerId="LiveId" clId="{C5E363D1-FD24-4EE9-A34F-928821595118}" dt="2023-09-27T15:17:53.696" v="925" actId="478"/>
          <ac:picMkLst>
            <pc:docMk/>
            <pc:sldMk cId="2266053368" sldId="341"/>
            <ac:picMk id="8" creationId="{ED988C21-BCCE-CA56-239C-A38DA4C30013}"/>
          </ac:picMkLst>
        </pc:picChg>
        <pc:picChg chg="add mod">
          <ac:chgData name="saba anjum" userId="98473ba0306329b4" providerId="LiveId" clId="{C5E363D1-FD24-4EE9-A34F-928821595118}" dt="2023-09-27T18:42:40.891" v="1301" actId="1076"/>
          <ac:picMkLst>
            <pc:docMk/>
            <pc:sldMk cId="2266053368" sldId="341"/>
            <ac:picMk id="10" creationId="{655628BE-DDBF-59EE-15CB-7B7461B73386}"/>
          </ac:picMkLst>
        </pc:picChg>
        <pc:picChg chg="del">
          <ac:chgData name="saba anjum" userId="98473ba0306329b4" providerId="LiveId" clId="{C5E363D1-FD24-4EE9-A34F-928821595118}" dt="2023-09-27T15:17:53.696" v="925" actId="478"/>
          <ac:picMkLst>
            <pc:docMk/>
            <pc:sldMk cId="2266053368" sldId="341"/>
            <ac:picMk id="12" creationId="{3D1E95AE-FA15-8612-753C-7DE23D24EFA9}"/>
          </ac:picMkLst>
        </pc:picChg>
        <pc:picChg chg="add mod ord">
          <ac:chgData name="saba anjum" userId="98473ba0306329b4" providerId="LiveId" clId="{C5E363D1-FD24-4EE9-A34F-928821595118}" dt="2023-09-28T06:46:54.516" v="1343" actId="166"/>
          <ac:picMkLst>
            <pc:docMk/>
            <pc:sldMk cId="2266053368" sldId="341"/>
            <ac:picMk id="18" creationId="{E9F42543-3A57-6C97-8C42-28556031CEA3}"/>
          </ac:picMkLst>
        </pc:picChg>
        <pc:picChg chg="add mod">
          <ac:chgData name="saba anjum" userId="98473ba0306329b4" providerId="LiveId" clId="{C5E363D1-FD24-4EE9-A34F-928821595118}" dt="2023-09-27T18:44:35.129" v="1331" actId="14100"/>
          <ac:picMkLst>
            <pc:docMk/>
            <pc:sldMk cId="2266053368" sldId="341"/>
            <ac:picMk id="5122" creationId="{B7F68DB9-A9A1-C3E2-8912-53610DB35331}"/>
          </ac:picMkLst>
        </pc:picChg>
        <pc:inkChg chg="add">
          <ac:chgData name="saba anjum" userId="98473ba0306329b4" providerId="LiveId" clId="{C5E363D1-FD24-4EE9-A34F-928821595118}" dt="2023-09-28T06:51:55.944" v="1386" actId="9405"/>
          <ac:inkMkLst>
            <pc:docMk/>
            <pc:sldMk cId="2266053368" sldId="341"/>
            <ac:inkMk id="23" creationId="{12072D17-11FA-67A5-AB72-F6B0C1E1AEA3}"/>
          </ac:inkMkLst>
        </pc:inkChg>
        <pc:inkChg chg="add">
          <ac:chgData name="saba anjum" userId="98473ba0306329b4" providerId="LiveId" clId="{C5E363D1-FD24-4EE9-A34F-928821595118}" dt="2023-09-28T06:52:01.217" v="1387" actId="9405"/>
          <ac:inkMkLst>
            <pc:docMk/>
            <pc:sldMk cId="2266053368" sldId="341"/>
            <ac:inkMk id="24" creationId="{0B986F3D-A0EC-19B2-1398-BC6478D0DB2E}"/>
          </ac:inkMkLst>
        </pc:inkChg>
        <pc:inkChg chg="add">
          <ac:chgData name="saba anjum" userId="98473ba0306329b4" providerId="LiveId" clId="{C5E363D1-FD24-4EE9-A34F-928821595118}" dt="2023-09-28T06:52:03.747" v="1388" actId="9405"/>
          <ac:inkMkLst>
            <pc:docMk/>
            <pc:sldMk cId="2266053368" sldId="341"/>
            <ac:inkMk id="25" creationId="{9A43492E-5D86-76E1-C4A1-B25A39DF75A0}"/>
          </ac:inkMkLst>
        </pc:inkChg>
        <pc:inkChg chg="add">
          <ac:chgData name="saba anjum" userId="98473ba0306329b4" providerId="LiveId" clId="{C5E363D1-FD24-4EE9-A34F-928821595118}" dt="2023-09-28T06:52:07.299" v="1389" actId="9405"/>
          <ac:inkMkLst>
            <pc:docMk/>
            <pc:sldMk cId="2266053368" sldId="341"/>
            <ac:inkMk id="26" creationId="{36A6E346-FE34-1935-3FB4-CF8716E6F874}"/>
          </ac:inkMkLst>
        </pc:inkChg>
        <pc:inkChg chg="add del">
          <ac:chgData name="saba anjum" userId="98473ba0306329b4" providerId="LiveId" clId="{C5E363D1-FD24-4EE9-A34F-928821595118}" dt="2023-09-28T06:52:14.407" v="1391" actId="9405"/>
          <ac:inkMkLst>
            <pc:docMk/>
            <pc:sldMk cId="2266053368" sldId="341"/>
            <ac:inkMk id="27" creationId="{50D315A8-985D-2A47-D8FE-C9FCF3D25BA2}"/>
          </ac:inkMkLst>
        </pc:inkChg>
        <pc:inkChg chg="add">
          <ac:chgData name="saba anjum" userId="98473ba0306329b4" providerId="LiveId" clId="{C5E363D1-FD24-4EE9-A34F-928821595118}" dt="2023-09-28T06:52:18.104" v="1392" actId="9405"/>
          <ac:inkMkLst>
            <pc:docMk/>
            <pc:sldMk cId="2266053368" sldId="341"/>
            <ac:inkMk id="28" creationId="{017DF924-A50B-E26B-DF57-3CE3763CBBEB}"/>
          </ac:inkMkLst>
        </pc:inkChg>
        <pc:inkChg chg="add">
          <ac:chgData name="saba anjum" userId="98473ba0306329b4" providerId="LiveId" clId="{C5E363D1-FD24-4EE9-A34F-928821595118}" dt="2023-09-28T06:52:24.459" v="1393" actId="9405"/>
          <ac:inkMkLst>
            <pc:docMk/>
            <pc:sldMk cId="2266053368" sldId="341"/>
            <ac:inkMk id="29" creationId="{F0EF3CB9-B96D-81FA-7B76-9A089083EB7E}"/>
          </ac:inkMkLst>
        </pc:inkChg>
        <pc:inkChg chg="add">
          <ac:chgData name="saba anjum" userId="98473ba0306329b4" providerId="LiveId" clId="{C5E363D1-FD24-4EE9-A34F-928821595118}" dt="2023-09-28T06:52:29.406" v="1394" actId="9405"/>
          <ac:inkMkLst>
            <pc:docMk/>
            <pc:sldMk cId="2266053368" sldId="341"/>
            <ac:inkMk id="30" creationId="{74B4D460-641C-42F1-4792-25211E3D02F1}"/>
          </ac:inkMkLst>
        </pc:inkChg>
        <pc:inkChg chg="add del">
          <ac:chgData name="saba anjum" userId="98473ba0306329b4" providerId="LiveId" clId="{C5E363D1-FD24-4EE9-A34F-928821595118}" dt="2023-09-28T06:52:34.657" v="1396" actId="9405"/>
          <ac:inkMkLst>
            <pc:docMk/>
            <pc:sldMk cId="2266053368" sldId="341"/>
            <ac:inkMk id="31" creationId="{EC63BB5B-6D16-E928-6823-B78C303FDE7D}"/>
          </ac:inkMkLst>
        </pc:inkChg>
        <pc:inkChg chg="add">
          <ac:chgData name="saba anjum" userId="98473ba0306329b4" providerId="LiveId" clId="{C5E363D1-FD24-4EE9-A34F-928821595118}" dt="2023-09-28T06:52:39.071" v="1397" actId="9405"/>
          <ac:inkMkLst>
            <pc:docMk/>
            <pc:sldMk cId="2266053368" sldId="341"/>
            <ac:inkMk id="32" creationId="{075EAA1A-E850-34B4-9300-AC7987F183B4}"/>
          </ac:inkMkLst>
        </pc:inkChg>
        <pc:inkChg chg="add">
          <ac:chgData name="saba anjum" userId="98473ba0306329b4" providerId="LiveId" clId="{C5E363D1-FD24-4EE9-A34F-928821595118}" dt="2023-09-29T14:29:41.361" v="3096" actId="9405"/>
          <ac:inkMkLst>
            <pc:docMk/>
            <pc:sldMk cId="2266053368" sldId="341"/>
            <ac:inkMk id="33" creationId="{42F76E46-71B2-41B6-5779-8B223ADD0730}"/>
          </ac:inkMkLst>
        </pc:inkChg>
        <pc:inkChg chg="add">
          <ac:chgData name="saba anjum" userId="98473ba0306329b4" providerId="LiveId" clId="{C5E363D1-FD24-4EE9-A34F-928821595118}" dt="2023-09-29T14:29:43.185" v="3097" actId="9405"/>
          <ac:inkMkLst>
            <pc:docMk/>
            <pc:sldMk cId="2266053368" sldId="341"/>
            <ac:inkMk id="34" creationId="{6811CBA8-CD1A-A428-330F-E89EFE466CFE}"/>
          </ac:inkMkLst>
        </pc:inkChg>
        <pc:inkChg chg="add">
          <ac:chgData name="saba anjum" userId="98473ba0306329b4" providerId="LiveId" clId="{C5E363D1-FD24-4EE9-A34F-928821595118}" dt="2023-09-29T14:29:45.051" v="3098" actId="9405"/>
          <ac:inkMkLst>
            <pc:docMk/>
            <pc:sldMk cId="2266053368" sldId="341"/>
            <ac:inkMk id="35" creationId="{B77CF61B-33D2-7111-ACB5-ACFA70E70CD4}"/>
          </ac:inkMkLst>
        </pc:inkChg>
        <pc:inkChg chg="add">
          <ac:chgData name="saba anjum" userId="98473ba0306329b4" providerId="LiveId" clId="{C5E363D1-FD24-4EE9-A34F-928821595118}" dt="2023-09-29T14:29:46.827" v="3099" actId="9405"/>
          <ac:inkMkLst>
            <pc:docMk/>
            <pc:sldMk cId="2266053368" sldId="341"/>
            <ac:inkMk id="36" creationId="{FF1A8155-28D5-1C0B-DB34-929B29FBF23C}"/>
          </ac:inkMkLst>
        </pc:inkChg>
      </pc:sldChg>
      <pc:sldChg chg="del">
        <pc:chgData name="saba anjum" userId="98473ba0306329b4" providerId="LiveId" clId="{C5E363D1-FD24-4EE9-A34F-928821595118}" dt="2023-09-27T17:40:36.609" v="1028" actId="47"/>
        <pc:sldMkLst>
          <pc:docMk/>
          <pc:sldMk cId="1404278926" sldId="342"/>
        </pc:sldMkLst>
      </pc:sldChg>
      <pc:sldChg chg="del">
        <pc:chgData name="saba anjum" userId="98473ba0306329b4" providerId="LiveId" clId="{C5E363D1-FD24-4EE9-A34F-928821595118}" dt="2023-09-27T17:40:36.609" v="1028" actId="47"/>
        <pc:sldMkLst>
          <pc:docMk/>
          <pc:sldMk cId="1251503277" sldId="343"/>
        </pc:sldMkLst>
      </pc:sldChg>
      <pc:sldChg chg="del">
        <pc:chgData name="saba anjum" userId="98473ba0306329b4" providerId="LiveId" clId="{C5E363D1-FD24-4EE9-A34F-928821595118}" dt="2023-09-27T17:40:36.609" v="1028" actId="47"/>
        <pc:sldMkLst>
          <pc:docMk/>
          <pc:sldMk cId="172269161" sldId="344"/>
        </pc:sldMkLst>
      </pc:sldChg>
      <pc:sldChg chg="del">
        <pc:chgData name="saba anjum" userId="98473ba0306329b4" providerId="LiveId" clId="{C5E363D1-FD24-4EE9-A34F-928821595118}" dt="2023-09-27T17:40:36.609" v="1028" actId="47"/>
        <pc:sldMkLst>
          <pc:docMk/>
          <pc:sldMk cId="1817580897" sldId="345"/>
        </pc:sldMkLst>
      </pc:sldChg>
      <pc:sldChg chg="del">
        <pc:chgData name="saba anjum" userId="98473ba0306329b4" providerId="LiveId" clId="{C5E363D1-FD24-4EE9-A34F-928821595118}" dt="2023-09-27T17:40:46.748" v="1030" actId="47"/>
        <pc:sldMkLst>
          <pc:docMk/>
          <pc:sldMk cId="2271425178" sldId="346"/>
        </pc:sldMkLst>
      </pc:sldChg>
      <pc:sldChg chg="del">
        <pc:chgData name="saba anjum" userId="98473ba0306329b4" providerId="LiveId" clId="{C5E363D1-FD24-4EE9-A34F-928821595118}" dt="2023-09-27T17:40:42.790" v="1029" actId="47"/>
        <pc:sldMkLst>
          <pc:docMk/>
          <pc:sldMk cId="2691038708" sldId="347"/>
        </pc:sldMkLst>
      </pc:sldChg>
      <pc:sldChg chg="del">
        <pc:chgData name="saba anjum" userId="98473ba0306329b4" providerId="LiveId" clId="{C5E363D1-FD24-4EE9-A34F-928821595118}" dt="2023-09-27T17:40:42.790" v="1029" actId="47"/>
        <pc:sldMkLst>
          <pc:docMk/>
          <pc:sldMk cId="2734813905" sldId="348"/>
        </pc:sldMkLst>
      </pc:sldChg>
      <pc:sldChg chg="del">
        <pc:chgData name="saba anjum" userId="98473ba0306329b4" providerId="LiveId" clId="{C5E363D1-FD24-4EE9-A34F-928821595118}" dt="2023-09-27T17:40:59.400" v="1032" actId="47"/>
        <pc:sldMkLst>
          <pc:docMk/>
          <pc:sldMk cId="1046019602" sldId="349"/>
        </pc:sldMkLst>
      </pc:sldChg>
      <pc:sldChg chg="del">
        <pc:chgData name="saba anjum" userId="98473ba0306329b4" providerId="LiveId" clId="{C5E363D1-FD24-4EE9-A34F-928821595118}" dt="2023-09-27T17:40:46.748" v="1030" actId="47"/>
        <pc:sldMkLst>
          <pc:docMk/>
          <pc:sldMk cId="1792215549" sldId="351"/>
        </pc:sldMkLst>
      </pc:sldChg>
      <pc:sldChg chg="del">
        <pc:chgData name="saba anjum" userId="98473ba0306329b4" providerId="LiveId" clId="{C5E363D1-FD24-4EE9-A34F-928821595118}" dt="2023-09-27T17:40:55.676" v="1031" actId="47"/>
        <pc:sldMkLst>
          <pc:docMk/>
          <pc:sldMk cId="986973527" sldId="352"/>
        </pc:sldMkLst>
      </pc:sldChg>
      <pc:sldChg chg="del">
        <pc:chgData name="saba anjum" userId="98473ba0306329b4" providerId="LiveId" clId="{C5E363D1-FD24-4EE9-A34F-928821595118}" dt="2023-09-27T17:40:59.400" v="1032" actId="47"/>
        <pc:sldMkLst>
          <pc:docMk/>
          <pc:sldMk cId="3102938415" sldId="353"/>
        </pc:sldMkLst>
      </pc:sldChg>
      <pc:sldChg chg="del">
        <pc:chgData name="saba anjum" userId="98473ba0306329b4" providerId="LiveId" clId="{C5E363D1-FD24-4EE9-A34F-928821595118}" dt="2023-09-27T17:40:55.676" v="1031" actId="47"/>
        <pc:sldMkLst>
          <pc:docMk/>
          <pc:sldMk cId="234611028" sldId="354"/>
        </pc:sldMkLst>
      </pc:sldChg>
      <pc:sldChg chg="del">
        <pc:chgData name="saba anjum" userId="98473ba0306329b4" providerId="LiveId" clId="{C5E363D1-FD24-4EE9-A34F-928821595118}" dt="2023-09-27T17:41:05.836" v="1034" actId="47"/>
        <pc:sldMkLst>
          <pc:docMk/>
          <pc:sldMk cId="2170046767" sldId="355"/>
        </pc:sldMkLst>
      </pc:sldChg>
      <pc:sldChg chg="del">
        <pc:chgData name="saba anjum" userId="98473ba0306329b4" providerId="LiveId" clId="{C5E363D1-FD24-4EE9-A34F-928821595118}" dt="2023-09-27T17:41:02.243" v="1033" actId="47"/>
        <pc:sldMkLst>
          <pc:docMk/>
          <pc:sldMk cId="2713093028" sldId="356"/>
        </pc:sldMkLst>
      </pc:sldChg>
      <pc:sldChg chg="del">
        <pc:chgData name="saba anjum" userId="98473ba0306329b4" providerId="LiveId" clId="{C5E363D1-FD24-4EE9-A34F-928821595118}" dt="2023-09-27T17:41:10.354" v="1035" actId="47"/>
        <pc:sldMkLst>
          <pc:docMk/>
          <pc:sldMk cId="2479223605" sldId="357"/>
        </pc:sldMkLst>
      </pc:sldChg>
      <pc:sldChg chg="addSp delSp modSp add mod">
        <pc:chgData name="saba anjum" userId="98473ba0306329b4" providerId="LiveId" clId="{C5E363D1-FD24-4EE9-A34F-928821595118}" dt="2023-09-26T18:24:27.721" v="479" actId="1076"/>
        <pc:sldMkLst>
          <pc:docMk/>
          <pc:sldMk cId="1996521242" sldId="358"/>
        </pc:sldMkLst>
        <pc:spChg chg="add mod">
          <ac:chgData name="saba anjum" userId="98473ba0306329b4" providerId="LiveId" clId="{C5E363D1-FD24-4EE9-A34F-928821595118}" dt="2023-09-26T17:08:05.951" v="251" actId="14100"/>
          <ac:spMkLst>
            <pc:docMk/>
            <pc:sldMk cId="1996521242" sldId="358"/>
            <ac:spMk id="2" creationId="{B67D19C8-F805-0AA3-AA36-ABA27FDF638D}"/>
          </ac:spMkLst>
        </pc:spChg>
        <pc:spChg chg="add mod">
          <ac:chgData name="saba anjum" userId="98473ba0306329b4" providerId="LiveId" clId="{C5E363D1-FD24-4EE9-A34F-928821595118}" dt="2023-09-26T17:23:24.600" v="281" actId="14100"/>
          <ac:spMkLst>
            <pc:docMk/>
            <pc:sldMk cId="1996521242" sldId="358"/>
            <ac:spMk id="3" creationId="{D5CE7676-8E99-395D-5EDD-E2DAF1FA792B}"/>
          </ac:spMkLst>
        </pc:spChg>
        <pc:spChg chg="del mod">
          <ac:chgData name="saba anjum" userId="98473ba0306329b4" providerId="LiveId" clId="{C5E363D1-FD24-4EE9-A34F-928821595118}" dt="2023-09-26T17:05:03.978" v="187" actId="478"/>
          <ac:spMkLst>
            <pc:docMk/>
            <pc:sldMk cId="1996521242" sldId="358"/>
            <ac:spMk id="4" creationId="{0EDE0056-5EEE-62AC-F9B0-15C08251BCBC}"/>
          </ac:spMkLst>
        </pc:spChg>
        <pc:spChg chg="del">
          <ac:chgData name="saba anjum" userId="98473ba0306329b4" providerId="LiveId" clId="{C5E363D1-FD24-4EE9-A34F-928821595118}" dt="2023-09-26T17:05:06.501" v="188" actId="478"/>
          <ac:spMkLst>
            <pc:docMk/>
            <pc:sldMk cId="1996521242" sldId="358"/>
            <ac:spMk id="15" creationId="{335B61B4-D59B-F2D9-4691-D5755219820C}"/>
          </ac:spMkLst>
        </pc:spChg>
        <pc:spChg chg="mod">
          <ac:chgData name="saba anjum" userId="98473ba0306329b4" providerId="LiveId" clId="{C5E363D1-FD24-4EE9-A34F-928821595118}" dt="2023-09-26T17:05:23.182" v="199" actId="20577"/>
          <ac:spMkLst>
            <pc:docMk/>
            <pc:sldMk cId="1996521242" sldId="358"/>
            <ac:spMk id="19" creationId="{7AE133A1-8098-6F87-BF0B-9EB566B96415}"/>
          </ac:spMkLst>
        </pc:spChg>
        <pc:spChg chg="del">
          <ac:chgData name="saba anjum" userId="98473ba0306329b4" providerId="LiveId" clId="{C5E363D1-FD24-4EE9-A34F-928821595118}" dt="2023-09-26T17:05:08.169" v="189" actId="478"/>
          <ac:spMkLst>
            <pc:docMk/>
            <pc:sldMk cId="1996521242" sldId="358"/>
            <ac:spMk id="20" creationId="{A3A65717-91D2-DAD8-E17D-A9D60A98E95E}"/>
          </ac:spMkLst>
        </pc:spChg>
        <pc:graphicFrameChg chg="add mod modGraphic">
          <ac:chgData name="saba anjum" userId="98473ba0306329b4" providerId="LiveId" clId="{C5E363D1-FD24-4EE9-A34F-928821595118}" dt="2023-09-26T18:24:27.721" v="479" actId="1076"/>
          <ac:graphicFrameMkLst>
            <pc:docMk/>
            <pc:sldMk cId="1996521242" sldId="358"/>
            <ac:graphicFrameMk id="5" creationId="{7CCB2E91-823B-6383-F813-95D5D6FF00BC}"/>
          </ac:graphicFrameMkLst>
        </pc:graphicFrameChg>
        <pc:picChg chg="del">
          <ac:chgData name="saba anjum" userId="98473ba0306329b4" providerId="LiveId" clId="{C5E363D1-FD24-4EE9-A34F-928821595118}" dt="2023-09-26T18:23:10.495" v="463" actId="478"/>
          <ac:picMkLst>
            <pc:docMk/>
            <pc:sldMk cId="1996521242" sldId="358"/>
            <ac:picMk id="16" creationId="{582AED35-76D2-2FB2-5A70-A8914EA40431}"/>
          </ac:picMkLst>
        </pc:picChg>
        <pc:picChg chg="del">
          <ac:chgData name="saba anjum" userId="98473ba0306329b4" providerId="LiveId" clId="{C5E363D1-FD24-4EE9-A34F-928821595118}" dt="2023-09-26T17:05:10.773" v="190" actId="478"/>
          <ac:picMkLst>
            <pc:docMk/>
            <pc:sldMk cId="1996521242" sldId="358"/>
            <ac:picMk id="1026" creationId="{2DD4FE2E-4812-5E7F-92DC-9EEB91427902}"/>
          </ac:picMkLst>
        </pc:picChg>
        <pc:picChg chg="add mod">
          <ac:chgData name="saba anjum" userId="98473ba0306329b4" providerId="LiveId" clId="{C5E363D1-FD24-4EE9-A34F-928821595118}" dt="2023-09-26T18:24:15.623" v="477" actId="1076"/>
          <ac:picMkLst>
            <pc:docMk/>
            <pc:sldMk cId="1996521242" sldId="358"/>
            <ac:picMk id="2050" creationId="{BA2A25E1-5F0B-4E99-7B32-E3C0B5262425}"/>
          </ac:picMkLst>
        </pc:picChg>
        <pc:picChg chg="add mod">
          <ac:chgData name="saba anjum" userId="98473ba0306329b4" providerId="LiveId" clId="{C5E363D1-FD24-4EE9-A34F-928821595118}" dt="2023-09-26T18:24:20.834" v="478" actId="1076"/>
          <ac:picMkLst>
            <pc:docMk/>
            <pc:sldMk cId="1996521242" sldId="358"/>
            <ac:picMk id="2052" creationId="{64BCC161-4F49-7B55-B612-C71BB5DEBA34}"/>
          </ac:picMkLst>
        </pc:picChg>
        <pc:picChg chg="add del mod">
          <ac:chgData name="saba anjum" userId="98473ba0306329b4" providerId="LiveId" clId="{C5E363D1-FD24-4EE9-A34F-928821595118}" dt="2023-09-26T17:32:01.648" v="302" actId="478"/>
          <ac:picMkLst>
            <pc:docMk/>
            <pc:sldMk cId="1996521242" sldId="358"/>
            <ac:picMk id="2054" creationId="{599A55F8-AD1E-EDB7-5D81-6A46A8E19F73}"/>
          </ac:picMkLst>
        </pc:picChg>
        <pc:picChg chg="add del mod">
          <ac:chgData name="saba anjum" userId="98473ba0306329b4" providerId="LiveId" clId="{C5E363D1-FD24-4EE9-A34F-928821595118}" dt="2023-09-26T17:32:11.873" v="309"/>
          <ac:picMkLst>
            <pc:docMk/>
            <pc:sldMk cId="1996521242" sldId="358"/>
            <ac:picMk id="2056" creationId="{81BF012E-CD6C-1742-F1FF-C738FBFEEADC}"/>
          </ac:picMkLst>
        </pc:picChg>
        <pc:picChg chg="add del mod">
          <ac:chgData name="saba anjum" userId="98473ba0306329b4" providerId="LiveId" clId="{C5E363D1-FD24-4EE9-A34F-928821595118}" dt="2023-09-26T17:38:59.358" v="317" actId="21"/>
          <ac:picMkLst>
            <pc:docMk/>
            <pc:sldMk cId="1996521242" sldId="358"/>
            <ac:picMk id="2058" creationId="{8089AD5B-38BB-68B2-5F12-B7067AFB5BCF}"/>
          </ac:picMkLst>
        </pc:picChg>
        <pc:picChg chg="add del mod">
          <ac:chgData name="saba anjum" userId="98473ba0306329b4" providerId="LiveId" clId="{C5E363D1-FD24-4EE9-A34F-928821595118}" dt="2023-09-26T17:41:56.384" v="333" actId="478"/>
          <ac:picMkLst>
            <pc:docMk/>
            <pc:sldMk cId="1996521242" sldId="358"/>
            <ac:picMk id="2060" creationId="{D1EE481B-A112-E98A-F674-8F5920501781}"/>
          </ac:picMkLst>
        </pc:picChg>
      </pc:sldChg>
      <pc:sldChg chg="addSp delSp modSp new mod">
        <pc:chgData name="saba anjum" userId="98473ba0306329b4" providerId="LiveId" clId="{C5E363D1-FD24-4EE9-A34F-928821595118}" dt="2023-09-27T15:17:04.012" v="924" actId="14100"/>
        <pc:sldMkLst>
          <pc:docMk/>
          <pc:sldMk cId="3959713437" sldId="359"/>
        </pc:sldMkLst>
        <pc:spChg chg="add mod">
          <ac:chgData name="saba anjum" userId="98473ba0306329b4" providerId="LiveId" clId="{C5E363D1-FD24-4EE9-A34F-928821595118}" dt="2023-09-27T15:10:28.556" v="885" actId="14100"/>
          <ac:spMkLst>
            <pc:docMk/>
            <pc:sldMk cId="3959713437" sldId="359"/>
            <ac:spMk id="21" creationId="{C8F57B80-C137-8842-501E-1EEE725C46CF}"/>
          </ac:spMkLst>
        </pc:spChg>
        <pc:spChg chg="add mod">
          <ac:chgData name="saba anjum" userId="98473ba0306329b4" providerId="LiveId" clId="{C5E363D1-FD24-4EE9-A34F-928821595118}" dt="2023-09-27T15:12:46.555" v="899" actId="208"/>
          <ac:spMkLst>
            <pc:docMk/>
            <pc:sldMk cId="3959713437" sldId="359"/>
            <ac:spMk id="33" creationId="{FBFA486E-591A-5B4F-F972-3D596E53C788}"/>
          </ac:spMkLst>
        </pc:spChg>
        <pc:spChg chg="add mod">
          <ac:chgData name="saba anjum" userId="98473ba0306329b4" providerId="LiveId" clId="{C5E363D1-FD24-4EE9-A34F-928821595118}" dt="2023-09-27T15:17:04.012" v="924" actId="14100"/>
          <ac:spMkLst>
            <pc:docMk/>
            <pc:sldMk cId="3959713437" sldId="359"/>
            <ac:spMk id="34" creationId="{EAEA7A98-11A6-76A7-A5CC-6969F123B8B3}"/>
          </ac:spMkLst>
        </pc:spChg>
        <pc:spChg chg="add mod">
          <ac:chgData name="saba anjum" userId="98473ba0306329b4" providerId="LiveId" clId="{C5E363D1-FD24-4EE9-A34F-928821595118}" dt="2023-09-27T15:16:38.652" v="923" actId="1076"/>
          <ac:spMkLst>
            <pc:docMk/>
            <pc:sldMk cId="3959713437" sldId="359"/>
            <ac:spMk id="35" creationId="{91E22298-05E8-B708-6EAF-D7F8EA0792A6}"/>
          </ac:spMkLst>
        </pc:spChg>
        <pc:picChg chg="add mod">
          <ac:chgData name="saba anjum" userId="98473ba0306329b4" providerId="LiveId" clId="{C5E363D1-FD24-4EE9-A34F-928821595118}" dt="2023-09-27T15:07:18.652" v="864" actId="1076"/>
          <ac:picMkLst>
            <pc:docMk/>
            <pc:sldMk cId="3959713437" sldId="359"/>
            <ac:picMk id="2" creationId="{45C50CCA-70DB-4186-89E4-08EC2066B1AC}"/>
          </ac:picMkLst>
        </pc:picChg>
        <pc:picChg chg="add mod">
          <ac:chgData name="saba anjum" userId="98473ba0306329b4" providerId="LiveId" clId="{C5E363D1-FD24-4EE9-A34F-928821595118}" dt="2023-09-27T15:06:53.031" v="856"/>
          <ac:picMkLst>
            <pc:docMk/>
            <pc:sldMk cId="3959713437" sldId="359"/>
            <ac:picMk id="15" creationId="{50D87346-A4EC-8320-1287-CF4AA6C0B40B}"/>
          </ac:picMkLst>
        </pc:picChg>
        <pc:picChg chg="add mod">
          <ac:chgData name="saba anjum" userId="98473ba0306329b4" providerId="LiveId" clId="{C5E363D1-FD24-4EE9-A34F-928821595118}" dt="2023-09-27T15:15:29.884" v="909" actId="1076"/>
          <ac:picMkLst>
            <pc:docMk/>
            <pc:sldMk cId="3959713437" sldId="359"/>
            <ac:picMk id="20" creationId="{379CA241-C661-FC1F-E63C-C6C39A8C2C50}"/>
          </ac:picMkLst>
        </pc:picChg>
        <pc:picChg chg="add mod">
          <ac:chgData name="saba anjum" userId="98473ba0306329b4" providerId="LiveId" clId="{C5E363D1-FD24-4EE9-A34F-928821595118}" dt="2023-09-27T15:12:14.924" v="896" actId="1076"/>
          <ac:picMkLst>
            <pc:docMk/>
            <pc:sldMk cId="3959713437" sldId="359"/>
            <ac:picMk id="32" creationId="{4C9F95D9-5A03-4B50-B477-3FA38ED061E0}"/>
          </ac:picMkLst>
        </pc:picChg>
        <pc:cxnChg chg="add mod">
          <ac:chgData name="saba anjum" userId="98473ba0306329b4" providerId="LiveId" clId="{C5E363D1-FD24-4EE9-A34F-928821595118}" dt="2023-09-27T15:09:21.930" v="875" actId="208"/>
          <ac:cxnSpMkLst>
            <pc:docMk/>
            <pc:sldMk cId="3959713437" sldId="359"/>
            <ac:cxnSpMk id="4" creationId="{FE2FF691-3BFC-1FE8-A2ED-01289F8631A4}"/>
          </ac:cxnSpMkLst>
        </pc:cxnChg>
        <pc:cxnChg chg="add mod">
          <ac:chgData name="saba anjum" userId="98473ba0306329b4" providerId="LiveId" clId="{C5E363D1-FD24-4EE9-A34F-928821595118}" dt="2023-09-27T15:09:40.295" v="878" actId="208"/>
          <ac:cxnSpMkLst>
            <pc:docMk/>
            <pc:sldMk cId="3959713437" sldId="359"/>
            <ac:cxnSpMk id="8" creationId="{757C2017-017F-AAF5-98C8-D71FF430E8A8}"/>
          </ac:cxnSpMkLst>
        </pc:cxnChg>
        <pc:cxnChg chg="add del mod">
          <ac:chgData name="saba anjum" userId="98473ba0306329b4" providerId="LiveId" clId="{C5E363D1-FD24-4EE9-A34F-928821595118}" dt="2023-09-27T15:07:01.766" v="862"/>
          <ac:cxnSpMkLst>
            <pc:docMk/>
            <pc:sldMk cId="3959713437" sldId="359"/>
            <ac:cxnSpMk id="11" creationId="{D9CFD4B4-6815-4BCA-E978-D47789D25D33}"/>
          </ac:cxnSpMkLst>
        </pc:cxnChg>
        <pc:cxnChg chg="add mod">
          <ac:chgData name="saba anjum" userId="98473ba0306329b4" providerId="LiveId" clId="{C5E363D1-FD24-4EE9-A34F-928821595118}" dt="2023-09-27T15:09:58.260" v="881" actId="208"/>
          <ac:cxnSpMkLst>
            <pc:docMk/>
            <pc:sldMk cId="3959713437" sldId="359"/>
            <ac:cxnSpMk id="19" creationId="{51C39A68-93D0-9312-72A9-CA9DE5643962}"/>
          </ac:cxnSpMkLst>
        </pc:cxnChg>
        <pc:cxnChg chg="add">
          <ac:chgData name="saba anjum" userId="98473ba0306329b4" providerId="LiveId" clId="{C5E363D1-FD24-4EE9-A34F-928821595118}" dt="2023-09-27T15:10:49.784" v="886" actId="11529"/>
          <ac:cxnSpMkLst>
            <pc:docMk/>
            <pc:sldMk cId="3959713437" sldId="359"/>
            <ac:cxnSpMk id="23" creationId="{88F86D08-991A-EDB0-908C-7BA87975F07B}"/>
          </ac:cxnSpMkLst>
        </pc:cxnChg>
        <pc:cxnChg chg="add mod">
          <ac:chgData name="saba anjum" userId="98473ba0306329b4" providerId="LiveId" clId="{C5E363D1-FD24-4EE9-A34F-928821595118}" dt="2023-09-27T15:11:19.052" v="890" actId="14100"/>
          <ac:cxnSpMkLst>
            <pc:docMk/>
            <pc:sldMk cId="3959713437" sldId="359"/>
            <ac:cxnSpMk id="25" creationId="{02803C25-5DB4-0B65-6154-DE4A1250E1CE}"/>
          </ac:cxnSpMkLst>
        </pc:cxnChg>
        <pc:cxnChg chg="add del">
          <ac:chgData name="saba anjum" userId="98473ba0306329b4" providerId="LiveId" clId="{C5E363D1-FD24-4EE9-A34F-928821595118}" dt="2023-09-27T15:11:29.222" v="892" actId="11529"/>
          <ac:cxnSpMkLst>
            <pc:docMk/>
            <pc:sldMk cId="3959713437" sldId="359"/>
            <ac:cxnSpMk id="29" creationId="{0363B48D-28CC-C718-592B-53F3E57BA3AD}"/>
          </ac:cxnSpMkLst>
        </pc:cxnChg>
        <pc:cxnChg chg="add">
          <ac:chgData name="saba anjum" userId="98473ba0306329b4" providerId="LiveId" clId="{C5E363D1-FD24-4EE9-A34F-928821595118}" dt="2023-09-27T15:11:48.917" v="893" actId="11529"/>
          <ac:cxnSpMkLst>
            <pc:docMk/>
            <pc:sldMk cId="3959713437" sldId="359"/>
            <ac:cxnSpMk id="31" creationId="{D25BFCA6-DFB4-3E5A-EDE6-925CF4238E9C}"/>
          </ac:cxnSpMkLst>
        </pc:cxnChg>
      </pc:sldChg>
      <pc:sldChg chg="addSp modSp new mod">
        <pc:chgData name="saba anjum" userId="98473ba0306329b4" providerId="LiveId" clId="{C5E363D1-FD24-4EE9-A34F-928821595118}" dt="2023-09-29T15:12:32.991" v="3104" actId="1076"/>
        <pc:sldMkLst>
          <pc:docMk/>
          <pc:sldMk cId="1662659927" sldId="360"/>
        </pc:sldMkLst>
        <pc:spChg chg="add mod">
          <ac:chgData name="saba anjum" userId="98473ba0306329b4" providerId="LiveId" clId="{C5E363D1-FD24-4EE9-A34F-928821595118}" dt="2023-09-28T13:25:12.243" v="1842" actId="1076"/>
          <ac:spMkLst>
            <pc:docMk/>
            <pc:sldMk cId="1662659927" sldId="360"/>
            <ac:spMk id="3" creationId="{609F44AB-C29E-DEF6-25EE-148E79780565}"/>
          </ac:spMkLst>
        </pc:spChg>
        <pc:spChg chg="add mod">
          <ac:chgData name="saba anjum" userId="98473ba0306329b4" providerId="LiveId" clId="{C5E363D1-FD24-4EE9-A34F-928821595118}" dt="2023-09-28T13:25:15.330" v="1843" actId="1076"/>
          <ac:spMkLst>
            <pc:docMk/>
            <pc:sldMk cId="1662659927" sldId="360"/>
            <ac:spMk id="5" creationId="{EBFB7415-32CD-D004-C34A-D71CE9356CCE}"/>
          </ac:spMkLst>
        </pc:spChg>
        <pc:spChg chg="add mod">
          <ac:chgData name="saba anjum" userId="98473ba0306329b4" providerId="LiveId" clId="{C5E363D1-FD24-4EE9-A34F-928821595118}" dt="2023-09-28T13:25:42.926" v="1848" actId="255"/>
          <ac:spMkLst>
            <pc:docMk/>
            <pc:sldMk cId="1662659927" sldId="360"/>
            <ac:spMk id="7" creationId="{7974940A-E9E1-B803-4DDC-E4BB35018C32}"/>
          </ac:spMkLst>
        </pc:spChg>
        <pc:spChg chg="add mod">
          <ac:chgData name="saba anjum" userId="98473ba0306329b4" providerId="LiveId" clId="{C5E363D1-FD24-4EE9-A34F-928821595118}" dt="2023-09-28T13:25:46.338" v="1849" actId="1076"/>
          <ac:spMkLst>
            <pc:docMk/>
            <pc:sldMk cId="1662659927" sldId="360"/>
            <ac:spMk id="9" creationId="{CFF20458-2EE5-82F5-F11F-118603583053}"/>
          </ac:spMkLst>
        </pc:spChg>
        <pc:spChg chg="add mod">
          <ac:chgData name="saba anjum" userId="98473ba0306329b4" providerId="LiveId" clId="{C5E363D1-FD24-4EE9-A34F-928821595118}" dt="2023-09-28T13:27:19" v="1866" actId="1076"/>
          <ac:spMkLst>
            <pc:docMk/>
            <pc:sldMk cId="1662659927" sldId="360"/>
            <ac:spMk id="11" creationId="{3A9BB3DB-3DAD-C199-0B41-FB8C41F2E4CC}"/>
          </ac:spMkLst>
        </pc:spChg>
        <pc:spChg chg="add mod">
          <ac:chgData name="saba anjum" userId="98473ba0306329b4" providerId="LiveId" clId="{C5E363D1-FD24-4EE9-A34F-928821595118}" dt="2023-09-28T13:27:15.858" v="1865" actId="1076"/>
          <ac:spMkLst>
            <pc:docMk/>
            <pc:sldMk cId="1662659927" sldId="360"/>
            <ac:spMk id="13" creationId="{40C9B9D8-0B1E-0423-6AA5-421557E95D4F}"/>
          </ac:spMkLst>
        </pc:spChg>
        <pc:picChg chg="add mod">
          <ac:chgData name="saba anjum" userId="98473ba0306329b4" providerId="LiveId" clId="{C5E363D1-FD24-4EE9-A34F-928821595118}" dt="2023-09-29T15:12:32.991" v="3104" actId="1076"/>
          <ac:picMkLst>
            <pc:docMk/>
            <pc:sldMk cId="1662659927" sldId="360"/>
            <ac:picMk id="14" creationId="{3D0ABB60-F345-58E2-D203-ED9F4A9D55A9}"/>
          </ac:picMkLst>
        </pc:picChg>
        <pc:picChg chg="add mod modCrop">
          <ac:chgData name="saba anjum" userId="98473ba0306329b4" providerId="LiveId" clId="{C5E363D1-FD24-4EE9-A34F-928821595118}" dt="2023-09-28T13:27:42.745" v="1872" actId="1076"/>
          <ac:picMkLst>
            <pc:docMk/>
            <pc:sldMk cId="1662659927" sldId="360"/>
            <ac:picMk id="15" creationId="{0188A661-3624-B61D-2B64-05F4833B8ACD}"/>
          </ac:picMkLst>
        </pc:picChg>
      </pc:sldChg>
      <pc:sldChg chg="addSp delSp modSp new mod">
        <pc:chgData name="saba anjum" userId="98473ba0306329b4" providerId="LiveId" clId="{C5E363D1-FD24-4EE9-A34F-928821595118}" dt="2023-09-28T13:26:26.172" v="1857"/>
        <pc:sldMkLst>
          <pc:docMk/>
          <pc:sldMk cId="362546188" sldId="361"/>
        </pc:sldMkLst>
        <pc:spChg chg="add mod">
          <ac:chgData name="saba anjum" userId="98473ba0306329b4" providerId="LiveId" clId="{C5E363D1-FD24-4EE9-A34F-928821595118}" dt="2023-09-28T07:48:28.694" v="1554" actId="14100"/>
          <ac:spMkLst>
            <pc:docMk/>
            <pc:sldMk cId="362546188" sldId="361"/>
            <ac:spMk id="3" creationId="{396CB90C-4BB4-3319-6CF1-93D7BEF78C11}"/>
          </ac:spMkLst>
        </pc:spChg>
        <pc:spChg chg="add mod">
          <ac:chgData name="saba anjum" userId="98473ba0306329b4" providerId="LiveId" clId="{C5E363D1-FD24-4EE9-A34F-928821595118}" dt="2023-09-28T07:50:04.801" v="1564" actId="1076"/>
          <ac:spMkLst>
            <pc:docMk/>
            <pc:sldMk cId="362546188" sldId="361"/>
            <ac:spMk id="5" creationId="{706F812B-63D3-4C00-ADF0-A9D7F6E1E8BA}"/>
          </ac:spMkLst>
        </pc:spChg>
        <pc:spChg chg="add mod">
          <ac:chgData name="saba anjum" userId="98473ba0306329b4" providerId="LiveId" clId="{C5E363D1-FD24-4EE9-A34F-928821595118}" dt="2023-09-28T08:06:45.036" v="1730" actId="1076"/>
          <ac:spMkLst>
            <pc:docMk/>
            <pc:sldMk cId="362546188" sldId="361"/>
            <ac:spMk id="7" creationId="{5B9981C3-93BE-77EA-EEC1-77B51C888890}"/>
          </ac:spMkLst>
        </pc:spChg>
        <pc:spChg chg="add del mod">
          <ac:chgData name="saba anjum" userId="98473ba0306329b4" providerId="LiveId" clId="{C5E363D1-FD24-4EE9-A34F-928821595118}" dt="2023-09-28T08:06:31.604" v="1727" actId="478"/>
          <ac:spMkLst>
            <pc:docMk/>
            <pc:sldMk cId="362546188" sldId="361"/>
            <ac:spMk id="9" creationId="{F852E16D-045B-6F71-2F79-6793529B5D09}"/>
          </ac:spMkLst>
        </pc:spChg>
        <pc:spChg chg="add del mod">
          <ac:chgData name="saba anjum" userId="98473ba0306329b4" providerId="LiveId" clId="{C5E363D1-FD24-4EE9-A34F-928821595118}" dt="2023-09-28T07:56:18.500" v="1651" actId="478"/>
          <ac:spMkLst>
            <pc:docMk/>
            <pc:sldMk cId="362546188" sldId="361"/>
            <ac:spMk id="11" creationId="{34E56352-25D9-55E6-6CA7-9912DD528D4C}"/>
          </ac:spMkLst>
        </pc:spChg>
        <pc:spChg chg="add del mod">
          <ac:chgData name="saba anjum" userId="98473ba0306329b4" providerId="LiveId" clId="{C5E363D1-FD24-4EE9-A34F-928821595118}" dt="2023-09-28T08:06:33.523" v="1728" actId="478"/>
          <ac:spMkLst>
            <pc:docMk/>
            <pc:sldMk cId="362546188" sldId="361"/>
            <ac:spMk id="13" creationId="{38BC6F7F-C7BA-0BC0-30ED-420D6E0820FF}"/>
          </ac:spMkLst>
        </pc:spChg>
        <pc:spChg chg="add mod">
          <ac:chgData name="saba anjum" userId="98473ba0306329b4" providerId="LiveId" clId="{C5E363D1-FD24-4EE9-A34F-928821595118}" dt="2023-09-28T08:07:44.069" v="1736" actId="1076"/>
          <ac:spMkLst>
            <pc:docMk/>
            <pc:sldMk cId="362546188" sldId="361"/>
            <ac:spMk id="15" creationId="{AC9A31F3-9332-43E5-46AF-8A964CE80C2B}"/>
          </ac:spMkLst>
        </pc:spChg>
        <pc:picChg chg="add del mod">
          <ac:chgData name="saba anjum" userId="98473ba0306329b4" providerId="LiveId" clId="{C5E363D1-FD24-4EE9-A34F-928821595118}" dt="2023-09-28T13:26:26.172" v="1857"/>
          <ac:picMkLst>
            <pc:docMk/>
            <pc:sldMk cId="362546188" sldId="361"/>
            <ac:picMk id="16" creationId="{F78B077D-615D-57D8-CC00-5A3F6884CDA1}"/>
          </ac:picMkLst>
        </pc:picChg>
        <pc:picChg chg="add mod">
          <ac:chgData name="saba anjum" userId="98473ba0306329b4" providerId="LiveId" clId="{C5E363D1-FD24-4EE9-A34F-928821595118}" dt="2023-09-28T07:48:41.995" v="1557" actId="14100"/>
          <ac:picMkLst>
            <pc:docMk/>
            <pc:sldMk cId="362546188" sldId="361"/>
            <ac:picMk id="7170" creationId="{8131C755-1C56-0AB2-5AA8-C9978DB2E9FD}"/>
          </ac:picMkLst>
        </pc:picChg>
      </pc:sldChg>
      <pc:sldChg chg="addSp delSp modSp new mod">
        <pc:chgData name="saba anjum" userId="98473ba0306329b4" providerId="LiveId" clId="{C5E363D1-FD24-4EE9-A34F-928821595118}" dt="2023-09-28T08:00:31.652" v="1661" actId="478"/>
        <pc:sldMkLst>
          <pc:docMk/>
          <pc:sldMk cId="934007464" sldId="362"/>
        </pc:sldMkLst>
        <pc:spChg chg="add del mod">
          <ac:chgData name="saba anjum" userId="98473ba0306329b4" providerId="LiveId" clId="{C5E363D1-FD24-4EE9-A34F-928821595118}" dt="2023-09-28T08:00:31.652" v="1661" actId="478"/>
          <ac:spMkLst>
            <pc:docMk/>
            <pc:sldMk cId="934007464" sldId="362"/>
            <ac:spMk id="3" creationId="{A3D3591D-FAEF-7C65-3B92-62129AD8F788}"/>
          </ac:spMkLst>
        </pc:spChg>
        <pc:spChg chg="add mod">
          <ac:chgData name="saba anjum" userId="98473ba0306329b4" providerId="LiveId" clId="{C5E363D1-FD24-4EE9-A34F-928821595118}" dt="2023-09-28T07:17:43.497" v="1497" actId="1076"/>
          <ac:spMkLst>
            <pc:docMk/>
            <pc:sldMk cId="934007464" sldId="362"/>
            <ac:spMk id="5" creationId="{763E5B8B-0043-CC1C-7D0A-CF73FDE65115}"/>
          </ac:spMkLst>
        </pc:spChg>
        <pc:spChg chg="add mod">
          <ac:chgData name="saba anjum" userId="98473ba0306329b4" providerId="LiveId" clId="{C5E363D1-FD24-4EE9-A34F-928821595118}" dt="2023-09-28T07:17:51.337" v="1498" actId="1076"/>
          <ac:spMkLst>
            <pc:docMk/>
            <pc:sldMk cId="934007464" sldId="362"/>
            <ac:spMk id="7" creationId="{756A6E37-7E69-2C1D-7F97-C3CA8D56D56D}"/>
          </ac:spMkLst>
        </pc:spChg>
        <pc:spChg chg="add mod">
          <ac:chgData name="saba anjum" userId="98473ba0306329b4" providerId="LiveId" clId="{C5E363D1-FD24-4EE9-A34F-928821595118}" dt="2023-09-28T07:21:20.515" v="1539" actId="14100"/>
          <ac:spMkLst>
            <pc:docMk/>
            <pc:sldMk cId="934007464" sldId="362"/>
            <ac:spMk id="9" creationId="{6ABFA685-96D7-ACE1-16B4-132CFDCAE8A0}"/>
          </ac:spMkLst>
        </pc:spChg>
        <pc:spChg chg="add del">
          <ac:chgData name="saba anjum" userId="98473ba0306329b4" providerId="LiveId" clId="{C5E363D1-FD24-4EE9-A34F-928821595118}" dt="2023-09-28T07:12:09.913" v="1469"/>
          <ac:spMkLst>
            <pc:docMk/>
            <pc:sldMk cId="934007464" sldId="362"/>
            <ac:spMk id="10" creationId="{059C158F-8F94-63FE-EB35-F0CEFBA8E256}"/>
          </ac:spMkLst>
        </pc:spChg>
        <pc:spChg chg="add mod">
          <ac:chgData name="saba anjum" userId="98473ba0306329b4" providerId="LiveId" clId="{C5E363D1-FD24-4EE9-A34F-928821595118}" dt="2023-09-28T07:46:05.413" v="1547" actId="20577"/>
          <ac:spMkLst>
            <pc:docMk/>
            <pc:sldMk cId="934007464" sldId="362"/>
            <ac:spMk id="14" creationId="{77E1E6F4-B222-CCC4-E616-546C6C9D8C1A}"/>
          </ac:spMkLst>
        </pc:spChg>
        <pc:picChg chg="add del mod">
          <ac:chgData name="saba anjum" userId="98473ba0306329b4" providerId="LiveId" clId="{C5E363D1-FD24-4EE9-A34F-928821595118}" dt="2023-09-28T07:18:59.341" v="1519" actId="478"/>
          <ac:picMkLst>
            <pc:docMk/>
            <pc:sldMk cId="934007464" sldId="362"/>
            <ac:picMk id="12" creationId="{1E8320D8-DE03-5238-C175-A9AD4D41ABB7}"/>
          </ac:picMkLst>
        </pc:picChg>
        <pc:picChg chg="add del mod">
          <ac:chgData name="saba anjum" userId="98473ba0306329b4" providerId="LiveId" clId="{C5E363D1-FD24-4EE9-A34F-928821595118}" dt="2023-09-28T07:19:37.026" v="1525" actId="478"/>
          <ac:picMkLst>
            <pc:docMk/>
            <pc:sldMk cId="934007464" sldId="362"/>
            <ac:picMk id="6147" creationId="{70753DF3-E03F-36B4-FCDD-2AFA6274E549}"/>
          </ac:picMkLst>
        </pc:picChg>
        <pc:picChg chg="add del mod modVis">
          <ac:chgData name="saba anjum" userId="98473ba0306329b4" providerId="LiveId" clId="{C5E363D1-FD24-4EE9-A34F-928821595118}" dt="2023-09-28T07:19:51.824" v="1529" actId="478"/>
          <ac:picMkLst>
            <pc:docMk/>
            <pc:sldMk cId="934007464" sldId="362"/>
            <ac:picMk id="6149" creationId="{A1401E5F-D447-56C7-1D38-BB28B6375AE3}"/>
          </ac:picMkLst>
        </pc:picChg>
        <pc:picChg chg="add del mod">
          <ac:chgData name="saba anjum" userId="98473ba0306329b4" providerId="LiveId" clId="{C5E363D1-FD24-4EE9-A34F-928821595118}" dt="2023-09-28T07:20:58.082" v="1533" actId="1076"/>
          <ac:picMkLst>
            <pc:docMk/>
            <pc:sldMk cId="934007464" sldId="362"/>
            <ac:picMk id="6151" creationId="{72B0E20D-D4BC-A0FB-833F-AB9C9B1EF947}"/>
          </ac:picMkLst>
        </pc:picChg>
        <pc:picChg chg="add mod">
          <ac:chgData name="saba anjum" userId="98473ba0306329b4" providerId="LiveId" clId="{C5E363D1-FD24-4EE9-A34F-928821595118}" dt="2023-09-28T07:21:37.865" v="1544" actId="1076"/>
          <ac:picMkLst>
            <pc:docMk/>
            <pc:sldMk cId="934007464" sldId="362"/>
            <ac:picMk id="6153" creationId="{85223DD8-14AF-3F4E-D09B-E37BAF612DE1}"/>
          </ac:picMkLst>
        </pc:picChg>
      </pc:sldChg>
      <pc:sldChg chg="addSp delSp modSp new mod">
        <pc:chgData name="saba anjum" userId="98473ba0306329b4" providerId="LiveId" clId="{C5E363D1-FD24-4EE9-A34F-928821595118}" dt="2023-09-29T14:59:36.721" v="3103" actId="20577"/>
        <pc:sldMkLst>
          <pc:docMk/>
          <pc:sldMk cId="1454741653" sldId="363"/>
        </pc:sldMkLst>
        <pc:spChg chg="add mod">
          <ac:chgData name="saba anjum" userId="98473ba0306329b4" providerId="LiveId" clId="{C5E363D1-FD24-4EE9-A34F-928821595118}" dt="2023-09-28T08:00:25.067" v="1659" actId="1076"/>
          <ac:spMkLst>
            <pc:docMk/>
            <pc:sldMk cId="1454741653" sldId="363"/>
            <ac:spMk id="3" creationId="{2DC55313-3FF0-F4C4-30AB-D47E985ECA40}"/>
          </ac:spMkLst>
        </pc:spChg>
        <pc:spChg chg="add mod">
          <ac:chgData name="saba anjum" userId="98473ba0306329b4" providerId="LiveId" clId="{C5E363D1-FD24-4EE9-A34F-928821595118}" dt="2023-09-28T08:04:45.269" v="1713" actId="1076"/>
          <ac:spMkLst>
            <pc:docMk/>
            <pc:sldMk cId="1454741653" sldId="363"/>
            <ac:spMk id="4" creationId="{0454BFF7-D645-721C-405B-7F8AF7DBD7AC}"/>
          </ac:spMkLst>
        </pc:spChg>
        <pc:spChg chg="add del mod">
          <ac:chgData name="saba anjum" userId="98473ba0306329b4" providerId="LiveId" clId="{C5E363D1-FD24-4EE9-A34F-928821595118}" dt="2023-09-28T08:01:10.279" v="1666"/>
          <ac:spMkLst>
            <pc:docMk/>
            <pc:sldMk cId="1454741653" sldId="363"/>
            <ac:spMk id="5" creationId="{57E7259B-4B21-091F-BE94-82F2AAEE45B5}"/>
          </ac:spMkLst>
        </pc:spChg>
        <pc:spChg chg="add mod">
          <ac:chgData name="saba anjum" userId="98473ba0306329b4" providerId="LiveId" clId="{C5E363D1-FD24-4EE9-A34F-928821595118}" dt="2023-09-28T08:05:03.403" v="1718" actId="1076"/>
          <ac:spMkLst>
            <pc:docMk/>
            <pc:sldMk cId="1454741653" sldId="363"/>
            <ac:spMk id="6" creationId="{4E0C3F2C-9FA8-95E6-18DD-E9B9D2169023}"/>
          </ac:spMkLst>
        </pc:spChg>
        <pc:spChg chg="add del">
          <ac:chgData name="saba anjum" userId="98473ba0306329b4" providerId="LiveId" clId="{C5E363D1-FD24-4EE9-A34F-928821595118}" dt="2023-09-28T08:01:37.125" v="1670"/>
          <ac:spMkLst>
            <pc:docMk/>
            <pc:sldMk cId="1454741653" sldId="363"/>
            <ac:spMk id="7" creationId="{C322E87C-8549-066A-4CF7-41729F5FEDF9}"/>
          </ac:spMkLst>
        </pc:spChg>
        <pc:spChg chg="add mod">
          <ac:chgData name="saba anjum" userId="98473ba0306329b4" providerId="LiveId" clId="{C5E363D1-FD24-4EE9-A34F-928821595118}" dt="2023-09-29T14:59:36.721" v="3103" actId="20577"/>
          <ac:spMkLst>
            <pc:docMk/>
            <pc:sldMk cId="1454741653" sldId="363"/>
            <ac:spMk id="11" creationId="{9FBCDD81-1578-E6BA-D5DF-CC1B12B95A1E}"/>
          </ac:spMkLst>
        </pc:spChg>
        <pc:picChg chg="add mod ord">
          <ac:chgData name="saba anjum" userId="98473ba0306329b4" providerId="LiveId" clId="{C5E363D1-FD24-4EE9-A34F-928821595118}" dt="2023-09-28T08:04:54.930" v="1716" actId="1076"/>
          <ac:picMkLst>
            <pc:docMk/>
            <pc:sldMk cId="1454741653" sldId="363"/>
            <ac:picMk id="9" creationId="{4FEE8E4E-FCFA-0C6B-9052-3EA23351A68C}"/>
          </ac:picMkLst>
        </pc:picChg>
        <pc:picChg chg="add mod">
          <ac:chgData name="saba anjum" userId="98473ba0306329b4" providerId="LiveId" clId="{C5E363D1-FD24-4EE9-A34F-928821595118}" dt="2023-09-28T08:04:15.266" v="1706" actId="14100"/>
          <ac:picMkLst>
            <pc:docMk/>
            <pc:sldMk cId="1454741653" sldId="363"/>
            <ac:picMk id="8195" creationId="{2E9AF9E2-EBBA-29DD-4962-216B3D86C748}"/>
          </ac:picMkLst>
        </pc:picChg>
        <pc:inkChg chg="add">
          <ac:chgData name="saba anjum" userId="98473ba0306329b4" providerId="LiveId" clId="{C5E363D1-FD24-4EE9-A34F-928821595118}" dt="2023-09-28T08:14:02.671" v="1761" actId="9405"/>
          <ac:inkMkLst>
            <pc:docMk/>
            <pc:sldMk cId="1454741653" sldId="363"/>
            <ac:inkMk id="24" creationId="{5CDB48D7-26CD-8A8F-71CE-7B0CCE7F7344}"/>
          </ac:inkMkLst>
        </pc:inkChg>
        <pc:inkChg chg="add">
          <ac:chgData name="saba anjum" userId="98473ba0306329b4" providerId="LiveId" clId="{C5E363D1-FD24-4EE9-A34F-928821595118}" dt="2023-09-28T08:14:12.111" v="1762" actId="9405"/>
          <ac:inkMkLst>
            <pc:docMk/>
            <pc:sldMk cId="1454741653" sldId="363"/>
            <ac:inkMk id="25" creationId="{483B4F33-6DB5-4379-FD7A-46ED9570902D}"/>
          </ac:inkMkLst>
        </pc:inkChg>
        <pc:cxnChg chg="add del mod">
          <ac:chgData name="saba anjum" userId="98473ba0306329b4" providerId="LiveId" clId="{C5E363D1-FD24-4EE9-A34F-928821595118}" dt="2023-09-28T08:13:48.245" v="1760" actId="11529"/>
          <ac:cxnSpMkLst>
            <pc:docMk/>
            <pc:sldMk cId="1454741653" sldId="363"/>
            <ac:cxnSpMk id="13" creationId="{6A947DDD-381C-E173-42D6-7A1B357EA674}"/>
          </ac:cxnSpMkLst>
        </pc:cxnChg>
        <pc:cxnChg chg="add del mod">
          <ac:chgData name="saba anjum" userId="98473ba0306329b4" providerId="LiveId" clId="{C5E363D1-FD24-4EE9-A34F-928821595118}" dt="2023-09-28T08:13:47.626" v="1758" actId="11529"/>
          <ac:cxnSpMkLst>
            <pc:docMk/>
            <pc:sldMk cId="1454741653" sldId="363"/>
            <ac:cxnSpMk id="16" creationId="{0FE3645A-F2E8-4F7F-E9EC-D859A3864546}"/>
          </ac:cxnSpMkLst>
        </pc:cxnChg>
        <pc:cxnChg chg="add del mod">
          <ac:chgData name="saba anjum" userId="98473ba0306329b4" providerId="LiveId" clId="{C5E363D1-FD24-4EE9-A34F-928821595118}" dt="2023-09-28T08:13:46.868" v="1756"/>
          <ac:cxnSpMkLst>
            <pc:docMk/>
            <pc:sldMk cId="1454741653" sldId="363"/>
            <ac:cxnSpMk id="18" creationId="{582CFB69-32A1-D3E7-6297-A15157E6D847}"/>
          </ac:cxnSpMkLst>
        </pc:cxnChg>
        <pc:cxnChg chg="add del mod">
          <ac:chgData name="saba anjum" userId="98473ba0306329b4" providerId="LiveId" clId="{C5E363D1-FD24-4EE9-A34F-928821595118}" dt="2023-09-28T08:13:45.591" v="1753"/>
          <ac:cxnSpMkLst>
            <pc:docMk/>
            <pc:sldMk cId="1454741653" sldId="363"/>
            <ac:cxnSpMk id="21" creationId="{A9E01938-8B6A-07F8-98FF-6928152F7288}"/>
          </ac:cxnSpMkLst>
        </pc:cxnChg>
      </pc:sldChg>
      <pc:sldChg chg="addSp delSp modSp new mod">
        <pc:chgData name="saba anjum" userId="98473ba0306329b4" providerId="LiveId" clId="{C5E363D1-FD24-4EE9-A34F-928821595118}" dt="2023-09-28T13:30:43.370" v="1906" actId="1076"/>
        <pc:sldMkLst>
          <pc:docMk/>
          <pc:sldMk cId="3773121599" sldId="364"/>
        </pc:sldMkLst>
        <pc:spChg chg="add mod">
          <ac:chgData name="saba anjum" userId="98473ba0306329b4" providerId="LiveId" clId="{C5E363D1-FD24-4EE9-A34F-928821595118}" dt="2023-09-28T13:30:25.804" v="1901" actId="14100"/>
          <ac:spMkLst>
            <pc:docMk/>
            <pc:sldMk cId="3773121599" sldId="364"/>
            <ac:spMk id="9" creationId="{81CE8530-E5C2-2053-569F-CBFE63E8E120}"/>
          </ac:spMkLst>
        </pc:spChg>
        <pc:spChg chg="add mod">
          <ac:chgData name="saba anjum" userId="98473ba0306329b4" providerId="LiveId" clId="{C5E363D1-FD24-4EE9-A34F-928821595118}" dt="2023-09-28T13:30:43.370" v="1906" actId="1076"/>
          <ac:spMkLst>
            <pc:docMk/>
            <pc:sldMk cId="3773121599" sldId="364"/>
            <ac:spMk id="11" creationId="{B17D4A0B-1128-F74E-8517-B396E540150B}"/>
          </ac:spMkLst>
        </pc:spChg>
        <pc:spChg chg="add mod">
          <ac:chgData name="saba anjum" userId="98473ba0306329b4" providerId="LiveId" clId="{C5E363D1-FD24-4EE9-A34F-928821595118}" dt="2023-09-28T13:30:41.609" v="1905" actId="1076"/>
          <ac:spMkLst>
            <pc:docMk/>
            <pc:sldMk cId="3773121599" sldId="364"/>
            <ac:spMk id="13" creationId="{72EB05C3-D320-AB66-22A2-E0E070662227}"/>
          </ac:spMkLst>
        </pc:spChg>
        <pc:spChg chg="add mod">
          <ac:chgData name="saba anjum" userId="98473ba0306329b4" providerId="LiveId" clId="{C5E363D1-FD24-4EE9-A34F-928821595118}" dt="2023-09-28T13:30:39.204" v="1904" actId="1076"/>
          <ac:spMkLst>
            <pc:docMk/>
            <pc:sldMk cId="3773121599" sldId="364"/>
            <ac:spMk id="15" creationId="{053A78A4-B985-069F-3C05-8A0FD042E2FA}"/>
          </ac:spMkLst>
        </pc:spChg>
        <pc:spChg chg="add mod">
          <ac:chgData name="saba anjum" userId="98473ba0306329b4" providerId="LiveId" clId="{C5E363D1-FD24-4EE9-A34F-928821595118}" dt="2023-09-28T13:30:21.958" v="1900" actId="255"/>
          <ac:spMkLst>
            <pc:docMk/>
            <pc:sldMk cId="3773121599" sldId="364"/>
            <ac:spMk id="17" creationId="{D0A0EFFC-CE79-A732-A90E-1DE329A50E26}"/>
          </ac:spMkLst>
        </pc:spChg>
        <pc:picChg chg="add del mod">
          <ac:chgData name="saba anjum" userId="98473ba0306329b4" providerId="LiveId" clId="{C5E363D1-FD24-4EE9-A34F-928821595118}" dt="2023-09-28T13:27:55.692" v="1873" actId="478"/>
          <ac:picMkLst>
            <pc:docMk/>
            <pc:sldMk cId="3773121599" sldId="364"/>
            <ac:picMk id="3" creationId="{C1944B27-C8F7-FBCC-8477-F81BB38E04B7}"/>
          </ac:picMkLst>
        </pc:picChg>
        <pc:picChg chg="add del mod ord">
          <ac:chgData name="saba anjum" userId="98473ba0306329b4" providerId="LiveId" clId="{C5E363D1-FD24-4EE9-A34F-928821595118}" dt="2023-09-28T13:28:10.234" v="1876" actId="478"/>
          <ac:picMkLst>
            <pc:docMk/>
            <pc:sldMk cId="3773121599" sldId="364"/>
            <ac:picMk id="5" creationId="{E5C5F92B-4812-E45F-DF8E-CB2A0DF18E81}"/>
          </ac:picMkLst>
        </pc:picChg>
        <pc:picChg chg="add mod">
          <ac:chgData name="saba anjum" userId="98473ba0306329b4" providerId="LiveId" clId="{C5E363D1-FD24-4EE9-A34F-928821595118}" dt="2023-09-28T13:30:21.958" v="1900" actId="255"/>
          <ac:picMkLst>
            <pc:docMk/>
            <pc:sldMk cId="3773121599" sldId="364"/>
            <ac:picMk id="7" creationId="{7B08B376-F997-2726-FA5D-8D9908B90D79}"/>
          </ac:picMkLst>
        </pc:picChg>
        <pc:picChg chg="add mod">
          <ac:chgData name="saba anjum" userId="98473ba0306329b4" providerId="LiveId" clId="{C5E363D1-FD24-4EE9-A34F-928821595118}" dt="2023-09-28T13:30:21.958" v="1900" actId="255"/>
          <ac:picMkLst>
            <pc:docMk/>
            <pc:sldMk cId="3773121599" sldId="364"/>
            <ac:picMk id="9218" creationId="{2FC0045D-BF8F-DDF8-D299-D1AEF4B5E43C}"/>
          </ac:picMkLst>
        </pc:picChg>
      </pc:sldChg>
      <pc:sldChg chg="addSp delSp modSp new mod">
        <pc:chgData name="saba anjum" userId="98473ba0306329b4" providerId="LiveId" clId="{C5E363D1-FD24-4EE9-A34F-928821595118}" dt="2023-09-28T13:45:56.260" v="2023" actId="1076"/>
        <pc:sldMkLst>
          <pc:docMk/>
          <pc:sldMk cId="475926706" sldId="365"/>
        </pc:sldMkLst>
        <pc:spChg chg="add mod">
          <ac:chgData name="saba anjum" userId="98473ba0306329b4" providerId="LiveId" clId="{C5E363D1-FD24-4EE9-A34F-928821595118}" dt="2023-09-28T13:38:32.355" v="1944" actId="1076"/>
          <ac:spMkLst>
            <pc:docMk/>
            <pc:sldMk cId="475926706" sldId="365"/>
            <ac:spMk id="3" creationId="{FD1A64D9-5462-C470-5E0B-730F44411253}"/>
          </ac:spMkLst>
        </pc:spChg>
        <pc:spChg chg="add mod">
          <ac:chgData name="saba anjum" userId="98473ba0306329b4" providerId="LiveId" clId="{C5E363D1-FD24-4EE9-A34F-928821595118}" dt="2023-09-28T13:38:35.836" v="1945" actId="1076"/>
          <ac:spMkLst>
            <pc:docMk/>
            <pc:sldMk cId="475926706" sldId="365"/>
            <ac:spMk id="5" creationId="{76D15A8F-F4E5-F61D-6D63-59586A35E1E6}"/>
          </ac:spMkLst>
        </pc:spChg>
        <pc:spChg chg="add del mod">
          <ac:chgData name="saba anjum" userId="98473ba0306329b4" providerId="LiveId" clId="{C5E363D1-FD24-4EE9-A34F-928821595118}" dt="2023-09-28T13:40:24.862" v="1964" actId="22"/>
          <ac:spMkLst>
            <pc:docMk/>
            <pc:sldMk cId="475926706" sldId="365"/>
            <ac:spMk id="11" creationId="{47DCA36B-CD19-59D3-2BCC-54A0E8ADBE90}"/>
          </ac:spMkLst>
        </pc:spChg>
        <pc:spChg chg="add mod">
          <ac:chgData name="saba anjum" userId="98473ba0306329b4" providerId="LiveId" clId="{C5E363D1-FD24-4EE9-A34F-928821595118}" dt="2023-09-28T13:45:41.067" v="2021" actId="20577"/>
          <ac:spMkLst>
            <pc:docMk/>
            <pc:sldMk cId="475926706" sldId="365"/>
            <ac:spMk id="13" creationId="{862664B2-8BDA-7C25-642D-982CC88812EB}"/>
          </ac:spMkLst>
        </pc:spChg>
        <pc:spChg chg="add mod">
          <ac:chgData name="saba anjum" userId="98473ba0306329b4" providerId="LiveId" clId="{C5E363D1-FD24-4EE9-A34F-928821595118}" dt="2023-09-28T13:45:29.300" v="2016" actId="1076"/>
          <ac:spMkLst>
            <pc:docMk/>
            <pc:sldMk cId="475926706" sldId="365"/>
            <ac:spMk id="15" creationId="{84E32462-D058-17E2-7BA0-3F9689B84790}"/>
          </ac:spMkLst>
        </pc:spChg>
        <pc:spChg chg="add mod">
          <ac:chgData name="saba anjum" userId="98473ba0306329b4" providerId="LiveId" clId="{C5E363D1-FD24-4EE9-A34F-928821595118}" dt="2023-09-28T13:45:22.546" v="2015" actId="1076"/>
          <ac:spMkLst>
            <pc:docMk/>
            <pc:sldMk cId="475926706" sldId="365"/>
            <ac:spMk id="17" creationId="{973DEDCC-D82F-45FF-5625-48CD1340C7BE}"/>
          </ac:spMkLst>
        </pc:spChg>
        <pc:spChg chg="add mod">
          <ac:chgData name="saba anjum" userId="98473ba0306329b4" providerId="LiveId" clId="{C5E363D1-FD24-4EE9-A34F-928821595118}" dt="2023-09-28T13:44:25.337" v="2004" actId="1076"/>
          <ac:spMkLst>
            <pc:docMk/>
            <pc:sldMk cId="475926706" sldId="365"/>
            <ac:spMk id="19" creationId="{9DB79841-F8A0-DED1-D55B-58519C62FD74}"/>
          </ac:spMkLst>
        </pc:spChg>
        <pc:picChg chg="add mod">
          <ac:chgData name="saba anjum" userId="98473ba0306329b4" providerId="LiveId" clId="{C5E363D1-FD24-4EE9-A34F-928821595118}" dt="2023-09-28T13:43:53.649" v="1999" actId="14100"/>
          <ac:picMkLst>
            <pc:docMk/>
            <pc:sldMk cId="475926706" sldId="365"/>
            <ac:picMk id="7" creationId="{4C0CBD13-F4BD-E3FE-4964-67782795F770}"/>
          </ac:picMkLst>
        </pc:picChg>
        <pc:picChg chg="add mod">
          <ac:chgData name="saba anjum" userId="98473ba0306329b4" providerId="LiveId" clId="{C5E363D1-FD24-4EE9-A34F-928821595118}" dt="2023-09-28T13:45:56.260" v="2023" actId="1076"/>
          <ac:picMkLst>
            <pc:docMk/>
            <pc:sldMk cId="475926706" sldId="365"/>
            <ac:picMk id="9" creationId="{9365DCB2-3855-936E-6E5D-8AC592449844}"/>
          </ac:picMkLst>
        </pc:picChg>
        <pc:picChg chg="add mod">
          <ac:chgData name="saba anjum" userId="98473ba0306329b4" providerId="LiveId" clId="{C5E363D1-FD24-4EE9-A34F-928821595118}" dt="2023-09-28T13:44:21.130" v="2003" actId="1076"/>
          <ac:picMkLst>
            <pc:docMk/>
            <pc:sldMk cId="475926706" sldId="365"/>
            <ac:picMk id="10242" creationId="{3664E8D1-8368-3D9F-7D06-7B6ED50EBB00}"/>
          </ac:picMkLst>
        </pc:picChg>
      </pc:sldChg>
      <pc:sldChg chg="addSp delSp modSp new mod">
        <pc:chgData name="saba anjum" userId="98473ba0306329b4" providerId="LiveId" clId="{C5E363D1-FD24-4EE9-A34F-928821595118}" dt="2023-09-28T19:09:01.201" v="2206" actId="1076"/>
        <pc:sldMkLst>
          <pc:docMk/>
          <pc:sldMk cId="781180458" sldId="366"/>
        </pc:sldMkLst>
        <pc:spChg chg="add mod">
          <ac:chgData name="saba anjum" userId="98473ba0306329b4" providerId="LiveId" clId="{C5E363D1-FD24-4EE9-A34F-928821595118}" dt="2023-09-28T13:54:49.545" v="2047" actId="1076"/>
          <ac:spMkLst>
            <pc:docMk/>
            <pc:sldMk cId="781180458" sldId="366"/>
            <ac:spMk id="3" creationId="{D469875C-4FB9-81E9-CF03-D8A81297D6F0}"/>
          </ac:spMkLst>
        </pc:spChg>
        <pc:spChg chg="add mod">
          <ac:chgData name="saba anjum" userId="98473ba0306329b4" providerId="LiveId" clId="{C5E363D1-FD24-4EE9-A34F-928821595118}" dt="2023-09-28T13:54:51.995" v="2048" actId="1076"/>
          <ac:spMkLst>
            <pc:docMk/>
            <pc:sldMk cId="781180458" sldId="366"/>
            <ac:spMk id="4" creationId="{B8B71925-98C4-97FE-198A-88810F2F1769}"/>
          </ac:spMkLst>
        </pc:spChg>
        <pc:spChg chg="add mod">
          <ac:chgData name="saba anjum" userId="98473ba0306329b4" providerId="LiveId" clId="{C5E363D1-FD24-4EE9-A34F-928821595118}" dt="2023-09-28T13:54:57.193" v="2050" actId="1076"/>
          <ac:spMkLst>
            <pc:docMk/>
            <pc:sldMk cId="781180458" sldId="366"/>
            <ac:spMk id="6" creationId="{E0383CD6-4274-2396-3144-9DCF5A14802F}"/>
          </ac:spMkLst>
        </pc:spChg>
        <pc:spChg chg="add mod">
          <ac:chgData name="saba anjum" userId="98473ba0306329b4" providerId="LiveId" clId="{C5E363D1-FD24-4EE9-A34F-928821595118}" dt="2023-09-28T19:07:58.254" v="2200" actId="1076"/>
          <ac:spMkLst>
            <pc:docMk/>
            <pc:sldMk cId="781180458" sldId="366"/>
            <ac:spMk id="8" creationId="{A0DCAB40-0652-C792-4563-97F2A699495F}"/>
          </ac:spMkLst>
        </pc:spChg>
        <pc:spChg chg="add mod">
          <ac:chgData name="saba anjum" userId="98473ba0306329b4" providerId="LiveId" clId="{C5E363D1-FD24-4EE9-A34F-928821595118}" dt="2023-09-28T19:09:01.201" v="2206" actId="1076"/>
          <ac:spMkLst>
            <pc:docMk/>
            <pc:sldMk cId="781180458" sldId="366"/>
            <ac:spMk id="10" creationId="{CF272668-E6E8-8FE9-4822-B8C10A0B695B}"/>
          </ac:spMkLst>
        </pc:spChg>
        <pc:spChg chg="add del mod">
          <ac:chgData name="saba anjum" userId="98473ba0306329b4" providerId="LiveId" clId="{C5E363D1-FD24-4EE9-A34F-928821595118}" dt="2023-09-28T18:42:46.344" v="2121" actId="478"/>
          <ac:spMkLst>
            <pc:docMk/>
            <pc:sldMk cId="781180458" sldId="366"/>
            <ac:spMk id="12" creationId="{C723BB94-B3BA-9FBA-CCF1-D9241F2B2069}"/>
          </ac:spMkLst>
        </pc:spChg>
        <pc:spChg chg="add del mod">
          <ac:chgData name="saba anjum" userId="98473ba0306329b4" providerId="LiveId" clId="{C5E363D1-FD24-4EE9-A34F-928821595118}" dt="2023-09-28T18:42:47.526" v="2123" actId="478"/>
          <ac:spMkLst>
            <pc:docMk/>
            <pc:sldMk cId="781180458" sldId="366"/>
            <ac:spMk id="14" creationId="{B14B70EE-6C79-2EF2-6681-92A714CBDC1F}"/>
          </ac:spMkLst>
        </pc:spChg>
        <pc:spChg chg="add del mod">
          <ac:chgData name="saba anjum" userId="98473ba0306329b4" providerId="LiveId" clId="{C5E363D1-FD24-4EE9-A34F-928821595118}" dt="2023-09-28T18:42:49.192" v="2124" actId="478"/>
          <ac:spMkLst>
            <pc:docMk/>
            <pc:sldMk cId="781180458" sldId="366"/>
            <ac:spMk id="16" creationId="{C2EFC356-913B-2983-260D-E72776FC3CE9}"/>
          </ac:spMkLst>
        </pc:spChg>
        <pc:spChg chg="add del mod">
          <ac:chgData name="saba anjum" userId="98473ba0306329b4" providerId="LiveId" clId="{C5E363D1-FD24-4EE9-A34F-928821595118}" dt="2023-09-28T18:42:50.922" v="2125" actId="478"/>
          <ac:spMkLst>
            <pc:docMk/>
            <pc:sldMk cId="781180458" sldId="366"/>
            <ac:spMk id="18" creationId="{A2D4A6DB-3F1E-6D26-1D55-65C28868FF64}"/>
          </ac:spMkLst>
        </pc:spChg>
        <pc:spChg chg="add mod">
          <ac:chgData name="saba anjum" userId="98473ba0306329b4" providerId="LiveId" clId="{C5E363D1-FD24-4EE9-A34F-928821595118}" dt="2023-09-28T18:46:59.429" v="2195" actId="1076"/>
          <ac:spMkLst>
            <pc:docMk/>
            <pc:sldMk cId="781180458" sldId="366"/>
            <ac:spMk id="20" creationId="{B9EE7283-D49C-02C9-1528-8A0C51184262}"/>
          </ac:spMkLst>
        </pc:spChg>
        <pc:spChg chg="add del">
          <ac:chgData name="saba anjum" userId="98473ba0306329b4" providerId="LiveId" clId="{C5E363D1-FD24-4EE9-A34F-928821595118}" dt="2023-09-28T19:07:42.747" v="2197" actId="22"/>
          <ac:spMkLst>
            <pc:docMk/>
            <pc:sldMk cId="781180458" sldId="366"/>
            <ac:spMk id="24" creationId="{C75E60C0-957F-E81B-B059-4F400949EEB5}"/>
          </ac:spMkLst>
        </pc:spChg>
        <pc:picChg chg="add mod">
          <ac:chgData name="saba anjum" userId="98473ba0306329b4" providerId="LiveId" clId="{C5E363D1-FD24-4EE9-A34F-928821595118}" dt="2023-09-28T18:46:39.078" v="2194" actId="1076"/>
          <ac:picMkLst>
            <pc:docMk/>
            <pc:sldMk cId="781180458" sldId="366"/>
            <ac:picMk id="22" creationId="{BCA790CE-67CB-AECF-F83C-A7BD10E9518C}"/>
          </ac:picMkLst>
        </pc:picChg>
        <pc:picChg chg="add mod">
          <ac:chgData name="saba anjum" userId="98473ba0306329b4" providerId="LiveId" clId="{C5E363D1-FD24-4EE9-A34F-928821595118}" dt="2023-09-28T19:08:47.551" v="2202" actId="1076"/>
          <ac:picMkLst>
            <pc:docMk/>
            <pc:sldMk cId="781180458" sldId="366"/>
            <ac:picMk id="26" creationId="{A1A4B162-09CB-F640-82A8-0916E93AA1C9}"/>
          </ac:picMkLst>
        </pc:picChg>
        <pc:picChg chg="add del mod">
          <ac:chgData name="saba anjum" userId="98473ba0306329b4" providerId="LiveId" clId="{C5E363D1-FD24-4EE9-A34F-928821595118}" dt="2023-09-28T18:46:32.306" v="2193" actId="478"/>
          <ac:picMkLst>
            <pc:docMk/>
            <pc:sldMk cId="781180458" sldId="366"/>
            <ac:picMk id="12290" creationId="{E267D66B-C3BC-0495-4FC7-DD27186CB648}"/>
          </ac:picMkLst>
        </pc:picChg>
      </pc:sldChg>
      <pc:sldChg chg="addSp modSp new mod">
        <pc:chgData name="saba anjum" userId="98473ba0306329b4" providerId="LiveId" clId="{C5E363D1-FD24-4EE9-A34F-928821595118}" dt="2023-09-29T08:34:48.550" v="2604" actId="20577"/>
        <pc:sldMkLst>
          <pc:docMk/>
          <pc:sldMk cId="242261179" sldId="367"/>
        </pc:sldMkLst>
        <pc:spChg chg="add mod">
          <ac:chgData name="saba anjum" userId="98473ba0306329b4" providerId="LiveId" clId="{C5E363D1-FD24-4EE9-A34F-928821595118}" dt="2023-09-28T19:18:18.863" v="2239" actId="1076"/>
          <ac:spMkLst>
            <pc:docMk/>
            <pc:sldMk cId="242261179" sldId="367"/>
            <ac:spMk id="3" creationId="{ABB0CA40-D39E-0619-FBDC-0042B8D0AD12}"/>
          </ac:spMkLst>
        </pc:spChg>
        <pc:spChg chg="add mod">
          <ac:chgData name="saba anjum" userId="98473ba0306329b4" providerId="LiveId" clId="{C5E363D1-FD24-4EE9-A34F-928821595118}" dt="2023-09-28T19:18:21.607" v="2240" actId="1076"/>
          <ac:spMkLst>
            <pc:docMk/>
            <pc:sldMk cId="242261179" sldId="367"/>
            <ac:spMk id="5" creationId="{431300B9-9D3A-01D2-669D-9A81C830C971}"/>
          </ac:spMkLst>
        </pc:spChg>
        <pc:spChg chg="add mod">
          <ac:chgData name="saba anjum" userId="98473ba0306329b4" providerId="LiveId" clId="{C5E363D1-FD24-4EE9-A34F-928821595118}" dt="2023-09-28T19:18:25.310" v="2241" actId="1076"/>
          <ac:spMkLst>
            <pc:docMk/>
            <pc:sldMk cId="242261179" sldId="367"/>
            <ac:spMk id="7" creationId="{D196CFAA-F9A6-3874-A9D3-9DFFEA885265}"/>
          </ac:spMkLst>
        </pc:spChg>
        <pc:spChg chg="add mod">
          <ac:chgData name="saba anjum" userId="98473ba0306329b4" providerId="LiveId" clId="{C5E363D1-FD24-4EE9-A34F-928821595118}" dt="2023-09-28T18:41:14.821" v="2100" actId="1076"/>
          <ac:spMkLst>
            <pc:docMk/>
            <pc:sldMk cId="242261179" sldId="367"/>
            <ac:spMk id="9" creationId="{A884D2CC-8181-65E2-7AEE-54F7D58F06BB}"/>
          </ac:spMkLst>
        </pc:spChg>
        <pc:spChg chg="add mod">
          <ac:chgData name="saba anjum" userId="98473ba0306329b4" providerId="LiveId" clId="{C5E363D1-FD24-4EE9-A34F-928821595118}" dt="2023-09-28T18:42:19.067" v="2113" actId="255"/>
          <ac:spMkLst>
            <pc:docMk/>
            <pc:sldMk cId="242261179" sldId="367"/>
            <ac:spMk id="11" creationId="{C97E485E-1F2A-3E31-68AA-D5B9E2B6925A}"/>
          </ac:spMkLst>
        </pc:spChg>
        <pc:spChg chg="add mod">
          <ac:chgData name="saba anjum" userId="98473ba0306329b4" providerId="LiveId" clId="{C5E363D1-FD24-4EE9-A34F-928821595118}" dt="2023-09-28T18:42:33.335" v="2118" actId="1076"/>
          <ac:spMkLst>
            <pc:docMk/>
            <pc:sldMk cId="242261179" sldId="367"/>
            <ac:spMk id="13" creationId="{55E0433B-B8E8-775D-2862-EF555B8986DB}"/>
          </ac:spMkLst>
        </pc:spChg>
        <pc:spChg chg="add mod">
          <ac:chgData name="saba anjum" userId="98473ba0306329b4" providerId="LiveId" clId="{C5E363D1-FD24-4EE9-A34F-928821595118}" dt="2023-09-29T08:34:48.550" v="2604" actId="20577"/>
          <ac:spMkLst>
            <pc:docMk/>
            <pc:sldMk cId="242261179" sldId="367"/>
            <ac:spMk id="15" creationId="{9254ABFD-70DE-1288-D1A9-A3614779A25C}"/>
          </ac:spMkLst>
        </pc:spChg>
        <pc:spChg chg="add mod">
          <ac:chgData name="saba anjum" userId="98473ba0306329b4" providerId="LiveId" clId="{C5E363D1-FD24-4EE9-A34F-928821595118}" dt="2023-09-28T19:18:32.854" v="2242" actId="1076"/>
          <ac:spMkLst>
            <pc:docMk/>
            <pc:sldMk cId="242261179" sldId="367"/>
            <ac:spMk id="17" creationId="{22C1A3A9-9774-6FD8-677E-7537F4917C9A}"/>
          </ac:spMkLst>
        </pc:spChg>
        <pc:spChg chg="add mod">
          <ac:chgData name="saba anjum" userId="98473ba0306329b4" providerId="LiveId" clId="{C5E363D1-FD24-4EE9-A34F-928821595118}" dt="2023-09-28T19:18:36.455" v="2243" actId="1076"/>
          <ac:spMkLst>
            <pc:docMk/>
            <pc:sldMk cId="242261179" sldId="367"/>
            <ac:spMk id="19" creationId="{214DB8E8-0C10-5459-10F1-233BA0785D62}"/>
          </ac:spMkLst>
        </pc:spChg>
        <pc:graphicFrameChg chg="add mod">
          <ac:chgData name="saba anjum" userId="98473ba0306329b4" providerId="LiveId" clId="{C5E363D1-FD24-4EE9-A34F-928821595118}" dt="2023-09-28T19:18:42.279" v="2244" actId="1076"/>
          <ac:graphicFrameMkLst>
            <pc:docMk/>
            <pc:sldMk cId="242261179" sldId="367"/>
            <ac:graphicFrameMk id="20" creationId="{A3A9B3C9-6107-7E9F-D49E-1D2526FBFF90}"/>
          </ac:graphicFrameMkLst>
        </pc:graphicFrameChg>
      </pc:sldChg>
      <pc:sldChg chg="addSp delSp modSp new mod">
        <pc:chgData name="saba anjum" userId="98473ba0306329b4" providerId="LiveId" clId="{C5E363D1-FD24-4EE9-A34F-928821595118}" dt="2023-09-28T20:22:31.410" v="2328" actId="1076"/>
        <pc:sldMkLst>
          <pc:docMk/>
          <pc:sldMk cId="1242526586" sldId="368"/>
        </pc:sldMkLst>
        <pc:spChg chg="add del mod">
          <ac:chgData name="saba anjum" userId="98473ba0306329b4" providerId="LiveId" clId="{C5E363D1-FD24-4EE9-A34F-928821595118}" dt="2023-09-28T20:18:52.465" v="2287"/>
          <ac:spMkLst>
            <pc:docMk/>
            <pc:sldMk cId="1242526586" sldId="368"/>
            <ac:spMk id="3" creationId="{2C86A9D8-B9A7-BE2B-56AC-3548EE778BFF}"/>
          </ac:spMkLst>
        </pc:spChg>
        <pc:spChg chg="add mod">
          <ac:chgData name="saba anjum" userId="98473ba0306329b4" providerId="LiveId" clId="{C5E363D1-FD24-4EE9-A34F-928821595118}" dt="2023-09-28T20:16:40.225" v="2274" actId="1076"/>
          <ac:spMkLst>
            <pc:docMk/>
            <pc:sldMk cId="1242526586" sldId="368"/>
            <ac:spMk id="9" creationId="{7BECD7A6-BA11-2AF6-8D25-E76F9A251A78}"/>
          </ac:spMkLst>
        </pc:spChg>
        <pc:spChg chg="add mod">
          <ac:chgData name="saba anjum" userId="98473ba0306329b4" providerId="LiveId" clId="{C5E363D1-FD24-4EE9-A34F-928821595118}" dt="2023-09-28T20:22:25.376" v="2327" actId="1076"/>
          <ac:spMkLst>
            <pc:docMk/>
            <pc:sldMk cId="1242526586" sldId="368"/>
            <ac:spMk id="11" creationId="{4D505680-EB9A-3486-EDFC-4BEF522B43BF}"/>
          </ac:spMkLst>
        </pc:spChg>
        <pc:spChg chg="add mod">
          <ac:chgData name="saba anjum" userId="98473ba0306329b4" providerId="LiveId" clId="{C5E363D1-FD24-4EE9-A34F-928821595118}" dt="2023-09-28T20:21:53.676" v="2325" actId="20577"/>
          <ac:spMkLst>
            <pc:docMk/>
            <pc:sldMk cId="1242526586" sldId="368"/>
            <ac:spMk id="13" creationId="{377373EB-F4B9-1B00-48B4-C31090E4DC76}"/>
          </ac:spMkLst>
        </pc:spChg>
        <pc:picChg chg="add mod">
          <ac:chgData name="saba anjum" userId="98473ba0306329b4" providerId="LiveId" clId="{C5E363D1-FD24-4EE9-A34F-928821595118}" dt="2023-09-28T20:21:30.540" v="2317" actId="1076"/>
          <ac:picMkLst>
            <pc:docMk/>
            <pc:sldMk cId="1242526586" sldId="368"/>
            <ac:picMk id="13314" creationId="{3662F0BF-5736-1CB4-D363-036DF92D96AE}"/>
          </ac:picMkLst>
        </pc:picChg>
        <pc:picChg chg="add mod">
          <ac:chgData name="saba anjum" userId="98473ba0306329b4" providerId="LiveId" clId="{C5E363D1-FD24-4EE9-A34F-928821595118}" dt="2023-09-28T20:22:31.410" v="2328" actId="1076"/>
          <ac:picMkLst>
            <pc:docMk/>
            <pc:sldMk cId="1242526586" sldId="368"/>
            <ac:picMk id="13316" creationId="{C93F02C3-ECE1-0301-E780-CC53E2DD4AB1}"/>
          </ac:picMkLst>
        </pc:picChg>
        <pc:picChg chg="add mod">
          <ac:chgData name="saba anjum" userId="98473ba0306329b4" providerId="LiveId" clId="{C5E363D1-FD24-4EE9-A34F-928821595118}" dt="2023-09-28T20:22:16.840" v="2326" actId="167"/>
          <ac:picMkLst>
            <pc:docMk/>
            <pc:sldMk cId="1242526586" sldId="368"/>
            <ac:picMk id="13318" creationId="{B74640A7-096B-FC6A-74D0-017DEDB06804}"/>
          </ac:picMkLst>
        </pc:picChg>
        <pc:picChg chg="add mod">
          <ac:chgData name="saba anjum" userId="98473ba0306329b4" providerId="LiveId" clId="{C5E363D1-FD24-4EE9-A34F-928821595118}" dt="2023-09-28T20:17:26.383" v="2283" actId="14100"/>
          <ac:picMkLst>
            <pc:docMk/>
            <pc:sldMk cId="1242526586" sldId="368"/>
            <ac:picMk id="13320" creationId="{A406B2AC-CEFA-4EA5-2809-A249848B0AF1}"/>
          </ac:picMkLst>
        </pc:picChg>
        <pc:inkChg chg="add del">
          <ac:chgData name="saba anjum" userId="98473ba0306329b4" providerId="LiveId" clId="{C5E363D1-FD24-4EE9-A34F-928821595118}" dt="2023-09-28T20:21:14.397" v="2312"/>
          <ac:inkMkLst>
            <pc:docMk/>
            <pc:sldMk cId="1242526586" sldId="368"/>
            <ac:inkMk id="4" creationId="{DB040E65-358C-9DA2-D094-C3EC6DE5C8F5}"/>
          </ac:inkMkLst>
        </pc:inkChg>
        <pc:inkChg chg="add del">
          <ac:chgData name="saba anjum" userId="98473ba0306329b4" providerId="LiveId" clId="{C5E363D1-FD24-4EE9-A34F-928821595118}" dt="2023-09-28T20:21:15.032" v="2313"/>
          <ac:inkMkLst>
            <pc:docMk/>
            <pc:sldMk cId="1242526586" sldId="368"/>
            <ac:inkMk id="5" creationId="{2D21B76E-7E39-75C9-4507-33114CB11595}"/>
          </ac:inkMkLst>
        </pc:inkChg>
        <pc:inkChg chg="add del">
          <ac:chgData name="saba anjum" userId="98473ba0306329b4" providerId="LiveId" clId="{C5E363D1-FD24-4EE9-A34F-928821595118}" dt="2023-09-28T20:21:15.618" v="2314"/>
          <ac:inkMkLst>
            <pc:docMk/>
            <pc:sldMk cId="1242526586" sldId="368"/>
            <ac:inkMk id="6" creationId="{5B5B9F8A-7F28-097C-3090-7FBFB7736C10}"/>
          </ac:inkMkLst>
        </pc:inkChg>
        <pc:inkChg chg="add del">
          <ac:chgData name="saba anjum" userId="98473ba0306329b4" providerId="LiveId" clId="{C5E363D1-FD24-4EE9-A34F-928821595118}" dt="2023-09-28T20:16:02.427" v="2269" actId="9405"/>
          <ac:inkMkLst>
            <pc:docMk/>
            <pc:sldMk cId="1242526586" sldId="368"/>
            <ac:inkMk id="7" creationId="{6CCD3607-6534-DA32-F632-195D5FF6242C}"/>
          </ac:inkMkLst>
        </pc:inkChg>
      </pc:sldChg>
      <pc:sldChg chg="addSp modSp new mod">
        <pc:chgData name="saba anjum" userId="98473ba0306329b4" providerId="LiveId" clId="{C5E363D1-FD24-4EE9-A34F-928821595118}" dt="2023-09-29T06:19:02.916" v="2371" actId="12"/>
        <pc:sldMkLst>
          <pc:docMk/>
          <pc:sldMk cId="3470646968" sldId="369"/>
        </pc:sldMkLst>
        <pc:spChg chg="add mod">
          <ac:chgData name="saba anjum" userId="98473ba0306329b4" providerId="LiveId" clId="{C5E363D1-FD24-4EE9-A34F-928821595118}" dt="2023-09-29T06:10:34.070" v="2332" actId="1076"/>
          <ac:spMkLst>
            <pc:docMk/>
            <pc:sldMk cId="3470646968" sldId="369"/>
            <ac:spMk id="3" creationId="{EA6BFC48-50F4-C503-60EA-77ECCC3C89FB}"/>
          </ac:spMkLst>
        </pc:spChg>
        <pc:spChg chg="add mod">
          <ac:chgData name="saba anjum" userId="98473ba0306329b4" providerId="LiveId" clId="{C5E363D1-FD24-4EE9-A34F-928821595118}" dt="2023-09-29T06:11:15.582" v="2335" actId="14100"/>
          <ac:spMkLst>
            <pc:docMk/>
            <pc:sldMk cId="3470646968" sldId="369"/>
            <ac:spMk id="5" creationId="{577699EB-DC67-F321-CF4C-0C838CCCFA8E}"/>
          </ac:spMkLst>
        </pc:spChg>
        <pc:spChg chg="add mod">
          <ac:chgData name="saba anjum" userId="98473ba0306329b4" providerId="LiveId" clId="{C5E363D1-FD24-4EE9-A34F-928821595118}" dt="2023-09-29T06:11:45.713" v="2340" actId="115"/>
          <ac:spMkLst>
            <pc:docMk/>
            <pc:sldMk cId="3470646968" sldId="369"/>
            <ac:spMk id="7" creationId="{1A0051BB-EE7E-2B23-16E4-EE61B24265F8}"/>
          </ac:spMkLst>
        </pc:spChg>
        <pc:spChg chg="add mod">
          <ac:chgData name="saba anjum" userId="98473ba0306329b4" providerId="LiveId" clId="{C5E363D1-FD24-4EE9-A34F-928821595118}" dt="2023-09-29T06:16:46.291" v="2355" actId="12"/>
          <ac:spMkLst>
            <pc:docMk/>
            <pc:sldMk cId="3470646968" sldId="369"/>
            <ac:spMk id="9" creationId="{23A5AB22-52A9-7151-A09D-5F4C42D5D047}"/>
          </ac:spMkLst>
        </pc:spChg>
        <pc:spChg chg="add mod">
          <ac:chgData name="saba anjum" userId="98473ba0306329b4" providerId="LiveId" clId="{C5E363D1-FD24-4EE9-A34F-928821595118}" dt="2023-09-29T06:19:02.916" v="2371" actId="12"/>
          <ac:spMkLst>
            <pc:docMk/>
            <pc:sldMk cId="3470646968" sldId="369"/>
            <ac:spMk id="11" creationId="{A34B717A-31E4-3589-C3F2-261CC0B00580}"/>
          </ac:spMkLst>
        </pc:spChg>
        <pc:picChg chg="add mod">
          <ac:chgData name="saba anjum" userId="98473ba0306329b4" providerId="LiveId" clId="{C5E363D1-FD24-4EE9-A34F-928821595118}" dt="2023-09-29T06:17:41.893" v="2358" actId="1076"/>
          <ac:picMkLst>
            <pc:docMk/>
            <pc:sldMk cId="3470646968" sldId="369"/>
            <ac:picMk id="15362" creationId="{7C5FAD4C-6D26-53D6-3E63-5B4E27676032}"/>
          </ac:picMkLst>
        </pc:picChg>
      </pc:sldChg>
      <pc:sldChg chg="addSp modSp new mod">
        <pc:chgData name="saba anjum" userId="98473ba0306329b4" providerId="LiveId" clId="{C5E363D1-FD24-4EE9-A34F-928821595118}" dt="2023-09-29T06:43:28.975" v="2419" actId="14100"/>
        <pc:sldMkLst>
          <pc:docMk/>
          <pc:sldMk cId="1102544412" sldId="370"/>
        </pc:sldMkLst>
        <pc:spChg chg="add mod">
          <ac:chgData name="saba anjum" userId="98473ba0306329b4" providerId="LiveId" clId="{C5E363D1-FD24-4EE9-A34F-928821595118}" dt="2023-09-29T06:20:47.030" v="2375" actId="1076"/>
          <ac:spMkLst>
            <pc:docMk/>
            <pc:sldMk cId="1102544412" sldId="370"/>
            <ac:spMk id="3" creationId="{2709B512-F969-E69E-413F-1195A5519459}"/>
          </ac:spMkLst>
        </pc:spChg>
        <pc:spChg chg="add mod">
          <ac:chgData name="saba anjum" userId="98473ba0306329b4" providerId="LiveId" clId="{C5E363D1-FD24-4EE9-A34F-928821595118}" dt="2023-09-29T06:21:08.847" v="2379" actId="1076"/>
          <ac:spMkLst>
            <pc:docMk/>
            <pc:sldMk cId="1102544412" sldId="370"/>
            <ac:spMk id="5" creationId="{74FFCD34-3EC8-FA97-44BC-08A12873C270}"/>
          </ac:spMkLst>
        </pc:spChg>
        <pc:spChg chg="add mod">
          <ac:chgData name="saba anjum" userId="98473ba0306329b4" providerId="LiveId" clId="{C5E363D1-FD24-4EE9-A34F-928821595118}" dt="2023-09-29T06:24:41.949" v="2389" actId="255"/>
          <ac:spMkLst>
            <pc:docMk/>
            <pc:sldMk cId="1102544412" sldId="370"/>
            <ac:spMk id="7" creationId="{DFBB1A82-DA37-3DBC-3A2D-4D10A262FF62}"/>
          </ac:spMkLst>
        </pc:spChg>
        <pc:spChg chg="add mod">
          <ac:chgData name="saba anjum" userId="98473ba0306329b4" providerId="LiveId" clId="{C5E363D1-FD24-4EE9-A34F-928821595118}" dt="2023-09-29T06:24:58.866" v="2391" actId="1076"/>
          <ac:spMkLst>
            <pc:docMk/>
            <pc:sldMk cId="1102544412" sldId="370"/>
            <ac:spMk id="9" creationId="{4879DE3A-3A71-B461-094C-8E39BEE89494}"/>
          </ac:spMkLst>
        </pc:spChg>
        <pc:spChg chg="add">
          <ac:chgData name="saba anjum" userId="98473ba0306329b4" providerId="LiveId" clId="{C5E363D1-FD24-4EE9-A34F-928821595118}" dt="2023-09-29T06:30:53.102" v="2392" actId="22"/>
          <ac:spMkLst>
            <pc:docMk/>
            <pc:sldMk cId="1102544412" sldId="370"/>
            <ac:spMk id="11" creationId="{F785A814-26A3-5483-751A-E5F4F74FFBA3}"/>
          </ac:spMkLst>
        </pc:spChg>
        <pc:spChg chg="add">
          <ac:chgData name="saba anjum" userId="98473ba0306329b4" providerId="LiveId" clId="{C5E363D1-FD24-4EE9-A34F-928821595118}" dt="2023-09-29T06:30:55.983" v="2393" actId="22"/>
          <ac:spMkLst>
            <pc:docMk/>
            <pc:sldMk cId="1102544412" sldId="370"/>
            <ac:spMk id="13" creationId="{CE174BF2-AC30-98B4-6F97-1D741B3690D9}"/>
          </ac:spMkLst>
        </pc:spChg>
        <pc:picChg chg="add mod ord">
          <ac:chgData name="saba anjum" userId="98473ba0306329b4" providerId="LiveId" clId="{C5E363D1-FD24-4EE9-A34F-928821595118}" dt="2023-09-29T06:40:31.049" v="2409" actId="14100"/>
          <ac:picMkLst>
            <pc:docMk/>
            <pc:sldMk cId="1102544412" sldId="370"/>
            <ac:picMk id="15" creationId="{75245AC1-2559-82A5-BF33-EF9DC03F2B1B}"/>
          </ac:picMkLst>
        </pc:picChg>
        <pc:picChg chg="add mod ord modCrop">
          <ac:chgData name="saba anjum" userId="98473ba0306329b4" providerId="LiveId" clId="{C5E363D1-FD24-4EE9-A34F-928821595118}" dt="2023-09-29T06:40:20.226" v="2406" actId="1076"/>
          <ac:picMkLst>
            <pc:docMk/>
            <pc:sldMk cId="1102544412" sldId="370"/>
            <ac:picMk id="17" creationId="{1C17E361-9B4B-4C33-E284-0573F8CE4F61}"/>
          </ac:picMkLst>
        </pc:picChg>
        <pc:picChg chg="add mod">
          <ac:chgData name="saba anjum" userId="98473ba0306329b4" providerId="LiveId" clId="{C5E363D1-FD24-4EE9-A34F-928821595118}" dt="2023-09-29T06:43:28.975" v="2419" actId="14100"/>
          <ac:picMkLst>
            <pc:docMk/>
            <pc:sldMk cId="1102544412" sldId="370"/>
            <ac:picMk id="19" creationId="{67BF7D55-3AC5-711D-6220-528F5F94FEB8}"/>
          </ac:picMkLst>
        </pc:picChg>
      </pc:sldChg>
      <pc:sldChg chg="addSp modSp new mod">
        <pc:chgData name="saba anjum" userId="98473ba0306329b4" providerId="LiveId" clId="{C5E363D1-FD24-4EE9-A34F-928821595118}" dt="2023-09-29T06:50:05.959" v="2448" actId="14100"/>
        <pc:sldMkLst>
          <pc:docMk/>
          <pc:sldMk cId="2731022005" sldId="371"/>
        </pc:sldMkLst>
        <pc:spChg chg="add mod">
          <ac:chgData name="saba anjum" userId="98473ba0306329b4" providerId="LiveId" clId="{C5E363D1-FD24-4EE9-A34F-928821595118}" dt="2023-09-29T06:46:51.360" v="2434" actId="1076"/>
          <ac:spMkLst>
            <pc:docMk/>
            <pc:sldMk cId="2731022005" sldId="371"/>
            <ac:spMk id="3" creationId="{31FF87B7-E3F4-2D9E-876C-4812ECC663A0}"/>
          </ac:spMkLst>
        </pc:spChg>
        <pc:spChg chg="add mod">
          <ac:chgData name="saba anjum" userId="98473ba0306329b4" providerId="LiveId" clId="{C5E363D1-FD24-4EE9-A34F-928821595118}" dt="2023-09-29T06:49:13.848" v="2441" actId="1076"/>
          <ac:spMkLst>
            <pc:docMk/>
            <pc:sldMk cId="2731022005" sldId="371"/>
            <ac:spMk id="5" creationId="{3F0627D7-3266-D49B-0FFD-E74986CFE792}"/>
          </ac:spMkLst>
        </pc:spChg>
        <pc:picChg chg="add mod">
          <ac:chgData name="saba anjum" userId="98473ba0306329b4" providerId="LiveId" clId="{C5E363D1-FD24-4EE9-A34F-928821595118}" dt="2023-09-29T06:50:05.959" v="2448" actId="14100"/>
          <ac:picMkLst>
            <pc:docMk/>
            <pc:sldMk cId="2731022005" sldId="371"/>
            <ac:picMk id="7" creationId="{D81B0AE1-1AFA-B6D1-E667-EDD7352568A3}"/>
          </ac:picMkLst>
        </pc:picChg>
        <pc:picChg chg="add mod">
          <ac:chgData name="saba anjum" userId="98473ba0306329b4" providerId="LiveId" clId="{C5E363D1-FD24-4EE9-A34F-928821595118}" dt="2023-09-29T06:50:03.455" v="2447" actId="14100"/>
          <ac:picMkLst>
            <pc:docMk/>
            <pc:sldMk cId="2731022005" sldId="371"/>
            <ac:picMk id="9" creationId="{04BA667A-7C27-8F57-15C9-64CF4806EEDB}"/>
          </ac:picMkLst>
        </pc:picChg>
        <pc:picChg chg="add mod">
          <ac:chgData name="saba anjum" userId="98473ba0306329b4" providerId="LiveId" clId="{C5E363D1-FD24-4EE9-A34F-928821595118}" dt="2023-09-29T06:46:58.743" v="2436" actId="14100"/>
          <ac:picMkLst>
            <pc:docMk/>
            <pc:sldMk cId="2731022005" sldId="371"/>
            <ac:picMk id="16386" creationId="{BC54CA6B-A786-BB6B-B55D-68BCE9666531}"/>
          </ac:picMkLst>
        </pc:picChg>
      </pc:sldChg>
      <pc:sldChg chg="addSp modSp new mod">
        <pc:chgData name="saba anjum" userId="98473ba0306329b4" providerId="LiveId" clId="{C5E363D1-FD24-4EE9-A34F-928821595118}" dt="2023-09-29T07:42:03.267" v="2485" actId="12"/>
        <pc:sldMkLst>
          <pc:docMk/>
          <pc:sldMk cId="3150004527" sldId="372"/>
        </pc:sldMkLst>
        <pc:spChg chg="add mod">
          <ac:chgData name="saba anjum" userId="98473ba0306329b4" providerId="LiveId" clId="{C5E363D1-FD24-4EE9-A34F-928821595118}" dt="2023-09-29T07:41:54.732" v="2483" actId="12"/>
          <ac:spMkLst>
            <pc:docMk/>
            <pc:sldMk cId="3150004527" sldId="372"/>
            <ac:spMk id="3" creationId="{A7CF2C58-47A0-0C2F-8FC8-D0B8F8398088}"/>
          </ac:spMkLst>
        </pc:spChg>
        <pc:spChg chg="add mod">
          <ac:chgData name="saba anjum" userId="98473ba0306329b4" providerId="LiveId" clId="{C5E363D1-FD24-4EE9-A34F-928821595118}" dt="2023-09-29T07:41:59.683" v="2484" actId="12"/>
          <ac:spMkLst>
            <pc:docMk/>
            <pc:sldMk cId="3150004527" sldId="372"/>
            <ac:spMk id="5" creationId="{EA4DFF2C-DCE4-DC12-762C-9BA10C813059}"/>
          </ac:spMkLst>
        </pc:spChg>
        <pc:spChg chg="add mod">
          <ac:chgData name="saba anjum" userId="98473ba0306329b4" providerId="LiveId" clId="{C5E363D1-FD24-4EE9-A34F-928821595118}" dt="2023-09-29T07:42:03.267" v="2485" actId="12"/>
          <ac:spMkLst>
            <pc:docMk/>
            <pc:sldMk cId="3150004527" sldId="372"/>
            <ac:spMk id="7" creationId="{B3F2CFE4-58DF-2A91-EC43-F36F9004FE07}"/>
          </ac:spMkLst>
        </pc:spChg>
        <pc:picChg chg="add mod">
          <ac:chgData name="saba anjum" userId="98473ba0306329b4" providerId="LiveId" clId="{C5E363D1-FD24-4EE9-A34F-928821595118}" dt="2023-09-29T07:39:13.843" v="2455" actId="1076"/>
          <ac:picMkLst>
            <pc:docMk/>
            <pc:sldMk cId="3150004527" sldId="372"/>
            <ac:picMk id="17410" creationId="{7BCA2A72-8C99-100A-EBB3-A821129B77A5}"/>
          </ac:picMkLst>
        </pc:picChg>
      </pc:sldChg>
      <pc:sldChg chg="addSp delSp modSp new mod">
        <pc:chgData name="saba anjum" userId="98473ba0306329b4" providerId="LiveId" clId="{C5E363D1-FD24-4EE9-A34F-928821595118}" dt="2023-09-29T08:23:33.816" v="2576" actId="478"/>
        <pc:sldMkLst>
          <pc:docMk/>
          <pc:sldMk cId="1403270140" sldId="373"/>
        </pc:sldMkLst>
        <pc:spChg chg="add del mod">
          <ac:chgData name="saba anjum" userId="98473ba0306329b4" providerId="LiveId" clId="{C5E363D1-FD24-4EE9-A34F-928821595118}" dt="2023-09-29T07:44:33.534" v="2494"/>
          <ac:spMkLst>
            <pc:docMk/>
            <pc:sldMk cId="1403270140" sldId="373"/>
            <ac:spMk id="3" creationId="{C0D66062-7E35-1081-F660-256A3590C936}"/>
          </ac:spMkLst>
        </pc:spChg>
        <pc:spChg chg="add mod">
          <ac:chgData name="saba anjum" userId="98473ba0306329b4" providerId="LiveId" clId="{C5E363D1-FD24-4EE9-A34F-928821595118}" dt="2023-09-29T07:44:39.410" v="2497" actId="14100"/>
          <ac:spMkLst>
            <pc:docMk/>
            <pc:sldMk cId="1403270140" sldId="373"/>
            <ac:spMk id="5" creationId="{E74D55CB-4FA1-9D97-6BAD-7909CF63959A}"/>
          </ac:spMkLst>
        </pc:spChg>
        <pc:spChg chg="add mod">
          <ac:chgData name="saba anjum" userId="98473ba0306329b4" providerId="LiveId" clId="{C5E363D1-FD24-4EE9-A34F-928821595118}" dt="2023-09-29T07:45:43.422" v="2507" actId="255"/>
          <ac:spMkLst>
            <pc:docMk/>
            <pc:sldMk cId="1403270140" sldId="373"/>
            <ac:spMk id="7" creationId="{B1F7AD76-75FA-138C-08B3-C72A045FDB4F}"/>
          </ac:spMkLst>
        </pc:spChg>
        <pc:spChg chg="add mod">
          <ac:chgData name="saba anjum" userId="98473ba0306329b4" providerId="LiveId" clId="{C5E363D1-FD24-4EE9-A34F-928821595118}" dt="2023-09-29T07:50:04.896" v="2529" actId="1076"/>
          <ac:spMkLst>
            <pc:docMk/>
            <pc:sldMk cId="1403270140" sldId="373"/>
            <ac:spMk id="9" creationId="{37159C63-21C2-7C74-B832-3DC3065FA8B3}"/>
          </ac:spMkLst>
        </pc:spChg>
        <pc:spChg chg="add mod">
          <ac:chgData name="saba anjum" userId="98473ba0306329b4" providerId="LiveId" clId="{C5E363D1-FD24-4EE9-A34F-928821595118}" dt="2023-09-29T08:21:19.082" v="2569" actId="1076"/>
          <ac:spMkLst>
            <pc:docMk/>
            <pc:sldMk cId="1403270140" sldId="373"/>
            <ac:spMk id="11" creationId="{008AEF34-848F-24D9-A716-590CA773F634}"/>
          </ac:spMkLst>
        </pc:spChg>
        <pc:spChg chg="add mod">
          <ac:chgData name="saba anjum" userId="98473ba0306329b4" providerId="LiveId" clId="{C5E363D1-FD24-4EE9-A34F-928821595118}" dt="2023-09-29T08:21:13.707" v="2567" actId="1076"/>
          <ac:spMkLst>
            <pc:docMk/>
            <pc:sldMk cId="1403270140" sldId="373"/>
            <ac:spMk id="13" creationId="{B9C11368-6B5C-85A0-194D-4517CC6E06C6}"/>
          </ac:spMkLst>
        </pc:spChg>
        <pc:spChg chg="add mod">
          <ac:chgData name="saba anjum" userId="98473ba0306329b4" providerId="LiveId" clId="{C5E363D1-FD24-4EE9-A34F-928821595118}" dt="2023-09-29T08:21:11.458" v="2566" actId="1076"/>
          <ac:spMkLst>
            <pc:docMk/>
            <pc:sldMk cId="1403270140" sldId="373"/>
            <ac:spMk id="15" creationId="{FA7F2484-DC26-3405-D20F-6418938D55B6}"/>
          </ac:spMkLst>
        </pc:spChg>
        <pc:spChg chg="add del">
          <ac:chgData name="saba anjum" userId="98473ba0306329b4" providerId="LiveId" clId="{C5E363D1-FD24-4EE9-A34F-928821595118}" dt="2023-09-29T07:52:21.227" v="2535"/>
          <ac:spMkLst>
            <pc:docMk/>
            <pc:sldMk cId="1403270140" sldId="373"/>
            <ac:spMk id="16" creationId="{411B2CD4-2E73-89DE-872A-B4CCAF5C7A6A}"/>
          </ac:spMkLst>
        </pc:spChg>
        <pc:spChg chg="add del mod">
          <ac:chgData name="saba anjum" userId="98473ba0306329b4" providerId="LiveId" clId="{C5E363D1-FD24-4EE9-A34F-928821595118}" dt="2023-09-29T07:52:38.712" v="2541" actId="478"/>
          <ac:spMkLst>
            <pc:docMk/>
            <pc:sldMk cId="1403270140" sldId="373"/>
            <ac:spMk id="17" creationId="{91F66157-852A-061C-A7E8-C20A285D6589}"/>
          </ac:spMkLst>
        </pc:spChg>
        <pc:spChg chg="add del mod">
          <ac:chgData name="saba anjum" userId="98473ba0306329b4" providerId="LiveId" clId="{C5E363D1-FD24-4EE9-A34F-928821595118}" dt="2023-09-29T07:54:03.881" v="2555" actId="21"/>
          <ac:spMkLst>
            <pc:docMk/>
            <pc:sldMk cId="1403270140" sldId="373"/>
            <ac:spMk id="18" creationId="{23587AD9-E73C-C2A6-D252-51328D6DCD7D}"/>
          </ac:spMkLst>
        </pc:spChg>
        <pc:spChg chg="add mod">
          <ac:chgData name="saba anjum" userId="98473ba0306329b4" providerId="LiveId" clId="{C5E363D1-FD24-4EE9-A34F-928821595118}" dt="2023-09-29T08:21:09.395" v="2565" actId="1076"/>
          <ac:spMkLst>
            <pc:docMk/>
            <pc:sldMk cId="1403270140" sldId="373"/>
            <ac:spMk id="20" creationId="{7B36EA46-8448-466C-5903-26340ADE49E7}"/>
          </ac:spMkLst>
        </pc:spChg>
        <pc:picChg chg="add del">
          <ac:chgData name="saba anjum" userId="98473ba0306329b4" providerId="LiveId" clId="{C5E363D1-FD24-4EE9-A34F-928821595118}" dt="2023-09-29T08:23:33.816" v="2576" actId="478"/>
          <ac:picMkLst>
            <pc:docMk/>
            <pc:sldMk cId="1403270140" sldId="373"/>
            <ac:picMk id="22" creationId="{44EDAC55-5952-28AC-D04C-A28F85432BA9}"/>
          </ac:picMkLst>
        </pc:picChg>
      </pc:sldChg>
      <pc:sldChg chg="addSp delSp modSp new mod">
        <pc:chgData name="saba anjum" userId="98473ba0306329b4" providerId="LiveId" clId="{C5E363D1-FD24-4EE9-A34F-928821595118}" dt="2023-09-29T08:36:59.002" v="2617" actId="478"/>
        <pc:sldMkLst>
          <pc:docMk/>
          <pc:sldMk cId="3516268278" sldId="374"/>
        </pc:sldMkLst>
        <pc:spChg chg="add mod">
          <ac:chgData name="saba anjum" userId="98473ba0306329b4" providerId="LiveId" clId="{C5E363D1-FD24-4EE9-A34F-928821595118}" dt="2023-09-29T08:24:11.563" v="2599" actId="1076"/>
          <ac:spMkLst>
            <pc:docMk/>
            <pc:sldMk cId="3516268278" sldId="374"/>
            <ac:spMk id="7" creationId="{BF1B28FF-6D3E-5B15-A593-A6F6DC0AD542}"/>
          </ac:spMkLst>
        </pc:spChg>
        <pc:spChg chg="add del mod">
          <ac:chgData name="saba anjum" userId="98473ba0306329b4" providerId="LiveId" clId="{C5E363D1-FD24-4EE9-A34F-928821595118}" dt="2023-09-29T08:35:42.011" v="2610" actId="478"/>
          <ac:spMkLst>
            <pc:docMk/>
            <pc:sldMk cId="3516268278" sldId="374"/>
            <ac:spMk id="8" creationId="{BAB32F3E-36A8-DA2F-CD50-C0F610E58867}"/>
          </ac:spMkLst>
        </pc:spChg>
        <pc:spChg chg="add del mod">
          <ac:chgData name="saba anjum" userId="98473ba0306329b4" providerId="LiveId" clId="{C5E363D1-FD24-4EE9-A34F-928821595118}" dt="2023-09-29T08:35:42.011" v="2610" actId="478"/>
          <ac:spMkLst>
            <pc:docMk/>
            <pc:sldMk cId="3516268278" sldId="374"/>
            <ac:spMk id="9" creationId="{021E2F98-4F2A-8484-B575-B2F2990875EE}"/>
          </ac:spMkLst>
        </pc:spChg>
        <pc:spChg chg="add del mod">
          <ac:chgData name="saba anjum" userId="98473ba0306329b4" providerId="LiveId" clId="{C5E363D1-FD24-4EE9-A34F-928821595118}" dt="2023-09-29T08:35:42.011" v="2610" actId="478"/>
          <ac:spMkLst>
            <pc:docMk/>
            <pc:sldMk cId="3516268278" sldId="374"/>
            <ac:spMk id="10" creationId="{1DF97F1E-09F8-A505-4DE4-B96DF8DCF99E}"/>
          </ac:spMkLst>
        </pc:spChg>
        <pc:spChg chg="add del mod">
          <ac:chgData name="saba anjum" userId="98473ba0306329b4" providerId="LiveId" clId="{C5E363D1-FD24-4EE9-A34F-928821595118}" dt="2023-09-29T08:36:51.707" v="2616" actId="478"/>
          <ac:spMkLst>
            <pc:docMk/>
            <pc:sldMk cId="3516268278" sldId="374"/>
            <ac:spMk id="11" creationId="{2537FD72-576B-39E7-D30C-E513C4F42F69}"/>
          </ac:spMkLst>
        </pc:spChg>
        <pc:spChg chg="add del mod">
          <ac:chgData name="saba anjum" userId="98473ba0306329b4" providerId="LiveId" clId="{C5E363D1-FD24-4EE9-A34F-928821595118}" dt="2023-09-29T08:36:51.707" v="2616" actId="478"/>
          <ac:spMkLst>
            <pc:docMk/>
            <pc:sldMk cId="3516268278" sldId="374"/>
            <ac:spMk id="12" creationId="{1DA18AE7-076C-EB94-604B-921C6860C016}"/>
          </ac:spMkLst>
        </pc:spChg>
        <pc:spChg chg="add del mod">
          <ac:chgData name="saba anjum" userId="98473ba0306329b4" providerId="LiveId" clId="{C5E363D1-FD24-4EE9-A34F-928821595118}" dt="2023-09-29T08:36:59.002" v="2617" actId="478"/>
          <ac:spMkLst>
            <pc:docMk/>
            <pc:sldMk cId="3516268278" sldId="374"/>
            <ac:spMk id="13" creationId="{378B1CDF-04B6-A88A-5358-7A2D46AD112E}"/>
          </ac:spMkLst>
        </pc:spChg>
        <pc:spChg chg="add del mod">
          <ac:chgData name="saba anjum" userId="98473ba0306329b4" providerId="LiveId" clId="{C5E363D1-FD24-4EE9-A34F-928821595118}" dt="2023-09-29T08:36:42.058" v="2615" actId="1076"/>
          <ac:spMkLst>
            <pc:docMk/>
            <pc:sldMk cId="3516268278" sldId="374"/>
            <ac:spMk id="14" creationId="{F311AF42-4F98-5602-8699-2B245993DCC1}"/>
          </ac:spMkLst>
        </pc:spChg>
        <pc:spChg chg="add del mod">
          <ac:chgData name="saba anjum" userId="98473ba0306329b4" providerId="LiveId" clId="{C5E363D1-FD24-4EE9-A34F-928821595118}" dt="2023-09-29T08:36:42.058" v="2615" actId="1076"/>
          <ac:spMkLst>
            <pc:docMk/>
            <pc:sldMk cId="3516268278" sldId="374"/>
            <ac:spMk id="15" creationId="{B6997DA1-EE84-2E9D-047A-20C456554493}"/>
          </ac:spMkLst>
        </pc:spChg>
        <pc:spChg chg="add del mod">
          <ac:chgData name="saba anjum" userId="98473ba0306329b4" providerId="LiveId" clId="{C5E363D1-FD24-4EE9-A34F-928821595118}" dt="2023-09-29T08:36:42.058" v="2615" actId="1076"/>
          <ac:spMkLst>
            <pc:docMk/>
            <pc:sldMk cId="3516268278" sldId="374"/>
            <ac:spMk id="16" creationId="{FF9710EB-BB65-5059-10AB-C91E14DB70BE}"/>
          </ac:spMkLst>
        </pc:spChg>
        <pc:spChg chg="add del mod">
          <ac:chgData name="saba anjum" userId="98473ba0306329b4" providerId="LiveId" clId="{C5E363D1-FD24-4EE9-A34F-928821595118}" dt="2023-09-29T08:36:42.058" v="2615" actId="1076"/>
          <ac:spMkLst>
            <pc:docMk/>
            <pc:sldMk cId="3516268278" sldId="374"/>
            <ac:spMk id="17" creationId="{4D8D9E70-502D-2AF6-3F24-C9F53D2FA840}"/>
          </ac:spMkLst>
        </pc:spChg>
        <pc:spChg chg="add del mod">
          <ac:chgData name="saba anjum" userId="98473ba0306329b4" providerId="LiveId" clId="{C5E363D1-FD24-4EE9-A34F-928821595118}" dt="2023-09-29T08:36:25.019" v="2614" actId="478"/>
          <ac:spMkLst>
            <pc:docMk/>
            <pc:sldMk cId="3516268278" sldId="374"/>
            <ac:spMk id="18" creationId="{B628BD5E-1485-E9BB-570B-5D70158AE33E}"/>
          </ac:spMkLst>
        </pc:spChg>
        <pc:picChg chg="add mod">
          <ac:chgData name="saba anjum" userId="98473ba0306329b4" providerId="LiveId" clId="{C5E363D1-FD24-4EE9-A34F-928821595118}" dt="2023-09-29T08:24:13.114" v="2600" actId="1076"/>
          <ac:picMkLst>
            <pc:docMk/>
            <pc:sldMk cId="3516268278" sldId="374"/>
            <ac:picMk id="3" creationId="{699AF120-8096-DBC0-352F-EA0C4022F675}"/>
          </ac:picMkLst>
        </pc:picChg>
        <pc:picChg chg="add del">
          <ac:chgData name="saba anjum" userId="98473ba0306329b4" providerId="LiveId" clId="{C5E363D1-FD24-4EE9-A34F-928821595118}" dt="2023-09-29T08:23:28.061" v="2575" actId="22"/>
          <ac:picMkLst>
            <pc:docMk/>
            <pc:sldMk cId="3516268278" sldId="374"/>
            <ac:picMk id="5" creationId="{5ADE40CC-C6C4-79BB-506F-CED7BD6EB964}"/>
          </ac:picMkLst>
        </pc:picChg>
        <pc:picChg chg="add mod">
          <ac:chgData name="saba anjum" userId="98473ba0306329b4" providerId="LiveId" clId="{C5E363D1-FD24-4EE9-A34F-928821595118}" dt="2023-09-29T08:33:41.938" v="2603" actId="1076"/>
          <ac:picMkLst>
            <pc:docMk/>
            <pc:sldMk cId="3516268278" sldId="374"/>
            <ac:picMk id="19458" creationId="{B6C21206-A955-A774-E49E-D460BB822CC3}"/>
          </ac:picMkLst>
        </pc:picChg>
      </pc:sldChg>
      <pc:sldChg chg="delSp modSp add mod ord">
        <pc:chgData name="saba anjum" userId="98473ba0306329b4" providerId="LiveId" clId="{C5E363D1-FD24-4EE9-A34F-928821595118}" dt="2023-09-29T08:55:22.875" v="2702" actId="20577"/>
        <pc:sldMkLst>
          <pc:docMk/>
          <pc:sldMk cId="1079676412" sldId="375"/>
        </pc:sldMkLst>
        <pc:spChg chg="mod">
          <ac:chgData name="saba anjum" userId="98473ba0306329b4" providerId="LiveId" clId="{C5E363D1-FD24-4EE9-A34F-928821595118}" dt="2023-09-29T08:37:31.570" v="2620" actId="1076"/>
          <ac:spMkLst>
            <pc:docMk/>
            <pc:sldMk cId="1079676412" sldId="375"/>
            <ac:spMk id="3" creationId="{ABB0CA40-D39E-0619-FBDC-0042B8D0AD12}"/>
          </ac:spMkLst>
        </pc:spChg>
        <pc:spChg chg="mod">
          <ac:chgData name="saba anjum" userId="98473ba0306329b4" providerId="LiveId" clId="{C5E363D1-FD24-4EE9-A34F-928821595118}" dt="2023-09-29T08:37:31.570" v="2620" actId="1076"/>
          <ac:spMkLst>
            <pc:docMk/>
            <pc:sldMk cId="1079676412" sldId="375"/>
            <ac:spMk id="5" creationId="{431300B9-9D3A-01D2-669D-9A81C830C971}"/>
          </ac:spMkLst>
        </pc:spChg>
        <pc:spChg chg="mod">
          <ac:chgData name="saba anjum" userId="98473ba0306329b4" providerId="LiveId" clId="{C5E363D1-FD24-4EE9-A34F-928821595118}" dt="2023-09-29T08:37:31.570" v="2620" actId="1076"/>
          <ac:spMkLst>
            <pc:docMk/>
            <pc:sldMk cId="1079676412" sldId="375"/>
            <ac:spMk id="7" creationId="{D196CFAA-F9A6-3874-A9D3-9DFFEA885265}"/>
          </ac:spMkLst>
        </pc:spChg>
        <pc:spChg chg="del">
          <ac:chgData name="saba anjum" userId="98473ba0306329b4" providerId="LiveId" clId="{C5E363D1-FD24-4EE9-A34F-928821595118}" dt="2023-09-29T08:37:07.422" v="2618" actId="478"/>
          <ac:spMkLst>
            <pc:docMk/>
            <pc:sldMk cId="1079676412" sldId="375"/>
            <ac:spMk id="9" creationId="{A884D2CC-8181-65E2-7AEE-54F7D58F06BB}"/>
          </ac:spMkLst>
        </pc:spChg>
        <pc:spChg chg="del">
          <ac:chgData name="saba anjum" userId="98473ba0306329b4" providerId="LiveId" clId="{C5E363D1-FD24-4EE9-A34F-928821595118}" dt="2023-09-29T08:37:07.422" v="2618" actId="478"/>
          <ac:spMkLst>
            <pc:docMk/>
            <pc:sldMk cId="1079676412" sldId="375"/>
            <ac:spMk id="11" creationId="{C97E485E-1F2A-3E31-68AA-D5B9E2B6925A}"/>
          </ac:spMkLst>
        </pc:spChg>
        <pc:spChg chg="del">
          <ac:chgData name="saba anjum" userId="98473ba0306329b4" providerId="LiveId" clId="{C5E363D1-FD24-4EE9-A34F-928821595118}" dt="2023-09-29T08:37:07.422" v="2618" actId="478"/>
          <ac:spMkLst>
            <pc:docMk/>
            <pc:sldMk cId="1079676412" sldId="375"/>
            <ac:spMk id="13" creationId="{55E0433B-B8E8-775D-2862-EF555B8986DB}"/>
          </ac:spMkLst>
        </pc:spChg>
        <pc:spChg chg="del">
          <ac:chgData name="saba anjum" userId="98473ba0306329b4" providerId="LiveId" clId="{C5E363D1-FD24-4EE9-A34F-928821595118}" dt="2023-09-29T08:37:07.422" v="2618" actId="478"/>
          <ac:spMkLst>
            <pc:docMk/>
            <pc:sldMk cId="1079676412" sldId="375"/>
            <ac:spMk id="15" creationId="{9254ABFD-70DE-1288-D1A9-A3614779A25C}"/>
          </ac:spMkLst>
        </pc:spChg>
        <pc:spChg chg="mod">
          <ac:chgData name="saba anjum" userId="98473ba0306329b4" providerId="LiveId" clId="{C5E363D1-FD24-4EE9-A34F-928821595118}" dt="2023-09-29T08:50:11.140" v="2625" actId="1076"/>
          <ac:spMkLst>
            <pc:docMk/>
            <pc:sldMk cId="1079676412" sldId="375"/>
            <ac:spMk id="17" creationId="{22C1A3A9-9774-6FD8-677E-7537F4917C9A}"/>
          </ac:spMkLst>
        </pc:spChg>
        <pc:spChg chg="mod">
          <ac:chgData name="saba anjum" userId="98473ba0306329b4" providerId="LiveId" clId="{C5E363D1-FD24-4EE9-A34F-928821595118}" dt="2023-09-29T08:50:07.542" v="2624" actId="1076"/>
          <ac:spMkLst>
            <pc:docMk/>
            <pc:sldMk cId="1079676412" sldId="375"/>
            <ac:spMk id="19" creationId="{214DB8E8-0C10-5459-10F1-233BA0785D62}"/>
          </ac:spMkLst>
        </pc:spChg>
        <pc:graphicFrameChg chg="mod modGraphic">
          <ac:chgData name="saba anjum" userId="98473ba0306329b4" providerId="LiveId" clId="{C5E363D1-FD24-4EE9-A34F-928821595118}" dt="2023-09-29T08:55:22.875" v="2702" actId="20577"/>
          <ac:graphicFrameMkLst>
            <pc:docMk/>
            <pc:sldMk cId="1079676412" sldId="375"/>
            <ac:graphicFrameMk id="20" creationId="{A3A9B3C9-6107-7E9F-D49E-1D2526FBFF90}"/>
          </ac:graphicFrameMkLst>
        </pc:graphicFrameChg>
      </pc:sldChg>
      <pc:sldChg chg="addSp delSp modSp new mod">
        <pc:chgData name="saba anjum" userId="98473ba0306329b4" providerId="LiveId" clId="{C5E363D1-FD24-4EE9-A34F-928821595118}" dt="2023-09-29T10:10:06.319" v="2801" actId="255"/>
        <pc:sldMkLst>
          <pc:docMk/>
          <pc:sldMk cId="3399932013" sldId="376"/>
        </pc:sldMkLst>
        <pc:spChg chg="add mod">
          <ac:chgData name="saba anjum" userId="98473ba0306329b4" providerId="LiveId" clId="{C5E363D1-FD24-4EE9-A34F-928821595118}" dt="2023-09-29T08:51:39.706" v="2628" actId="1076"/>
          <ac:spMkLst>
            <pc:docMk/>
            <pc:sldMk cId="3399932013" sldId="376"/>
            <ac:spMk id="3" creationId="{DFE9276F-16B5-0F94-C365-809BE181A50F}"/>
          </ac:spMkLst>
        </pc:spChg>
        <pc:spChg chg="add mod">
          <ac:chgData name="saba anjum" userId="98473ba0306329b4" providerId="LiveId" clId="{C5E363D1-FD24-4EE9-A34F-928821595118}" dt="2023-09-29T08:52:02.317" v="2654" actId="20577"/>
          <ac:spMkLst>
            <pc:docMk/>
            <pc:sldMk cId="3399932013" sldId="376"/>
            <ac:spMk id="5" creationId="{3D528899-A3AC-6F1A-85BB-5AD2975F97FC}"/>
          </ac:spMkLst>
        </pc:spChg>
        <pc:spChg chg="add mod">
          <ac:chgData name="saba anjum" userId="98473ba0306329b4" providerId="LiveId" clId="{C5E363D1-FD24-4EE9-A34F-928821595118}" dt="2023-09-29T10:10:06.319" v="2801" actId="255"/>
          <ac:spMkLst>
            <pc:docMk/>
            <pc:sldMk cId="3399932013" sldId="376"/>
            <ac:spMk id="20" creationId="{D1BD5394-D8D8-F1AB-8699-8DF36A067299}"/>
          </ac:spMkLst>
        </pc:spChg>
        <pc:picChg chg="add mod">
          <ac:chgData name="saba anjum" userId="98473ba0306329b4" providerId="LiveId" clId="{C5E363D1-FD24-4EE9-A34F-928821595118}" dt="2023-09-29T08:55:48.353" v="2707" actId="14100"/>
          <ac:picMkLst>
            <pc:docMk/>
            <pc:sldMk cId="3399932013" sldId="376"/>
            <ac:picMk id="20482" creationId="{8CBDBA60-9908-A90A-7965-35B93BC344F0}"/>
          </ac:picMkLst>
        </pc:picChg>
        <pc:picChg chg="add mod">
          <ac:chgData name="saba anjum" userId="98473ba0306329b4" providerId="LiveId" clId="{C5E363D1-FD24-4EE9-A34F-928821595118}" dt="2023-09-29T08:55:45.931" v="2706" actId="1076"/>
          <ac:picMkLst>
            <pc:docMk/>
            <pc:sldMk cId="3399932013" sldId="376"/>
            <ac:picMk id="20484" creationId="{6B833534-8E2D-D6FB-C594-E84257743390}"/>
          </ac:picMkLst>
        </pc:picChg>
        <pc:inkChg chg="add del">
          <ac:chgData name="saba anjum" userId="98473ba0306329b4" providerId="LiveId" clId="{C5E363D1-FD24-4EE9-A34F-928821595118}" dt="2023-09-29T08:58:02.287" v="2719" actId="9405"/>
          <ac:inkMkLst>
            <pc:docMk/>
            <pc:sldMk cId="3399932013" sldId="376"/>
            <ac:inkMk id="6" creationId="{5FAE1D1E-C246-4420-A1F6-EDD0AC7A81CC}"/>
          </ac:inkMkLst>
        </pc:inkChg>
        <pc:inkChg chg="add del">
          <ac:chgData name="saba anjum" userId="98473ba0306329b4" providerId="LiveId" clId="{C5E363D1-FD24-4EE9-A34F-928821595118}" dt="2023-09-29T08:58:01.950" v="2718" actId="9405"/>
          <ac:inkMkLst>
            <pc:docMk/>
            <pc:sldMk cId="3399932013" sldId="376"/>
            <ac:inkMk id="7" creationId="{C0EAB568-26B5-78F8-B023-5947BC09901F}"/>
          </ac:inkMkLst>
        </pc:inkChg>
        <pc:inkChg chg="add del">
          <ac:chgData name="saba anjum" userId="98473ba0306329b4" providerId="LiveId" clId="{C5E363D1-FD24-4EE9-A34F-928821595118}" dt="2023-09-29T08:58:01.258" v="2717" actId="9405"/>
          <ac:inkMkLst>
            <pc:docMk/>
            <pc:sldMk cId="3399932013" sldId="376"/>
            <ac:inkMk id="8" creationId="{799B455B-D67F-27AE-59CF-629C3B991732}"/>
          </ac:inkMkLst>
        </pc:inkChg>
        <pc:inkChg chg="add del">
          <ac:chgData name="saba anjum" userId="98473ba0306329b4" providerId="LiveId" clId="{C5E363D1-FD24-4EE9-A34F-928821595118}" dt="2023-09-29T08:58:00.731" v="2716" actId="9405"/>
          <ac:inkMkLst>
            <pc:docMk/>
            <pc:sldMk cId="3399932013" sldId="376"/>
            <ac:inkMk id="9" creationId="{D42FDC81-3A95-DF61-B8B6-CE8EE726C69F}"/>
          </ac:inkMkLst>
        </pc:inkChg>
        <pc:inkChg chg="add del">
          <ac:chgData name="saba anjum" userId="98473ba0306329b4" providerId="LiveId" clId="{C5E363D1-FD24-4EE9-A34F-928821595118}" dt="2023-09-29T08:58:00.397" v="2715" actId="9405"/>
          <ac:inkMkLst>
            <pc:docMk/>
            <pc:sldMk cId="3399932013" sldId="376"/>
            <ac:inkMk id="10" creationId="{BCDC7228-CF1F-A63B-155B-CA926446D298}"/>
          </ac:inkMkLst>
        </pc:inkChg>
        <pc:inkChg chg="add del">
          <ac:chgData name="saba anjum" userId="98473ba0306329b4" providerId="LiveId" clId="{C5E363D1-FD24-4EE9-A34F-928821595118}" dt="2023-09-29T08:57:59.996" v="2714" actId="9405"/>
          <ac:inkMkLst>
            <pc:docMk/>
            <pc:sldMk cId="3399932013" sldId="376"/>
            <ac:inkMk id="11" creationId="{A3FA956F-AEFF-43D7-C043-0DD8357CE0A4}"/>
          </ac:inkMkLst>
        </pc:inkChg>
        <pc:inkChg chg="add">
          <ac:chgData name="saba anjum" userId="98473ba0306329b4" providerId="LiveId" clId="{C5E363D1-FD24-4EE9-A34F-928821595118}" dt="2023-09-29T08:58:16.860" v="2720" actId="9405"/>
          <ac:inkMkLst>
            <pc:docMk/>
            <pc:sldMk cId="3399932013" sldId="376"/>
            <ac:inkMk id="12" creationId="{DDCFD0C6-45F1-C6F7-D3C2-465D7C2AA4F8}"/>
          </ac:inkMkLst>
        </pc:inkChg>
        <pc:inkChg chg="add del">
          <ac:chgData name="saba anjum" userId="98473ba0306329b4" providerId="LiveId" clId="{C5E363D1-FD24-4EE9-A34F-928821595118}" dt="2023-09-29T08:58:25.872" v="2722" actId="9405"/>
          <ac:inkMkLst>
            <pc:docMk/>
            <pc:sldMk cId="3399932013" sldId="376"/>
            <ac:inkMk id="13" creationId="{205269A7-143F-EE9D-317D-0F939FC9ED8C}"/>
          </ac:inkMkLst>
        </pc:inkChg>
        <pc:inkChg chg="add">
          <ac:chgData name="saba anjum" userId="98473ba0306329b4" providerId="LiveId" clId="{C5E363D1-FD24-4EE9-A34F-928821595118}" dt="2023-09-29T08:58:41.036" v="2723" actId="9405"/>
          <ac:inkMkLst>
            <pc:docMk/>
            <pc:sldMk cId="3399932013" sldId="376"/>
            <ac:inkMk id="14" creationId="{A1D26765-998B-B606-5A2C-6861E9B099DE}"/>
          </ac:inkMkLst>
        </pc:inkChg>
        <pc:inkChg chg="add del">
          <ac:chgData name="saba anjum" userId="98473ba0306329b4" providerId="LiveId" clId="{C5E363D1-FD24-4EE9-A34F-928821595118}" dt="2023-09-29T08:58:53.614" v="2725" actId="9405"/>
          <ac:inkMkLst>
            <pc:docMk/>
            <pc:sldMk cId="3399932013" sldId="376"/>
            <ac:inkMk id="15" creationId="{68FBD9C9-9B5B-82E1-A778-4199E8E197F6}"/>
          </ac:inkMkLst>
        </pc:inkChg>
        <pc:inkChg chg="add">
          <ac:chgData name="saba anjum" userId="98473ba0306329b4" providerId="LiveId" clId="{C5E363D1-FD24-4EE9-A34F-928821595118}" dt="2023-09-29T08:59:07.860" v="2726" actId="9405"/>
          <ac:inkMkLst>
            <pc:docMk/>
            <pc:sldMk cId="3399932013" sldId="376"/>
            <ac:inkMk id="16" creationId="{0160072D-0CA1-07EA-C196-09395AE3346B}"/>
          </ac:inkMkLst>
        </pc:inkChg>
        <pc:inkChg chg="add">
          <ac:chgData name="saba anjum" userId="98473ba0306329b4" providerId="LiveId" clId="{C5E363D1-FD24-4EE9-A34F-928821595118}" dt="2023-09-29T08:59:16.410" v="2727" actId="9405"/>
          <ac:inkMkLst>
            <pc:docMk/>
            <pc:sldMk cId="3399932013" sldId="376"/>
            <ac:inkMk id="17" creationId="{62D3CBE3-AB66-D090-BFFD-491F26F7A47B}"/>
          </ac:inkMkLst>
        </pc:inkChg>
        <pc:inkChg chg="add del">
          <ac:chgData name="saba anjum" userId="98473ba0306329b4" providerId="LiveId" clId="{C5E363D1-FD24-4EE9-A34F-928821595118}" dt="2023-09-29T08:59:18.365" v="2729" actId="9405"/>
          <ac:inkMkLst>
            <pc:docMk/>
            <pc:sldMk cId="3399932013" sldId="376"/>
            <ac:inkMk id="18" creationId="{123D80EB-9B30-25D5-4DB8-655F2CEB6D89}"/>
          </ac:inkMkLst>
        </pc:inkChg>
      </pc:sldChg>
      <pc:sldChg chg="addSp modSp new mod">
        <pc:chgData name="saba anjum" userId="98473ba0306329b4" providerId="LiveId" clId="{C5E363D1-FD24-4EE9-A34F-928821595118}" dt="2023-09-29T10:35:57.915" v="2841" actId="12"/>
        <pc:sldMkLst>
          <pc:docMk/>
          <pc:sldMk cId="4250558556" sldId="377"/>
        </pc:sldMkLst>
        <pc:spChg chg="add mod">
          <ac:chgData name="saba anjum" userId="98473ba0306329b4" providerId="LiveId" clId="{C5E363D1-FD24-4EE9-A34F-928821595118}" dt="2023-09-29T10:35:57.915" v="2841" actId="12"/>
          <ac:spMkLst>
            <pc:docMk/>
            <pc:sldMk cId="4250558556" sldId="377"/>
            <ac:spMk id="5" creationId="{8DF28955-CCB6-72FD-654E-8D7B216B1B4A}"/>
          </ac:spMkLst>
        </pc:spChg>
        <pc:picChg chg="add mod">
          <ac:chgData name="saba anjum" userId="98473ba0306329b4" providerId="LiveId" clId="{C5E363D1-FD24-4EE9-A34F-928821595118}" dt="2023-09-29T10:32:50.638" v="2818" actId="1076"/>
          <ac:picMkLst>
            <pc:docMk/>
            <pc:sldMk cId="4250558556" sldId="377"/>
            <ac:picMk id="3" creationId="{09D7B10B-986F-F4F6-C0F4-517B03E45953}"/>
          </ac:picMkLst>
        </pc:picChg>
        <pc:picChg chg="add mod">
          <ac:chgData name="saba anjum" userId="98473ba0306329b4" providerId="LiveId" clId="{C5E363D1-FD24-4EE9-A34F-928821595118}" dt="2023-09-29T10:35:03.532" v="2836" actId="14100"/>
          <ac:picMkLst>
            <pc:docMk/>
            <pc:sldMk cId="4250558556" sldId="377"/>
            <ac:picMk id="21506" creationId="{BFB607CA-FA41-4EF8-DA7B-2E839248D380}"/>
          </ac:picMkLst>
        </pc:picChg>
      </pc:sldChg>
      <pc:sldChg chg="addSp modSp new mod">
        <pc:chgData name="saba anjum" userId="98473ba0306329b4" providerId="LiveId" clId="{C5E363D1-FD24-4EE9-A34F-928821595118}" dt="2023-09-29T10:41:36.829" v="2899" actId="1076"/>
        <pc:sldMkLst>
          <pc:docMk/>
          <pc:sldMk cId="2265471618" sldId="378"/>
        </pc:sldMkLst>
        <pc:spChg chg="add mod">
          <ac:chgData name="saba anjum" userId="98473ba0306329b4" providerId="LiveId" clId="{C5E363D1-FD24-4EE9-A34F-928821595118}" dt="2023-09-29T10:36:45.020" v="2847" actId="1076"/>
          <ac:spMkLst>
            <pc:docMk/>
            <pc:sldMk cId="2265471618" sldId="378"/>
            <ac:spMk id="3" creationId="{A1AC1210-9747-6CCF-E2A7-E837EACE1ACD}"/>
          </ac:spMkLst>
        </pc:spChg>
        <pc:spChg chg="add mod">
          <ac:chgData name="saba anjum" userId="98473ba0306329b4" providerId="LiveId" clId="{C5E363D1-FD24-4EE9-A34F-928821595118}" dt="2023-09-29T10:37:10.508" v="2852" actId="1076"/>
          <ac:spMkLst>
            <pc:docMk/>
            <pc:sldMk cId="2265471618" sldId="378"/>
            <ac:spMk id="5" creationId="{3706C831-6087-8BB8-DBE0-2605626580F5}"/>
          </ac:spMkLst>
        </pc:spChg>
        <pc:spChg chg="add mod">
          <ac:chgData name="saba anjum" userId="98473ba0306329b4" providerId="LiveId" clId="{C5E363D1-FD24-4EE9-A34F-928821595118}" dt="2023-09-29T10:41:36.829" v="2899" actId="1076"/>
          <ac:spMkLst>
            <pc:docMk/>
            <pc:sldMk cId="2265471618" sldId="378"/>
            <ac:spMk id="7" creationId="{DBA57B16-BE05-A250-A71E-B898FB42E8F0}"/>
          </ac:spMkLst>
        </pc:spChg>
        <pc:spChg chg="add mod">
          <ac:chgData name="saba anjum" userId="98473ba0306329b4" providerId="LiveId" clId="{C5E363D1-FD24-4EE9-A34F-928821595118}" dt="2023-09-29T10:41:29.788" v="2898" actId="12"/>
          <ac:spMkLst>
            <pc:docMk/>
            <pc:sldMk cId="2265471618" sldId="378"/>
            <ac:spMk id="9" creationId="{76CA958E-04AA-CFE9-4F7E-F341AAE081DC}"/>
          </ac:spMkLst>
        </pc:spChg>
        <pc:picChg chg="add mod">
          <ac:chgData name="saba anjum" userId="98473ba0306329b4" providerId="LiveId" clId="{C5E363D1-FD24-4EE9-A34F-928821595118}" dt="2023-09-29T10:37:15.397" v="2854" actId="1076"/>
          <ac:picMkLst>
            <pc:docMk/>
            <pc:sldMk cId="2265471618" sldId="378"/>
            <ac:picMk id="22530" creationId="{B7562FD8-87FF-4B54-7D3E-CDB7A8B08EAE}"/>
          </ac:picMkLst>
        </pc:picChg>
      </pc:sldChg>
      <pc:sldChg chg="addSp modSp new del mod">
        <pc:chgData name="saba anjum" userId="98473ba0306329b4" providerId="LiveId" clId="{C5E363D1-FD24-4EE9-A34F-928821595118}" dt="2023-09-29T10:43:02.073" v="2909" actId="47"/>
        <pc:sldMkLst>
          <pc:docMk/>
          <pc:sldMk cId="3679510477" sldId="379"/>
        </pc:sldMkLst>
        <pc:spChg chg="add mod">
          <ac:chgData name="saba anjum" userId="98473ba0306329b4" providerId="LiveId" clId="{C5E363D1-FD24-4EE9-A34F-928821595118}" dt="2023-09-29T10:42:04.413" v="2905" actId="1076"/>
          <ac:spMkLst>
            <pc:docMk/>
            <pc:sldMk cId="3679510477" sldId="379"/>
            <ac:spMk id="3" creationId="{EB04D9AF-8F84-C174-10F2-1B68A70944E9}"/>
          </ac:spMkLst>
        </pc:spChg>
      </pc:sldChg>
      <pc:sldChg chg="addSp delSp modSp add mod ord">
        <pc:chgData name="saba anjum" userId="98473ba0306329b4" providerId="LiveId" clId="{C5E363D1-FD24-4EE9-A34F-928821595118}" dt="2023-09-29T10:47:08.149" v="2935" actId="1076"/>
        <pc:sldMkLst>
          <pc:docMk/>
          <pc:sldMk cId="87318678" sldId="380"/>
        </pc:sldMkLst>
        <pc:spChg chg="mod">
          <ac:chgData name="saba anjum" userId="98473ba0306329b4" providerId="LiveId" clId="{C5E363D1-FD24-4EE9-A34F-928821595118}" dt="2023-09-29T10:46:49.438" v="2930" actId="1076"/>
          <ac:spMkLst>
            <pc:docMk/>
            <pc:sldMk cId="87318678" sldId="380"/>
            <ac:spMk id="7" creationId="{DFBB1A82-DA37-3DBC-3A2D-4D10A262FF62}"/>
          </ac:spMkLst>
        </pc:spChg>
        <pc:spChg chg="mod">
          <ac:chgData name="saba anjum" userId="98473ba0306329b4" providerId="LiveId" clId="{C5E363D1-FD24-4EE9-A34F-928821595118}" dt="2023-09-29T10:46:56.308" v="2932" actId="1076"/>
          <ac:spMkLst>
            <pc:docMk/>
            <pc:sldMk cId="87318678" sldId="380"/>
            <ac:spMk id="9" creationId="{4879DE3A-3A71-B461-094C-8E39BEE89494}"/>
          </ac:spMkLst>
        </pc:spChg>
        <pc:spChg chg="del">
          <ac:chgData name="saba anjum" userId="98473ba0306329b4" providerId="LiveId" clId="{C5E363D1-FD24-4EE9-A34F-928821595118}" dt="2023-09-29T10:46:53.045" v="2931" actId="478"/>
          <ac:spMkLst>
            <pc:docMk/>
            <pc:sldMk cId="87318678" sldId="380"/>
            <ac:spMk id="13" creationId="{CE174BF2-AC30-98B4-6F97-1D741B3690D9}"/>
          </ac:spMkLst>
        </pc:spChg>
        <pc:picChg chg="add mod">
          <ac:chgData name="saba anjum" userId="98473ba0306329b4" providerId="LiveId" clId="{C5E363D1-FD24-4EE9-A34F-928821595118}" dt="2023-09-29T10:46:58.645" v="2933" actId="1076"/>
          <ac:picMkLst>
            <pc:docMk/>
            <pc:sldMk cId="87318678" sldId="380"/>
            <ac:picMk id="4" creationId="{7812979F-CFA0-AFEC-61A9-D803EE07F7D4}"/>
          </ac:picMkLst>
        </pc:picChg>
        <pc:picChg chg="add mod modCrop">
          <ac:chgData name="saba anjum" userId="98473ba0306329b4" providerId="LiveId" clId="{C5E363D1-FD24-4EE9-A34F-928821595118}" dt="2023-09-29T10:47:03.389" v="2934" actId="1076"/>
          <ac:picMkLst>
            <pc:docMk/>
            <pc:sldMk cId="87318678" sldId="380"/>
            <ac:picMk id="8" creationId="{616527D2-EA56-0809-F045-A8F9AE1B1248}"/>
          </ac:picMkLst>
        </pc:picChg>
        <pc:picChg chg="add mod">
          <ac:chgData name="saba anjum" userId="98473ba0306329b4" providerId="LiveId" clId="{C5E363D1-FD24-4EE9-A34F-928821595118}" dt="2023-09-29T10:47:08.149" v="2935" actId="1076"/>
          <ac:picMkLst>
            <pc:docMk/>
            <pc:sldMk cId="87318678" sldId="380"/>
            <ac:picMk id="12" creationId="{CE6C1FE2-C271-D04A-2DDC-16E21A2CE7EA}"/>
          </ac:picMkLst>
        </pc:picChg>
        <pc:picChg chg="del">
          <ac:chgData name="saba anjum" userId="98473ba0306329b4" providerId="LiveId" clId="{C5E363D1-FD24-4EE9-A34F-928821595118}" dt="2023-09-29T10:44:46.628" v="2917" actId="478"/>
          <ac:picMkLst>
            <pc:docMk/>
            <pc:sldMk cId="87318678" sldId="380"/>
            <ac:picMk id="15" creationId="{75245AC1-2559-82A5-BF33-EF9DC03F2B1B}"/>
          </ac:picMkLst>
        </pc:picChg>
        <pc:picChg chg="del mod">
          <ac:chgData name="saba anjum" userId="98473ba0306329b4" providerId="LiveId" clId="{C5E363D1-FD24-4EE9-A34F-928821595118}" dt="2023-09-29T10:44:58.660" v="2920" actId="478"/>
          <ac:picMkLst>
            <pc:docMk/>
            <pc:sldMk cId="87318678" sldId="380"/>
            <ac:picMk id="17" creationId="{1C17E361-9B4B-4C33-E284-0573F8CE4F61}"/>
          </ac:picMkLst>
        </pc:picChg>
        <pc:picChg chg="del">
          <ac:chgData name="saba anjum" userId="98473ba0306329b4" providerId="LiveId" clId="{C5E363D1-FD24-4EE9-A34F-928821595118}" dt="2023-09-29T10:46:39.476" v="2927" actId="478"/>
          <ac:picMkLst>
            <pc:docMk/>
            <pc:sldMk cId="87318678" sldId="380"/>
            <ac:picMk id="19" creationId="{67BF7D55-3AC5-711D-6220-528F5F94FEB8}"/>
          </ac:picMkLst>
        </pc:picChg>
      </pc:sldChg>
      <pc:sldChg chg="addSp modSp new mod">
        <pc:chgData name="saba anjum" userId="98473ba0306329b4" providerId="LiveId" clId="{C5E363D1-FD24-4EE9-A34F-928821595118}" dt="2023-09-29T10:50:24.181" v="2955" actId="1076"/>
        <pc:sldMkLst>
          <pc:docMk/>
          <pc:sldMk cId="351294400" sldId="381"/>
        </pc:sldMkLst>
        <pc:spChg chg="add mod">
          <ac:chgData name="saba anjum" userId="98473ba0306329b4" providerId="LiveId" clId="{C5E363D1-FD24-4EE9-A34F-928821595118}" dt="2023-09-29T10:50:00.421" v="2953" actId="1076"/>
          <ac:spMkLst>
            <pc:docMk/>
            <pc:sldMk cId="351294400" sldId="381"/>
            <ac:spMk id="4" creationId="{2DBEC81E-87C4-0DDB-5830-E4BEFDF65EA4}"/>
          </ac:spMkLst>
        </pc:spChg>
        <pc:picChg chg="add mod">
          <ac:chgData name="saba anjum" userId="98473ba0306329b4" providerId="LiveId" clId="{C5E363D1-FD24-4EE9-A34F-928821595118}" dt="2023-09-29T10:50:24.181" v="2955" actId="1076"/>
          <ac:picMkLst>
            <pc:docMk/>
            <pc:sldMk cId="351294400" sldId="381"/>
            <ac:picMk id="2" creationId="{D944BE2A-4EF8-7A71-5F3C-A8E276134A9C}"/>
          </ac:picMkLst>
        </pc:picChg>
      </pc:sldChg>
      <pc:sldChg chg="addSp delSp modSp new mod">
        <pc:chgData name="saba anjum" userId="98473ba0306329b4" providerId="LiveId" clId="{C5E363D1-FD24-4EE9-A34F-928821595118}" dt="2023-09-29T11:10:40.526" v="3013" actId="478"/>
        <pc:sldMkLst>
          <pc:docMk/>
          <pc:sldMk cId="1180613396" sldId="382"/>
        </pc:sldMkLst>
        <pc:spChg chg="add mod">
          <ac:chgData name="saba anjum" userId="98473ba0306329b4" providerId="LiveId" clId="{C5E363D1-FD24-4EE9-A34F-928821595118}" dt="2023-09-29T11:03:59.653" v="2986" actId="1076"/>
          <ac:spMkLst>
            <pc:docMk/>
            <pc:sldMk cId="1180613396" sldId="382"/>
            <ac:spMk id="3" creationId="{7EE198B7-A2D9-39AA-6EA5-A47E4D790DDE}"/>
          </ac:spMkLst>
        </pc:spChg>
        <pc:spChg chg="add del mod">
          <ac:chgData name="saba anjum" userId="98473ba0306329b4" providerId="LiveId" clId="{C5E363D1-FD24-4EE9-A34F-928821595118}" dt="2023-09-29T11:10:40.526" v="3013" actId="478"/>
          <ac:spMkLst>
            <pc:docMk/>
            <pc:sldMk cId="1180613396" sldId="382"/>
            <ac:spMk id="9" creationId="{31D1EE77-8C61-7411-AE34-AB6772BFDF54}"/>
          </ac:spMkLst>
        </pc:spChg>
        <pc:picChg chg="add mod">
          <ac:chgData name="saba anjum" userId="98473ba0306329b4" providerId="LiveId" clId="{C5E363D1-FD24-4EE9-A34F-928821595118}" dt="2023-09-29T11:09:27.813" v="3006" actId="1076"/>
          <ac:picMkLst>
            <pc:docMk/>
            <pc:sldMk cId="1180613396" sldId="382"/>
            <ac:picMk id="5" creationId="{AC4301E3-2E1B-9BAF-270C-7837862D5BF0}"/>
          </ac:picMkLst>
        </pc:picChg>
        <pc:picChg chg="add mod">
          <ac:chgData name="saba anjum" userId="98473ba0306329b4" providerId="LiveId" clId="{C5E363D1-FD24-4EE9-A34F-928821595118}" dt="2023-09-29T11:04:56.949" v="2994" actId="14100"/>
          <ac:picMkLst>
            <pc:docMk/>
            <pc:sldMk cId="1180613396" sldId="382"/>
            <ac:picMk id="7" creationId="{32D2F218-C861-4373-544D-B238FF84C4BC}"/>
          </ac:picMkLst>
        </pc:picChg>
        <pc:picChg chg="add mod">
          <ac:chgData name="saba anjum" userId="98473ba0306329b4" providerId="LiveId" clId="{C5E363D1-FD24-4EE9-A34F-928821595118}" dt="2023-09-29T11:04:47.636" v="2992" actId="14100"/>
          <ac:picMkLst>
            <pc:docMk/>
            <pc:sldMk cId="1180613396" sldId="382"/>
            <ac:picMk id="23554" creationId="{E041DB59-C0D9-20CE-8E30-9758E8B50362}"/>
          </ac:picMkLst>
        </pc:picChg>
      </pc:sldChg>
      <pc:sldChg chg="addSp modSp new mod">
        <pc:chgData name="saba anjum" userId="98473ba0306329b4" providerId="LiveId" clId="{C5E363D1-FD24-4EE9-A34F-928821595118}" dt="2023-09-29T11:30:58.320" v="3019" actId="14100"/>
        <pc:sldMkLst>
          <pc:docMk/>
          <pc:sldMk cId="1025023261" sldId="383"/>
        </pc:sldMkLst>
        <pc:spChg chg="add mod">
          <ac:chgData name="saba anjum" userId="98473ba0306329b4" providerId="LiveId" clId="{C5E363D1-FD24-4EE9-A34F-928821595118}" dt="2023-09-29T11:30:58.320" v="3019" actId="14100"/>
          <ac:spMkLst>
            <pc:docMk/>
            <pc:sldMk cId="1025023261" sldId="383"/>
            <ac:spMk id="3" creationId="{82146D03-29DA-BFF7-0DAC-6DF6E1754006}"/>
          </ac:spMkLst>
        </pc:spChg>
      </pc:sldChg>
      <pc:sldChg chg="addSp delSp modSp new mod">
        <pc:chgData name="saba anjum" userId="98473ba0306329b4" providerId="LiveId" clId="{C5E363D1-FD24-4EE9-A34F-928821595118}" dt="2023-09-29T11:41:26.853" v="3092" actId="1076"/>
        <pc:sldMkLst>
          <pc:docMk/>
          <pc:sldMk cId="1415617914" sldId="384"/>
        </pc:sldMkLst>
        <pc:spChg chg="add mod">
          <ac:chgData name="saba anjum" userId="98473ba0306329b4" providerId="LiveId" clId="{C5E363D1-FD24-4EE9-A34F-928821595118}" dt="2023-09-29T11:40:15.405" v="3036" actId="20577"/>
          <ac:spMkLst>
            <pc:docMk/>
            <pc:sldMk cId="1415617914" sldId="384"/>
            <ac:spMk id="3" creationId="{DC0993E7-3CC1-FCE8-96AE-9EFF0EC5A645}"/>
          </ac:spMkLst>
        </pc:spChg>
        <pc:spChg chg="add del">
          <ac:chgData name="saba anjum" userId="98473ba0306329b4" providerId="LiveId" clId="{C5E363D1-FD24-4EE9-A34F-928821595118}" dt="2023-09-29T11:40:53.443" v="3038" actId="22"/>
          <ac:spMkLst>
            <pc:docMk/>
            <pc:sldMk cId="1415617914" sldId="384"/>
            <ac:spMk id="5" creationId="{90EE61D8-59A3-4EDD-3CCA-F2ACA5D54EDD}"/>
          </ac:spMkLst>
        </pc:spChg>
        <pc:spChg chg="add mod">
          <ac:chgData name="saba anjum" userId="98473ba0306329b4" providerId="LiveId" clId="{C5E363D1-FD24-4EE9-A34F-928821595118}" dt="2023-09-29T11:41:26.853" v="3092" actId="1076"/>
          <ac:spMkLst>
            <pc:docMk/>
            <pc:sldMk cId="1415617914" sldId="384"/>
            <ac:spMk id="7" creationId="{51CB8A0F-4116-B0F5-A7D6-202D586140E3}"/>
          </ac:spMkLst>
        </pc:spChg>
      </pc:sldChg>
      <pc:sldChg chg="addSp delSp modSp new mod">
        <pc:chgData name="saba anjum" userId="98473ba0306329b4" providerId="LiveId" clId="{C5E363D1-FD24-4EE9-A34F-928821595118}" dt="2023-09-29T15:39:06.200" v="3130" actId="115"/>
        <pc:sldMkLst>
          <pc:docMk/>
          <pc:sldMk cId="3870995221" sldId="385"/>
        </pc:sldMkLst>
        <pc:spChg chg="add del mod">
          <ac:chgData name="saba anjum" userId="98473ba0306329b4" providerId="LiveId" clId="{C5E363D1-FD24-4EE9-A34F-928821595118}" dt="2023-09-29T15:36:19.501" v="3110" actId="12084"/>
          <ac:spMkLst>
            <pc:docMk/>
            <pc:sldMk cId="3870995221" sldId="385"/>
            <ac:spMk id="3" creationId="{01A5DA27-B182-F79F-F79F-CA43D2BAB0FD}"/>
          </ac:spMkLst>
        </pc:spChg>
        <pc:spChg chg="add mod">
          <ac:chgData name="saba anjum" userId="98473ba0306329b4" providerId="LiveId" clId="{C5E363D1-FD24-4EE9-A34F-928821595118}" dt="2023-09-29T15:39:06.200" v="3130" actId="115"/>
          <ac:spMkLst>
            <pc:docMk/>
            <pc:sldMk cId="3870995221" sldId="385"/>
            <ac:spMk id="6" creationId="{57F20779-9724-3B20-B635-2F74F8C46060}"/>
          </ac:spMkLst>
        </pc:spChg>
        <pc:graphicFrameChg chg="add mod">
          <ac:chgData name="saba anjum" userId="98473ba0306329b4" providerId="LiveId" clId="{C5E363D1-FD24-4EE9-A34F-928821595118}" dt="2023-09-29T15:38:28.921" v="3127" actId="14100"/>
          <ac:graphicFrameMkLst>
            <pc:docMk/>
            <pc:sldMk cId="3870995221" sldId="385"/>
            <ac:graphicFrameMk id="4" creationId="{A91BC486-11BA-E11F-77AC-EED12F906156}"/>
          </ac:graphicFrameMkLst>
        </pc:graphicFrameChg>
      </pc:sldChg>
      <pc:sldChg chg="addSp delSp modSp new mod">
        <pc:chgData name="saba anjum" userId="98473ba0306329b4" providerId="LiveId" clId="{C5E363D1-FD24-4EE9-A34F-928821595118}" dt="2023-09-29T15:46:46.230" v="3157" actId="1076"/>
        <pc:sldMkLst>
          <pc:docMk/>
          <pc:sldMk cId="3066276498" sldId="386"/>
        </pc:sldMkLst>
        <pc:spChg chg="add mod">
          <ac:chgData name="saba anjum" userId="98473ba0306329b4" providerId="LiveId" clId="{C5E363D1-FD24-4EE9-A34F-928821595118}" dt="2023-09-29T15:39:52.487" v="3135" actId="1076"/>
          <ac:spMkLst>
            <pc:docMk/>
            <pc:sldMk cId="3066276498" sldId="386"/>
            <ac:spMk id="3" creationId="{DBD273C5-A47C-A5F4-CDD4-F2C228C09657}"/>
          </ac:spMkLst>
        </pc:spChg>
        <pc:spChg chg="add del mod">
          <ac:chgData name="saba anjum" userId="98473ba0306329b4" providerId="LiveId" clId="{C5E363D1-FD24-4EE9-A34F-928821595118}" dt="2023-09-29T15:42:42.214" v="3138" actId="12084"/>
          <ac:spMkLst>
            <pc:docMk/>
            <pc:sldMk cId="3066276498" sldId="386"/>
            <ac:spMk id="5" creationId="{1D03BEB7-94A2-316B-62CD-40690254273C}"/>
          </ac:spMkLst>
        </pc:spChg>
        <pc:graphicFrameChg chg="add mod modGraphic">
          <ac:chgData name="saba anjum" userId="98473ba0306329b4" providerId="LiveId" clId="{C5E363D1-FD24-4EE9-A34F-928821595118}" dt="2023-09-29T15:46:46.230" v="3157" actId="1076"/>
          <ac:graphicFrameMkLst>
            <pc:docMk/>
            <pc:sldMk cId="3066276498" sldId="386"/>
            <ac:graphicFrameMk id="6" creationId="{5C7F5C94-2EFC-2241-6548-A4CC5F306F29}"/>
          </ac:graphicFrameMkLst>
        </pc:graphicFrameChg>
      </pc:sldChg>
    </pc:docChg>
  </pc:docChgLst>
  <pc:docChgLst>
    <pc:chgData name="saba anjum" userId="98473ba0306329b4" providerId="LiveId" clId="{69A47524-31B2-4091-A9AF-DFE0D07D31EE}"/>
    <pc:docChg chg="undo custSel addSld delSld modSld">
      <pc:chgData name="saba anjum" userId="98473ba0306329b4" providerId="LiveId" clId="{69A47524-31B2-4091-A9AF-DFE0D07D31EE}" dt="2023-08-20T03:26:40.253" v="32" actId="2696"/>
      <pc:docMkLst>
        <pc:docMk/>
      </pc:docMkLst>
      <pc:sldChg chg="addSp modSp mod">
        <pc:chgData name="saba anjum" userId="98473ba0306329b4" providerId="LiveId" clId="{69A47524-31B2-4091-A9AF-DFE0D07D31EE}" dt="2023-08-19T20:00:58.779" v="10" actId="255"/>
        <pc:sldMkLst>
          <pc:docMk/>
          <pc:sldMk cId="3728581593" sldId="334"/>
        </pc:sldMkLst>
        <pc:spChg chg="add mod">
          <ac:chgData name="saba anjum" userId="98473ba0306329b4" providerId="LiveId" clId="{69A47524-31B2-4091-A9AF-DFE0D07D31EE}" dt="2023-08-19T20:00:58.779" v="10" actId="255"/>
          <ac:spMkLst>
            <pc:docMk/>
            <pc:sldMk cId="3728581593" sldId="334"/>
            <ac:spMk id="3" creationId="{01DD0032-9004-4002-7BED-24D1E262D61D}"/>
          </ac:spMkLst>
        </pc:spChg>
        <pc:picChg chg="mod">
          <ac:chgData name="saba anjum" userId="98473ba0306329b4" providerId="LiveId" clId="{69A47524-31B2-4091-A9AF-DFE0D07D31EE}" dt="2023-08-19T19:38:50.316" v="6" actId="14100"/>
          <ac:picMkLst>
            <pc:docMk/>
            <pc:sldMk cId="3728581593" sldId="334"/>
            <ac:picMk id="9" creationId="{35BEB9D2-03D7-B010-AD54-528207772312}"/>
          </ac:picMkLst>
        </pc:picChg>
      </pc:sldChg>
      <pc:sldChg chg="add del">
        <pc:chgData name="saba anjum" userId="98473ba0306329b4" providerId="LiveId" clId="{69A47524-31B2-4091-A9AF-DFE0D07D31EE}" dt="2023-08-19T17:55:53.677" v="1" actId="2696"/>
        <pc:sldMkLst>
          <pc:docMk/>
          <pc:sldMk cId="1404278926" sldId="342"/>
        </pc:sldMkLst>
      </pc:sldChg>
      <pc:sldChg chg="modSp mod">
        <pc:chgData name="saba anjum" userId="98473ba0306329b4" providerId="LiveId" clId="{69A47524-31B2-4091-A9AF-DFE0D07D31EE}" dt="2023-08-19T18:00:37.810" v="5" actId="14100"/>
        <pc:sldMkLst>
          <pc:docMk/>
          <pc:sldMk cId="172269161" sldId="344"/>
        </pc:sldMkLst>
        <pc:picChg chg="mod">
          <ac:chgData name="saba anjum" userId="98473ba0306329b4" providerId="LiveId" clId="{69A47524-31B2-4091-A9AF-DFE0D07D31EE}" dt="2023-08-19T18:00:21.962" v="2" actId="14100"/>
          <ac:picMkLst>
            <pc:docMk/>
            <pc:sldMk cId="172269161" sldId="344"/>
            <ac:picMk id="5" creationId="{40439895-F249-6A0B-011B-CE0EE132BD77}"/>
          </ac:picMkLst>
        </pc:picChg>
        <pc:picChg chg="mod">
          <ac:chgData name="saba anjum" userId="98473ba0306329b4" providerId="LiveId" clId="{69A47524-31B2-4091-A9AF-DFE0D07D31EE}" dt="2023-08-19T18:00:37.810" v="5" actId="14100"/>
          <ac:picMkLst>
            <pc:docMk/>
            <pc:sldMk cId="172269161" sldId="344"/>
            <ac:picMk id="3074" creationId="{76E255AF-1A62-7CBF-C15A-65DCC5763D61}"/>
          </ac:picMkLst>
        </pc:picChg>
      </pc:sldChg>
      <pc:sldChg chg="del">
        <pc:chgData name="saba anjum" userId="98473ba0306329b4" providerId="LiveId" clId="{69A47524-31B2-4091-A9AF-DFE0D07D31EE}" dt="2023-08-19T20:01:13.774" v="11" actId="2696"/>
        <pc:sldMkLst>
          <pc:docMk/>
          <pc:sldMk cId="2606365569" sldId="350"/>
        </pc:sldMkLst>
      </pc:sldChg>
      <pc:sldChg chg="modSp mod">
        <pc:chgData name="saba anjum" userId="98473ba0306329b4" providerId="LiveId" clId="{69A47524-31B2-4091-A9AF-DFE0D07D31EE}" dt="2023-08-19T20:25:19.651" v="31" actId="20577"/>
        <pc:sldMkLst>
          <pc:docMk/>
          <pc:sldMk cId="986973527" sldId="352"/>
        </pc:sldMkLst>
        <pc:spChg chg="mod">
          <ac:chgData name="saba anjum" userId="98473ba0306329b4" providerId="LiveId" clId="{69A47524-31B2-4091-A9AF-DFE0D07D31EE}" dt="2023-08-19T20:25:19.651" v="31" actId="20577"/>
          <ac:spMkLst>
            <pc:docMk/>
            <pc:sldMk cId="986973527" sldId="352"/>
            <ac:spMk id="2" creationId="{6ED0D4AF-64A0-EAAC-E25D-CC0B2D4B8CCB}"/>
          </ac:spMkLst>
        </pc:spChg>
      </pc:sldChg>
      <pc:sldChg chg="del">
        <pc:chgData name="saba anjum" userId="98473ba0306329b4" providerId="LiveId" clId="{69A47524-31B2-4091-A9AF-DFE0D07D31EE}" dt="2023-08-20T03:26:40.253" v="32" actId="2696"/>
        <pc:sldMkLst>
          <pc:docMk/>
          <pc:sldMk cId="1122109065" sldId="35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1370F9-1E27-4271-BCD5-57C5A205A12A}" type="doc">
      <dgm:prSet loTypeId="urn:microsoft.com/office/officeart/2005/8/layout/radial6" loCatId="relationship" qsTypeId="urn:microsoft.com/office/officeart/2005/8/quickstyle/simple1" qsCatId="simple" csTypeId="urn:microsoft.com/office/officeart/2005/8/colors/colorful1" csCatId="colorful" phldr="1"/>
      <dgm:spPr/>
      <dgm:t>
        <a:bodyPr/>
        <a:lstStyle/>
        <a:p>
          <a:endParaRPr lang="en-IN"/>
        </a:p>
      </dgm:t>
    </dgm:pt>
    <dgm:pt modelId="{C6353AE3-27B4-4709-ACDF-25B713193A00}">
      <dgm:prSet phldrT="[Text]"/>
      <dgm:spPr/>
      <dgm:t>
        <a:bodyPr/>
        <a:lstStyle/>
        <a:p>
          <a:r>
            <a:rPr lang="en-IN" dirty="0"/>
            <a:t>hosts</a:t>
          </a:r>
        </a:p>
      </dgm:t>
    </dgm:pt>
    <dgm:pt modelId="{DC944D71-0BB1-467D-AB14-9A547D79AD80}" type="parTrans" cxnId="{81C2B300-CF34-4D90-9C10-3A91422774DC}">
      <dgm:prSet/>
      <dgm:spPr/>
      <dgm:t>
        <a:bodyPr/>
        <a:lstStyle/>
        <a:p>
          <a:endParaRPr lang="en-IN"/>
        </a:p>
      </dgm:t>
    </dgm:pt>
    <dgm:pt modelId="{DA115471-8EF6-4B7E-980E-5E25A67518BF}" type="sibTrans" cxnId="{81C2B300-CF34-4D90-9C10-3A91422774DC}">
      <dgm:prSet/>
      <dgm:spPr/>
      <dgm:t>
        <a:bodyPr/>
        <a:lstStyle/>
        <a:p>
          <a:endParaRPr lang="en-IN"/>
        </a:p>
      </dgm:t>
    </dgm:pt>
    <dgm:pt modelId="{6F82F7DC-1244-448A-81DD-96392B8CC363}">
      <dgm:prSet phldrT="[Text]" custT="1"/>
      <dgm:spPr/>
      <dgm:t>
        <a:bodyPr/>
        <a:lstStyle/>
        <a:p>
          <a:r>
            <a:rPr lang="en-IN" sz="1600" dirty="0" err="1"/>
            <a:t>archae</a:t>
          </a:r>
          <a:endParaRPr lang="en-IN" sz="1600" dirty="0"/>
        </a:p>
      </dgm:t>
    </dgm:pt>
    <dgm:pt modelId="{A5F0F0CC-874E-475B-814E-EEAB7C5F19FD}" type="parTrans" cxnId="{B7BB5DDC-C48D-44E1-B044-CF268E1D8264}">
      <dgm:prSet/>
      <dgm:spPr/>
      <dgm:t>
        <a:bodyPr/>
        <a:lstStyle/>
        <a:p>
          <a:endParaRPr lang="en-IN"/>
        </a:p>
      </dgm:t>
    </dgm:pt>
    <dgm:pt modelId="{90EB0E13-6DFD-46EE-A940-F2EB64269BDA}" type="sibTrans" cxnId="{B7BB5DDC-C48D-44E1-B044-CF268E1D8264}">
      <dgm:prSet/>
      <dgm:spPr/>
      <dgm:t>
        <a:bodyPr/>
        <a:lstStyle/>
        <a:p>
          <a:endParaRPr lang="en-IN"/>
        </a:p>
      </dgm:t>
    </dgm:pt>
    <dgm:pt modelId="{0016181E-0EA6-48FB-AEF3-BF821B832975}">
      <dgm:prSet phldrT="[Text]" custT="1"/>
      <dgm:spPr/>
      <dgm:t>
        <a:bodyPr/>
        <a:lstStyle/>
        <a:p>
          <a:r>
            <a:rPr lang="en-IN" sz="1600" dirty="0"/>
            <a:t>bacteria</a:t>
          </a:r>
        </a:p>
      </dgm:t>
    </dgm:pt>
    <dgm:pt modelId="{88A2B2D4-4848-4D66-9D0A-E904F3C62E81}" type="parTrans" cxnId="{6355E266-8F9E-4AA7-8297-400052EAE0E4}">
      <dgm:prSet/>
      <dgm:spPr/>
      <dgm:t>
        <a:bodyPr/>
        <a:lstStyle/>
        <a:p>
          <a:endParaRPr lang="en-IN"/>
        </a:p>
      </dgm:t>
    </dgm:pt>
    <dgm:pt modelId="{19B58333-941F-4D91-AD33-49B587CE26EA}" type="sibTrans" cxnId="{6355E266-8F9E-4AA7-8297-400052EAE0E4}">
      <dgm:prSet/>
      <dgm:spPr/>
      <dgm:t>
        <a:bodyPr/>
        <a:lstStyle/>
        <a:p>
          <a:endParaRPr lang="en-IN"/>
        </a:p>
      </dgm:t>
    </dgm:pt>
    <dgm:pt modelId="{6C318CC1-2B8B-4ADA-98DB-F75C371FC62D}">
      <dgm:prSet phldrT="[Text]" custT="1"/>
      <dgm:spPr/>
      <dgm:t>
        <a:bodyPr/>
        <a:lstStyle/>
        <a:p>
          <a:r>
            <a:rPr lang="en-IN" sz="1600" dirty="0"/>
            <a:t>invertebrates</a:t>
          </a:r>
        </a:p>
      </dgm:t>
    </dgm:pt>
    <dgm:pt modelId="{8E83EF5F-7E51-4FBD-AEB0-CD0D70C048CD}" type="parTrans" cxnId="{D419DCD4-1117-4844-AB16-1DC3EE1C4048}">
      <dgm:prSet/>
      <dgm:spPr/>
      <dgm:t>
        <a:bodyPr/>
        <a:lstStyle/>
        <a:p>
          <a:endParaRPr lang="en-IN"/>
        </a:p>
      </dgm:t>
    </dgm:pt>
    <dgm:pt modelId="{D0CF11E0-7FE6-420C-8465-7ABD3B007739}" type="sibTrans" cxnId="{D419DCD4-1117-4844-AB16-1DC3EE1C4048}">
      <dgm:prSet/>
      <dgm:spPr/>
      <dgm:t>
        <a:bodyPr/>
        <a:lstStyle/>
        <a:p>
          <a:endParaRPr lang="en-IN"/>
        </a:p>
      </dgm:t>
    </dgm:pt>
    <dgm:pt modelId="{E80A3FCC-4342-47E6-B9E7-9D100A803832}">
      <dgm:prSet phldrT="[Text]" custT="1"/>
      <dgm:spPr/>
      <dgm:t>
        <a:bodyPr/>
        <a:lstStyle/>
        <a:p>
          <a:r>
            <a:rPr lang="en-IN" sz="1600"/>
            <a:t>fungi</a:t>
          </a:r>
        </a:p>
      </dgm:t>
    </dgm:pt>
    <dgm:pt modelId="{71077B78-9A8D-4825-BF85-1CBF2D982AEE}" type="parTrans" cxnId="{0360EB64-E879-4CE9-A0CF-BD2644F05F32}">
      <dgm:prSet/>
      <dgm:spPr/>
      <dgm:t>
        <a:bodyPr/>
        <a:lstStyle/>
        <a:p>
          <a:endParaRPr lang="en-IN"/>
        </a:p>
      </dgm:t>
    </dgm:pt>
    <dgm:pt modelId="{8937614E-B740-4059-9587-082E2B59C8EF}" type="sibTrans" cxnId="{0360EB64-E879-4CE9-A0CF-BD2644F05F32}">
      <dgm:prSet/>
      <dgm:spPr/>
      <dgm:t>
        <a:bodyPr/>
        <a:lstStyle/>
        <a:p>
          <a:endParaRPr lang="en-IN"/>
        </a:p>
      </dgm:t>
    </dgm:pt>
    <dgm:pt modelId="{47E35354-0008-4098-99BA-28AD1B3F8C3A}">
      <dgm:prSet custT="1"/>
      <dgm:spPr/>
      <dgm:t>
        <a:bodyPr/>
        <a:lstStyle/>
        <a:p>
          <a:r>
            <a:rPr lang="en-IN" sz="1600" dirty="0" err="1"/>
            <a:t>Eukaryoyic</a:t>
          </a:r>
          <a:r>
            <a:rPr lang="en-IN" sz="1600" dirty="0"/>
            <a:t> microorganisms</a:t>
          </a:r>
        </a:p>
      </dgm:t>
    </dgm:pt>
    <dgm:pt modelId="{00EBDDBC-18F9-441F-9FC3-1278282599B4}" type="parTrans" cxnId="{7F3A888F-1F8D-403F-8743-6E898D3571CA}">
      <dgm:prSet/>
      <dgm:spPr/>
      <dgm:t>
        <a:bodyPr/>
        <a:lstStyle/>
        <a:p>
          <a:endParaRPr lang="en-IN"/>
        </a:p>
      </dgm:t>
    </dgm:pt>
    <dgm:pt modelId="{13DBE211-5E2C-4B21-A6F4-53FFCF60F9F8}" type="sibTrans" cxnId="{7F3A888F-1F8D-403F-8743-6E898D3571CA}">
      <dgm:prSet/>
      <dgm:spPr/>
      <dgm:t>
        <a:bodyPr/>
        <a:lstStyle/>
        <a:p>
          <a:endParaRPr lang="en-IN"/>
        </a:p>
      </dgm:t>
    </dgm:pt>
    <dgm:pt modelId="{3E70AB75-0EA0-4A91-9D01-FEBE4ACF3AD3}">
      <dgm:prSet custT="1"/>
      <dgm:spPr/>
      <dgm:t>
        <a:bodyPr/>
        <a:lstStyle/>
        <a:p>
          <a:r>
            <a:rPr lang="en-IN" sz="1600" dirty="0"/>
            <a:t>humans</a:t>
          </a:r>
        </a:p>
      </dgm:t>
    </dgm:pt>
    <dgm:pt modelId="{CDFE8084-F67C-4C5C-9835-AF370A6ADD6E}" type="parTrans" cxnId="{D197D060-6DA6-47C9-82C1-817E7CB8A3E4}">
      <dgm:prSet/>
      <dgm:spPr/>
      <dgm:t>
        <a:bodyPr/>
        <a:lstStyle/>
        <a:p>
          <a:endParaRPr lang="en-IN"/>
        </a:p>
      </dgm:t>
    </dgm:pt>
    <dgm:pt modelId="{A83A47F6-8FC7-4AE2-A102-423B17FAC8EC}" type="sibTrans" cxnId="{D197D060-6DA6-47C9-82C1-817E7CB8A3E4}">
      <dgm:prSet/>
      <dgm:spPr/>
      <dgm:t>
        <a:bodyPr/>
        <a:lstStyle/>
        <a:p>
          <a:endParaRPr lang="en-IN"/>
        </a:p>
      </dgm:t>
    </dgm:pt>
    <dgm:pt modelId="{8F89F0F9-0F68-47B4-8AD1-8EEB65B5CD11}">
      <dgm:prSet custT="1"/>
      <dgm:spPr/>
      <dgm:t>
        <a:bodyPr/>
        <a:lstStyle/>
        <a:p>
          <a:r>
            <a:rPr lang="en-IN" sz="1600" dirty="0"/>
            <a:t>vertebrates</a:t>
          </a:r>
        </a:p>
      </dgm:t>
    </dgm:pt>
    <dgm:pt modelId="{E55A9C49-92F7-47A6-B870-478CC2D291A3}" type="parTrans" cxnId="{FEC09DDF-AC7E-4DB4-8CC0-48E77817F5BD}">
      <dgm:prSet/>
      <dgm:spPr/>
      <dgm:t>
        <a:bodyPr/>
        <a:lstStyle/>
        <a:p>
          <a:endParaRPr lang="en-IN"/>
        </a:p>
      </dgm:t>
    </dgm:pt>
    <dgm:pt modelId="{B879369E-4904-4EE4-B985-7354A080F027}" type="sibTrans" cxnId="{FEC09DDF-AC7E-4DB4-8CC0-48E77817F5BD}">
      <dgm:prSet/>
      <dgm:spPr/>
      <dgm:t>
        <a:bodyPr/>
        <a:lstStyle/>
        <a:p>
          <a:endParaRPr lang="en-IN"/>
        </a:p>
      </dgm:t>
    </dgm:pt>
    <dgm:pt modelId="{D204F7DB-4E08-487F-9B05-B231189B6674}">
      <dgm:prSet custT="1"/>
      <dgm:spPr/>
      <dgm:t>
        <a:bodyPr/>
        <a:lstStyle/>
        <a:p>
          <a:r>
            <a:rPr lang="en-IN" sz="1600" dirty="0"/>
            <a:t>plants</a:t>
          </a:r>
        </a:p>
      </dgm:t>
    </dgm:pt>
    <dgm:pt modelId="{A5028660-7758-4EFF-9254-BF7887977201}" type="parTrans" cxnId="{414EA78A-DB0F-4F4D-A2FA-1C6017883CF2}">
      <dgm:prSet/>
      <dgm:spPr/>
      <dgm:t>
        <a:bodyPr/>
        <a:lstStyle/>
        <a:p>
          <a:endParaRPr lang="en-IN"/>
        </a:p>
      </dgm:t>
    </dgm:pt>
    <dgm:pt modelId="{5E38CE55-2CCF-469C-89B5-9699EFA61F76}" type="sibTrans" cxnId="{414EA78A-DB0F-4F4D-A2FA-1C6017883CF2}">
      <dgm:prSet/>
      <dgm:spPr/>
      <dgm:t>
        <a:bodyPr/>
        <a:lstStyle/>
        <a:p>
          <a:endParaRPr lang="en-IN"/>
        </a:p>
      </dgm:t>
    </dgm:pt>
    <dgm:pt modelId="{31E6B24C-1EFF-4819-8CC8-3D902943ECF2}" type="pres">
      <dgm:prSet presAssocID="{1D1370F9-1E27-4271-BCD5-57C5A205A12A}" presName="Name0" presStyleCnt="0">
        <dgm:presLayoutVars>
          <dgm:chMax val="1"/>
          <dgm:dir/>
          <dgm:animLvl val="ctr"/>
          <dgm:resizeHandles val="exact"/>
        </dgm:presLayoutVars>
      </dgm:prSet>
      <dgm:spPr/>
    </dgm:pt>
    <dgm:pt modelId="{18A64574-89A8-463E-BC58-68B1792FAB5B}" type="pres">
      <dgm:prSet presAssocID="{C6353AE3-27B4-4709-ACDF-25B713193A00}" presName="centerShape" presStyleLbl="node0" presStyleIdx="0" presStyleCnt="1" custScaleX="189424" custLinFactNeighborX="1559" custLinFactNeighborY="6033"/>
      <dgm:spPr/>
    </dgm:pt>
    <dgm:pt modelId="{24E907A0-8C4B-478D-A0F7-D43C839C5937}" type="pres">
      <dgm:prSet presAssocID="{6F82F7DC-1244-448A-81DD-96392B8CC363}" presName="node" presStyleLbl="node1" presStyleIdx="0" presStyleCnt="8" custScaleX="215558" custScaleY="169160" custRadScaleRad="79820" custRadScaleInc="-76406">
        <dgm:presLayoutVars>
          <dgm:bulletEnabled val="1"/>
        </dgm:presLayoutVars>
      </dgm:prSet>
      <dgm:spPr/>
    </dgm:pt>
    <dgm:pt modelId="{AFCFDB8E-E5D2-4326-A866-1B81BE5E385C}" type="pres">
      <dgm:prSet presAssocID="{6F82F7DC-1244-448A-81DD-96392B8CC363}" presName="dummy" presStyleCnt="0"/>
      <dgm:spPr/>
    </dgm:pt>
    <dgm:pt modelId="{C4DA57F6-538F-4DD7-B493-E3DE057E0225}" type="pres">
      <dgm:prSet presAssocID="{90EB0E13-6DFD-46EE-A940-F2EB64269BDA}" presName="sibTrans" presStyleLbl="sibTrans2D1" presStyleIdx="0" presStyleCnt="8"/>
      <dgm:spPr/>
    </dgm:pt>
    <dgm:pt modelId="{1FB982BA-A904-4B58-ADF9-3135C37CC0D3}" type="pres">
      <dgm:prSet presAssocID="{0016181E-0EA6-48FB-AEF3-BF821B832975}" presName="node" presStyleLbl="node1" presStyleIdx="1" presStyleCnt="8" custScaleX="215558" custScaleY="169160" custRadScaleRad="116659" custRadScaleInc="76733">
        <dgm:presLayoutVars>
          <dgm:bulletEnabled val="1"/>
        </dgm:presLayoutVars>
      </dgm:prSet>
      <dgm:spPr/>
    </dgm:pt>
    <dgm:pt modelId="{7362A225-4C4D-485F-A798-E20422CB5A04}" type="pres">
      <dgm:prSet presAssocID="{0016181E-0EA6-48FB-AEF3-BF821B832975}" presName="dummy" presStyleCnt="0"/>
      <dgm:spPr/>
    </dgm:pt>
    <dgm:pt modelId="{79E1C8E9-682D-4508-B1B4-DC324B9AE7DB}" type="pres">
      <dgm:prSet presAssocID="{19B58333-941F-4D91-AD33-49B587CE26EA}" presName="sibTrans" presStyleLbl="sibTrans2D1" presStyleIdx="1" presStyleCnt="8"/>
      <dgm:spPr/>
    </dgm:pt>
    <dgm:pt modelId="{931D1167-5714-4B43-B4B0-42C40DF9734D}" type="pres">
      <dgm:prSet presAssocID="{47E35354-0008-4098-99BA-28AD1B3F8C3A}" presName="node" presStyleLbl="node1" presStyleIdx="2" presStyleCnt="8" custScaleX="241305" custScaleY="169160" custRadScaleRad="169204" custRadScaleInc="20486">
        <dgm:presLayoutVars>
          <dgm:bulletEnabled val="1"/>
        </dgm:presLayoutVars>
      </dgm:prSet>
      <dgm:spPr/>
    </dgm:pt>
    <dgm:pt modelId="{74518409-6A9A-46EC-A279-EBD4CAEA01C7}" type="pres">
      <dgm:prSet presAssocID="{47E35354-0008-4098-99BA-28AD1B3F8C3A}" presName="dummy" presStyleCnt="0"/>
      <dgm:spPr/>
    </dgm:pt>
    <dgm:pt modelId="{38BD00CD-9EF1-4014-9F31-1DB73802053B}" type="pres">
      <dgm:prSet presAssocID="{13DBE211-5E2C-4B21-A6F4-53FFCF60F9F8}" presName="sibTrans" presStyleLbl="sibTrans2D1" presStyleIdx="2" presStyleCnt="8"/>
      <dgm:spPr/>
    </dgm:pt>
    <dgm:pt modelId="{16B954C3-F506-4BB4-8E70-54DE75207A07}" type="pres">
      <dgm:prSet presAssocID="{D204F7DB-4E08-487F-9B05-B231189B6674}" presName="node" presStyleLbl="node1" presStyleIdx="3" presStyleCnt="8" custScaleX="215558" custScaleY="169160" custRadScaleRad="141978" custRadScaleInc="-72064">
        <dgm:presLayoutVars>
          <dgm:bulletEnabled val="1"/>
        </dgm:presLayoutVars>
      </dgm:prSet>
      <dgm:spPr/>
    </dgm:pt>
    <dgm:pt modelId="{553E15D4-F1DE-404C-8093-83F25944330E}" type="pres">
      <dgm:prSet presAssocID="{D204F7DB-4E08-487F-9B05-B231189B6674}" presName="dummy" presStyleCnt="0"/>
      <dgm:spPr/>
    </dgm:pt>
    <dgm:pt modelId="{75CC1592-C196-4DAA-9FB8-839956F3B7B9}" type="pres">
      <dgm:prSet presAssocID="{5E38CE55-2CCF-469C-89B5-9699EFA61F76}" presName="sibTrans" presStyleLbl="sibTrans2D1" presStyleIdx="3" presStyleCnt="8"/>
      <dgm:spPr/>
    </dgm:pt>
    <dgm:pt modelId="{455F0BDE-F2C8-4B4C-B4E9-21626C171311}" type="pres">
      <dgm:prSet presAssocID="{3E70AB75-0EA0-4A91-9D01-FEBE4ACF3AD3}" presName="node" presStyleLbl="node1" presStyleIdx="4" presStyleCnt="8" custScaleX="215558" custScaleY="169160" custRadScaleRad="107056" custRadScaleInc="33073">
        <dgm:presLayoutVars>
          <dgm:bulletEnabled val="1"/>
        </dgm:presLayoutVars>
      </dgm:prSet>
      <dgm:spPr/>
    </dgm:pt>
    <dgm:pt modelId="{2892A5B5-3160-45BB-9C7C-752EFC41EA98}" type="pres">
      <dgm:prSet presAssocID="{3E70AB75-0EA0-4A91-9D01-FEBE4ACF3AD3}" presName="dummy" presStyleCnt="0"/>
      <dgm:spPr/>
    </dgm:pt>
    <dgm:pt modelId="{643E7F8E-0971-4295-9131-30D3729A2FCD}" type="pres">
      <dgm:prSet presAssocID="{A83A47F6-8FC7-4AE2-A102-423B17FAC8EC}" presName="sibTrans" presStyleLbl="sibTrans2D1" presStyleIdx="4" presStyleCnt="8"/>
      <dgm:spPr/>
    </dgm:pt>
    <dgm:pt modelId="{7EB6FBE3-4E4D-4DFD-873D-E1B0A16E0AC5}" type="pres">
      <dgm:prSet presAssocID="{8F89F0F9-0F68-47B4-8AD1-8EEB65B5CD11}" presName="node" presStyleLbl="node1" presStyleIdx="5" presStyleCnt="8" custScaleX="215558" custScaleY="169160" custRadScaleRad="155554" custRadScaleInc="73083">
        <dgm:presLayoutVars>
          <dgm:bulletEnabled val="1"/>
        </dgm:presLayoutVars>
      </dgm:prSet>
      <dgm:spPr/>
    </dgm:pt>
    <dgm:pt modelId="{53AE1A13-DDBE-4160-ADBC-59DAA63AE211}" type="pres">
      <dgm:prSet presAssocID="{8F89F0F9-0F68-47B4-8AD1-8EEB65B5CD11}" presName="dummy" presStyleCnt="0"/>
      <dgm:spPr/>
    </dgm:pt>
    <dgm:pt modelId="{E88A06B6-265B-4BB9-86A3-7EFB525D5848}" type="pres">
      <dgm:prSet presAssocID="{B879369E-4904-4EE4-B985-7354A080F027}" presName="sibTrans" presStyleLbl="sibTrans2D1" presStyleIdx="5" presStyleCnt="8" custScaleX="100365"/>
      <dgm:spPr/>
    </dgm:pt>
    <dgm:pt modelId="{6A2816DF-F766-49FD-935D-9434BAE70610}" type="pres">
      <dgm:prSet presAssocID="{6C318CC1-2B8B-4ADA-98DB-F75C371FC62D}" presName="node" presStyleLbl="node1" presStyleIdx="6" presStyleCnt="8" custScaleX="215558" custScaleY="169160" custRadScaleRad="184430" custRadScaleInc="-13822">
        <dgm:presLayoutVars>
          <dgm:bulletEnabled val="1"/>
        </dgm:presLayoutVars>
      </dgm:prSet>
      <dgm:spPr/>
    </dgm:pt>
    <dgm:pt modelId="{4A5637F1-12DE-46F2-BBA4-BB0A1BC7A779}" type="pres">
      <dgm:prSet presAssocID="{6C318CC1-2B8B-4ADA-98DB-F75C371FC62D}" presName="dummy" presStyleCnt="0"/>
      <dgm:spPr/>
    </dgm:pt>
    <dgm:pt modelId="{503F425F-B63A-4C05-A4AC-7AFD58E0ADA5}" type="pres">
      <dgm:prSet presAssocID="{D0CF11E0-7FE6-420C-8465-7ABD3B007739}" presName="sibTrans" presStyleLbl="sibTrans2D1" presStyleIdx="6" presStyleCnt="8"/>
      <dgm:spPr/>
    </dgm:pt>
    <dgm:pt modelId="{2A2AE880-E31E-4119-9D70-B5A63BA30E1B}" type="pres">
      <dgm:prSet presAssocID="{E80A3FCC-4342-47E6-B9E7-9D100A803832}" presName="node" presStyleLbl="node1" presStyleIdx="7" presStyleCnt="8" custScaleX="215558" custScaleY="169160" custRadScaleRad="135256" custRadScaleInc="-143954">
        <dgm:presLayoutVars>
          <dgm:bulletEnabled val="1"/>
        </dgm:presLayoutVars>
      </dgm:prSet>
      <dgm:spPr/>
    </dgm:pt>
    <dgm:pt modelId="{6388E329-9921-49A2-999C-FECA6D305E57}" type="pres">
      <dgm:prSet presAssocID="{E80A3FCC-4342-47E6-B9E7-9D100A803832}" presName="dummy" presStyleCnt="0"/>
      <dgm:spPr/>
    </dgm:pt>
    <dgm:pt modelId="{2CFD2E5D-0301-4BD1-8E09-7E6CD6E0DBBA}" type="pres">
      <dgm:prSet presAssocID="{8937614E-B740-4059-9587-082E2B59C8EF}" presName="sibTrans" presStyleLbl="sibTrans2D1" presStyleIdx="7" presStyleCnt="8"/>
      <dgm:spPr/>
    </dgm:pt>
  </dgm:ptLst>
  <dgm:cxnLst>
    <dgm:cxn modelId="{81C2B300-CF34-4D90-9C10-3A91422774DC}" srcId="{1D1370F9-1E27-4271-BCD5-57C5A205A12A}" destId="{C6353AE3-27B4-4709-ACDF-25B713193A00}" srcOrd="0" destOrd="0" parTransId="{DC944D71-0BB1-467D-AB14-9A547D79AD80}" sibTransId="{DA115471-8EF6-4B7E-980E-5E25A67518BF}"/>
    <dgm:cxn modelId="{DC4A4713-6996-457F-821A-683D1A550621}" type="presOf" srcId="{6F82F7DC-1244-448A-81DD-96392B8CC363}" destId="{24E907A0-8C4B-478D-A0F7-D43C839C5937}" srcOrd="0" destOrd="0" presId="urn:microsoft.com/office/officeart/2005/8/layout/radial6"/>
    <dgm:cxn modelId="{871F6F18-A36C-4B4A-B500-E36FDBB473CA}" type="presOf" srcId="{A83A47F6-8FC7-4AE2-A102-423B17FAC8EC}" destId="{643E7F8E-0971-4295-9131-30D3729A2FCD}" srcOrd="0" destOrd="0" presId="urn:microsoft.com/office/officeart/2005/8/layout/radial6"/>
    <dgm:cxn modelId="{FFF6022A-E42F-4033-9982-0E8B60320A38}" type="presOf" srcId="{D204F7DB-4E08-487F-9B05-B231189B6674}" destId="{16B954C3-F506-4BB4-8E70-54DE75207A07}" srcOrd="0" destOrd="0" presId="urn:microsoft.com/office/officeart/2005/8/layout/radial6"/>
    <dgm:cxn modelId="{FE1B922E-B1E1-43EC-8C2C-05A31CA70680}" type="presOf" srcId="{13DBE211-5E2C-4B21-A6F4-53FFCF60F9F8}" destId="{38BD00CD-9EF1-4014-9F31-1DB73802053B}" srcOrd="0" destOrd="0" presId="urn:microsoft.com/office/officeart/2005/8/layout/radial6"/>
    <dgm:cxn modelId="{9E2D2B3C-B636-43E7-B05D-095048706694}" type="presOf" srcId="{E80A3FCC-4342-47E6-B9E7-9D100A803832}" destId="{2A2AE880-E31E-4119-9D70-B5A63BA30E1B}" srcOrd="0" destOrd="0" presId="urn:microsoft.com/office/officeart/2005/8/layout/radial6"/>
    <dgm:cxn modelId="{C4107D40-C5A6-4127-85A2-27BEC675CCB2}" type="presOf" srcId="{19B58333-941F-4D91-AD33-49B587CE26EA}" destId="{79E1C8E9-682D-4508-B1B4-DC324B9AE7DB}" srcOrd="0" destOrd="0" presId="urn:microsoft.com/office/officeart/2005/8/layout/radial6"/>
    <dgm:cxn modelId="{438BAE5F-BBBC-41BE-A468-ED5820D56571}" type="presOf" srcId="{D0CF11E0-7FE6-420C-8465-7ABD3B007739}" destId="{503F425F-B63A-4C05-A4AC-7AFD58E0ADA5}" srcOrd="0" destOrd="0" presId="urn:microsoft.com/office/officeart/2005/8/layout/radial6"/>
    <dgm:cxn modelId="{D197D060-6DA6-47C9-82C1-817E7CB8A3E4}" srcId="{C6353AE3-27B4-4709-ACDF-25B713193A00}" destId="{3E70AB75-0EA0-4A91-9D01-FEBE4ACF3AD3}" srcOrd="4" destOrd="0" parTransId="{CDFE8084-F67C-4C5C-9835-AF370A6ADD6E}" sibTransId="{A83A47F6-8FC7-4AE2-A102-423B17FAC8EC}"/>
    <dgm:cxn modelId="{F86F4E63-4CDC-48BA-BE72-A827118F2392}" type="presOf" srcId="{1D1370F9-1E27-4271-BCD5-57C5A205A12A}" destId="{31E6B24C-1EFF-4819-8CC8-3D902943ECF2}" srcOrd="0" destOrd="0" presId="urn:microsoft.com/office/officeart/2005/8/layout/radial6"/>
    <dgm:cxn modelId="{0360EB64-E879-4CE9-A0CF-BD2644F05F32}" srcId="{C6353AE3-27B4-4709-ACDF-25B713193A00}" destId="{E80A3FCC-4342-47E6-B9E7-9D100A803832}" srcOrd="7" destOrd="0" parTransId="{71077B78-9A8D-4825-BF85-1CBF2D982AEE}" sibTransId="{8937614E-B740-4059-9587-082E2B59C8EF}"/>
    <dgm:cxn modelId="{5B0DFB45-7D53-4557-A0AD-E2639EC0BCB7}" type="presOf" srcId="{B879369E-4904-4EE4-B985-7354A080F027}" destId="{E88A06B6-265B-4BB9-86A3-7EFB525D5848}" srcOrd="0" destOrd="0" presId="urn:microsoft.com/office/officeart/2005/8/layout/radial6"/>
    <dgm:cxn modelId="{6355E266-8F9E-4AA7-8297-400052EAE0E4}" srcId="{C6353AE3-27B4-4709-ACDF-25B713193A00}" destId="{0016181E-0EA6-48FB-AEF3-BF821B832975}" srcOrd="1" destOrd="0" parTransId="{88A2B2D4-4848-4D66-9D0A-E904F3C62E81}" sibTransId="{19B58333-941F-4D91-AD33-49B587CE26EA}"/>
    <dgm:cxn modelId="{F48B7971-89BE-4F5B-8397-BC30E3895B89}" type="presOf" srcId="{C6353AE3-27B4-4709-ACDF-25B713193A00}" destId="{18A64574-89A8-463E-BC58-68B1792FAB5B}" srcOrd="0" destOrd="0" presId="urn:microsoft.com/office/officeart/2005/8/layout/radial6"/>
    <dgm:cxn modelId="{81828B55-46FC-4858-89A7-2D3DC278A689}" type="presOf" srcId="{0016181E-0EA6-48FB-AEF3-BF821B832975}" destId="{1FB982BA-A904-4B58-ADF9-3135C37CC0D3}" srcOrd="0" destOrd="0" presId="urn:microsoft.com/office/officeart/2005/8/layout/radial6"/>
    <dgm:cxn modelId="{E17D6B77-DBD1-4B9B-A29F-A6C39CA943A2}" type="presOf" srcId="{6C318CC1-2B8B-4ADA-98DB-F75C371FC62D}" destId="{6A2816DF-F766-49FD-935D-9434BAE70610}" srcOrd="0" destOrd="0" presId="urn:microsoft.com/office/officeart/2005/8/layout/radial6"/>
    <dgm:cxn modelId="{E84D1B89-09AD-470F-9302-FD981C3D6717}" type="presOf" srcId="{47E35354-0008-4098-99BA-28AD1B3F8C3A}" destId="{931D1167-5714-4B43-B4B0-42C40DF9734D}" srcOrd="0" destOrd="0" presId="urn:microsoft.com/office/officeart/2005/8/layout/radial6"/>
    <dgm:cxn modelId="{414EA78A-DB0F-4F4D-A2FA-1C6017883CF2}" srcId="{C6353AE3-27B4-4709-ACDF-25B713193A00}" destId="{D204F7DB-4E08-487F-9B05-B231189B6674}" srcOrd="3" destOrd="0" parTransId="{A5028660-7758-4EFF-9254-BF7887977201}" sibTransId="{5E38CE55-2CCF-469C-89B5-9699EFA61F76}"/>
    <dgm:cxn modelId="{7F3A888F-1F8D-403F-8743-6E898D3571CA}" srcId="{C6353AE3-27B4-4709-ACDF-25B713193A00}" destId="{47E35354-0008-4098-99BA-28AD1B3F8C3A}" srcOrd="2" destOrd="0" parTransId="{00EBDDBC-18F9-441F-9FC3-1278282599B4}" sibTransId="{13DBE211-5E2C-4B21-A6F4-53FFCF60F9F8}"/>
    <dgm:cxn modelId="{CCC4B495-625D-474D-A4E2-1B2B1CB86EFF}" type="presOf" srcId="{3E70AB75-0EA0-4A91-9D01-FEBE4ACF3AD3}" destId="{455F0BDE-F2C8-4B4C-B4E9-21626C171311}" srcOrd="0" destOrd="0" presId="urn:microsoft.com/office/officeart/2005/8/layout/radial6"/>
    <dgm:cxn modelId="{7B678BA5-9446-4B05-A134-52E5FD28AE89}" type="presOf" srcId="{5E38CE55-2CCF-469C-89B5-9699EFA61F76}" destId="{75CC1592-C196-4DAA-9FB8-839956F3B7B9}" srcOrd="0" destOrd="0" presId="urn:microsoft.com/office/officeart/2005/8/layout/radial6"/>
    <dgm:cxn modelId="{4521A3B6-8364-4246-90E3-F45436CAF9C0}" type="presOf" srcId="{90EB0E13-6DFD-46EE-A940-F2EB64269BDA}" destId="{C4DA57F6-538F-4DD7-B493-E3DE057E0225}" srcOrd="0" destOrd="0" presId="urn:microsoft.com/office/officeart/2005/8/layout/radial6"/>
    <dgm:cxn modelId="{ABC4BFBD-29EC-4B54-8C2B-D2A5AEACC093}" type="presOf" srcId="{8937614E-B740-4059-9587-082E2B59C8EF}" destId="{2CFD2E5D-0301-4BD1-8E09-7E6CD6E0DBBA}" srcOrd="0" destOrd="0" presId="urn:microsoft.com/office/officeart/2005/8/layout/radial6"/>
    <dgm:cxn modelId="{D419DCD4-1117-4844-AB16-1DC3EE1C4048}" srcId="{C6353AE3-27B4-4709-ACDF-25B713193A00}" destId="{6C318CC1-2B8B-4ADA-98DB-F75C371FC62D}" srcOrd="6" destOrd="0" parTransId="{8E83EF5F-7E51-4FBD-AEB0-CD0D70C048CD}" sibTransId="{D0CF11E0-7FE6-420C-8465-7ABD3B007739}"/>
    <dgm:cxn modelId="{B7BB5DDC-C48D-44E1-B044-CF268E1D8264}" srcId="{C6353AE3-27B4-4709-ACDF-25B713193A00}" destId="{6F82F7DC-1244-448A-81DD-96392B8CC363}" srcOrd="0" destOrd="0" parTransId="{A5F0F0CC-874E-475B-814E-EEAB7C5F19FD}" sibTransId="{90EB0E13-6DFD-46EE-A940-F2EB64269BDA}"/>
    <dgm:cxn modelId="{4AACEEDC-8309-4B11-B6EB-BF0BA2FAE0EC}" type="presOf" srcId="{8F89F0F9-0F68-47B4-8AD1-8EEB65B5CD11}" destId="{7EB6FBE3-4E4D-4DFD-873D-E1B0A16E0AC5}" srcOrd="0" destOrd="0" presId="urn:microsoft.com/office/officeart/2005/8/layout/radial6"/>
    <dgm:cxn modelId="{FEC09DDF-AC7E-4DB4-8CC0-48E77817F5BD}" srcId="{C6353AE3-27B4-4709-ACDF-25B713193A00}" destId="{8F89F0F9-0F68-47B4-8AD1-8EEB65B5CD11}" srcOrd="5" destOrd="0" parTransId="{E55A9C49-92F7-47A6-B870-478CC2D291A3}" sibTransId="{B879369E-4904-4EE4-B985-7354A080F027}"/>
    <dgm:cxn modelId="{6EB60B41-CB3A-4795-92CE-0AD327E4FC13}" type="presParOf" srcId="{31E6B24C-1EFF-4819-8CC8-3D902943ECF2}" destId="{18A64574-89A8-463E-BC58-68B1792FAB5B}" srcOrd="0" destOrd="0" presId="urn:microsoft.com/office/officeart/2005/8/layout/radial6"/>
    <dgm:cxn modelId="{DCA02208-3F21-4A3E-A663-0F608A47B822}" type="presParOf" srcId="{31E6B24C-1EFF-4819-8CC8-3D902943ECF2}" destId="{24E907A0-8C4B-478D-A0F7-D43C839C5937}" srcOrd="1" destOrd="0" presId="urn:microsoft.com/office/officeart/2005/8/layout/radial6"/>
    <dgm:cxn modelId="{1D2FDC31-A176-4C72-BFBC-4D63D241F51B}" type="presParOf" srcId="{31E6B24C-1EFF-4819-8CC8-3D902943ECF2}" destId="{AFCFDB8E-E5D2-4326-A866-1B81BE5E385C}" srcOrd="2" destOrd="0" presId="urn:microsoft.com/office/officeart/2005/8/layout/radial6"/>
    <dgm:cxn modelId="{DCFD0DB9-185C-4B55-8D20-63952083954A}" type="presParOf" srcId="{31E6B24C-1EFF-4819-8CC8-3D902943ECF2}" destId="{C4DA57F6-538F-4DD7-B493-E3DE057E0225}" srcOrd="3" destOrd="0" presId="urn:microsoft.com/office/officeart/2005/8/layout/radial6"/>
    <dgm:cxn modelId="{DF0A5408-EE53-4632-B64E-61379B69F0B2}" type="presParOf" srcId="{31E6B24C-1EFF-4819-8CC8-3D902943ECF2}" destId="{1FB982BA-A904-4B58-ADF9-3135C37CC0D3}" srcOrd="4" destOrd="0" presId="urn:microsoft.com/office/officeart/2005/8/layout/radial6"/>
    <dgm:cxn modelId="{7D0CBBEC-BB44-4BFD-B92D-988BDF5AAF9A}" type="presParOf" srcId="{31E6B24C-1EFF-4819-8CC8-3D902943ECF2}" destId="{7362A225-4C4D-485F-A798-E20422CB5A04}" srcOrd="5" destOrd="0" presId="urn:microsoft.com/office/officeart/2005/8/layout/radial6"/>
    <dgm:cxn modelId="{7AB3F399-FA65-4941-951F-2D498D7BA05C}" type="presParOf" srcId="{31E6B24C-1EFF-4819-8CC8-3D902943ECF2}" destId="{79E1C8E9-682D-4508-B1B4-DC324B9AE7DB}" srcOrd="6" destOrd="0" presId="urn:microsoft.com/office/officeart/2005/8/layout/radial6"/>
    <dgm:cxn modelId="{BB1ED7D3-C60C-4803-BDE6-7D5963D1AD3A}" type="presParOf" srcId="{31E6B24C-1EFF-4819-8CC8-3D902943ECF2}" destId="{931D1167-5714-4B43-B4B0-42C40DF9734D}" srcOrd="7" destOrd="0" presId="urn:microsoft.com/office/officeart/2005/8/layout/radial6"/>
    <dgm:cxn modelId="{31CD4321-EE5B-42D7-A02F-646D13C4F79F}" type="presParOf" srcId="{31E6B24C-1EFF-4819-8CC8-3D902943ECF2}" destId="{74518409-6A9A-46EC-A279-EBD4CAEA01C7}" srcOrd="8" destOrd="0" presId="urn:microsoft.com/office/officeart/2005/8/layout/radial6"/>
    <dgm:cxn modelId="{A36302E1-486A-46CE-81B3-73DBB9644F17}" type="presParOf" srcId="{31E6B24C-1EFF-4819-8CC8-3D902943ECF2}" destId="{38BD00CD-9EF1-4014-9F31-1DB73802053B}" srcOrd="9" destOrd="0" presId="urn:microsoft.com/office/officeart/2005/8/layout/radial6"/>
    <dgm:cxn modelId="{2853BB64-327F-4D7D-BE95-FBF53F7F1074}" type="presParOf" srcId="{31E6B24C-1EFF-4819-8CC8-3D902943ECF2}" destId="{16B954C3-F506-4BB4-8E70-54DE75207A07}" srcOrd="10" destOrd="0" presId="urn:microsoft.com/office/officeart/2005/8/layout/radial6"/>
    <dgm:cxn modelId="{02A54596-CAD8-4D51-ABFC-6F07DE2A888C}" type="presParOf" srcId="{31E6B24C-1EFF-4819-8CC8-3D902943ECF2}" destId="{553E15D4-F1DE-404C-8093-83F25944330E}" srcOrd="11" destOrd="0" presId="urn:microsoft.com/office/officeart/2005/8/layout/radial6"/>
    <dgm:cxn modelId="{A9876FC7-5A98-4767-A5AC-7413C9A1E61D}" type="presParOf" srcId="{31E6B24C-1EFF-4819-8CC8-3D902943ECF2}" destId="{75CC1592-C196-4DAA-9FB8-839956F3B7B9}" srcOrd="12" destOrd="0" presId="urn:microsoft.com/office/officeart/2005/8/layout/radial6"/>
    <dgm:cxn modelId="{C865F1BD-2922-432D-BEFD-C4E0A585A8B3}" type="presParOf" srcId="{31E6B24C-1EFF-4819-8CC8-3D902943ECF2}" destId="{455F0BDE-F2C8-4B4C-B4E9-21626C171311}" srcOrd="13" destOrd="0" presId="urn:microsoft.com/office/officeart/2005/8/layout/radial6"/>
    <dgm:cxn modelId="{FDDECA20-8F3F-40CE-8EC5-98CD0AD07F58}" type="presParOf" srcId="{31E6B24C-1EFF-4819-8CC8-3D902943ECF2}" destId="{2892A5B5-3160-45BB-9C7C-752EFC41EA98}" srcOrd="14" destOrd="0" presId="urn:microsoft.com/office/officeart/2005/8/layout/radial6"/>
    <dgm:cxn modelId="{36792E2D-9483-481D-A332-B95E61D2DD5F}" type="presParOf" srcId="{31E6B24C-1EFF-4819-8CC8-3D902943ECF2}" destId="{643E7F8E-0971-4295-9131-30D3729A2FCD}" srcOrd="15" destOrd="0" presId="urn:microsoft.com/office/officeart/2005/8/layout/radial6"/>
    <dgm:cxn modelId="{7D957AF5-A62E-4848-9EF4-9095C6760B01}" type="presParOf" srcId="{31E6B24C-1EFF-4819-8CC8-3D902943ECF2}" destId="{7EB6FBE3-4E4D-4DFD-873D-E1B0A16E0AC5}" srcOrd="16" destOrd="0" presId="urn:microsoft.com/office/officeart/2005/8/layout/radial6"/>
    <dgm:cxn modelId="{28F23ECA-208C-46A5-B3C2-DDCD5EB3B5D5}" type="presParOf" srcId="{31E6B24C-1EFF-4819-8CC8-3D902943ECF2}" destId="{53AE1A13-DDBE-4160-ADBC-59DAA63AE211}" srcOrd="17" destOrd="0" presId="urn:microsoft.com/office/officeart/2005/8/layout/radial6"/>
    <dgm:cxn modelId="{783D8DFC-224F-43AC-BEA1-120D0564F244}" type="presParOf" srcId="{31E6B24C-1EFF-4819-8CC8-3D902943ECF2}" destId="{E88A06B6-265B-4BB9-86A3-7EFB525D5848}" srcOrd="18" destOrd="0" presId="urn:microsoft.com/office/officeart/2005/8/layout/radial6"/>
    <dgm:cxn modelId="{8F510DBC-45D2-40EF-8BC5-47BF0DB18023}" type="presParOf" srcId="{31E6B24C-1EFF-4819-8CC8-3D902943ECF2}" destId="{6A2816DF-F766-49FD-935D-9434BAE70610}" srcOrd="19" destOrd="0" presId="urn:microsoft.com/office/officeart/2005/8/layout/radial6"/>
    <dgm:cxn modelId="{0C52FB1A-0E5D-4A54-8735-1C1817BFD3F0}" type="presParOf" srcId="{31E6B24C-1EFF-4819-8CC8-3D902943ECF2}" destId="{4A5637F1-12DE-46F2-BBA4-BB0A1BC7A779}" srcOrd="20" destOrd="0" presId="urn:microsoft.com/office/officeart/2005/8/layout/radial6"/>
    <dgm:cxn modelId="{3B868505-FEE6-49BC-A90D-B97DAA42E82A}" type="presParOf" srcId="{31E6B24C-1EFF-4819-8CC8-3D902943ECF2}" destId="{503F425F-B63A-4C05-A4AC-7AFD58E0ADA5}" srcOrd="21" destOrd="0" presId="urn:microsoft.com/office/officeart/2005/8/layout/radial6"/>
    <dgm:cxn modelId="{BBE5B21E-949B-46C4-83A1-CFEC58E41DDB}" type="presParOf" srcId="{31E6B24C-1EFF-4819-8CC8-3D902943ECF2}" destId="{2A2AE880-E31E-4119-9D70-B5A63BA30E1B}" srcOrd="22" destOrd="0" presId="urn:microsoft.com/office/officeart/2005/8/layout/radial6"/>
    <dgm:cxn modelId="{BA9C448A-E814-4A5F-AB8D-459E9175E109}" type="presParOf" srcId="{31E6B24C-1EFF-4819-8CC8-3D902943ECF2}" destId="{6388E329-9921-49A2-999C-FECA6D305E57}" srcOrd="23" destOrd="0" presId="urn:microsoft.com/office/officeart/2005/8/layout/radial6"/>
    <dgm:cxn modelId="{D0D1A103-7F74-4553-8CC1-2C150447CD9F}" type="presParOf" srcId="{31E6B24C-1EFF-4819-8CC8-3D902943ECF2}" destId="{2CFD2E5D-0301-4BD1-8E09-7E6CD6E0DBBA}" srcOrd="24" destOrd="0" presId="urn:microsoft.com/office/officeart/2005/8/layout/radial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BD5454-0780-4339-B551-A9CD2EEE6C9E}" type="doc">
      <dgm:prSet loTypeId="urn:microsoft.com/office/officeart/2005/8/layout/process1" loCatId="process" qsTypeId="urn:microsoft.com/office/officeart/2005/8/quickstyle/simple1" qsCatId="simple" csTypeId="urn:microsoft.com/office/officeart/2005/8/colors/accent1_2" csCatId="accent1" phldr="1"/>
      <dgm:spPr/>
    </dgm:pt>
    <dgm:pt modelId="{C588C2EE-6BFB-46FC-A096-842839DE3638}">
      <dgm:prSet phldrT="[Text]"/>
      <dgm:spPr/>
      <dgm:t>
        <a:bodyPr/>
        <a:lstStyle/>
        <a:p>
          <a:r>
            <a:rPr lang="en-US" b="0" i="0" dirty="0"/>
            <a:t>Obtain Data from </a:t>
          </a:r>
          <a:r>
            <a:rPr lang="en-US" b="0" i="0" dirty="0" err="1"/>
            <a:t>ViralZone</a:t>
          </a:r>
          <a:r>
            <a:rPr lang="en-US" b="0" i="0" dirty="0"/>
            <a:t> Database(</a:t>
          </a:r>
          <a:r>
            <a:rPr lang="en-IN" b="0" i="0" dirty="0"/>
            <a:t>viralzone.expasy.org) and NCBI(national centre for biotechnology information)</a:t>
          </a:r>
          <a:endParaRPr lang="en-IN" dirty="0"/>
        </a:p>
      </dgm:t>
    </dgm:pt>
    <dgm:pt modelId="{22BD7E44-3567-46FF-BE63-B83B7B05C686}" type="parTrans" cxnId="{288DC520-8F33-4303-BE89-F6AE6ABF38A7}">
      <dgm:prSet/>
      <dgm:spPr/>
      <dgm:t>
        <a:bodyPr/>
        <a:lstStyle/>
        <a:p>
          <a:endParaRPr lang="en-IN"/>
        </a:p>
      </dgm:t>
    </dgm:pt>
    <dgm:pt modelId="{2BF16437-44AA-40F6-AB6D-6CABA700E5A9}" type="sibTrans" cxnId="{288DC520-8F33-4303-BE89-F6AE6ABF38A7}">
      <dgm:prSet/>
      <dgm:spPr/>
      <dgm:t>
        <a:bodyPr/>
        <a:lstStyle/>
        <a:p>
          <a:endParaRPr lang="en-IN"/>
        </a:p>
      </dgm:t>
    </dgm:pt>
    <dgm:pt modelId="{D6B93EB3-949A-4601-91E1-8C155ACE01C5}">
      <dgm:prSet phldrT="[Text]"/>
      <dgm:spPr/>
      <dgm:t>
        <a:bodyPr/>
        <a:lstStyle/>
        <a:p>
          <a:r>
            <a:rPr lang="en-IN" b="0" i="0" dirty="0"/>
            <a:t>Retrieve Viral DNA Sequences in FASTA format</a:t>
          </a:r>
          <a:endParaRPr lang="en-IN" dirty="0"/>
        </a:p>
      </dgm:t>
    </dgm:pt>
    <dgm:pt modelId="{B93E2A15-10E4-4900-BD97-199A3606FD62}" type="parTrans" cxnId="{AAFA2CE2-2705-4B8D-A160-441EF5478DD4}">
      <dgm:prSet/>
      <dgm:spPr/>
      <dgm:t>
        <a:bodyPr/>
        <a:lstStyle/>
        <a:p>
          <a:endParaRPr lang="en-IN"/>
        </a:p>
      </dgm:t>
    </dgm:pt>
    <dgm:pt modelId="{0E84825D-CDB3-40D7-8480-4F6DDE23D0D8}" type="sibTrans" cxnId="{AAFA2CE2-2705-4B8D-A160-441EF5478DD4}">
      <dgm:prSet/>
      <dgm:spPr/>
      <dgm:t>
        <a:bodyPr/>
        <a:lstStyle/>
        <a:p>
          <a:endParaRPr lang="en-IN"/>
        </a:p>
      </dgm:t>
    </dgm:pt>
    <dgm:pt modelId="{5F964963-729D-4FD0-848B-A58923B9FB40}">
      <dgm:prSet phldrT="[Text]"/>
      <dgm:spPr/>
      <dgm:t>
        <a:bodyPr/>
        <a:lstStyle/>
        <a:p>
          <a:r>
            <a:rPr lang="en-US" b="0" i="0" dirty="0"/>
            <a:t>Select 35 sequences from each host class</a:t>
          </a:r>
        </a:p>
        <a:p>
          <a:r>
            <a:rPr lang="en-US" b="0" i="0" dirty="0"/>
            <a:t>Ensure dataset balance across host classes</a:t>
          </a:r>
          <a:endParaRPr lang="en-IN" dirty="0"/>
        </a:p>
      </dgm:t>
    </dgm:pt>
    <dgm:pt modelId="{3606F03A-801B-474F-BE6F-05952F5E25D5}" type="parTrans" cxnId="{E426B731-80FC-4D7B-B762-4FA6F1FE1416}">
      <dgm:prSet/>
      <dgm:spPr/>
      <dgm:t>
        <a:bodyPr/>
        <a:lstStyle/>
        <a:p>
          <a:endParaRPr lang="en-IN"/>
        </a:p>
      </dgm:t>
    </dgm:pt>
    <dgm:pt modelId="{61056D8B-3826-46ED-A15B-A46ED9E26AB4}" type="sibTrans" cxnId="{E426B731-80FC-4D7B-B762-4FA6F1FE1416}">
      <dgm:prSet/>
      <dgm:spPr/>
      <dgm:t>
        <a:bodyPr/>
        <a:lstStyle/>
        <a:p>
          <a:endParaRPr lang="en-IN"/>
        </a:p>
      </dgm:t>
    </dgm:pt>
    <dgm:pt modelId="{14B6E0A0-C459-47FC-AB68-DD8488BDAB7E}" type="pres">
      <dgm:prSet presAssocID="{FCBD5454-0780-4339-B551-A9CD2EEE6C9E}" presName="Name0" presStyleCnt="0">
        <dgm:presLayoutVars>
          <dgm:dir/>
          <dgm:resizeHandles val="exact"/>
        </dgm:presLayoutVars>
      </dgm:prSet>
      <dgm:spPr/>
    </dgm:pt>
    <dgm:pt modelId="{1603F2C1-6392-4107-B5EE-6D057F683788}" type="pres">
      <dgm:prSet presAssocID="{C588C2EE-6BFB-46FC-A096-842839DE3638}" presName="node" presStyleLbl="node1" presStyleIdx="0" presStyleCnt="3">
        <dgm:presLayoutVars>
          <dgm:bulletEnabled val="1"/>
        </dgm:presLayoutVars>
      </dgm:prSet>
      <dgm:spPr/>
    </dgm:pt>
    <dgm:pt modelId="{EB5C3063-5EA0-4605-886D-CE12A20D5AB3}" type="pres">
      <dgm:prSet presAssocID="{2BF16437-44AA-40F6-AB6D-6CABA700E5A9}" presName="sibTrans" presStyleLbl="sibTrans2D1" presStyleIdx="0" presStyleCnt="2"/>
      <dgm:spPr/>
    </dgm:pt>
    <dgm:pt modelId="{F25E8267-660D-45BD-B35A-04423A447F87}" type="pres">
      <dgm:prSet presAssocID="{2BF16437-44AA-40F6-AB6D-6CABA700E5A9}" presName="connectorText" presStyleLbl="sibTrans2D1" presStyleIdx="0" presStyleCnt="2"/>
      <dgm:spPr/>
    </dgm:pt>
    <dgm:pt modelId="{CCF8592A-3AD8-416E-91A4-E85A229D8F0F}" type="pres">
      <dgm:prSet presAssocID="{D6B93EB3-949A-4601-91E1-8C155ACE01C5}" presName="node" presStyleLbl="node1" presStyleIdx="1" presStyleCnt="3">
        <dgm:presLayoutVars>
          <dgm:bulletEnabled val="1"/>
        </dgm:presLayoutVars>
      </dgm:prSet>
      <dgm:spPr/>
    </dgm:pt>
    <dgm:pt modelId="{FDF09D7D-D018-484B-9CB6-BD5ED82D9CF6}" type="pres">
      <dgm:prSet presAssocID="{0E84825D-CDB3-40D7-8480-4F6DDE23D0D8}" presName="sibTrans" presStyleLbl="sibTrans2D1" presStyleIdx="1" presStyleCnt="2"/>
      <dgm:spPr/>
    </dgm:pt>
    <dgm:pt modelId="{6D471834-F1EF-4AB9-A559-29E03F54023C}" type="pres">
      <dgm:prSet presAssocID="{0E84825D-CDB3-40D7-8480-4F6DDE23D0D8}" presName="connectorText" presStyleLbl="sibTrans2D1" presStyleIdx="1" presStyleCnt="2"/>
      <dgm:spPr/>
    </dgm:pt>
    <dgm:pt modelId="{3FC1F9F1-D453-4772-9F6E-3F6BAB1CC0AC}" type="pres">
      <dgm:prSet presAssocID="{5F964963-729D-4FD0-848B-A58923B9FB40}" presName="node" presStyleLbl="node1" presStyleIdx="2" presStyleCnt="3">
        <dgm:presLayoutVars>
          <dgm:bulletEnabled val="1"/>
        </dgm:presLayoutVars>
      </dgm:prSet>
      <dgm:spPr/>
    </dgm:pt>
  </dgm:ptLst>
  <dgm:cxnLst>
    <dgm:cxn modelId="{BF7E620D-E371-4522-821C-B6ACDF7E5072}" type="presOf" srcId="{FCBD5454-0780-4339-B551-A9CD2EEE6C9E}" destId="{14B6E0A0-C459-47FC-AB68-DD8488BDAB7E}" srcOrd="0" destOrd="0" presId="urn:microsoft.com/office/officeart/2005/8/layout/process1"/>
    <dgm:cxn modelId="{288DC520-8F33-4303-BE89-F6AE6ABF38A7}" srcId="{FCBD5454-0780-4339-B551-A9CD2EEE6C9E}" destId="{C588C2EE-6BFB-46FC-A096-842839DE3638}" srcOrd="0" destOrd="0" parTransId="{22BD7E44-3567-46FF-BE63-B83B7B05C686}" sibTransId="{2BF16437-44AA-40F6-AB6D-6CABA700E5A9}"/>
    <dgm:cxn modelId="{E426B731-80FC-4D7B-B762-4FA6F1FE1416}" srcId="{FCBD5454-0780-4339-B551-A9CD2EEE6C9E}" destId="{5F964963-729D-4FD0-848B-A58923B9FB40}" srcOrd="2" destOrd="0" parTransId="{3606F03A-801B-474F-BE6F-05952F5E25D5}" sibTransId="{61056D8B-3826-46ED-A15B-A46ED9E26AB4}"/>
    <dgm:cxn modelId="{E3CC5A69-DFE7-4EFF-A409-DC9B787A24D3}" type="presOf" srcId="{0E84825D-CDB3-40D7-8480-4F6DDE23D0D8}" destId="{FDF09D7D-D018-484B-9CB6-BD5ED82D9CF6}" srcOrd="0" destOrd="0" presId="urn:microsoft.com/office/officeart/2005/8/layout/process1"/>
    <dgm:cxn modelId="{5B57E971-1E08-4915-901E-FBD854A77195}" type="presOf" srcId="{2BF16437-44AA-40F6-AB6D-6CABA700E5A9}" destId="{EB5C3063-5EA0-4605-886D-CE12A20D5AB3}" srcOrd="0" destOrd="0" presId="urn:microsoft.com/office/officeart/2005/8/layout/process1"/>
    <dgm:cxn modelId="{CCEC9CB2-EE99-437E-B146-7C715C055E7C}" type="presOf" srcId="{0E84825D-CDB3-40D7-8480-4F6DDE23D0D8}" destId="{6D471834-F1EF-4AB9-A559-29E03F54023C}" srcOrd="1" destOrd="0" presId="urn:microsoft.com/office/officeart/2005/8/layout/process1"/>
    <dgm:cxn modelId="{6740A6B9-B6FF-42F1-9338-7704266FE99C}" type="presOf" srcId="{D6B93EB3-949A-4601-91E1-8C155ACE01C5}" destId="{CCF8592A-3AD8-416E-91A4-E85A229D8F0F}" srcOrd="0" destOrd="0" presId="urn:microsoft.com/office/officeart/2005/8/layout/process1"/>
    <dgm:cxn modelId="{FE5DB4BD-AFED-4EAC-B173-B0FC397F1DFF}" type="presOf" srcId="{2BF16437-44AA-40F6-AB6D-6CABA700E5A9}" destId="{F25E8267-660D-45BD-B35A-04423A447F87}" srcOrd="1" destOrd="0" presId="urn:microsoft.com/office/officeart/2005/8/layout/process1"/>
    <dgm:cxn modelId="{0DC3E5C7-1DEC-4FAC-B43E-0DA91266ABF5}" type="presOf" srcId="{C588C2EE-6BFB-46FC-A096-842839DE3638}" destId="{1603F2C1-6392-4107-B5EE-6D057F683788}" srcOrd="0" destOrd="0" presId="urn:microsoft.com/office/officeart/2005/8/layout/process1"/>
    <dgm:cxn modelId="{273399D0-C778-400C-B87B-D1E8AD94378A}" type="presOf" srcId="{5F964963-729D-4FD0-848B-A58923B9FB40}" destId="{3FC1F9F1-D453-4772-9F6E-3F6BAB1CC0AC}" srcOrd="0" destOrd="0" presId="urn:microsoft.com/office/officeart/2005/8/layout/process1"/>
    <dgm:cxn modelId="{AAFA2CE2-2705-4B8D-A160-441EF5478DD4}" srcId="{FCBD5454-0780-4339-B551-A9CD2EEE6C9E}" destId="{D6B93EB3-949A-4601-91E1-8C155ACE01C5}" srcOrd="1" destOrd="0" parTransId="{B93E2A15-10E4-4900-BD97-199A3606FD62}" sibTransId="{0E84825D-CDB3-40D7-8480-4F6DDE23D0D8}"/>
    <dgm:cxn modelId="{881EF382-0002-4500-AD91-A4D62A87D736}" type="presParOf" srcId="{14B6E0A0-C459-47FC-AB68-DD8488BDAB7E}" destId="{1603F2C1-6392-4107-B5EE-6D057F683788}" srcOrd="0" destOrd="0" presId="urn:microsoft.com/office/officeart/2005/8/layout/process1"/>
    <dgm:cxn modelId="{11428BB7-3F29-406F-B11A-0E52CA0D09BC}" type="presParOf" srcId="{14B6E0A0-C459-47FC-AB68-DD8488BDAB7E}" destId="{EB5C3063-5EA0-4605-886D-CE12A20D5AB3}" srcOrd="1" destOrd="0" presId="urn:microsoft.com/office/officeart/2005/8/layout/process1"/>
    <dgm:cxn modelId="{ECED0F2D-AD2B-466B-86EB-18682B7C10B2}" type="presParOf" srcId="{EB5C3063-5EA0-4605-886D-CE12A20D5AB3}" destId="{F25E8267-660D-45BD-B35A-04423A447F87}" srcOrd="0" destOrd="0" presId="urn:microsoft.com/office/officeart/2005/8/layout/process1"/>
    <dgm:cxn modelId="{B7ACD870-CB57-4C32-BF93-91DEE35B344A}" type="presParOf" srcId="{14B6E0A0-C459-47FC-AB68-DD8488BDAB7E}" destId="{CCF8592A-3AD8-416E-91A4-E85A229D8F0F}" srcOrd="2" destOrd="0" presId="urn:microsoft.com/office/officeart/2005/8/layout/process1"/>
    <dgm:cxn modelId="{916EF91B-B6A2-40BE-8D20-DFFE7FF9FEF5}" type="presParOf" srcId="{14B6E0A0-C459-47FC-AB68-DD8488BDAB7E}" destId="{FDF09D7D-D018-484B-9CB6-BD5ED82D9CF6}" srcOrd="3" destOrd="0" presId="urn:microsoft.com/office/officeart/2005/8/layout/process1"/>
    <dgm:cxn modelId="{6DFE0F5C-36DC-4EE9-966C-476E78D27E8F}" type="presParOf" srcId="{FDF09D7D-D018-484B-9CB6-BD5ED82D9CF6}" destId="{6D471834-F1EF-4AB9-A559-29E03F54023C}" srcOrd="0" destOrd="0" presId="urn:microsoft.com/office/officeart/2005/8/layout/process1"/>
    <dgm:cxn modelId="{A6EDA0AA-5D3A-4523-8A59-61BCE7632820}" type="presParOf" srcId="{14B6E0A0-C459-47FC-AB68-DD8488BDAB7E}" destId="{3FC1F9F1-D453-4772-9F6E-3F6BAB1CC0AC}"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035BEC-B3EC-4B46-B848-D11A9491810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F5FAF398-2294-4F06-9790-1BF58697066E}">
      <dgm:prSet/>
      <dgm:spPr/>
      <dgm:t>
        <a:bodyPr/>
        <a:lstStyle/>
        <a:p>
          <a:r>
            <a:rPr lang="en-IN" dirty="0"/>
            <a:t>K-</a:t>
          </a:r>
          <a:r>
            <a:rPr lang="en-IN" dirty="0" err="1"/>
            <a:t>mers</a:t>
          </a:r>
          <a:r>
            <a:rPr lang="en-IN" dirty="0"/>
            <a:t> serve as a compact and informative representation of DNA sequences.</a:t>
          </a:r>
        </a:p>
      </dgm:t>
    </dgm:pt>
    <dgm:pt modelId="{C87AF4FF-1588-447C-8781-F47960CD906E}" type="parTrans" cxnId="{68DA99DE-4679-4A62-AB5C-B45E5FBA1ABA}">
      <dgm:prSet/>
      <dgm:spPr/>
      <dgm:t>
        <a:bodyPr/>
        <a:lstStyle/>
        <a:p>
          <a:endParaRPr lang="en-IN"/>
        </a:p>
      </dgm:t>
    </dgm:pt>
    <dgm:pt modelId="{6BCDCDC6-0009-4F94-A8C6-0D2FDEF2167B}" type="sibTrans" cxnId="{68DA99DE-4679-4A62-AB5C-B45E5FBA1ABA}">
      <dgm:prSet/>
      <dgm:spPr/>
      <dgm:t>
        <a:bodyPr/>
        <a:lstStyle/>
        <a:p>
          <a:endParaRPr lang="en-IN"/>
        </a:p>
      </dgm:t>
    </dgm:pt>
    <dgm:pt modelId="{D4D21CC7-3148-4118-9FC6-F1F9147D239D}">
      <dgm:prSet/>
      <dgm:spPr/>
      <dgm:t>
        <a:bodyPr/>
        <a:lstStyle/>
        <a:p>
          <a:r>
            <a:rPr lang="en-IN" dirty="0"/>
            <a:t>They capture local sequence patterns, which can be crucial for various tasks, including:</a:t>
          </a:r>
        </a:p>
      </dgm:t>
    </dgm:pt>
    <dgm:pt modelId="{3478CE22-BFCD-49F6-96F6-AC2DF795C8F2}" type="parTrans" cxnId="{D8D30DA6-6055-4C8E-B210-D83A67BF2FDC}">
      <dgm:prSet/>
      <dgm:spPr/>
      <dgm:t>
        <a:bodyPr/>
        <a:lstStyle/>
        <a:p>
          <a:endParaRPr lang="en-IN"/>
        </a:p>
      </dgm:t>
    </dgm:pt>
    <dgm:pt modelId="{456B06AF-5C62-42C9-A295-245A66EA4F44}" type="sibTrans" cxnId="{D8D30DA6-6055-4C8E-B210-D83A67BF2FDC}">
      <dgm:prSet/>
      <dgm:spPr/>
      <dgm:t>
        <a:bodyPr/>
        <a:lstStyle/>
        <a:p>
          <a:endParaRPr lang="en-IN"/>
        </a:p>
      </dgm:t>
    </dgm:pt>
    <dgm:pt modelId="{C91B08C1-C196-4C5D-9447-D47A5185F22B}">
      <dgm:prSet/>
      <dgm:spPr/>
      <dgm:t>
        <a:bodyPr/>
        <a:lstStyle/>
        <a:p>
          <a:r>
            <a:rPr lang="en-IN" dirty="0"/>
            <a:t>DNA sequence classification (predicting host labels, as our your case).</a:t>
          </a:r>
        </a:p>
      </dgm:t>
    </dgm:pt>
    <dgm:pt modelId="{1EB88404-4DF4-4002-B9F4-710C8F05A05E}" type="parTrans" cxnId="{DD2804F9-A7F0-4039-9F89-6CD2B5CDE7A8}">
      <dgm:prSet/>
      <dgm:spPr/>
      <dgm:t>
        <a:bodyPr/>
        <a:lstStyle/>
        <a:p>
          <a:endParaRPr lang="en-IN"/>
        </a:p>
      </dgm:t>
    </dgm:pt>
    <dgm:pt modelId="{3C31A57D-DD2E-447E-8C1D-63BBA2ACAE85}" type="sibTrans" cxnId="{DD2804F9-A7F0-4039-9F89-6CD2B5CDE7A8}">
      <dgm:prSet/>
      <dgm:spPr/>
      <dgm:t>
        <a:bodyPr/>
        <a:lstStyle/>
        <a:p>
          <a:endParaRPr lang="en-IN"/>
        </a:p>
      </dgm:t>
    </dgm:pt>
    <dgm:pt modelId="{1639D2DA-7E52-480A-9908-C27D64824DAE}">
      <dgm:prSet/>
      <dgm:spPr/>
      <dgm:t>
        <a:bodyPr/>
        <a:lstStyle/>
        <a:p>
          <a:r>
            <a:rPr lang="en-IN" dirty="0"/>
            <a:t>Sequence alignment.</a:t>
          </a:r>
        </a:p>
      </dgm:t>
    </dgm:pt>
    <dgm:pt modelId="{7D129E0B-0B00-492E-9AD4-04C39D2997B2}" type="parTrans" cxnId="{72A0680A-A06D-4A1F-9684-0A26CCDE26A5}">
      <dgm:prSet/>
      <dgm:spPr/>
      <dgm:t>
        <a:bodyPr/>
        <a:lstStyle/>
        <a:p>
          <a:endParaRPr lang="en-IN"/>
        </a:p>
      </dgm:t>
    </dgm:pt>
    <dgm:pt modelId="{DD34D475-01C7-465B-BA92-F667F0C0F5CE}" type="sibTrans" cxnId="{72A0680A-A06D-4A1F-9684-0A26CCDE26A5}">
      <dgm:prSet/>
      <dgm:spPr/>
      <dgm:t>
        <a:bodyPr/>
        <a:lstStyle/>
        <a:p>
          <a:endParaRPr lang="en-IN"/>
        </a:p>
      </dgm:t>
    </dgm:pt>
    <dgm:pt modelId="{0AEBA7FF-B0C3-43BA-AAED-0F65F20DBA28}">
      <dgm:prSet/>
      <dgm:spPr/>
      <dgm:t>
        <a:bodyPr/>
        <a:lstStyle/>
        <a:p>
          <a:r>
            <a:rPr lang="en-IN" dirty="0"/>
            <a:t>Identifying sequence motifs (recurring patterns).</a:t>
          </a:r>
        </a:p>
      </dgm:t>
    </dgm:pt>
    <dgm:pt modelId="{5E1F5BD7-8FF6-4E91-80F2-DCD94A79C4EA}" type="parTrans" cxnId="{CEFA8450-F1E7-4947-B16C-5E066C14DB14}">
      <dgm:prSet/>
      <dgm:spPr/>
      <dgm:t>
        <a:bodyPr/>
        <a:lstStyle/>
        <a:p>
          <a:endParaRPr lang="en-IN"/>
        </a:p>
      </dgm:t>
    </dgm:pt>
    <dgm:pt modelId="{DF46790E-4535-44D2-A3AD-18ED601D2901}" type="sibTrans" cxnId="{CEFA8450-F1E7-4947-B16C-5E066C14DB14}">
      <dgm:prSet/>
      <dgm:spPr/>
      <dgm:t>
        <a:bodyPr/>
        <a:lstStyle/>
        <a:p>
          <a:endParaRPr lang="en-IN"/>
        </a:p>
      </dgm:t>
    </dgm:pt>
    <dgm:pt modelId="{4128D517-AEE6-4E74-9CA8-DCDF022EBB2F}">
      <dgm:prSet/>
      <dgm:spPr/>
      <dgm:t>
        <a:bodyPr/>
        <a:lstStyle/>
        <a:p>
          <a:r>
            <a:rPr lang="en-IN" dirty="0"/>
            <a:t>Detecting mutations or variations.</a:t>
          </a:r>
        </a:p>
      </dgm:t>
    </dgm:pt>
    <dgm:pt modelId="{7F4D188C-5B06-4B91-9A93-5EA657649C76}" type="parTrans" cxnId="{BFB660A7-5AB0-4872-ADE5-753764ABE16A}">
      <dgm:prSet/>
      <dgm:spPr/>
      <dgm:t>
        <a:bodyPr/>
        <a:lstStyle/>
        <a:p>
          <a:endParaRPr lang="en-IN"/>
        </a:p>
      </dgm:t>
    </dgm:pt>
    <dgm:pt modelId="{30F826ED-415A-46AD-A0D4-40257DCCD422}" type="sibTrans" cxnId="{BFB660A7-5AB0-4872-ADE5-753764ABE16A}">
      <dgm:prSet/>
      <dgm:spPr/>
      <dgm:t>
        <a:bodyPr/>
        <a:lstStyle/>
        <a:p>
          <a:endParaRPr lang="en-IN"/>
        </a:p>
      </dgm:t>
    </dgm:pt>
    <dgm:pt modelId="{F9377E18-A871-4F8D-92CB-F8FFD079E6E9}">
      <dgm:prSet/>
      <dgm:spPr/>
      <dgm:t>
        <a:bodyPr/>
        <a:lstStyle/>
        <a:p>
          <a:r>
            <a:rPr lang="en-IN" dirty="0"/>
            <a:t>K-</a:t>
          </a:r>
          <a:r>
            <a:rPr lang="en-IN" dirty="0" err="1"/>
            <a:t>mers</a:t>
          </a:r>
          <a:r>
            <a:rPr lang="en-IN" dirty="0"/>
            <a:t> are often used as input features for machine learning models to predict or classify biological properties or </a:t>
          </a:r>
          <a:r>
            <a:rPr lang="en-IN" dirty="0" err="1"/>
            <a:t>behaviors</a:t>
          </a:r>
          <a:r>
            <a:rPr lang="en-IN" dirty="0"/>
            <a:t> based on DNA sequences.</a:t>
          </a:r>
        </a:p>
      </dgm:t>
    </dgm:pt>
    <dgm:pt modelId="{9D361343-B0B1-4E41-B889-9A3C309209C5}" type="parTrans" cxnId="{35974D0B-6458-4EAA-A35C-CCA9F84788E3}">
      <dgm:prSet/>
      <dgm:spPr/>
      <dgm:t>
        <a:bodyPr/>
        <a:lstStyle/>
        <a:p>
          <a:endParaRPr lang="en-IN"/>
        </a:p>
      </dgm:t>
    </dgm:pt>
    <dgm:pt modelId="{410960D1-8C34-4B67-8F00-AEFB3AE21B02}" type="sibTrans" cxnId="{35974D0B-6458-4EAA-A35C-CCA9F84788E3}">
      <dgm:prSet/>
      <dgm:spPr/>
      <dgm:t>
        <a:bodyPr/>
        <a:lstStyle/>
        <a:p>
          <a:endParaRPr lang="en-IN"/>
        </a:p>
      </dgm:t>
    </dgm:pt>
    <dgm:pt modelId="{2917222C-DC83-4D43-B80A-A3E4360CBE59}" type="pres">
      <dgm:prSet presAssocID="{49035BEC-B3EC-4B46-B848-D11A94918100}" presName="Name0" presStyleCnt="0">
        <dgm:presLayoutVars>
          <dgm:dir/>
          <dgm:animLvl val="lvl"/>
          <dgm:resizeHandles val="exact"/>
        </dgm:presLayoutVars>
      </dgm:prSet>
      <dgm:spPr/>
    </dgm:pt>
    <dgm:pt modelId="{AF630429-9C99-463E-B618-3294CBFE0030}" type="pres">
      <dgm:prSet presAssocID="{F5FAF398-2294-4F06-9790-1BF58697066E}" presName="linNode" presStyleCnt="0"/>
      <dgm:spPr/>
    </dgm:pt>
    <dgm:pt modelId="{AB778FA9-6A59-4584-B760-333757F0CC82}" type="pres">
      <dgm:prSet presAssocID="{F5FAF398-2294-4F06-9790-1BF58697066E}" presName="parentText" presStyleLbl="node1" presStyleIdx="0" presStyleCnt="1" custScaleX="60575" custScaleY="86305">
        <dgm:presLayoutVars>
          <dgm:chMax val="1"/>
          <dgm:bulletEnabled val="1"/>
        </dgm:presLayoutVars>
      </dgm:prSet>
      <dgm:spPr/>
    </dgm:pt>
    <dgm:pt modelId="{3A5D594A-AE79-4B90-9E2C-47A71DA65F25}" type="pres">
      <dgm:prSet presAssocID="{F5FAF398-2294-4F06-9790-1BF58697066E}" presName="descendantText" presStyleLbl="alignAccFollowNode1" presStyleIdx="0" presStyleCnt="1" custScaleX="135034">
        <dgm:presLayoutVars>
          <dgm:bulletEnabled val="1"/>
        </dgm:presLayoutVars>
      </dgm:prSet>
      <dgm:spPr/>
    </dgm:pt>
  </dgm:ptLst>
  <dgm:cxnLst>
    <dgm:cxn modelId="{72A0680A-A06D-4A1F-9684-0A26CCDE26A5}" srcId="{F5FAF398-2294-4F06-9790-1BF58697066E}" destId="{1639D2DA-7E52-480A-9908-C27D64824DAE}" srcOrd="2" destOrd="0" parTransId="{7D129E0B-0B00-492E-9AD4-04C39D2997B2}" sibTransId="{DD34D475-01C7-465B-BA92-F667F0C0F5CE}"/>
    <dgm:cxn modelId="{35974D0B-6458-4EAA-A35C-CCA9F84788E3}" srcId="{F5FAF398-2294-4F06-9790-1BF58697066E}" destId="{F9377E18-A871-4F8D-92CB-F8FFD079E6E9}" srcOrd="5" destOrd="0" parTransId="{9D361343-B0B1-4E41-B889-9A3C309209C5}" sibTransId="{410960D1-8C34-4B67-8F00-AEFB3AE21B02}"/>
    <dgm:cxn modelId="{992B0920-A8CA-42AD-A32A-C69409700E06}" type="presOf" srcId="{0AEBA7FF-B0C3-43BA-AAED-0F65F20DBA28}" destId="{3A5D594A-AE79-4B90-9E2C-47A71DA65F25}" srcOrd="0" destOrd="3" presId="urn:microsoft.com/office/officeart/2005/8/layout/vList5"/>
    <dgm:cxn modelId="{3DEA303E-1C47-4907-A3C1-9C803B63C6EE}" type="presOf" srcId="{49035BEC-B3EC-4B46-B848-D11A94918100}" destId="{2917222C-DC83-4D43-B80A-A3E4360CBE59}" srcOrd="0" destOrd="0" presId="urn:microsoft.com/office/officeart/2005/8/layout/vList5"/>
    <dgm:cxn modelId="{023C3362-5166-447D-B4B0-AD579DD1E87D}" type="presOf" srcId="{C91B08C1-C196-4C5D-9447-D47A5185F22B}" destId="{3A5D594A-AE79-4B90-9E2C-47A71DA65F25}" srcOrd="0" destOrd="1" presId="urn:microsoft.com/office/officeart/2005/8/layout/vList5"/>
    <dgm:cxn modelId="{4040EE64-EDAA-4F58-BF00-16E41FE69685}" type="presOf" srcId="{D4D21CC7-3148-4118-9FC6-F1F9147D239D}" destId="{3A5D594A-AE79-4B90-9E2C-47A71DA65F25}" srcOrd="0" destOrd="0" presId="urn:microsoft.com/office/officeart/2005/8/layout/vList5"/>
    <dgm:cxn modelId="{78908B47-9BC8-41DF-95DD-5AA2E261D690}" type="presOf" srcId="{1639D2DA-7E52-480A-9908-C27D64824DAE}" destId="{3A5D594A-AE79-4B90-9E2C-47A71DA65F25}" srcOrd="0" destOrd="2" presId="urn:microsoft.com/office/officeart/2005/8/layout/vList5"/>
    <dgm:cxn modelId="{CEFA8450-F1E7-4947-B16C-5E066C14DB14}" srcId="{F5FAF398-2294-4F06-9790-1BF58697066E}" destId="{0AEBA7FF-B0C3-43BA-AAED-0F65F20DBA28}" srcOrd="3" destOrd="0" parTransId="{5E1F5BD7-8FF6-4E91-80F2-DCD94A79C4EA}" sibTransId="{DF46790E-4535-44D2-A3AD-18ED601D2901}"/>
    <dgm:cxn modelId="{6BEF7797-6AD0-43E3-A70C-2CC0172E66DA}" type="presOf" srcId="{F5FAF398-2294-4F06-9790-1BF58697066E}" destId="{AB778FA9-6A59-4584-B760-333757F0CC82}" srcOrd="0" destOrd="0" presId="urn:microsoft.com/office/officeart/2005/8/layout/vList5"/>
    <dgm:cxn modelId="{D8D30DA6-6055-4C8E-B210-D83A67BF2FDC}" srcId="{F5FAF398-2294-4F06-9790-1BF58697066E}" destId="{D4D21CC7-3148-4118-9FC6-F1F9147D239D}" srcOrd="0" destOrd="0" parTransId="{3478CE22-BFCD-49F6-96F6-AC2DF795C8F2}" sibTransId="{456B06AF-5C62-42C9-A295-245A66EA4F44}"/>
    <dgm:cxn modelId="{BFB660A7-5AB0-4872-ADE5-753764ABE16A}" srcId="{F5FAF398-2294-4F06-9790-1BF58697066E}" destId="{4128D517-AEE6-4E74-9CA8-DCDF022EBB2F}" srcOrd="4" destOrd="0" parTransId="{7F4D188C-5B06-4B91-9A93-5EA657649C76}" sibTransId="{30F826ED-415A-46AD-A0D4-40257DCCD422}"/>
    <dgm:cxn modelId="{FFC6E8B7-B67E-4CF1-975D-24D2B635322F}" type="presOf" srcId="{F9377E18-A871-4F8D-92CB-F8FFD079E6E9}" destId="{3A5D594A-AE79-4B90-9E2C-47A71DA65F25}" srcOrd="0" destOrd="5" presId="urn:microsoft.com/office/officeart/2005/8/layout/vList5"/>
    <dgm:cxn modelId="{8316FBB7-7F5D-4867-A13D-BC318975A6EF}" type="presOf" srcId="{4128D517-AEE6-4E74-9CA8-DCDF022EBB2F}" destId="{3A5D594A-AE79-4B90-9E2C-47A71DA65F25}" srcOrd="0" destOrd="4" presId="urn:microsoft.com/office/officeart/2005/8/layout/vList5"/>
    <dgm:cxn modelId="{68DA99DE-4679-4A62-AB5C-B45E5FBA1ABA}" srcId="{49035BEC-B3EC-4B46-B848-D11A94918100}" destId="{F5FAF398-2294-4F06-9790-1BF58697066E}" srcOrd="0" destOrd="0" parTransId="{C87AF4FF-1588-447C-8781-F47960CD906E}" sibTransId="{6BCDCDC6-0009-4F94-A8C6-0D2FDEF2167B}"/>
    <dgm:cxn modelId="{DD2804F9-A7F0-4039-9F89-6CD2B5CDE7A8}" srcId="{F5FAF398-2294-4F06-9790-1BF58697066E}" destId="{C91B08C1-C196-4C5D-9447-D47A5185F22B}" srcOrd="1" destOrd="0" parTransId="{1EB88404-4DF4-4002-B9F4-710C8F05A05E}" sibTransId="{3C31A57D-DD2E-447E-8C1D-63BBA2ACAE85}"/>
    <dgm:cxn modelId="{81176F94-DDC4-47DE-83CC-7DC9243EEBCC}" type="presParOf" srcId="{2917222C-DC83-4D43-B80A-A3E4360CBE59}" destId="{AF630429-9C99-463E-B618-3294CBFE0030}" srcOrd="0" destOrd="0" presId="urn:microsoft.com/office/officeart/2005/8/layout/vList5"/>
    <dgm:cxn modelId="{54455729-9F69-4FC7-B2DE-C9B5E21EA8CE}" type="presParOf" srcId="{AF630429-9C99-463E-B618-3294CBFE0030}" destId="{AB778FA9-6A59-4584-B760-333757F0CC82}" srcOrd="0" destOrd="0" presId="urn:microsoft.com/office/officeart/2005/8/layout/vList5"/>
    <dgm:cxn modelId="{28BAE00D-3E69-43A5-9C94-1D775515F02B}" type="presParOf" srcId="{AF630429-9C99-463E-B618-3294CBFE0030}" destId="{3A5D594A-AE79-4B90-9E2C-47A71DA65F2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A1B29F8-8FC4-4348-993F-8E125A86E02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26516146-9E4C-489C-9E4D-45416BBB414E}">
      <dgm:prSet custT="1"/>
      <dgm:spPr>
        <a:noFill/>
        <a:ln>
          <a:solidFill>
            <a:schemeClr val="accent1"/>
          </a:solidFill>
        </a:ln>
      </dgm:spPr>
      <dgm:t>
        <a:bodyPr/>
        <a:lstStyle/>
        <a:p>
          <a:pPr algn="l"/>
          <a:r>
            <a:rPr lang="en-IN" sz="1400" dirty="0">
              <a:solidFill>
                <a:schemeClr val="tx1"/>
              </a:solidFill>
            </a:rPr>
            <a:t>K-Nearest Neighbours</a:t>
          </a:r>
        </a:p>
      </dgm:t>
    </dgm:pt>
    <dgm:pt modelId="{259C37F4-F6ED-46CD-8B2C-3A2A96974834}" type="parTrans" cxnId="{17ABDB1D-1E73-4A01-87D9-4E565DB9B991}">
      <dgm:prSet/>
      <dgm:spPr/>
      <dgm:t>
        <a:bodyPr/>
        <a:lstStyle/>
        <a:p>
          <a:endParaRPr lang="en-IN"/>
        </a:p>
      </dgm:t>
    </dgm:pt>
    <dgm:pt modelId="{E077CCCB-84C9-4E5D-AE87-F9C6B2CC35B7}" type="sibTrans" cxnId="{17ABDB1D-1E73-4A01-87D9-4E565DB9B991}">
      <dgm:prSet/>
      <dgm:spPr/>
      <dgm:t>
        <a:bodyPr/>
        <a:lstStyle/>
        <a:p>
          <a:endParaRPr lang="en-IN"/>
        </a:p>
      </dgm:t>
    </dgm:pt>
    <dgm:pt modelId="{21EEC75C-F138-47AA-8334-D8B384F87EEC}">
      <dgm:prSet custT="1"/>
      <dgm:spPr>
        <a:noFill/>
        <a:ln>
          <a:solidFill>
            <a:schemeClr val="tx1"/>
          </a:solidFill>
        </a:ln>
      </dgm:spPr>
      <dgm:t>
        <a:bodyPr/>
        <a:lstStyle/>
        <a:p>
          <a:pPr algn="l"/>
          <a:r>
            <a:rPr lang="en-IN" sz="1400">
              <a:solidFill>
                <a:schemeClr val="tx1"/>
              </a:solidFill>
            </a:rPr>
            <a:t>Multinomial naïve bayes classifier</a:t>
          </a:r>
        </a:p>
      </dgm:t>
    </dgm:pt>
    <dgm:pt modelId="{EAEB1F12-9591-441A-963B-1DC08C2722C9}" type="parTrans" cxnId="{D8047870-F539-4457-A3E8-B9413EE4BFE5}">
      <dgm:prSet/>
      <dgm:spPr/>
      <dgm:t>
        <a:bodyPr/>
        <a:lstStyle/>
        <a:p>
          <a:endParaRPr lang="en-IN"/>
        </a:p>
      </dgm:t>
    </dgm:pt>
    <dgm:pt modelId="{9483513C-C01E-441D-AF50-C8CCF588C19D}" type="sibTrans" cxnId="{D8047870-F539-4457-A3E8-B9413EE4BFE5}">
      <dgm:prSet/>
      <dgm:spPr/>
      <dgm:t>
        <a:bodyPr/>
        <a:lstStyle/>
        <a:p>
          <a:endParaRPr lang="en-IN"/>
        </a:p>
      </dgm:t>
    </dgm:pt>
    <dgm:pt modelId="{02C3910C-637C-4345-B454-98BD6639714F}">
      <dgm:prSet custT="1"/>
      <dgm:spPr>
        <a:noFill/>
        <a:ln>
          <a:solidFill>
            <a:schemeClr val="tx1"/>
          </a:solidFill>
        </a:ln>
      </dgm:spPr>
      <dgm:t>
        <a:bodyPr/>
        <a:lstStyle/>
        <a:p>
          <a:pPr algn="l"/>
          <a:r>
            <a:rPr lang="en-IN" sz="1400">
              <a:solidFill>
                <a:schemeClr val="tx1"/>
              </a:solidFill>
            </a:rPr>
            <a:t>Decision tree classifier</a:t>
          </a:r>
        </a:p>
      </dgm:t>
    </dgm:pt>
    <dgm:pt modelId="{7A9FAA31-3081-4D62-8476-632B07BE0D07}" type="parTrans" cxnId="{EE5282D6-7A1C-4981-8310-7F9DB71040C2}">
      <dgm:prSet/>
      <dgm:spPr/>
      <dgm:t>
        <a:bodyPr/>
        <a:lstStyle/>
        <a:p>
          <a:endParaRPr lang="en-IN"/>
        </a:p>
      </dgm:t>
    </dgm:pt>
    <dgm:pt modelId="{17C0BBFA-07DE-4F54-88FE-E03D4142BC7C}" type="sibTrans" cxnId="{EE5282D6-7A1C-4981-8310-7F9DB71040C2}">
      <dgm:prSet/>
      <dgm:spPr/>
      <dgm:t>
        <a:bodyPr/>
        <a:lstStyle/>
        <a:p>
          <a:endParaRPr lang="en-IN"/>
        </a:p>
      </dgm:t>
    </dgm:pt>
    <dgm:pt modelId="{88FE3820-A667-4CCB-8749-C5910AE3D304}">
      <dgm:prSet custT="1"/>
      <dgm:spPr>
        <a:noFill/>
        <a:ln>
          <a:solidFill>
            <a:schemeClr val="tx1"/>
          </a:solidFill>
        </a:ln>
      </dgm:spPr>
      <dgm:t>
        <a:bodyPr/>
        <a:lstStyle/>
        <a:p>
          <a:pPr algn="l"/>
          <a:r>
            <a:rPr lang="en-IN" sz="1400">
              <a:solidFill>
                <a:schemeClr val="tx1"/>
              </a:solidFill>
            </a:rPr>
            <a:t>Random forest classifier</a:t>
          </a:r>
        </a:p>
      </dgm:t>
    </dgm:pt>
    <dgm:pt modelId="{E0D00FB7-ABDE-4E22-992B-1560176DB872}" type="parTrans" cxnId="{B99BA0F5-B337-4F0C-BC62-F27340C58D4D}">
      <dgm:prSet/>
      <dgm:spPr/>
      <dgm:t>
        <a:bodyPr/>
        <a:lstStyle/>
        <a:p>
          <a:endParaRPr lang="en-IN"/>
        </a:p>
      </dgm:t>
    </dgm:pt>
    <dgm:pt modelId="{BB34E943-DEF8-4435-BB56-D8970800CA8B}" type="sibTrans" cxnId="{B99BA0F5-B337-4F0C-BC62-F27340C58D4D}">
      <dgm:prSet/>
      <dgm:spPr/>
      <dgm:t>
        <a:bodyPr/>
        <a:lstStyle/>
        <a:p>
          <a:endParaRPr lang="en-IN"/>
        </a:p>
      </dgm:t>
    </dgm:pt>
    <dgm:pt modelId="{885F870A-D303-4D84-8EB4-8AD1638027E7}">
      <dgm:prSet custT="1"/>
      <dgm:spPr>
        <a:noFill/>
        <a:ln>
          <a:solidFill>
            <a:schemeClr val="tx1"/>
          </a:solidFill>
        </a:ln>
      </dgm:spPr>
      <dgm:t>
        <a:bodyPr/>
        <a:lstStyle/>
        <a:p>
          <a:pPr algn="l"/>
          <a:r>
            <a:rPr lang="en-IN" sz="1400" dirty="0">
              <a:solidFill>
                <a:schemeClr val="tx1"/>
              </a:solidFill>
            </a:rPr>
            <a:t>Ensemble models(Adaboost classifier, Gradient boosting classifier,XGBoost classifier)</a:t>
          </a:r>
        </a:p>
      </dgm:t>
    </dgm:pt>
    <dgm:pt modelId="{66EF0939-449E-47FD-AE54-988681ADBCA1}" type="parTrans" cxnId="{E8EB8EEB-0124-4DC9-87AC-D8A03A247056}">
      <dgm:prSet/>
      <dgm:spPr/>
      <dgm:t>
        <a:bodyPr/>
        <a:lstStyle/>
        <a:p>
          <a:endParaRPr lang="en-IN"/>
        </a:p>
      </dgm:t>
    </dgm:pt>
    <dgm:pt modelId="{2F045104-255E-4424-BD7A-D833F3B5792A}" type="sibTrans" cxnId="{E8EB8EEB-0124-4DC9-87AC-D8A03A247056}">
      <dgm:prSet/>
      <dgm:spPr/>
      <dgm:t>
        <a:bodyPr/>
        <a:lstStyle/>
        <a:p>
          <a:endParaRPr lang="en-IN"/>
        </a:p>
      </dgm:t>
    </dgm:pt>
    <dgm:pt modelId="{6DD32047-3A7D-4116-88EF-FDDC146ECFA8}" type="pres">
      <dgm:prSet presAssocID="{2A1B29F8-8FC4-4348-993F-8E125A86E023}" presName="Name0" presStyleCnt="0">
        <dgm:presLayoutVars>
          <dgm:dir/>
          <dgm:animLvl val="lvl"/>
          <dgm:resizeHandles val="exact"/>
        </dgm:presLayoutVars>
      </dgm:prSet>
      <dgm:spPr/>
    </dgm:pt>
    <dgm:pt modelId="{CFCD5157-1EFB-4763-BDF8-DC89A5B8C0C4}" type="pres">
      <dgm:prSet presAssocID="{26516146-9E4C-489C-9E4D-45416BBB414E}" presName="linNode" presStyleCnt="0"/>
      <dgm:spPr/>
    </dgm:pt>
    <dgm:pt modelId="{FD1EF2D8-5B50-4529-92D3-56FC949C9026}" type="pres">
      <dgm:prSet presAssocID="{26516146-9E4C-489C-9E4D-45416BBB414E}" presName="parentText" presStyleLbl="node1" presStyleIdx="0" presStyleCnt="5" custScaleX="277778">
        <dgm:presLayoutVars>
          <dgm:chMax val="1"/>
          <dgm:bulletEnabled val="1"/>
        </dgm:presLayoutVars>
      </dgm:prSet>
      <dgm:spPr/>
    </dgm:pt>
    <dgm:pt modelId="{4E931F53-C7A1-4A54-B3BD-5399A062F61B}" type="pres">
      <dgm:prSet presAssocID="{E077CCCB-84C9-4E5D-AE87-F9C6B2CC35B7}" presName="sp" presStyleCnt="0"/>
      <dgm:spPr/>
    </dgm:pt>
    <dgm:pt modelId="{62C85B17-7A0E-4ADD-B9A6-E7B680D98674}" type="pres">
      <dgm:prSet presAssocID="{21EEC75C-F138-47AA-8334-D8B384F87EEC}" presName="linNode" presStyleCnt="0"/>
      <dgm:spPr/>
    </dgm:pt>
    <dgm:pt modelId="{798BC6A9-4DD3-42F4-8423-DE932916FA77}" type="pres">
      <dgm:prSet presAssocID="{21EEC75C-F138-47AA-8334-D8B384F87EEC}" presName="parentText" presStyleLbl="node1" presStyleIdx="1" presStyleCnt="5" custScaleX="277778">
        <dgm:presLayoutVars>
          <dgm:chMax val="1"/>
          <dgm:bulletEnabled val="1"/>
        </dgm:presLayoutVars>
      </dgm:prSet>
      <dgm:spPr/>
    </dgm:pt>
    <dgm:pt modelId="{9674F566-D6ED-4B68-938C-E855B0298DD1}" type="pres">
      <dgm:prSet presAssocID="{9483513C-C01E-441D-AF50-C8CCF588C19D}" presName="sp" presStyleCnt="0"/>
      <dgm:spPr/>
    </dgm:pt>
    <dgm:pt modelId="{DE36D294-9071-453A-B3D9-352679EFE9BB}" type="pres">
      <dgm:prSet presAssocID="{02C3910C-637C-4345-B454-98BD6639714F}" presName="linNode" presStyleCnt="0"/>
      <dgm:spPr/>
    </dgm:pt>
    <dgm:pt modelId="{32D2A014-3D5F-4267-BA04-B912467AFF77}" type="pres">
      <dgm:prSet presAssocID="{02C3910C-637C-4345-B454-98BD6639714F}" presName="parentText" presStyleLbl="node1" presStyleIdx="2" presStyleCnt="5" custScaleX="277778">
        <dgm:presLayoutVars>
          <dgm:chMax val="1"/>
          <dgm:bulletEnabled val="1"/>
        </dgm:presLayoutVars>
      </dgm:prSet>
      <dgm:spPr/>
    </dgm:pt>
    <dgm:pt modelId="{8D67D565-045E-464C-8C45-CC2BD54E7904}" type="pres">
      <dgm:prSet presAssocID="{17C0BBFA-07DE-4F54-88FE-E03D4142BC7C}" presName="sp" presStyleCnt="0"/>
      <dgm:spPr/>
    </dgm:pt>
    <dgm:pt modelId="{6163EE20-1414-449E-B8C3-8651276F3A11}" type="pres">
      <dgm:prSet presAssocID="{88FE3820-A667-4CCB-8749-C5910AE3D304}" presName="linNode" presStyleCnt="0"/>
      <dgm:spPr/>
    </dgm:pt>
    <dgm:pt modelId="{559607F2-44CD-49F6-BAC1-59C9EA6A61B3}" type="pres">
      <dgm:prSet presAssocID="{88FE3820-A667-4CCB-8749-C5910AE3D304}" presName="parentText" presStyleLbl="node1" presStyleIdx="3" presStyleCnt="5" custScaleX="277778">
        <dgm:presLayoutVars>
          <dgm:chMax val="1"/>
          <dgm:bulletEnabled val="1"/>
        </dgm:presLayoutVars>
      </dgm:prSet>
      <dgm:spPr/>
    </dgm:pt>
    <dgm:pt modelId="{928B5678-5346-468F-95AA-2F557116E885}" type="pres">
      <dgm:prSet presAssocID="{BB34E943-DEF8-4435-BB56-D8970800CA8B}" presName="sp" presStyleCnt="0"/>
      <dgm:spPr/>
    </dgm:pt>
    <dgm:pt modelId="{C99B05A3-F081-4CB1-BED7-5C06CCFA2757}" type="pres">
      <dgm:prSet presAssocID="{885F870A-D303-4D84-8EB4-8AD1638027E7}" presName="linNode" presStyleCnt="0"/>
      <dgm:spPr/>
    </dgm:pt>
    <dgm:pt modelId="{6A25908D-8F58-40E6-BD44-E28B8724F63C}" type="pres">
      <dgm:prSet presAssocID="{885F870A-D303-4D84-8EB4-8AD1638027E7}" presName="parentText" presStyleLbl="node1" presStyleIdx="4" presStyleCnt="5" custScaleX="277778">
        <dgm:presLayoutVars>
          <dgm:chMax val="1"/>
          <dgm:bulletEnabled val="1"/>
        </dgm:presLayoutVars>
      </dgm:prSet>
      <dgm:spPr/>
    </dgm:pt>
  </dgm:ptLst>
  <dgm:cxnLst>
    <dgm:cxn modelId="{5199281B-0A42-406E-9F63-CD97438A1A86}" type="presOf" srcId="{21EEC75C-F138-47AA-8334-D8B384F87EEC}" destId="{798BC6A9-4DD3-42F4-8423-DE932916FA77}" srcOrd="0" destOrd="0" presId="urn:microsoft.com/office/officeart/2005/8/layout/vList5"/>
    <dgm:cxn modelId="{17ABDB1D-1E73-4A01-87D9-4E565DB9B991}" srcId="{2A1B29F8-8FC4-4348-993F-8E125A86E023}" destId="{26516146-9E4C-489C-9E4D-45416BBB414E}" srcOrd="0" destOrd="0" parTransId="{259C37F4-F6ED-46CD-8B2C-3A2A96974834}" sibTransId="{E077CCCB-84C9-4E5D-AE87-F9C6B2CC35B7}"/>
    <dgm:cxn modelId="{62CB0423-8CF9-4481-AC0C-7DF538D99E78}" type="presOf" srcId="{02C3910C-637C-4345-B454-98BD6639714F}" destId="{32D2A014-3D5F-4267-BA04-B912467AFF77}" srcOrd="0" destOrd="0" presId="urn:microsoft.com/office/officeart/2005/8/layout/vList5"/>
    <dgm:cxn modelId="{D8047870-F539-4457-A3E8-B9413EE4BFE5}" srcId="{2A1B29F8-8FC4-4348-993F-8E125A86E023}" destId="{21EEC75C-F138-47AA-8334-D8B384F87EEC}" srcOrd="1" destOrd="0" parTransId="{EAEB1F12-9591-441A-963B-1DC08C2722C9}" sibTransId="{9483513C-C01E-441D-AF50-C8CCF588C19D}"/>
    <dgm:cxn modelId="{6739C7AA-716B-49CF-84A2-E54565A446FB}" type="presOf" srcId="{2A1B29F8-8FC4-4348-993F-8E125A86E023}" destId="{6DD32047-3A7D-4116-88EF-FDDC146ECFA8}" srcOrd="0" destOrd="0" presId="urn:microsoft.com/office/officeart/2005/8/layout/vList5"/>
    <dgm:cxn modelId="{41A7D2B8-A787-4A96-83AA-1C214EDAC0B8}" type="presOf" srcId="{885F870A-D303-4D84-8EB4-8AD1638027E7}" destId="{6A25908D-8F58-40E6-BD44-E28B8724F63C}" srcOrd="0" destOrd="0" presId="urn:microsoft.com/office/officeart/2005/8/layout/vList5"/>
    <dgm:cxn modelId="{EE5282D6-7A1C-4981-8310-7F9DB71040C2}" srcId="{2A1B29F8-8FC4-4348-993F-8E125A86E023}" destId="{02C3910C-637C-4345-B454-98BD6639714F}" srcOrd="2" destOrd="0" parTransId="{7A9FAA31-3081-4D62-8476-632B07BE0D07}" sibTransId="{17C0BBFA-07DE-4F54-88FE-E03D4142BC7C}"/>
    <dgm:cxn modelId="{55EAB4DB-AF45-439D-ADA9-AD349B312AE3}" type="presOf" srcId="{26516146-9E4C-489C-9E4D-45416BBB414E}" destId="{FD1EF2D8-5B50-4529-92D3-56FC949C9026}" srcOrd="0" destOrd="0" presId="urn:microsoft.com/office/officeart/2005/8/layout/vList5"/>
    <dgm:cxn modelId="{5B6126DD-8C72-438F-A0F0-DFA9B6270F17}" type="presOf" srcId="{88FE3820-A667-4CCB-8749-C5910AE3D304}" destId="{559607F2-44CD-49F6-BAC1-59C9EA6A61B3}" srcOrd="0" destOrd="0" presId="urn:microsoft.com/office/officeart/2005/8/layout/vList5"/>
    <dgm:cxn modelId="{E8EB8EEB-0124-4DC9-87AC-D8A03A247056}" srcId="{2A1B29F8-8FC4-4348-993F-8E125A86E023}" destId="{885F870A-D303-4D84-8EB4-8AD1638027E7}" srcOrd="4" destOrd="0" parTransId="{66EF0939-449E-47FD-AE54-988681ADBCA1}" sibTransId="{2F045104-255E-4424-BD7A-D833F3B5792A}"/>
    <dgm:cxn modelId="{B99BA0F5-B337-4F0C-BC62-F27340C58D4D}" srcId="{2A1B29F8-8FC4-4348-993F-8E125A86E023}" destId="{88FE3820-A667-4CCB-8749-C5910AE3D304}" srcOrd="3" destOrd="0" parTransId="{E0D00FB7-ABDE-4E22-992B-1560176DB872}" sibTransId="{BB34E943-DEF8-4435-BB56-D8970800CA8B}"/>
    <dgm:cxn modelId="{41F03C09-FEB9-4BE7-B272-1A8EF5B27BB5}" type="presParOf" srcId="{6DD32047-3A7D-4116-88EF-FDDC146ECFA8}" destId="{CFCD5157-1EFB-4763-BDF8-DC89A5B8C0C4}" srcOrd="0" destOrd="0" presId="urn:microsoft.com/office/officeart/2005/8/layout/vList5"/>
    <dgm:cxn modelId="{F2BDFC34-660A-4DF3-9A79-5E251F71662D}" type="presParOf" srcId="{CFCD5157-1EFB-4763-BDF8-DC89A5B8C0C4}" destId="{FD1EF2D8-5B50-4529-92D3-56FC949C9026}" srcOrd="0" destOrd="0" presId="urn:microsoft.com/office/officeart/2005/8/layout/vList5"/>
    <dgm:cxn modelId="{171A2D45-189A-42C9-9F3C-E400207F8801}" type="presParOf" srcId="{6DD32047-3A7D-4116-88EF-FDDC146ECFA8}" destId="{4E931F53-C7A1-4A54-B3BD-5399A062F61B}" srcOrd="1" destOrd="0" presId="urn:microsoft.com/office/officeart/2005/8/layout/vList5"/>
    <dgm:cxn modelId="{645EF7E1-0D1A-4B48-8F37-6EF1200A23FB}" type="presParOf" srcId="{6DD32047-3A7D-4116-88EF-FDDC146ECFA8}" destId="{62C85B17-7A0E-4ADD-B9A6-E7B680D98674}" srcOrd="2" destOrd="0" presId="urn:microsoft.com/office/officeart/2005/8/layout/vList5"/>
    <dgm:cxn modelId="{266CDD7F-6159-48F3-9482-A8EA2FAF71B1}" type="presParOf" srcId="{62C85B17-7A0E-4ADD-B9A6-E7B680D98674}" destId="{798BC6A9-4DD3-42F4-8423-DE932916FA77}" srcOrd="0" destOrd="0" presId="urn:microsoft.com/office/officeart/2005/8/layout/vList5"/>
    <dgm:cxn modelId="{D9AD7625-2506-4E55-A7CB-DBCAEC858416}" type="presParOf" srcId="{6DD32047-3A7D-4116-88EF-FDDC146ECFA8}" destId="{9674F566-D6ED-4B68-938C-E855B0298DD1}" srcOrd="3" destOrd="0" presId="urn:microsoft.com/office/officeart/2005/8/layout/vList5"/>
    <dgm:cxn modelId="{E927EB8B-9D18-42F1-BE85-4ED7FD5317D6}" type="presParOf" srcId="{6DD32047-3A7D-4116-88EF-FDDC146ECFA8}" destId="{DE36D294-9071-453A-B3D9-352679EFE9BB}" srcOrd="4" destOrd="0" presId="urn:microsoft.com/office/officeart/2005/8/layout/vList5"/>
    <dgm:cxn modelId="{90ED25CB-B2C2-4C5E-A88A-DCAA3B5800F9}" type="presParOf" srcId="{DE36D294-9071-453A-B3D9-352679EFE9BB}" destId="{32D2A014-3D5F-4267-BA04-B912467AFF77}" srcOrd="0" destOrd="0" presId="urn:microsoft.com/office/officeart/2005/8/layout/vList5"/>
    <dgm:cxn modelId="{E9245A1C-C48D-43B8-80B5-406E57A01F40}" type="presParOf" srcId="{6DD32047-3A7D-4116-88EF-FDDC146ECFA8}" destId="{8D67D565-045E-464C-8C45-CC2BD54E7904}" srcOrd="5" destOrd="0" presId="urn:microsoft.com/office/officeart/2005/8/layout/vList5"/>
    <dgm:cxn modelId="{03972A0A-494E-4B97-A63A-A4D417F31E19}" type="presParOf" srcId="{6DD32047-3A7D-4116-88EF-FDDC146ECFA8}" destId="{6163EE20-1414-449E-B8C3-8651276F3A11}" srcOrd="6" destOrd="0" presId="urn:microsoft.com/office/officeart/2005/8/layout/vList5"/>
    <dgm:cxn modelId="{30FB4CFF-3813-49A1-B40D-3DE6E2E1ABAD}" type="presParOf" srcId="{6163EE20-1414-449E-B8C3-8651276F3A11}" destId="{559607F2-44CD-49F6-BAC1-59C9EA6A61B3}" srcOrd="0" destOrd="0" presId="urn:microsoft.com/office/officeart/2005/8/layout/vList5"/>
    <dgm:cxn modelId="{ED45451F-0A86-49B5-AA91-BD0886FA6F93}" type="presParOf" srcId="{6DD32047-3A7D-4116-88EF-FDDC146ECFA8}" destId="{928B5678-5346-468F-95AA-2F557116E885}" srcOrd="7" destOrd="0" presId="urn:microsoft.com/office/officeart/2005/8/layout/vList5"/>
    <dgm:cxn modelId="{FD163F43-0AD3-4553-B494-7CC2E973C3AB}" type="presParOf" srcId="{6DD32047-3A7D-4116-88EF-FDDC146ECFA8}" destId="{C99B05A3-F081-4CB1-BED7-5C06CCFA2757}" srcOrd="8" destOrd="0" presId="urn:microsoft.com/office/officeart/2005/8/layout/vList5"/>
    <dgm:cxn modelId="{6328D418-7D93-4BE8-9139-7C22040BCF47}" type="presParOf" srcId="{C99B05A3-F081-4CB1-BED7-5C06CCFA2757}" destId="{6A25908D-8F58-40E6-BD44-E28B8724F63C}"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A1B29F8-8FC4-4348-993F-8E125A86E02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26516146-9E4C-489C-9E4D-45416BBB414E}">
      <dgm:prSet custT="1"/>
      <dgm:spPr>
        <a:noFill/>
        <a:ln>
          <a:solidFill>
            <a:schemeClr val="accent1"/>
          </a:solidFill>
        </a:ln>
      </dgm:spPr>
      <dgm:t>
        <a:bodyPr/>
        <a:lstStyle/>
        <a:p>
          <a:pPr algn="l"/>
          <a:r>
            <a:rPr lang="en-IN" sz="1400" dirty="0">
              <a:solidFill>
                <a:schemeClr val="tx1"/>
              </a:solidFill>
            </a:rPr>
            <a:t>K-Nearest Neighbours</a:t>
          </a:r>
        </a:p>
      </dgm:t>
    </dgm:pt>
    <dgm:pt modelId="{259C37F4-F6ED-46CD-8B2C-3A2A96974834}" type="parTrans" cxnId="{17ABDB1D-1E73-4A01-87D9-4E565DB9B991}">
      <dgm:prSet/>
      <dgm:spPr/>
      <dgm:t>
        <a:bodyPr/>
        <a:lstStyle/>
        <a:p>
          <a:endParaRPr lang="en-IN"/>
        </a:p>
      </dgm:t>
    </dgm:pt>
    <dgm:pt modelId="{E077CCCB-84C9-4E5D-AE87-F9C6B2CC35B7}" type="sibTrans" cxnId="{17ABDB1D-1E73-4A01-87D9-4E565DB9B991}">
      <dgm:prSet/>
      <dgm:spPr/>
      <dgm:t>
        <a:bodyPr/>
        <a:lstStyle/>
        <a:p>
          <a:endParaRPr lang="en-IN"/>
        </a:p>
      </dgm:t>
    </dgm:pt>
    <dgm:pt modelId="{21EEC75C-F138-47AA-8334-D8B384F87EEC}">
      <dgm:prSet custT="1"/>
      <dgm:spPr>
        <a:noFill/>
        <a:ln>
          <a:solidFill>
            <a:schemeClr val="tx1"/>
          </a:solidFill>
        </a:ln>
      </dgm:spPr>
      <dgm:t>
        <a:bodyPr/>
        <a:lstStyle/>
        <a:p>
          <a:pPr algn="l"/>
          <a:r>
            <a:rPr lang="en-IN" sz="1400" dirty="0">
              <a:solidFill>
                <a:schemeClr val="tx1"/>
              </a:solidFill>
            </a:rPr>
            <a:t>Multinomial naïve bayes classifier</a:t>
          </a:r>
        </a:p>
      </dgm:t>
    </dgm:pt>
    <dgm:pt modelId="{EAEB1F12-9591-441A-963B-1DC08C2722C9}" type="parTrans" cxnId="{D8047870-F539-4457-A3E8-B9413EE4BFE5}">
      <dgm:prSet/>
      <dgm:spPr/>
      <dgm:t>
        <a:bodyPr/>
        <a:lstStyle/>
        <a:p>
          <a:endParaRPr lang="en-IN"/>
        </a:p>
      </dgm:t>
    </dgm:pt>
    <dgm:pt modelId="{9483513C-C01E-441D-AF50-C8CCF588C19D}" type="sibTrans" cxnId="{D8047870-F539-4457-A3E8-B9413EE4BFE5}">
      <dgm:prSet/>
      <dgm:spPr/>
      <dgm:t>
        <a:bodyPr/>
        <a:lstStyle/>
        <a:p>
          <a:endParaRPr lang="en-IN"/>
        </a:p>
      </dgm:t>
    </dgm:pt>
    <dgm:pt modelId="{02C3910C-637C-4345-B454-98BD6639714F}">
      <dgm:prSet custT="1"/>
      <dgm:spPr>
        <a:noFill/>
        <a:ln>
          <a:solidFill>
            <a:schemeClr val="tx1"/>
          </a:solidFill>
        </a:ln>
      </dgm:spPr>
      <dgm:t>
        <a:bodyPr/>
        <a:lstStyle/>
        <a:p>
          <a:pPr algn="l"/>
          <a:r>
            <a:rPr lang="en-IN" sz="1400">
              <a:solidFill>
                <a:schemeClr val="tx1"/>
              </a:solidFill>
            </a:rPr>
            <a:t>Decision tree classifier</a:t>
          </a:r>
        </a:p>
      </dgm:t>
    </dgm:pt>
    <dgm:pt modelId="{7A9FAA31-3081-4D62-8476-632B07BE0D07}" type="parTrans" cxnId="{EE5282D6-7A1C-4981-8310-7F9DB71040C2}">
      <dgm:prSet/>
      <dgm:spPr/>
      <dgm:t>
        <a:bodyPr/>
        <a:lstStyle/>
        <a:p>
          <a:endParaRPr lang="en-IN"/>
        </a:p>
      </dgm:t>
    </dgm:pt>
    <dgm:pt modelId="{17C0BBFA-07DE-4F54-88FE-E03D4142BC7C}" type="sibTrans" cxnId="{EE5282D6-7A1C-4981-8310-7F9DB71040C2}">
      <dgm:prSet/>
      <dgm:spPr/>
      <dgm:t>
        <a:bodyPr/>
        <a:lstStyle/>
        <a:p>
          <a:endParaRPr lang="en-IN"/>
        </a:p>
      </dgm:t>
    </dgm:pt>
    <dgm:pt modelId="{88FE3820-A667-4CCB-8749-C5910AE3D304}">
      <dgm:prSet custT="1"/>
      <dgm:spPr>
        <a:noFill/>
        <a:ln>
          <a:solidFill>
            <a:schemeClr val="tx1"/>
          </a:solidFill>
        </a:ln>
      </dgm:spPr>
      <dgm:t>
        <a:bodyPr/>
        <a:lstStyle/>
        <a:p>
          <a:pPr algn="l"/>
          <a:r>
            <a:rPr lang="en-IN" sz="1400">
              <a:solidFill>
                <a:schemeClr val="tx1"/>
              </a:solidFill>
            </a:rPr>
            <a:t>Random forest classifier</a:t>
          </a:r>
        </a:p>
      </dgm:t>
    </dgm:pt>
    <dgm:pt modelId="{E0D00FB7-ABDE-4E22-992B-1560176DB872}" type="parTrans" cxnId="{B99BA0F5-B337-4F0C-BC62-F27340C58D4D}">
      <dgm:prSet/>
      <dgm:spPr/>
      <dgm:t>
        <a:bodyPr/>
        <a:lstStyle/>
        <a:p>
          <a:endParaRPr lang="en-IN"/>
        </a:p>
      </dgm:t>
    </dgm:pt>
    <dgm:pt modelId="{BB34E943-DEF8-4435-BB56-D8970800CA8B}" type="sibTrans" cxnId="{B99BA0F5-B337-4F0C-BC62-F27340C58D4D}">
      <dgm:prSet/>
      <dgm:spPr/>
      <dgm:t>
        <a:bodyPr/>
        <a:lstStyle/>
        <a:p>
          <a:endParaRPr lang="en-IN"/>
        </a:p>
      </dgm:t>
    </dgm:pt>
    <dgm:pt modelId="{885F870A-D303-4D84-8EB4-8AD1638027E7}">
      <dgm:prSet custT="1"/>
      <dgm:spPr>
        <a:noFill/>
        <a:ln>
          <a:solidFill>
            <a:schemeClr val="tx1"/>
          </a:solidFill>
        </a:ln>
      </dgm:spPr>
      <dgm:t>
        <a:bodyPr/>
        <a:lstStyle/>
        <a:p>
          <a:pPr algn="l"/>
          <a:r>
            <a:rPr lang="en-IN" sz="1400" dirty="0">
              <a:solidFill>
                <a:schemeClr val="tx1"/>
              </a:solidFill>
            </a:rPr>
            <a:t>Ensemble models(Adaboost classifier, Gradient boosting classifier,XGBoost classifier)</a:t>
          </a:r>
        </a:p>
      </dgm:t>
    </dgm:pt>
    <dgm:pt modelId="{66EF0939-449E-47FD-AE54-988681ADBCA1}" type="parTrans" cxnId="{E8EB8EEB-0124-4DC9-87AC-D8A03A247056}">
      <dgm:prSet/>
      <dgm:spPr/>
      <dgm:t>
        <a:bodyPr/>
        <a:lstStyle/>
        <a:p>
          <a:endParaRPr lang="en-IN"/>
        </a:p>
      </dgm:t>
    </dgm:pt>
    <dgm:pt modelId="{2F045104-255E-4424-BD7A-D833F3B5792A}" type="sibTrans" cxnId="{E8EB8EEB-0124-4DC9-87AC-D8A03A247056}">
      <dgm:prSet/>
      <dgm:spPr/>
      <dgm:t>
        <a:bodyPr/>
        <a:lstStyle/>
        <a:p>
          <a:endParaRPr lang="en-IN"/>
        </a:p>
      </dgm:t>
    </dgm:pt>
    <dgm:pt modelId="{6DD32047-3A7D-4116-88EF-FDDC146ECFA8}" type="pres">
      <dgm:prSet presAssocID="{2A1B29F8-8FC4-4348-993F-8E125A86E023}" presName="Name0" presStyleCnt="0">
        <dgm:presLayoutVars>
          <dgm:dir/>
          <dgm:animLvl val="lvl"/>
          <dgm:resizeHandles val="exact"/>
        </dgm:presLayoutVars>
      </dgm:prSet>
      <dgm:spPr/>
    </dgm:pt>
    <dgm:pt modelId="{CFCD5157-1EFB-4763-BDF8-DC89A5B8C0C4}" type="pres">
      <dgm:prSet presAssocID="{26516146-9E4C-489C-9E4D-45416BBB414E}" presName="linNode" presStyleCnt="0"/>
      <dgm:spPr/>
    </dgm:pt>
    <dgm:pt modelId="{FD1EF2D8-5B50-4529-92D3-56FC949C9026}" type="pres">
      <dgm:prSet presAssocID="{26516146-9E4C-489C-9E4D-45416BBB414E}" presName="parentText" presStyleLbl="node1" presStyleIdx="0" presStyleCnt="5" custScaleX="277778">
        <dgm:presLayoutVars>
          <dgm:chMax val="1"/>
          <dgm:bulletEnabled val="1"/>
        </dgm:presLayoutVars>
      </dgm:prSet>
      <dgm:spPr/>
    </dgm:pt>
    <dgm:pt modelId="{4E931F53-C7A1-4A54-B3BD-5399A062F61B}" type="pres">
      <dgm:prSet presAssocID="{E077CCCB-84C9-4E5D-AE87-F9C6B2CC35B7}" presName="sp" presStyleCnt="0"/>
      <dgm:spPr/>
    </dgm:pt>
    <dgm:pt modelId="{62C85B17-7A0E-4ADD-B9A6-E7B680D98674}" type="pres">
      <dgm:prSet presAssocID="{21EEC75C-F138-47AA-8334-D8B384F87EEC}" presName="linNode" presStyleCnt="0"/>
      <dgm:spPr/>
    </dgm:pt>
    <dgm:pt modelId="{798BC6A9-4DD3-42F4-8423-DE932916FA77}" type="pres">
      <dgm:prSet presAssocID="{21EEC75C-F138-47AA-8334-D8B384F87EEC}" presName="parentText" presStyleLbl="node1" presStyleIdx="1" presStyleCnt="5" custScaleX="277778">
        <dgm:presLayoutVars>
          <dgm:chMax val="1"/>
          <dgm:bulletEnabled val="1"/>
        </dgm:presLayoutVars>
      </dgm:prSet>
      <dgm:spPr/>
    </dgm:pt>
    <dgm:pt modelId="{9674F566-D6ED-4B68-938C-E855B0298DD1}" type="pres">
      <dgm:prSet presAssocID="{9483513C-C01E-441D-AF50-C8CCF588C19D}" presName="sp" presStyleCnt="0"/>
      <dgm:spPr/>
    </dgm:pt>
    <dgm:pt modelId="{DE36D294-9071-453A-B3D9-352679EFE9BB}" type="pres">
      <dgm:prSet presAssocID="{02C3910C-637C-4345-B454-98BD6639714F}" presName="linNode" presStyleCnt="0"/>
      <dgm:spPr/>
    </dgm:pt>
    <dgm:pt modelId="{32D2A014-3D5F-4267-BA04-B912467AFF77}" type="pres">
      <dgm:prSet presAssocID="{02C3910C-637C-4345-B454-98BD6639714F}" presName="parentText" presStyleLbl="node1" presStyleIdx="2" presStyleCnt="5" custScaleX="277778">
        <dgm:presLayoutVars>
          <dgm:chMax val="1"/>
          <dgm:bulletEnabled val="1"/>
        </dgm:presLayoutVars>
      </dgm:prSet>
      <dgm:spPr/>
    </dgm:pt>
    <dgm:pt modelId="{8D67D565-045E-464C-8C45-CC2BD54E7904}" type="pres">
      <dgm:prSet presAssocID="{17C0BBFA-07DE-4F54-88FE-E03D4142BC7C}" presName="sp" presStyleCnt="0"/>
      <dgm:spPr/>
    </dgm:pt>
    <dgm:pt modelId="{6163EE20-1414-449E-B8C3-8651276F3A11}" type="pres">
      <dgm:prSet presAssocID="{88FE3820-A667-4CCB-8749-C5910AE3D304}" presName="linNode" presStyleCnt="0"/>
      <dgm:spPr/>
    </dgm:pt>
    <dgm:pt modelId="{559607F2-44CD-49F6-BAC1-59C9EA6A61B3}" type="pres">
      <dgm:prSet presAssocID="{88FE3820-A667-4CCB-8749-C5910AE3D304}" presName="parentText" presStyleLbl="node1" presStyleIdx="3" presStyleCnt="5" custScaleX="277778">
        <dgm:presLayoutVars>
          <dgm:chMax val="1"/>
          <dgm:bulletEnabled val="1"/>
        </dgm:presLayoutVars>
      </dgm:prSet>
      <dgm:spPr/>
    </dgm:pt>
    <dgm:pt modelId="{928B5678-5346-468F-95AA-2F557116E885}" type="pres">
      <dgm:prSet presAssocID="{BB34E943-DEF8-4435-BB56-D8970800CA8B}" presName="sp" presStyleCnt="0"/>
      <dgm:spPr/>
    </dgm:pt>
    <dgm:pt modelId="{C99B05A3-F081-4CB1-BED7-5C06CCFA2757}" type="pres">
      <dgm:prSet presAssocID="{885F870A-D303-4D84-8EB4-8AD1638027E7}" presName="linNode" presStyleCnt="0"/>
      <dgm:spPr/>
    </dgm:pt>
    <dgm:pt modelId="{6A25908D-8F58-40E6-BD44-E28B8724F63C}" type="pres">
      <dgm:prSet presAssocID="{885F870A-D303-4D84-8EB4-8AD1638027E7}" presName="parentText" presStyleLbl="node1" presStyleIdx="4" presStyleCnt="5" custScaleX="277778">
        <dgm:presLayoutVars>
          <dgm:chMax val="1"/>
          <dgm:bulletEnabled val="1"/>
        </dgm:presLayoutVars>
      </dgm:prSet>
      <dgm:spPr/>
    </dgm:pt>
  </dgm:ptLst>
  <dgm:cxnLst>
    <dgm:cxn modelId="{5199281B-0A42-406E-9F63-CD97438A1A86}" type="presOf" srcId="{21EEC75C-F138-47AA-8334-D8B384F87EEC}" destId="{798BC6A9-4DD3-42F4-8423-DE932916FA77}" srcOrd="0" destOrd="0" presId="urn:microsoft.com/office/officeart/2005/8/layout/vList5"/>
    <dgm:cxn modelId="{17ABDB1D-1E73-4A01-87D9-4E565DB9B991}" srcId="{2A1B29F8-8FC4-4348-993F-8E125A86E023}" destId="{26516146-9E4C-489C-9E4D-45416BBB414E}" srcOrd="0" destOrd="0" parTransId="{259C37F4-F6ED-46CD-8B2C-3A2A96974834}" sibTransId="{E077CCCB-84C9-4E5D-AE87-F9C6B2CC35B7}"/>
    <dgm:cxn modelId="{62CB0423-8CF9-4481-AC0C-7DF538D99E78}" type="presOf" srcId="{02C3910C-637C-4345-B454-98BD6639714F}" destId="{32D2A014-3D5F-4267-BA04-B912467AFF77}" srcOrd="0" destOrd="0" presId="urn:microsoft.com/office/officeart/2005/8/layout/vList5"/>
    <dgm:cxn modelId="{D8047870-F539-4457-A3E8-B9413EE4BFE5}" srcId="{2A1B29F8-8FC4-4348-993F-8E125A86E023}" destId="{21EEC75C-F138-47AA-8334-D8B384F87EEC}" srcOrd="1" destOrd="0" parTransId="{EAEB1F12-9591-441A-963B-1DC08C2722C9}" sibTransId="{9483513C-C01E-441D-AF50-C8CCF588C19D}"/>
    <dgm:cxn modelId="{6739C7AA-716B-49CF-84A2-E54565A446FB}" type="presOf" srcId="{2A1B29F8-8FC4-4348-993F-8E125A86E023}" destId="{6DD32047-3A7D-4116-88EF-FDDC146ECFA8}" srcOrd="0" destOrd="0" presId="urn:microsoft.com/office/officeart/2005/8/layout/vList5"/>
    <dgm:cxn modelId="{41A7D2B8-A787-4A96-83AA-1C214EDAC0B8}" type="presOf" srcId="{885F870A-D303-4D84-8EB4-8AD1638027E7}" destId="{6A25908D-8F58-40E6-BD44-E28B8724F63C}" srcOrd="0" destOrd="0" presId="urn:microsoft.com/office/officeart/2005/8/layout/vList5"/>
    <dgm:cxn modelId="{EE5282D6-7A1C-4981-8310-7F9DB71040C2}" srcId="{2A1B29F8-8FC4-4348-993F-8E125A86E023}" destId="{02C3910C-637C-4345-B454-98BD6639714F}" srcOrd="2" destOrd="0" parTransId="{7A9FAA31-3081-4D62-8476-632B07BE0D07}" sibTransId="{17C0BBFA-07DE-4F54-88FE-E03D4142BC7C}"/>
    <dgm:cxn modelId="{55EAB4DB-AF45-439D-ADA9-AD349B312AE3}" type="presOf" srcId="{26516146-9E4C-489C-9E4D-45416BBB414E}" destId="{FD1EF2D8-5B50-4529-92D3-56FC949C9026}" srcOrd="0" destOrd="0" presId="urn:microsoft.com/office/officeart/2005/8/layout/vList5"/>
    <dgm:cxn modelId="{5B6126DD-8C72-438F-A0F0-DFA9B6270F17}" type="presOf" srcId="{88FE3820-A667-4CCB-8749-C5910AE3D304}" destId="{559607F2-44CD-49F6-BAC1-59C9EA6A61B3}" srcOrd="0" destOrd="0" presId="urn:microsoft.com/office/officeart/2005/8/layout/vList5"/>
    <dgm:cxn modelId="{E8EB8EEB-0124-4DC9-87AC-D8A03A247056}" srcId="{2A1B29F8-8FC4-4348-993F-8E125A86E023}" destId="{885F870A-D303-4D84-8EB4-8AD1638027E7}" srcOrd="4" destOrd="0" parTransId="{66EF0939-449E-47FD-AE54-988681ADBCA1}" sibTransId="{2F045104-255E-4424-BD7A-D833F3B5792A}"/>
    <dgm:cxn modelId="{B99BA0F5-B337-4F0C-BC62-F27340C58D4D}" srcId="{2A1B29F8-8FC4-4348-993F-8E125A86E023}" destId="{88FE3820-A667-4CCB-8749-C5910AE3D304}" srcOrd="3" destOrd="0" parTransId="{E0D00FB7-ABDE-4E22-992B-1560176DB872}" sibTransId="{BB34E943-DEF8-4435-BB56-D8970800CA8B}"/>
    <dgm:cxn modelId="{41F03C09-FEB9-4BE7-B272-1A8EF5B27BB5}" type="presParOf" srcId="{6DD32047-3A7D-4116-88EF-FDDC146ECFA8}" destId="{CFCD5157-1EFB-4763-BDF8-DC89A5B8C0C4}" srcOrd="0" destOrd="0" presId="urn:microsoft.com/office/officeart/2005/8/layout/vList5"/>
    <dgm:cxn modelId="{F2BDFC34-660A-4DF3-9A79-5E251F71662D}" type="presParOf" srcId="{CFCD5157-1EFB-4763-BDF8-DC89A5B8C0C4}" destId="{FD1EF2D8-5B50-4529-92D3-56FC949C9026}" srcOrd="0" destOrd="0" presId="urn:microsoft.com/office/officeart/2005/8/layout/vList5"/>
    <dgm:cxn modelId="{171A2D45-189A-42C9-9F3C-E400207F8801}" type="presParOf" srcId="{6DD32047-3A7D-4116-88EF-FDDC146ECFA8}" destId="{4E931F53-C7A1-4A54-B3BD-5399A062F61B}" srcOrd="1" destOrd="0" presId="urn:microsoft.com/office/officeart/2005/8/layout/vList5"/>
    <dgm:cxn modelId="{645EF7E1-0D1A-4B48-8F37-6EF1200A23FB}" type="presParOf" srcId="{6DD32047-3A7D-4116-88EF-FDDC146ECFA8}" destId="{62C85B17-7A0E-4ADD-B9A6-E7B680D98674}" srcOrd="2" destOrd="0" presId="urn:microsoft.com/office/officeart/2005/8/layout/vList5"/>
    <dgm:cxn modelId="{266CDD7F-6159-48F3-9482-A8EA2FAF71B1}" type="presParOf" srcId="{62C85B17-7A0E-4ADD-B9A6-E7B680D98674}" destId="{798BC6A9-4DD3-42F4-8423-DE932916FA77}" srcOrd="0" destOrd="0" presId="urn:microsoft.com/office/officeart/2005/8/layout/vList5"/>
    <dgm:cxn modelId="{D9AD7625-2506-4E55-A7CB-DBCAEC858416}" type="presParOf" srcId="{6DD32047-3A7D-4116-88EF-FDDC146ECFA8}" destId="{9674F566-D6ED-4B68-938C-E855B0298DD1}" srcOrd="3" destOrd="0" presId="urn:microsoft.com/office/officeart/2005/8/layout/vList5"/>
    <dgm:cxn modelId="{E927EB8B-9D18-42F1-BE85-4ED7FD5317D6}" type="presParOf" srcId="{6DD32047-3A7D-4116-88EF-FDDC146ECFA8}" destId="{DE36D294-9071-453A-B3D9-352679EFE9BB}" srcOrd="4" destOrd="0" presId="urn:microsoft.com/office/officeart/2005/8/layout/vList5"/>
    <dgm:cxn modelId="{90ED25CB-B2C2-4C5E-A88A-DCAA3B5800F9}" type="presParOf" srcId="{DE36D294-9071-453A-B3D9-352679EFE9BB}" destId="{32D2A014-3D5F-4267-BA04-B912467AFF77}" srcOrd="0" destOrd="0" presId="urn:microsoft.com/office/officeart/2005/8/layout/vList5"/>
    <dgm:cxn modelId="{E9245A1C-C48D-43B8-80B5-406E57A01F40}" type="presParOf" srcId="{6DD32047-3A7D-4116-88EF-FDDC146ECFA8}" destId="{8D67D565-045E-464C-8C45-CC2BD54E7904}" srcOrd="5" destOrd="0" presId="urn:microsoft.com/office/officeart/2005/8/layout/vList5"/>
    <dgm:cxn modelId="{03972A0A-494E-4B97-A63A-A4D417F31E19}" type="presParOf" srcId="{6DD32047-3A7D-4116-88EF-FDDC146ECFA8}" destId="{6163EE20-1414-449E-B8C3-8651276F3A11}" srcOrd="6" destOrd="0" presId="urn:microsoft.com/office/officeart/2005/8/layout/vList5"/>
    <dgm:cxn modelId="{30FB4CFF-3813-49A1-B40D-3DE6E2E1ABAD}" type="presParOf" srcId="{6163EE20-1414-449E-B8C3-8651276F3A11}" destId="{559607F2-44CD-49F6-BAC1-59C9EA6A61B3}" srcOrd="0" destOrd="0" presId="urn:microsoft.com/office/officeart/2005/8/layout/vList5"/>
    <dgm:cxn modelId="{ED45451F-0A86-49B5-AA91-BD0886FA6F93}" type="presParOf" srcId="{6DD32047-3A7D-4116-88EF-FDDC146ECFA8}" destId="{928B5678-5346-468F-95AA-2F557116E885}" srcOrd="7" destOrd="0" presId="urn:microsoft.com/office/officeart/2005/8/layout/vList5"/>
    <dgm:cxn modelId="{FD163F43-0AD3-4553-B494-7CC2E973C3AB}" type="presParOf" srcId="{6DD32047-3A7D-4116-88EF-FDDC146ECFA8}" destId="{C99B05A3-F081-4CB1-BED7-5C06CCFA2757}" srcOrd="8" destOrd="0" presId="urn:microsoft.com/office/officeart/2005/8/layout/vList5"/>
    <dgm:cxn modelId="{6328D418-7D93-4BE8-9139-7C22040BCF47}" type="presParOf" srcId="{C99B05A3-F081-4CB1-BED7-5C06CCFA2757}" destId="{6A25908D-8F58-40E6-BD44-E28B8724F63C}"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A1B29F8-8FC4-4348-993F-8E125A86E02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26516146-9E4C-489C-9E4D-45416BBB414E}">
      <dgm:prSet custT="1"/>
      <dgm:spPr>
        <a:noFill/>
        <a:ln>
          <a:solidFill>
            <a:schemeClr val="accent1"/>
          </a:solidFill>
        </a:ln>
      </dgm:spPr>
      <dgm:t>
        <a:bodyPr/>
        <a:lstStyle/>
        <a:p>
          <a:pPr algn="l"/>
          <a:r>
            <a:rPr lang="en-IN" sz="1400" dirty="0">
              <a:solidFill>
                <a:schemeClr val="tx1"/>
              </a:solidFill>
            </a:rPr>
            <a:t>K-Nearest Neighbours</a:t>
          </a:r>
        </a:p>
      </dgm:t>
    </dgm:pt>
    <dgm:pt modelId="{259C37F4-F6ED-46CD-8B2C-3A2A96974834}" type="parTrans" cxnId="{17ABDB1D-1E73-4A01-87D9-4E565DB9B991}">
      <dgm:prSet/>
      <dgm:spPr/>
      <dgm:t>
        <a:bodyPr/>
        <a:lstStyle/>
        <a:p>
          <a:endParaRPr lang="en-IN"/>
        </a:p>
      </dgm:t>
    </dgm:pt>
    <dgm:pt modelId="{E077CCCB-84C9-4E5D-AE87-F9C6B2CC35B7}" type="sibTrans" cxnId="{17ABDB1D-1E73-4A01-87D9-4E565DB9B991}">
      <dgm:prSet/>
      <dgm:spPr/>
      <dgm:t>
        <a:bodyPr/>
        <a:lstStyle/>
        <a:p>
          <a:endParaRPr lang="en-IN"/>
        </a:p>
      </dgm:t>
    </dgm:pt>
    <dgm:pt modelId="{21EEC75C-F138-47AA-8334-D8B384F87EEC}">
      <dgm:prSet custT="1"/>
      <dgm:spPr>
        <a:noFill/>
        <a:ln>
          <a:solidFill>
            <a:schemeClr val="tx1"/>
          </a:solidFill>
        </a:ln>
      </dgm:spPr>
      <dgm:t>
        <a:bodyPr/>
        <a:lstStyle/>
        <a:p>
          <a:pPr algn="l"/>
          <a:r>
            <a:rPr lang="en-IN" sz="1400" dirty="0">
              <a:solidFill>
                <a:schemeClr val="tx1"/>
              </a:solidFill>
            </a:rPr>
            <a:t>Multinomial naïve bayes classifier</a:t>
          </a:r>
        </a:p>
      </dgm:t>
    </dgm:pt>
    <dgm:pt modelId="{EAEB1F12-9591-441A-963B-1DC08C2722C9}" type="parTrans" cxnId="{D8047870-F539-4457-A3E8-B9413EE4BFE5}">
      <dgm:prSet/>
      <dgm:spPr/>
      <dgm:t>
        <a:bodyPr/>
        <a:lstStyle/>
        <a:p>
          <a:endParaRPr lang="en-IN"/>
        </a:p>
      </dgm:t>
    </dgm:pt>
    <dgm:pt modelId="{9483513C-C01E-441D-AF50-C8CCF588C19D}" type="sibTrans" cxnId="{D8047870-F539-4457-A3E8-B9413EE4BFE5}">
      <dgm:prSet/>
      <dgm:spPr/>
      <dgm:t>
        <a:bodyPr/>
        <a:lstStyle/>
        <a:p>
          <a:endParaRPr lang="en-IN"/>
        </a:p>
      </dgm:t>
    </dgm:pt>
    <dgm:pt modelId="{02C3910C-637C-4345-B454-98BD6639714F}">
      <dgm:prSet custT="1"/>
      <dgm:spPr>
        <a:noFill/>
        <a:ln>
          <a:solidFill>
            <a:schemeClr val="tx1"/>
          </a:solidFill>
        </a:ln>
      </dgm:spPr>
      <dgm:t>
        <a:bodyPr/>
        <a:lstStyle/>
        <a:p>
          <a:pPr algn="l"/>
          <a:r>
            <a:rPr lang="en-IN" sz="1400">
              <a:solidFill>
                <a:schemeClr val="tx1"/>
              </a:solidFill>
            </a:rPr>
            <a:t>Decision tree classifier</a:t>
          </a:r>
        </a:p>
      </dgm:t>
    </dgm:pt>
    <dgm:pt modelId="{7A9FAA31-3081-4D62-8476-632B07BE0D07}" type="parTrans" cxnId="{EE5282D6-7A1C-4981-8310-7F9DB71040C2}">
      <dgm:prSet/>
      <dgm:spPr/>
      <dgm:t>
        <a:bodyPr/>
        <a:lstStyle/>
        <a:p>
          <a:endParaRPr lang="en-IN"/>
        </a:p>
      </dgm:t>
    </dgm:pt>
    <dgm:pt modelId="{17C0BBFA-07DE-4F54-88FE-E03D4142BC7C}" type="sibTrans" cxnId="{EE5282D6-7A1C-4981-8310-7F9DB71040C2}">
      <dgm:prSet/>
      <dgm:spPr/>
      <dgm:t>
        <a:bodyPr/>
        <a:lstStyle/>
        <a:p>
          <a:endParaRPr lang="en-IN"/>
        </a:p>
      </dgm:t>
    </dgm:pt>
    <dgm:pt modelId="{88FE3820-A667-4CCB-8749-C5910AE3D304}">
      <dgm:prSet custT="1"/>
      <dgm:spPr>
        <a:noFill/>
        <a:ln>
          <a:solidFill>
            <a:schemeClr val="tx1"/>
          </a:solidFill>
        </a:ln>
      </dgm:spPr>
      <dgm:t>
        <a:bodyPr/>
        <a:lstStyle/>
        <a:p>
          <a:pPr algn="l"/>
          <a:r>
            <a:rPr lang="en-IN" sz="1400">
              <a:solidFill>
                <a:schemeClr val="tx1"/>
              </a:solidFill>
            </a:rPr>
            <a:t>Random forest classifier</a:t>
          </a:r>
        </a:p>
      </dgm:t>
    </dgm:pt>
    <dgm:pt modelId="{E0D00FB7-ABDE-4E22-992B-1560176DB872}" type="parTrans" cxnId="{B99BA0F5-B337-4F0C-BC62-F27340C58D4D}">
      <dgm:prSet/>
      <dgm:spPr/>
      <dgm:t>
        <a:bodyPr/>
        <a:lstStyle/>
        <a:p>
          <a:endParaRPr lang="en-IN"/>
        </a:p>
      </dgm:t>
    </dgm:pt>
    <dgm:pt modelId="{BB34E943-DEF8-4435-BB56-D8970800CA8B}" type="sibTrans" cxnId="{B99BA0F5-B337-4F0C-BC62-F27340C58D4D}">
      <dgm:prSet/>
      <dgm:spPr/>
      <dgm:t>
        <a:bodyPr/>
        <a:lstStyle/>
        <a:p>
          <a:endParaRPr lang="en-IN"/>
        </a:p>
      </dgm:t>
    </dgm:pt>
    <dgm:pt modelId="{885F870A-D303-4D84-8EB4-8AD1638027E7}">
      <dgm:prSet custT="1"/>
      <dgm:spPr>
        <a:noFill/>
        <a:ln>
          <a:solidFill>
            <a:schemeClr val="tx1"/>
          </a:solidFill>
        </a:ln>
      </dgm:spPr>
      <dgm:t>
        <a:bodyPr/>
        <a:lstStyle/>
        <a:p>
          <a:pPr algn="l"/>
          <a:r>
            <a:rPr lang="en-IN" sz="1400" dirty="0">
              <a:solidFill>
                <a:schemeClr val="tx1"/>
              </a:solidFill>
            </a:rPr>
            <a:t>Ensemble models(Adaboost classifier, Gradient boosting classifier,XGBoost classifier)</a:t>
          </a:r>
        </a:p>
      </dgm:t>
    </dgm:pt>
    <dgm:pt modelId="{66EF0939-449E-47FD-AE54-988681ADBCA1}" type="parTrans" cxnId="{E8EB8EEB-0124-4DC9-87AC-D8A03A247056}">
      <dgm:prSet/>
      <dgm:spPr/>
      <dgm:t>
        <a:bodyPr/>
        <a:lstStyle/>
        <a:p>
          <a:endParaRPr lang="en-IN"/>
        </a:p>
      </dgm:t>
    </dgm:pt>
    <dgm:pt modelId="{2F045104-255E-4424-BD7A-D833F3B5792A}" type="sibTrans" cxnId="{E8EB8EEB-0124-4DC9-87AC-D8A03A247056}">
      <dgm:prSet/>
      <dgm:spPr/>
      <dgm:t>
        <a:bodyPr/>
        <a:lstStyle/>
        <a:p>
          <a:endParaRPr lang="en-IN"/>
        </a:p>
      </dgm:t>
    </dgm:pt>
    <dgm:pt modelId="{6B669266-6FF3-4219-ABA2-4D70004320A1}">
      <dgm:prSet custT="1"/>
      <dgm:spPr>
        <a:noFill/>
        <a:ln>
          <a:solidFill>
            <a:schemeClr val="accent1">
              <a:lumMod val="50000"/>
            </a:schemeClr>
          </a:solidFill>
        </a:ln>
      </dgm:spPr>
      <dgm:t>
        <a:bodyPr/>
        <a:lstStyle/>
        <a:p>
          <a:pPr algn="l"/>
          <a:r>
            <a:rPr lang="en-IN" sz="1400" dirty="0">
              <a:solidFill>
                <a:schemeClr val="tx1">
                  <a:lumMod val="95000"/>
                  <a:lumOff val="5000"/>
                </a:schemeClr>
              </a:solidFill>
            </a:rPr>
            <a:t>Naive</a:t>
          </a:r>
          <a:r>
            <a:rPr lang="en-IN" sz="2100" dirty="0">
              <a:solidFill>
                <a:schemeClr val="tx1">
                  <a:lumMod val="95000"/>
                  <a:lumOff val="5000"/>
                </a:schemeClr>
              </a:solidFill>
            </a:rPr>
            <a:t> </a:t>
          </a:r>
          <a:r>
            <a:rPr lang="en-IN" sz="1400" dirty="0">
              <a:solidFill>
                <a:schemeClr val="tx1">
                  <a:lumMod val="95000"/>
                  <a:lumOff val="5000"/>
                </a:schemeClr>
              </a:solidFill>
            </a:rPr>
            <a:t>bayes</a:t>
          </a:r>
        </a:p>
      </dgm:t>
    </dgm:pt>
    <dgm:pt modelId="{7FFBECCC-9645-45F3-B798-B26301E61656}" type="parTrans" cxnId="{9241AD77-E2FF-4C0E-8FEF-61DC5A40BE66}">
      <dgm:prSet/>
      <dgm:spPr/>
      <dgm:t>
        <a:bodyPr/>
        <a:lstStyle/>
        <a:p>
          <a:endParaRPr lang="en-IN"/>
        </a:p>
      </dgm:t>
    </dgm:pt>
    <dgm:pt modelId="{33A6E4C8-9163-49F5-90D8-E63C90E8990D}" type="sibTrans" cxnId="{9241AD77-E2FF-4C0E-8FEF-61DC5A40BE66}">
      <dgm:prSet/>
      <dgm:spPr/>
      <dgm:t>
        <a:bodyPr/>
        <a:lstStyle/>
        <a:p>
          <a:endParaRPr lang="en-IN"/>
        </a:p>
      </dgm:t>
    </dgm:pt>
    <dgm:pt modelId="{6DD32047-3A7D-4116-88EF-FDDC146ECFA8}" type="pres">
      <dgm:prSet presAssocID="{2A1B29F8-8FC4-4348-993F-8E125A86E023}" presName="Name0" presStyleCnt="0">
        <dgm:presLayoutVars>
          <dgm:dir/>
          <dgm:animLvl val="lvl"/>
          <dgm:resizeHandles val="exact"/>
        </dgm:presLayoutVars>
      </dgm:prSet>
      <dgm:spPr/>
    </dgm:pt>
    <dgm:pt modelId="{CFCD5157-1EFB-4763-BDF8-DC89A5B8C0C4}" type="pres">
      <dgm:prSet presAssocID="{26516146-9E4C-489C-9E4D-45416BBB414E}" presName="linNode" presStyleCnt="0"/>
      <dgm:spPr/>
    </dgm:pt>
    <dgm:pt modelId="{FD1EF2D8-5B50-4529-92D3-56FC949C9026}" type="pres">
      <dgm:prSet presAssocID="{26516146-9E4C-489C-9E4D-45416BBB414E}" presName="parentText" presStyleLbl="node1" presStyleIdx="0" presStyleCnt="6" custScaleX="277778">
        <dgm:presLayoutVars>
          <dgm:chMax val="1"/>
          <dgm:bulletEnabled val="1"/>
        </dgm:presLayoutVars>
      </dgm:prSet>
      <dgm:spPr/>
    </dgm:pt>
    <dgm:pt modelId="{4E931F53-C7A1-4A54-B3BD-5399A062F61B}" type="pres">
      <dgm:prSet presAssocID="{E077CCCB-84C9-4E5D-AE87-F9C6B2CC35B7}" presName="sp" presStyleCnt="0"/>
      <dgm:spPr/>
    </dgm:pt>
    <dgm:pt modelId="{300E7029-1EE8-4B8A-B834-EC88F050B6C8}" type="pres">
      <dgm:prSet presAssocID="{6B669266-6FF3-4219-ABA2-4D70004320A1}" presName="linNode" presStyleCnt="0"/>
      <dgm:spPr/>
    </dgm:pt>
    <dgm:pt modelId="{3536C805-6BC6-4804-BB1C-EA07A39106A4}" type="pres">
      <dgm:prSet presAssocID="{6B669266-6FF3-4219-ABA2-4D70004320A1}" presName="parentText" presStyleLbl="node1" presStyleIdx="1" presStyleCnt="6" custScaleX="277778">
        <dgm:presLayoutVars>
          <dgm:chMax val="1"/>
          <dgm:bulletEnabled val="1"/>
        </dgm:presLayoutVars>
      </dgm:prSet>
      <dgm:spPr/>
    </dgm:pt>
    <dgm:pt modelId="{BC9A0E8D-E22B-4B61-9095-3F829F5C91EE}" type="pres">
      <dgm:prSet presAssocID="{33A6E4C8-9163-49F5-90D8-E63C90E8990D}" presName="sp" presStyleCnt="0"/>
      <dgm:spPr/>
    </dgm:pt>
    <dgm:pt modelId="{62C85B17-7A0E-4ADD-B9A6-E7B680D98674}" type="pres">
      <dgm:prSet presAssocID="{21EEC75C-F138-47AA-8334-D8B384F87EEC}" presName="linNode" presStyleCnt="0"/>
      <dgm:spPr/>
    </dgm:pt>
    <dgm:pt modelId="{798BC6A9-4DD3-42F4-8423-DE932916FA77}" type="pres">
      <dgm:prSet presAssocID="{21EEC75C-F138-47AA-8334-D8B384F87EEC}" presName="parentText" presStyleLbl="node1" presStyleIdx="2" presStyleCnt="6" custScaleX="277778">
        <dgm:presLayoutVars>
          <dgm:chMax val="1"/>
          <dgm:bulletEnabled val="1"/>
        </dgm:presLayoutVars>
      </dgm:prSet>
      <dgm:spPr/>
    </dgm:pt>
    <dgm:pt modelId="{9674F566-D6ED-4B68-938C-E855B0298DD1}" type="pres">
      <dgm:prSet presAssocID="{9483513C-C01E-441D-AF50-C8CCF588C19D}" presName="sp" presStyleCnt="0"/>
      <dgm:spPr/>
    </dgm:pt>
    <dgm:pt modelId="{DE36D294-9071-453A-B3D9-352679EFE9BB}" type="pres">
      <dgm:prSet presAssocID="{02C3910C-637C-4345-B454-98BD6639714F}" presName="linNode" presStyleCnt="0"/>
      <dgm:spPr/>
    </dgm:pt>
    <dgm:pt modelId="{32D2A014-3D5F-4267-BA04-B912467AFF77}" type="pres">
      <dgm:prSet presAssocID="{02C3910C-637C-4345-B454-98BD6639714F}" presName="parentText" presStyleLbl="node1" presStyleIdx="3" presStyleCnt="6" custScaleX="277778">
        <dgm:presLayoutVars>
          <dgm:chMax val="1"/>
          <dgm:bulletEnabled val="1"/>
        </dgm:presLayoutVars>
      </dgm:prSet>
      <dgm:spPr/>
    </dgm:pt>
    <dgm:pt modelId="{8D67D565-045E-464C-8C45-CC2BD54E7904}" type="pres">
      <dgm:prSet presAssocID="{17C0BBFA-07DE-4F54-88FE-E03D4142BC7C}" presName="sp" presStyleCnt="0"/>
      <dgm:spPr/>
    </dgm:pt>
    <dgm:pt modelId="{6163EE20-1414-449E-B8C3-8651276F3A11}" type="pres">
      <dgm:prSet presAssocID="{88FE3820-A667-4CCB-8749-C5910AE3D304}" presName="linNode" presStyleCnt="0"/>
      <dgm:spPr/>
    </dgm:pt>
    <dgm:pt modelId="{559607F2-44CD-49F6-BAC1-59C9EA6A61B3}" type="pres">
      <dgm:prSet presAssocID="{88FE3820-A667-4CCB-8749-C5910AE3D304}" presName="parentText" presStyleLbl="node1" presStyleIdx="4" presStyleCnt="6" custScaleX="277778">
        <dgm:presLayoutVars>
          <dgm:chMax val="1"/>
          <dgm:bulletEnabled val="1"/>
        </dgm:presLayoutVars>
      </dgm:prSet>
      <dgm:spPr/>
    </dgm:pt>
    <dgm:pt modelId="{928B5678-5346-468F-95AA-2F557116E885}" type="pres">
      <dgm:prSet presAssocID="{BB34E943-DEF8-4435-BB56-D8970800CA8B}" presName="sp" presStyleCnt="0"/>
      <dgm:spPr/>
    </dgm:pt>
    <dgm:pt modelId="{C99B05A3-F081-4CB1-BED7-5C06CCFA2757}" type="pres">
      <dgm:prSet presAssocID="{885F870A-D303-4D84-8EB4-8AD1638027E7}" presName="linNode" presStyleCnt="0"/>
      <dgm:spPr/>
    </dgm:pt>
    <dgm:pt modelId="{6A25908D-8F58-40E6-BD44-E28B8724F63C}" type="pres">
      <dgm:prSet presAssocID="{885F870A-D303-4D84-8EB4-8AD1638027E7}" presName="parentText" presStyleLbl="node1" presStyleIdx="5" presStyleCnt="6" custScaleX="277778">
        <dgm:presLayoutVars>
          <dgm:chMax val="1"/>
          <dgm:bulletEnabled val="1"/>
        </dgm:presLayoutVars>
      </dgm:prSet>
      <dgm:spPr/>
    </dgm:pt>
  </dgm:ptLst>
  <dgm:cxnLst>
    <dgm:cxn modelId="{5199281B-0A42-406E-9F63-CD97438A1A86}" type="presOf" srcId="{21EEC75C-F138-47AA-8334-D8B384F87EEC}" destId="{798BC6A9-4DD3-42F4-8423-DE932916FA77}" srcOrd="0" destOrd="0" presId="urn:microsoft.com/office/officeart/2005/8/layout/vList5"/>
    <dgm:cxn modelId="{17ABDB1D-1E73-4A01-87D9-4E565DB9B991}" srcId="{2A1B29F8-8FC4-4348-993F-8E125A86E023}" destId="{26516146-9E4C-489C-9E4D-45416BBB414E}" srcOrd="0" destOrd="0" parTransId="{259C37F4-F6ED-46CD-8B2C-3A2A96974834}" sibTransId="{E077CCCB-84C9-4E5D-AE87-F9C6B2CC35B7}"/>
    <dgm:cxn modelId="{62CB0423-8CF9-4481-AC0C-7DF538D99E78}" type="presOf" srcId="{02C3910C-637C-4345-B454-98BD6639714F}" destId="{32D2A014-3D5F-4267-BA04-B912467AFF77}" srcOrd="0" destOrd="0" presId="urn:microsoft.com/office/officeart/2005/8/layout/vList5"/>
    <dgm:cxn modelId="{D8047870-F539-4457-A3E8-B9413EE4BFE5}" srcId="{2A1B29F8-8FC4-4348-993F-8E125A86E023}" destId="{21EEC75C-F138-47AA-8334-D8B384F87EEC}" srcOrd="2" destOrd="0" parTransId="{EAEB1F12-9591-441A-963B-1DC08C2722C9}" sibTransId="{9483513C-C01E-441D-AF50-C8CCF588C19D}"/>
    <dgm:cxn modelId="{9241AD77-E2FF-4C0E-8FEF-61DC5A40BE66}" srcId="{2A1B29F8-8FC4-4348-993F-8E125A86E023}" destId="{6B669266-6FF3-4219-ABA2-4D70004320A1}" srcOrd="1" destOrd="0" parTransId="{7FFBECCC-9645-45F3-B798-B26301E61656}" sibTransId="{33A6E4C8-9163-49F5-90D8-E63C90E8990D}"/>
    <dgm:cxn modelId="{6739C7AA-716B-49CF-84A2-E54565A446FB}" type="presOf" srcId="{2A1B29F8-8FC4-4348-993F-8E125A86E023}" destId="{6DD32047-3A7D-4116-88EF-FDDC146ECFA8}" srcOrd="0" destOrd="0" presId="urn:microsoft.com/office/officeart/2005/8/layout/vList5"/>
    <dgm:cxn modelId="{41A7D2B8-A787-4A96-83AA-1C214EDAC0B8}" type="presOf" srcId="{885F870A-D303-4D84-8EB4-8AD1638027E7}" destId="{6A25908D-8F58-40E6-BD44-E28B8724F63C}" srcOrd="0" destOrd="0" presId="urn:microsoft.com/office/officeart/2005/8/layout/vList5"/>
    <dgm:cxn modelId="{A10BCDBE-B920-4E5B-9D81-FEDC21926D36}" type="presOf" srcId="{6B669266-6FF3-4219-ABA2-4D70004320A1}" destId="{3536C805-6BC6-4804-BB1C-EA07A39106A4}" srcOrd="0" destOrd="0" presId="urn:microsoft.com/office/officeart/2005/8/layout/vList5"/>
    <dgm:cxn modelId="{EE5282D6-7A1C-4981-8310-7F9DB71040C2}" srcId="{2A1B29F8-8FC4-4348-993F-8E125A86E023}" destId="{02C3910C-637C-4345-B454-98BD6639714F}" srcOrd="3" destOrd="0" parTransId="{7A9FAA31-3081-4D62-8476-632B07BE0D07}" sibTransId="{17C0BBFA-07DE-4F54-88FE-E03D4142BC7C}"/>
    <dgm:cxn modelId="{55EAB4DB-AF45-439D-ADA9-AD349B312AE3}" type="presOf" srcId="{26516146-9E4C-489C-9E4D-45416BBB414E}" destId="{FD1EF2D8-5B50-4529-92D3-56FC949C9026}" srcOrd="0" destOrd="0" presId="urn:microsoft.com/office/officeart/2005/8/layout/vList5"/>
    <dgm:cxn modelId="{5B6126DD-8C72-438F-A0F0-DFA9B6270F17}" type="presOf" srcId="{88FE3820-A667-4CCB-8749-C5910AE3D304}" destId="{559607F2-44CD-49F6-BAC1-59C9EA6A61B3}" srcOrd="0" destOrd="0" presId="urn:microsoft.com/office/officeart/2005/8/layout/vList5"/>
    <dgm:cxn modelId="{E8EB8EEB-0124-4DC9-87AC-D8A03A247056}" srcId="{2A1B29F8-8FC4-4348-993F-8E125A86E023}" destId="{885F870A-D303-4D84-8EB4-8AD1638027E7}" srcOrd="5" destOrd="0" parTransId="{66EF0939-449E-47FD-AE54-988681ADBCA1}" sibTransId="{2F045104-255E-4424-BD7A-D833F3B5792A}"/>
    <dgm:cxn modelId="{B99BA0F5-B337-4F0C-BC62-F27340C58D4D}" srcId="{2A1B29F8-8FC4-4348-993F-8E125A86E023}" destId="{88FE3820-A667-4CCB-8749-C5910AE3D304}" srcOrd="4" destOrd="0" parTransId="{E0D00FB7-ABDE-4E22-992B-1560176DB872}" sibTransId="{BB34E943-DEF8-4435-BB56-D8970800CA8B}"/>
    <dgm:cxn modelId="{41F03C09-FEB9-4BE7-B272-1A8EF5B27BB5}" type="presParOf" srcId="{6DD32047-3A7D-4116-88EF-FDDC146ECFA8}" destId="{CFCD5157-1EFB-4763-BDF8-DC89A5B8C0C4}" srcOrd="0" destOrd="0" presId="urn:microsoft.com/office/officeart/2005/8/layout/vList5"/>
    <dgm:cxn modelId="{F2BDFC34-660A-4DF3-9A79-5E251F71662D}" type="presParOf" srcId="{CFCD5157-1EFB-4763-BDF8-DC89A5B8C0C4}" destId="{FD1EF2D8-5B50-4529-92D3-56FC949C9026}" srcOrd="0" destOrd="0" presId="urn:microsoft.com/office/officeart/2005/8/layout/vList5"/>
    <dgm:cxn modelId="{171A2D45-189A-42C9-9F3C-E400207F8801}" type="presParOf" srcId="{6DD32047-3A7D-4116-88EF-FDDC146ECFA8}" destId="{4E931F53-C7A1-4A54-B3BD-5399A062F61B}" srcOrd="1" destOrd="0" presId="urn:microsoft.com/office/officeart/2005/8/layout/vList5"/>
    <dgm:cxn modelId="{57170032-FDA0-4AE3-9828-70C2003F2E9A}" type="presParOf" srcId="{6DD32047-3A7D-4116-88EF-FDDC146ECFA8}" destId="{300E7029-1EE8-4B8A-B834-EC88F050B6C8}" srcOrd="2" destOrd="0" presId="urn:microsoft.com/office/officeart/2005/8/layout/vList5"/>
    <dgm:cxn modelId="{C206F171-0832-4C52-93B2-E3658FDE0103}" type="presParOf" srcId="{300E7029-1EE8-4B8A-B834-EC88F050B6C8}" destId="{3536C805-6BC6-4804-BB1C-EA07A39106A4}" srcOrd="0" destOrd="0" presId="urn:microsoft.com/office/officeart/2005/8/layout/vList5"/>
    <dgm:cxn modelId="{9185FC6E-EB96-44CC-8A9B-701F13EBAF2C}" type="presParOf" srcId="{6DD32047-3A7D-4116-88EF-FDDC146ECFA8}" destId="{BC9A0E8D-E22B-4B61-9095-3F829F5C91EE}" srcOrd="3" destOrd="0" presId="urn:microsoft.com/office/officeart/2005/8/layout/vList5"/>
    <dgm:cxn modelId="{645EF7E1-0D1A-4B48-8F37-6EF1200A23FB}" type="presParOf" srcId="{6DD32047-3A7D-4116-88EF-FDDC146ECFA8}" destId="{62C85B17-7A0E-4ADD-B9A6-E7B680D98674}" srcOrd="4" destOrd="0" presId="urn:microsoft.com/office/officeart/2005/8/layout/vList5"/>
    <dgm:cxn modelId="{266CDD7F-6159-48F3-9482-A8EA2FAF71B1}" type="presParOf" srcId="{62C85B17-7A0E-4ADD-B9A6-E7B680D98674}" destId="{798BC6A9-4DD3-42F4-8423-DE932916FA77}" srcOrd="0" destOrd="0" presId="urn:microsoft.com/office/officeart/2005/8/layout/vList5"/>
    <dgm:cxn modelId="{D9AD7625-2506-4E55-A7CB-DBCAEC858416}" type="presParOf" srcId="{6DD32047-3A7D-4116-88EF-FDDC146ECFA8}" destId="{9674F566-D6ED-4B68-938C-E855B0298DD1}" srcOrd="5" destOrd="0" presId="urn:microsoft.com/office/officeart/2005/8/layout/vList5"/>
    <dgm:cxn modelId="{E927EB8B-9D18-42F1-BE85-4ED7FD5317D6}" type="presParOf" srcId="{6DD32047-3A7D-4116-88EF-FDDC146ECFA8}" destId="{DE36D294-9071-453A-B3D9-352679EFE9BB}" srcOrd="6" destOrd="0" presId="urn:microsoft.com/office/officeart/2005/8/layout/vList5"/>
    <dgm:cxn modelId="{90ED25CB-B2C2-4C5E-A88A-DCAA3B5800F9}" type="presParOf" srcId="{DE36D294-9071-453A-B3D9-352679EFE9BB}" destId="{32D2A014-3D5F-4267-BA04-B912467AFF77}" srcOrd="0" destOrd="0" presId="urn:microsoft.com/office/officeart/2005/8/layout/vList5"/>
    <dgm:cxn modelId="{E9245A1C-C48D-43B8-80B5-406E57A01F40}" type="presParOf" srcId="{6DD32047-3A7D-4116-88EF-FDDC146ECFA8}" destId="{8D67D565-045E-464C-8C45-CC2BD54E7904}" srcOrd="7" destOrd="0" presId="urn:microsoft.com/office/officeart/2005/8/layout/vList5"/>
    <dgm:cxn modelId="{03972A0A-494E-4B97-A63A-A4D417F31E19}" type="presParOf" srcId="{6DD32047-3A7D-4116-88EF-FDDC146ECFA8}" destId="{6163EE20-1414-449E-B8C3-8651276F3A11}" srcOrd="8" destOrd="0" presId="urn:microsoft.com/office/officeart/2005/8/layout/vList5"/>
    <dgm:cxn modelId="{30FB4CFF-3813-49A1-B40D-3DE6E2E1ABAD}" type="presParOf" srcId="{6163EE20-1414-449E-B8C3-8651276F3A11}" destId="{559607F2-44CD-49F6-BAC1-59C9EA6A61B3}" srcOrd="0" destOrd="0" presId="urn:microsoft.com/office/officeart/2005/8/layout/vList5"/>
    <dgm:cxn modelId="{ED45451F-0A86-49B5-AA91-BD0886FA6F93}" type="presParOf" srcId="{6DD32047-3A7D-4116-88EF-FDDC146ECFA8}" destId="{928B5678-5346-468F-95AA-2F557116E885}" srcOrd="9" destOrd="0" presId="urn:microsoft.com/office/officeart/2005/8/layout/vList5"/>
    <dgm:cxn modelId="{FD163F43-0AD3-4553-B494-7CC2E973C3AB}" type="presParOf" srcId="{6DD32047-3A7D-4116-88EF-FDDC146ECFA8}" destId="{C99B05A3-F081-4CB1-BED7-5C06CCFA2757}" srcOrd="10" destOrd="0" presId="urn:microsoft.com/office/officeart/2005/8/layout/vList5"/>
    <dgm:cxn modelId="{6328D418-7D93-4BE8-9139-7C22040BCF47}" type="presParOf" srcId="{C99B05A3-F081-4CB1-BED7-5C06CCFA2757}" destId="{6A25908D-8F58-40E6-BD44-E28B8724F63C}"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13EBB64-80B8-4D36-A6C4-ABA75990925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F472F1D7-FA5C-44F6-ADEC-DA524E2857EE}">
      <dgm:prSet custT="1"/>
      <dgm:spPr/>
      <dgm:t>
        <a:bodyPr/>
        <a:lstStyle/>
        <a:p>
          <a:r>
            <a:rPr lang="en-US" sz="1800" b="1" i="0" dirty="0"/>
            <a:t>Data Quality and Quantity</a:t>
          </a:r>
          <a:endParaRPr lang="en-IN" sz="1800" dirty="0"/>
        </a:p>
      </dgm:t>
    </dgm:pt>
    <dgm:pt modelId="{2C2531A9-B6C3-4250-B52E-27C1EB88D97A}" type="parTrans" cxnId="{C3885794-84C9-4087-BCAE-16588B90C98F}">
      <dgm:prSet/>
      <dgm:spPr/>
      <dgm:t>
        <a:bodyPr/>
        <a:lstStyle/>
        <a:p>
          <a:endParaRPr lang="en-IN"/>
        </a:p>
      </dgm:t>
    </dgm:pt>
    <dgm:pt modelId="{A2C684EA-B6F7-4A10-9628-3B48A986192C}" type="sibTrans" cxnId="{C3885794-84C9-4087-BCAE-16588B90C98F}">
      <dgm:prSet/>
      <dgm:spPr/>
      <dgm:t>
        <a:bodyPr/>
        <a:lstStyle/>
        <a:p>
          <a:endParaRPr lang="en-IN"/>
        </a:p>
      </dgm:t>
    </dgm:pt>
    <dgm:pt modelId="{FD34C212-0673-4621-9F17-2F77216B7E10}">
      <dgm:prSet custT="1"/>
      <dgm:spPr/>
      <dgm:t>
        <a:bodyPr/>
        <a:lstStyle/>
        <a:p>
          <a:r>
            <a:rPr lang="en-US" sz="1400" b="0" i="0" dirty="0"/>
            <a:t>Limited availability of high-quality viral DNA data</a:t>
          </a:r>
          <a:endParaRPr lang="en-IN" sz="1400" dirty="0"/>
        </a:p>
      </dgm:t>
    </dgm:pt>
    <dgm:pt modelId="{85C2EAD2-55BF-4C6E-B744-A47408D5C48B}" type="parTrans" cxnId="{2672E264-D7AB-41F0-B0AF-7BEEE418DA48}">
      <dgm:prSet/>
      <dgm:spPr/>
      <dgm:t>
        <a:bodyPr/>
        <a:lstStyle/>
        <a:p>
          <a:endParaRPr lang="en-IN"/>
        </a:p>
      </dgm:t>
    </dgm:pt>
    <dgm:pt modelId="{89CC0A85-05B7-42D7-B0FE-058B6ED87887}" type="sibTrans" cxnId="{2672E264-D7AB-41F0-B0AF-7BEEE418DA48}">
      <dgm:prSet/>
      <dgm:spPr/>
      <dgm:t>
        <a:bodyPr/>
        <a:lstStyle/>
        <a:p>
          <a:endParaRPr lang="en-IN"/>
        </a:p>
      </dgm:t>
    </dgm:pt>
    <dgm:pt modelId="{3D9E0DDB-FB07-4970-96F5-ACC8A8744025}">
      <dgm:prSet custT="1"/>
      <dgm:spPr/>
      <dgm:t>
        <a:bodyPr/>
        <a:lstStyle/>
        <a:p>
          <a:r>
            <a:rPr lang="en-US" sz="1400" b="0" i="0" dirty="0"/>
            <a:t>Imbalanced datasets for underrepresented host classes</a:t>
          </a:r>
          <a:endParaRPr lang="en-IN" sz="1400" dirty="0"/>
        </a:p>
      </dgm:t>
    </dgm:pt>
    <dgm:pt modelId="{F860D81F-35E0-43E7-AFE8-333B969E07BB}" type="parTrans" cxnId="{2D4236BF-1A6F-4A3B-B48E-5B014CDC6017}">
      <dgm:prSet/>
      <dgm:spPr/>
      <dgm:t>
        <a:bodyPr/>
        <a:lstStyle/>
        <a:p>
          <a:endParaRPr lang="en-IN"/>
        </a:p>
      </dgm:t>
    </dgm:pt>
    <dgm:pt modelId="{AE56C252-4888-431B-BD90-D6AF6874DD0F}" type="sibTrans" cxnId="{2D4236BF-1A6F-4A3B-B48E-5B014CDC6017}">
      <dgm:prSet/>
      <dgm:spPr/>
      <dgm:t>
        <a:bodyPr/>
        <a:lstStyle/>
        <a:p>
          <a:endParaRPr lang="en-IN"/>
        </a:p>
      </dgm:t>
    </dgm:pt>
    <dgm:pt modelId="{63C4EB97-791D-45F2-9634-38A177B65BFA}">
      <dgm:prSet custT="1"/>
      <dgm:spPr/>
      <dgm:t>
        <a:bodyPr/>
        <a:lstStyle/>
        <a:p>
          <a:r>
            <a:rPr lang="en-US" sz="1400" b="0" i="0" dirty="0"/>
            <a:t>Data bias from duplicate or overrepresented data</a:t>
          </a:r>
          <a:endParaRPr lang="en-IN" sz="1400" dirty="0"/>
        </a:p>
      </dgm:t>
    </dgm:pt>
    <dgm:pt modelId="{CF2DBB7E-21B8-4BB6-B3D3-31437E58644E}" type="parTrans" cxnId="{9523302F-0861-4E14-A6D5-175C6047A19B}">
      <dgm:prSet/>
      <dgm:spPr/>
      <dgm:t>
        <a:bodyPr/>
        <a:lstStyle/>
        <a:p>
          <a:endParaRPr lang="en-IN"/>
        </a:p>
      </dgm:t>
    </dgm:pt>
    <dgm:pt modelId="{EE5E5D29-B24F-4D29-814B-867EC703E6B2}" type="sibTrans" cxnId="{9523302F-0861-4E14-A6D5-175C6047A19B}">
      <dgm:prSet/>
      <dgm:spPr/>
      <dgm:t>
        <a:bodyPr/>
        <a:lstStyle/>
        <a:p>
          <a:endParaRPr lang="en-IN"/>
        </a:p>
      </dgm:t>
    </dgm:pt>
    <dgm:pt modelId="{8C3A0D6F-C31D-45DA-B81F-55A0DF6C6B79}">
      <dgm:prSet custT="1"/>
      <dgm:spPr/>
      <dgm:t>
        <a:bodyPr/>
        <a:lstStyle/>
        <a:p>
          <a:r>
            <a:rPr lang="en-US" sz="1800" b="1" i="0" dirty="0"/>
            <a:t>Model Performance</a:t>
          </a:r>
          <a:endParaRPr lang="en-IN" sz="1800" dirty="0"/>
        </a:p>
      </dgm:t>
    </dgm:pt>
    <dgm:pt modelId="{4CCFDE30-60FB-42A4-918B-64FCD1F0C176}" type="parTrans" cxnId="{B4FB9432-6123-454F-B4C8-6A705C563B8A}">
      <dgm:prSet/>
      <dgm:spPr/>
      <dgm:t>
        <a:bodyPr/>
        <a:lstStyle/>
        <a:p>
          <a:endParaRPr lang="en-IN"/>
        </a:p>
      </dgm:t>
    </dgm:pt>
    <dgm:pt modelId="{2B5BD4CE-70F5-4972-A187-14B51930B4B6}" type="sibTrans" cxnId="{B4FB9432-6123-454F-B4C8-6A705C563B8A}">
      <dgm:prSet/>
      <dgm:spPr/>
      <dgm:t>
        <a:bodyPr/>
        <a:lstStyle/>
        <a:p>
          <a:endParaRPr lang="en-IN"/>
        </a:p>
      </dgm:t>
    </dgm:pt>
    <dgm:pt modelId="{8CCEA2B7-20E8-4468-B81F-3AA553F14FF5}">
      <dgm:prSet custT="1"/>
      <dgm:spPr/>
      <dgm:t>
        <a:bodyPr/>
        <a:lstStyle/>
        <a:p>
          <a:r>
            <a:rPr lang="en-US" sz="1400" b="0" i="0"/>
            <a:t>Complex 8-class virus classification</a:t>
          </a:r>
          <a:endParaRPr lang="en-IN" sz="1400"/>
        </a:p>
      </dgm:t>
    </dgm:pt>
    <dgm:pt modelId="{E0CB3B50-9F9C-485F-A42B-10FB62B28BF5}" type="parTrans" cxnId="{48B49FC5-2C30-4FA2-B3DF-917C61F451DA}">
      <dgm:prSet/>
      <dgm:spPr/>
      <dgm:t>
        <a:bodyPr/>
        <a:lstStyle/>
        <a:p>
          <a:endParaRPr lang="en-IN"/>
        </a:p>
      </dgm:t>
    </dgm:pt>
    <dgm:pt modelId="{6AF2AB29-BCCA-49C2-BABF-8D0C7807F94F}" type="sibTrans" cxnId="{48B49FC5-2C30-4FA2-B3DF-917C61F451DA}">
      <dgm:prSet/>
      <dgm:spPr/>
      <dgm:t>
        <a:bodyPr/>
        <a:lstStyle/>
        <a:p>
          <a:endParaRPr lang="en-IN"/>
        </a:p>
      </dgm:t>
    </dgm:pt>
    <dgm:pt modelId="{AD148592-5267-4D03-9B57-A2F841CB3FBE}">
      <dgm:prSet custT="1"/>
      <dgm:spPr/>
      <dgm:t>
        <a:bodyPr/>
        <a:lstStyle/>
        <a:p>
          <a:r>
            <a:rPr lang="en-US" sz="1400" b="0" i="0" dirty="0"/>
            <a:t>Moderate accuracy even with the best models</a:t>
          </a:r>
          <a:endParaRPr lang="en-IN" sz="1400" dirty="0"/>
        </a:p>
      </dgm:t>
    </dgm:pt>
    <dgm:pt modelId="{C82D2C89-E08F-48A3-BCDC-12D903095693}" type="parTrans" cxnId="{B586CE4A-7C4A-44C4-B595-D16D17F3CE6C}">
      <dgm:prSet/>
      <dgm:spPr/>
      <dgm:t>
        <a:bodyPr/>
        <a:lstStyle/>
        <a:p>
          <a:endParaRPr lang="en-IN"/>
        </a:p>
      </dgm:t>
    </dgm:pt>
    <dgm:pt modelId="{A8FE8964-6256-4550-A025-6EC1B91475E3}" type="sibTrans" cxnId="{B586CE4A-7C4A-44C4-B595-D16D17F3CE6C}">
      <dgm:prSet/>
      <dgm:spPr/>
      <dgm:t>
        <a:bodyPr/>
        <a:lstStyle/>
        <a:p>
          <a:endParaRPr lang="en-IN"/>
        </a:p>
      </dgm:t>
    </dgm:pt>
    <dgm:pt modelId="{175A7624-8375-48D0-8FE9-E89794DA3445}">
      <dgm:prSet custT="1"/>
      <dgm:spPr/>
      <dgm:t>
        <a:bodyPr/>
        <a:lstStyle/>
        <a:p>
          <a:r>
            <a:rPr lang="en-US" sz="1400" b="0" i="0" dirty="0"/>
            <a:t>Need for model refinement and feature engineering</a:t>
          </a:r>
          <a:endParaRPr lang="en-IN" sz="1400" dirty="0"/>
        </a:p>
      </dgm:t>
    </dgm:pt>
    <dgm:pt modelId="{D830A871-EF85-4F70-A0DA-316DCFDDBDE0}" type="parTrans" cxnId="{1BEADCBB-A137-4A3E-B5D4-DE9F831F54B7}">
      <dgm:prSet/>
      <dgm:spPr/>
      <dgm:t>
        <a:bodyPr/>
        <a:lstStyle/>
        <a:p>
          <a:endParaRPr lang="en-IN"/>
        </a:p>
      </dgm:t>
    </dgm:pt>
    <dgm:pt modelId="{F6DB7EE4-46E7-4846-A87E-01EF2840EECF}" type="sibTrans" cxnId="{1BEADCBB-A137-4A3E-B5D4-DE9F831F54B7}">
      <dgm:prSet/>
      <dgm:spPr/>
      <dgm:t>
        <a:bodyPr/>
        <a:lstStyle/>
        <a:p>
          <a:endParaRPr lang="en-IN"/>
        </a:p>
      </dgm:t>
    </dgm:pt>
    <dgm:pt modelId="{AA1844A2-F030-45C8-AF76-2B85AEF2547A}">
      <dgm:prSet custT="1"/>
      <dgm:spPr/>
      <dgm:t>
        <a:bodyPr/>
        <a:lstStyle/>
        <a:p>
          <a:r>
            <a:rPr lang="en-US" sz="1400" b="0" i="0"/>
            <a:t>Challenge of interpreting deep learning models</a:t>
          </a:r>
          <a:endParaRPr lang="en-IN" sz="1400"/>
        </a:p>
      </dgm:t>
    </dgm:pt>
    <dgm:pt modelId="{636D6C2F-2EB6-4057-BC28-9C566416ACB3}" type="parTrans" cxnId="{C08222F1-14F6-4245-AD5A-F479AE4983C7}">
      <dgm:prSet/>
      <dgm:spPr/>
      <dgm:t>
        <a:bodyPr/>
        <a:lstStyle/>
        <a:p>
          <a:endParaRPr lang="en-IN"/>
        </a:p>
      </dgm:t>
    </dgm:pt>
    <dgm:pt modelId="{9CA61243-619E-4CD4-9B2E-DDBDDCC04EDA}" type="sibTrans" cxnId="{C08222F1-14F6-4245-AD5A-F479AE4983C7}">
      <dgm:prSet/>
      <dgm:spPr/>
      <dgm:t>
        <a:bodyPr/>
        <a:lstStyle/>
        <a:p>
          <a:endParaRPr lang="en-IN"/>
        </a:p>
      </dgm:t>
    </dgm:pt>
    <dgm:pt modelId="{CAD18BED-64E3-40FA-BFA2-85E390B5BF16}">
      <dgm:prSet custT="1"/>
      <dgm:spPr/>
      <dgm:t>
        <a:bodyPr/>
        <a:lstStyle/>
        <a:p>
          <a:r>
            <a:rPr lang="en-US" sz="1800" b="1" i="0"/>
            <a:t>Generalization</a:t>
          </a:r>
          <a:endParaRPr lang="en-IN" sz="1800"/>
        </a:p>
      </dgm:t>
    </dgm:pt>
    <dgm:pt modelId="{04881D5A-0F68-47F7-BE69-7DA8861EB693}" type="parTrans" cxnId="{0062A715-E638-4C27-B8A9-07A0012F8AB5}">
      <dgm:prSet/>
      <dgm:spPr/>
      <dgm:t>
        <a:bodyPr/>
        <a:lstStyle/>
        <a:p>
          <a:endParaRPr lang="en-IN"/>
        </a:p>
      </dgm:t>
    </dgm:pt>
    <dgm:pt modelId="{5EC4D3B9-2F3E-421A-8634-93D87B0C9D26}" type="sibTrans" cxnId="{0062A715-E638-4C27-B8A9-07A0012F8AB5}">
      <dgm:prSet/>
      <dgm:spPr/>
      <dgm:t>
        <a:bodyPr/>
        <a:lstStyle/>
        <a:p>
          <a:endParaRPr lang="en-IN"/>
        </a:p>
      </dgm:t>
    </dgm:pt>
    <dgm:pt modelId="{1FAF5B78-A2C6-489C-B8F8-93D4CAA38D4B}">
      <dgm:prSet custT="1"/>
      <dgm:spPr/>
      <dgm:t>
        <a:bodyPr/>
        <a:lstStyle/>
        <a:p>
          <a:r>
            <a:rPr lang="en-US" sz="1400" b="0" i="0"/>
            <a:t>Models may not generalize to new, unseen data</a:t>
          </a:r>
          <a:endParaRPr lang="en-IN" sz="1400"/>
        </a:p>
      </dgm:t>
    </dgm:pt>
    <dgm:pt modelId="{627C0169-BF1F-4C88-9EF1-B6E6FD874F19}" type="parTrans" cxnId="{0B6FEE20-EC1B-4E39-9E33-410E5B1A12AF}">
      <dgm:prSet/>
      <dgm:spPr/>
      <dgm:t>
        <a:bodyPr/>
        <a:lstStyle/>
        <a:p>
          <a:endParaRPr lang="en-IN"/>
        </a:p>
      </dgm:t>
    </dgm:pt>
    <dgm:pt modelId="{A66369EC-6727-43B6-984E-1242EF417575}" type="sibTrans" cxnId="{0B6FEE20-EC1B-4E39-9E33-410E5B1A12AF}">
      <dgm:prSet/>
      <dgm:spPr/>
      <dgm:t>
        <a:bodyPr/>
        <a:lstStyle/>
        <a:p>
          <a:endParaRPr lang="en-IN"/>
        </a:p>
      </dgm:t>
    </dgm:pt>
    <dgm:pt modelId="{2B123939-6FE7-4EB3-91AB-C341BE34EAA0}">
      <dgm:prSet custT="1"/>
      <dgm:spPr/>
      <dgm:t>
        <a:bodyPr/>
        <a:lstStyle/>
        <a:p>
          <a:r>
            <a:rPr lang="en-US" sz="1400" b="0" i="0"/>
            <a:t>Consider regularization and transfer learning</a:t>
          </a:r>
          <a:endParaRPr lang="en-IN" sz="1400"/>
        </a:p>
      </dgm:t>
    </dgm:pt>
    <dgm:pt modelId="{8F9C54C5-838E-42C6-8B1D-8E61340081E0}" type="parTrans" cxnId="{48E591CD-ECC7-411C-8E27-3AD0986EF56B}">
      <dgm:prSet/>
      <dgm:spPr/>
      <dgm:t>
        <a:bodyPr/>
        <a:lstStyle/>
        <a:p>
          <a:endParaRPr lang="en-IN"/>
        </a:p>
      </dgm:t>
    </dgm:pt>
    <dgm:pt modelId="{40BADD1B-3E35-4B8A-8202-4D2C35070EA7}" type="sibTrans" cxnId="{48E591CD-ECC7-411C-8E27-3AD0986EF56B}">
      <dgm:prSet/>
      <dgm:spPr/>
      <dgm:t>
        <a:bodyPr/>
        <a:lstStyle/>
        <a:p>
          <a:endParaRPr lang="en-IN"/>
        </a:p>
      </dgm:t>
    </dgm:pt>
    <dgm:pt modelId="{96E1CE94-C37B-4ED0-A3E0-434E399480F4}">
      <dgm:prSet custT="1"/>
      <dgm:spPr/>
      <dgm:t>
        <a:bodyPr/>
        <a:lstStyle/>
        <a:p>
          <a:r>
            <a:rPr lang="en-US" sz="1800" b="1" i="0"/>
            <a:t>Computational Resources</a:t>
          </a:r>
          <a:endParaRPr lang="en-IN" sz="1800"/>
        </a:p>
      </dgm:t>
    </dgm:pt>
    <dgm:pt modelId="{424F41F6-B61E-4C31-8BD3-E81BAD453B64}" type="parTrans" cxnId="{2613E767-9CD6-4BB8-944B-1AC409AF67A0}">
      <dgm:prSet/>
      <dgm:spPr/>
      <dgm:t>
        <a:bodyPr/>
        <a:lstStyle/>
        <a:p>
          <a:endParaRPr lang="en-IN"/>
        </a:p>
      </dgm:t>
    </dgm:pt>
    <dgm:pt modelId="{2CC4DDF1-D571-4DB8-B958-10C155D11EDD}" type="sibTrans" cxnId="{2613E767-9CD6-4BB8-944B-1AC409AF67A0}">
      <dgm:prSet/>
      <dgm:spPr/>
      <dgm:t>
        <a:bodyPr/>
        <a:lstStyle/>
        <a:p>
          <a:endParaRPr lang="en-IN"/>
        </a:p>
      </dgm:t>
    </dgm:pt>
    <dgm:pt modelId="{177A1326-C050-444A-B34A-3D8172DF0E2F}">
      <dgm:prSet custT="1"/>
      <dgm:spPr/>
      <dgm:t>
        <a:bodyPr/>
        <a:lstStyle/>
        <a:p>
          <a:r>
            <a:rPr lang="en-US" sz="1400" b="0" i="0"/>
            <a:t>Some models, like deep learning, are computationally intensive</a:t>
          </a:r>
          <a:endParaRPr lang="en-IN" sz="1400"/>
        </a:p>
      </dgm:t>
    </dgm:pt>
    <dgm:pt modelId="{173DDF37-AA5D-4D0C-94A9-4B3CB65B39F0}" type="parTrans" cxnId="{FEAC75B2-9495-4E00-A290-B7ECF5A5C519}">
      <dgm:prSet/>
      <dgm:spPr/>
      <dgm:t>
        <a:bodyPr/>
        <a:lstStyle/>
        <a:p>
          <a:endParaRPr lang="en-IN"/>
        </a:p>
      </dgm:t>
    </dgm:pt>
    <dgm:pt modelId="{654EF16B-8EDC-4D35-BC5C-6E8CB5E2D61E}" type="sibTrans" cxnId="{FEAC75B2-9495-4E00-A290-B7ECF5A5C519}">
      <dgm:prSet/>
      <dgm:spPr/>
      <dgm:t>
        <a:bodyPr/>
        <a:lstStyle/>
        <a:p>
          <a:endParaRPr lang="en-IN"/>
        </a:p>
      </dgm:t>
    </dgm:pt>
    <dgm:pt modelId="{48BEB832-05C2-462C-ABDC-D77006D52BC2}">
      <dgm:prSet custT="1"/>
      <dgm:spPr/>
      <dgm:t>
        <a:bodyPr/>
        <a:lstStyle/>
        <a:p>
          <a:r>
            <a:rPr lang="en-US" sz="1400" b="0" i="0"/>
            <a:t>Limitations in resource-constrained environments</a:t>
          </a:r>
          <a:endParaRPr lang="en-IN" sz="1400"/>
        </a:p>
      </dgm:t>
    </dgm:pt>
    <dgm:pt modelId="{C797766C-B7AB-4641-9F72-9EB73F73347A}" type="parTrans" cxnId="{93A2F2F6-D101-4DCB-B073-A245FFC4FD3A}">
      <dgm:prSet/>
      <dgm:spPr/>
      <dgm:t>
        <a:bodyPr/>
        <a:lstStyle/>
        <a:p>
          <a:endParaRPr lang="en-IN"/>
        </a:p>
      </dgm:t>
    </dgm:pt>
    <dgm:pt modelId="{09330B33-D0BC-471E-8068-184B73CCFE40}" type="sibTrans" cxnId="{93A2F2F6-D101-4DCB-B073-A245FFC4FD3A}">
      <dgm:prSet/>
      <dgm:spPr/>
      <dgm:t>
        <a:bodyPr/>
        <a:lstStyle/>
        <a:p>
          <a:endParaRPr lang="en-IN"/>
        </a:p>
      </dgm:t>
    </dgm:pt>
    <dgm:pt modelId="{F849F019-3681-4FD9-985A-98B39F9EFC5F}">
      <dgm:prSet custT="1"/>
      <dgm:spPr/>
      <dgm:t>
        <a:bodyPr/>
        <a:lstStyle/>
        <a:p>
          <a:r>
            <a:rPr lang="en-US" sz="1800" b="1" i="0"/>
            <a:t>Ethical Considerations</a:t>
          </a:r>
          <a:endParaRPr lang="en-IN" sz="1800"/>
        </a:p>
      </dgm:t>
    </dgm:pt>
    <dgm:pt modelId="{073E7ACA-CAD3-40FA-9CC9-3C18514A0AD7}" type="parTrans" cxnId="{0003FEAD-C719-4AA3-AE1A-193ABE041946}">
      <dgm:prSet/>
      <dgm:spPr/>
      <dgm:t>
        <a:bodyPr/>
        <a:lstStyle/>
        <a:p>
          <a:endParaRPr lang="en-IN"/>
        </a:p>
      </dgm:t>
    </dgm:pt>
    <dgm:pt modelId="{883C14B4-1A61-44A0-BBC2-7709EE0A46E2}" type="sibTrans" cxnId="{0003FEAD-C719-4AA3-AE1A-193ABE041946}">
      <dgm:prSet/>
      <dgm:spPr/>
      <dgm:t>
        <a:bodyPr/>
        <a:lstStyle/>
        <a:p>
          <a:endParaRPr lang="en-IN"/>
        </a:p>
      </dgm:t>
    </dgm:pt>
    <dgm:pt modelId="{70E0BB30-D420-4DFC-A4C6-950A81A61B5B}">
      <dgm:prSet custT="1"/>
      <dgm:spPr/>
      <dgm:t>
        <a:bodyPr/>
        <a:lstStyle/>
        <a:p>
          <a:r>
            <a:rPr lang="en-US" sz="1400" b="0" i="0"/>
            <a:t>Robust data privacy measures essential for genetic data</a:t>
          </a:r>
          <a:endParaRPr lang="en-IN" sz="1400"/>
        </a:p>
      </dgm:t>
    </dgm:pt>
    <dgm:pt modelId="{895077A2-8035-4C65-BD67-43980EF3A49B}" type="parTrans" cxnId="{1086684E-ABAE-4ECD-99CD-737FFFEF6AD8}">
      <dgm:prSet/>
      <dgm:spPr/>
      <dgm:t>
        <a:bodyPr/>
        <a:lstStyle/>
        <a:p>
          <a:endParaRPr lang="en-IN"/>
        </a:p>
      </dgm:t>
    </dgm:pt>
    <dgm:pt modelId="{34A413F4-CA4C-4AA5-A159-E7CC930957FB}" type="sibTrans" cxnId="{1086684E-ABAE-4ECD-99CD-737FFFEF6AD8}">
      <dgm:prSet/>
      <dgm:spPr/>
      <dgm:t>
        <a:bodyPr/>
        <a:lstStyle/>
        <a:p>
          <a:endParaRPr lang="en-IN"/>
        </a:p>
      </dgm:t>
    </dgm:pt>
    <dgm:pt modelId="{83EB50F4-5CEC-4AF2-85F1-F194CD6BB69D}">
      <dgm:prSet custT="1"/>
      <dgm:spPr/>
      <dgm:t>
        <a:bodyPr/>
        <a:lstStyle/>
        <a:p>
          <a:r>
            <a:rPr lang="en-US" sz="1800" b="1" i="0"/>
            <a:t>Real-World Variability</a:t>
          </a:r>
          <a:endParaRPr lang="en-IN" sz="1800"/>
        </a:p>
      </dgm:t>
    </dgm:pt>
    <dgm:pt modelId="{1D44E880-463B-4980-8936-2F4801153520}" type="parTrans" cxnId="{20AB12E9-C097-4536-A01F-161BF66DD9F3}">
      <dgm:prSet/>
      <dgm:spPr/>
      <dgm:t>
        <a:bodyPr/>
        <a:lstStyle/>
        <a:p>
          <a:endParaRPr lang="en-IN"/>
        </a:p>
      </dgm:t>
    </dgm:pt>
    <dgm:pt modelId="{9F392E8D-FDAF-4C0A-B146-EB79A173711A}" type="sibTrans" cxnId="{20AB12E9-C097-4536-A01F-161BF66DD9F3}">
      <dgm:prSet/>
      <dgm:spPr/>
      <dgm:t>
        <a:bodyPr/>
        <a:lstStyle/>
        <a:p>
          <a:endParaRPr lang="en-IN"/>
        </a:p>
      </dgm:t>
    </dgm:pt>
    <dgm:pt modelId="{0B5DBA32-44F8-4802-A912-BF84E9F82733}">
      <dgm:prSet custT="1"/>
      <dgm:spPr/>
      <dgm:t>
        <a:bodyPr/>
        <a:lstStyle/>
        <a:p>
          <a:r>
            <a:rPr lang="en-US" sz="1400" b="0" i="0"/>
            <a:t>Biological variability among viruses and hosts can be substantial</a:t>
          </a:r>
          <a:endParaRPr lang="en-IN" sz="1400"/>
        </a:p>
      </dgm:t>
    </dgm:pt>
    <dgm:pt modelId="{AB173D7E-78A9-4875-873A-DAD1D16B5D27}" type="parTrans" cxnId="{28AB0B85-2F54-4FED-8197-4DDF1B783458}">
      <dgm:prSet/>
      <dgm:spPr/>
      <dgm:t>
        <a:bodyPr/>
        <a:lstStyle/>
        <a:p>
          <a:endParaRPr lang="en-IN"/>
        </a:p>
      </dgm:t>
    </dgm:pt>
    <dgm:pt modelId="{61329F32-F2DD-4740-95D4-2F762911418A}" type="sibTrans" cxnId="{28AB0B85-2F54-4FED-8197-4DDF1B783458}">
      <dgm:prSet/>
      <dgm:spPr/>
      <dgm:t>
        <a:bodyPr/>
        <a:lstStyle/>
        <a:p>
          <a:endParaRPr lang="en-IN"/>
        </a:p>
      </dgm:t>
    </dgm:pt>
    <dgm:pt modelId="{51F50698-B0E0-464C-86FA-1C57A4B8E56B}">
      <dgm:prSet custT="1"/>
      <dgm:spPr/>
      <dgm:t>
        <a:bodyPr/>
        <a:lstStyle/>
        <a:p>
          <a:r>
            <a:rPr lang="en-US" sz="1400" b="0" i="0"/>
            <a:t>Models may not account for this variability adequately</a:t>
          </a:r>
          <a:endParaRPr lang="en-IN" sz="1400"/>
        </a:p>
      </dgm:t>
    </dgm:pt>
    <dgm:pt modelId="{76EDE6DB-6B89-4BD1-8001-663ABDDBA572}" type="parTrans" cxnId="{D6BD4402-780A-490B-901B-9FF5CEB274C5}">
      <dgm:prSet/>
      <dgm:spPr/>
      <dgm:t>
        <a:bodyPr/>
        <a:lstStyle/>
        <a:p>
          <a:endParaRPr lang="en-IN"/>
        </a:p>
      </dgm:t>
    </dgm:pt>
    <dgm:pt modelId="{32DB7DD1-1371-42B8-BA66-CE6EE7D02000}" type="sibTrans" cxnId="{D6BD4402-780A-490B-901B-9FF5CEB274C5}">
      <dgm:prSet/>
      <dgm:spPr/>
      <dgm:t>
        <a:bodyPr/>
        <a:lstStyle/>
        <a:p>
          <a:endParaRPr lang="en-IN"/>
        </a:p>
      </dgm:t>
    </dgm:pt>
    <dgm:pt modelId="{6DFDA477-E604-45F5-915E-97A49654761F}" type="pres">
      <dgm:prSet presAssocID="{D13EBB64-80B8-4D36-A6C4-ABA759909256}" presName="Name0" presStyleCnt="0">
        <dgm:presLayoutVars>
          <dgm:dir/>
          <dgm:animLvl val="lvl"/>
          <dgm:resizeHandles val="exact"/>
        </dgm:presLayoutVars>
      </dgm:prSet>
      <dgm:spPr/>
    </dgm:pt>
    <dgm:pt modelId="{D6FA6933-8FCB-4608-9B7F-52B6802DDD4F}" type="pres">
      <dgm:prSet presAssocID="{F472F1D7-FA5C-44F6-ADEC-DA524E2857EE}" presName="linNode" presStyleCnt="0"/>
      <dgm:spPr/>
    </dgm:pt>
    <dgm:pt modelId="{C1A9283D-E7F1-4272-A0A8-572D95815615}" type="pres">
      <dgm:prSet presAssocID="{F472F1D7-FA5C-44F6-ADEC-DA524E2857EE}" presName="parentText" presStyleLbl="node1" presStyleIdx="0" presStyleCnt="6" custScaleX="2000000">
        <dgm:presLayoutVars>
          <dgm:chMax val="1"/>
          <dgm:bulletEnabled val="1"/>
        </dgm:presLayoutVars>
      </dgm:prSet>
      <dgm:spPr/>
    </dgm:pt>
    <dgm:pt modelId="{FE53B431-E4CE-493D-B83E-FC0D390E8A33}" type="pres">
      <dgm:prSet presAssocID="{F472F1D7-FA5C-44F6-ADEC-DA524E2857EE}" presName="descendantText" presStyleLbl="alignAccFollowNode1" presStyleIdx="0" presStyleCnt="6" custScaleX="2000000" custScaleY="125792">
        <dgm:presLayoutVars>
          <dgm:bulletEnabled val="1"/>
        </dgm:presLayoutVars>
      </dgm:prSet>
      <dgm:spPr/>
    </dgm:pt>
    <dgm:pt modelId="{05AAA90D-BEE5-4079-BC63-7F97072277CB}" type="pres">
      <dgm:prSet presAssocID="{A2C684EA-B6F7-4A10-9628-3B48A986192C}" presName="sp" presStyleCnt="0"/>
      <dgm:spPr/>
    </dgm:pt>
    <dgm:pt modelId="{1D34DC6F-C822-4377-90EB-071DE6E4FCD3}" type="pres">
      <dgm:prSet presAssocID="{8C3A0D6F-C31D-45DA-B81F-55A0DF6C6B79}" presName="linNode" presStyleCnt="0"/>
      <dgm:spPr/>
    </dgm:pt>
    <dgm:pt modelId="{166D53BD-EF29-49B6-8268-2A0BBE8DE8C5}" type="pres">
      <dgm:prSet presAssocID="{8C3A0D6F-C31D-45DA-B81F-55A0DF6C6B79}" presName="parentText" presStyleLbl="node1" presStyleIdx="1" presStyleCnt="6" custScaleX="2000000" custLinFactNeighborX="-3513" custLinFactNeighborY="-4688">
        <dgm:presLayoutVars>
          <dgm:chMax val="1"/>
          <dgm:bulletEnabled val="1"/>
        </dgm:presLayoutVars>
      </dgm:prSet>
      <dgm:spPr/>
    </dgm:pt>
    <dgm:pt modelId="{6A2C30F6-6564-4A3C-A0B3-8900A8959507}" type="pres">
      <dgm:prSet presAssocID="{8C3A0D6F-C31D-45DA-B81F-55A0DF6C6B79}" presName="descendantText" presStyleLbl="alignAccFollowNode1" presStyleIdx="1" presStyleCnt="6" custScaleX="2000000" custScaleY="130208">
        <dgm:presLayoutVars>
          <dgm:bulletEnabled val="1"/>
        </dgm:presLayoutVars>
      </dgm:prSet>
      <dgm:spPr/>
    </dgm:pt>
    <dgm:pt modelId="{C06DEB46-8AF5-4825-BC47-D4FDEFB67DE7}" type="pres">
      <dgm:prSet presAssocID="{2B5BD4CE-70F5-4972-A187-14B51930B4B6}" presName="sp" presStyleCnt="0"/>
      <dgm:spPr/>
    </dgm:pt>
    <dgm:pt modelId="{2F9F4873-FD56-4C76-A1E0-3F98FB4DDC73}" type="pres">
      <dgm:prSet presAssocID="{CAD18BED-64E3-40FA-BFA2-85E390B5BF16}" presName="linNode" presStyleCnt="0"/>
      <dgm:spPr/>
    </dgm:pt>
    <dgm:pt modelId="{B09DE7B7-7E87-454A-A16F-69DA51A42A5F}" type="pres">
      <dgm:prSet presAssocID="{CAD18BED-64E3-40FA-BFA2-85E390B5BF16}" presName="parentText" presStyleLbl="node1" presStyleIdx="2" presStyleCnt="6" custScaleX="2000000">
        <dgm:presLayoutVars>
          <dgm:chMax val="1"/>
          <dgm:bulletEnabled val="1"/>
        </dgm:presLayoutVars>
      </dgm:prSet>
      <dgm:spPr/>
    </dgm:pt>
    <dgm:pt modelId="{488E8DEA-1AE3-4491-89E1-763498EEFF5A}" type="pres">
      <dgm:prSet presAssocID="{CAD18BED-64E3-40FA-BFA2-85E390B5BF16}" presName="descendantText" presStyleLbl="alignAccFollowNode1" presStyleIdx="2" presStyleCnt="6" custScaleX="2000000">
        <dgm:presLayoutVars>
          <dgm:bulletEnabled val="1"/>
        </dgm:presLayoutVars>
      </dgm:prSet>
      <dgm:spPr/>
    </dgm:pt>
    <dgm:pt modelId="{A41127DC-26C5-4218-9329-54F51ABBDC69}" type="pres">
      <dgm:prSet presAssocID="{5EC4D3B9-2F3E-421A-8634-93D87B0C9D26}" presName="sp" presStyleCnt="0"/>
      <dgm:spPr/>
    </dgm:pt>
    <dgm:pt modelId="{87DD3434-03F0-477C-BF97-56FDE086FFA2}" type="pres">
      <dgm:prSet presAssocID="{96E1CE94-C37B-4ED0-A3E0-434E399480F4}" presName="linNode" presStyleCnt="0"/>
      <dgm:spPr/>
    </dgm:pt>
    <dgm:pt modelId="{ED8963B4-D743-4A5B-9FD6-9859D04A6473}" type="pres">
      <dgm:prSet presAssocID="{96E1CE94-C37B-4ED0-A3E0-434E399480F4}" presName="parentText" presStyleLbl="node1" presStyleIdx="3" presStyleCnt="6" custScaleX="2000000">
        <dgm:presLayoutVars>
          <dgm:chMax val="1"/>
          <dgm:bulletEnabled val="1"/>
        </dgm:presLayoutVars>
      </dgm:prSet>
      <dgm:spPr/>
    </dgm:pt>
    <dgm:pt modelId="{23C3D492-8DA0-4C0C-83DC-863D70259BB1}" type="pres">
      <dgm:prSet presAssocID="{96E1CE94-C37B-4ED0-A3E0-434E399480F4}" presName="descendantText" presStyleLbl="alignAccFollowNode1" presStyleIdx="3" presStyleCnt="6" custScaleX="2000000">
        <dgm:presLayoutVars>
          <dgm:bulletEnabled val="1"/>
        </dgm:presLayoutVars>
      </dgm:prSet>
      <dgm:spPr/>
    </dgm:pt>
    <dgm:pt modelId="{0B08FFB7-A02E-4B20-AC74-6FE48B401E62}" type="pres">
      <dgm:prSet presAssocID="{2CC4DDF1-D571-4DB8-B958-10C155D11EDD}" presName="sp" presStyleCnt="0"/>
      <dgm:spPr/>
    </dgm:pt>
    <dgm:pt modelId="{0C42D1C1-FD8A-4A5B-84E7-EFAF89C6C9B8}" type="pres">
      <dgm:prSet presAssocID="{F849F019-3681-4FD9-985A-98B39F9EFC5F}" presName="linNode" presStyleCnt="0"/>
      <dgm:spPr/>
    </dgm:pt>
    <dgm:pt modelId="{00D580F2-0EC6-457B-A0E6-13F48D66EB46}" type="pres">
      <dgm:prSet presAssocID="{F849F019-3681-4FD9-985A-98B39F9EFC5F}" presName="parentText" presStyleLbl="node1" presStyleIdx="4" presStyleCnt="6" custScaleX="2000000">
        <dgm:presLayoutVars>
          <dgm:chMax val="1"/>
          <dgm:bulletEnabled val="1"/>
        </dgm:presLayoutVars>
      </dgm:prSet>
      <dgm:spPr/>
    </dgm:pt>
    <dgm:pt modelId="{33700ACA-2D5B-4513-A8A5-26214A773F7C}" type="pres">
      <dgm:prSet presAssocID="{F849F019-3681-4FD9-985A-98B39F9EFC5F}" presName="descendantText" presStyleLbl="alignAccFollowNode1" presStyleIdx="4" presStyleCnt="6" custScaleX="2000000">
        <dgm:presLayoutVars>
          <dgm:bulletEnabled val="1"/>
        </dgm:presLayoutVars>
      </dgm:prSet>
      <dgm:spPr/>
    </dgm:pt>
    <dgm:pt modelId="{65838BF6-C146-4299-9252-BCF53A86B262}" type="pres">
      <dgm:prSet presAssocID="{883C14B4-1A61-44A0-BBC2-7709EE0A46E2}" presName="sp" presStyleCnt="0"/>
      <dgm:spPr/>
    </dgm:pt>
    <dgm:pt modelId="{6E16F5BB-F33C-456B-8A5E-B84889FCC33B}" type="pres">
      <dgm:prSet presAssocID="{83EB50F4-5CEC-4AF2-85F1-F194CD6BB69D}" presName="linNode" presStyleCnt="0"/>
      <dgm:spPr/>
    </dgm:pt>
    <dgm:pt modelId="{678B2BB9-A752-4224-9261-783FB4ABDC1E}" type="pres">
      <dgm:prSet presAssocID="{83EB50F4-5CEC-4AF2-85F1-F194CD6BB69D}" presName="parentText" presStyleLbl="node1" presStyleIdx="5" presStyleCnt="6" custScaleX="2000000">
        <dgm:presLayoutVars>
          <dgm:chMax val="1"/>
          <dgm:bulletEnabled val="1"/>
        </dgm:presLayoutVars>
      </dgm:prSet>
      <dgm:spPr/>
    </dgm:pt>
    <dgm:pt modelId="{91676F1B-9B17-4CD8-BEA7-7BB69A71970E}" type="pres">
      <dgm:prSet presAssocID="{83EB50F4-5CEC-4AF2-85F1-F194CD6BB69D}" presName="descendantText" presStyleLbl="alignAccFollowNode1" presStyleIdx="5" presStyleCnt="6" custScaleX="2000000">
        <dgm:presLayoutVars>
          <dgm:bulletEnabled val="1"/>
        </dgm:presLayoutVars>
      </dgm:prSet>
      <dgm:spPr/>
    </dgm:pt>
  </dgm:ptLst>
  <dgm:cxnLst>
    <dgm:cxn modelId="{31E95600-DCBD-4FC4-B426-E8AC98EF5573}" type="presOf" srcId="{51F50698-B0E0-464C-86FA-1C57A4B8E56B}" destId="{91676F1B-9B17-4CD8-BEA7-7BB69A71970E}" srcOrd="0" destOrd="1" presId="urn:microsoft.com/office/officeart/2005/8/layout/vList5"/>
    <dgm:cxn modelId="{C6A05301-B0F1-4B09-B675-58BC4B1B5ECB}" type="presOf" srcId="{FD34C212-0673-4621-9F17-2F77216B7E10}" destId="{FE53B431-E4CE-493D-B83E-FC0D390E8A33}" srcOrd="0" destOrd="0" presId="urn:microsoft.com/office/officeart/2005/8/layout/vList5"/>
    <dgm:cxn modelId="{D6BD4402-780A-490B-901B-9FF5CEB274C5}" srcId="{83EB50F4-5CEC-4AF2-85F1-F194CD6BB69D}" destId="{51F50698-B0E0-464C-86FA-1C57A4B8E56B}" srcOrd="1" destOrd="0" parTransId="{76EDE6DB-6B89-4BD1-8001-663ABDDBA572}" sibTransId="{32DB7DD1-1371-42B8-BA66-CE6EE7D02000}"/>
    <dgm:cxn modelId="{8266F20F-55EB-45F1-BC39-8486353F5AFD}" type="presOf" srcId="{3D9E0DDB-FB07-4970-96F5-ACC8A8744025}" destId="{FE53B431-E4CE-493D-B83E-FC0D390E8A33}" srcOrd="0" destOrd="1" presId="urn:microsoft.com/office/officeart/2005/8/layout/vList5"/>
    <dgm:cxn modelId="{0062A715-E638-4C27-B8A9-07A0012F8AB5}" srcId="{D13EBB64-80B8-4D36-A6C4-ABA759909256}" destId="{CAD18BED-64E3-40FA-BFA2-85E390B5BF16}" srcOrd="2" destOrd="0" parTransId="{04881D5A-0F68-47F7-BE69-7DA8861EB693}" sibTransId="{5EC4D3B9-2F3E-421A-8634-93D87B0C9D26}"/>
    <dgm:cxn modelId="{0B6FEE20-EC1B-4E39-9E33-410E5B1A12AF}" srcId="{CAD18BED-64E3-40FA-BFA2-85E390B5BF16}" destId="{1FAF5B78-A2C6-489C-B8F8-93D4CAA38D4B}" srcOrd="0" destOrd="0" parTransId="{627C0169-BF1F-4C88-9EF1-B6E6FD874F19}" sibTransId="{A66369EC-6727-43B6-984E-1242EF417575}"/>
    <dgm:cxn modelId="{FD1FC425-7AF0-4A25-8785-D8B56373C1F5}" type="presOf" srcId="{AA1844A2-F030-45C8-AF76-2B85AEF2547A}" destId="{6A2C30F6-6564-4A3C-A0B3-8900A8959507}" srcOrd="0" destOrd="3" presId="urn:microsoft.com/office/officeart/2005/8/layout/vList5"/>
    <dgm:cxn modelId="{9523302F-0861-4E14-A6D5-175C6047A19B}" srcId="{F472F1D7-FA5C-44F6-ADEC-DA524E2857EE}" destId="{63C4EB97-791D-45F2-9634-38A177B65BFA}" srcOrd="2" destOrd="0" parTransId="{CF2DBB7E-21B8-4BB6-B3D3-31437E58644E}" sibTransId="{EE5E5D29-B24F-4D29-814B-867EC703E6B2}"/>
    <dgm:cxn modelId="{B4FB9432-6123-454F-B4C8-6A705C563B8A}" srcId="{D13EBB64-80B8-4D36-A6C4-ABA759909256}" destId="{8C3A0D6F-C31D-45DA-B81F-55A0DF6C6B79}" srcOrd="1" destOrd="0" parTransId="{4CCFDE30-60FB-42A4-918B-64FCD1F0C176}" sibTransId="{2B5BD4CE-70F5-4972-A187-14B51930B4B6}"/>
    <dgm:cxn modelId="{6B74BE35-53CC-4345-8EEE-32E745878D8D}" type="presOf" srcId="{D13EBB64-80B8-4D36-A6C4-ABA759909256}" destId="{6DFDA477-E604-45F5-915E-97A49654761F}" srcOrd="0" destOrd="0" presId="urn:microsoft.com/office/officeart/2005/8/layout/vList5"/>
    <dgm:cxn modelId="{26C7F535-F5BE-402A-866A-FB80A3E21455}" type="presOf" srcId="{2B123939-6FE7-4EB3-91AB-C341BE34EAA0}" destId="{488E8DEA-1AE3-4491-89E1-763498EEFF5A}" srcOrd="0" destOrd="1" presId="urn:microsoft.com/office/officeart/2005/8/layout/vList5"/>
    <dgm:cxn modelId="{EF21713D-CB4A-47B3-BF46-3ADB3FE9C61B}" type="presOf" srcId="{48BEB832-05C2-462C-ABDC-D77006D52BC2}" destId="{23C3D492-8DA0-4C0C-83DC-863D70259BB1}" srcOrd="0" destOrd="1" presId="urn:microsoft.com/office/officeart/2005/8/layout/vList5"/>
    <dgm:cxn modelId="{F672743D-F7B7-468A-9F3A-BC899CD41DCF}" type="presOf" srcId="{63C4EB97-791D-45F2-9634-38A177B65BFA}" destId="{FE53B431-E4CE-493D-B83E-FC0D390E8A33}" srcOrd="0" destOrd="2" presId="urn:microsoft.com/office/officeart/2005/8/layout/vList5"/>
    <dgm:cxn modelId="{2672E264-D7AB-41F0-B0AF-7BEEE418DA48}" srcId="{F472F1D7-FA5C-44F6-ADEC-DA524E2857EE}" destId="{FD34C212-0673-4621-9F17-2F77216B7E10}" srcOrd="0" destOrd="0" parTransId="{85C2EAD2-55BF-4C6E-B744-A47408D5C48B}" sibTransId="{89CC0A85-05B7-42D7-B0FE-058B6ED87887}"/>
    <dgm:cxn modelId="{2DFD2146-54CC-4EB8-A763-87683B41DCAA}" type="presOf" srcId="{83EB50F4-5CEC-4AF2-85F1-F194CD6BB69D}" destId="{678B2BB9-A752-4224-9261-783FB4ABDC1E}" srcOrd="0" destOrd="0" presId="urn:microsoft.com/office/officeart/2005/8/layout/vList5"/>
    <dgm:cxn modelId="{EB0C3D46-2D7F-49E8-83AD-6A28CD2A0DCC}" type="presOf" srcId="{177A1326-C050-444A-B34A-3D8172DF0E2F}" destId="{23C3D492-8DA0-4C0C-83DC-863D70259BB1}" srcOrd="0" destOrd="0" presId="urn:microsoft.com/office/officeart/2005/8/layout/vList5"/>
    <dgm:cxn modelId="{06B64E67-E6E8-4D64-86B9-676207AB1302}" type="presOf" srcId="{F472F1D7-FA5C-44F6-ADEC-DA524E2857EE}" destId="{C1A9283D-E7F1-4272-A0A8-572D95815615}" srcOrd="0" destOrd="0" presId="urn:microsoft.com/office/officeart/2005/8/layout/vList5"/>
    <dgm:cxn modelId="{2613E767-9CD6-4BB8-944B-1AC409AF67A0}" srcId="{D13EBB64-80B8-4D36-A6C4-ABA759909256}" destId="{96E1CE94-C37B-4ED0-A3E0-434E399480F4}" srcOrd="3" destOrd="0" parTransId="{424F41F6-B61E-4C31-8BD3-E81BAD453B64}" sibTransId="{2CC4DDF1-D571-4DB8-B958-10C155D11EDD}"/>
    <dgm:cxn modelId="{B586CE4A-7C4A-44C4-B595-D16D17F3CE6C}" srcId="{8C3A0D6F-C31D-45DA-B81F-55A0DF6C6B79}" destId="{AD148592-5267-4D03-9B57-A2F841CB3FBE}" srcOrd="1" destOrd="0" parTransId="{C82D2C89-E08F-48A3-BCDC-12D903095693}" sibTransId="{A8FE8964-6256-4550-A025-6EC1B91475E3}"/>
    <dgm:cxn modelId="{1086684E-ABAE-4ECD-99CD-737FFFEF6AD8}" srcId="{F849F019-3681-4FD9-985A-98B39F9EFC5F}" destId="{70E0BB30-D420-4DFC-A4C6-950A81A61B5B}" srcOrd="0" destOrd="0" parTransId="{895077A2-8035-4C65-BD67-43980EF3A49B}" sibTransId="{34A413F4-CA4C-4AA5-A159-E7CC930957FB}"/>
    <dgm:cxn modelId="{84D28654-3273-485F-B34C-4958661FF0E5}" type="presOf" srcId="{0B5DBA32-44F8-4802-A912-BF84E9F82733}" destId="{91676F1B-9B17-4CD8-BEA7-7BB69A71970E}" srcOrd="0" destOrd="0" presId="urn:microsoft.com/office/officeart/2005/8/layout/vList5"/>
    <dgm:cxn modelId="{06561F7C-888D-4529-B801-20CC147C9405}" type="presOf" srcId="{175A7624-8375-48D0-8FE9-E89794DA3445}" destId="{6A2C30F6-6564-4A3C-A0B3-8900A8959507}" srcOrd="0" destOrd="2" presId="urn:microsoft.com/office/officeart/2005/8/layout/vList5"/>
    <dgm:cxn modelId="{E121417E-9BA9-4638-A99C-6DE9320249FA}" type="presOf" srcId="{1FAF5B78-A2C6-489C-B8F8-93D4CAA38D4B}" destId="{488E8DEA-1AE3-4491-89E1-763498EEFF5A}" srcOrd="0" destOrd="0" presId="urn:microsoft.com/office/officeart/2005/8/layout/vList5"/>
    <dgm:cxn modelId="{20489884-DB65-4E15-B295-34042A2D7205}" type="presOf" srcId="{96E1CE94-C37B-4ED0-A3E0-434E399480F4}" destId="{ED8963B4-D743-4A5B-9FD6-9859D04A6473}" srcOrd="0" destOrd="0" presId="urn:microsoft.com/office/officeart/2005/8/layout/vList5"/>
    <dgm:cxn modelId="{28AB0B85-2F54-4FED-8197-4DDF1B783458}" srcId="{83EB50F4-5CEC-4AF2-85F1-F194CD6BB69D}" destId="{0B5DBA32-44F8-4802-A912-BF84E9F82733}" srcOrd="0" destOrd="0" parTransId="{AB173D7E-78A9-4875-873A-DAD1D16B5D27}" sibTransId="{61329F32-F2DD-4740-95D4-2F762911418A}"/>
    <dgm:cxn modelId="{44136B89-2E39-498B-AA1A-70403C6D4E45}" type="presOf" srcId="{F849F019-3681-4FD9-985A-98B39F9EFC5F}" destId="{00D580F2-0EC6-457B-A0E6-13F48D66EB46}" srcOrd="0" destOrd="0" presId="urn:microsoft.com/office/officeart/2005/8/layout/vList5"/>
    <dgm:cxn modelId="{C3885794-84C9-4087-BCAE-16588B90C98F}" srcId="{D13EBB64-80B8-4D36-A6C4-ABA759909256}" destId="{F472F1D7-FA5C-44F6-ADEC-DA524E2857EE}" srcOrd="0" destOrd="0" parTransId="{2C2531A9-B6C3-4250-B52E-27C1EB88D97A}" sibTransId="{A2C684EA-B6F7-4A10-9628-3B48A986192C}"/>
    <dgm:cxn modelId="{D2EE5AA4-8513-4D6B-A148-F8A995EAA7BA}" type="presOf" srcId="{8C3A0D6F-C31D-45DA-B81F-55A0DF6C6B79}" destId="{166D53BD-EF29-49B6-8268-2A0BBE8DE8C5}" srcOrd="0" destOrd="0" presId="urn:microsoft.com/office/officeart/2005/8/layout/vList5"/>
    <dgm:cxn modelId="{0003FEAD-C719-4AA3-AE1A-193ABE041946}" srcId="{D13EBB64-80B8-4D36-A6C4-ABA759909256}" destId="{F849F019-3681-4FD9-985A-98B39F9EFC5F}" srcOrd="4" destOrd="0" parTransId="{073E7ACA-CAD3-40FA-9CC9-3C18514A0AD7}" sibTransId="{883C14B4-1A61-44A0-BBC2-7709EE0A46E2}"/>
    <dgm:cxn modelId="{FEAC75B2-9495-4E00-A290-B7ECF5A5C519}" srcId="{96E1CE94-C37B-4ED0-A3E0-434E399480F4}" destId="{177A1326-C050-444A-B34A-3D8172DF0E2F}" srcOrd="0" destOrd="0" parTransId="{173DDF37-AA5D-4D0C-94A9-4B3CB65B39F0}" sibTransId="{654EF16B-8EDC-4D35-BC5C-6E8CB5E2D61E}"/>
    <dgm:cxn modelId="{85797DBA-BCD1-4F05-B838-1E153F67B740}" type="presOf" srcId="{8CCEA2B7-20E8-4468-B81F-3AA553F14FF5}" destId="{6A2C30F6-6564-4A3C-A0B3-8900A8959507}" srcOrd="0" destOrd="0" presId="urn:microsoft.com/office/officeart/2005/8/layout/vList5"/>
    <dgm:cxn modelId="{1BEADCBB-A137-4A3E-B5D4-DE9F831F54B7}" srcId="{8C3A0D6F-C31D-45DA-B81F-55A0DF6C6B79}" destId="{175A7624-8375-48D0-8FE9-E89794DA3445}" srcOrd="2" destOrd="0" parTransId="{D830A871-EF85-4F70-A0DA-316DCFDDBDE0}" sibTransId="{F6DB7EE4-46E7-4846-A87E-01EF2840EECF}"/>
    <dgm:cxn modelId="{2D4236BF-1A6F-4A3B-B48E-5B014CDC6017}" srcId="{F472F1D7-FA5C-44F6-ADEC-DA524E2857EE}" destId="{3D9E0DDB-FB07-4970-96F5-ACC8A8744025}" srcOrd="1" destOrd="0" parTransId="{F860D81F-35E0-43E7-AFE8-333B969E07BB}" sibTransId="{AE56C252-4888-431B-BD90-D6AF6874DD0F}"/>
    <dgm:cxn modelId="{48B49FC5-2C30-4FA2-B3DF-917C61F451DA}" srcId="{8C3A0D6F-C31D-45DA-B81F-55A0DF6C6B79}" destId="{8CCEA2B7-20E8-4468-B81F-3AA553F14FF5}" srcOrd="0" destOrd="0" parTransId="{E0CB3B50-9F9C-485F-A42B-10FB62B28BF5}" sibTransId="{6AF2AB29-BCCA-49C2-BABF-8D0C7807F94F}"/>
    <dgm:cxn modelId="{48E591CD-ECC7-411C-8E27-3AD0986EF56B}" srcId="{CAD18BED-64E3-40FA-BFA2-85E390B5BF16}" destId="{2B123939-6FE7-4EB3-91AB-C341BE34EAA0}" srcOrd="1" destOrd="0" parTransId="{8F9C54C5-838E-42C6-8B1D-8E61340081E0}" sibTransId="{40BADD1B-3E35-4B8A-8202-4D2C35070EA7}"/>
    <dgm:cxn modelId="{0F0EF1D3-65FA-47AB-A301-87377F67253D}" type="presOf" srcId="{AD148592-5267-4D03-9B57-A2F841CB3FBE}" destId="{6A2C30F6-6564-4A3C-A0B3-8900A8959507}" srcOrd="0" destOrd="1" presId="urn:microsoft.com/office/officeart/2005/8/layout/vList5"/>
    <dgm:cxn modelId="{20AB12E9-C097-4536-A01F-161BF66DD9F3}" srcId="{D13EBB64-80B8-4D36-A6C4-ABA759909256}" destId="{83EB50F4-5CEC-4AF2-85F1-F194CD6BB69D}" srcOrd="5" destOrd="0" parTransId="{1D44E880-463B-4980-8936-2F4801153520}" sibTransId="{9F392E8D-FDAF-4C0A-B146-EB79A173711A}"/>
    <dgm:cxn modelId="{3CB931ED-189F-4A1E-BB7E-1AB5FD6F1DAA}" type="presOf" srcId="{CAD18BED-64E3-40FA-BFA2-85E390B5BF16}" destId="{B09DE7B7-7E87-454A-A16F-69DA51A42A5F}" srcOrd="0" destOrd="0" presId="urn:microsoft.com/office/officeart/2005/8/layout/vList5"/>
    <dgm:cxn modelId="{C08222F1-14F6-4245-AD5A-F479AE4983C7}" srcId="{8C3A0D6F-C31D-45DA-B81F-55A0DF6C6B79}" destId="{AA1844A2-F030-45C8-AF76-2B85AEF2547A}" srcOrd="3" destOrd="0" parTransId="{636D6C2F-2EB6-4057-BC28-9C566416ACB3}" sibTransId="{9CA61243-619E-4CD4-9B2E-DDBDDCC04EDA}"/>
    <dgm:cxn modelId="{657A26F1-65E3-4BC0-833A-444D07F20A3D}" type="presOf" srcId="{70E0BB30-D420-4DFC-A4C6-950A81A61B5B}" destId="{33700ACA-2D5B-4513-A8A5-26214A773F7C}" srcOrd="0" destOrd="0" presId="urn:microsoft.com/office/officeart/2005/8/layout/vList5"/>
    <dgm:cxn modelId="{93A2F2F6-D101-4DCB-B073-A245FFC4FD3A}" srcId="{96E1CE94-C37B-4ED0-A3E0-434E399480F4}" destId="{48BEB832-05C2-462C-ABDC-D77006D52BC2}" srcOrd="1" destOrd="0" parTransId="{C797766C-B7AB-4641-9F72-9EB73F73347A}" sibTransId="{09330B33-D0BC-471E-8068-184B73CCFE40}"/>
    <dgm:cxn modelId="{6119D652-A294-4FB2-8127-03B76A1602FC}" type="presParOf" srcId="{6DFDA477-E604-45F5-915E-97A49654761F}" destId="{D6FA6933-8FCB-4608-9B7F-52B6802DDD4F}" srcOrd="0" destOrd="0" presId="urn:microsoft.com/office/officeart/2005/8/layout/vList5"/>
    <dgm:cxn modelId="{06A36F03-F0F4-400B-8CA7-E2DD15BD8C8C}" type="presParOf" srcId="{D6FA6933-8FCB-4608-9B7F-52B6802DDD4F}" destId="{C1A9283D-E7F1-4272-A0A8-572D95815615}" srcOrd="0" destOrd="0" presId="urn:microsoft.com/office/officeart/2005/8/layout/vList5"/>
    <dgm:cxn modelId="{904F5D8A-A23A-4353-833D-7DE1D68179E3}" type="presParOf" srcId="{D6FA6933-8FCB-4608-9B7F-52B6802DDD4F}" destId="{FE53B431-E4CE-493D-B83E-FC0D390E8A33}" srcOrd="1" destOrd="0" presId="urn:microsoft.com/office/officeart/2005/8/layout/vList5"/>
    <dgm:cxn modelId="{BCCF2FAF-0F24-4CFD-B323-ACDD97022942}" type="presParOf" srcId="{6DFDA477-E604-45F5-915E-97A49654761F}" destId="{05AAA90D-BEE5-4079-BC63-7F97072277CB}" srcOrd="1" destOrd="0" presId="urn:microsoft.com/office/officeart/2005/8/layout/vList5"/>
    <dgm:cxn modelId="{65B87B23-BFFA-4D61-9B5C-E00E8C7726D2}" type="presParOf" srcId="{6DFDA477-E604-45F5-915E-97A49654761F}" destId="{1D34DC6F-C822-4377-90EB-071DE6E4FCD3}" srcOrd="2" destOrd="0" presId="urn:microsoft.com/office/officeart/2005/8/layout/vList5"/>
    <dgm:cxn modelId="{20D9B332-A1C8-4BE6-B88A-97775CD12177}" type="presParOf" srcId="{1D34DC6F-C822-4377-90EB-071DE6E4FCD3}" destId="{166D53BD-EF29-49B6-8268-2A0BBE8DE8C5}" srcOrd="0" destOrd="0" presId="urn:microsoft.com/office/officeart/2005/8/layout/vList5"/>
    <dgm:cxn modelId="{CD5C1536-06E8-4A5A-A8B2-3A861827CA58}" type="presParOf" srcId="{1D34DC6F-C822-4377-90EB-071DE6E4FCD3}" destId="{6A2C30F6-6564-4A3C-A0B3-8900A8959507}" srcOrd="1" destOrd="0" presId="urn:microsoft.com/office/officeart/2005/8/layout/vList5"/>
    <dgm:cxn modelId="{6B3E92EB-1A61-4309-B643-F13D4735221B}" type="presParOf" srcId="{6DFDA477-E604-45F5-915E-97A49654761F}" destId="{C06DEB46-8AF5-4825-BC47-D4FDEFB67DE7}" srcOrd="3" destOrd="0" presId="urn:microsoft.com/office/officeart/2005/8/layout/vList5"/>
    <dgm:cxn modelId="{A92C5B7D-ACFE-4BF2-86CE-B74ADF9D7CC9}" type="presParOf" srcId="{6DFDA477-E604-45F5-915E-97A49654761F}" destId="{2F9F4873-FD56-4C76-A1E0-3F98FB4DDC73}" srcOrd="4" destOrd="0" presId="urn:microsoft.com/office/officeart/2005/8/layout/vList5"/>
    <dgm:cxn modelId="{D6E31B8E-3B0D-4F32-8F46-C1B10FC75B2A}" type="presParOf" srcId="{2F9F4873-FD56-4C76-A1E0-3F98FB4DDC73}" destId="{B09DE7B7-7E87-454A-A16F-69DA51A42A5F}" srcOrd="0" destOrd="0" presId="urn:microsoft.com/office/officeart/2005/8/layout/vList5"/>
    <dgm:cxn modelId="{018ADFB1-6E42-499D-8635-3F1F8F3FA5E2}" type="presParOf" srcId="{2F9F4873-FD56-4C76-A1E0-3F98FB4DDC73}" destId="{488E8DEA-1AE3-4491-89E1-763498EEFF5A}" srcOrd="1" destOrd="0" presId="urn:microsoft.com/office/officeart/2005/8/layout/vList5"/>
    <dgm:cxn modelId="{E8D70085-A17C-4979-BD6D-F6176824C240}" type="presParOf" srcId="{6DFDA477-E604-45F5-915E-97A49654761F}" destId="{A41127DC-26C5-4218-9329-54F51ABBDC69}" srcOrd="5" destOrd="0" presId="urn:microsoft.com/office/officeart/2005/8/layout/vList5"/>
    <dgm:cxn modelId="{E2F1C4C3-55B0-4DA6-8951-B0C9493E4522}" type="presParOf" srcId="{6DFDA477-E604-45F5-915E-97A49654761F}" destId="{87DD3434-03F0-477C-BF97-56FDE086FFA2}" srcOrd="6" destOrd="0" presId="urn:microsoft.com/office/officeart/2005/8/layout/vList5"/>
    <dgm:cxn modelId="{B0AA3A1D-0831-4E50-B4F3-86A279883433}" type="presParOf" srcId="{87DD3434-03F0-477C-BF97-56FDE086FFA2}" destId="{ED8963B4-D743-4A5B-9FD6-9859D04A6473}" srcOrd="0" destOrd="0" presId="urn:microsoft.com/office/officeart/2005/8/layout/vList5"/>
    <dgm:cxn modelId="{4C45184A-46F8-44DD-84C9-123F5A0604A3}" type="presParOf" srcId="{87DD3434-03F0-477C-BF97-56FDE086FFA2}" destId="{23C3D492-8DA0-4C0C-83DC-863D70259BB1}" srcOrd="1" destOrd="0" presId="urn:microsoft.com/office/officeart/2005/8/layout/vList5"/>
    <dgm:cxn modelId="{BB317E40-DF0D-476C-BECC-8332C94F1507}" type="presParOf" srcId="{6DFDA477-E604-45F5-915E-97A49654761F}" destId="{0B08FFB7-A02E-4B20-AC74-6FE48B401E62}" srcOrd="7" destOrd="0" presId="urn:microsoft.com/office/officeart/2005/8/layout/vList5"/>
    <dgm:cxn modelId="{3827A019-BB7C-4E95-BB6D-3DE22975874D}" type="presParOf" srcId="{6DFDA477-E604-45F5-915E-97A49654761F}" destId="{0C42D1C1-FD8A-4A5B-84E7-EFAF89C6C9B8}" srcOrd="8" destOrd="0" presId="urn:microsoft.com/office/officeart/2005/8/layout/vList5"/>
    <dgm:cxn modelId="{7555C7D4-9607-4767-B215-DB909187E956}" type="presParOf" srcId="{0C42D1C1-FD8A-4A5B-84E7-EFAF89C6C9B8}" destId="{00D580F2-0EC6-457B-A0E6-13F48D66EB46}" srcOrd="0" destOrd="0" presId="urn:microsoft.com/office/officeart/2005/8/layout/vList5"/>
    <dgm:cxn modelId="{464C7E71-D2E8-4CB2-93BD-23F42746E15B}" type="presParOf" srcId="{0C42D1C1-FD8A-4A5B-84E7-EFAF89C6C9B8}" destId="{33700ACA-2D5B-4513-A8A5-26214A773F7C}" srcOrd="1" destOrd="0" presId="urn:microsoft.com/office/officeart/2005/8/layout/vList5"/>
    <dgm:cxn modelId="{A7061D2D-A751-4B6C-89A4-6FB8F387E467}" type="presParOf" srcId="{6DFDA477-E604-45F5-915E-97A49654761F}" destId="{65838BF6-C146-4299-9252-BCF53A86B262}" srcOrd="9" destOrd="0" presId="urn:microsoft.com/office/officeart/2005/8/layout/vList5"/>
    <dgm:cxn modelId="{CCD4AF94-5FF1-41D3-979C-B1BBB396503E}" type="presParOf" srcId="{6DFDA477-E604-45F5-915E-97A49654761F}" destId="{6E16F5BB-F33C-456B-8A5E-B84889FCC33B}" srcOrd="10" destOrd="0" presId="urn:microsoft.com/office/officeart/2005/8/layout/vList5"/>
    <dgm:cxn modelId="{2184B9E5-6F47-4031-B03C-8D2B08243085}" type="presParOf" srcId="{6E16F5BB-F33C-456B-8A5E-B84889FCC33B}" destId="{678B2BB9-A752-4224-9261-783FB4ABDC1E}" srcOrd="0" destOrd="0" presId="urn:microsoft.com/office/officeart/2005/8/layout/vList5"/>
    <dgm:cxn modelId="{B68AD065-F03B-4782-ABA4-88E4F0E97F43}" type="presParOf" srcId="{6E16F5BB-F33C-456B-8A5E-B84889FCC33B}" destId="{91676F1B-9B17-4CD8-BEA7-7BB69A71970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10DA3C6-7C64-403F-9854-0941CC5BEF6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3F42EAAC-E06A-465D-A811-3FF170D2EC22}">
      <dgm:prSet/>
      <dgm:spPr/>
      <dgm:t>
        <a:bodyPr/>
        <a:lstStyle/>
        <a:p>
          <a:r>
            <a:rPr lang="en-IN" b="1" i="0" dirty="0"/>
            <a:t>Data Augmentation</a:t>
          </a:r>
          <a:endParaRPr lang="en-IN" dirty="0"/>
        </a:p>
      </dgm:t>
    </dgm:pt>
    <dgm:pt modelId="{74C6D2AA-19B3-46FD-A0A4-983851FA87BD}" type="parTrans" cxnId="{BB234AE6-36AE-4AE2-B0A5-DB4E9EC3F9E9}">
      <dgm:prSet/>
      <dgm:spPr/>
      <dgm:t>
        <a:bodyPr/>
        <a:lstStyle/>
        <a:p>
          <a:endParaRPr lang="en-IN"/>
        </a:p>
      </dgm:t>
    </dgm:pt>
    <dgm:pt modelId="{E1DB6F4D-5870-4B7D-8391-E84AF249D9DC}" type="sibTrans" cxnId="{BB234AE6-36AE-4AE2-B0A5-DB4E9EC3F9E9}">
      <dgm:prSet/>
      <dgm:spPr/>
      <dgm:t>
        <a:bodyPr/>
        <a:lstStyle/>
        <a:p>
          <a:endParaRPr lang="en-IN"/>
        </a:p>
      </dgm:t>
    </dgm:pt>
    <dgm:pt modelId="{EEA9BE79-95D7-45A5-867A-ADFE4C0C5344}">
      <dgm:prSet/>
      <dgm:spPr/>
      <dgm:t>
        <a:bodyPr/>
        <a:lstStyle/>
        <a:p>
          <a:r>
            <a:rPr lang="en-IN" b="0" i="0" dirty="0"/>
            <a:t>Enhance dataset with diverse examples</a:t>
          </a:r>
          <a:endParaRPr lang="en-IN" dirty="0"/>
        </a:p>
      </dgm:t>
    </dgm:pt>
    <dgm:pt modelId="{41F43F26-45B5-4EB0-B882-3F567A708D43}" type="parTrans" cxnId="{0BE914E8-ACA0-4191-98AA-851A984E9DFF}">
      <dgm:prSet/>
      <dgm:spPr/>
      <dgm:t>
        <a:bodyPr/>
        <a:lstStyle/>
        <a:p>
          <a:endParaRPr lang="en-IN"/>
        </a:p>
      </dgm:t>
    </dgm:pt>
    <dgm:pt modelId="{85A061AF-964C-41FF-9568-AC2956C5DC85}" type="sibTrans" cxnId="{0BE914E8-ACA0-4191-98AA-851A984E9DFF}">
      <dgm:prSet/>
      <dgm:spPr/>
      <dgm:t>
        <a:bodyPr/>
        <a:lstStyle/>
        <a:p>
          <a:endParaRPr lang="en-IN"/>
        </a:p>
      </dgm:t>
    </dgm:pt>
    <dgm:pt modelId="{C9D7E0CE-DD29-40FF-8740-30681EB9A2A3}">
      <dgm:prSet/>
      <dgm:spPr/>
      <dgm:t>
        <a:bodyPr/>
        <a:lstStyle/>
        <a:p>
          <a:r>
            <a:rPr lang="en-IN" b="0" i="0" dirty="0"/>
            <a:t>Address data imbalances for better generalization</a:t>
          </a:r>
          <a:endParaRPr lang="en-IN" dirty="0"/>
        </a:p>
      </dgm:t>
    </dgm:pt>
    <dgm:pt modelId="{8E16E018-30BB-4336-AF2F-1B560EF241CE}" type="parTrans" cxnId="{C82DB06B-456D-4E75-A458-0E554AB046EB}">
      <dgm:prSet/>
      <dgm:spPr/>
      <dgm:t>
        <a:bodyPr/>
        <a:lstStyle/>
        <a:p>
          <a:endParaRPr lang="en-IN"/>
        </a:p>
      </dgm:t>
    </dgm:pt>
    <dgm:pt modelId="{9DE43E9A-F31B-4DBB-A157-20F65D8303B4}" type="sibTrans" cxnId="{C82DB06B-456D-4E75-A458-0E554AB046EB}">
      <dgm:prSet/>
      <dgm:spPr/>
      <dgm:t>
        <a:bodyPr/>
        <a:lstStyle/>
        <a:p>
          <a:endParaRPr lang="en-IN"/>
        </a:p>
      </dgm:t>
    </dgm:pt>
    <dgm:pt modelId="{DB299496-8D48-44A1-95BE-F6924D94217F}">
      <dgm:prSet/>
      <dgm:spPr/>
      <dgm:t>
        <a:bodyPr/>
        <a:lstStyle/>
        <a:p>
          <a:r>
            <a:rPr lang="en-IN" b="1" i="0"/>
            <a:t>Feature Engineering</a:t>
          </a:r>
          <a:endParaRPr lang="en-IN"/>
        </a:p>
      </dgm:t>
    </dgm:pt>
    <dgm:pt modelId="{F1CC9FFE-AF00-4D08-8F65-AA924255F60D}" type="parTrans" cxnId="{AB580ED6-BEB5-463D-91D3-B98DD807C0D8}">
      <dgm:prSet/>
      <dgm:spPr/>
      <dgm:t>
        <a:bodyPr/>
        <a:lstStyle/>
        <a:p>
          <a:endParaRPr lang="en-IN"/>
        </a:p>
      </dgm:t>
    </dgm:pt>
    <dgm:pt modelId="{15F30E7E-C9DA-4D72-8F72-BF4A3F867BF5}" type="sibTrans" cxnId="{AB580ED6-BEB5-463D-91D3-B98DD807C0D8}">
      <dgm:prSet/>
      <dgm:spPr/>
      <dgm:t>
        <a:bodyPr/>
        <a:lstStyle/>
        <a:p>
          <a:endParaRPr lang="en-IN"/>
        </a:p>
      </dgm:t>
    </dgm:pt>
    <dgm:pt modelId="{D1BD092E-D784-4D1E-9BFA-20094714F606}">
      <dgm:prSet/>
      <dgm:spPr/>
      <dgm:t>
        <a:bodyPr/>
        <a:lstStyle/>
        <a:p>
          <a:r>
            <a:rPr lang="en-IN" b="0" i="0" dirty="0"/>
            <a:t>Extract informative features from DNA sequences</a:t>
          </a:r>
          <a:endParaRPr lang="en-IN" dirty="0"/>
        </a:p>
      </dgm:t>
    </dgm:pt>
    <dgm:pt modelId="{4C710231-BB45-4A94-8040-03654AE8B02D}" type="parTrans" cxnId="{FF100F69-B576-4F6A-9C93-2BDE12342E06}">
      <dgm:prSet/>
      <dgm:spPr/>
      <dgm:t>
        <a:bodyPr/>
        <a:lstStyle/>
        <a:p>
          <a:endParaRPr lang="en-IN"/>
        </a:p>
      </dgm:t>
    </dgm:pt>
    <dgm:pt modelId="{D7797474-675C-4362-AE32-D4DCA485EA23}" type="sibTrans" cxnId="{FF100F69-B576-4F6A-9C93-2BDE12342E06}">
      <dgm:prSet/>
      <dgm:spPr/>
      <dgm:t>
        <a:bodyPr/>
        <a:lstStyle/>
        <a:p>
          <a:endParaRPr lang="en-IN"/>
        </a:p>
      </dgm:t>
    </dgm:pt>
    <dgm:pt modelId="{9FE17DEC-5643-4150-967C-646DA42FFB77}">
      <dgm:prSet/>
      <dgm:spPr/>
      <dgm:t>
        <a:bodyPr/>
        <a:lstStyle/>
        <a:p>
          <a:r>
            <a:rPr lang="en-IN" b="0" i="0" dirty="0"/>
            <a:t>Explore domain-specific feature engineering</a:t>
          </a:r>
          <a:endParaRPr lang="en-IN" dirty="0"/>
        </a:p>
      </dgm:t>
    </dgm:pt>
    <dgm:pt modelId="{53D07B58-BDCC-415D-B21E-B6502DCAE689}" type="parTrans" cxnId="{DE3E92EC-6812-4DBA-9414-04FC2E770B90}">
      <dgm:prSet/>
      <dgm:spPr/>
      <dgm:t>
        <a:bodyPr/>
        <a:lstStyle/>
        <a:p>
          <a:endParaRPr lang="en-IN"/>
        </a:p>
      </dgm:t>
    </dgm:pt>
    <dgm:pt modelId="{C7F0A276-2CD0-4120-A25D-AE5BA47C78E0}" type="sibTrans" cxnId="{DE3E92EC-6812-4DBA-9414-04FC2E770B90}">
      <dgm:prSet/>
      <dgm:spPr/>
      <dgm:t>
        <a:bodyPr/>
        <a:lstStyle/>
        <a:p>
          <a:endParaRPr lang="en-IN"/>
        </a:p>
      </dgm:t>
    </dgm:pt>
    <dgm:pt modelId="{24F02DFC-4281-4CD0-AC87-2155F98D6E45}">
      <dgm:prSet/>
      <dgm:spPr/>
      <dgm:t>
        <a:bodyPr/>
        <a:lstStyle/>
        <a:p>
          <a:r>
            <a:rPr lang="en-IN" b="1" i="0" dirty="0"/>
            <a:t>Regularization Techniques</a:t>
          </a:r>
          <a:endParaRPr lang="en-IN" dirty="0"/>
        </a:p>
      </dgm:t>
    </dgm:pt>
    <dgm:pt modelId="{CF6FBE92-9490-49FE-8D99-7A710FA0A66E}" type="parTrans" cxnId="{2F5B38D5-CBE0-4D0B-86DE-B5464383DD38}">
      <dgm:prSet/>
      <dgm:spPr/>
      <dgm:t>
        <a:bodyPr/>
        <a:lstStyle/>
        <a:p>
          <a:endParaRPr lang="en-IN"/>
        </a:p>
      </dgm:t>
    </dgm:pt>
    <dgm:pt modelId="{AA3F13AA-DDA7-4F87-AAFA-C1AB09E0FCA7}" type="sibTrans" cxnId="{2F5B38D5-CBE0-4D0B-86DE-B5464383DD38}">
      <dgm:prSet/>
      <dgm:spPr/>
      <dgm:t>
        <a:bodyPr/>
        <a:lstStyle/>
        <a:p>
          <a:endParaRPr lang="en-IN"/>
        </a:p>
      </dgm:t>
    </dgm:pt>
    <dgm:pt modelId="{A80D5BAA-575C-4C34-B180-798B8876A06E}">
      <dgm:prSet/>
      <dgm:spPr/>
      <dgm:t>
        <a:bodyPr/>
        <a:lstStyle/>
        <a:p>
          <a:r>
            <a:rPr lang="en-IN" b="0" i="0" dirty="0"/>
            <a:t>Mitigate overfitting with techniques like dropout layers, batch normalization, and weight regularization</a:t>
          </a:r>
          <a:endParaRPr lang="en-IN" dirty="0"/>
        </a:p>
      </dgm:t>
    </dgm:pt>
    <dgm:pt modelId="{F659D5E5-E692-4ACF-A0F1-9C2E69CDDE5F}" type="parTrans" cxnId="{9B4DBCE8-BB21-4FC2-98B1-013AB4E1524D}">
      <dgm:prSet/>
      <dgm:spPr/>
      <dgm:t>
        <a:bodyPr/>
        <a:lstStyle/>
        <a:p>
          <a:endParaRPr lang="en-IN"/>
        </a:p>
      </dgm:t>
    </dgm:pt>
    <dgm:pt modelId="{F40BBE8D-B353-4925-88CA-8FCA4623934F}" type="sibTrans" cxnId="{9B4DBCE8-BB21-4FC2-98B1-013AB4E1524D}">
      <dgm:prSet/>
      <dgm:spPr/>
      <dgm:t>
        <a:bodyPr/>
        <a:lstStyle/>
        <a:p>
          <a:endParaRPr lang="en-IN"/>
        </a:p>
      </dgm:t>
    </dgm:pt>
    <dgm:pt modelId="{F1D5B687-2DF2-43E5-90A4-6B71FA7EDBE9}">
      <dgm:prSet/>
      <dgm:spPr/>
      <dgm:t>
        <a:bodyPr/>
        <a:lstStyle/>
        <a:p>
          <a:r>
            <a:rPr lang="en-IN" b="1" i="0"/>
            <a:t>Transfer Learning</a:t>
          </a:r>
          <a:endParaRPr lang="en-IN"/>
        </a:p>
      </dgm:t>
    </dgm:pt>
    <dgm:pt modelId="{38B59EEC-933F-4562-881C-AD8D7F7B0DAC}" type="parTrans" cxnId="{565D4ABC-F2DE-4AF2-B43E-5F539E688111}">
      <dgm:prSet/>
      <dgm:spPr/>
      <dgm:t>
        <a:bodyPr/>
        <a:lstStyle/>
        <a:p>
          <a:endParaRPr lang="en-IN"/>
        </a:p>
      </dgm:t>
    </dgm:pt>
    <dgm:pt modelId="{F6049FCA-75AB-4790-9968-7B5292F32FC7}" type="sibTrans" cxnId="{565D4ABC-F2DE-4AF2-B43E-5F539E688111}">
      <dgm:prSet/>
      <dgm:spPr/>
      <dgm:t>
        <a:bodyPr/>
        <a:lstStyle/>
        <a:p>
          <a:endParaRPr lang="en-IN"/>
        </a:p>
      </dgm:t>
    </dgm:pt>
    <dgm:pt modelId="{D595514C-8A32-4399-957E-93E31378D50A}">
      <dgm:prSet/>
      <dgm:spPr/>
      <dgm:t>
        <a:bodyPr/>
        <a:lstStyle/>
        <a:p>
          <a:r>
            <a:rPr lang="en-IN" b="0" i="0"/>
            <a:t>Improve performance by fine-tuning pre-trained models for virus-host classification</a:t>
          </a:r>
          <a:endParaRPr lang="en-IN"/>
        </a:p>
      </dgm:t>
    </dgm:pt>
    <dgm:pt modelId="{00A7F8C0-ED98-4398-BAEB-2AA57D06915B}" type="parTrans" cxnId="{C3ADB99E-D0E0-4053-85D5-BC630AE55AD3}">
      <dgm:prSet/>
      <dgm:spPr/>
      <dgm:t>
        <a:bodyPr/>
        <a:lstStyle/>
        <a:p>
          <a:endParaRPr lang="en-IN"/>
        </a:p>
      </dgm:t>
    </dgm:pt>
    <dgm:pt modelId="{997466B1-2CF2-4B0D-BE28-0F68270E0734}" type="sibTrans" cxnId="{C3ADB99E-D0E0-4053-85D5-BC630AE55AD3}">
      <dgm:prSet/>
      <dgm:spPr/>
      <dgm:t>
        <a:bodyPr/>
        <a:lstStyle/>
        <a:p>
          <a:endParaRPr lang="en-IN"/>
        </a:p>
      </dgm:t>
    </dgm:pt>
    <dgm:pt modelId="{889D724F-C409-468B-891B-6A54F2E07CF8}">
      <dgm:prSet/>
      <dgm:spPr/>
      <dgm:t>
        <a:bodyPr/>
        <a:lstStyle/>
        <a:p>
          <a:r>
            <a:rPr lang="en-IN" b="1" i="0"/>
            <a:t>Interpretability</a:t>
          </a:r>
          <a:endParaRPr lang="en-IN"/>
        </a:p>
      </dgm:t>
    </dgm:pt>
    <dgm:pt modelId="{10BA30CF-C500-4DAE-A67C-8DB1209CF459}" type="parTrans" cxnId="{0DA1BC42-0590-450A-9298-73948F638879}">
      <dgm:prSet/>
      <dgm:spPr/>
      <dgm:t>
        <a:bodyPr/>
        <a:lstStyle/>
        <a:p>
          <a:endParaRPr lang="en-IN"/>
        </a:p>
      </dgm:t>
    </dgm:pt>
    <dgm:pt modelId="{3E1C2C9C-5EA4-45A1-B5EC-95A8C7E8321D}" type="sibTrans" cxnId="{0DA1BC42-0590-450A-9298-73948F638879}">
      <dgm:prSet/>
      <dgm:spPr/>
      <dgm:t>
        <a:bodyPr/>
        <a:lstStyle/>
        <a:p>
          <a:endParaRPr lang="en-IN"/>
        </a:p>
      </dgm:t>
    </dgm:pt>
    <dgm:pt modelId="{3212853D-8E73-4B7B-BD9E-B88326EA61B9}">
      <dgm:prSet/>
      <dgm:spPr/>
      <dgm:t>
        <a:bodyPr/>
        <a:lstStyle/>
        <a:p>
          <a:r>
            <a:rPr lang="en-IN" b="0" i="0"/>
            <a:t>Gain insights into model decisions with techniques like feature importance analysis and attention mechanisms</a:t>
          </a:r>
          <a:endParaRPr lang="en-IN"/>
        </a:p>
      </dgm:t>
    </dgm:pt>
    <dgm:pt modelId="{FA96A7B6-97C7-42EB-AE05-8D5E05914A9F}" type="parTrans" cxnId="{7F71DE29-6758-4BB9-93A4-A40665870BC2}">
      <dgm:prSet/>
      <dgm:spPr/>
      <dgm:t>
        <a:bodyPr/>
        <a:lstStyle/>
        <a:p>
          <a:endParaRPr lang="en-IN"/>
        </a:p>
      </dgm:t>
    </dgm:pt>
    <dgm:pt modelId="{4C04A690-AF0F-4AB9-A678-11D3B15B0AA2}" type="sibTrans" cxnId="{7F71DE29-6758-4BB9-93A4-A40665870BC2}">
      <dgm:prSet/>
      <dgm:spPr/>
      <dgm:t>
        <a:bodyPr/>
        <a:lstStyle/>
        <a:p>
          <a:endParaRPr lang="en-IN"/>
        </a:p>
      </dgm:t>
    </dgm:pt>
    <dgm:pt modelId="{8DB1E40D-C3F5-4928-88CA-6A83ACFE55E8}">
      <dgm:prSet/>
      <dgm:spPr/>
      <dgm:t>
        <a:bodyPr/>
        <a:lstStyle/>
        <a:p>
          <a:r>
            <a:rPr lang="en-IN" b="1" i="0"/>
            <a:t>Ethical Framework</a:t>
          </a:r>
          <a:endParaRPr lang="en-IN"/>
        </a:p>
      </dgm:t>
    </dgm:pt>
    <dgm:pt modelId="{71DB2B63-EC21-4FF7-A2E3-4F6D1EF94224}" type="parTrans" cxnId="{0A7E611C-BD70-4722-B2D9-91B927242815}">
      <dgm:prSet/>
      <dgm:spPr/>
      <dgm:t>
        <a:bodyPr/>
        <a:lstStyle/>
        <a:p>
          <a:endParaRPr lang="en-IN"/>
        </a:p>
      </dgm:t>
    </dgm:pt>
    <dgm:pt modelId="{2E9A7351-E793-4543-90E4-00EBE2B93412}" type="sibTrans" cxnId="{0A7E611C-BD70-4722-B2D9-91B927242815}">
      <dgm:prSet/>
      <dgm:spPr/>
      <dgm:t>
        <a:bodyPr/>
        <a:lstStyle/>
        <a:p>
          <a:endParaRPr lang="en-IN"/>
        </a:p>
      </dgm:t>
    </dgm:pt>
    <dgm:pt modelId="{78255478-8E2A-4D5B-AB65-51029A80B551}">
      <dgm:prSet/>
      <dgm:spPr/>
      <dgm:t>
        <a:bodyPr/>
        <a:lstStyle/>
        <a:p>
          <a:r>
            <a:rPr lang="en-IN" b="0" i="0"/>
            <a:t>Prioritize data handling ethics, including informed consent and data anonymization</a:t>
          </a:r>
          <a:endParaRPr lang="en-IN"/>
        </a:p>
      </dgm:t>
    </dgm:pt>
    <dgm:pt modelId="{BE646B7D-0AB2-422C-B5E1-CA579DAB7069}" type="parTrans" cxnId="{B17309FB-4296-4524-8A92-62382B499357}">
      <dgm:prSet/>
      <dgm:spPr/>
      <dgm:t>
        <a:bodyPr/>
        <a:lstStyle/>
        <a:p>
          <a:endParaRPr lang="en-IN"/>
        </a:p>
      </dgm:t>
    </dgm:pt>
    <dgm:pt modelId="{72AD626B-4224-456F-AEF0-1E8AB9C80757}" type="sibTrans" cxnId="{B17309FB-4296-4524-8A92-62382B499357}">
      <dgm:prSet/>
      <dgm:spPr/>
      <dgm:t>
        <a:bodyPr/>
        <a:lstStyle/>
        <a:p>
          <a:endParaRPr lang="en-IN"/>
        </a:p>
      </dgm:t>
    </dgm:pt>
    <dgm:pt modelId="{80E5BAC8-1AC5-4A55-A4AA-4A5B12ECB788}">
      <dgm:prSet/>
      <dgm:spPr/>
      <dgm:t>
        <a:bodyPr/>
        <a:lstStyle/>
        <a:p>
          <a:r>
            <a:rPr lang="en-IN" b="1" i="0"/>
            <a:t>Computational Efficiency</a:t>
          </a:r>
          <a:endParaRPr lang="en-IN"/>
        </a:p>
      </dgm:t>
    </dgm:pt>
    <dgm:pt modelId="{12453183-1072-45AD-BA77-E4D8E75A80EA}" type="parTrans" cxnId="{5BB3D501-6E7D-415E-8121-508A47BA115F}">
      <dgm:prSet/>
      <dgm:spPr/>
      <dgm:t>
        <a:bodyPr/>
        <a:lstStyle/>
        <a:p>
          <a:endParaRPr lang="en-IN"/>
        </a:p>
      </dgm:t>
    </dgm:pt>
    <dgm:pt modelId="{94C7DD13-53FE-451E-9E44-33B440261C31}" type="sibTrans" cxnId="{5BB3D501-6E7D-415E-8121-508A47BA115F}">
      <dgm:prSet/>
      <dgm:spPr/>
      <dgm:t>
        <a:bodyPr/>
        <a:lstStyle/>
        <a:p>
          <a:endParaRPr lang="en-IN"/>
        </a:p>
      </dgm:t>
    </dgm:pt>
    <dgm:pt modelId="{518EAE75-7541-447C-9ED0-84D7A347646C}">
      <dgm:prSet/>
      <dgm:spPr/>
      <dgm:t>
        <a:bodyPr/>
        <a:lstStyle/>
        <a:p>
          <a:r>
            <a:rPr lang="en-IN" b="0" i="0"/>
            <a:t>Optimize efficiency with lightweight model architectures and model quantization</a:t>
          </a:r>
          <a:endParaRPr lang="en-IN"/>
        </a:p>
      </dgm:t>
    </dgm:pt>
    <dgm:pt modelId="{21ECF696-2AC8-4C6D-85B0-C649D6C1C3C2}" type="parTrans" cxnId="{69D5E9C4-9067-4A36-A869-9546A8BBD7DA}">
      <dgm:prSet/>
      <dgm:spPr/>
      <dgm:t>
        <a:bodyPr/>
        <a:lstStyle/>
        <a:p>
          <a:endParaRPr lang="en-IN"/>
        </a:p>
      </dgm:t>
    </dgm:pt>
    <dgm:pt modelId="{C7EE6888-5790-4929-9C62-D3BAD6AC7CAE}" type="sibTrans" cxnId="{69D5E9C4-9067-4A36-A869-9546A8BBD7DA}">
      <dgm:prSet/>
      <dgm:spPr/>
      <dgm:t>
        <a:bodyPr/>
        <a:lstStyle/>
        <a:p>
          <a:endParaRPr lang="en-IN"/>
        </a:p>
      </dgm:t>
    </dgm:pt>
    <dgm:pt modelId="{3F812556-CAEF-4C0C-9504-4F21656A70E1}">
      <dgm:prSet/>
      <dgm:spPr/>
      <dgm:t>
        <a:bodyPr/>
        <a:lstStyle/>
        <a:p>
          <a:r>
            <a:rPr lang="en-IN" b="1" i="0"/>
            <a:t>Biological Insights</a:t>
          </a:r>
          <a:endParaRPr lang="en-IN"/>
        </a:p>
      </dgm:t>
    </dgm:pt>
    <dgm:pt modelId="{EC10B59C-1DE0-481D-825F-DB8515B191B4}" type="parTrans" cxnId="{E65CB598-44AB-404A-B7A1-E50306C50595}">
      <dgm:prSet/>
      <dgm:spPr/>
      <dgm:t>
        <a:bodyPr/>
        <a:lstStyle/>
        <a:p>
          <a:endParaRPr lang="en-IN"/>
        </a:p>
      </dgm:t>
    </dgm:pt>
    <dgm:pt modelId="{2BEE83B7-86B8-4F81-B7C9-45FDB97F2D5D}" type="sibTrans" cxnId="{E65CB598-44AB-404A-B7A1-E50306C50595}">
      <dgm:prSet/>
      <dgm:spPr/>
      <dgm:t>
        <a:bodyPr/>
        <a:lstStyle/>
        <a:p>
          <a:endParaRPr lang="en-IN"/>
        </a:p>
      </dgm:t>
    </dgm:pt>
    <dgm:pt modelId="{53A963D5-47C1-43BE-9C96-E089D7EA7DEA}">
      <dgm:prSet/>
      <dgm:spPr/>
      <dgm:t>
        <a:bodyPr/>
        <a:lstStyle/>
        <a:p>
          <a:r>
            <a:rPr lang="en-IN" b="0" i="0"/>
            <a:t>Collaborate with virology and genomics experts for deeper biological understanding</a:t>
          </a:r>
          <a:endParaRPr lang="en-IN"/>
        </a:p>
      </dgm:t>
    </dgm:pt>
    <dgm:pt modelId="{74954E49-D3AE-4BE6-81EF-EF16D9679844}" type="parTrans" cxnId="{F1F40009-FAEF-4656-A0CA-9BFD65DFB92B}">
      <dgm:prSet/>
      <dgm:spPr/>
      <dgm:t>
        <a:bodyPr/>
        <a:lstStyle/>
        <a:p>
          <a:endParaRPr lang="en-IN"/>
        </a:p>
      </dgm:t>
    </dgm:pt>
    <dgm:pt modelId="{3BB29072-3FA5-4D6B-BA75-CF175DECDDBE}" type="sibTrans" cxnId="{F1F40009-FAEF-4656-A0CA-9BFD65DFB92B}">
      <dgm:prSet/>
      <dgm:spPr/>
      <dgm:t>
        <a:bodyPr/>
        <a:lstStyle/>
        <a:p>
          <a:endParaRPr lang="en-IN"/>
        </a:p>
      </dgm:t>
    </dgm:pt>
    <dgm:pt modelId="{D597C28E-28AC-45EC-A215-B7C72C531C1D}" type="pres">
      <dgm:prSet presAssocID="{D10DA3C6-7C64-403F-9854-0941CC5BEF6F}" presName="linear" presStyleCnt="0">
        <dgm:presLayoutVars>
          <dgm:animLvl val="lvl"/>
          <dgm:resizeHandles val="exact"/>
        </dgm:presLayoutVars>
      </dgm:prSet>
      <dgm:spPr/>
    </dgm:pt>
    <dgm:pt modelId="{9767BC4D-A9B3-4A01-92F0-A5F4AE2DF5EB}" type="pres">
      <dgm:prSet presAssocID="{3F42EAAC-E06A-465D-A811-3FF170D2EC22}" presName="parentText" presStyleLbl="node1" presStyleIdx="0" presStyleCnt="8" custScaleX="40877" custLinFactNeighborX="-26127" custLinFactNeighborY="-4329">
        <dgm:presLayoutVars>
          <dgm:chMax val="0"/>
          <dgm:bulletEnabled val="1"/>
        </dgm:presLayoutVars>
      </dgm:prSet>
      <dgm:spPr/>
    </dgm:pt>
    <dgm:pt modelId="{2B1A128D-8FD6-43DF-9811-2912842E38C6}" type="pres">
      <dgm:prSet presAssocID="{3F42EAAC-E06A-465D-A811-3FF170D2EC22}" presName="childText" presStyleLbl="revTx" presStyleIdx="0" presStyleCnt="8">
        <dgm:presLayoutVars>
          <dgm:bulletEnabled val="1"/>
        </dgm:presLayoutVars>
      </dgm:prSet>
      <dgm:spPr/>
    </dgm:pt>
    <dgm:pt modelId="{C4E70C22-A569-4FB2-837C-D1E1BE6D1037}" type="pres">
      <dgm:prSet presAssocID="{DB299496-8D48-44A1-95BE-F6924D94217F}" presName="parentText" presStyleLbl="node1" presStyleIdx="1" presStyleCnt="8" custScaleX="40877" custLinFactNeighborX="-26127" custLinFactNeighborY="-4329">
        <dgm:presLayoutVars>
          <dgm:chMax val="0"/>
          <dgm:bulletEnabled val="1"/>
        </dgm:presLayoutVars>
      </dgm:prSet>
      <dgm:spPr/>
    </dgm:pt>
    <dgm:pt modelId="{E28486AC-938A-469B-9658-8E0A81C8FF05}" type="pres">
      <dgm:prSet presAssocID="{DB299496-8D48-44A1-95BE-F6924D94217F}" presName="childText" presStyleLbl="revTx" presStyleIdx="1" presStyleCnt="8">
        <dgm:presLayoutVars>
          <dgm:bulletEnabled val="1"/>
        </dgm:presLayoutVars>
      </dgm:prSet>
      <dgm:spPr/>
    </dgm:pt>
    <dgm:pt modelId="{B7096437-F4BE-417B-AA5D-B62905F71DE5}" type="pres">
      <dgm:prSet presAssocID="{24F02DFC-4281-4CD0-AC87-2155F98D6E45}" presName="parentText" presStyleLbl="node1" presStyleIdx="2" presStyleCnt="8" custScaleX="40877" custLinFactNeighborX="-26127" custLinFactNeighborY="-6629">
        <dgm:presLayoutVars>
          <dgm:chMax val="0"/>
          <dgm:bulletEnabled val="1"/>
        </dgm:presLayoutVars>
      </dgm:prSet>
      <dgm:spPr/>
    </dgm:pt>
    <dgm:pt modelId="{97FA69F0-794F-4F0B-8F05-08CC36408829}" type="pres">
      <dgm:prSet presAssocID="{24F02DFC-4281-4CD0-AC87-2155F98D6E45}" presName="childText" presStyleLbl="revTx" presStyleIdx="2" presStyleCnt="8">
        <dgm:presLayoutVars>
          <dgm:bulletEnabled val="1"/>
        </dgm:presLayoutVars>
      </dgm:prSet>
      <dgm:spPr/>
    </dgm:pt>
    <dgm:pt modelId="{68EDA33E-B1D0-41E9-B2ED-07EE0D6A11E9}" type="pres">
      <dgm:prSet presAssocID="{F1D5B687-2DF2-43E5-90A4-6B71FA7EDBE9}" presName="parentText" presStyleLbl="node1" presStyleIdx="3" presStyleCnt="8" custScaleX="40877" custLinFactNeighborX="-26127" custLinFactNeighborY="-6629">
        <dgm:presLayoutVars>
          <dgm:chMax val="0"/>
          <dgm:bulletEnabled val="1"/>
        </dgm:presLayoutVars>
      </dgm:prSet>
      <dgm:spPr/>
    </dgm:pt>
    <dgm:pt modelId="{36EAF53B-161F-4AAC-889B-D96AB796A308}" type="pres">
      <dgm:prSet presAssocID="{F1D5B687-2DF2-43E5-90A4-6B71FA7EDBE9}" presName="childText" presStyleLbl="revTx" presStyleIdx="3" presStyleCnt="8">
        <dgm:presLayoutVars>
          <dgm:bulletEnabled val="1"/>
        </dgm:presLayoutVars>
      </dgm:prSet>
      <dgm:spPr/>
    </dgm:pt>
    <dgm:pt modelId="{9BC7222B-D644-4E06-B585-5061F1E5C5E7}" type="pres">
      <dgm:prSet presAssocID="{889D724F-C409-468B-891B-6A54F2E07CF8}" presName="parentText" presStyleLbl="node1" presStyleIdx="4" presStyleCnt="8" custScaleX="40877" custLinFactNeighborX="-26127" custLinFactNeighborY="-4714">
        <dgm:presLayoutVars>
          <dgm:chMax val="0"/>
          <dgm:bulletEnabled val="1"/>
        </dgm:presLayoutVars>
      </dgm:prSet>
      <dgm:spPr/>
    </dgm:pt>
    <dgm:pt modelId="{819CF593-3E5D-4BA5-B85A-A0561BE63DE5}" type="pres">
      <dgm:prSet presAssocID="{889D724F-C409-468B-891B-6A54F2E07CF8}" presName="childText" presStyleLbl="revTx" presStyleIdx="4" presStyleCnt="8">
        <dgm:presLayoutVars>
          <dgm:bulletEnabled val="1"/>
        </dgm:presLayoutVars>
      </dgm:prSet>
      <dgm:spPr/>
    </dgm:pt>
    <dgm:pt modelId="{014C50B1-11C8-43F2-BA94-DB135BD5A62B}" type="pres">
      <dgm:prSet presAssocID="{8DB1E40D-C3F5-4928-88CA-6A83ACFE55E8}" presName="parentText" presStyleLbl="node1" presStyleIdx="5" presStyleCnt="8" custScaleX="40877" custLinFactNeighborX="-26127" custLinFactNeighborY="-6629">
        <dgm:presLayoutVars>
          <dgm:chMax val="0"/>
          <dgm:bulletEnabled val="1"/>
        </dgm:presLayoutVars>
      </dgm:prSet>
      <dgm:spPr/>
    </dgm:pt>
    <dgm:pt modelId="{2CBBD68C-09C6-46D5-94CF-A6FD77B7C351}" type="pres">
      <dgm:prSet presAssocID="{8DB1E40D-C3F5-4928-88CA-6A83ACFE55E8}" presName="childText" presStyleLbl="revTx" presStyleIdx="5" presStyleCnt="8">
        <dgm:presLayoutVars>
          <dgm:bulletEnabled val="1"/>
        </dgm:presLayoutVars>
      </dgm:prSet>
      <dgm:spPr/>
    </dgm:pt>
    <dgm:pt modelId="{0A701ED3-563D-4FB4-AC3F-CF3ED9E0EBED}" type="pres">
      <dgm:prSet presAssocID="{80E5BAC8-1AC5-4A55-A4AA-4A5B12ECB788}" presName="parentText" presStyleLbl="node1" presStyleIdx="6" presStyleCnt="8" custScaleX="40877" custLinFactNeighborX="-26127" custLinFactNeighborY="-6629">
        <dgm:presLayoutVars>
          <dgm:chMax val="0"/>
          <dgm:bulletEnabled val="1"/>
        </dgm:presLayoutVars>
      </dgm:prSet>
      <dgm:spPr/>
    </dgm:pt>
    <dgm:pt modelId="{0F3A3BCA-6F22-4C93-AC4A-EC8EFDE1FF88}" type="pres">
      <dgm:prSet presAssocID="{80E5BAC8-1AC5-4A55-A4AA-4A5B12ECB788}" presName="childText" presStyleLbl="revTx" presStyleIdx="6" presStyleCnt="8">
        <dgm:presLayoutVars>
          <dgm:bulletEnabled val="1"/>
        </dgm:presLayoutVars>
      </dgm:prSet>
      <dgm:spPr/>
    </dgm:pt>
    <dgm:pt modelId="{C0DF9AF4-2191-4D9B-97EB-3439DFC1428A}" type="pres">
      <dgm:prSet presAssocID="{3F812556-CAEF-4C0C-9504-4F21656A70E1}" presName="parentText" presStyleLbl="node1" presStyleIdx="7" presStyleCnt="8" custScaleX="40877" custLinFactNeighborX="-26127" custLinFactNeighborY="-6629">
        <dgm:presLayoutVars>
          <dgm:chMax val="0"/>
          <dgm:bulletEnabled val="1"/>
        </dgm:presLayoutVars>
      </dgm:prSet>
      <dgm:spPr/>
    </dgm:pt>
    <dgm:pt modelId="{E5FD6C31-FE45-408D-A281-9EF06F85AF38}" type="pres">
      <dgm:prSet presAssocID="{3F812556-CAEF-4C0C-9504-4F21656A70E1}" presName="childText" presStyleLbl="revTx" presStyleIdx="7" presStyleCnt="8">
        <dgm:presLayoutVars>
          <dgm:bulletEnabled val="1"/>
        </dgm:presLayoutVars>
      </dgm:prSet>
      <dgm:spPr/>
    </dgm:pt>
  </dgm:ptLst>
  <dgm:cxnLst>
    <dgm:cxn modelId="{5BB3D501-6E7D-415E-8121-508A47BA115F}" srcId="{D10DA3C6-7C64-403F-9854-0941CC5BEF6F}" destId="{80E5BAC8-1AC5-4A55-A4AA-4A5B12ECB788}" srcOrd="6" destOrd="0" parTransId="{12453183-1072-45AD-BA77-E4D8E75A80EA}" sibTransId="{94C7DD13-53FE-451E-9E44-33B440261C31}"/>
    <dgm:cxn modelId="{F1F40009-FAEF-4656-A0CA-9BFD65DFB92B}" srcId="{3F812556-CAEF-4C0C-9504-4F21656A70E1}" destId="{53A963D5-47C1-43BE-9C96-E089D7EA7DEA}" srcOrd="0" destOrd="0" parTransId="{74954E49-D3AE-4BE6-81EF-EF16D9679844}" sibTransId="{3BB29072-3FA5-4D6B-BA75-CF175DECDDBE}"/>
    <dgm:cxn modelId="{E8C30A11-3C7C-4F0A-8B3D-F2965470504A}" type="presOf" srcId="{D1BD092E-D784-4D1E-9BFA-20094714F606}" destId="{E28486AC-938A-469B-9658-8E0A81C8FF05}" srcOrd="0" destOrd="0" presId="urn:microsoft.com/office/officeart/2005/8/layout/vList2"/>
    <dgm:cxn modelId="{9A79A017-4584-4A39-8E18-78FC04EE9538}" type="presOf" srcId="{3212853D-8E73-4B7B-BD9E-B88326EA61B9}" destId="{819CF593-3E5D-4BA5-B85A-A0561BE63DE5}" srcOrd="0" destOrd="0" presId="urn:microsoft.com/office/officeart/2005/8/layout/vList2"/>
    <dgm:cxn modelId="{0A7E611C-BD70-4722-B2D9-91B927242815}" srcId="{D10DA3C6-7C64-403F-9854-0941CC5BEF6F}" destId="{8DB1E40D-C3F5-4928-88CA-6A83ACFE55E8}" srcOrd="5" destOrd="0" parTransId="{71DB2B63-EC21-4FF7-A2E3-4F6D1EF94224}" sibTransId="{2E9A7351-E793-4543-90E4-00EBE2B93412}"/>
    <dgm:cxn modelId="{89C42E1E-6F05-422A-96A4-8C69F960503B}" type="presOf" srcId="{24F02DFC-4281-4CD0-AC87-2155F98D6E45}" destId="{B7096437-F4BE-417B-AA5D-B62905F71DE5}" srcOrd="0" destOrd="0" presId="urn:microsoft.com/office/officeart/2005/8/layout/vList2"/>
    <dgm:cxn modelId="{93AE7023-EE0F-411F-92BF-EE25F3B7FD39}" type="presOf" srcId="{F1D5B687-2DF2-43E5-90A4-6B71FA7EDBE9}" destId="{68EDA33E-B1D0-41E9-B2ED-07EE0D6A11E9}" srcOrd="0" destOrd="0" presId="urn:microsoft.com/office/officeart/2005/8/layout/vList2"/>
    <dgm:cxn modelId="{7F71DE29-6758-4BB9-93A4-A40665870BC2}" srcId="{889D724F-C409-468B-891B-6A54F2E07CF8}" destId="{3212853D-8E73-4B7B-BD9E-B88326EA61B9}" srcOrd="0" destOrd="0" parTransId="{FA96A7B6-97C7-42EB-AE05-8D5E05914A9F}" sibTransId="{4C04A690-AF0F-4AB9-A678-11D3B15B0AA2}"/>
    <dgm:cxn modelId="{0DA1BC42-0590-450A-9298-73948F638879}" srcId="{D10DA3C6-7C64-403F-9854-0941CC5BEF6F}" destId="{889D724F-C409-468B-891B-6A54F2E07CF8}" srcOrd="4" destOrd="0" parTransId="{10BA30CF-C500-4DAE-A67C-8DB1209CF459}" sibTransId="{3E1C2C9C-5EA4-45A1-B5EC-95A8C7E8321D}"/>
    <dgm:cxn modelId="{FF100F69-B576-4F6A-9C93-2BDE12342E06}" srcId="{DB299496-8D48-44A1-95BE-F6924D94217F}" destId="{D1BD092E-D784-4D1E-9BFA-20094714F606}" srcOrd="0" destOrd="0" parTransId="{4C710231-BB45-4A94-8040-03654AE8B02D}" sibTransId="{D7797474-675C-4362-AE32-D4DCA485EA23}"/>
    <dgm:cxn modelId="{57944549-C672-404A-AEE9-2C7B8D67F395}" type="presOf" srcId="{53A963D5-47C1-43BE-9C96-E089D7EA7DEA}" destId="{E5FD6C31-FE45-408D-A281-9EF06F85AF38}" srcOrd="0" destOrd="0" presId="urn:microsoft.com/office/officeart/2005/8/layout/vList2"/>
    <dgm:cxn modelId="{C82DB06B-456D-4E75-A458-0E554AB046EB}" srcId="{3F42EAAC-E06A-465D-A811-3FF170D2EC22}" destId="{C9D7E0CE-DD29-40FF-8740-30681EB9A2A3}" srcOrd="1" destOrd="0" parTransId="{8E16E018-30BB-4336-AF2F-1B560EF241CE}" sibTransId="{9DE43E9A-F31B-4DBB-A157-20F65D8303B4}"/>
    <dgm:cxn modelId="{8A6B927C-12C0-4C44-B9A2-EAC0B5D97372}" type="presOf" srcId="{C9D7E0CE-DD29-40FF-8740-30681EB9A2A3}" destId="{2B1A128D-8FD6-43DF-9811-2912842E38C6}" srcOrd="0" destOrd="1" presId="urn:microsoft.com/office/officeart/2005/8/layout/vList2"/>
    <dgm:cxn modelId="{CFA56983-4B75-4FFA-BB4A-CD624B3724EF}" type="presOf" srcId="{78255478-8E2A-4D5B-AB65-51029A80B551}" destId="{2CBBD68C-09C6-46D5-94CF-A6FD77B7C351}" srcOrd="0" destOrd="0" presId="urn:microsoft.com/office/officeart/2005/8/layout/vList2"/>
    <dgm:cxn modelId="{FFF8DB83-BADA-4479-8366-296D279CCED9}" type="presOf" srcId="{DB299496-8D48-44A1-95BE-F6924D94217F}" destId="{C4E70C22-A569-4FB2-837C-D1E1BE6D1037}" srcOrd="0" destOrd="0" presId="urn:microsoft.com/office/officeart/2005/8/layout/vList2"/>
    <dgm:cxn modelId="{A4C5828C-671D-44DB-93B4-E54DA1CCF231}" type="presOf" srcId="{80E5BAC8-1AC5-4A55-A4AA-4A5B12ECB788}" destId="{0A701ED3-563D-4FB4-AC3F-CF3ED9E0EBED}" srcOrd="0" destOrd="0" presId="urn:microsoft.com/office/officeart/2005/8/layout/vList2"/>
    <dgm:cxn modelId="{C4B89E8D-8D64-4FAC-9E54-ABC0B7A8D498}" type="presOf" srcId="{9FE17DEC-5643-4150-967C-646DA42FFB77}" destId="{E28486AC-938A-469B-9658-8E0A81C8FF05}" srcOrd="0" destOrd="1" presId="urn:microsoft.com/office/officeart/2005/8/layout/vList2"/>
    <dgm:cxn modelId="{E65CB598-44AB-404A-B7A1-E50306C50595}" srcId="{D10DA3C6-7C64-403F-9854-0941CC5BEF6F}" destId="{3F812556-CAEF-4C0C-9504-4F21656A70E1}" srcOrd="7" destOrd="0" parTransId="{EC10B59C-1DE0-481D-825F-DB8515B191B4}" sibTransId="{2BEE83B7-86B8-4F81-B7C9-45FDB97F2D5D}"/>
    <dgm:cxn modelId="{6E39E898-3A19-401E-B5E3-D51634722197}" type="presOf" srcId="{8DB1E40D-C3F5-4928-88CA-6A83ACFE55E8}" destId="{014C50B1-11C8-43F2-BA94-DB135BD5A62B}" srcOrd="0" destOrd="0" presId="urn:microsoft.com/office/officeart/2005/8/layout/vList2"/>
    <dgm:cxn modelId="{C3ADB99E-D0E0-4053-85D5-BC630AE55AD3}" srcId="{F1D5B687-2DF2-43E5-90A4-6B71FA7EDBE9}" destId="{D595514C-8A32-4399-957E-93E31378D50A}" srcOrd="0" destOrd="0" parTransId="{00A7F8C0-ED98-4398-BAEB-2AA57D06915B}" sibTransId="{997466B1-2CF2-4B0D-BE28-0F68270E0734}"/>
    <dgm:cxn modelId="{55DC79A2-2698-4DDD-8E69-2EA5E4DF55B5}" type="presOf" srcId="{D595514C-8A32-4399-957E-93E31378D50A}" destId="{36EAF53B-161F-4AAC-889B-D96AB796A308}" srcOrd="0" destOrd="0" presId="urn:microsoft.com/office/officeart/2005/8/layout/vList2"/>
    <dgm:cxn modelId="{89CA57A8-B567-4344-8169-2EFD209350F9}" type="presOf" srcId="{EEA9BE79-95D7-45A5-867A-ADFE4C0C5344}" destId="{2B1A128D-8FD6-43DF-9811-2912842E38C6}" srcOrd="0" destOrd="0" presId="urn:microsoft.com/office/officeart/2005/8/layout/vList2"/>
    <dgm:cxn modelId="{EDBAC2B5-E26E-4899-9ADD-F712FA231775}" type="presOf" srcId="{D10DA3C6-7C64-403F-9854-0941CC5BEF6F}" destId="{D597C28E-28AC-45EC-A215-B7C72C531C1D}" srcOrd="0" destOrd="0" presId="urn:microsoft.com/office/officeart/2005/8/layout/vList2"/>
    <dgm:cxn modelId="{B95C38B9-5078-44DD-BCDA-97DC6BD0926C}" type="presOf" srcId="{889D724F-C409-468B-891B-6A54F2E07CF8}" destId="{9BC7222B-D644-4E06-B585-5061F1E5C5E7}" srcOrd="0" destOrd="0" presId="urn:microsoft.com/office/officeart/2005/8/layout/vList2"/>
    <dgm:cxn modelId="{565D4ABC-F2DE-4AF2-B43E-5F539E688111}" srcId="{D10DA3C6-7C64-403F-9854-0941CC5BEF6F}" destId="{F1D5B687-2DF2-43E5-90A4-6B71FA7EDBE9}" srcOrd="3" destOrd="0" parTransId="{38B59EEC-933F-4562-881C-AD8D7F7B0DAC}" sibTransId="{F6049FCA-75AB-4790-9968-7B5292F32FC7}"/>
    <dgm:cxn modelId="{69D5E9C4-9067-4A36-A869-9546A8BBD7DA}" srcId="{80E5BAC8-1AC5-4A55-A4AA-4A5B12ECB788}" destId="{518EAE75-7541-447C-9ED0-84D7A347646C}" srcOrd="0" destOrd="0" parTransId="{21ECF696-2AC8-4C6D-85B0-C649D6C1C3C2}" sibTransId="{C7EE6888-5790-4929-9C62-D3BAD6AC7CAE}"/>
    <dgm:cxn modelId="{26DDF6CF-A813-4E83-9203-8987D2894C68}" type="presOf" srcId="{A80D5BAA-575C-4C34-B180-798B8876A06E}" destId="{97FA69F0-794F-4F0B-8F05-08CC36408829}" srcOrd="0" destOrd="0" presId="urn:microsoft.com/office/officeart/2005/8/layout/vList2"/>
    <dgm:cxn modelId="{73EE9AD2-B079-4F25-A03A-5780280C2F46}" type="presOf" srcId="{3F812556-CAEF-4C0C-9504-4F21656A70E1}" destId="{C0DF9AF4-2191-4D9B-97EB-3439DFC1428A}" srcOrd="0" destOrd="0" presId="urn:microsoft.com/office/officeart/2005/8/layout/vList2"/>
    <dgm:cxn modelId="{2F5B38D5-CBE0-4D0B-86DE-B5464383DD38}" srcId="{D10DA3C6-7C64-403F-9854-0941CC5BEF6F}" destId="{24F02DFC-4281-4CD0-AC87-2155F98D6E45}" srcOrd="2" destOrd="0" parTransId="{CF6FBE92-9490-49FE-8D99-7A710FA0A66E}" sibTransId="{AA3F13AA-DDA7-4F87-AAFA-C1AB09E0FCA7}"/>
    <dgm:cxn modelId="{AB580ED6-BEB5-463D-91D3-B98DD807C0D8}" srcId="{D10DA3C6-7C64-403F-9854-0941CC5BEF6F}" destId="{DB299496-8D48-44A1-95BE-F6924D94217F}" srcOrd="1" destOrd="0" parTransId="{F1CC9FFE-AF00-4D08-8F65-AA924255F60D}" sibTransId="{15F30E7E-C9DA-4D72-8F72-BF4A3F867BF5}"/>
    <dgm:cxn modelId="{8DBB82DD-192E-4181-AE95-D7D3073F9264}" type="presOf" srcId="{3F42EAAC-E06A-465D-A811-3FF170D2EC22}" destId="{9767BC4D-A9B3-4A01-92F0-A5F4AE2DF5EB}" srcOrd="0" destOrd="0" presId="urn:microsoft.com/office/officeart/2005/8/layout/vList2"/>
    <dgm:cxn modelId="{9B1DC5DE-B545-41F6-A293-7B5CA64B6B35}" type="presOf" srcId="{518EAE75-7541-447C-9ED0-84D7A347646C}" destId="{0F3A3BCA-6F22-4C93-AC4A-EC8EFDE1FF88}" srcOrd="0" destOrd="0" presId="urn:microsoft.com/office/officeart/2005/8/layout/vList2"/>
    <dgm:cxn modelId="{BB234AE6-36AE-4AE2-B0A5-DB4E9EC3F9E9}" srcId="{D10DA3C6-7C64-403F-9854-0941CC5BEF6F}" destId="{3F42EAAC-E06A-465D-A811-3FF170D2EC22}" srcOrd="0" destOrd="0" parTransId="{74C6D2AA-19B3-46FD-A0A4-983851FA87BD}" sibTransId="{E1DB6F4D-5870-4B7D-8391-E84AF249D9DC}"/>
    <dgm:cxn modelId="{0BE914E8-ACA0-4191-98AA-851A984E9DFF}" srcId="{3F42EAAC-E06A-465D-A811-3FF170D2EC22}" destId="{EEA9BE79-95D7-45A5-867A-ADFE4C0C5344}" srcOrd="0" destOrd="0" parTransId="{41F43F26-45B5-4EB0-B882-3F567A708D43}" sibTransId="{85A061AF-964C-41FF-9568-AC2956C5DC85}"/>
    <dgm:cxn modelId="{9B4DBCE8-BB21-4FC2-98B1-013AB4E1524D}" srcId="{24F02DFC-4281-4CD0-AC87-2155F98D6E45}" destId="{A80D5BAA-575C-4C34-B180-798B8876A06E}" srcOrd="0" destOrd="0" parTransId="{F659D5E5-E692-4ACF-A0F1-9C2E69CDDE5F}" sibTransId="{F40BBE8D-B353-4925-88CA-8FCA4623934F}"/>
    <dgm:cxn modelId="{DE3E92EC-6812-4DBA-9414-04FC2E770B90}" srcId="{DB299496-8D48-44A1-95BE-F6924D94217F}" destId="{9FE17DEC-5643-4150-967C-646DA42FFB77}" srcOrd="1" destOrd="0" parTransId="{53D07B58-BDCC-415D-B21E-B6502DCAE689}" sibTransId="{C7F0A276-2CD0-4120-A25D-AE5BA47C78E0}"/>
    <dgm:cxn modelId="{B17309FB-4296-4524-8A92-62382B499357}" srcId="{8DB1E40D-C3F5-4928-88CA-6A83ACFE55E8}" destId="{78255478-8E2A-4D5B-AB65-51029A80B551}" srcOrd="0" destOrd="0" parTransId="{BE646B7D-0AB2-422C-B5E1-CA579DAB7069}" sibTransId="{72AD626B-4224-456F-AEF0-1E8AB9C80757}"/>
    <dgm:cxn modelId="{E4FD0FCD-2A4E-4ACA-9557-ABB221DC6527}" type="presParOf" srcId="{D597C28E-28AC-45EC-A215-B7C72C531C1D}" destId="{9767BC4D-A9B3-4A01-92F0-A5F4AE2DF5EB}" srcOrd="0" destOrd="0" presId="urn:microsoft.com/office/officeart/2005/8/layout/vList2"/>
    <dgm:cxn modelId="{1EA59700-6C4B-4E5E-9EAD-00010A909C8D}" type="presParOf" srcId="{D597C28E-28AC-45EC-A215-B7C72C531C1D}" destId="{2B1A128D-8FD6-43DF-9811-2912842E38C6}" srcOrd="1" destOrd="0" presId="urn:microsoft.com/office/officeart/2005/8/layout/vList2"/>
    <dgm:cxn modelId="{40753B72-E3B4-4CB7-B17D-C022D23F1796}" type="presParOf" srcId="{D597C28E-28AC-45EC-A215-B7C72C531C1D}" destId="{C4E70C22-A569-4FB2-837C-D1E1BE6D1037}" srcOrd="2" destOrd="0" presId="urn:microsoft.com/office/officeart/2005/8/layout/vList2"/>
    <dgm:cxn modelId="{86125B5A-E211-4996-8173-FE9CADED879A}" type="presParOf" srcId="{D597C28E-28AC-45EC-A215-B7C72C531C1D}" destId="{E28486AC-938A-469B-9658-8E0A81C8FF05}" srcOrd="3" destOrd="0" presId="urn:microsoft.com/office/officeart/2005/8/layout/vList2"/>
    <dgm:cxn modelId="{CD7F8A02-5349-4AA6-82A2-4D6868495F79}" type="presParOf" srcId="{D597C28E-28AC-45EC-A215-B7C72C531C1D}" destId="{B7096437-F4BE-417B-AA5D-B62905F71DE5}" srcOrd="4" destOrd="0" presId="urn:microsoft.com/office/officeart/2005/8/layout/vList2"/>
    <dgm:cxn modelId="{D741AE6C-C40F-45E9-A09C-26F05F5CDBC0}" type="presParOf" srcId="{D597C28E-28AC-45EC-A215-B7C72C531C1D}" destId="{97FA69F0-794F-4F0B-8F05-08CC36408829}" srcOrd="5" destOrd="0" presId="urn:microsoft.com/office/officeart/2005/8/layout/vList2"/>
    <dgm:cxn modelId="{2A7E1716-E3AC-4DA8-8818-1942E5735B56}" type="presParOf" srcId="{D597C28E-28AC-45EC-A215-B7C72C531C1D}" destId="{68EDA33E-B1D0-41E9-B2ED-07EE0D6A11E9}" srcOrd="6" destOrd="0" presId="urn:microsoft.com/office/officeart/2005/8/layout/vList2"/>
    <dgm:cxn modelId="{74F78E90-E6CD-46FC-8753-1074081EB598}" type="presParOf" srcId="{D597C28E-28AC-45EC-A215-B7C72C531C1D}" destId="{36EAF53B-161F-4AAC-889B-D96AB796A308}" srcOrd="7" destOrd="0" presId="urn:microsoft.com/office/officeart/2005/8/layout/vList2"/>
    <dgm:cxn modelId="{4A946464-6278-4A84-A551-B59669A2BCEA}" type="presParOf" srcId="{D597C28E-28AC-45EC-A215-B7C72C531C1D}" destId="{9BC7222B-D644-4E06-B585-5061F1E5C5E7}" srcOrd="8" destOrd="0" presId="urn:microsoft.com/office/officeart/2005/8/layout/vList2"/>
    <dgm:cxn modelId="{48C7CB36-CE3C-462F-B6B4-3E92EA0C5F05}" type="presParOf" srcId="{D597C28E-28AC-45EC-A215-B7C72C531C1D}" destId="{819CF593-3E5D-4BA5-B85A-A0561BE63DE5}" srcOrd="9" destOrd="0" presId="urn:microsoft.com/office/officeart/2005/8/layout/vList2"/>
    <dgm:cxn modelId="{C774B054-8861-45D4-B105-B4CBFE7EDFD4}" type="presParOf" srcId="{D597C28E-28AC-45EC-A215-B7C72C531C1D}" destId="{014C50B1-11C8-43F2-BA94-DB135BD5A62B}" srcOrd="10" destOrd="0" presId="urn:microsoft.com/office/officeart/2005/8/layout/vList2"/>
    <dgm:cxn modelId="{203808C7-E555-4F1B-A981-E7C8600B8330}" type="presParOf" srcId="{D597C28E-28AC-45EC-A215-B7C72C531C1D}" destId="{2CBBD68C-09C6-46D5-94CF-A6FD77B7C351}" srcOrd="11" destOrd="0" presId="urn:microsoft.com/office/officeart/2005/8/layout/vList2"/>
    <dgm:cxn modelId="{66B4DB06-DC0B-4C78-84FC-57AD03C2F15A}" type="presParOf" srcId="{D597C28E-28AC-45EC-A215-B7C72C531C1D}" destId="{0A701ED3-563D-4FB4-AC3F-CF3ED9E0EBED}" srcOrd="12" destOrd="0" presId="urn:microsoft.com/office/officeart/2005/8/layout/vList2"/>
    <dgm:cxn modelId="{AA4F3A23-1D74-4938-B9AF-384937CED7BE}" type="presParOf" srcId="{D597C28E-28AC-45EC-A215-B7C72C531C1D}" destId="{0F3A3BCA-6F22-4C93-AC4A-EC8EFDE1FF88}" srcOrd="13" destOrd="0" presId="urn:microsoft.com/office/officeart/2005/8/layout/vList2"/>
    <dgm:cxn modelId="{CBEA02A4-11A5-458A-A9A5-89128700C22B}" type="presParOf" srcId="{D597C28E-28AC-45EC-A215-B7C72C531C1D}" destId="{C0DF9AF4-2191-4D9B-97EB-3439DFC1428A}" srcOrd="14" destOrd="0" presId="urn:microsoft.com/office/officeart/2005/8/layout/vList2"/>
    <dgm:cxn modelId="{0DBCCB71-88CB-451C-8AB3-49A781FC04FF}" type="presParOf" srcId="{D597C28E-28AC-45EC-A215-B7C72C531C1D}" destId="{E5FD6C31-FE45-408D-A281-9EF06F85AF38}" srcOrd="1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FD2E5D-0301-4BD1-8E09-7E6CD6E0DBBA}">
      <dsp:nvSpPr>
        <dsp:cNvPr id="0" name=""/>
        <dsp:cNvSpPr/>
      </dsp:nvSpPr>
      <dsp:spPr>
        <a:xfrm>
          <a:off x="1120922" y="520030"/>
          <a:ext cx="2807007" cy="2807007"/>
        </a:xfrm>
        <a:prstGeom prst="blockArc">
          <a:avLst>
            <a:gd name="adj1" fmla="val 13412348"/>
            <a:gd name="adj2" fmla="val 17457716"/>
            <a:gd name="adj3" fmla="val 3427"/>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03F425F-B63A-4C05-A4AC-7AFD58E0ADA5}">
      <dsp:nvSpPr>
        <dsp:cNvPr id="0" name=""/>
        <dsp:cNvSpPr/>
      </dsp:nvSpPr>
      <dsp:spPr>
        <a:xfrm>
          <a:off x="619549" y="855986"/>
          <a:ext cx="2807007" cy="2807007"/>
        </a:xfrm>
        <a:prstGeom prst="blockArc">
          <a:avLst>
            <a:gd name="adj1" fmla="val 11950135"/>
            <a:gd name="adj2" fmla="val 14928660"/>
            <a:gd name="adj3" fmla="val 3427"/>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88A06B6-265B-4BB9-86A3-7EFB525D5848}">
      <dsp:nvSpPr>
        <dsp:cNvPr id="0" name=""/>
        <dsp:cNvSpPr/>
      </dsp:nvSpPr>
      <dsp:spPr>
        <a:xfrm>
          <a:off x="680451" y="233491"/>
          <a:ext cx="2817252" cy="2807007"/>
        </a:xfrm>
        <a:prstGeom prst="blockArc">
          <a:avLst>
            <a:gd name="adj1" fmla="val 7031954"/>
            <a:gd name="adj2" fmla="val 10376401"/>
            <a:gd name="adj3" fmla="val 3427"/>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43E7F8E-0971-4295-9131-30D3729A2FCD}">
      <dsp:nvSpPr>
        <dsp:cNvPr id="0" name=""/>
        <dsp:cNvSpPr/>
      </dsp:nvSpPr>
      <dsp:spPr>
        <a:xfrm>
          <a:off x="1032037" y="486561"/>
          <a:ext cx="2807007" cy="2807007"/>
        </a:xfrm>
        <a:prstGeom prst="blockArc">
          <a:avLst>
            <a:gd name="adj1" fmla="val 3646636"/>
            <a:gd name="adj2" fmla="val 8105544"/>
            <a:gd name="adj3" fmla="val 3427"/>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5CC1592-C196-4DAA-9FB8-839956F3B7B9}">
      <dsp:nvSpPr>
        <dsp:cNvPr id="0" name=""/>
        <dsp:cNvSpPr/>
      </dsp:nvSpPr>
      <dsp:spPr>
        <a:xfrm>
          <a:off x="2412626" y="506028"/>
          <a:ext cx="2807007" cy="2807007"/>
        </a:xfrm>
        <a:prstGeom prst="blockArc">
          <a:avLst>
            <a:gd name="adj1" fmla="val 2461801"/>
            <a:gd name="adj2" fmla="val 7250306"/>
            <a:gd name="adj3" fmla="val 3427"/>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8BD00CD-9EF1-4014-9F31-1DB73802053B}">
      <dsp:nvSpPr>
        <dsp:cNvPr id="0" name=""/>
        <dsp:cNvSpPr/>
      </dsp:nvSpPr>
      <dsp:spPr>
        <a:xfrm>
          <a:off x="2806004" y="193389"/>
          <a:ext cx="2807007" cy="2807007"/>
        </a:xfrm>
        <a:prstGeom prst="blockArc">
          <a:avLst>
            <a:gd name="adj1" fmla="val 608073"/>
            <a:gd name="adj2" fmla="val 3721071"/>
            <a:gd name="adj3" fmla="val 3427"/>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E1C8E9-682D-4508-B1B4-DC324B9AE7DB}">
      <dsp:nvSpPr>
        <dsp:cNvPr id="0" name=""/>
        <dsp:cNvSpPr/>
      </dsp:nvSpPr>
      <dsp:spPr>
        <a:xfrm>
          <a:off x="2822206" y="756520"/>
          <a:ext cx="2807007" cy="2807007"/>
        </a:xfrm>
        <a:prstGeom prst="blockArc">
          <a:avLst>
            <a:gd name="adj1" fmla="val 17089827"/>
            <a:gd name="adj2" fmla="val 20794162"/>
            <a:gd name="adj3" fmla="val 3427"/>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4DA57F6-538F-4DD7-B493-E3DE057E0225}">
      <dsp:nvSpPr>
        <dsp:cNvPr id="0" name=""/>
        <dsp:cNvSpPr/>
      </dsp:nvSpPr>
      <dsp:spPr>
        <a:xfrm>
          <a:off x="2257079" y="452476"/>
          <a:ext cx="2807007" cy="2807007"/>
        </a:xfrm>
        <a:prstGeom prst="blockArc">
          <a:avLst>
            <a:gd name="adj1" fmla="val 14533962"/>
            <a:gd name="adj2" fmla="val 18703861"/>
            <a:gd name="adj3" fmla="val 3427"/>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8A64574-89A8-463E-BC58-68B1792FAB5B}">
      <dsp:nvSpPr>
        <dsp:cNvPr id="0" name=""/>
        <dsp:cNvSpPr/>
      </dsp:nvSpPr>
      <dsp:spPr>
        <a:xfrm>
          <a:off x="2375740" y="1403721"/>
          <a:ext cx="1807951" cy="954446"/>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IN" sz="4200" kern="1200" dirty="0"/>
            <a:t>hosts</a:t>
          </a:r>
        </a:p>
      </dsp:txBody>
      <dsp:txXfrm>
        <a:off x="2640508" y="1543496"/>
        <a:ext cx="1278415" cy="674896"/>
      </dsp:txXfrm>
    </dsp:sp>
    <dsp:sp modelId="{24E907A0-8C4B-478D-A0F7-D43C839C5937}">
      <dsp:nvSpPr>
        <dsp:cNvPr id="0" name=""/>
        <dsp:cNvSpPr/>
      </dsp:nvSpPr>
      <dsp:spPr>
        <a:xfrm>
          <a:off x="2297836" y="70286"/>
          <a:ext cx="1440170" cy="1130179"/>
        </a:xfrm>
        <a:prstGeom prst="ellipse">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err="1"/>
            <a:t>archae</a:t>
          </a:r>
          <a:endParaRPr lang="en-IN" sz="1600" kern="1200" dirty="0"/>
        </a:p>
      </dsp:txBody>
      <dsp:txXfrm>
        <a:off x="2508744" y="235797"/>
        <a:ext cx="1018354" cy="799157"/>
      </dsp:txXfrm>
    </dsp:sp>
    <dsp:sp modelId="{1FB982BA-A904-4B58-ADF9-3135C37CC0D3}">
      <dsp:nvSpPr>
        <dsp:cNvPr id="0" name=""/>
        <dsp:cNvSpPr/>
      </dsp:nvSpPr>
      <dsp:spPr>
        <a:xfrm>
          <a:off x="3858708" y="261436"/>
          <a:ext cx="1440170" cy="1130179"/>
        </a:xfrm>
        <a:prstGeom prst="ellipse">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bacteria</a:t>
          </a:r>
        </a:p>
      </dsp:txBody>
      <dsp:txXfrm>
        <a:off x="4069616" y="426947"/>
        <a:ext cx="1018354" cy="799157"/>
      </dsp:txXfrm>
    </dsp:sp>
    <dsp:sp modelId="{931D1167-5714-4B43-B4B0-42C40DF9734D}">
      <dsp:nvSpPr>
        <dsp:cNvPr id="0" name=""/>
        <dsp:cNvSpPr/>
      </dsp:nvSpPr>
      <dsp:spPr>
        <a:xfrm>
          <a:off x="4761341" y="1274532"/>
          <a:ext cx="1612189" cy="1130179"/>
        </a:xfrm>
        <a:prstGeom prst="ellipse">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err="1"/>
            <a:t>Eukaryoyic</a:t>
          </a:r>
          <a:r>
            <a:rPr lang="en-IN" sz="1600" kern="1200" dirty="0"/>
            <a:t> microorganisms</a:t>
          </a:r>
        </a:p>
      </dsp:txBody>
      <dsp:txXfrm>
        <a:off x="4997441" y="1440043"/>
        <a:ext cx="1139989" cy="799157"/>
      </dsp:txXfrm>
    </dsp:sp>
    <dsp:sp modelId="{16B954C3-F506-4BB4-8E70-54DE75207A07}">
      <dsp:nvSpPr>
        <dsp:cNvPr id="0" name=""/>
        <dsp:cNvSpPr/>
      </dsp:nvSpPr>
      <dsp:spPr>
        <a:xfrm>
          <a:off x="4136656" y="2249989"/>
          <a:ext cx="1440170" cy="1130179"/>
        </a:xfrm>
        <a:prstGeom prst="ellipse">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plants</a:t>
          </a:r>
        </a:p>
      </dsp:txBody>
      <dsp:txXfrm>
        <a:off x="4347564" y="2415500"/>
        <a:ext cx="1018354" cy="799157"/>
      </dsp:txXfrm>
    </dsp:sp>
    <dsp:sp modelId="{455F0BDE-F2C8-4B4C-B4E9-21626C171311}">
      <dsp:nvSpPr>
        <dsp:cNvPr id="0" name=""/>
        <dsp:cNvSpPr/>
      </dsp:nvSpPr>
      <dsp:spPr>
        <a:xfrm>
          <a:off x="2388912" y="2528861"/>
          <a:ext cx="1440170" cy="1130179"/>
        </a:xfrm>
        <a:prstGeom prst="ellipse">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humans</a:t>
          </a:r>
        </a:p>
      </dsp:txBody>
      <dsp:txXfrm>
        <a:off x="2599820" y="2694372"/>
        <a:ext cx="1018354" cy="799157"/>
      </dsp:txXfrm>
    </dsp:sp>
    <dsp:sp modelId="{7EB6FBE3-4E4D-4DFD-873D-E1B0A16E0AC5}">
      <dsp:nvSpPr>
        <dsp:cNvPr id="0" name=""/>
        <dsp:cNvSpPr/>
      </dsp:nvSpPr>
      <dsp:spPr>
        <a:xfrm>
          <a:off x="738464" y="2298820"/>
          <a:ext cx="1440170" cy="1130179"/>
        </a:xfrm>
        <a:prstGeom prst="ellipse">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vertebrates</a:t>
          </a:r>
        </a:p>
      </dsp:txBody>
      <dsp:txXfrm>
        <a:off x="949372" y="2464331"/>
        <a:ext cx="1018354" cy="799157"/>
      </dsp:txXfrm>
    </dsp:sp>
    <dsp:sp modelId="{6A2816DF-F766-49FD-935D-9434BAE70610}">
      <dsp:nvSpPr>
        <dsp:cNvPr id="0" name=""/>
        <dsp:cNvSpPr/>
      </dsp:nvSpPr>
      <dsp:spPr>
        <a:xfrm>
          <a:off x="0" y="1241451"/>
          <a:ext cx="1440170" cy="1130179"/>
        </a:xfrm>
        <a:prstGeom prst="ellipse">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invertebrates</a:t>
          </a:r>
        </a:p>
      </dsp:txBody>
      <dsp:txXfrm>
        <a:off x="210908" y="1406962"/>
        <a:ext cx="1018354" cy="799157"/>
      </dsp:txXfrm>
    </dsp:sp>
    <dsp:sp modelId="{2A2AE880-E31E-4119-9D70-B5A63BA30E1B}">
      <dsp:nvSpPr>
        <dsp:cNvPr id="0" name=""/>
        <dsp:cNvSpPr/>
      </dsp:nvSpPr>
      <dsp:spPr>
        <a:xfrm>
          <a:off x="804370" y="408208"/>
          <a:ext cx="1440170" cy="1130179"/>
        </a:xfrm>
        <a:prstGeom prst="ellipse">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a:t>fungi</a:t>
          </a:r>
        </a:p>
      </dsp:txBody>
      <dsp:txXfrm>
        <a:off x="1015278" y="573719"/>
        <a:ext cx="1018354" cy="7991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03F2C1-6392-4107-B5EE-6D057F683788}">
      <dsp:nvSpPr>
        <dsp:cNvPr id="0" name=""/>
        <dsp:cNvSpPr/>
      </dsp:nvSpPr>
      <dsp:spPr>
        <a:xfrm>
          <a:off x="9617" y="0"/>
          <a:ext cx="2874442" cy="1418254"/>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Obtain Data from </a:t>
          </a:r>
          <a:r>
            <a:rPr lang="en-US" sz="1600" b="0" i="0" kern="1200" dirty="0" err="1"/>
            <a:t>ViralZone</a:t>
          </a:r>
          <a:r>
            <a:rPr lang="en-US" sz="1600" b="0" i="0" kern="1200" dirty="0"/>
            <a:t> Database(</a:t>
          </a:r>
          <a:r>
            <a:rPr lang="en-IN" sz="1600" b="0" i="0" kern="1200" dirty="0"/>
            <a:t>viralzone.expasy.org) and NCBI(national centre for biotechnology information)</a:t>
          </a:r>
          <a:endParaRPr lang="en-IN" sz="1600" kern="1200" dirty="0"/>
        </a:p>
      </dsp:txBody>
      <dsp:txXfrm>
        <a:off x="51156" y="41539"/>
        <a:ext cx="2791364" cy="1335176"/>
      </dsp:txXfrm>
    </dsp:sp>
    <dsp:sp modelId="{EB5C3063-5EA0-4605-886D-CE12A20D5AB3}">
      <dsp:nvSpPr>
        <dsp:cNvPr id="0" name=""/>
        <dsp:cNvSpPr/>
      </dsp:nvSpPr>
      <dsp:spPr>
        <a:xfrm>
          <a:off x="3171503" y="352696"/>
          <a:ext cx="609381" cy="7128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a:off x="3171503" y="495268"/>
        <a:ext cx="426567" cy="427717"/>
      </dsp:txXfrm>
    </dsp:sp>
    <dsp:sp modelId="{CCF8592A-3AD8-416E-91A4-E85A229D8F0F}">
      <dsp:nvSpPr>
        <dsp:cNvPr id="0" name=""/>
        <dsp:cNvSpPr/>
      </dsp:nvSpPr>
      <dsp:spPr>
        <a:xfrm>
          <a:off x="4033835" y="0"/>
          <a:ext cx="2874442" cy="1418254"/>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0" i="0" kern="1200" dirty="0"/>
            <a:t>Retrieve Viral DNA Sequences in FASTA format</a:t>
          </a:r>
          <a:endParaRPr lang="en-IN" sz="1600" kern="1200" dirty="0"/>
        </a:p>
      </dsp:txBody>
      <dsp:txXfrm>
        <a:off x="4075374" y="41539"/>
        <a:ext cx="2791364" cy="1335176"/>
      </dsp:txXfrm>
    </dsp:sp>
    <dsp:sp modelId="{FDF09D7D-D018-484B-9CB6-BD5ED82D9CF6}">
      <dsp:nvSpPr>
        <dsp:cNvPr id="0" name=""/>
        <dsp:cNvSpPr/>
      </dsp:nvSpPr>
      <dsp:spPr>
        <a:xfrm>
          <a:off x="7195722" y="352696"/>
          <a:ext cx="609381" cy="7128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a:off x="7195722" y="495268"/>
        <a:ext cx="426567" cy="427717"/>
      </dsp:txXfrm>
    </dsp:sp>
    <dsp:sp modelId="{3FC1F9F1-D453-4772-9F6E-3F6BAB1CC0AC}">
      <dsp:nvSpPr>
        <dsp:cNvPr id="0" name=""/>
        <dsp:cNvSpPr/>
      </dsp:nvSpPr>
      <dsp:spPr>
        <a:xfrm>
          <a:off x="8058054" y="0"/>
          <a:ext cx="2874442" cy="1418254"/>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Select 35 sequences from each host class</a:t>
          </a:r>
        </a:p>
        <a:p>
          <a:pPr marL="0" lvl="0" indent="0" algn="ctr" defTabSz="711200">
            <a:lnSpc>
              <a:spcPct val="90000"/>
            </a:lnSpc>
            <a:spcBef>
              <a:spcPct val="0"/>
            </a:spcBef>
            <a:spcAft>
              <a:spcPct val="35000"/>
            </a:spcAft>
            <a:buNone/>
          </a:pPr>
          <a:r>
            <a:rPr lang="en-US" sz="1600" b="0" i="0" kern="1200" dirty="0"/>
            <a:t>Ensure dataset balance across host classes</a:t>
          </a:r>
          <a:endParaRPr lang="en-IN" sz="1600" kern="1200" dirty="0"/>
        </a:p>
      </dsp:txBody>
      <dsp:txXfrm>
        <a:off x="8099593" y="41539"/>
        <a:ext cx="2791364" cy="13351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D594A-AE79-4B90-9E2C-47A71DA65F25}">
      <dsp:nvSpPr>
        <dsp:cNvPr id="0" name=""/>
        <dsp:cNvSpPr/>
      </dsp:nvSpPr>
      <dsp:spPr>
        <a:xfrm rot="5400000">
          <a:off x="5791332" y="-3251029"/>
          <a:ext cx="2040712" cy="9052949"/>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IN" sz="1700" kern="1200" dirty="0"/>
            <a:t>They capture local sequence patterns, which can be crucial for various tasks, including:</a:t>
          </a:r>
        </a:p>
        <a:p>
          <a:pPr marL="171450" lvl="1" indent="-171450" algn="l" defTabSz="755650">
            <a:lnSpc>
              <a:spcPct val="90000"/>
            </a:lnSpc>
            <a:spcBef>
              <a:spcPct val="0"/>
            </a:spcBef>
            <a:spcAft>
              <a:spcPct val="15000"/>
            </a:spcAft>
            <a:buChar char="•"/>
          </a:pPr>
          <a:r>
            <a:rPr lang="en-IN" sz="1700" kern="1200" dirty="0"/>
            <a:t>DNA sequence classification (predicting host labels, as our your case).</a:t>
          </a:r>
        </a:p>
        <a:p>
          <a:pPr marL="171450" lvl="1" indent="-171450" algn="l" defTabSz="755650">
            <a:lnSpc>
              <a:spcPct val="90000"/>
            </a:lnSpc>
            <a:spcBef>
              <a:spcPct val="0"/>
            </a:spcBef>
            <a:spcAft>
              <a:spcPct val="15000"/>
            </a:spcAft>
            <a:buChar char="•"/>
          </a:pPr>
          <a:r>
            <a:rPr lang="en-IN" sz="1700" kern="1200" dirty="0"/>
            <a:t>Sequence alignment.</a:t>
          </a:r>
        </a:p>
        <a:p>
          <a:pPr marL="171450" lvl="1" indent="-171450" algn="l" defTabSz="755650">
            <a:lnSpc>
              <a:spcPct val="90000"/>
            </a:lnSpc>
            <a:spcBef>
              <a:spcPct val="0"/>
            </a:spcBef>
            <a:spcAft>
              <a:spcPct val="15000"/>
            </a:spcAft>
            <a:buChar char="•"/>
          </a:pPr>
          <a:r>
            <a:rPr lang="en-IN" sz="1700" kern="1200" dirty="0"/>
            <a:t>Identifying sequence motifs (recurring patterns).</a:t>
          </a:r>
        </a:p>
        <a:p>
          <a:pPr marL="171450" lvl="1" indent="-171450" algn="l" defTabSz="755650">
            <a:lnSpc>
              <a:spcPct val="90000"/>
            </a:lnSpc>
            <a:spcBef>
              <a:spcPct val="0"/>
            </a:spcBef>
            <a:spcAft>
              <a:spcPct val="15000"/>
            </a:spcAft>
            <a:buChar char="•"/>
          </a:pPr>
          <a:r>
            <a:rPr lang="en-IN" sz="1700" kern="1200" dirty="0"/>
            <a:t>Detecting mutations or variations.</a:t>
          </a:r>
        </a:p>
        <a:p>
          <a:pPr marL="171450" lvl="1" indent="-171450" algn="l" defTabSz="755650">
            <a:lnSpc>
              <a:spcPct val="90000"/>
            </a:lnSpc>
            <a:spcBef>
              <a:spcPct val="0"/>
            </a:spcBef>
            <a:spcAft>
              <a:spcPct val="15000"/>
            </a:spcAft>
            <a:buChar char="•"/>
          </a:pPr>
          <a:r>
            <a:rPr lang="en-IN" sz="1700" kern="1200" dirty="0"/>
            <a:t>K-</a:t>
          </a:r>
          <a:r>
            <a:rPr lang="en-IN" sz="1700" kern="1200" dirty="0" err="1"/>
            <a:t>mers</a:t>
          </a:r>
          <a:r>
            <a:rPr lang="en-IN" sz="1700" kern="1200" dirty="0"/>
            <a:t> are often used as input features for machine learning models to predict or classify biological properties or </a:t>
          </a:r>
          <a:r>
            <a:rPr lang="en-IN" sz="1700" kern="1200" dirty="0" err="1"/>
            <a:t>behaviors</a:t>
          </a:r>
          <a:r>
            <a:rPr lang="en-IN" sz="1700" kern="1200" dirty="0"/>
            <a:t> based on DNA sequences.</a:t>
          </a:r>
        </a:p>
      </dsp:txBody>
      <dsp:txXfrm rot="-5400000">
        <a:off x="2285214" y="354708"/>
        <a:ext cx="8953330" cy="1841474"/>
      </dsp:txXfrm>
    </dsp:sp>
    <dsp:sp modelId="{AB778FA9-6A59-4584-B760-333757F0CC82}">
      <dsp:nvSpPr>
        <dsp:cNvPr id="0" name=""/>
        <dsp:cNvSpPr/>
      </dsp:nvSpPr>
      <dsp:spPr>
        <a:xfrm>
          <a:off x="863" y="174672"/>
          <a:ext cx="2284351" cy="2201546"/>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IN" sz="2300" kern="1200" dirty="0"/>
            <a:t>K-</a:t>
          </a:r>
          <a:r>
            <a:rPr lang="en-IN" sz="2300" kern="1200" dirty="0" err="1"/>
            <a:t>mers</a:t>
          </a:r>
          <a:r>
            <a:rPr lang="en-IN" sz="2300" kern="1200" dirty="0"/>
            <a:t> serve as a compact and informative representation of DNA sequences.</a:t>
          </a:r>
        </a:p>
      </dsp:txBody>
      <dsp:txXfrm>
        <a:off x="108334" y="282143"/>
        <a:ext cx="2069409" cy="19866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1EF2D8-5B50-4529-92D3-56FC949C9026}">
      <dsp:nvSpPr>
        <dsp:cNvPr id="0" name=""/>
        <dsp:cNvSpPr/>
      </dsp:nvSpPr>
      <dsp:spPr>
        <a:xfrm>
          <a:off x="2177" y="846"/>
          <a:ext cx="4458011" cy="370274"/>
        </a:xfrm>
        <a:prstGeom prst="roundRect">
          <a:avLst/>
        </a:prstGeom>
        <a:noFill/>
        <a:ln w="22225" cap="rnd"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l" defTabSz="622300">
            <a:lnSpc>
              <a:spcPct val="90000"/>
            </a:lnSpc>
            <a:spcBef>
              <a:spcPct val="0"/>
            </a:spcBef>
            <a:spcAft>
              <a:spcPct val="35000"/>
            </a:spcAft>
            <a:buNone/>
          </a:pPr>
          <a:r>
            <a:rPr lang="en-IN" sz="1400" kern="1200" dirty="0">
              <a:solidFill>
                <a:schemeClr val="tx1"/>
              </a:solidFill>
            </a:rPr>
            <a:t>K-Nearest Neighbours</a:t>
          </a:r>
        </a:p>
      </dsp:txBody>
      <dsp:txXfrm>
        <a:off x="20252" y="18921"/>
        <a:ext cx="4421861" cy="334124"/>
      </dsp:txXfrm>
    </dsp:sp>
    <dsp:sp modelId="{798BC6A9-4DD3-42F4-8423-DE932916FA77}">
      <dsp:nvSpPr>
        <dsp:cNvPr id="0" name=""/>
        <dsp:cNvSpPr/>
      </dsp:nvSpPr>
      <dsp:spPr>
        <a:xfrm>
          <a:off x="2177" y="389634"/>
          <a:ext cx="4458011" cy="370274"/>
        </a:xfrm>
        <a:prstGeom prst="roundRect">
          <a:avLst/>
        </a:prstGeom>
        <a:noFill/>
        <a:ln w="22225"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l" defTabSz="622300">
            <a:lnSpc>
              <a:spcPct val="90000"/>
            </a:lnSpc>
            <a:spcBef>
              <a:spcPct val="0"/>
            </a:spcBef>
            <a:spcAft>
              <a:spcPct val="35000"/>
            </a:spcAft>
            <a:buNone/>
          </a:pPr>
          <a:r>
            <a:rPr lang="en-IN" sz="1400" kern="1200">
              <a:solidFill>
                <a:schemeClr val="tx1"/>
              </a:solidFill>
            </a:rPr>
            <a:t>Multinomial naïve bayes classifier</a:t>
          </a:r>
        </a:p>
      </dsp:txBody>
      <dsp:txXfrm>
        <a:off x="20252" y="407709"/>
        <a:ext cx="4421861" cy="334124"/>
      </dsp:txXfrm>
    </dsp:sp>
    <dsp:sp modelId="{32D2A014-3D5F-4267-BA04-B912467AFF77}">
      <dsp:nvSpPr>
        <dsp:cNvPr id="0" name=""/>
        <dsp:cNvSpPr/>
      </dsp:nvSpPr>
      <dsp:spPr>
        <a:xfrm>
          <a:off x="2177" y="778422"/>
          <a:ext cx="4458011" cy="370274"/>
        </a:xfrm>
        <a:prstGeom prst="roundRect">
          <a:avLst/>
        </a:prstGeom>
        <a:noFill/>
        <a:ln w="22225"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l" defTabSz="622300">
            <a:lnSpc>
              <a:spcPct val="90000"/>
            </a:lnSpc>
            <a:spcBef>
              <a:spcPct val="0"/>
            </a:spcBef>
            <a:spcAft>
              <a:spcPct val="35000"/>
            </a:spcAft>
            <a:buNone/>
          </a:pPr>
          <a:r>
            <a:rPr lang="en-IN" sz="1400" kern="1200">
              <a:solidFill>
                <a:schemeClr val="tx1"/>
              </a:solidFill>
            </a:rPr>
            <a:t>Decision tree classifier</a:t>
          </a:r>
        </a:p>
      </dsp:txBody>
      <dsp:txXfrm>
        <a:off x="20252" y="796497"/>
        <a:ext cx="4421861" cy="334124"/>
      </dsp:txXfrm>
    </dsp:sp>
    <dsp:sp modelId="{559607F2-44CD-49F6-BAC1-59C9EA6A61B3}">
      <dsp:nvSpPr>
        <dsp:cNvPr id="0" name=""/>
        <dsp:cNvSpPr/>
      </dsp:nvSpPr>
      <dsp:spPr>
        <a:xfrm>
          <a:off x="2177" y="1167210"/>
          <a:ext cx="4458011" cy="370274"/>
        </a:xfrm>
        <a:prstGeom prst="roundRect">
          <a:avLst/>
        </a:prstGeom>
        <a:noFill/>
        <a:ln w="22225"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l" defTabSz="622300">
            <a:lnSpc>
              <a:spcPct val="90000"/>
            </a:lnSpc>
            <a:spcBef>
              <a:spcPct val="0"/>
            </a:spcBef>
            <a:spcAft>
              <a:spcPct val="35000"/>
            </a:spcAft>
            <a:buNone/>
          </a:pPr>
          <a:r>
            <a:rPr lang="en-IN" sz="1400" kern="1200">
              <a:solidFill>
                <a:schemeClr val="tx1"/>
              </a:solidFill>
            </a:rPr>
            <a:t>Random forest classifier</a:t>
          </a:r>
        </a:p>
      </dsp:txBody>
      <dsp:txXfrm>
        <a:off x="20252" y="1185285"/>
        <a:ext cx="4421861" cy="334124"/>
      </dsp:txXfrm>
    </dsp:sp>
    <dsp:sp modelId="{6A25908D-8F58-40E6-BD44-E28B8724F63C}">
      <dsp:nvSpPr>
        <dsp:cNvPr id="0" name=""/>
        <dsp:cNvSpPr/>
      </dsp:nvSpPr>
      <dsp:spPr>
        <a:xfrm>
          <a:off x="2177" y="1555998"/>
          <a:ext cx="4458011" cy="370274"/>
        </a:xfrm>
        <a:prstGeom prst="roundRect">
          <a:avLst/>
        </a:prstGeom>
        <a:noFill/>
        <a:ln w="22225"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l" defTabSz="622300">
            <a:lnSpc>
              <a:spcPct val="90000"/>
            </a:lnSpc>
            <a:spcBef>
              <a:spcPct val="0"/>
            </a:spcBef>
            <a:spcAft>
              <a:spcPct val="35000"/>
            </a:spcAft>
            <a:buNone/>
          </a:pPr>
          <a:r>
            <a:rPr lang="en-IN" sz="1400" kern="1200" dirty="0">
              <a:solidFill>
                <a:schemeClr val="tx1"/>
              </a:solidFill>
            </a:rPr>
            <a:t>Ensemble models(Adaboost classifier, Gradient boosting classifier,XGBoost classifier)</a:t>
          </a:r>
        </a:p>
      </dsp:txBody>
      <dsp:txXfrm>
        <a:off x="20252" y="1574073"/>
        <a:ext cx="4421861" cy="3341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1EF2D8-5B50-4529-92D3-56FC949C9026}">
      <dsp:nvSpPr>
        <dsp:cNvPr id="0" name=""/>
        <dsp:cNvSpPr/>
      </dsp:nvSpPr>
      <dsp:spPr>
        <a:xfrm>
          <a:off x="2177" y="846"/>
          <a:ext cx="4458011" cy="370274"/>
        </a:xfrm>
        <a:prstGeom prst="roundRect">
          <a:avLst/>
        </a:prstGeom>
        <a:noFill/>
        <a:ln w="22225" cap="rnd"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l" defTabSz="622300">
            <a:lnSpc>
              <a:spcPct val="90000"/>
            </a:lnSpc>
            <a:spcBef>
              <a:spcPct val="0"/>
            </a:spcBef>
            <a:spcAft>
              <a:spcPct val="35000"/>
            </a:spcAft>
            <a:buNone/>
          </a:pPr>
          <a:r>
            <a:rPr lang="en-IN" sz="1400" kern="1200" dirty="0">
              <a:solidFill>
                <a:schemeClr val="tx1"/>
              </a:solidFill>
            </a:rPr>
            <a:t>K-Nearest Neighbours</a:t>
          </a:r>
        </a:p>
      </dsp:txBody>
      <dsp:txXfrm>
        <a:off x="20252" y="18921"/>
        <a:ext cx="4421861" cy="334124"/>
      </dsp:txXfrm>
    </dsp:sp>
    <dsp:sp modelId="{798BC6A9-4DD3-42F4-8423-DE932916FA77}">
      <dsp:nvSpPr>
        <dsp:cNvPr id="0" name=""/>
        <dsp:cNvSpPr/>
      </dsp:nvSpPr>
      <dsp:spPr>
        <a:xfrm>
          <a:off x="2177" y="389634"/>
          <a:ext cx="4458011" cy="370274"/>
        </a:xfrm>
        <a:prstGeom prst="roundRect">
          <a:avLst/>
        </a:prstGeom>
        <a:noFill/>
        <a:ln w="22225"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l" defTabSz="622300">
            <a:lnSpc>
              <a:spcPct val="90000"/>
            </a:lnSpc>
            <a:spcBef>
              <a:spcPct val="0"/>
            </a:spcBef>
            <a:spcAft>
              <a:spcPct val="35000"/>
            </a:spcAft>
            <a:buNone/>
          </a:pPr>
          <a:r>
            <a:rPr lang="en-IN" sz="1400" kern="1200" dirty="0">
              <a:solidFill>
                <a:schemeClr val="tx1"/>
              </a:solidFill>
            </a:rPr>
            <a:t>Multinomial naïve bayes classifier</a:t>
          </a:r>
        </a:p>
      </dsp:txBody>
      <dsp:txXfrm>
        <a:off x="20252" y="407709"/>
        <a:ext cx="4421861" cy="334124"/>
      </dsp:txXfrm>
    </dsp:sp>
    <dsp:sp modelId="{32D2A014-3D5F-4267-BA04-B912467AFF77}">
      <dsp:nvSpPr>
        <dsp:cNvPr id="0" name=""/>
        <dsp:cNvSpPr/>
      </dsp:nvSpPr>
      <dsp:spPr>
        <a:xfrm>
          <a:off x="2177" y="778422"/>
          <a:ext cx="4458011" cy="370274"/>
        </a:xfrm>
        <a:prstGeom prst="roundRect">
          <a:avLst/>
        </a:prstGeom>
        <a:noFill/>
        <a:ln w="22225"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l" defTabSz="622300">
            <a:lnSpc>
              <a:spcPct val="90000"/>
            </a:lnSpc>
            <a:spcBef>
              <a:spcPct val="0"/>
            </a:spcBef>
            <a:spcAft>
              <a:spcPct val="35000"/>
            </a:spcAft>
            <a:buNone/>
          </a:pPr>
          <a:r>
            <a:rPr lang="en-IN" sz="1400" kern="1200">
              <a:solidFill>
                <a:schemeClr val="tx1"/>
              </a:solidFill>
            </a:rPr>
            <a:t>Decision tree classifier</a:t>
          </a:r>
        </a:p>
      </dsp:txBody>
      <dsp:txXfrm>
        <a:off x="20252" y="796497"/>
        <a:ext cx="4421861" cy="334124"/>
      </dsp:txXfrm>
    </dsp:sp>
    <dsp:sp modelId="{559607F2-44CD-49F6-BAC1-59C9EA6A61B3}">
      <dsp:nvSpPr>
        <dsp:cNvPr id="0" name=""/>
        <dsp:cNvSpPr/>
      </dsp:nvSpPr>
      <dsp:spPr>
        <a:xfrm>
          <a:off x="2177" y="1167210"/>
          <a:ext cx="4458011" cy="370274"/>
        </a:xfrm>
        <a:prstGeom prst="roundRect">
          <a:avLst/>
        </a:prstGeom>
        <a:noFill/>
        <a:ln w="22225"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l" defTabSz="622300">
            <a:lnSpc>
              <a:spcPct val="90000"/>
            </a:lnSpc>
            <a:spcBef>
              <a:spcPct val="0"/>
            </a:spcBef>
            <a:spcAft>
              <a:spcPct val="35000"/>
            </a:spcAft>
            <a:buNone/>
          </a:pPr>
          <a:r>
            <a:rPr lang="en-IN" sz="1400" kern="1200">
              <a:solidFill>
                <a:schemeClr val="tx1"/>
              </a:solidFill>
            </a:rPr>
            <a:t>Random forest classifier</a:t>
          </a:r>
        </a:p>
      </dsp:txBody>
      <dsp:txXfrm>
        <a:off x="20252" y="1185285"/>
        <a:ext cx="4421861" cy="334124"/>
      </dsp:txXfrm>
    </dsp:sp>
    <dsp:sp modelId="{6A25908D-8F58-40E6-BD44-E28B8724F63C}">
      <dsp:nvSpPr>
        <dsp:cNvPr id="0" name=""/>
        <dsp:cNvSpPr/>
      </dsp:nvSpPr>
      <dsp:spPr>
        <a:xfrm>
          <a:off x="2177" y="1555998"/>
          <a:ext cx="4458011" cy="370274"/>
        </a:xfrm>
        <a:prstGeom prst="roundRect">
          <a:avLst/>
        </a:prstGeom>
        <a:noFill/>
        <a:ln w="22225"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l" defTabSz="622300">
            <a:lnSpc>
              <a:spcPct val="90000"/>
            </a:lnSpc>
            <a:spcBef>
              <a:spcPct val="0"/>
            </a:spcBef>
            <a:spcAft>
              <a:spcPct val="35000"/>
            </a:spcAft>
            <a:buNone/>
          </a:pPr>
          <a:r>
            <a:rPr lang="en-IN" sz="1400" kern="1200" dirty="0">
              <a:solidFill>
                <a:schemeClr val="tx1"/>
              </a:solidFill>
            </a:rPr>
            <a:t>Ensemble models(Adaboost classifier, Gradient boosting classifier,XGBoost classifier)</a:t>
          </a:r>
        </a:p>
      </dsp:txBody>
      <dsp:txXfrm>
        <a:off x="20252" y="1574073"/>
        <a:ext cx="4421861" cy="3341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1EF2D8-5B50-4529-92D3-56FC949C9026}">
      <dsp:nvSpPr>
        <dsp:cNvPr id="0" name=""/>
        <dsp:cNvSpPr/>
      </dsp:nvSpPr>
      <dsp:spPr>
        <a:xfrm>
          <a:off x="2465" y="701"/>
          <a:ext cx="5047984" cy="408602"/>
        </a:xfrm>
        <a:prstGeom prst="roundRect">
          <a:avLst/>
        </a:prstGeom>
        <a:noFill/>
        <a:ln w="22225" cap="rnd"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l" defTabSz="622300">
            <a:lnSpc>
              <a:spcPct val="90000"/>
            </a:lnSpc>
            <a:spcBef>
              <a:spcPct val="0"/>
            </a:spcBef>
            <a:spcAft>
              <a:spcPct val="35000"/>
            </a:spcAft>
            <a:buNone/>
          </a:pPr>
          <a:r>
            <a:rPr lang="en-IN" sz="1400" kern="1200" dirty="0">
              <a:solidFill>
                <a:schemeClr val="tx1"/>
              </a:solidFill>
            </a:rPr>
            <a:t>K-Nearest Neighbours</a:t>
          </a:r>
        </a:p>
      </dsp:txBody>
      <dsp:txXfrm>
        <a:off x="22411" y="20647"/>
        <a:ext cx="5008092" cy="368710"/>
      </dsp:txXfrm>
    </dsp:sp>
    <dsp:sp modelId="{3536C805-6BC6-4804-BB1C-EA07A39106A4}">
      <dsp:nvSpPr>
        <dsp:cNvPr id="0" name=""/>
        <dsp:cNvSpPr/>
      </dsp:nvSpPr>
      <dsp:spPr>
        <a:xfrm>
          <a:off x="2465" y="429734"/>
          <a:ext cx="5047984" cy="408602"/>
        </a:xfrm>
        <a:prstGeom prst="roundRect">
          <a:avLst/>
        </a:prstGeom>
        <a:noFill/>
        <a:ln w="22225" cap="rnd" cmpd="sng" algn="ctr">
          <a:solidFill>
            <a:schemeClr val="accent1">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l" defTabSz="622300">
            <a:lnSpc>
              <a:spcPct val="90000"/>
            </a:lnSpc>
            <a:spcBef>
              <a:spcPct val="0"/>
            </a:spcBef>
            <a:spcAft>
              <a:spcPct val="35000"/>
            </a:spcAft>
            <a:buNone/>
          </a:pPr>
          <a:r>
            <a:rPr lang="en-IN" sz="1400" kern="1200" dirty="0">
              <a:solidFill>
                <a:schemeClr val="tx1">
                  <a:lumMod val="95000"/>
                  <a:lumOff val="5000"/>
                </a:schemeClr>
              </a:solidFill>
            </a:rPr>
            <a:t>Naive</a:t>
          </a:r>
          <a:r>
            <a:rPr lang="en-IN" sz="2100" kern="1200" dirty="0">
              <a:solidFill>
                <a:schemeClr val="tx1">
                  <a:lumMod val="95000"/>
                  <a:lumOff val="5000"/>
                </a:schemeClr>
              </a:solidFill>
            </a:rPr>
            <a:t> </a:t>
          </a:r>
          <a:r>
            <a:rPr lang="en-IN" sz="1400" kern="1200" dirty="0">
              <a:solidFill>
                <a:schemeClr val="tx1">
                  <a:lumMod val="95000"/>
                  <a:lumOff val="5000"/>
                </a:schemeClr>
              </a:solidFill>
            </a:rPr>
            <a:t>bayes</a:t>
          </a:r>
        </a:p>
      </dsp:txBody>
      <dsp:txXfrm>
        <a:off x="22411" y="449680"/>
        <a:ext cx="5008092" cy="368710"/>
      </dsp:txXfrm>
    </dsp:sp>
    <dsp:sp modelId="{798BC6A9-4DD3-42F4-8423-DE932916FA77}">
      <dsp:nvSpPr>
        <dsp:cNvPr id="0" name=""/>
        <dsp:cNvSpPr/>
      </dsp:nvSpPr>
      <dsp:spPr>
        <a:xfrm>
          <a:off x="2465" y="858767"/>
          <a:ext cx="5047984" cy="408602"/>
        </a:xfrm>
        <a:prstGeom prst="roundRect">
          <a:avLst/>
        </a:prstGeom>
        <a:noFill/>
        <a:ln w="22225"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l" defTabSz="622300">
            <a:lnSpc>
              <a:spcPct val="90000"/>
            </a:lnSpc>
            <a:spcBef>
              <a:spcPct val="0"/>
            </a:spcBef>
            <a:spcAft>
              <a:spcPct val="35000"/>
            </a:spcAft>
            <a:buNone/>
          </a:pPr>
          <a:r>
            <a:rPr lang="en-IN" sz="1400" kern="1200" dirty="0">
              <a:solidFill>
                <a:schemeClr val="tx1"/>
              </a:solidFill>
            </a:rPr>
            <a:t>Multinomial naïve bayes classifier</a:t>
          </a:r>
        </a:p>
      </dsp:txBody>
      <dsp:txXfrm>
        <a:off x="22411" y="878713"/>
        <a:ext cx="5008092" cy="368710"/>
      </dsp:txXfrm>
    </dsp:sp>
    <dsp:sp modelId="{32D2A014-3D5F-4267-BA04-B912467AFF77}">
      <dsp:nvSpPr>
        <dsp:cNvPr id="0" name=""/>
        <dsp:cNvSpPr/>
      </dsp:nvSpPr>
      <dsp:spPr>
        <a:xfrm>
          <a:off x="2465" y="1287800"/>
          <a:ext cx="5047984" cy="408602"/>
        </a:xfrm>
        <a:prstGeom prst="roundRect">
          <a:avLst/>
        </a:prstGeom>
        <a:noFill/>
        <a:ln w="22225"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l" defTabSz="622300">
            <a:lnSpc>
              <a:spcPct val="90000"/>
            </a:lnSpc>
            <a:spcBef>
              <a:spcPct val="0"/>
            </a:spcBef>
            <a:spcAft>
              <a:spcPct val="35000"/>
            </a:spcAft>
            <a:buNone/>
          </a:pPr>
          <a:r>
            <a:rPr lang="en-IN" sz="1400" kern="1200">
              <a:solidFill>
                <a:schemeClr val="tx1"/>
              </a:solidFill>
            </a:rPr>
            <a:t>Decision tree classifier</a:t>
          </a:r>
        </a:p>
      </dsp:txBody>
      <dsp:txXfrm>
        <a:off x="22411" y="1307746"/>
        <a:ext cx="5008092" cy="368710"/>
      </dsp:txXfrm>
    </dsp:sp>
    <dsp:sp modelId="{559607F2-44CD-49F6-BAC1-59C9EA6A61B3}">
      <dsp:nvSpPr>
        <dsp:cNvPr id="0" name=""/>
        <dsp:cNvSpPr/>
      </dsp:nvSpPr>
      <dsp:spPr>
        <a:xfrm>
          <a:off x="2465" y="1716832"/>
          <a:ext cx="5047984" cy="408602"/>
        </a:xfrm>
        <a:prstGeom prst="roundRect">
          <a:avLst/>
        </a:prstGeom>
        <a:noFill/>
        <a:ln w="22225"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l" defTabSz="622300">
            <a:lnSpc>
              <a:spcPct val="90000"/>
            </a:lnSpc>
            <a:spcBef>
              <a:spcPct val="0"/>
            </a:spcBef>
            <a:spcAft>
              <a:spcPct val="35000"/>
            </a:spcAft>
            <a:buNone/>
          </a:pPr>
          <a:r>
            <a:rPr lang="en-IN" sz="1400" kern="1200">
              <a:solidFill>
                <a:schemeClr val="tx1"/>
              </a:solidFill>
            </a:rPr>
            <a:t>Random forest classifier</a:t>
          </a:r>
        </a:p>
      </dsp:txBody>
      <dsp:txXfrm>
        <a:off x="22411" y="1736778"/>
        <a:ext cx="5008092" cy="368710"/>
      </dsp:txXfrm>
    </dsp:sp>
    <dsp:sp modelId="{6A25908D-8F58-40E6-BD44-E28B8724F63C}">
      <dsp:nvSpPr>
        <dsp:cNvPr id="0" name=""/>
        <dsp:cNvSpPr/>
      </dsp:nvSpPr>
      <dsp:spPr>
        <a:xfrm>
          <a:off x="2465" y="2145865"/>
          <a:ext cx="5047984" cy="408602"/>
        </a:xfrm>
        <a:prstGeom prst="roundRect">
          <a:avLst/>
        </a:prstGeom>
        <a:noFill/>
        <a:ln w="22225"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l" defTabSz="622300">
            <a:lnSpc>
              <a:spcPct val="90000"/>
            </a:lnSpc>
            <a:spcBef>
              <a:spcPct val="0"/>
            </a:spcBef>
            <a:spcAft>
              <a:spcPct val="35000"/>
            </a:spcAft>
            <a:buNone/>
          </a:pPr>
          <a:r>
            <a:rPr lang="en-IN" sz="1400" kern="1200" dirty="0">
              <a:solidFill>
                <a:schemeClr val="tx1"/>
              </a:solidFill>
            </a:rPr>
            <a:t>Ensemble models(Adaboost classifier, Gradient boosting classifier,XGBoost classifier)</a:t>
          </a:r>
        </a:p>
      </dsp:txBody>
      <dsp:txXfrm>
        <a:off x="22411" y="2165811"/>
        <a:ext cx="5008092" cy="3687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53B431-E4CE-493D-B83E-FC0D390E8A33}">
      <dsp:nvSpPr>
        <dsp:cNvPr id="0" name=""/>
        <dsp:cNvSpPr/>
      </dsp:nvSpPr>
      <dsp:spPr>
        <a:xfrm rot="5400000">
          <a:off x="6612998" y="-2881777"/>
          <a:ext cx="861756" cy="6628341"/>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b="0" i="0" kern="1200" dirty="0"/>
            <a:t>Limited availability of high-quality viral DNA data</a:t>
          </a:r>
          <a:endParaRPr lang="en-IN" sz="1400" kern="1200" dirty="0"/>
        </a:p>
        <a:p>
          <a:pPr marL="114300" lvl="1" indent="-114300" algn="l" defTabSz="622300">
            <a:lnSpc>
              <a:spcPct val="90000"/>
            </a:lnSpc>
            <a:spcBef>
              <a:spcPct val="0"/>
            </a:spcBef>
            <a:spcAft>
              <a:spcPct val="15000"/>
            </a:spcAft>
            <a:buChar char="•"/>
          </a:pPr>
          <a:r>
            <a:rPr lang="en-US" sz="1400" b="0" i="0" kern="1200" dirty="0"/>
            <a:t>Imbalanced datasets for underrepresented host classes</a:t>
          </a:r>
          <a:endParaRPr lang="en-IN" sz="1400" kern="1200" dirty="0"/>
        </a:p>
        <a:p>
          <a:pPr marL="114300" lvl="1" indent="-114300" algn="l" defTabSz="622300">
            <a:lnSpc>
              <a:spcPct val="90000"/>
            </a:lnSpc>
            <a:spcBef>
              <a:spcPct val="0"/>
            </a:spcBef>
            <a:spcAft>
              <a:spcPct val="15000"/>
            </a:spcAft>
            <a:buChar char="•"/>
          </a:pPr>
          <a:r>
            <a:rPr lang="en-US" sz="1400" b="0" i="0" kern="1200" dirty="0"/>
            <a:t>Data bias from duplicate or overrepresented data</a:t>
          </a:r>
          <a:endParaRPr lang="en-IN" sz="1400" kern="1200" dirty="0"/>
        </a:p>
      </dsp:txBody>
      <dsp:txXfrm rot="-5400000">
        <a:off x="3729706" y="43582"/>
        <a:ext cx="6586274" cy="777622"/>
      </dsp:txXfrm>
    </dsp:sp>
    <dsp:sp modelId="{C1A9283D-E7F1-4272-A0A8-572D95815615}">
      <dsp:nvSpPr>
        <dsp:cNvPr id="0" name=""/>
        <dsp:cNvSpPr/>
      </dsp:nvSpPr>
      <dsp:spPr>
        <a:xfrm>
          <a:off x="1264" y="4227"/>
          <a:ext cx="3728441" cy="856331"/>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dirty="0"/>
            <a:t>Data Quality and Quantity</a:t>
          </a:r>
          <a:endParaRPr lang="en-IN" sz="1800" kern="1200" dirty="0"/>
        </a:p>
      </dsp:txBody>
      <dsp:txXfrm>
        <a:off x="43067" y="46030"/>
        <a:ext cx="3644835" cy="772725"/>
      </dsp:txXfrm>
    </dsp:sp>
    <dsp:sp modelId="{6A2C30F6-6564-4A3C-A0B3-8900A8959507}">
      <dsp:nvSpPr>
        <dsp:cNvPr id="0" name=""/>
        <dsp:cNvSpPr/>
      </dsp:nvSpPr>
      <dsp:spPr>
        <a:xfrm rot="5400000">
          <a:off x="6597872" y="-1962077"/>
          <a:ext cx="892009" cy="6628341"/>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b="0" i="0" kern="1200"/>
            <a:t>Complex 8-class virus classification</a:t>
          </a:r>
          <a:endParaRPr lang="en-IN" sz="1400" kern="1200"/>
        </a:p>
        <a:p>
          <a:pPr marL="114300" lvl="1" indent="-114300" algn="l" defTabSz="622300">
            <a:lnSpc>
              <a:spcPct val="90000"/>
            </a:lnSpc>
            <a:spcBef>
              <a:spcPct val="0"/>
            </a:spcBef>
            <a:spcAft>
              <a:spcPct val="15000"/>
            </a:spcAft>
            <a:buChar char="•"/>
          </a:pPr>
          <a:r>
            <a:rPr lang="en-US" sz="1400" b="0" i="0" kern="1200" dirty="0"/>
            <a:t>Moderate accuracy even with the best models</a:t>
          </a:r>
          <a:endParaRPr lang="en-IN" sz="1400" kern="1200" dirty="0"/>
        </a:p>
        <a:p>
          <a:pPr marL="114300" lvl="1" indent="-114300" algn="l" defTabSz="622300">
            <a:lnSpc>
              <a:spcPct val="90000"/>
            </a:lnSpc>
            <a:spcBef>
              <a:spcPct val="0"/>
            </a:spcBef>
            <a:spcAft>
              <a:spcPct val="15000"/>
            </a:spcAft>
            <a:buChar char="•"/>
          </a:pPr>
          <a:r>
            <a:rPr lang="en-US" sz="1400" b="0" i="0" kern="1200" dirty="0"/>
            <a:t>Need for model refinement and feature engineering</a:t>
          </a:r>
          <a:endParaRPr lang="en-IN" sz="1400" kern="1200" dirty="0"/>
        </a:p>
        <a:p>
          <a:pPr marL="114300" lvl="1" indent="-114300" algn="l" defTabSz="622300">
            <a:lnSpc>
              <a:spcPct val="90000"/>
            </a:lnSpc>
            <a:spcBef>
              <a:spcPct val="0"/>
            </a:spcBef>
            <a:spcAft>
              <a:spcPct val="15000"/>
            </a:spcAft>
            <a:buChar char="•"/>
          </a:pPr>
          <a:r>
            <a:rPr lang="en-US" sz="1400" b="0" i="0" kern="1200"/>
            <a:t>Challenge of interpreting deep learning models</a:t>
          </a:r>
          <a:endParaRPr lang="en-IN" sz="1400" kern="1200"/>
        </a:p>
      </dsp:txBody>
      <dsp:txXfrm rot="-5400000">
        <a:off x="3729706" y="949633"/>
        <a:ext cx="6584797" cy="804921"/>
      </dsp:txXfrm>
    </dsp:sp>
    <dsp:sp modelId="{166D53BD-EF29-49B6-8268-2A0BBE8DE8C5}">
      <dsp:nvSpPr>
        <dsp:cNvPr id="0" name=""/>
        <dsp:cNvSpPr/>
      </dsp:nvSpPr>
      <dsp:spPr>
        <a:xfrm>
          <a:off x="0" y="883782"/>
          <a:ext cx="3728441" cy="856331"/>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dirty="0"/>
            <a:t>Model Performance</a:t>
          </a:r>
          <a:endParaRPr lang="en-IN" sz="1800" kern="1200" dirty="0"/>
        </a:p>
      </dsp:txBody>
      <dsp:txXfrm>
        <a:off x="41803" y="925585"/>
        <a:ext cx="3644835" cy="772725"/>
      </dsp:txXfrm>
    </dsp:sp>
    <dsp:sp modelId="{488E8DEA-1AE3-4491-89E1-763498EEFF5A}">
      <dsp:nvSpPr>
        <dsp:cNvPr id="0" name=""/>
        <dsp:cNvSpPr/>
      </dsp:nvSpPr>
      <dsp:spPr>
        <a:xfrm rot="5400000">
          <a:off x="6701344" y="-1045090"/>
          <a:ext cx="685064" cy="6628341"/>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b="0" i="0" kern="1200"/>
            <a:t>Models may not generalize to new, unseen data</a:t>
          </a:r>
          <a:endParaRPr lang="en-IN" sz="1400" kern="1200"/>
        </a:p>
        <a:p>
          <a:pPr marL="114300" lvl="1" indent="-114300" algn="l" defTabSz="622300">
            <a:lnSpc>
              <a:spcPct val="90000"/>
            </a:lnSpc>
            <a:spcBef>
              <a:spcPct val="0"/>
            </a:spcBef>
            <a:spcAft>
              <a:spcPct val="15000"/>
            </a:spcAft>
            <a:buChar char="•"/>
          </a:pPr>
          <a:r>
            <a:rPr lang="en-US" sz="1400" b="0" i="0" kern="1200"/>
            <a:t>Consider regularization and transfer learning</a:t>
          </a:r>
          <a:endParaRPr lang="en-IN" sz="1400" kern="1200"/>
        </a:p>
      </dsp:txBody>
      <dsp:txXfrm rot="-5400000">
        <a:off x="3729706" y="1959990"/>
        <a:ext cx="6594899" cy="618180"/>
      </dsp:txXfrm>
    </dsp:sp>
    <dsp:sp modelId="{B09DE7B7-7E87-454A-A16F-69DA51A42A5F}">
      <dsp:nvSpPr>
        <dsp:cNvPr id="0" name=""/>
        <dsp:cNvSpPr/>
      </dsp:nvSpPr>
      <dsp:spPr>
        <a:xfrm>
          <a:off x="1264" y="1840914"/>
          <a:ext cx="3728441" cy="856331"/>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a:t>Generalization</a:t>
          </a:r>
          <a:endParaRPr lang="en-IN" sz="1800" kern="1200"/>
        </a:p>
      </dsp:txBody>
      <dsp:txXfrm>
        <a:off x="43067" y="1882717"/>
        <a:ext cx="3644835" cy="772725"/>
      </dsp:txXfrm>
    </dsp:sp>
    <dsp:sp modelId="{23C3D492-8DA0-4C0C-83DC-863D70259BB1}">
      <dsp:nvSpPr>
        <dsp:cNvPr id="0" name=""/>
        <dsp:cNvSpPr/>
      </dsp:nvSpPr>
      <dsp:spPr>
        <a:xfrm rot="5400000">
          <a:off x="6701344" y="-145943"/>
          <a:ext cx="685064" cy="6628341"/>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b="0" i="0" kern="1200"/>
            <a:t>Some models, like deep learning, are computationally intensive</a:t>
          </a:r>
          <a:endParaRPr lang="en-IN" sz="1400" kern="1200"/>
        </a:p>
        <a:p>
          <a:pPr marL="114300" lvl="1" indent="-114300" algn="l" defTabSz="622300">
            <a:lnSpc>
              <a:spcPct val="90000"/>
            </a:lnSpc>
            <a:spcBef>
              <a:spcPct val="0"/>
            </a:spcBef>
            <a:spcAft>
              <a:spcPct val="15000"/>
            </a:spcAft>
            <a:buChar char="•"/>
          </a:pPr>
          <a:r>
            <a:rPr lang="en-US" sz="1400" b="0" i="0" kern="1200"/>
            <a:t>Limitations in resource-constrained environments</a:t>
          </a:r>
          <a:endParaRPr lang="en-IN" sz="1400" kern="1200"/>
        </a:p>
      </dsp:txBody>
      <dsp:txXfrm rot="-5400000">
        <a:off x="3729706" y="2859137"/>
        <a:ext cx="6594899" cy="618180"/>
      </dsp:txXfrm>
    </dsp:sp>
    <dsp:sp modelId="{ED8963B4-D743-4A5B-9FD6-9859D04A6473}">
      <dsp:nvSpPr>
        <dsp:cNvPr id="0" name=""/>
        <dsp:cNvSpPr/>
      </dsp:nvSpPr>
      <dsp:spPr>
        <a:xfrm>
          <a:off x="1264" y="2740061"/>
          <a:ext cx="3728441" cy="856331"/>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a:t>Computational Resources</a:t>
          </a:r>
          <a:endParaRPr lang="en-IN" sz="1800" kern="1200"/>
        </a:p>
      </dsp:txBody>
      <dsp:txXfrm>
        <a:off x="43067" y="2781864"/>
        <a:ext cx="3644835" cy="772725"/>
      </dsp:txXfrm>
    </dsp:sp>
    <dsp:sp modelId="{33700ACA-2D5B-4513-A8A5-26214A773F7C}">
      <dsp:nvSpPr>
        <dsp:cNvPr id="0" name=""/>
        <dsp:cNvSpPr/>
      </dsp:nvSpPr>
      <dsp:spPr>
        <a:xfrm rot="5400000">
          <a:off x="6701344" y="753204"/>
          <a:ext cx="685064" cy="6628341"/>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b="0" i="0" kern="1200"/>
            <a:t>Robust data privacy measures essential for genetic data</a:t>
          </a:r>
          <a:endParaRPr lang="en-IN" sz="1400" kern="1200"/>
        </a:p>
      </dsp:txBody>
      <dsp:txXfrm rot="-5400000">
        <a:off x="3729706" y="3758284"/>
        <a:ext cx="6594899" cy="618180"/>
      </dsp:txXfrm>
    </dsp:sp>
    <dsp:sp modelId="{00D580F2-0EC6-457B-A0E6-13F48D66EB46}">
      <dsp:nvSpPr>
        <dsp:cNvPr id="0" name=""/>
        <dsp:cNvSpPr/>
      </dsp:nvSpPr>
      <dsp:spPr>
        <a:xfrm>
          <a:off x="1264" y="3639209"/>
          <a:ext cx="3728441" cy="856331"/>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a:t>Ethical Considerations</a:t>
          </a:r>
          <a:endParaRPr lang="en-IN" sz="1800" kern="1200"/>
        </a:p>
      </dsp:txBody>
      <dsp:txXfrm>
        <a:off x="43067" y="3681012"/>
        <a:ext cx="3644835" cy="772725"/>
      </dsp:txXfrm>
    </dsp:sp>
    <dsp:sp modelId="{91676F1B-9B17-4CD8-BEA7-7BB69A71970E}">
      <dsp:nvSpPr>
        <dsp:cNvPr id="0" name=""/>
        <dsp:cNvSpPr/>
      </dsp:nvSpPr>
      <dsp:spPr>
        <a:xfrm rot="5400000">
          <a:off x="6701344" y="1652351"/>
          <a:ext cx="685064" cy="6628341"/>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b="0" i="0" kern="1200"/>
            <a:t>Biological variability among viruses and hosts can be substantial</a:t>
          </a:r>
          <a:endParaRPr lang="en-IN" sz="1400" kern="1200"/>
        </a:p>
        <a:p>
          <a:pPr marL="114300" lvl="1" indent="-114300" algn="l" defTabSz="622300">
            <a:lnSpc>
              <a:spcPct val="90000"/>
            </a:lnSpc>
            <a:spcBef>
              <a:spcPct val="0"/>
            </a:spcBef>
            <a:spcAft>
              <a:spcPct val="15000"/>
            </a:spcAft>
            <a:buChar char="•"/>
          </a:pPr>
          <a:r>
            <a:rPr lang="en-US" sz="1400" b="0" i="0" kern="1200"/>
            <a:t>Models may not account for this variability adequately</a:t>
          </a:r>
          <a:endParaRPr lang="en-IN" sz="1400" kern="1200"/>
        </a:p>
      </dsp:txBody>
      <dsp:txXfrm rot="-5400000">
        <a:off x="3729706" y="4657431"/>
        <a:ext cx="6594899" cy="618180"/>
      </dsp:txXfrm>
    </dsp:sp>
    <dsp:sp modelId="{678B2BB9-A752-4224-9261-783FB4ABDC1E}">
      <dsp:nvSpPr>
        <dsp:cNvPr id="0" name=""/>
        <dsp:cNvSpPr/>
      </dsp:nvSpPr>
      <dsp:spPr>
        <a:xfrm>
          <a:off x="1264" y="4538356"/>
          <a:ext cx="3728441" cy="856331"/>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a:t>Real-World Variability</a:t>
          </a:r>
          <a:endParaRPr lang="en-IN" sz="1800" kern="1200"/>
        </a:p>
      </dsp:txBody>
      <dsp:txXfrm>
        <a:off x="43067" y="4580159"/>
        <a:ext cx="3644835" cy="77272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67BC4D-A9B3-4A01-92F0-A5F4AE2DF5EB}">
      <dsp:nvSpPr>
        <dsp:cNvPr id="0" name=""/>
        <dsp:cNvSpPr/>
      </dsp:nvSpPr>
      <dsp:spPr>
        <a:xfrm>
          <a:off x="261254" y="201733"/>
          <a:ext cx="3109423" cy="3978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1" i="0" kern="1200" dirty="0"/>
            <a:t>Data Augmentation</a:t>
          </a:r>
          <a:endParaRPr lang="en-IN" sz="1700" kern="1200" dirty="0"/>
        </a:p>
      </dsp:txBody>
      <dsp:txXfrm>
        <a:off x="280673" y="221152"/>
        <a:ext cx="3070585" cy="358962"/>
      </dsp:txXfrm>
    </dsp:sp>
    <dsp:sp modelId="{2B1A128D-8FD6-43DF-9811-2912842E38C6}">
      <dsp:nvSpPr>
        <dsp:cNvPr id="0" name=""/>
        <dsp:cNvSpPr/>
      </dsp:nvSpPr>
      <dsp:spPr>
        <a:xfrm>
          <a:off x="0" y="618195"/>
          <a:ext cx="7606781" cy="431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515"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IN" sz="1300" b="0" i="0" kern="1200" dirty="0"/>
            <a:t>Enhance dataset with diverse examples</a:t>
          </a:r>
          <a:endParaRPr lang="en-IN" sz="1300" kern="1200" dirty="0"/>
        </a:p>
        <a:p>
          <a:pPr marL="114300" lvl="1" indent="-114300" algn="l" defTabSz="577850">
            <a:lnSpc>
              <a:spcPct val="90000"/>
            </a:lnSpc>
            <a:spcBef>
              <a:spcPct val="0"/>
            </a:spcBef>
            <a:spcAft>
              <a:spcPct val="20000"/>
            </a:spcAft>
            <a:buChar char="•"/>
          </a:pPr>
          <a:r>
            <a:rPr lang="en-IN" sz="1300" b="0" i="0" kern="1200" dirty="0"/>
            <a:t>Address data imbalances for better generalization</a:t>
          </a:r>
          <a:endParaRPr lang="en-IN" sz="1300" kern="1200" dirty="0"/>
        </a:p>
      </dsp:txBody>
      <dsp:txXfrm>
        <a:off x="0" y="618195"/>
        <a:ext cx="7606781" cy="431077"/>
      </dsp:txXfrm>
    </dsp:sp>
    <dsp:sp modelId="{C4E70C22-A569-4FB2-837C-D1E1BE6D1037}">
      <dsp:nvSpPr>
        <dsp:cNvPr id="0" name=""/>
        <dsp:cNvSpPr/>
      </dsp:nvSpPr>
      <dsp:spPr>
        <a:xfrm>
          <a:off x="261254" y="1030611"/>
          <a:ext cx="3109423" cy="3978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1" i="0" kern="1200"/>
            <a:t>Feature Engineering</a:t>
          </a:r>
          <a:endParaRPr lang="en-IN" sz="1700" kern="1200"/>
        </a:p>
      </dsp:txBody>
      <dsp:txXfrm>
        <a:off x="280673" y="1050030"/>
        <a:ext cx="3070585" cy="358962"/>
      </dsp:txXfrm>
    </dsp:sp>
    <dsp:sp modelId="{E28486AC-938A-469B-9658-8E0A81C8FF05}">
      <dsp:nvSpPr>
        <dsp:cNvPr id="0" name=""/>
        <dsp:cNvSpPr/>
      </dsp:nvSpPr>
      <dsp:spPr>
        <a:xfrm>
          <a:off x="0" y="1447072"/>
          <a:ext cx="7606781" cy="431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515"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IN" sz="1300" b="0" i="0" kern="1200" dirty="0"/>
            <a:t>Extract informative features from DNA sequences</a:t>
          </a:r>
          <a:endParaRPr lang="en-IN" sz="1300" kern="1200" dirty="0"/>
        </a:p>
        <a:p>
          <a:pPr marL="114300" lvl="1" indent="-114300" algn="l" defTabSz="577850">
            <a:lnSpc>
              <a:spcPct val="90000"/>
            </a:lnSpc>
            <a:spcBef>
              <a:spcPct val="0"/>
            </a:spcBef>
            <a:spcAft>
              <a:spcPct val="20000"/>
            </a:spcAft>
            <a:buChar char="•"/>
          </a:pPr>
          <a:r>
            <a:rPr lang="en-IN" sz="1300" b="0" i="0" kern="1200" dirty="0"/>
            <a:t>Explore domain-specific feature engineering</a:t>
          </a:r>
          <a:endParaRPr lang="en-IN" sz="1300" kern="1200" dirty="0"/>
        </a:p>
      </dsp:txBody>
      <dsp:txXfrm>
        <a:off x="0" y="1447072"/>
        <a:ext cx="7606781" cy="431077"/>
      </dsp:txXfrm>
    </dsp:sp>
    <dsp:sp modelId="{B7096437-F4BE-417B-AA5D-B62905F71DE5}">
      <dsp:nvSpPr>
        <dsp:cNvPr id="0" name=""/>
        <dsp:cNvSpPr/>
      </dsp:nvSpPr>
      <dsp:spPr>
        <a:xfrm>
          <a:off x="261254" y="1859488"/>
          <a:ext cx="3109423" cy="3978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1" i="0" kern="1200" dirty="0"/>
            <a:t>Regularization Techniques</a:t>
          </a:r>
          <a:endParaRPr lang="en-IN" sz="1700" kern="1200" dirty="0"/>
        </a:p>
      </dsp:txBody>
      <dsp:txXfrm>
        <a:off x="280673" y="1878907"/>
        <a:ext cx="3070585" cy="358962"/>
      </dsp:txXfrm>
    </dsp:sp>
    <dsp:sp modelId="{97FA69F0-794F-4F0B-8F05-08CC36408829}">
      <dsp:nvSpPr>
        <dsp:cNvPr id="0" name=""/>
        <dsp:cNvSpPr/>
      </dsp:nvSpPr>
      <dsp:spPr>
        <a:xfrm>
          <a:off x="0" y="2275950"/>
          <a:ext cx="7606781"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515"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IN" sz="1300" b="0" i="0" kern="1200" dirty="0"/>
            <a:t>Mitigate overfitting with techniques like dropout layers, batch normalization, and weight regularization</a:t>
          </a:r>
          <a:endParaRPr lang="en-IN" sz="1300" kern="1200" dirty="0"/>
        </a:p>
      </dsp:txBody>
      <dsp:txXfrm>
        <a:off x="0" y="2275950"/>
        <a:ext cx="7606781" cy="281520"/>
      </dsp:txXfrm>
    </dsp:sp>
    <dsp:sp modelId="{68EDA33E-B1D0-41E9-B2ED-07EE0D6A11E9}">
      <dsp:nvSpPr>
        <dsp:cNvPr id="0" name=""/>
        <dsp:cNvSpPr/>
      </dsp:nvSpPr>
      <dsp:spPr>
        <a:xfrm>
          <a:off x="261254" y="2538808"/>
          <a:ext cx="3109423" cy="3978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1" i="0" kern="1200"/>
            <a:t>Transfer Learning</a:t>
          </a:r>
          <a:endParaRPr lang="en-IN" sz="1700" kern="1200"/>
        </a:p>
      </dsp:txBody>
      <dsp:txXfrm>
        <a:off x="280673" y="2558227"/>
        <a:ext cx="3070585" cy="358962"/>
      </dsp:txXfrm>
    </dsp:sp>
    <dsp:sp modelId="{36EAF53B-161F-4AAC-889B-D96AB796A308}">
      <dsp:nvSpPr>
        <dsp:cNvPr id="0" name=""/>
        <dsp:cNvSpPr/>
      </dsp:nvSpPr>
      <dsp:spPr>
        <a:xfrm>
          <a:off x="0" y="2955270"/>
          <a:ext cx="7606781"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515"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IN" sz="1300" b="0" i="0" kern="1200"/>
            <a:t>Improve performance by fine-tuning pre-trained models for virus-host classification</a:t>
          </a:r>
          <a:endParaRPr lang="en-IN" sz="1300" kern="1200"/>
        </a:p>
      </dsp:txBody>
      <dsp:txXfrm>
        <a:off x="0" y="2955270"/>
        <a:ext cx="7606781" cy="281520"/>
      </dsp:txXfrm>
    </dsp:sp>
    <dsp:sp modelId="{9BC7222B-D644-4E06-B585-5061F1E5C5E7}">
      <dsp:nvSpPr>
        <dsp:cNvPr id="0" name=""/>
        <dsp:cNvSpPr/>
      </dsp:nvSpPr>
      <dsp:spPr>
        <a:xfrm>
          <a:off x="261254" y="3218128"/>
          <a:ext cx="3109423" cy="3978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1" i="0" kern="1200"/>
            <a:t>Interpretability</a:t>
          </a:r>
          <a:endParaRPr lang="en-IN" sz="1700" kern="1200"/>
        </a:p>
      </dsp:txBody>
      <dsp:txXfrm>
        <a:off x="280673" y="3237547"/>
        <a:ext cx="3070585" cy="358962"/>
      </dsp:txXfrm>
    </dsp:sp>
    <dsp:sp modelId="{819CF593-3E5D-4BA5-B85A-A0561BE63DE5}">
      <dsp:nvSpPr>
        <dsp:cNvPr id="0" name=""/>
        <dsp:cNvSpPr/>
      </dsp:nvSpPr>
      <dsp:spPr>
        <a:xfrm>
          <a:off x="0" y="3634590"/>
          <a:ext cx="7606781" cy="395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515"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IN" sz="1300" b="0" i="0" kern="1200"/>
            <a:t>Gain insights into model decisions with techniques like feature importance analysis and attention mechanisms</a:t>
          </a:r>
          <a:endParaRPr lang="en-IN" sz="1300" kern="1200"/>
        </a:p>
      </dsp:txBody>
      <dsp:txXfrm>
        <a:off x="0" y="3634590"/>
        <a:ext cx="7606781" cy="395887"/>
      </dsp:txXfrm>
    </dsp:sp>
    <dsp:sp modelId="{014C50B1-11C8-43F2-BA94-DB135BD5A62B}">
      <dsp:nvSpPr>
        <dsp:cNvPr id="0" name=""/>
        <dsp:cNvSpPr/>
      </dsp:nvSpPr>
      <dsp:spPr>
        <a:xfrm>
          <a:off x="261254" y="4011815"/>
          <a:ext cx="3109423" cy="3978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1" i="0" kern="1200"/>
            <a:t>Ethical Framework</a:t>
          </a:r>
          <a:endParaRPr lang="en-IN" sz="1700" kern="1200"/>
        </a:p>
      </dsp:txBody>
      <dsp:txXfrm>
        <a:off x="280673" y="4031234"/>
        <a:ext cx="3070585" cy="358962"/>
      </dsp:txXfrm>
    </dsp:sp>
    <dsp:sp modelId="{2CBBD68C-09C6-46D5-94CF-A6FD77B7C351}">
      <dsp:nvSpPr>
        <dsp:cNvPr id="0" name=""/>
        <dsp:cNvSpPr/>
      </dsp:nvSpPr>
      <dsp:spPr>
        <a:xfrm>
          <a:off x="0" y="4428277"/>
          <a:ext cx="7606781"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515"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IN" sz="1300" b="0" i="0" kern="1200"/>
            <a:t>Prioritize data handling ethics, including informed consent and data anonymization</a:t>
          </a:r>
          <a:endParaRPr lang="en-IN" sz="1300" kern="1200"/>
        </a:p>
      </dsp:txBody>
      <dsp:txXfrm>
        <a:off x="0" y="4428277"/>
        <a:ext cx="7606781" cy="281520"/>
      </dsp:txXfrm>
    </dsp:sp>
    <dsp:sp modelId="{0A701ED3-563D-4FB4-AC3F-CF3ED9E0EBED}">
      <dsp:nvSpPr>
        <dsp:cNvPr id="0" name=""/>
        <dsp:cNvSpPr/>
      </dsp:nvSpPr>
      <dsp:spPr>
        <a:xfrm>
          <a:off x="261254" y="4691135"/>
          <a:ext cx="3109423" cy="3978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1" i="0" kern="1200"/>
            <a:t>Computational Efficiency</a:t>
          </a:r>
          <a:endParaRPr lang="en-IN" sz="1700" kern="1200"/>
        </a:p>
      </dsp:txBody>
      <dsp:txXfrm>
        <a:off x="280673" y="4710554"/>
        <a:ext cx="3070585" cy="358962"/>
      </dsp:txXfrm>
    </dsp:sp>
    <dsp:sp modelId="{0F3A3BCA-6F22-4C93-AC4A-EC8EFDE1FF88}">
      <dsp:nvSpPr>
        <dsp:cNvPr id="0" name=""/>
        <dsp:cNvSpPr/>
      </dsp:nvSpPr>
      <dsp:spPr>
        <a:xfrm>
          <a:off x="0" y="5107597"/>
          <a:ext cx="7606781"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515"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IN" sz="1300" b="0" i="0" kern="1200"/>
            <a:t>Optimize efficiency with lightweight model architectures and model quantization</a:t>
          </a:r>
          <a:endParaRPr lang="en-IN" sz="1300" kern="1200"/>
        </a:p>
      </dsp:txBody>
      <dsp:txXfrm>
        <a:off x="0" y="5107597"/>
        <a:ext cx="7606781" cy="281520"/>
      </dsp:txXfrm>
    </dsp:sp>
    <dsp:sp modelId="{C0DF9AF4-2191-4D9B-97EB-3439DFC1428A}">
      <dsp:nvSpPr>
        <dsp:cNvPr id="0" name=""/>
        <dsp:cNvSpPr/>
      </dsp:nvSpPr>
      <dsp:spPr>
        <a:xfrm>
          <a:off x="261254" y="5370455"/>
          <a:ext cx="3109423" cy="3978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1" i="0" kern="1200"/>
            <a:t>Biological Insights</a:t>
          </a:r>
          <a:endParaRPr lang="en-IN" sz="1700" kern="1200"/>
        </a:p>
      </dsp:txBody>
      <dsp:txXfrm>
        <a:off x="280673" y="5389874"/>
        <a:ext cx="3070585" cy="358962"/>
      </dsp:txXfrm>
    </dsp:sp>
    <dsp:sp modelId="{E5FD6C31-FE45-408D-A281-9EF06F85AF38}">
      <dsp:nvSpPr>
        <dsp:cNvPr id="0" name=""/>
        <dsp:cNvSpPr/>
      </dsp:nvSpPr>
      <dsp:spPr>
        <a:xfrm>
          <a:off x="0" y="5786917"/>
          <a:ext cx="7606781"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515"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IN" sz="1300" b="0" i="0" kern="1200"/>
            <a:t>Collaborate with virology and genomics experts for deeper biological understanding</a:t>
          </a:r>
          <a:endParaRPr lang="en-IN" sz="1300" kern="1200"/>
        </a:p>
      </dsp:txBody>
      <dsp:txXfrm>
        <a:off x="0" y="5786917"/>
        <a:ext cx="7606781" cy="281520"/>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9:43:56.076"/>
    </inkml:context>
    <inkml:brush xml:id="br0">
      <inkml:brushProperty name="width" value="0.1" units="cm"/>
      <inkml:brushProperty name="height" value="0.1" units="cm"/>
      <inkml:brushProperty name="color" value="#FFFFFF"/>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6:52:29.4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1 183,'25'-2,"1"0,42-11,-34 6,17-4,-30 5,0 2,1 1,23-2,561 5,-280 1,-282-3,57-9,-55 4,51-1,63 11,112-5,-238-2,61-17,10 0,-65 17,52 4,14-2,-85-1,0-1,0 0,23-10,-24 8,1 0,-1 1,24-2,-13 5,-3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6:52:39.0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54,'110'-1,"120"3,-150 10,-52-6,44 2,491-7,-271-3,-244 2,11 1,0-2,88-14,-86 7,0 3,119 5,-68 3,-80-5,0-2,0 0,43-13,-42 8,0 3,66-6,108 13,-185-1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9T14:29:41.3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1 105,'643'0,"-617"-1,0-1,28-7,-24 3,33-1,3 6,-33 1,0-2,0 0,36-9,-41 6,1 1,-1 2,33 1,-33 1,0-1,0-1,42-9,-22-1,1 3,0 1,90 0,-115 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9T14:29:43.1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0,'1526'0,"-1498"0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9T14:29:45.05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1 155,'50'-2,"1"-3,64-14,-60 8,85-5,-11 16,-72 2,-1-3,1-3,69-12,107-14,-192 26,31-8,-50 8,0 0,23 0,-24 2,-1 0,22-6,21-3,-38 9</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9T14:29:46.8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21,'1221'0,"-1192"-1,0-1,45-10,-51 7</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8:14:02.66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2,'218'-1,"242"3,-251 24,-145-15,116 5,-119-17,21 1,139 15,-40 15,141 19,-212-33,-58-8,97 4,-27-14,267 3,-264 12,20 0,674-12,-392-3,-260-12,-77 4,7 1,223-10,-253 19,59 2,202-24,45-12,-240 23,67-2,-71 11,224 5,-224 9,56 2,287-15,-413 4,60 10,-59-5,24 5,-47-6,64 3,137 6,-164-9,31 6,-54-6,73 1,-65-8,26-2,162 19,-163-9,1-3,93-6,-52-1,772 2,-856-2,0-2,60-14,22-3,8 12,-71 6,99-16,-93 7,120-5,72 17,-120 1,-103-3,47-8,15-1,567 6,-370 7,1642-2,-1873 3,111 21,16 0,263-20,-245-6,922 2,-1078-3,-1-2,54-12,47-6,307 16,-274 9,2929-2,-3100 0,0-1,0-1,21-5,-14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8:14:12.1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83,'0'-3,"1"1,-1 0,1 0,0 0,0 0,0 0,0 0,0 0,0 0,1 0,-1 0,1 1,-1-1,1 1,-1-1,1 1,0-1,0 1,4-2,40-19,-28 16,-1 1,2 1,-1 1,36-2,79 7,-58 0,-33-2,54 0,-1 4,99 17,-92 1,-63-12,0-1,1-3,65 3,160 3,-3 0,976-13,-1015-12,3 0,508 14,-574-15,-11 1,533 12,-329 3,-312 0,56 9,-55-5,49 2,888-9,-828 14,-10 0,606-12,-356-3,-228 16,-2-1,2020-12,-1017-3,74 2,-1036-13,4-1,971 15,-1129 2,50 8,47 2,944-13,-480-1,-584 2,0 2,25 5,32 3,397-6,-262-7,2355 2,-2551-2,0 0,0-1,0-2,25-8,-20 6,48-8,22 8,42-7,113-17,-190 25,32-9,-60 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9T08:58:16.85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2,'520'0,"-501"2,-1-1,1 2,18 5,-17-3,0-1,28 1,482-4,-256-3,2189 2,-2445-1,1-1,-1 0,19-6,-17 3,0 1,28-1,491 3,-259 4,3785-2,-4032 2,58 10,-56-6,55 2,33-10,90 4,-150 10,-48-8,2 0,18 1,331-3,-188-4,599 2,-755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9T08:58:41.03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54,'6093'0,"-6068"-1,-1-2,34-7,-31 5,46-4,469 8,-259 3,3148-2,-3389-2,54-9,-54 4,58 0,-49 8,-29-1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9:43:59.332"/>
    </inkml:context>
    <inkml:brush xml:id="br0">
      <inkml:brushProperty name="width" value="0.1" units="cm"/>
      <inkml:brushProperty name="height" value="0.1" units="cm"/>
      <inkml:brushProperty name="color" value="#FFFFFF"/>
    </inkml:brush>
  </inkml:definitions>
  <inkml:trace contextRef="#ctx0" brushRef="#br0">1 1 24575,'4'0'0,"2"4"0,5 3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9T08:59:07.85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0,'58'2,"-1"3,0 2,58 16,40 18,-114-32,-20-3,1-2,1 0,25 0,747-3,-371-3,977 2,-1375-1,0-2,30-6,-28 4,47-3,130 9,73-2,-155-12,56-2,-131 16,-13 0,-1-1,0-2,38-7,2-1,1 3,0 4,83 5,-26 1,795-3,-880 2,52 9,-53-4,56 0,2491-8,-2574-1,-1 1,34-9,-31 5,38-3,456 6,-262 4,821-2,-1046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9T08:59:16.40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29,'110'-2,"119"4,-149 11,-53-8,47 3,185-9,43 2,-181 12,-75-7,57 1,3101-9,-1791 3,-1357-4,63-10,-38 2,-11 0,-37 5,38-1,34 6,-57 2,1-2,57-8,-8-3,1 5,135 8,-86 1,2936-2,-3065 1,1 1,34 8,-33-5,0-2,25 2,236-5,-257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9:44:09.393"/>
    </inkml:context>
    <inkml:brush xml:id="br0">
      <inkml:brushProperty name="width" value="0.025" units="cm"/>
      <inkml:brushProperty name="height" value="0.025" units="cm"/>
      <inkml:brushProperty name="color" value="#FFFFFF"/>
    </inkml:brush>
  </inkml:definitions>
  <inkml:trace contextRef="#ctx0" brushRef="#br0">0 12 24575,'0'-5'0,"0"-1"-8191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6:51:55.93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84,'8'-2,"1"-1,-1 1,1-1,-1-1,0 1,0-2,-1 1,13-10,-3 4,-7 5,0 0,0 0,0 2,1-1,-1 1,1 1,0 0,16-1,13 1,40 5,-21-1,182-4,140 5,-274 10,-71-7,55 2,10-8,-79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6:52:01.21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28,'27'-2,"-1"0,31-7,-29 3,47-2,607 7,-331 3,-329-2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6:52:03.7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0 157,'5'-4,"0"1,0 0,0 1,0-1,0 1,0 0,1 0,-1 1,1-1,0 1,-1 1,1-1,11 1,30-6,-26 0,16-5,1 2,0 1,0 2,49-2,-81 8,39 1,0-3,64-10,-56 5,1 2,-1 3,59 5,69-3,-101-13,-57 9,-1 0,23-1,-30 5,15 0,-1-2,1-1,31-7,6 0,-46 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6:52:07.2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1 104,'17'-1,"0"-1,0-1,-1 0,1-2,20-7,-19 6,1 0,-1 1,39-4,277 7,-162 5,207-3,-361-1,0-1,33-8,-31 5,37-3,-18 5,40-10,-28 4,-37 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6:52:18.10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28,'155'-14,"-104"8,56-1,-27 7,359 17,-290-7,162-8,-139-4,1206 2,-1335 2,55 9,-21-1,-53-8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6:52:24.45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2,'83'-1,"93"3,-58 20,-7-8,-56-6,79 1,1395-11,-884 3,-622-1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D3525A0-B244-49E6-8F4E-59624983A37C}" type="datetimeFigureOut">
              <a:rPr lang="en-IN" smtClean="0"/>
              <a:t>26-09-2023</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9F47CDE1-F8E2-427F-9D6F-354FE1C0CF41}" type="slidenum">
              <a:rPr lang="en-IN" smtClean="0"/>
              <a:t>‹#›</a:t>
            </a:fld>
            <a:endParaRPr lang="en-IN"/>
          </a:p>
        </p:txBody>
      </p:sp>
    </p:spTree>
    <p:extLst>
      <p:ext uri="{BB962C8B-B14F-4D97-AF65-F5344CB8AC3E}">
        <p14:creationId xmlns:p14="http://schemas.microsoft.com/office/powerpoint/2010/main" val="3441101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3525A0-B244-49E6-8F4E-59624983A37C}"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7CDE1-F8E2-427F-9D6F-354FE1C0CF41}" type="slidenum">
              <a:rPr lang="en-IN" smtClean="0"/>
              <a:t>‹#›</a:t>
            </a:fld>
            <a:endParaRPr lang="en-IN"/>
          </a:p>
        </p:txBody>
      </p:sp>
    </p:spTree>
    <p:extLst>
      <p:ext uri="{BB962C8B-B14F-4D97-AF65-F5344CB8AC3E}">
        <p14:creationId xmlns:p14="http://schemas.microsoft.com/office/powerpoint/2010/main" val="827734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D3525A0-B244-49E6-8F4E-59624983A37C}" type="datetimeFigureOut">
              <a:rPr lang="en-IN" smtClean="0"/>
              <a:t>26-09-2023</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9F47CDE1-F8E2-427F-9D6F-354FE1C0CF41}" type="slidenum">
              <a:rPr lang="en-IN" smtClean="0"/>
              <a:t>‹#›</a:t>
            </a:fld>
            <a:endParaRPr lang="en-IN"/>
          </a:p>
        </p:txBody>
      </p:sp>
    </p:spTree>
    <p:extLst>
      <p:ext uri="{BB962C8B-B14F-4D97-AF65-F5344CB8AC3E}">
        <p14:creationId xmlns:p14="http://schemas.microsoft.com/office/powerpoint/2010/main" val="1187969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사용자 지정 레이아웃">
    <p:spTree>
      <p:nvGrpSpPr>
        <p:cNvPr id="1" name=""/>
        <p:cNvGrpSpPr/>
        <p:nvPr/>
      </p:nvGrpSpPr>
      <p:grpSpPr>
        <a:xfrm>
          <a:off x="0" y="0"/>
          <a:ext cx="0" cy="0"/>
          <a:chOff x="0" y="0"/>
          <a:chExt cx="0" cy="0"/>
        </a:xfrm>
      </p:grpSpPr>
      <p:pic>
        <p:nvPicPr>
          <p:cNvPr id="11" name="그림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240"/>
            <a:ext cx="12192000" cy="6855520"/>
          </a:xfrm>
          <a:prstGeom prst="rect">
            <a:avLst/>
          </a:prstGeom>
        </p:spPr>
      </p:pic>
      <p:sp>
        <p:nvSpPr>
          <p:cNvPr id="3" name="날짜 개체 틀 2"/>
          <p:cNvSpPr>
            <a:spLocks noGrp="1"/>
          </p:cNvSpPr>
          <p:nvPr>
            <p:ph type="dt" sz="half" idx="10"/>
          </p:nvPr>
        </p:nvSpPr>
        <p:spPr/>
        <p:txBody>
          <a:bodyPr/>
          <a:lstStyle/>
          <a:p>
            <a:fld id="{ED3D6733-6F27-4404-AB51-585418F146E5}" type="datetimeFigureOut">
              <a:rPr lang="ko-KR" altLang="en-US" smtClean="0"/>
              <a:pPr/>
              <a:t>2023-09-26</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8" name="제목 1"/>
          <p:cNvSpPr>
            <a:spLocks noGrp="1"/>
          </p:cNvSpPr>
          <p:nvPr>
            <p:ph type="ctrTitle"/>
          </p:nvPr>
        </p:nvSpPr>
        <p:spPr>
          <a:xfrm>
            <a:off x="1098418" y="3551283"/>
            <a:ext cx="5395331" cy="2271720"/>
          </a:xfrm>
          <a:noFill/>
          <a:ln w="9525">
            <a:noFill/>
            <a:miter lim="800000"/>
            <a:headEnd/>
            <a:tailEnd/>
          </a:ln>
        </p:spPr>
        <p:txBody>
          <a:bodyPr vert="horz" wrap="square" lIns="99569" tIns="49785" rIns="99569" bIns="49785" numCol="1" rtlCol="0" anchor="t" anchorCtr="0" compatLnSpc="1">
            <a:prstTxWarp prst="textNoShape">
              <a:avLst/>
            </a:prstTxWarp>
            <a:noAutofit/>
          </a:bodyPr>
          <a:lstStyle>
            <a:lvl1pPr marL="0" indent="0" algn="ctr" defTabSz="995491" rtl="0" eaLnBrk="1" fontAlgn="base" latinLnBrk="1" hangingPunct="1">
              <a:lnSpc>
                <a:spcPct val="100000"/>
              </a:lnSpc>
              <a:spcBef>
                <a:spcPct val="0"/>
              </a:spcBef>
              <a:spcAft>
                <a:spcPct val="0"/>
              </a:spcAft>
              <a:buClr>
                <a:schemeClr val="hlink"/>
              </a:buClr>
              <a:buFont typeface="굴림체" pitchFamily="49" charset="-127"/>
              <a:buNone/>
              <a:defRPr lang="ko-KR" altLang="en-US" sz="7199" kern="1200" baseline="0" dirty="0">
                <a:solidFill>
                  <a:srgbClr val="304770"/>
                </a:solidFill>
                <a:effectLst/>
                <a:latin typeface="+mj-lt"/>
                <a:ea typeface="맑은 고딕" pitchFamily="50" charset="-127"/>
                <a:cs typeface="+mj-cs"/>
              </a:defRPr>
            </a:lvl1pPr>
          </a:lstStyle>
          <a:p>
            <a:endParaRPr lang="ko-KR" altLang="en-US" dirty="0"/>
          </a:p>
        </p:txBody>
      </p:sp>
    </p:spTree>
    <p:extLst>
      <p:ext uri="{BB962C8B-B14F-4D97-AF65-F5344CB8AC3E}">
        <p14:creationId xmlns:p14="http://schemas.microsoft.com/office/powerpoint/2010/main" val="1343209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3525A0-B244-49E6-8F4E-59624983A37C}"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9F47CDE1-F8E2-427F-9D6F-354FE1C0CF41}" type="slidenum">
              <a:rPr lang="en-IN" smtClean="0"/>
              <a:t>‹#›</a:t>
            </a:fld>
            <a:endParaRPr lang="en-IN"/>
          </a:p>
        </p:txBody>
      </p:sp>
    </p:spTree>
    <p:extLst>
      <p:ext uri="{BB962C8B-B14F-4D97-AF65-F5344CB8AC3E}">
        <p14:creationId xmlns:p14="http://schemas.microsoft.com/office/powerpoint/2010/main" val="3524319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D3525A0-B244-49E6-8F4E-59624983A37C}" type="datetimeFigureOut">
              <a:rPr lang="en-IN" smtClean="0"/>
              <a:t>26-09-2023</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F47CDE1-F8E2-427F-9D6F-354FE1C0CF41}" type="slidenum">
              <a:rPr lang="en-IN" smtClean="0"/>
              <a:t>‹#›</a:t>
            </a:fld>
            <a:endParaRPr lang="en-IN"/>
          </a:p>
        </p:txBody>
      </p:sp>
    </p:spTree>
    <p:extLst>
      <p:ext uri="{BB962C8B-B14F-4D97-AF65-F5344CB8AC3E}">
        <p14:creationId xmlns:p14="http://schemas.microsoft.com/office/powerpoint/2010/main" val="4230142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3525A0-B244-49E6-8F4E-59624983A37C}" type="datetimeFigureOut">
              <a:rPr lang="en-IN" smtClean="0"/>
              <a:t>26-09-2023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47CDE1-F8E2-427F-9D6F-354FE1C0CF41}" type="slidenum">
              <a:rPr lang="en-IN" smtClean="0"/>
              <a:t>‹#›</a:t>
            </a:fld>
            <a:endParaRPr lang="en-IN"/>
          </a:p>
        </p:txBody>
      </p:sp>
    </p:spTree>
    <p:extLst>
      <p:ext uri="{BB962C8B-B14F-4D97-AF65-F5344CB8AC3E}">
        <p14:creationId xmlns:p14="http://schemas.microsoft.com/office/powerpoint/2010/main" val="1296006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3525A0-B244-49E6-8F4E-59624983A37C}" type="datetimeFigureOut">
              <a:rPr lang="en-IN" smtClean="0"/>
              <a:t>26-09-2023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47CDE1-F8E2-427F-9D6F-354FE1C0CF41}" type="slidenum">
              <a:rPr lang="en-IN" smtClean="0"/>
              <a:t>‹#›</a:t>
            </a:fld>
            <a:endParaRPr lang="en-IN"/>
          </a:p>
        </p:txBody>
      </p:sp>
    </p:spTree>
    <p:extLst>
      <p:ext uri="{BB962C8B-B14F-4D97-AF65-F5344CB8AC3E}">
        <p14:creationId xmlns:p14="http://schemas.microsoft.com/office/powerpoint/2010/main" val="4248763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D3525A0-B244-49E6-8F4E-59624983A37C}" type="datetimeFigureOut">
              <a:rPr lang="en-IN" smtClean="0"/>
              <a:t>26-09-2023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47CDE1-F8E2-427F-9D6F-354FE1C0CF41}" type="slidenum">
              <a:rPr lang="en-IN" smtClean="0"/>
              <a:t>‹#›</a:t>
            </a:fld>
            <a:endParaRPr lang="en-IN"/>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2510584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3525A0-B244-49E6-8F4E-59624983A37C}" type="datetimeFigureOut">
              <a:rPr lang="en-IN" smtClean="0"/>
              <a:t>26-09-2023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47CDE1-F8E2-427F-9D6F-354FE1C0CF41}" type="slidenum">
              <a:rPr lang="en-IN" smtClean="0"/>
              <a:t>‹#›</a:t>
            </a:fld>
            <a:endParaRPr lang="en-IN"/>
          </a:p>
        </p:txBody>
      </p:sp>
    </p:spTree>
    <p:extLst>
      <p:ext uri="{BB962C8B-B14F-4D97-AF65-F5344CB8AC3E}">
        <p14:creationId xmlns:p14="http://schemas.microsoft.com/office/powerpoint/2010/main" val="3372633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D3525A0-B244-49E6-8F4E-59624983A37C}" type="datetimeFigureOut">
              <a:rPr lang="en-IN" smtClean="0"/>
              <a:t>26-09-2023</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9F47CDE1-F8E2-427F-9D6F-354FE1C0CF41}" type="slidenum">
              <a:rPr lang="en-IN" smtClean="0"/>
              <a:t>‹#›</a:t>
            </a:fld>
            <a:endParaRPr lang="en-IN"/>
          </a:p>
        </p:txBody>
      </p:sp>
    </p:spTree>
    <p:extLst>
      <p:ext uri="{BB962C8B-B14F-4D97-AF65-F5344CB8AC3E}">
        <p14:creationId xmlns:p14="http://schemas.microsoft.com/office/powerpoint/2010/main" val="1742696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3525A0-B244-49E6-8F4E-59624983A37C}" type="datetimeFigureOut">
              <a:rPr lang="en-IN" smtClean="0"/>
              <a:t>26-09-2023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47CDE1-F8E2-427F-9D6F-354FE1C0CF41}" type="slidenum">
              <a:rPr lang="en-IN" smtClean="0"/>
              <a:t>‹#›</a:t>
            </a:fld>
            <a:endParaRPr lang="en-IN"/>
          </a:p>
        </p:txBody>
      </p:sp>
    </p:spTree>
    <p:extLst>
      <p:ext uri="{BB962C8B-B14F-4D97-AF65-F5344CB8AC3E}">
        <p14:creationId xmlns:p14="http://schemas.microsoft.com/office/powerpoint/2010/main" val="3700641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D3525A0-B244-49E6-8F4E-59624983A37C}" type="datetimeFigureOut">
              <a:rPr lang="en-IN" smtClean="0"/>
              <a:t>26-09-2023</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9F47CDE1-F8E2-427F-9D6F-354FE1C0CF41}"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23789103"/>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1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5" Type="http://schemas.openxmlformats.org/officeDocument/2006/relationships/image" Target="../media/image52.png"/><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2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5.xml.rels><?xml version="1.0" encoding="UTF-8" standalone="yes"?>
<Relationships xmlns="http://schemas.openxmlformats.org/package/2006/relationships"><Relationship Id="rId8" Type="http://schemas.openxmlformats.org/officeDocument/2006/relationships/customXml" Target="../ink/ink20.xml"/><Relationship Id="rId3" Type="http://schemas.openxmlformats.org/officeDocument/2006/relationships/image" Target="../media/image64.png"/><Relationship Id="rId7" Type="http://schemas.openxmlformats.org/officeDocument/2006/relationships/image" Target="../media/image66.png"/><Relationship Id="rId2" Type="http://schemas.openxmlformats.org/officeDocument/2006/relationships/image" Target="../media/image63.png"/><Relationship Id="rId1" Type="http://schemas.openxmlformats.org/officeDocument/2006/relationships/slideLayout" Target="../slideLayouts/slideLayout7.xml"/><Relationship Id="rId6" Type="http://schemas.openxmlformats.org/officeDocument/2006/relationships/customXml" Target="../ink/ink19.xml"/><Relationship Id="rId11" Type="http://schemas.openxmlformats.org/officeDocument/2006/relationships/image" Target="../media/image68.png"/><Relationship Id="rId5" Type="http://schemas.openxmlformats.org/officeDocument/2006/relationships/image" Target="../media/image65.png"/><Relationship Id="rId10" Type="http://schemas.openxmlformats.org/officeDocument/2006/relationships/customXml" Target="../ink/ink21.xml"/><Relationship Id="rId4" Type="http://schemas.openxmlformats.org/officeDocument/2006/relationships/customXml" Target="../ink/ink18.xml"/><Relationship Id="rId9" Type="http://schemas.openxmlformats.org/officeDocument/2006/relationships/image" Target="../media/image67.png"/></Relationships>
</file>

<file path=ppt/slides/_rels/slide2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 Id="rId4" Type="http://schemas.openxmlformats.org/officeDocument/2006/relationships/image" Target="../media/image74.png"/></Relationships>
</file>

<file path=ppt/slides/_rels/slide29.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7.jpeg"/><Relationship Id="rId7" Type="http://schemas.openxmlformats.org/officeDocument/2006/relationships/diagramQuickStyle" Target="../diagrams/quickStyle1.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8.gif"/><Relationship Id="rId9" Type="http://schemas.microsoft.com/office/2007/relationships/diagramDrawing" Target="../diagrams/drawing1.xml"/></Relationships>
</file>

<file path=ppt/slides/_rels/slide3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 Id="rId4" Type="http://schemas.openxmlformats.org/officeDocument/2006/relationships/image" Target="../media/image7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diagramColors" Target="../diagrams/colors2.xml"/><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image" Target="../media/image13.png"/><Relationship Id="rId4" Type="http://schemas.openxmlformats.org/officeDocument/2006/relationships/diagramData" Target="../diagrams/data2.xml"/><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customXml" Target="../ink/ink2.xml"/><Relationship Id="rId10" Type="http://schemas.openxmlformats.org/officeDocument/2006/relationships/image" Target="../media/image15.png"/><Relationship Id="rId4" Type="http://schemas.openxmlformats.org/officeDocument/2006/relationships/image" Target="../media/image90.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3.xml"/><Relationship Id="rId7" Type="http://schemas.openxmlformats.org/officeDocument/2006/relationships/image" Target="../media/image16.pn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customXml" Target="../ink/ink8.xml"/><Relationship Id="rId26" Type="http://schemas.openxmlformats.org/officeDocument/2006/relationships/customXml" Target="../ink/ink12.xml"/><Relationship Id="rId3" Type="http://schemas.openxmlformats.org/officeDocument/2006/relationships/diagramLayout" Target="../diagrams/layout4.xml"/><Relationship Id="rId21" Type="http://schemas.openxmlformats.org/officeDocument/2006/relationships/image" Target="../media/image26.png"/><Relationship Id="rId7" Type="http://schemas.openxmlformats.org/officeDocument/2006/relationships/image" Target="../media/image18.png"/><Relationship Id="rId12" Type="http://schemas.openxmlformats.org/officeDocument/2006/relationships/customXml" Target="../ink/ink5.xml"/><Relationship Id="rId17" Type="http://schemas.openxmlformats.org/officeDocument/2006/relationships/image" Target="../media/image24.png"/><Relationship Id="rId25" Type="http://schemas.openxmlformats.org/officeDocument/2006/relationships/image" Target="../media/image28.png"/><Relationship Id="rId33" Type="http://schemas.openxmlformats.org/officeDocument/2006/relationships/image" Target="../media/image32.png"/><Relationship Id="rId2" Type="http://schemas.openxmlformats.org/officeDocument/2006/relationships/diagramData" Target="../diagrams/data4.xm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30.png"/><Relationship Id="rId1" Type="http://schemas.openxmlformats.org/officeDocument/2006/relationships/slideLayout" Target="../slideLayouts/slideLayout7.xml"/><Relationship Id="rId6" Type="http://schemas.microsoft.com/office/2007/relationships/diagramDrawing" Target="../diagrams/drawing4.xml"/><Relationship Id="rId11" Type="http://schemas.openxmlformats.org/officeDocument/2006/relationships/image" Target="../media/image21.png"/><Relationship Id="rId24" Type="http://schemas.openxmlformats.org/officeDocument/2006/relationships/customXml" Target="../ink/ink11.xml"/><Relationship Id="rId32" Type="http://schemas.openxmlformats.org/officeDocument/2006/relationships/customXml" Target="../ink/ink15.xml"/><Relationship Id="rId5" Type="http://schemas.openxmlformats.org/officeDocument/2006/relationships/diagramColors" Target="../diagrams/colors4.xml"/><Relationship Id="rId15" Type="http://schemas.openxmlformats.org/officeDocument/2006/relationships/image" Target="../media/image23.png"/><Relationship Id="rId23" Type="http://schemas.openxmlformats.org/officeDocument/2006/relationships/image" Target="../media/image27.png"/><Relationship Id="rId28" Type="http://schemas.openxmlformats.org/officeDocument/2006/relationships/customXml" Target="../ink/ink13.xml"/><Relationship Id="rId10" Type="http://schemas.openxmlformats.org/officeDocument/2006/relationships/customXml" Target="../ink/ink4.xml"/><Relationship Id="rId19" Type="http://schemas.openxmlformats.org/officeDocument/2006/relationships/image" Target="../media/image25.png"/><Relationship Id="rId31" Type="http://schemas.openxmlformats.org/officeDocument/2006/relationships/image" Target="../media/image31.png"/><Relationship Id="rId4" Type="http://schemas.openxmlformats.org/officeDocument/2006/relationships/diagramQuickStyle" Target="../diagrams/quickStyle4.xml"/><Relationship Id="rId9" Type="http://schemas.openxmlformats.org/officeDocument/2006/relationships/image" Target="../media/image20.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29.png"/><Relationship Id="rId30" Type="http://schemas.openxmlformats.org/officeDocument/2006/relationships/customXml" Target="../ink/ink14.xml"/><Relationship Id="rId8"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6.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customXml" Target="../ink/ink17.xml"/><Relationship Id="rId5" Type="http://schemas.openxmlformats.org/officeDocument/2006/relationships/image" Target="../media/image35.png"/><Relationship Id="rId4" Type="http://schemas.openxmlformats.org/officeDocument/2006/relationships/customXml" Target="../ink/ink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eat Learning Company Profile, information, investors, valuation &amp; Funding">
            <a:extLst>
              <a:ext uri="{FF2B5EF4-FFF2-40B4-BE49-F238E27FC236}">
                <a16:creationId xmlns:a16="http://schemas.microsoft.com/office/drawing/2014/main" id="{8CED38E5-1985-4475-0D18-246388498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7674" y="423706"/>
            <a:ext cx="1814653" cy="181465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3F20ACF-2FFB-926B-74D8-C7F002D66006}"/>
              </a:ext>
            </a:extLst>
          </p:cNvPr>
          <p:cNvSpPr/>
          <p:nvPr/>
        </p:nvSpPr>
        <p:spPr>
          <a:xfrm>
            <a:off x="1457281" y="1744036"/>
            <a:ext cx="8740393" cy="9886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dirty="0">
                <a:solidFill>
                  <a:schemeClr val="accent1"/>
                </a:solidFill>
              </a:rPr>
              <a:t>CAPSTONE PROJECT PRESENTATION</a:t>
            </a:r>
          </a:p>
        </p:txBody>
      </p:sp>
      <p:pic>
        <p:nvPicPr>
          <p:cNvPr id="14340" name="Picture 4" descr="Machine Learning | DoiT International">
            <a:extLst>
              <a:ext uri="{FF2B5EF4-FFF2-40B4-BE49-F238E27FC236}">
                <a16:creationId xmlns:a16="http://schemas.microsoft.com/office/drawing/2014/main" id="{96FEF94C-1486-1704-6417-CE10A2E0E4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6310" y="3550785"/>
            <a:ext cx="2872857" cy="315477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E6D133B-BA23-CB94-9448-7F31FBC925F0}"/>
              </a:ext>
            </a:extLst>
          </p:cNvPr>
          <p:cNvSpPr txBox="1"/>
          <p:nvPr/>
        </p:nvSpPr>
        <p:spPr>
          <a:xfrm>
            <a:off x="1457281" y="3056463"/>
            <a:ext cx="8740394" cy="991618"/>
          </a:xfrm>
          <a:prstGeom prst="rect">
            <a:avLst/>
          </a:prstGeom>
          <a:noFill/>
        </p:spPr>
        <p:txBody>
          <a:bodyPr wrap="square">
            <a:spAutoFit/>
          </a:bodyPr>
          <a:lstStyle/>
          <a:p>
            <a:pPr algn="ctr">
              <a:lnSpc>
                <a:spcPct val="107000"/>
              </a:lnSpc>
              <a:spcAft>
                <a:spcPts val="800"/>
              </a:spcAft>
            </a:pPr>
            <a:r>
              <a:rPr lang="en-IN" sz="2800" b="1" kern="100" dirty="0">
                <a:effectLst/>
                <a:latin typeface="Times New Roman" panose="02020603050405020304" pitchFamily="18" charset="0"/>
                <a:ea typeface="Times New Roman" panose="02020603050405020304" pitchFamily="18" charset="0"/>
                <a:cs typeface="Times New Roman" panose="02020603050405020304" pitchFamily="18" charset="0"/>
              </a:rPr>
              <a:t>Predicting Future Hosts of Mutated Virus Strains through Machine Learning</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AF04EFA1-8AFF-F907-CD8E-425AFE4542F3}"/>
              </a:ext>
            </a:extLst>
          </p:cNvPr>
          <p:cNvSpPr txBox="1"/>
          <p:nvPr/>
        </p:nvSpPr>
        <p:spPr>
          <a:xfrm>
            <a:off x="412938" y="4535349"/>
            <a:ext cx="3291315" cy="2170209"/>
          </a:xfrm>
          <a:prstGeom prst="rect">
            <a:avLst/>
          </a:prstGeom>
          <a:noFill/>
        </p:spPr>
        <p:txBody>
          <a:bodyPr wrap="square">
            <a:spAutoFit/>
          </a:bodyPr>
          <a:lstStyle/>
          <a:p>
            <a:pPr marL="88900" marR="809625" indent="-180975" algn="just">
              <a:spcAft>
                <a:spcPts val="1200"/>
              </a:spcAft>
            </a:pPr>
            <a:r>
              <a:rPr lang="en-IN"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Bhushan Sonawane</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88900" marR="809625" indent="-180975" algn="just">
              <a:spcAft>
                <a:spcPts val="1200"/>
              </a:spcAft>
            </a:pPr>
            <a:r>
              <a:rPr lang="en-IN"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Rohit Kumar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88900" marR="809625" indent="-180975" algn="just">
              <a:spcAft>
                <a:spcPts val="1200"/>
              </a:spcAft>
            </a:pPr>
            <a:r>
              <a:rPr lang="en-IN"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Saba Anjum</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88900" marR="809625" indent="-180975" algn="just">
              <a:spcAft>
                <a:spcPts val="1200"/>
              </a:spcAft>
            </a:pPr>
            <a:r>
              <a:rPr lang="en-IN"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Swastik Sourjeet</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88900" marR="809625" indent="-180975" algn="just">
              <a:spcAft>
                <a:spcPts val="1200"/>
              </a:spcAft>
            </a:pPr>
            <a:r>
              <a:rPr lang="en-IN" sz="1800" kern="0" dirty="0">
                <a:solidFill>
                  <a:srgbClr val="222222"/>
                </a:solidFill>
                <a:effectLst/>
                <a:latin typeface="Arial" panose="020B0604020202020204" pitchFamily="34" charset="0"/>
                <a:ea typeface="Times New Roman" panose="02020603050405020304" pitchFamily="18" charset="0"/>
              </a:rPr>
              <a:t>Venkat Vinay Randhi</a:t>
            </a:r>
            <a:endParaRPr lang="en-IN" dirty="0"/>
          </a:p>
        </p:txBody>
      </p:sp>
      <p:sp>
        <p:nvSpPr>
          <p:cNvPr id="8" name="TextBox 7">
            <a:extLst>
              <a:ext uri="{FF2B5EF4-FFF2-40B4-BE49-F238E27FC236}">
                <a16:creationId xmlns:a16="http://schemas.microsoft.com/office/drawing/2014/main" id="{02465F55-5DF9-688D-8EB7-B98F88581621}"/>
              </a:ext>
            </a:extLst>
          </p:cNvPr>
          <p:cNvSpPr txBox="1"/>
          <p:nvPr/>
        </p:nvSpPr>
        <p:spPr>
          <a:xfrm>
            <a:off x="412937" y="4166017"/>
            <a:ext cx="2470221"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TEAM MEMBERS</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25995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3" name="Picture 9">
            <a:extLst>
              <a:ext uri="{FF2B5EF4-FFF2-40B4-BE49-F238E27FC236}">
                <a16:creationId xmlns:a16="http://schemas.microsoft.com/office/drawing/2014/main" id="{85223DD8-14AF-3F4E-D09B-E37BAF612D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9065" y="2873585"/>
            <a:ext cx="6142935" cy="31020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63E5B8B-0043-CC1C-7D0A-CF73FDE65115}"/>
              </a:ext>
            </a:extLst>
          </p:cNvPr>
          <p:cNvSpPr txBox="1"/>
          <p:nvPr/>
        </p:nvSpPr>
        <p:spPr>
          <a:xfrm>
            <a:off x="212272" y="611572"/>
            <a:ext cx="11618167" cy="1661993"/>
          </a:xfrm>
          <a:prstGeom prst="rect">
            <a:avLst/>
          </a:prstGeom>
          <a:noFill/>
        </p:spPr>
        <p:txBody>
          <a:bodyPr wrap="square">
            <a:spAutoFit/>
          </a:bodyPr>
          <a:lstStyle/>
          <a:p>
            <a:pPr marL="285750" indent="-285750">
              <a:buFont typeface="Arial" panose="020B0604020202020204" pitchFamily="34" charset="0"/>
              <a:buChar char="•"/>
            </a:pPr>
            <a:r>
              <a:rPr lang="en-IN" u="sng" dirty="0">
                <a:solidFill>
                  <a:srgbClr val="000000"/>
                </a:solidFill>
                <a:effectLst/>
                <a:latin typeface="Arial" panose="020B0604020202020204" pitchFamily="34" charset="0"/>
                <a:ea typeface="Calibri" panose="020F0502020204030204" pitchFamily="34" charset="0"/>
              </a:rPr>
              <a:t>Hyperparameters</a:t>
            </a:r>
            <a:r>
              <a:rPr lang="en-IN" u="sng" dirty="0">
                <a:solidFill>
                  <a:srgbClr val="000000"/>
                </a:solidFill>
                <a:latin typeface="Arial" panose="020B0604020202020204" pitchFamily="34" charset="0"/>
                <a:ea typeface="Calibri" panose="020F0502020204030204" pitchFamily="34" charset="0"/>
              </a:rPr>
              <a:t> </a:t>
            </a:r>
            <a:r>
              <a:rPr lang="en-IN" u="sng" dirty="0">
                <a:solidFill>
                  <a:srgbClr val="000000"/>
                </a:solidFill>
                <a:effectLst/>
                <a:latin typeface="Arial" panose="020B0604020202020204" pitchFamily="34" charset="0"/>
                <a:ea typeface="Calibri" panose="020F0502020204030204" pitchFamily="34" charset="0"/>
              </a:rPr>
              <a:t>Tuning</a:t>
            </a:r>
            <a:r>
              <a:rPr lang="en-IN" sz="1400" dirty="0">
                <a:solidFill>
                  <a:srgbClr val="000000"/>
                </a:solidFill>
                <a:effectLst/>
                <a:latin typeface="Arial" panose="020B0604020202020204" pitchFamily="34" charset="0"/>
                <a:ea typeface="Calibri" panose="020F0502020204030204" pitchFamily="34" charset="0"/>
              </a:rPr>
              <a:t>:</a:t>
            </a:r>
          </a:p>
          <a:p>
            <a:endParaRPr lang="en-IN" sz="1400" dirty="0">
              <a:solidFill>
                <a:srgbClr val="000000"/>
              </a:solidFill>
              <a:latin typeface="Arial" panose="020B0604020202020204" pitchFamily="34" charset="0"/>
              <a:ea typeface="Calibri" panose="020F0502020204030204" pitchFamily="34" charset="0"/>
            </a:endParaRPr>
          </a:p>
          <a:p>
            <a:r>
              <a:rPr lang="en-IN" sz="14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multinomial naive bayes, random forest, gradient boosting and xgbclassifier have given the highest accuracy,precision,recall and f1 </a:t>
            </a:r>
            <a:r>
              <a:rPr lang="en-IN" sz="1400" kern="1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score,tuning</a:t>
            </a:r>
            <a:r>
              <a:rPr lang="en-IN" sz="14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the hyperparameters using GridsearchCV</a:t>
            </a:r>
            <a:endParaRPr lang="en-IN" sz="1400" dirty="0">
              <a:solidFill>
                <a:srgbClr val="000000"/>
              </a:solidFill>
              <a:effectLst/>
              <a:latin typeface="Arial" panose="020B0604020202020204" pitchFamily="34" charset="0"/>
              <a:ea typeface="Calibri" panose="020F0502020204030204" pitchFamily="34" charset="0"/>
            </a:endParaRPr>
          </a:p>
          <a:p>
            <a:endParaRPr lang="en-IN" sz="1400" dirty="0">
              <a:solidFill>
                <a:srgbClr val="000000"/>
              </a:solidFill>
              <a:latin typeface="Arial" panose="020B0604020202020204" pitchFamily="34" charset="0"/>
              <a:ea typeface="Calibri" panose="020F0502020204030204" pitchFamily="34" charset="0"/>
            </a:endParaRPr>
          </a:p>
          <a:p>
            <a:r>
              <a:rPr lang="en-IN" sz="1400" dirty="0">
                <a:solidFill>
                  <a:srgbClr val="000000"/>
                </a:solidFill>
                <a:effectLst/>
                <a:latin typeface="Arial" panose="020B0604020202020204" pitchFamily="34" charset="0"/>
                <a:ea typeface="Calibri" panose="020F0502020204030204" pitchFamily="34" charset="0"/>
              </a:rPr>
              <a:t> </a:t>
            </a:r>
            <a:r>
              <a:rPr lang="en-IN" sz="1400" dirty="0">
                <a:effectLst/>
                <a:latin typeface="Arial" panose="020B0604020202020204" pitchFamily="34" charset="0"/>
                <a:ea typeface="Calibri" panose="020F0502020204030204" pitchFamily="34" charset="0"/>
              </a:rPr>
              <a:t>The evaluation metrices did not show a significant rise which means that there was no significant improvement in the models after the hyperparameter tuning. This suggests that the default values of parameters in the model worked the best for these classification models.</a:t>
            </a:r>
            <a:r>
              <a:rPr lang="en-IN" sz="1400" dirty="0">
                <a:solidFill>
                  <a:srgbClr val="000000"/>
                </a:solidFill>
                <a:effectLst/>
                <a:latin typeface="Arial" panose="020B0604020202020204" pitchFamily="34" charset="0"/>
                <a:ea typeface="Calibri" panose="020F0502020204030204" pitchFamily="34" charset="0"/>
              </a:rPr>
              <a:t> </a:t>
            </a:r>
            <a:endParaRPr lang="en-IN" sz="1400" dirty="0"/>
          </a:p>
        </p:txBody>
      </p:sp>
      <p:sp>
        <p:nvSpPr>
          <p:cNvPr id="7" name="TextBox 6">
            <a:extLst>
              <a:ext uri="{FF2B5EF4-FFF2-40B4-BE49-F238E27FC236}">
                <a16:creationId xmlns:a16="http://schemas.microsoft.com/office/drawing/2014/main" id="{756A6E37-7E69-2C1D-7F97-C3CA8D56D56D}"/>
              </a:ext>
            </a:extLst>
          </p:cNvPr>
          <p:cNvSpPr txBox="1"/>
          <p:nvPr/>
        </p:nvSpPr>
        <p:spPr>
          <a:xfrm>
            <a:off x="118965" y="2315901"/>
            <a:ext cx="6097554" cy="373757"/>
          </a:xfrm>
          <a:prstGeom prst="rect">
            <a:avLst/>
          </a:prstGeom>
          <a:noFill/>
        </p:spPr>
        <p:txBody>
          <a:bodyPr wrap="square">
            <a:spAutoFit/>
          </a:bodyPr>
          <a:lstStyle/>
          <a:p>
            <a:pPr marL="342900" lvl="0" indent="-342900" algn="just">
              <a:lnSpc>
                <a:spcPct val="107000"/>
              </a:lnSpc>
              <a:spcAft>
                <a:spcPts val="800"/>
              </a:spcAft>
              <a:buFont typeface="Symbol" panose="05050102010706020507" pitchFamily="18" charset="2"/>
              <a:buChar char=""/>
            </a:pPr>
            <a:r>
              <a:rPr lang="en-IN" sz="1800" u="sng" kern="100" dirty="0">
                <a:effectLst/>
                <a:latin typeface="Arial" panose="020B0604020202020204" pitchFamily="34" charset="0"/>
                <a:ea typeface="Calibri" panose="020F0502020204030204" pitchFamily="34" charset="0"/>
                <a:cs typeface="Times New Roman" panose="02020603050405020304" pitchFamily="18" charset="0"/>
              </a:rPr>
              <a:t>Using stratified k folds for the train test split</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6ABFA685-96D7-ACE1-16B4-132CFDCAE8A0}"/>
              </a:ext>
            </a:extLst>
          </p:cNvPr>
          <p:cNvSpPr txBox="1"/>
          <p:nvPr/>
        </p:nvSpPr>
        <p:spPr>
          <a:xfrm>
            <a:off x="212272" y="2739557"/>
            <a:ext cx="6440455" cy="1200329"/>
          </a:xfrm>
          <a:prstGeom prst="rect">
            <a:avLst/>
          </a:prstGeom>
          <a:noFill/>
        </p:spPr>
        <p:txBody>
          <a:bodyPr wrap="square">
            <a:spAutoFit/>
          </a:bodyPr>
          <a:lstStyle/>
          <a:p>
            <a:r>
              <a:rPr lang="en-IN" sz="1800" dirty="0">
                <a:solidFill>
                  <a:srgbClr val="000000"/>
                </a:solidFill>
                <a:effectLst/>
                <a:latin typeface="Arial" panose="020B0604020202020204" pitchFamily="34" charset="0"/>
                <a:ea typeface="Calibri" panose="020F0502020204030204" pitchFamily="34" charset="0"/>
              </a:rPr>
              <a:t>imbalanced training and testing sets </a:t>
            </a:r>
            <a:r>
              <a:rPr lang="en-IN" sz="18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result in biased models that perform well on the majority class but struggle with the minority classes.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151" name="Picture 7">
            <a:extLst>
              <a:ext uri="{FF2B5EF4-FFF2-40B4-BE49-F238E27FC236}">
                <a16:creationId xmlns:a16="http://schemas.microsoft.com/office/drawing/2014/main" id="{72B0E20D-D4BC-A0FB-833F-AB9C9B1EF9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272" y="3760626"/>
            <a:ext cx="5545299" cy="233032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7E1E6F4-B222-CCC4-E616-546C6C9D8C1A}"/>
              </a:ext>
            </a:extLst>
          </p:cNvPr>
          <p:cNvSpPr txBox="1"/>
          <p:nvPr/>
        </p:nvSpPr>
        <p:spPr>
          <a:xfrm>
            <a:off x="458365" y="6090946"/>
            <a:ext cx="11516308" cy="1302921"/>
          </a:xfrm>
          <a:prstGeom prst="rect">
            <a:avLst/>
          </a:prstGeom>
          <a:noFill/>
        </p:spPr>
        <p:txBody>
          <a:bodyPr wrap="square">
            <a:spAutoFit/>
          </a:bodyPr>
          <a:lstStyle/>
          <a:p>
            <a:pPr algn="just" rtl="0">
              <a:spcBef>
                <a:spcPts val="0"/>
              </a:spcBef>
              <a:spcAft>
                <a:spcPts val="800"/>
              </a:spcAft>
            </a:pPr>
            <a:r>
              <a:rPr lang="en-US" dirty="0">
                <a:solidFill>
                  <a:srgbClr val="000000"/>
                </a:solidFill>
                <a:latin typeface="Arial" panose="020B0604020202020204" pitchFamily="34" charset="0"/>
              </a:rPr>
              <a:t>T</a:t>
            </a:r>
            <a:r>
              <a:rPr lang="en-US" sz="1800" b="0" i="0" u="none" strike="noStrike" dirty="0">
                <a:solidFill>
                  <a:srgbClr val="000000"/>
                </a:solidFill>
                <a:effectLst/>
                <a:latin typeface="Arial" panose="020B0604020202020204" pitchFamily="34" charset="0"/>
              </a:rPr>
              <a:t>he overall performance of the models remained consistent in terms of accuracy and F1 score, there were variations in their capabilities.</a:t>
            </a:r>
            <a:endParaRPr lang="en-US" b="0" dirty="0">
              <a:effectLst/>
            </a:endParaRPr>
          </a:p>
          <a:p>
            <a:br>
              <a:rPr lang="en-US" dirty="0"/>
            </a:br>
            <a:endParaRPr lang="en-IN" dirty="0"/>
          </a:p>
        </p:txBody>
      </p:sp>
    </p:spTree>
    <p:extLst>
      <p:ext uri="{BB962C8B-B14F-4D97-AF65-F5344CB8AC3E}">
        <p14:creationId xmlns:p14="http://schemas.microsoft.com/office/powerpoint/2010/main" val="934007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6CB90C-4BB4-3319-6CF1-93D7BEF78C11}"/>
              </a:ext>
            </a:extLst>
          </p:cNvPr>
          <p:cNvSpPr txBox="1"/>
          <p:nvPr/>
        </p:nvSpPr>
        <p:spPr>
          <a:xfrm>
            <a:off x="436205" y="644012"/>
            <a:ext cx="11133753" cy="646331"/>
          </a:xfrm>
          <a:prstGeom prst="rect">
            <a:avLst/>
          </a:prstGeom>
          <a:noFill/>
        </p:spPr>
        <p:txBody>
          <a:bodyPr wrap="square">
            <a:spAutoFit/>
          </a:bodyPr>
          <a:lstStyle/>
          <a:p>
            <a:pPr algn="just" rtl="0">
              <a:spcBef>
                <a:spcPts val="1200"/>
              </a:spcBef>
              <a:spcAft>
                <a:spcPts val="0"/>
              </a:spcAft>
            </a:pPr>
            <a:r>
              <a:rPr lang="en-US" sz="1800" b="1" i="0" dirty="0">
                <a:solidFill>
                  <a:srgbClr val="000000"/>
                </a:solidFill>
                <a:latin typeface="Arial" panose="020B0604020202020204" pitchFamily="34" charset="0"/>
              </a:rPr>
              <a:t>Statistical test to validate whether there is significant difference in the model performances after using stratified k folds to split the train and test data:</a:t>
            </a:r>
            <a:endParaRPr lang="en-US" b="1" dirty="0"/>
          </a:p>
        </p:txBody>
      </p:sp>
      <p:pic>
        <p:nvPicPr>
          <p:cNvPr id="7170" name="Picture 2">
            <a:extLst>
              <a:ext uri="{FF2B5EF4-FFF2-40B4-BE49-F238E27FC236}">
                <a16:creationId xmlns:a16="http://schemas.microsoft.com/office/drawing/2014/main" id="{8131C755-1C56-0AB2-5AA8-C9978DB2E9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148" y="1420100"/>
            <a:ext cx="5829294" cy="20089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06F812B-63D3-4C00-ADF0-A9D7F6E1E8BA}"/>
              </a:ext>
            </a:extLst>
          </p:cNvPr>
          <p:cNvSpPr txBox="1"/>
          <p:nvPr/>
        </p:nvSpPr>
        <p:spPr>
          <a:xfrm>
            <a:off x="4560335" y="1663568"/>
            <a:ext cx="7504145" cy="1105367"/>
          </a:xfrm>
          <a:prstGeom prst="rect">
            <a:avLst/>
          </a:prstGeom>
          <a:noFill/>
        </p:spPr>
        <p:txBody>
          <a:bodyPr wrap="square">
            <a:spAutoFit/>
          </a:bodyPr>
          <a:lstStyle/>
          <a:p>
            <a:pPr>
              <a:lnSpc>
                <a:spcPct val="107000"/>
              </a:lnSpc>
              <a:spcAft>
                <a:spcPts val="800"/>
              </a:spcAft>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Null Hypothesis (H0): There is no significant difference in performance between the two approaches.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Alternative Hypothesis (H1): There is a significant difference in performance between the two approaches</a:t>
            </a:r>
            <a:r>
              <a:rPr lang="en-IN" sz="1400" kern="0" dirty="0">
                <a:solidFill>
                  <a:srgbClr val="D1D5DB"/>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5B9981C3-93BE-77EA-EEC1-77B51C888890}"/>
              </a:ext>
            </a:extLst>
          </p:cNvPr>
          <p:cNvSpPr txBox="1"/>
          <p:nvPr/>
        </p:nvSpPr>
        <p:spPr>
          <a:xfrm>
            <a:off x="542148" y="3337408"/>
            <a:ext cx="11027810" cy="670120"/>
          </a:xfrm>
          <a:prstGeom prst="rect">
            <a:avLst/>
          </a:prstGeom>
          <a:noFill/>
        </p:spPr>
        <p:txBody>
          <a:bodyPr wrap="square">
            <a:spAutoFit/>
          </a:bodyPr>
          <a:lstStyle/>
          <a:p>
            <a:pPr algn="just">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Since the p value was greater than 0.05, Hence there is no significant difference or improvement in the accuracy or F1 score after using stratified </a:t>
            </a:r>
            <a:r>
              <a:rPr lang="en-IN" sz="1800" kern="100" dirty="0" err="1">
                <a:effectLst/>
                <a:latin typeface="Arial" panose="020B0604020202020204" pitchFamily="34" charset="0"/>
                <a:ea typeface="Calibri" panose="020F0502020204030204" pitchFamily="34" charset="0"/>
                <a:cs typeface="Times New Roman" panose="02020603050405020304" pitchFamily="18" charset="0"/>
              </a:rPr>
              <a:t>Kfolds</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for splitting the train and test data.</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AC9A31F3-9332-43E5-46AF-8A964CE80C2B}"/>
              </a:ext>
            </a:extLst>
          </p:cNvPr>
          <p:cNvSpPr txBox="1"/>
          <p:nvPr/>
        </p:nvSpPr>
        <p:spPr>
          <a:xfrm>
            <a:off x="542148" y="4240941"/>
            <a:ext cx="10956472" cy="670120"/>
          </a:xfrm>
          <a:prstGeom prst="rect">
            <a:avLst/>
          </a:prstGeom>
          <a:noFill/>
        </p:spPr>
        <p:txBody>
          <a:bodyPr wrap="square">
            <a:spAutoFit/>
          </a:bodyPr>
          <a:lstStyle/>
          <a:p>
            <a:pPr algn="just">
              <a:lnSpc>
                <a:spcPct val="107000"/>
              </a:lnSpc>
              <a:spcAft>
                <a:spcPts val="800"/>
              </a:spcAft>
            </a:pPr>
            <a:r>
              <a:rPr lang="en-IN" sz="18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We used hyper parameter tuning to improve the model but no increase in the accuracy of models after the hyperparameter tuning, suggest that the algorithm's default parameters work best with the data.</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2546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9F44AB-C29E-DEF6-25EE-148E79780565}"/>
              </a:ext>
            </a:extLst>
          </p:cNvPr>
          <p:cNvSpPr txBox="1"/>
          <p:nvPr/>
        </p:nvSpPr>
        <p:spPr>
          <a:xfrm>
            <a:off x="380222" y="117737"/>
            <a:ext cx="6097554" cy="373757"/>
          </a:xfrm>
          <a:prstGeom prst="rect">
            <a:avLst/>
          </a:prstGeom>
          <a:noFill/>
        </p:spPr>
        <p:txBody>
          <a:bodyPr wrap="square">
            <a:spAutoFit/>
          </a:bodyPr>
          <a:lstStyle/>
          <a:p>
            <a:pPr lvl="0" algn="just">
              <a:lnSpc>
                <a:spcPct val="107000"/>
              </a:lnSpc>
              <a:spcAft>
                <a:spcPts val="800"/>
              </a:spcAft>
            </a:pPr>
            <a:r>
              <a:rPr lang="en-IN" sz="1800" b="1"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DEEP LEARNING MODELS:</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EBFB7415-32CD-D004-C34A-D71CE9356CCE}"/>
              </a:ext>
            </a:extLst>
          </p:cNvPr>
          <p:cNvSpPr txBox="1"/>
          <p:nvPr/>
        </p:nvSpPr>
        <p:spPr>
          <a:xfrm>
            <a:off x="421044" y="581204"/>
            <a:ext cx="851417" cy="369332"/>
          </a:xfrm>
          <a:prstGeom prst="rect">
            <a:avLst/>
          </a:prstGeom>
          <a:noFill/>
        </p:spPr>
        <p:txBody>
          <a:bodyPr wrap="square">
            <a:spAutoFit/>
          </a:bodyPr>
          <a:lstStyle/>
          <a:p>
            <a:r>
              <a:rPr lang="en-IN" sz="1800" u="sng" dirty="0">
                <a:solidFill>
                  <a:srgbClr val="000000"/>
                </a:solidFill>
                <a:effectLst/>
                <a:latin typeface="Arial" panose="020B0604020202020204" pitchFamily="34" charset="0"/>
                <a:ea typeface="Calibri" panose="020F0502020204030204" pitchFamily="34" charset="0"/>
              </a:rPr>
              <a:t>CNN</a:t>
            </a:r>
            <a:endParaRPr lang="en-IN" dirty="0"/>
          </a:p>
        </p:txBody>
      </p:sp>
      <p:sp>
        <p:nvSpPr>
          <p:cNvPr id="7" name="TextBox 6">
            <a:extLst>
              <a:ext uri="{FF2B5EF4-FFF2-40B4-BE49-F238E27FC236}">
                <a16:creationId xmlns:a16="http://schemas.microsoft.com/office/drawing/2014/main" id="{7974940A-E9E1-B803-4DDC-E4BB35018C32}"/>
              </a:ext>
            </a:extLst>
          </p:cNvPr>
          <p:cNvSpPr txBox="1"/>
          <p:nvPr/>
        </p:nvSpPr>
        <p:spPr>
          <a:xfrm>
            <a:off x="421044" y="912848"/>
            <a:ext cx="11497646" cy="874855"/>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n-IN" sz="1400" kern="100" dirty="0">
                <a:highlight>
                  <a:srgbClr val="FFFFFF"/>
                </a:highlight>
                <a:latin typeface="Arial" panose="020B0604020202020204" pitchFamily="34" charset="0"/>
                <a:ea typeface="Times New Roman" panose="02020603050405020304" pitchFamily="18" charset="0"/>
                <a:cs typeface="Times New Roman" panose="02020603050405020304" pitchFamily="18" charset="0"/>
              </a:rPr>
              <a:t>C</a:t>
            </a:r>
            <a:r>
              <a:rPr lang="en-IN" sz="1400" kern="100" dirty="0">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an capture local patterns and motifs within the DNA sequences, which can be informative for predicting viral host specificity.</a:t>
            </a:r>
          </a:p>
          <a:p>
            <a:pPr marL="285750" indent="-285750" algn="just">
              <a:lnSpc>
                <a:spcPct val="107000"/>
              </a:lnSpc>
              <a:spcAft>
                <a:spcPts val="800"/>
              </a:spcAft>
              <a:buFont typeface="Arial" panose="020B0604020202020204" pitchFamily="34" charset="0"/>
              <a:buChar char="•"/>
            </a:pPr>
            <a:r>
              <a:rPr lang="en-IN" sz="1400" kern="100" dirty="0">
                <a:highlight>
                  <a:srgbClr val="FFFFFF"/>
                </a:highlight>
                <a:latin typeface="Arial" panose="020B0604020202020204" pitchFamily="34" charset="0"/>
                <a:ea typeface="Times New Roman" panose="02020603050405020304" pitchFamily="18" charset="0"/>
                <a:cs typeface="Times New Roman" panose="02020603050405020304" pitchFamily="18" charset="0"/>
              </a:rPr>
              <a:t>H</a:t>
            </a:r>
            <a:r>
              <a:rPr lang="en-IN" sz="1400" kern="100" dirty="0">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ave shown impressive performance in various bioinformatics tasks, including DNA sequence classification, and can automatically learn hierarchical features from the data.</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CFF20458-2EE5-82F5-F11F-118603583053}"/>
              </a:ext>
            </a:extLst>
          </p:cNvPr>
          <p:cNvSpPr txBox="1"/>
          <p:nvPr/>
        </p:nvSpPr>
        <p:spPr>
          <a:xfrm>
            <a:off x="725455" y="1795679"/>
            <a:ext cx="6097554" cy="373757"/>
          </a:xfrm>
          <a:prstGeom prst="rect">
            <a:avLst/>
          </a:prstGeom>
          <a:noFill/>
        </p:spPr>
        <p:txBody>
          <a:bodyPr wrap="square">
            <a:spAutoFit/>
          </a:bodyPr>
          <a:lstStyle/>
          <a:p>
            <a:pPr algn="just">
              <a:lnSpc>
                <a:spcPct val="107000"/>
              </a:lnSpc>
              <a:spcAft>
                <a:spcPts val="800"/>
              </a:spcAft>
            </a:pPr>
            <a:r>
              <a:rPr lang="en-IN" sz="1800" kern="100" dirty="0">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Data transformation(</a:t>
            </a:r>
            <a:r>
              <a:rPr lang="en-IN" sz="1800" dirty="0">
                <a:effectLst/>
                <a:highlight>
                  <a:srgbClr val="FFFFFF"/>
                </a:highlight>
                <a:latin typeface="Arial" panose="020B0604020202020204" pitchFamily="34" charset="0"/>
                <a:ea typeface="Times New Roman" panose="02020603050405020304" pitchFamily="18" charset="0"/>
              </a:rPr>
              <a:t>word embedding )</a:t>
            </a:r>
            <a:r>
              <a:rPr lang="en-IN" sz="1800" kern="100" dirty="0">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3A9BB3DB-3DAD-C199-0B41-FB8C41F2E4CC}"/>
              </a:ext>
            </a:extLst>
          </p:cNvPr>
          <p:cNvSpPr txBox="1"/>
          <p:nvPr/>
        </p:nvSpPr>
        <p:spPr>
          <a:xfrm>
            <a:off x="221603" y="2932787"/>
            <a:ext cx="6598298" cy="1659813"/>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n-IN" sz="1600" kern="100" dirty="0">
                <a:effectLst/>
                <a:latin typeface="Arial" panose="020B0604020202020204" pitchFamily="34" charset="0"/>
                <a:ea typeface="Calibri" panose="020F0502020204030204" pitchFamily="34" charset="0"/>
                <a:cs typeface="Times New Roman" panose="02020603050405020304" pitchFamily="18" charset="0"/>
              </a:rPr>
              <a:t>For deep learning models such as convolution neural networks (CNNs, using word embeddings as input data is often the preferred choice. It allows model to understand the semantic and contextual information within the DNA sequence data, potentially leading to better results compared to count vectorization, which lacks these advantages.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40C9B9D8-0B1E-0423-6AA5-421557E95D4F}"/>
              </a:ext>
            </a:extLst>
          </p:cNvPr>
          <p:cNvSpPr txBox="1"/>
          <p:nvPr/>
        </p:nvSpPr>
        <p:spPr>
          <a:xfrm>
            <a:off x="221603" y="2137703"/>
            <a:ext cx="6934978" cy="869405"/>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n-IN" sz="1600" kern="100" dirty="0">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For data transformation, word embedding was used</a:t>
            </a:r>
            <a:r>
              <a:rPr lang="en-IN" sz="1600" kern="100" dirty="0">
                <a:effectLst/>
                <a:highlight>
                  <a:srgbClr val="FFFFFF"/>
                </a:highlight>
                <a:latin typeface="Arial" panose="020B0604020202020204" pitchFamily="34" charset="0"/>
                <a:ea typeface="Calibri" panose="020F0502020204030204" pitchFamily="34" charset="0"/>
                <a:cs typeface="Times New Roman" panose="02020603050405020304" pitchFamily="18" charset="0"/>
              </a:rPr>
              <a:t>.</a:t>
            </a:r>
            <a:r>
              <a:rPr lang="en-IN" sz="1600" kern="100" dirty="0">
                <a:effectLst/>
                <a:latin typeface="Arial" panose="020B0604020202020204" pitchFamily="34" charset="0"/>
                <a:ea typeface="Calibri" panose="020F0502020204030204" pitchFamily="34" charset="0"/>
                <a:cs typeface="Times New Roman" panose="02020603050405020304" pitchFamily="18" charset="0"/>
              </a:rPr>
              <a:t> Word embeddings are typically considered a better method than count vectorization for deep learning models when working with text data.</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3D0ABB60-F345-58E2-D203-ED9F4A9D55A9}"/>
              </a:ext>
            </a:extLst>
          </p:cNvPr>
          <p:cNvPicPr>
            <a:picLocks noChangeAspect="1"/>
          </p:cNvPicPr>
          <p:nvPr/>
        </p:nvPicPr>
        <p:blipFill>
          <a:blip r:embed="rId2"/>
          <a:stretch>
            <a:fillRect/>
          </a:stretch>
        </p:blipFill>
        <p:spPr>
          <a:xfrm>
            <a:off x="16785" y="4617809"/>
            <a:ext cx="12027159" cy="2128853"/>
          </a:xfrm>
          <a:prstGeom prst="rect">
            <a:avLst/>
          </a:prstGeom>
        </p:spPr>
      </p:pic>
      <p:pic>
        <p:nvPicPr>
          <p:cNvPr id="15" name="Picture 14">
            <a:extLst>
              <a:ext uri="{FF2B5EF4-FFF2-40B4-BE49-F238E27FC236}">
                <a16:creationId xmlns:a16="http://schemas.microsoft.com/office/drawing/2014/main" id="{0188A661-3624-B61D-2B64-05F4833B8ACD}"/>
              </a:ext>
            </a:extLst>
          </p:cNvPr>
          <p:cNvPicPr>
            <a:picLocks noChangeAspect="1"/>
          </p:cNvPicPr>
          <p:nvPr/>
        </p:nvPicPr>
        <p:blipFill rotWithShape="1">
          <a:blip r:embed="rId3"/>
          <a:srcRect r="7053"/>
          <a:stretch/>
        </p:blipFill>
        <p:spPr>
          <a:xfrm>
            <a:off x="7156581" y="1904044"/>
            <a:ext cx="4887363" cy="2591025"/>
          </a:xfrm>
          <a:prstGeom prst="rect">
            <a:avLst/>
          </a:prstGeom>
        </p:spPr>
      </p:pic>
    </p:spTree>
    <p:extLst>
      <p:ext uri="{BB962C8B-B14F-4D97-AF65-F5344CB8AC3E}">
        <p14:creationId xmlns:p14="http://schemas.microsoft.com/office/powerpoint/2010/main" val="1662659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B08B376-F997-2726-FA5D-8D9908B90D79}"/>
              </a:ext>
            </a:extLst>
          </p:cNvPr>
          <p:cNvPicPr>
            <a:picLocks noChangeAspect="1"/>
          </p:cNvPicPr>
          <p:nvPr/>
        </p:nvPicPr>
        <p:blipFill>
          <a:blip r:embed="rId2"/>
          <a:stretch>
            <a:fillRect/>
          </a:stretch>
        </p:blipFill>
        <p:spPr>
          <a:xfrm>
            <a:off x="186612" y="750477"/>
            <a:ext cx="10334108" cy="472481"/>
          </a:xfrm>
          <a:prstGeom prst="rect">
            <a:avLst/>
          </a:prstGeom>
        </p:spPr>
      </p:pic>
      <p:pic>
        <p:nvPicPr>
          <p:cNvPr id="9218" name="Picture 2">
            <a:extLst>
              <a:ext uri="{FF2B5EF4-FFF2-40B4-BE49-F238E27FC236}">
                <a16:creationId xmlns:a16="http://schemas.microsoft.com/office/drawing/2014/main" id="{2FC0045D-BF8F-DDF8-D299-D1AEF4B5E4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2" y="1222958"/>
            <a:ext cx="6765084" cy="418879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1CE8530-E5C2-2053-569F-CBFE63E8E120}"/>
              </a:ext>
            </a:extLst>
          </p:cNvPr>
          <p:cNvSpPr txBox="1"/>
          <p:nvPr/>
        </p:nvSpPr>
        <p:spPr>
          <a:xfrm>
            <a:off x="6659724" y="1549958"/>
            <a:ext cx="5442080" cy="523220"/>
          </a:xfrm>
          <a:prstGeom prst="rect">
            <a:avLst/>
          </a:prstGeom>
          <a:noFill/>
        </p:spPr>
        <p:txBody>
          <a:bodyPr wrap="square">
            <a:spAutoFit/>
          </a:bodyPr>
          <a:lstStyle/>
          <a:p>
            <a:r>
              <a:rPr lang="en-IN" sz="1400" b="0" i="0" u="none" strike="noStrike" dirty="0">
                <a:solidFill>
                  <a:srgbClr val="000000"/>
                </a:solidFill>
                <a:effectLst/>
                <a:latin typeface="Arial" panose="020B0604020202020204" pitchFamily="34" charset="0"/>
              </a:rPr>
              <a:t>Training Performance:</a:t>
            </a:r>
            <a:r>
              <a:rPr lang="en-US" sz="1400" b="0" i="0" u="none" strike="noStrike" dirty="0">
                <a:solidFill>
                  <a:srgbClr val="000000"/>
                </a:solidFill>
                <a:effectLst/>
                <a:latin typeface="Arial" panose="020B0604020202020204" pitchFamily="34" charset="0"/>
              </a:rPr>
              <a:t> increased from approximately 15.87% to about 83.33%.</a:t>
            </a:r>
            <a:endParaRPr lang="en-IN" sz="1400" dirty="0"/>
          </a:p>
        </p:txBody>
      </p:sp>
      <p:sp>
        <p:nvSpPr>
          <p:cNvPr id="11" name="TextBox 10">
            <a:extLst>
              <a:ext uri="{FF2B5EF4-FFF2-40B4-BE49-F238E27FC236}">
                <a16:creationId xmlns:a16="http://schemas.microsoft.com/office/drawing/2014/main" id="{B17D4A0B-1128-F74E-8517-B396E540150B}"/>
              </a:ext>
            </a:extLst>
          </p:cNvPr>
          <p:cNvSpPr txBox="1"/>
          <p:nvPr/>
        </p:nvSpPr>
        <p:spPr>
          <a:xfrm>
            <a:off x="6659724" y="2332971"/>
            <a:ext cx="4963336" cy="954107"/>
          </a:xfrm>
          <a:prstGeom prst="rect">
            <a:avLst/>
          </a:prstGeom>
          <a:noFill/>
        </p:spPr>
        <p:txBody>
          <a:bodyPr wrap="square">
            <a:spAutoFit/>
          </a:bodyPr>
          <a:lstStyle/>
          <a:p>
            <a:r>
              <a:rPr lang="en-US" sz="1400" b="0" i="0" u="none" strike="noStrike" dirty="0">
                <a:solidFill>
                  <a:srgbClr val="000000"/>
                </a:solidFill>
                <a:effectLst/>
                <a:latin typeface="Arial" panose="020B0604020202020204" pitchFamily="34" charset="0"/>
              </a:rPr>
              <a:t>Validation Performance: The validation accuracy also improved throughout training, reaching approximately 51.85% by the end. This suggests that the model was learning to generalize well to the validation data.</a:t>
            </a:r>
            <a:endParaRPr lang="en-IN" sz="1400" dirty="0"/>
          </a:p>
        </p:txBody>
      </p:sp>
      <p:sp>
        <p:nvSpPr>
          <p:cNvPr id="13" name="TextBox 12">
            <a:extLst>
              <a:ext uri="{FF2B5EF4-FFF2-40B4-BE49-F238E27FC236}">
                <a16:creationId xmlns:a16="http://schemas.microsoft.com/office/drawing/2014/main" id="{72EB05C3-D320-AB66-22A2-E0E070662227}"/>
              </a:ext>
            </a:extLst>
          </p:cNvPr>
          <p:cNvSpPr txBox="1"/>
          <p:nvPr/>
        </p:nvSpPr>
        <p:spPr>
          <a:xfrm>
            <a:off x="6659724" y="3523319"/>
            <a:ext cx="5059524" cy="523220"/>
          </a:xfrm>
          <a:prstGeom prst="rect">
            <a:avLst/>
          </a:prstGeom>
          <a:noFill/>
        </p:spPr>
        <p:txBody>
          <a:bodyPr wrap="square">
            <a:spAutoFit/>
          </a:bodyPr>
          <a:lstStyle/>
          <a:p>
            <a:r>
              <a:rPr lang="en-US" sz="1400" b="0" i="0" u="none" strike="noStrike" dirty="0">
                <a:solidFill>
                  <a:srgbClr val="000000"/>
                </a:solidFill>
                <a:effectLst/>
                <a:latin typeface="Arial" panose="020B0604020202020204" pitchFamily="34" charset="0"/>
              </a:rPr>
              <a:t>Test Performance: When evaluated on the test dataset, the model achieved an accuracy of about 51.85%. </a:t>
            </a:r>
            <a:endParaRPr lang="en-IN" sz="1400" dirty="0"/>
          </a:p>
        </p:txBody>
      </p:sp>
      <p:sp>
        <p:nvSpPr>
          <p:cNvPr id="15" name="TextBox 14">
            <a:extLst>
              <a:ext uri="{FF2B5EF4-FFF2-40B4-BE49-F238E27FC236}">
                <a16:creationId xmlns:a16="http://schemas.microsoft.com/office/drawing/2014/main" id="{053A78A4-B985-069F-3C05-8A0FD042E2FA}"/>
              </a:ext>
            </a:extLst>
          </p:cNvPr>
          <p:cNvSpPr txBox="1"/>
          <p:nvPr/>
        </p:nvSpPr>
        <p:spPr>
          <a:xfrm>
            <a:off x="6659724" y="4257410"/>
            <a:ext cx="5824633" cy="523220"/>
          </a:xfrm>
          <a:prstGeom prst="rect">
            <a:avLst/>
          </a:prstGeom>
          <a:noFill/>
        </p:spPr>
        <p:txBody>
          <a:bodyPr wrap="square">
            <a:spAutoFit/>
          </a:bodyPr>
          <a:lstStyle/>
          <a:p>
            <a:r>
              <a:rPr lang="en-US" sz="1400" b="0" i="0" u="none" strike="noStrike" dirty="0">
                <a:solidFill>
                  <a:srgbClr val="000000"/>
                </a:solidFill>
                <a:effectLst/>
                <a:latin typeface="Arial" panose="020B0604020202020204" pitchFamily="34" charset="0"/>
              </a:rPr>
              <a:t>Loss: The loss, which measures the error during training, steadily decreased throughout the training process</a:t>
            </a:r>
            <a:endParaRPr lang="en-IN" sz="1400" dirty="0"/>
          </a:p>
        </p:txBody>
      </p:sp>
      <p:sp>
        <p:nvSpPr>
          <p:cNvPr id="17" name="TextBox 16">
            <a:extLst>
              <a:ext uri="{FF2B5EF4-FFF2-40B4-BE49-F238E27FC236}">
                <a16:creationId xmlns:a16="http://schemas.microsoft.com/office/drawing/2014/main" id="{D0A0EFFC-CE79-A732-A90E-1DE329A50E26}"/>
              </a:ext>
            </a:extLst>
          </p:cNvPr>
          <p:cNvSpPr txBox="1"/>
          <p:nvPr/>
        </p:nvSpPr>
        <p:spPr>
          <a:xfrm>
            <a:off x="492738" y="5701861"/>
            <a:ext cx="10713326" cy="738664"/>
          </a:xfrm>
          <a:prstGeom prst="rect">
            <a:avLst/>
          </a:prstGeom>
          <a:noFill/>
        </p:spPr>
        <p:txBody>
          <a:bodyPr wrap="square">
            <a:spAutoFit/>
          </a:bodyPr>
          <a:lstStyle/>
          <a:p>
            <a:r>
              <a:rPr lang="en-US" sz="1400" b="0" i="0" u="none" strike="noStrike" dirty="0">
                <a:solidFill>
                  <a:srgbClr val="000000"/>
                </a:solidFill>
                <a:effectLst/>
                <a:latin typeface="Arial" panose="020B0604020202020204" pitchFamily="34" charset="0"/>
              </a:rPr>
              <a:t>In summary, the neural network model showed good training, validation, and test performance, with the ability to generalize to unseen data. The accuracy on the test dataset reached approximately 51.85%, indicating that the model performed reasonably well in classifying samples into the 8 defined classes.</a:t>
            </a:r>
            <a:endParaRPr lang="en-IN" sz="1400" dirty="0"/>
          </a:p>
        </p:txBody>
      </p:sp>
    </p:spTree>
    <p:extLst>
      <p:ext uri="{BB962C8B-B14F-4D97-AF65-F5344CB8AC3E}">
        <p14:creationId xmlns:p14="http://schemas.microsoft.com/office/powerpoint/2010/main" val="3773121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1A64D9-5462-C470-5E0B-730F44411253}"/>
              </a:ext>
            </a:extLst>
          </p:cNvPr>
          <p:cNvSpPr txBox="1"/>
          <p:nvPr/>
        </p:nvSpPr>
        <p:spPr>
          <a:xfrm>
            <a:off x="361950" y="70245"/>
            <a:ext cx="972716" cy="369332"/>
          </a:xfrm>
          <a:prstGeom prst="rect">
            <a:avLst/>
          </a:prstGeom>
          <a:noFill/>
        </p:spPr>
        <p:txBody>
          <a:bodyPr wrap="square">
            <a:spAutoFit/>
          </a:bodyPr>
          <a:lstStyle/>
          <a:p>
            <a:r>
              <a:rPr lang="en-IN" sz="1800" u="sng" dirty="0">
                <a:effectLst/>
                <a:latin typeface="Arial" panose="020B0604020202020204" pitchFamily="34" charset="0"/>
                <a:ea typeface="Calibri" panose="020F0502020204030204" pitchFamily="34" charset="0"/>
              </a:rPr>
              <a:t>LSTM</a:t>
            </a:r>
            <a:endParaRPr lang="en-IN" dirty="0"/>
          </a:p>
        </p:txBody>
      </p:sp>
      <p:sp>
        <p:nvSpPr>
          <p:cNvPr id="5" name="TextBox 4">
            <a:extLst>
              <a:ext uri="{FF2B5EF4-FFF2-40B4-BE49-F238E27FC236}">
                <a16:creationId xmlns:a16="http://schemas.microsoft.com/office/drawing/2014/main" id="{76D15A8F-F4E5-F61D-6D63-59586A35E1E6}"/>
              </a:ext>
            </a:extLst>
          </p:cNvPr>
          <p:cNvSpPr txBox="1"/>
          <p:nvPr/>
        </p:nvSpPr>
        <p:spPr>
          <a:xfrm>
            <a:off x="361950" y="609900"/>
            <a:ext cx="11311034" cy="1231106"/>
          </a:xfrm>
          <a:prstGeom prst="rect">
            <a:avLst/>
          </a:prstGeom>
          <a:noFill/>
        </p:spPr>
        <p:txBody>
          <a:bodyPr wrap="square">
            <a:spAutoFit/>
          </a:bodyPr>
          <a:lstStyle/>
          <a:p>
            <a:pPr marL="285750" indent="-285750">
              <a:buFont typeface="Arial" panose="020B0604020202020204" pitchFamily="34" charset="0"/>
              <a:buChar char="•"/>
            </a:pPr>
            <a:r>
              <a:rPr lang="en-IN" sz="1400" dirty="0">
                <a:effectLst/>
                <a:highlight>
                  <a:srgbClr val="FFFFFF"/>
                </a:highlight>
                <a:latin typeface="Arial" panose="020B0604020202020204" pitchFamily="34" charset="0"/>
                <a:ea typeface="Times New Roman" panose="02020603050405020304" pitchFamily="18" charset="0"/>
              </a:rPr>
              <a:t>designed for sequential data, which is a natural fit for DNA sequences. </a:t>
            </a:r>
          </a:p>
          <a:p>
            <a:pPr marL="285750" indent="-285750">
              <a:buFont typeface="Arial" panose="020B0604020202020204" pitchFamily="34" charset="0"/>
              <a:buChar char="•"/>
            </a:pPr>
            <a:r>
              <a:rPr lang="en-IN" sz="1400" dirty="0">
                <a:effectLst/>
                <a:highlight>
                  <a:srgbClr val="FFFFFF"/>
                </a:highlight>
                <a:latin typeface="Arial" panose="020B0604020202020204" pitchFamily="34" charset="0"/>
                <a:ea typeface="Times New Roman" panose="02020603050405020304" pitchFamily="18" charset="0"/>
              </a:rPr>
              <a:t>ability to process sequences of variable lengths and capture long-range dependencies between DNA bases.</a:t>
            </a:r>
          </a:p>
          <a:p>
            <a:pPr marL="285750" indent="-285750">
              <a:buFont typeface="Arial" panose="020B0604020202020204" pitchFamily="34" charset="0"/>
              <a:buChar char="•"/>
            </a:pPr>
            <a:r>
              <a:rPr lang="en-IN" sz="1400" dirty="0">
                <a:effectLst/>
                <a:highlight>
                  <a:srgbClr val="FFFFFF"/>
                </a:highlight>
                <a:latin typeface="Arial" panose="020B0604020202020204" pitchFamily="34" charset="0"/>
                <a:ea typeface="Times New Roman" panose="02020603050405020304" pitchFamily="18" charset="0"/>
              </a:rPr>
              <a:t>can be initialised with pre-trained embeddings, which can capture useful information about DNA bases from large-scale genomic datasets. </a:t>
            </a:r>
            <a:endParaRPr lang="en-IN" sz="1400" dirty="0">
              <a:highlight>
                <a:srgbClr val="FFFFFF"/>
              </a:highlight>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400" kern="100" dirty="0">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Transfer learning from related tasks can be leveraged to improve model performance, even with limited viral genomic data.</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4C0CBD13-F4BD-E3FE-4964-67782795F770}"/>
              </a:ext>
            </a:extLst>
          </p:cNvPr>
          <p:cNvPicPr>
            <a:picLocks noChangeAspect="1"/>
          </p:cNvPicPr>
          <p:nvPr/>
        </p:nvPicPr>
        <p:blipFill>
          <a:blip r:embed="rId2"/>
          <a:stretch>
            <a:fillRect/>
          </a:stretch>
        </p:blipFill>
        <p:spPr>
          <a:xfrm>
            <a:off x="453073" y="1499377"/>
            <a:ext cx="10323784" cy="1819761"/>
          </a:xfrm>
          <a:prstGeom prst="rect">
            <a:avLst/>
          </a:prstGeom>
        </p:spPr>
      </p:pic>
      <p:pic>
        <p:nvPicPr>
          <p:cNvPr id="9" name="Picture 8">
            <a:extLst>
              <a:ext uri="{FF2B5EF4-FFF2-40B4-BE49-F238E27FC236}">
                <a16:creationId xmlns:a16="http://schemas.microsoft.com/office/drawing/2014/main" id="{9365DCB2-3855-936E-6E5D-8AC592449844}"/>
              </a:ext>
            </a:extLst>
          </p:cNvPr>
          <p:cNvPicPr>
            <a:picLocks noChangeAspect="1"/>
          </p:cNvPicPr>
          <p:nvPr/>
        </p:nvPicPr>
        <p:blipFill>
          <a:blip r:embed="rId3"/>
          <a:stretch>
            <a:fillRect/>
          </a:stretch>
        </p:blipFill>
        <p:spPr>
          <a:xfrm>
            <a:off x="361950" y="3394774"/>
            <a:ext cx="6515665" cy="579170"/>
          </a:xfrm>
          <a:prstGeom prst="rect">
            <a:avLst/>
          </a:prstGeom>
        </p:spPr>
      </p:pic>
      <p:pic>
        <p:nvPicPr>
          <p:cNvPr id="10242" name="Picture 2">
            <a:extLst>
              <a:ext uri="{FF2B5EF4-FFF2-40B4-BE49-F238E27FC236}">
                <a16:creationId xmlns:a16="http://schemas.microsoft.com/office/drawing/2014/main" id="{3664E8D1-8368-3D9F-7D06-7B6ED50EBB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7615" y="3241083"/>
            <a:ext cx="5084900" cy="300701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862664B2-8BDA-7C25-642D-982CC88812EB}"/>
              </a:ext>
            </a:extLst>
          </p:cNvPr>
          <p:cNvSpPr txBox="1"/>
          <p:nvPr/>
        </p:nvSpPr>
        <p:spPr>
          <a:xfrm>
            <a:off x="0" y="3935788"/>
            <a:ext cx="6775968" cy="523220"/>
          </a:xfrm>
          <a:prstGeom prst="rect">
            <a:avLst/>
          </a:prstGeom>
          <a:noFill/>
        </p:spPr>
        <p:txBody>
          <a:bodyPr wrap="square">
            <a:spAutoFit/>
          </a:bodyPr>
          <a:lstStyle/>
          <a:p>
            <a:pPr marL="285750" indent="-285750">
              <a:buFont typeface="Arial" panose="020B0604020202020204" pitchFamily="34" charset="0"/>
              <a:buChar char="•"/>
            </a:pPr>
            <a:r>
              <a:rPr lang="en-US" sz="1400" b="0" i="0" u="none" strike="noStrike" dirty="0">
                <a:solidFill>
                  <a:srgbClr val="000000"/>
                </a:solidFill>
                <a:effectLst/>
                <a:latin typeface="Arial" panose="020B0604020202020204" pitchFamily="34" charset="0"/>
              </a:rPr>
              <a:t>Training Performance: training accuracy improved steadily over the epochs, reaching approximately 98.01% accuracy by the final epoch.</a:t>
            </a:r>
            <a:endParaRPr lang="en-IN" sz="1400" dirty="0"/>
          </a:p>
        </p:txBody>
      </p:sp>
      <p:sp>
        <p:nvSpPr>
          <p:cNvPr id="15" name="TextBox 14">
            <a:extLst>
              <a:ext uri="{FF2B5EF4-FFF2-40B4-BE49-F238E27FC236}">
                <a16:creationId xmlns:a16="http://schemas.microsoft.com/office/drawing/2014/main" id="{84E32462-D058-17E2-7BA0-3F9689B84790}"/>
              </a:ext>
            </a:extLst>
          </p:cNvPr>
          <p:cNvSpPr txBox="1"/>
          <p:nvPr/>
        </p:nvSpPr>
        <p:spPr>
          <a:xfrm>
            <a:off x="0" y="4525506"/>
            <a:ext cx="7044612" cy="1169551"/>
          </a:xfrm>
          <a:prstGeom prst="rect">
            <a:avLst/>
          </a:prstGeom>
          <a:noFill/>
        </p:spPr>
        <p:txBody>
          <a:bodyPr wrap="square">
            <a:spAutoFit/>
          </a:bodyPr>
          <a:lstStyle/>
          <a:p>
            <a:pPr marL="285750" indent="-285750" algn="just" rtl="0">
              <a:spcBef>
                <a:spcPts val="120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Validation Performance: remained relatively low, around 0.00% throughout the training process. This suggests a potential issue with overfitting, where the model performs well on the training data but fails to generalize to new, unseen data.</a:t>
            </a:r>
            <a:endParaRPr lang="en-US" sz="1400" b="0" dirty="0">
              <a:effectLst/>
            </a:endParaRPr>
          </a:p>
          <a:p>
            <a:br>
              <a:rPr lang="en-US" sz="1400" dirty="0"/>
            </a:br>
            <a:endParaRPr lang="en-IN" sz="1400" dirty="0"/>
          </a:p>
        </p:txBody>
      </p:sp>
      <p:sp>
        <p:nvSpPr>
          <p:cNvPr id="17" name="TextBox 16">
            <a:extLst>
              <a:ext uri="{FF2B5EF4-FFF2-40B4-BE49-F238E27FC236}">
                <a16:creationId xmlns:a16="http://schemas.microsoft.com/office/drawing/2014/main" id="{973DEDCC-D82F-45FF-5625-48CD1340C7BE}"/>
              </a:ext>
            </a:extLst>
          </p:cNvPr>
          <p:cNvSpPr txBox="1"/>
          <p:nvPr/>
        </p:nvSpPr>
        <p:spPr>
          <a:xfrm>
            <a:off x="0" y="5295869"/>
            <a:ext cx="7221894" cy="738664"/>
          </a:xfrm>
          <a:prstGeom prst="rect">
            <a:avLst/>
          </a:prstGeom>
          <a:noFill/>
        </p:spPr>
        <p:txBody>
          <a:bodyPr wrap="square">
            <a:spAutoFit/>
          </a:bodyPr>
          <a:lstStyle/>
          <a:p>
            <a:pPr marL="285750" indent="-285750">
              <a:buFont typeface="Arial" panose="020B0604020202020204" pitchFamily="34" charset="0"/>
              <a:buChar char="•"/>
            </a:pPr>
            <a:r>
              <a:rPr lang="en-US" sz="1400" b="0" i="0" u="none" strike="noStrike" dirty="0">
                <a:solidFill>
                  <a:srgbClr val="000000"/>
                </a:solidFill>
                <a:effectLst/>
                <a:latin typeface="Arial" panose="020B0604020202020204" pitchFamily="34" charset="0"/>
              </a:rPr>
              <a:t>Test Performance: achieved an accuracy of approximately 29.63%. This result is consistent with the low validation accuracy, indicates that the model struggled to generalize to the test data.</a:t>
            </a:r>
            <a:endParaRPr lang="en-IN" sz="1400" dirty="0"/>
          </a:p>
        </p:txBody>
      </p:sp>
      <p:sp>
        <p:nvSpPr>
          <p:cNvPr id="19" name="TextBox 18">
            <a:extLst>
              <a:ext uri="{FF2B5EF4-FFF2-40B4-BE49-F238E27FC236}">
                <a16:creationId xmlns:a16="http://schemas.microsoft.com/office/drawing/2014/main" id="{9DB79841-F8A0-DED1-D55B-58519C62FD74}"/>
              </a:ext>
            </a:extLst>
          </p:cNvPr>
          <p:cNvSpPr txBox="1"/>
          <p:nvPr/>
        </p:nvSpPr>
        <p:spPr>
          <a:xfrm>
            <a:off x="175726" y="6167529"/>
            <a:ext cx="11840547" cy="523220"/>
          </a:xfrm>
          <a:prstGeom prst="rect">
            <a:avLst/>
          </a:prstGeom>
          <a:noFill/>
        </p:spPr>
        <p:txBody>
          <a:bodyPr wrap="square">
            <a:spAutoFit/>
          </a:bodyPr>
          <a:lstStyle/>
          <a:p>
            <a:r>
              <a:rPr lang="en-US" sz="1400" b="0" i="0" u="none" strike="noStrike" dirty="0">
                <a:solidFill>
                  <a:srgbClr val="000000"/>
                </a:solidFill>
                <a:effectLst/>
                <a:latin typeface="Arial" panose="020B0604020202020204" pitchFamily="34" charset="0"/>
              </a:rPr>
              <a:t>In summary, the CNN model achieved high training accuracy but struggled to generalize to both the validation and test datasets, indicating potential overfitting. Further optimization and regularization techniques may be needed to improve its generalization performance</a:t>
            </a:r>
            <a:endParaRPr lang="en-IN" sz="1400" dirty="0"/>
          </a:p>
        </p:txBody>
      </p:sp>
    </p:spTree>
    <p:extLst>
      <p:ext uri="{BB962C8B-B14F-4D97-AF65-F5344CB8AC3E}">
        <p14:creationId xmlns:p14="http://schemas.microsoft.com/office/powerpoint/2010/main" val="475926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69875C-4FB9-81E9-CF03-D8A81297D6F0}"/>
              </a:ext>
            </a:extLst>
          </p:cNvPr>
          <p:cNvSpPr txBox="1"/>
          <p:nvPr/>
        </p:nvSpPr>
        <p:spPr>
          <a:xfrm>
            <a:off x="414435" y="739775"/>
            <a:ext cx="11367018" cy="644344"/>
          </a:xfrm>
          <a:prstGeom prst="rect">
            <a:avLst/>
          </a:prstGeom>
          <a:noFill/>
        </p:spPr>
        <p:txBody>
          <a:bodyPr wrap="square">
            <a:spAutoFit/>
          </a:bodyPr>
          <a:lstStyle/>
          <a:p>
            <a:pPr algn="just">
              <a:lnSpc>
                <a:spcPct val="107000"/>
              </a:lnSpc>
              <a:spcAft>
                <a:spcPts val="800"/>
              </a:spcAft>
            </a:pPr>
            <a:r>
              <a:rPr lang="en-IN" sz="14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Due to we challenges faced because of limited data and model performance, it can be considered to simplify the classes as needed.</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Hence, we reduced the number of classes from 8 classes to 3 classes which are plants, animals and microorganisms.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B8B71925-98C4-97FE-198A-88810F2F1769}"/>
              </a:ext>
            </a:extLst>
          </p:cNvPr>
          <p:cNvSpPr/>
          <p:nvPr/>
        </p:nvSpPr>
        <p:spPr>
          <a:xfrm>
            <a:off x="410547" y="715470"/>
            <a:ext cx="11569959" cy="731822"/>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E0383CD6-4274-2396-3144-9DCF5A14802F}"/>
              </a:ext>
            </a:extLst>
          </p:cNvPr>
          <p:cNvSpPr txBox="1"/>
          <p:nvPr/>
        </p:nvSpPr>
        <p:spPr>
          <a:xfrm>
            <a:off x="345232" y="1494151"/>
            <a:ext cx="6097554" cy="369332"/>
          </a:xfrm>
          <a:prstGeom prst="rect">
            <a:avLst/>
          </a:prstGeom>
          <a:noFill/>
        </p:spPr>
        <p:txBody>
          <a:bodyPr wrap="square">
            <a:spAutoFit/>
          </a:bodyPr>
          <a:lstStyle/>
          <a:p>
            <a:r>
              <a:rPr lang="en-IN" sz="1800" u="sng" dirty="0">
                <a:solidFill>
                  <a:srgbClr val="000000"/>
                </a:solidFill>
                <a:effectLst/>
                <a:latin typeface="Arial" panose="020B0604020202020204" pitchFamily="34" charset="0"/>
                <a:ea typeface="Calibri" panose="020F0502020204030204" pitchFamily="34" charset="0"/>
              </a:rPr>
              <a:t>Reasons to reduce the number of classes:</a:t>
            </a:r>
            <a:endParaRPr lang="en-IN" dirty="0"/>
          </a:p>
        </p:txBody>
      </p:sp>
      <p:sp>
        <p:nvSpPr>
          <p:cNvPr id="8" name="TextBox 7">
            <a:extLst>
              <a:ext uri="{FF2B5EF4-FFF2-40B4-BE49-F238E27FC236}">
                <a16:creationId xmlns:a16="http://schemas.microsoft.com/office/drawing/2014/main" id="{A0DCAB40-0652-C792-4563-97F2A699495F}"/>
              </a:ext>
            </a:extLst>
          </p:cNvPr>
          <p:cNvSpPr txBox="1"/>
          <p:nvPr/>
        </p:nvSpPr>
        <p:spPr>
          <a:xfrm>
            <a:off x="311021" y="2023433"/>
            <a:ext cx="9144000" cy="1169551"/>
          </a:xfrm>
          <a:prstGeom prst="rect">
            <a:avLst/>
          </a:prstGeom>
          <a:noFill/>
        </p:spPr>
        <p:txBody>
          <a:bodyPr wrap="square">
            <a:spAutoFit/>
          </a:bodyPr>
          <a:lstStyle/>
          <a:p>
            <a:pPr marL="285750" indent="-285750" algn="l">
              <a:buFont typeface="Arial" panose="020B0604020202020204" pitchFamily="34" charset="0"/>
              <a:buChar char="•"/>
            </a:pPr>
            <a:r>
              <a:rPr lang="en-US" sz="1400" b="1" i="0" dirty="0">
                <a:effectLst/>
                <a:latin typeface="Söhne"/>
              </a:rPr>
              <a:t>Data Availability:</a:t>
            </a:r>
            <a:r>
              <a:rPr lang="en-US" sz="1400" b="0" i="0" dirty="0">
                <a:effectLst/>
                <a:latin typeface="Söhne"/>
              </a:rPr>
              <a:t> Combining classes balances data for better model training.</a:t>
            </a:r>
          </a:p>
          <a:p>
            <a:pPr marL="285750" indent="-285750" algn="l">
              <a:buFont typeface="Arial" panose="020B0604020202020204" pitchFamily="34" charset="0"/>
              <a:buChar char="•"/>
            </a:pPr>
            <a:r>
              <a:rPr lang="en-US" sz="1400" b="1" i="0" dirty="0">
                <a:effectLst/>
                <a:latin typeface="Söhne"/>
              </a:rPr>
              <a:t>Model Complexity:</a:t>
            </a:r>
            <a:r>
              <a:rPr lang="en-US" sz="1400" b="0" i="0" dirty="0">
                <a:effectLst/>
                <a:latin typeface="Söhne"/>
              </a:rPr>
              <a:t> Fewer classes simplify the problem for models.</a:t>
            </a:r>
          </a:p>
          <a:p>
            <a:pPr marL="285750" indent="-285750" algn="l">
              <a:buFont typeface="Arial" panose="020B0604020202020204" pitchFamily="34" charset="0"/>
              <a:buChar char="•"/>
            </a:pPr>
            <a:r>
              <a:rPr lang="en-US" sz="1400" b="1" i="0" dirty="0">
                <a:effectLst/>
                <a:latin typeface="Söhne"/>
              </a:rPr>
              <a:t>Scientific Focus:</a:t>
            </a:r>
            <a:r>
              <a:rPr lang="en-US" sz="1400" b="0" i="0" dirty="0">
                <a:effectLst/>
                <a:latin typeface="Söhne"/>
              </a:rPr>
              <a:t> New categories align with research goals.</a:t>
            </a:r>
          </a:p>
          <a:p>
            <a:pPr marL="285750" indent="-285750" algn="l">
              <a:buFont typeface="Arial" panose="020B0604020202020204" pitchFamily="34" charset="0"/>
              <a:buChar char="•"/>
            </a:pPr>
            <a:r>
              <a:rPr lang="en-US" sz="1400" b="1" i="0" dirty="0">
                <a:effectLst/>
                <a:latin typeface="Söhne"/>
              </a:rPr>
              <a:t>Interpretability:</a:t>
            </a:r>
            <a:r>
              <a:rPr lang="en-US" sz="1400" b="0" i="0" dirty="0">
                <a:effectLst/>
                <a:latin typeface="Söhne"/>
              </a:rPr>
              <a:t> Fewer classes mean clearer results.</a:t>
            </a:r>
          </a:p>
          <a:p>
            <a:pPr marL="285750" indent="-285750" algn="l">
              <a:buFont typeface="Arial" panose="020B0604020202020204" pitchFamily="34" charset="0"/>
              <a:buChar char="•"/>
            </a:pPr>
            <a:r>
              <a:rPr lang="en-US" sz="1400" b="1" i="0" dirty="0">
                <a:effectLst/>
                <a:latin typeface="Söhne"/>
              </a:rPr>
              <a:t>Practicality:</a:t>
            </a:r>
            <a:r>
              <a:rPr lang="en-US" sz="1400" b="0" i="0" dirty="0">
                <a:effectLst/>
                <a:latin typeface="Söhne"/>
              </a:rPr>
              <a:t> Simpler classes ease implementation and communication.</a:t>
            </a:r>
          </a:p>
        </p:txBody>
      </p:sp>
      <p:sp>
        <p:nvSpPr>
          <p:cNvPr id="10" name="TextBox 9">
            <a:extLst>
              <a:ext uri="{FF2B5EF4-FFF2-40B4-BE49-F238E27FC236}">
                <a16:creationId xmlns:a16="http://schemas.microsoft.com/office/drawing/2014/main" id="{CF272668-E6E8-8FE9-4822-B8C10A0B695B}"/>
              </a:ext>
            </a:extLst>
          </p:cNvPr>
          <p:cNvSpPr txBox="1"/>
          <p:nvPr/>
        </p:nvSpPr>
        <p:spPr>
          <a:xfrm>
            <a:off x="211494" y="3188756"/>
            <a:ext cx="7470710" cy="2023631"/>
          </a:xfrm>
          <a:prstGeom prst="rect">
            <a:avLst/>
          </a:prstGeom>
          <a:noFill/>
        </p:spPr>
        <p:txBody>
          <a:bodyPr wrap="square">
            <a:spAutoFit/>
          </a:bodyPr>
          <a:lstStyle/>
          <a:p>
            <a:pPr marL="457200" algn="just">
              <a:lnSpc>
                <a:spcPct val="107000"/>
              </a:lnSpc>
            </a:pPr>
            <a:r>
              <a:rPr lang="en-IN" sz="1800" u="sng" kern="100" dirty="0">
                <a:effectLst/>
                <a:latin typeface="Arial" panose="020B0604020202020204" pitchFamily="34" charset="0"/>
                <a:ea typeface="Calibri" panose="020F0502020204030204" pitchFamily="34" charset="0"/>
                <a:cs typeface="Times New Roman" panose="02020603050405020304" pitchFamily="18" charset="0"/>
              </a:rPr>
              <a:t>New Class Categories</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a:t>
            </a:r>
          </a:p>
          <a:p>
            <a:pPr marL="457200" algn="just">
              <a:lnSpc>
                <a:spcPct val="107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The three new host class categories are as follows: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Plants: This category comprises viruses that infect plant organisms.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Animals: Animals encompass various host organisms, including humans, vertebrates, and invertebrates.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Microorganisms: This category accommodates viruses that infect microorganisms, including Archaea, Bacteria, Eukaryotic Microorganisms, and Fungi.</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B9EE7283-D49C-02C9-1528-8A0C51184262}"/>
              </a:ext>
            </a:extLst>
          </p:cNvPr>
          <p:cNvSpPr txBox="1"/>
          <p:nvPr/>
        </p:nvSpPr>
        <p:spPr>
          <a:xfrm>
            <a:off x="7359522" y="3358277"/>
            <a:ext cx="6097554" cy="369332"/>
          </a:xfrm>
          <a:prstGeom prst="rect">
            <a:avLst/>
          </a:prstGeom>
          <a:noFill/>
        </p:spPr>
        <p:txBody>
          <a:bodyPr wrap="square">
            <a:spAutoFit/>
          </a:bodyPr>
          <a:lstStyle/>
          <a:p>
            <a:r>
              <a:rPr lang="en-IN" u="sng" kern="100" dirty="0">
                <a:latin typeface="Arial" panose="020B0604020202020204" pitchFamily="34" charset="0"/>
                <a:ea typeface="Calibri" panose="020F0502020204030204" pitchFamily="34" charset="0"/>
                <a:cs typeface="Times New Roman" panose="02020603050405020304" pitchFamily="18" charset="0"/>
              </a:rPr>
              <a:t>Data description:</a:t>
            </a:r>
          </a:p>
        </p:txBody>
      </p:sp>
      <p:pic>
        <p:nvPicPr>
          <p:cNvPr id="22" name="Picture 21">
            <a:extLst>
              <a:ext uri="{FF2B5EF4-FFF2-40B4-BE49-F238E27FC236}">
                <a16:creationId xmlns:a16="http://schemas.microsoft.com/office/drawing/2014/main" id="{BCA790CE-67CB-AECF-F83C-A7BD10E9518C}"/>
              </a:ext>
            </a:extLst>
          </p:cNvPr>
          <p:cNvPicPr>
            <a:picLocks noChangeAspect="1"/>
          </p:cNvPicPr>
          <p:nvPr/>
        </p:nvPicPr>
        <p:blipFill>
          <a:blip r:embed="rId2"/>
          <a:stretch>
            <a:fillRect/>
          </a:stretch>
        </p:blipFill>
        <p:spPr>
          <a:xfrm>
            <a:off x="7446265" y="3778108"/>
            <a:ext cx="4534241" cy="2875698"/>
          </a:xfrm>
          <a:prstGeom prst="rect">
            <a:avLst/>
          </a:prstGeom>
        </p:spPr>
      </p:pic>
      <p:pic>
        <p:nvPicPr>
          <p:cNvPr id="26" name="Picture 25">
            <a:extLst>
              <a:ext uri="{FF2B5EF4-FFF2-40B4-BE49-F238E27FC236}">
                <a16:creationId xmlns:a16="http://schemas.microsoft.com/office/drawing/2014/main" id="{A1A4B162-09CB-F640-82A8-0916E93AA1C9}"/>
              </a:ext>
            </a:extLst>
          </p:cNvPr>
          <p:cNvPicPr>
            <a:picLocks noChangeAspect="1"/>
          </p:cNvPicPr>
          <p:nvPr/>
        </p:nvPicPr>
        <p:blipFill>
          <a:blip r:embed="rId3"/>
          <a:stretch>
            <a:fillRect/>
          </a:stretch>
        </p:blipFill>
        <p:spPr>
          <a:xfrm>
            <a:off x="723897" y="5151960"/>
            <a:ext cx="5067739" cy="1676545"/>
          </a:xfrm>
          <a:prstGeom prst="rect">
            <a:avLst/>
          </a:prstGeom>
        </p:spPr>
      </p:pic>
    </p:spTree>
    <p:extLst>
      <p:ext uri="{BB962C8B-B14F-4D97-AF65-F5344CB8AC3E}">
        <p14:creationId xmlns:p14="http://schemas.microsoft.com/office/powerpoint/2010/main" val="781180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B0CA40-D39E-0619-FBDC-0042B8D0AD12}"/>
              </a:ext>
            </a:extLst>
          </p:cNvPr>
          <p:cNvSpPr txBox="1"/>
          <p:nvPr/>
        </p:nvSpPr>
        <p:spPr>
          <a:xfrm>
            <a:off x="351841" y="2197481"/>
            <a:ext cx="3146749" cy="373757"/>
          </a:xfrm>
          <a:prstGeom prst="rect">
            <a:avLst/>
          </a:prstGeom>
          <a:noFill/>
        </p:spPr>
        <p:txBody>
          <a:bodyPr wrap="square">
            <a:spAutoFit/>
          </a:bodyPr>
          <a:lstStyle/>
          <a:p>
            <a:pPr algn="just">
              <a:lnSpc>
                <a:spcPct val="107000"/>
              </a:lnSpc>
              <a:spcAft>
                <a:spcPts val="800"/>
              </a:spcAft>
            </a:pPr>
            <a:r>
              <a:rPr lang="en-IN" sz="1800" b="1" kern="100" dirty="0">
                <a:effectLst/>
                <a:latin typeface="Arial" panose="020B0604020202020204" pitchFamily="34" charset="0"/>
                <a:ea typeface="Calibri" panose="020F0502020204030204" pitchFamily="34" charset="0"/>
                <a:cs typeface="Times New Roman" panose="02020603050405020304" pitchFamily="18" charset="0"/>
              </a:rPr>
              <a:t>DATA TRANSFORMATION: </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431300B9-9D3A-01D2-669D-9A81C830C971}"/>
              </a:ext>
            </a:extLst>
          </p:cNvPr>
          <p:cNvSpPr txBox="1"/>
          <p:nvPr/>
        </p:nvSpPr>
        <p:spPr>
          <a:xfrm>
            <a:off x="449813" y="2550882"/>
            <a:ext cx="6097554" cy="977447"/>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Label Encoding</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K-</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mer</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Conversion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Count Vectorization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196CFAA-F9A6-3874-A9D3-9DFFEA885265}"/>
              </a:ext>
            </a:extLst>
          </p:cNvPr>
          <p:cNvSpPr txBox="1"/>
          <p:nvPr/>
        </p:nvSpPr>
        <p:spPr>
          <a:xfrm>
            <a:off x="449813" y="3456922"/>
            <a:ext cx="11292373" cy="523220"/>
          </a:xfrm>
          <a:prstGeom prst="rect">
            <a:avLst/>
          </a:prstGeom>
          <a:noFill/>
        </p:spPr>
        <p:txBody>
          <a:bodyPr wrap="square">
            <a:spAutoFit/>
          </a:bodyPr>
          <a:lstStyle/>
          <a:p>
            <a:pPr marL="285750" indent="-285750">
              <a:buFont typeface="Arial" panose="020B0604020202020204" pitchFamily="34" charset="0"/>
              <a:buChar char="•"/>
            </a:pPr>
            <a:r>
              <a:rPr lang="en-IN" sz="1400" dirty="0">
                <a:effectLst/>
                <a:latin typeface="Arial" panose="020B0604020202020204" pitchFamily="34" charset="0"/>
                <a:ea typeface="Calibri" panose="020F0502020204030204" pitchFamily="34" charset="0"/>
              </a:rPr>
              <a:t>Addressing Class Imbalance: Recognizing the class imbalance issue, we implemented the Synthetic Minority Over-sampling Technique (SMOTE) for oversampling. </a:t>
            </a:r>
            <a:endParaRPr lang="en-IN" sz="1400" dirty="0"/>
          </a:p>
        </p:txBody>
      </p:sp>
      <p:sp>
        <p:nvSpPr>
          <p:cNvPr id="9" name="TextBox 8">
            <a:extLst>
              <a:ext uri="{FF2B5EF4-FFF2-40B4-BE49-F238E27FC236}">
                <a16:creationId xmlns:a16="http://schemas.microsoft.com/office/drawing/2014/main" id="{A884D2CC-8181-65E2-7AEE-54F7D58F06BB}"/>
              </a:ext>
            </a:extLst>
          </p:cNvPr>
          <p:cNvSpPr txBox="1"/>
          <p:nvPr/>
        </p:nvSpPr>
        <p:spPr>
          <a:xfrm>
            <a:off x="449813" y="687746"/>
            <a:ext cx="6097554" cy="369332"/>
          </a:xfrm>
          <a:prstGeom prst="rect">
            <a:avLst/>
          </a:prstGeom>
          <a:noFill/>
        </p:spPr>
        <p:txBody>
          <a:bodyPr wrap="square">
            <a:spAutoFit/>
          </a:bodyPr>
          <a:lstStyle/>
          <a:p>
            <a:r>
              <a:rPr lang="en-IN" sz="1800" b="1" dirty="0">
                <a:effectLst/>
                <a:latin typeface="Arial" panose="020B0604020202020204" pitchFamily="34" charset="0"/>
                <a:ea typeface="Calibri" panose="020F0502020204030204" pitchFamily="34" charset="0"/>
              </a:rPr>
              <a:t>DATA CLEANING</a:t>
            </a:r>
            <a:endParaRPr lang="en-IN" b="1" dirty="0"/>
          </a:p>
        </p:txBody>
      </p:sp>
      <p:sp>
        <p:nvSpPr>
          <p:cNvPr id="11" name="TextBox 10">
            <a:extLst>
              <a:ext uri="{FF2B5EF4-FFF2-40B4-BE49-F238E27FC236}">
                <a16:creationId xmlns:a16="http://schemas.microsoft.com/office/drawing/2014/main" id="{C97E485E-1F2A-3E31-68AA-D5B9E2B6925A}"/>
              </a:ext>
            </a:extLst>
          </p:cNvPr>
          <p:cNvSpPr txBox="1"/>
          <p:nvPr/>
        </p:nvSpPr>
        <p:spPr>
          <a:xfrm>
            <a:off x="449813" y="1312196"/>
            <a:ext cx="6097554" cy="307777"/>
          </a:xfrm>
          <a:prstGeom prst="rect">
            <a:avLst/>
          </a:prstGeom>
          <a:noFill/>
        </p:spPr>
        <p:txBody>
          <a:bodyPr wrap="square">
            <a:spAutoFit/>
          </a:bodyPr>
          <a:lstStyle/>
          <a:p>
            <a:pPr marL="285750" indent="-285750">
              <a:buFont typeface="Arial" panose="020B0604020202020204" pitchFamily="34" charset="0"/>
              <a:buChar char="•"/>
            </a:pPr>
            <a:r>
              <a:rPr lang="en-IN" sz="1400" dirty="0">
                <a:effectLst/>
                <a:latin typeface="Arial" panose="020B0604020202020204" pitchFamily="34" charset="0"/>
                <a:ea typeface="Calibri" panose="020F0502020204030204" pitchFamily="34" charset="0"/>
              </a:rPr>
              <a:t>Removal of Special Characters</a:t>
            </a:r>
            <a:endParaRPr lang="en-IN" sz="1400" dirty="0"/>
          </a:p>
        </p:txBody>
      </p:sp>
      <p:sp>
        <p:nvSpPr>
          <p:cNvPr id="13" name="TextBox 12">
            <a:extLst>
              <a:ext uri="{FF2B5EF4-FFF2-40B4-BE49-F238E27FC236}">
                <a16:creationId xmlns:a16="http://schemas.microsoft.com/office/drawing/2014/main" id="{55E0433B-B8E8-775D-2862-EF555B8986DB}"/>
              </a:ext>
            </a:extLst>
          </p:cNvPr>
          <p:cNvSpPr txBox="1"/>
          <p:nvPr/>
        </p:nvSpPr>
        <p:spPr>
          <a:xfrm>
            <a:off x="449813" y="1034072"/>
            <a:ext cx="6097554" cy="307777"/>
          </a:xfrm>
          <a:prstGeom prst="rect">
            <a:avLst/>
          </a:prstGeom>
          <a:noFill/>
        </p:spPr>
        <p:txBody>
          <a:bodyPr wrap="square">
            <a:spAutoFit/>
          </a:bodyPr>
          <a:lstStyle/>
          <a:p>
            <a:pPr marL="285750" indent="-285750">
              <a:buFont typeface="Arial" panose="020B0604020202020204" pitchFamily="34" charset="0"/>
              <a:buChar char="•"/>
            </a:pPr>
            <a:r>
              <a:rPr lang="en-IN" sz="1400" dirty="0">
                <a:effectLst/>
                <a:latin typeface="Arial" panose="020B0604020202020204" pitchFamily="34" charset="0"/>
                <a:ea typeface="Calibri" panose="020F0502020204030204" pitchFamily="34" charset="0"/>
              </a:rPr>
              <a:t>Whitespace Removal</a:t>
            </a:r>
            <a:endParaRPr lang="en-IN" sz="1400" dirty="0"/>
          </a:p>
        </p:txBody>
      </p:sp>
      <p:sp>
        <p:nvSpPr>
          <p:cNvPr id="15" name="TextBox 14">
            <a:extLst>
              <a:ext uri="{FF2B5EF4-FFF2-40B4-BE49-F238E27FC236}">
                <a16:creationId xmlns:a16="http://schemas.microsoft.com/office/drawing/2014/main" id="{9254ABFD-70DE-1288-D1A9-A3614779A25C}"/>
              </a:ext>
            </a:extLst>
          </p:cNvPr>
          <p:cNvSpPr txBox="1"/>
          <p:nvPr/>
        </p:nvSpPr>
        <p:spPr>
          <a:xfrm>
            <a:off x="449813" y="1604274"/>
            <a:ext cx="10527263" cy="523220"/>
          </a:xfrm>
          <a:prstGeom prst="rect">
            <a:avLst/>
          </a:prstGeom>
          <a:noFill/>
        </p:spPr>
        <p:txBody>
          <a:bodyPr wrap="square">
            <a:spAutoFit/>
          </a:bodyPr>
          <a:lstStyle/>
          <a:p>
            <a:pPr marL="285750" indent="-285750">
              <a:buFont typeface="Arial" panose="020B0604020202020204" pitchFamily="34" charset="0"/>
              <a:buChar char="•"/>
            </a:pPr>
            <a:r>
              <a:rPr lang="en-IN" sz="1400" dirty="0">
                <a:effectLst/>
                <a:latin typeface="Arial" panose="020B0604020202020204" pitchFamily="34" charset="0"/>
                <a:ea typeface="Calibri" panose="020F0502020204030204" pitchFamily="34" charset="0"/>
              </a:rPr>
              <a:t>By meticulously cleaning the data, we ensured that our DNA sequences were devoid of irrelevant characters and ready for subsequent </a:t>
            </a:r>
            <a:r>
              <a:rPr lang="en-IN" sz="1400" dirty="0" err="1">
                <a:effectLst/>
                <a:latin typeface="Arial" panose="020B0604020202020204" pitchFamily="34" charset="0"/>
                <a:ea typeface="Calibri" panose="020F0502020204030204" pitchFamily="34" charset="0"/>
              </a:rPr>
              <a:t>modeling</a:t>
            </a:r>
            <a:endParaRPr lang="en-IN" sz="1400" dirty="0"/>
          </a:p>
        </p:txBody>
      </p:sp>
      <p:sp>
        <p:nvSpPr>
          <p:cNvPr id="17" name="TextBox 16">
            <a:extLst>
              <a:ext uri="{FF2B5EF4-FFF2-40B4-BE49-F238E27FC236}">
                <a16:creationId xmlns:a16="http://schemas.microsoft.com/office/drawing/2014/main" id="{22C1A3A9-9774-6FD8-677E-7537F4917C9A}"/>
              </a:ext>
            </a:extLst>
          </p:cNvPr>
          <p:cNvSpPr txBox="1"/>
          <p:nvPr/>
        </p:nvSpPr>
        <p:spPr>
          <a:xfrm>
            <a:off x="449813" y="3982955"/>
            <a:ext cx="10060732" cy="646331"/>
          </a:xfrm>
          <a:prstGeom prst="rect">
            <a:avLst/>
          </a:prstGeom>
          <a:noFill/>
        </p:spPr>
        <p:txBody>
          <a:bodyPr wrap="square">
            <a:spAutoFit/>
          </a:bodyPr>
          <a:lstStyle/>
          <a:p>
            <a:r>
              <a:rPr lang="en-IN" sz="1800" b="1" dirty="0">
                <a:effectLst/>
                <a:latin typeface="Arial" panose="020B0604020202020204" pitchFamily="34" charset="0"/>
                <a:ea typeface="Calibri" panose="020F0502020204030204" pitchFamily="34" charset="0"/>
              </a:rPr>
              <a:t>Train test split: </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used to create the training and test data with a test size of 0.3</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Arial" panose="020B0604020202020204" pitchFamily="34" charset="0"/>
                <a:ea typeface="Calibri" panose="020F0502020204030204" pitchFamily="34" charset="0"/>
              </a:rPr>
              <a:t> </a:t>
            </a:r>
            <a:endParaRPr lang="en-IN" b="1" dirty="0"/>
          </a:p>
        </p:txBody>
      </p:sp>
      <p:sp>
        <p:nvSpPr>
          <p:cNvPr id="19" name="TextBox 18">
            <a:extLst>
              <a:ext uri="{FF2B5EF4-FFF2-40B4-BE49-F238E27FC236}">
                <a16:creationId xmlns:a16="http://schemas.microsoft.com/office/drawing/2014/main" id="{214DB8E8-0C10-5459-10F1-233BA0785D62}"/>
              </a:ext>
            </a:extLst>
          </p:cNvPr>
          <p:cNvSpPr txBox="1"/>
          <p:nvPr/>
        </p:nvSpPr>
        <p:spPr>
          <a:xfrm>
            <a:off x="433484" y="4370137"/>
            <a:ext cx="6097554" cy="373757"/>
          </a:xfrm>
          <a:prstGeom prst="rect">
            <a:avLst/>
          </a:prstGeom>
          <a:noFill/>
        </p:spPr>
        <p:txBody>
          <a:bodyPr wrap="square">
            <a:spAutoFit/>
          </a:bodyPr>
          <a:lstStyle/>
          <a:p>
            <a:pPr algn="just">
              <a:lnSpc>
                <a:spcPct val="107000"/>
              </a:lnSpc>
              <a:spcAft>
                <a:spcPts val="800"/>
              </a:spcAft>
            </a:pPr>
            <a:r>
              <a:rPr lang="en-IN" sz="1800" b="1" kern="100" dirty="0">
                <a:effectLst/>
                <a:latin typeface="Arial" panose="020B0604020202020204" pitchFamily="34" charset="0"/>
                <a:ea typeface="Calibri" panose="020F0502020204030204" pitchFamily="34" charset="0"/>
                <a:cs typeface="Times New Roman" panose="02020603050405020304" pitchFamily="18" charset="0"/>
              </a:rPr>
              <a:t>MODELLING BUILDING:</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0" name="Diagram 19">
            <a:extLst>
              <a:ext uri="{FF2B5EF4-FFF2-40B4-BE49-F238E27FC236}">
                <a16:creationId xmlns:a16="http://schemas.microsoft.com/office/drawing/2014/main" id="{A3A9B3C9-6107-7E9F-D49E-1D2526FBFF90}"/>
              </a:ext>
            </a:extLst>
          </p:cNvPr>
          <p:cNvGraphicFramePr/>
          <p:nvPr>
            <p:extLst>
              <p:ext uri="{D42A27DB-BD31-4B8C-83A1-F6EECF244321}">
                <p14:modId xmlns:p14="http://schemas.microsoft.com/office/powerpoint/2010/main" val="682709563"/>
              </p:ext>
            </p:extLst>
          </p:nvPr>
        </p:nvGraphicFramePr>
        <p:xfrm>
          <a:off x="433484" y="4815481"/>
          <a:ext cx="4462366" cy="19271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261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8" name="Picture 6">
            <a:extLst>
              <a:ext uri="{FF2B5EF4-FFF2-40B4-BE49-F238E27FC236}">
                <a16:creationId xmlns:a16="http://schemas.microsoft.com/office/drawing/2014/main" id="{B74640A7-096B-FC6A-74D0-017DEDB068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223" y="3096220"/>
            <a:ext cx="3543300" cy="1924050"/>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a:extLst>
              <a:ext uri="{FF2B5EF4-FFF2-40B4-BE49-F238E27FC236}">
                <a16:creationId xmlns:a16="http://schemas.microsoft.com/office/drawing/2014/main" id="{3662F0BF-5736-1CB4-D363-036DF92D96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223" y="506641"/>
            <a:ext cx="4645156" cy="24592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C93F02C3-ECE1-0301-E780-CC53E2DD4A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6370" y="301096"/>
            <a:ext cx="6805899" cy="36516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BECD7A6-BA11-2AF6-8D25-E76F9A251A78}"/>
              </a:ext>
            </a:extLst>
          </p:cNvPr>
          <p:cNvSpPr txBox="1"/>
          <p:nvPr/>
        </p:nvSpPr>
        <p:spPr>
          <a:xfrm>
            <a:off x="380223" y="113397"/>
            <a:ext cx="6097554" cy="1025922"/>
          </a:xfrm>
          <a:prstGeom prst="rect">
            <a:avLst/>
          </a:prstGeom>
          <a:noFill/>
        </p:spPr>
        <p:txBody>
          <a:bodyPr wrap="square">
            <a:spAutoFit/>
          </a:bodyPr>
          <a:lstStyle/>
          <a:p>
            <a:pPr algn="just" rtl="0">
              <a:spcBef>
                <a:spcPts val="0"/>
              </a:spcBef>
              <a:spcAft>
                <a:spcPts val="800"/>
              </a:spcAft>
            </a:pPr>
            <a:r>
              <a:rPr lang="en-US" sz="1800" b="1" i="0" u="none" strike="noStrike" dirty="0">
                <a:solidFill>
                  <a:srgbClr val="000000"/>
                </a:solidFill>
                <a:effectLst/>
                <a:latin typeface="Arial" panose="020B0604020202020204" pitchFamily="34" charset="0"/>
              </a:rPr>
              <a:t>Evaluation metrics for 3 class classification model:</a:t>
            </a:r>
            <a:endParaRPr lang="en-US" b="1" dirty="0">
              <a:effectLst/>
            </a:endParaRPr>
          </a:p>
          <a:p>
            <a:br>
              <a:rPr lang="en-US" b="1" dirty="0"/>
            </a:br>
            <a:endParaRPr lang="en-IN" b="1" dirty="0"/>
          </a:p>
        </p:txBody>
      </p:sp>
      <p:sp>
        <p:nvSpPr>
          <p:cNvPr id="11" name="TextBox 10">
            <a:extLst>
              <a:ext uri="{FF2B5EF4-FFF2-40B4-BE49-F238E27FC236}">
                <a16:creationId xmlns:a16="http://schemas.microsoft.com/office/drawing/2014/main" id="{4D505680-EB9A-3486-EDFC-4BEF522B43BF}"/>
              </a:ext>
            </a:extLst>
          </p:cNvPr>
          <p:cNvSpPr txBox="1"/>
          <p:nvPr/>
        </p:nvSpPr>
        <p:spPr>
          <a:xfrm>
            <a:off x="161972" y="2878381"/>
            <a:ext cx="6097554" cy="369332"/>
          </a:xfrm>
          <a:prstGeom prst="rect">
            <a:avLst/>
          </a:prstGeom>
          <a:noFill/>
        </p:spPr>
        <p:txBody>
          <a:bodyPr wrap="square">
            <a:spAutoFit/>
          </a:bodyPr>
          <a:lstStyle/>
          <a:p>
            <a:r>
              <a:rPr lang="en-US" sz="1800" b="0" i="0" u="sng" dirty="0">
                <a:solidFill>
                  <a:srgbClr val="000000"/>
                </a:solidFill>
                <a:effectLst/>
                <a:latin typeface="Arial" panose="020B0604020202020204" pitchFamily="34" charset="0"/>
              </a:rPr>
              <a:t>Evaluating the training and test accuracy of models</a:t>
            </a:r>
            <a:r>
              <a:rPr lang="en-US" sz="1800" b="0" i="0" u="none" strike="noStrike" dirty="0">
                <a:solidFill>
                  <a:srgbClr val="000000"/>
                </a:solidFill>
                <a:effectLst/>
                <a:latin typeface="Arial" panose="020B0604020202020204" pitchFamily="34" charset="0"/>
              </a:rPr>
              <a:t>:</a:t>
            </a:r>
            <a:endParaRPr lang="en-IN" dirty="0"/>
          </a:p>
        </p:txBody>
      </p:sp>
      <p:pic>
        <p:nvPicPr>
          <p:cNvPr id="13320" name="Picture 8">
            <a:extLst>
              <a:ext uri="{FF2B5EF4-FFF2-40B4-BE49-F238E27FC236}">
                <a16:creationId xmlns:a16="http://schemas.microsoft.com/office/drawing/2014/main" id="{A406B2AC-CEFA-4EA5-2809-A249848B0A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5119" y="3752850"/>
            <a:ext cx="4537150" cy="310515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77373EB-F4B9-1B00-48B4-C31090E4DC76}"/>
              </a:ext>
            </a:extLst>
          </p:cNvPr>
          <p:cNvSpPr txBox="1"/>
          <p:nvPr/>
        </p:nvSpPr>
        <p:spPr>
          <a:xfrm>
            <a:off x="123095" y="4963641"/>
            <a:ext cx="8319460" cy="1815882"/>
          </a:xfrm>
          <a:prstGeom prst="rect">
            <a:avLst/>
          </a:prstGeom>
          <a:noFill/>
        </p:spPr>
        <p:txBody>
          <a:bodyPr wrap="square">
            <a:spAutoFit/>
          </a:bodyPr>
          <a:lstStyle/>
          <a:p>
            <a:pPr marL="285750" indent="-285750" algn="l">
              <a:buFont typeface="Arial" panose="020B0604020202020204" pitchFamily="34" charset="0"/>
              <a:buChar char="•"/>
            </a:pPr>
            <a:r>
              <a:rPr lang="en-US" sz="1400" b="0" i="0" dirty="0">
                <a:solidFill>
                  <a:srgbClr val="000000"/>
                </a:solidFill>
                <a:effectLst/>
                <a:latin typeface="Helvetica Neue"/>
              </a:rPr>
              <a:t>RandomForest: perfect training accuracy, which is a strong sign of overfitting. test accuracy is higher than some models but still suggests overfitting.</a:t>
            </a:r>
          </a:p>
          <a:p>
            <a:pPr algn="l"/>
            <a:endParaRPr lang="en-US" sz="1400" b="0" i="0" dirty="0">
              <a:solidFill>
                <a:srgbClr val="000000"/>
              </a:solidFill>
              <a:effectLst/>
              <a:latin typeface="Helvetica Neue"/>
            </a:endParaRPr>
          </a:p>
          <a:p>
            <a:pPr marL="285750" indent="-285750" algn="l">
              <a:buFont typeface="Arial" panose="020B0604020202020204" pitchFamily="34" charset="0"/>
              <a:buChar char="•"/>
            </a:pPr>
            <a:r>
              <a:rPr lang="en-US" sz="1400" b="0" i="0" dirty="0">
                <a:solidFill>
                  <a:srgbClr val="000000"/>
                </a:solidFill>
                <a:effectLst/>
                <a:latin typeface="Helvetica Neue"/>
              </a:rPr>
              <a:t>AdaBoostClassifier: showing some overfitting,  appears to generalize slightly better than the DecisionTree and RandomForest.</a:t>
            </a:r>
          </a:p>
          <a:p>
            <a:pPr algn="l"/>
            <a:endParaRPr lang="en-US" sz="1400" b="0" i="0" dirty="0">
              <a:solidFill>
                <a:srgbClr val="000000"/>
              </a:solidFill>
              <a:effectLst/>
              <a:latin typeface="Helvetica Neue"/>
            </a:endParaRPr>
          </a:p>
          <a:p>
            <a:pPr marL="285750" indent="-285750" algn="l">
              <a:buFont typeface="Arial" panose="020B0604020202020204" pitchFamily="34" charset="0"/>
              <a:buChar char="•"/>
            </a:pPr>
            <a:r>
              <a:rPr lang="en-US" sz="1400" b="0" i="0" dirty="0">
                <a:solidFill>
                  <a:srgbClr val="000000"/>
                </a:solidFill>
                <a:effectLst/>
                <a:latin typeface="Helvetica Neue"/>
              </a:rPr>
              <a:t>GradientBoosting and XGBClassifier: models exhibit overfitting, as their training accuracies are perfect (1.0), but test accuracies are lower.</a:t>
            </a:r>
          </a:p>
        </p:txBody>
      </p:sp>
    </p:spTree>
    <p:extLst>
      <p:ext uri="{BB962C8B-B14F-4D97-AF65-F5344CB8AC3E}">
        <p14:creationId xmlns:p14="http://schemas.microsoft.com/office/powerpoint/2010/main" val="1242526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6BFC48-50F4-C503-60EA-77ECCC3C89FB}"/>
              </a:ext>
            </a:extLst>
          </p:cNvPr>
          <p:cNvSpPr txBox="1"/>
          <p:nvPr/>
        </p:nvSpPr>
        <p:spPr>
          <a:xfrm>
            <a:off x="548174" y="99918"/>
            <a:ext cx="6097554" cy="369332"/>
          </a:xfrm>
          <a:prstGeom prst="rect">
            <a:avLst/>
          </a:prstGeom>
          <a:noFill/>
        </p:spPr>
        <p:txBody>
          <a:bodyPr wrap="square">
            <a:spAutoFit/>
          </a:bodyPr>
          <a:lstStyle/>
          <a:p>
            <a:pPr algn="just">
              <a:spcBef>
                <a:spcPts val="1200"/>
              </a:spcBef>
              <a:spcAft>
                <a:spcPts val="1200"/>
              </a:spcAft>
            </a:pPr>
            <a:r>
              <a:rPr lang="en-IN" sz="1800" b="1" dirty="0">
                <a:solidFill>
                  <a:srgbClr val="000000"/>
                </a:solidFill>
                <a:effectLst/>
                <a:latin typeface="Arial" panose="020B0604020202020204" pitchFamily="34" charset="0"/>
                <a:ea typeface="Times New Roman" panose="02020603050405020304" pitchFamily="18" charset="0"/>
              </a:rPr>
              <a:t>MODEL OPTIMIZATION:</a:t>
            </a:r>
            <a:endParaRPr lang="en-IN" sz="1800" b="1"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577699EB-DC67-F321-CF4C-0C838CCCFA8E}"/>
              </a:ext>
            </a:extLst>
          </p:cNvPr>
          <p:cNvSpPr txBox="1"/>
          <p:nvPr/>
        </p:nvSpPr>
        <p:spPr>
          <a:xfrm>
            <a:off x="688132" y="923931"/>
            <a:ext cx="11012455" cy="646331"/>
          </a:xfrm>
          <a:prstGeom prst="rect">
            <a:avLst/>
          </a:prstGeom>
          <a:noFill/>
        </p:spPr>
        <p:txBody>
          <a:bodyPr wrap="square">
            <a:spAutoFit/>
          </a:bodyPr>
          <a:lstStyle/>
          <a:p>
            <a:r>
              <a:rPr lang="en-IN" sz="1800" dirty="0">
                <a:solidFill>
                  <a:srgbClr val="000000"/>
                </a:solidFill>
                <a:effectLst/>
                <a:latin typeface="Arial" panose="020B0604020202020204" pitchFamily="34" charset="0"/>
                <a:ea typeface="Calibri" panose="020F0502020204030204" pitchFamily="34" charset="0"/>
              </a:rPr>
              <a:t>Hyperparameter tuning was used to optimize the model. We used </a:t>
            </a:r>
            <a:r>
              <a:rPr lang="en-IN" sz="1800" dirty="0" err="1">
                <a:solidFill>
                  <a:srgbClr val="000000"/>
                </a:solidFill>
                <a:effectLst/>
                <a:latin typeface="Arial" panose="020B0604020202020204" pitchFamily="34" charset="0"/>
                <a:ea typeface="Calibri" panose="020F0502020204030204" pitchFamily="34" charset="0"/>
              </a:rPr>
              <a:t>gridsearchcv</a:t>
            </a:r>
            <a:r>
              <a:rPr lang="en-IN" sz="1800" dirty="0">
                <a:solidFill>
                  <a:srgbClr val="000000"/>
                </a:solidFill>
                <a:effectLst/>
                <a:latin typeface="Arial" panose="020B0604020202020204" pitchFamily="34" charset="0"/>
                <a:ea typeface="Calibri" panose="020F0502020204030204" pitchFamily="34" charset="0"/>
              </a:rPr>
              <a:t> and randomized search methods to tune the hyperparameters for different model</a:t>
            </a:r>
            <a:endParaRPr lang="en-IN" dirty="0"/>
          </a:p>
        </p:txBody>
      </p:sp>
      <p:sp>
        <p:nvSpPr>
          <p:cNvPr id="7" name="TextBox 6">
            <a:extLst>
              <a:ext uri="{FF2B5EF4-FFF2-40B4-BE49-F238E27FC236}">
                <a16:creationId xmlns:a16="http://schemas.microsoft.com/office/drawing/2014/main" id="{1A0051BB-EE7E-2B23-16E4-EE61B24265F8}"/>
              </a:ext>
            </a:extLst>
          </p:cNvPr>
          <p:cNvSpPr txBox="1"/>
          <p:nvPr/>
        </p:nvSpPr>
        <p:spPr>
          <a:xfrm>
            <a:off x="688132" y="1767091"/>
            <a:ext cx="9137002" cy="369332"/>
          </a:xfrm>
          <a:prstGeom prst="rect">
            <a:avLst/>
          </a:prstGeom>
          <a:noFill/>
        </p:spPr>
        <p:txBody>
          <a:bodyPr wrap="square">
            <a:spAutoFit/>
          </a:bodyPr>
          <a:lstStyle/>
          <a:p>
            <a:r>
              <a:rPr lang="en-US" sz="1800" b="0" i="0" u="sng" strike="noStrike" dirty="0">
                <a:solidFill>
                  <a:srgbClr val="000000"/>
                </a:solidFill>
                <a:effectLst/>
                <a:latin typeface="Arial" panose="020B0604020202020204" pitchFamily="34" charset="0"/>
              </a:rPr>
              <a:t>Comparing the accuracy and F1 score before and after hyperparameter tuning</a:t>
            </a:r>
            <a:endParaRPr lang="en-IN" u="sng" dirty="0"/>
          </a:p>
        </p:txBody>
      </p:sp>
      <p:pic>
        <p:nvPicPr>
          <p:cNvPr id="15362" name="Picture 2">
            <a:extLst>
              <a:ext uri="{FF2B5EF4-FFF2-40B4-BE49-F238E27FC236}">
                <a16:creationId xmlns:a16="http://schemas.microsoft.com/office/drawing/2014/main" id="{7C5FAD4C-6D26-53D6-3E63-5B4E276760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730" y="2228672"/>
            <a:ext cx="6312998" cy="318795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3A5AB22-52A9-7151-A09D-5F4C42D5D047}"/>
              </a:ext>
            </a:extLst>
          </p:cNvPr>
          <p:cNvSpPr txBox="1"/>
          <p:nvPr/>
        </p:nvSpPr>
        <p:spPr>
          <a:xfrm>
            <a:off x="7001130" y="2333252"/>
            <a:ext cx="4754723" cy="2246769"/>
          </a:xfrm>
          <a:prstGeom prst="rect">
            <a:avLst/>
          </a:prstGeom>
          <a:noFill/>
        </p:spPr>
        <p:txBody>
          <a:bodyPr wrap="square">
            <a:spAutoFit/>
          </a:bodyPr>
          <a:lstStyle/>
          <a:p>
            <a:pPr marL="285750" indent="-285750">
              <a:buFont typeface="Arial" panose="020B0604020202020204" pitchFamily="34" charset="0"/>
              <a:buChar char="•"/>
            </a:pPr>
            <a:r>
              <a:rPr lang="en-US" sz="1400" b="0" i="0" dirty="0">
                <a:solidFill>
                  <a:srgbClr val="000000"/>
                </a:solidFill>
                <a:effectLst/>
                <a:latin typeface="Helvetica Neue"/>
              </a:rPr>
              <a:t>In general, the models demonstrated reasonable performance in classifying DNA sequences into three categories (plants, animals, microorganisms) before hyperparameter tuning.</a:t>
            </a:r>
          </a:p>
          <a:p>
            <a:pPr marL="285750" indent="-285750">
              <a:buFont typeface="Arial" panose="020B0604020202020204" pitchFamily="34" charset="0"/>
              <a:buChar char="•"/>
            </a:pPr>
            <a:endParaRPr lang="en-US" sz="1400" dirty="0">
              <a:solidFill>
                <a:srgbClr val="000000"/>
              </a:solidFill>
              <a:latin typeface="Helvetica Neue"/>
            </a:endParaRPr>
          </a:p>
          <a:p>
            <a:pPr marL="285750" indent="-285750">
              <a:buFont typeface="Arial" panose="020B0604020202020204" pitchFamily="34" charset="0"/>
              <a:buChar char="•"/>
            </a:pPr>
            <a:r>
              <a:rPr lang="en-US" sz="1400" b="0" i="0" dirty="0">
                <a:solidFill>
                  <a:srgbClr val="000000"/>
                </a:solidFill>
                <a:effectLst/>
                <a:latin typeface="Helvetica Neue"/>
              </a:rPr>
              <a:t> RandomForest, GradientBoosting, and XGBClassifier initially exhibited the highest accuracy among the models. However, after hyperparameter tuning, the performance of these models further improved, as described in the previous responses.</a:t>
            </a:r>
            <a:endParaRPr lang="en-IN" sz="1400" dirty="0"/>
          </a:p>
        </p:txBody>
      </p:sp>
      <p:sp>
        <p:nvSpPr>
          <p:cNvPr id="11" name="TextBox 10">
            <a:extLst>
              <a:ext uri="{FF2B5EF4-FFF2-40B4-BE49-F238E27FC236}">
                <a16:creationId xmlns:a16="http://schemas.microsoft.com/office/drawing/2014/main" id="{A34B717A-31E4-3589-C3F2-261CC0B00580}"/>
              </a:ext>
            </a:extLst>
          </p:cNvPr>
          <p:cNvSpPr txBox="1"/>
          <p:nvPr/>
        </p:nvSpPr>
        <p:spPr>
          <a:xfrm>
            <a:off x="372446" y="5508880"/>
            <a:ext cx="11643826" cy="954107"/>
          </a:xfrm>
          <a:prstGeom prst="rect">
            <a:avLst/>
          </a:prstGeom>
          <a:noFill/>
        </p:spPr>
        <p:txBody>
          <a:bodyPr wrap="square">
            <a:spAutoFit/>
          </a:bodyPr>
          <a:lstStyle/>
          <a:p>
            <a:pPr marL="285750" indent="-285750">
              <a:buFont typeface="Arial" panose="020B0604020202020204" pitchFamily="34" charset="0"/>
              <a:buChar char="•"/>
            </a:pPr>
            <a:r>
              <a:rPr lang="en-US" sz="1400" b="0" i="0" u="none" strike="noStrike" dirty="0">
                <a:solidFill>
                  <a:srgbClr val="000000"/>
                </a:solidFill>
                <a:effectLst/>
                <a:latin typeface="Arial" panose="020B0604020202020204" pitchFamily="34" charset="0"/>
              </a:rPr>
              <a:t>The hyperparameter tuning process effectively optimized the model parameters, enhancing the classification performance</a:t>
            </a:r>
          </a:p>
          <a:p>
            <a:pPr marL="285750" indent="-285750">
              <a:buFont typeface="Arial" panose="020B0604020202020204" pitchFamily="34" charset="0"/>
              <a:buChar char="•"/>
            </a:pPr>
            <a:r>
              <a:rPr lang="en-US" sz="1400" b="0" i="0" u="none" strike="noStrike" dirty="0">
                <a:solidFill>
                  <a:srgbClr val="000000"/>
                </a:solidFill>
                <a:effectLst/>
                <a:latin typeface="Arial" panose="020B0604020202020204" pitchFamily="34" charset="0"/>
              </a:rPr>
              <a:t>XGBClassifier emerged as the top-performing classifier with the highest accuracy, precision, recall, and F1 score of 0.76,0.76,0.75,0.77 respectively after tuning. </a:t>
            </a:r>
          </a:p>
          <a:p>
            <a:pPr marL="285750" indent="-285750">
              <a:buFont typeface="Arial" panose="020B0604020202020204" pitchFamily="34" charset="0"/>
              <a:buChar char="•"/>
            </a:pPr>
            <a:r>
              <a:rPr lang="en-US" sz="1400" b="0" i="0" u="none" strike="noStrike" dirty="0">
                <a:solidFill>
                  <a:srgbClr val="000000"/>
                </a:solidFill>
                <a:effectLst/>
                <a:latin typeface="Arial" panose="020B0604020202020204" pitchFamily="34" charset="0"/>
              </a:rPr>
              <a:t>XGBoost,choice for classifying DNA sequences into the specified categories</a:t>
            </a:r>
            <a:endParaRPr lang="en-IN" sz="1400" dirty="0"/>
          </a:p>
        </p:txBody>
      </p:sp>
    </p:spTree>
    <p:extLst>
      <p:ext uri="{BB962C8B-B14F-4D97-AF65-F5344CB8AC3E}">
        <p14:creationId xmlns:p14="http://schemas.microsoft.com/office/powerpoint/2010/main" val="3470646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5245AC1-2559-82A5-BF33-EF9DC03F2B1B}"/>
              </a:ext>
            </a:extLst>
          </p:cNvPr>
          <p:cNvPicPr>
            <a:picLocks noChangeAspect="1"/>
          </p:cNvPicPr>
          <p:nvPr/>
        </p:nvPicPr>
        <p:blipFill>
          <a:blip r:embed="rId2"/>
          <a:stretch>
            <a:fillRect/>
          </a:stretch>
        </p:blipFill>
        <p:spPr>
          <a:xfrm>
            <a:off x="454869" y="3731932"/>
            <a:ext cx="7233556" cy="2174346"/>
          </a:xfrm>
          <a:prstGeom prst="rect">
            <a:avLst/>
          </a:prstGeom>
        </p:spPr>
      </p:pic>
      <p:pic>
        <p:nvPicPr>
          <p:cNvPr id="17" name="Picture 16">
            <a:extLst>
              <a:ext uri="{FF2B5EF4-FFF2-40B4-BE49-F238E27FC236}">
                <a16:creationId xmlns:a16="http://schemas.microsoft.com/office/drawing/2014/main" id="{1C17E361-9B4B-4C33-E284-0573F8CE4F61}"/>
              </a:ext>
            </a:extLst>
          </p:cNvPr>
          <p:cNvPicPr>
            <a:picLocks noChangeAspect="1"/>
          </p:cNvPicPr>
          <p:nvPr/>
        </p:nvPicPr>
        <p:blipFill rotWithShape="1">
          <a:blip r:embed="rId3"/>
          <a:srcRect r="6306"/>
          <a:stretch/>
        </p:blipFill>
        <p:spPr>
          <a:xfrm>
            <a:off x="7386734" y="3547266"/>
            <a:ext cx="4805266" cy="2560542"/>
          </a:xfrm>
          <a:prstGeom prst="rect">
            <a:avLst/>
          </a:prstGeom>
        </p:spPr>
      </p:pic>
      <p:sp>
        <p:nvSpPr>
          <p:cNvPr id="3" name="TextBox 2">
            <a:extLst>
              <a:ext uri="{FF2B5EF4-FFF2-40B4-BE49-F238E27FC236}">
                <a16:creationId xmlns:a16="http://schemas.microsoft.com/office/drawing/2014/main" id="{2709B512-F969-E69E-413F-1195A5519459}"/>
              </a:ext>
            </a:extLst>
          </p:cNvPr>
          <p:cNvSpPr txBox="1"/>
          <p:nvPr/>
        </p:nvSpPr>
        <p:spPr>
          <a:xfrm>
            <a:off x="454868" y="659754"/>
            <a:ext cx="6097554" cy="369332"/>
          </a:xfrm>
          <a:prstGeom prst="rect">
            <a:avLst/>
          </a:prstGeom>
          <a:noFill/>
        </p:spPr>
        <p:txBody>
          <a:bodyPr wrap="square">
            <a:spAutoFit/>
          </a:bodyPr>
          <a:lstStyle/>
          <a:p>
            <a:r>
              <a:rPr lang="en-IN" sz="1800" b="1" dirty="0">
                <a:solidFill>
                  <a:srgbClr val="000000"/>
                </a:solidFill>
                <a:effectLst/>
                <a:latin typeface="Arial" panose="020B0604020202020204" pitchFamily="34" charset="0"/>
                <a:ea typeface="Calibri" panose="020F0502020204030204" pitchFamily="34" charset="0"/>
              </a:rPr>
              <a:t>DEEP LEARNING MODELS</a:t>
            </a:r>
            <a:endParaRPr lang="en-IN" b="1" dirty="0"/>
          </a:p>
        </p:txBody>
      </p:sp>
      <p:sp>
        <p:nvSpPr>
          <p:cNvPr id="5" name="TextBox 4">
            <a:extLst>
              <a:ext uri="{FF2B5EF4-FFF2-40B4-BE49-F238E27FC236}">
                <a16:creationId xmlns:a16="http://schemas.microsoft.com/office/drawing/2014/main" id="{74FFCD34-3EC8-FA97-44BC-08A12873C270}"/>
              </a:ext>
            </a:extLst>
          </p:cNvPr>
          <p:cNvSpPr txBox="1"/>
          <p:nvPr/>
        </p:nvSpPr>
        <p:spPr>
          <a:xfrm>
            <a:off x="454868" y="1142734"/>
            <a:ext cx="6097554" cy="373757"/>
          </a:xfrm>
          <a:prstGeom prst="rect">
            <a:avLst/>
          </a:prstGeom>
          <a:noFill/>
        </p:spPr>
        <p:txBody>
          <a:bodyPr wrap="square">
            <a:spAutoFit/>
          </a:bodyPr>
          <a:lstStyle/>
          <a:p>
            <a:pPr lvl="0" algn="just">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Data Transformation: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FBB1A82-DA37-3DBC-3A2D-4D10A262FF62}"/>
              </a:ext>
            </a:extLst>
          </p:cNvPr>
          <p:cNvSpPr txBox="1"/>
          <p:nvPr/>
        </p:nvSpPr>
        <p:spPr>
          <a:xfrm>
            <a:off x="454868" y="1707646"/>
            <a:ext cx="11581622" cy="1463799"/>
          </a:xfrm>
          <a:prstGeom prst="rect">
            <a:avLst/>
          </a:prstGeom>
          <a:noFill/>
        </p:spPr>
        <p:txBody>
          <a:bodyPr wrap="square">
            <a:spAutoFit/>
          </a:bodyPr>
          <a:lstStyle/>
          <a:p>
            <a:pPr marL="342900" lvl="0" indent="-342900" algn="just">
              <a:lnSpc>
                <a:spcPct val="107000"/>
              </a:lnSpc>
              <a:buFont typeface="Symbol" panose="05050102010706020507" pitchFamily="18" charset="2"/>
              <a:buChar char=""/>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K-</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mers</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Generation</a:t>
            </a:r>
          </a:p>
          <a:p>
            <a:pPr marL="342900" lvl="0" indent="-342900" algn="just">
              <a:lnSpc>
                <a:spcPct val="107000"/>
              </a:lnSpc>
              <a:buFont typeface="Symbol" panose="05050102010706020507" pitchFamily="18" charset="2"/>
              <a:buChar char=""/>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Feature Extraction with Word2Vec: A </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DocToVec</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class is defined to convert k-</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mers</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into numerical vectors. It uses Word2Vec to represent individual words in the k-</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mers</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a:t>
            </a:r>
          </a:p>
          <a:p>
            <a:pPr marL="342900" lvl="0" indent="-342900" algn="just">
              <a:lnSpc>
                <a:spcPct val="107000"/>
              </a:lnSpc>
              <a:buFont typeface="Symbol" panose="05050102010706020507" pitchFamily="18" charset="2"/>
              <a:buChar char=""/>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Embedding K-</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mers</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The k-</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mers</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are embedded into numerical vectors using the </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DocToVec</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class, resulting in a vector representation for each DNA sequence.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Label Encoding: The target labels (hosts) are encoded into numerical values using Label Encoding.</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879DE3A-3A71-B461-094C-8E39BEE89494}"/>
              </a:ext>
            </a:extLst>
          </p:cNvPr>
          <p:cNvSpPr txBox="1"/>
          <p:nvPr/>
        </p:nvSpPr>
        <p:spPr>
          <a:xfrm>
            <a:off x="632149" y="3362600"/>
            <a:ext cx="6097554" cy="369332"/>
          </a:xfrm>
          <a:prstGeom prst="rect">
            <a:avLst/>
          </a:prstGeom>
          <a:noFill/>
        </p:spPr>
        <p:txBody>
          <a:bodyPr wrap="square">
            <a:spAutoFit/>
          </a:bodyPr>
          <a:lstStyle/>
          <a:p>
            <a:r>
              <a:rPr lang="en-IN" sz="1800" u="sng" dirty="0">
                <a:effectLst/>
                <a:latin typeface="Arial" panose="020B0604020202020204" pitchFamily="34" charset="0"/>
                <a:ea typeface="Calibri" panose="020F0502020204030204" pitchFamily="34" charset="0"/>
              </a:rPr>
              <a:t>CNN MODEL FOR THREE CLASS CLASSIFICATION:</a:t>
            </a:r>
            <a:endParaRPr lang="en-IN" dirty="0"/>
          </a:p>
        </p:txBody>
      </p:sp>
      <p:sp>
        <p:nvSpPr>
          <p:cNvPr id="11" name="TextBox 10">
            <a:extLst>
              <a:ext uri="{FF2B5EF4-FFF2-40B4-BE49-F238E27FC236}">
                <a16:creationId xmlns:a16="http://schemas.microsoft.com/office/drawing/2014/main" id="{F785A814-26A3-5483-751A-E5F4F74FFBA3}"/>
              </a:ext>
            </a:extLst>
          </p:cNvPr>
          <p:cNvSpPr txBox="1"/>
          <p:nvPr/>
        </p:nvSpPr>
        <p:spPr>
          <a:xfrm>
            <a:off x="3048778" y="3244334"/>
            <a:ext cx="6097554" cy="369332"/>
          </a:xfrm>
          <a:prstGeom prst="rect">
            <a:avLst/>
          </a:prstGeom>
          <a:noFill/>
        </p:spPr>
        <p:txBody>
          <a:bodyPr wrap="square">
            <a:spAutoFit/>
          </a:bodyPr>
          <a:lstStyle/>
          <a:p>
            <a:endParaRPr lang="en-IN" dirty="0"/>
          </a:p>
        </p:txBody>
      </p:sp>
      <p:sp>
        <p:nvSpPr>
          <p:cNvPr id="13" name="TextBox 12">
            <a:extLst>
              <a:ext uri="{FF2B5EF4-FFF2-40B4-BE49-F238E27FC236}">
                <a16:creationId xmlns:a16="http://schemas.microsoft.com/office/drawing/2014/main" id="{CE174BF2-AC30-98B4-6F97-1D741B3690D9}"/>
              </a:ext>
            </a:extLst>
          </p:cNvPr>
          <p:cNvSpPr txBox="1"/>
          <p:nvPr/>
        </p:nvSpPr>
        <p:spPr>
          <a:xfrm>
            <a:off x="3048778" y="3244334"/>
            <a:ext cx="6097554" cy="369332"/>
          </a:xfrm>
          <a:prstGeom prst="rect">
            <a:avLst/>
          </a:prstGeom>
          <a:noFill/>
        </p:spPr>
        <p:txBody>
          <a:bodyPr wrap="square">
            <a:spAutoFit/>
          </a:bodyPr>
          <a:lstStyle/>
          <a:p>
            <a:endParaRPr lang="en-IN" dirty="0"/>
          </a:p>
        </p:txBody>
      </p:sp>
      <p:pic>
        <p:nvPicPr>
          <p:cNvPr id="19" name="Picture 18">
            <a:extLst>
              <a:ext uri="{FF2B5EF4-FFF2-40B4-BE49-F238E27FC236}">
                <a16:creationId xmlns:a16="http://schemas.microsoft.com/office/drawing/2014/main" id="{67BF7D55-3AC5-711D-6220-528F5F94FEB8}"/>
              </a:ext>
            </a:extLst>
          </p:cNvPr>
          <p:cNvPicPr>
            <a:picLocks noChangeAspect="1"/>
          </p:cNvPicPr>
          <p:nvPr/>
        </p:nvPicPr>
        <p:blipFill>
          <a:blip r:embed="rId4"/>
          <a:stretch>
            <a:fillRect/>
          </a:stretch>
        </p:blipFill>
        <p:spPr>
          <a:xfrm>
            <a:off x="454867" y="6107808"/>
            <a:ext cx="9472903" cy="677681"/>
          </a:xfrm>
          <a:prstGeom prst="rect">
            <a:avLst/>
          </a:prstGeom>
        </p:spPr>
      </p:pic>
    </p:spTree>
    <p:extLst>
      <p:ext uri="{BB962C8B-B14F-4D97-AF65-F5344CB8AC3E}">
        <p14:creationId xmlns:p14="http://schemas.microsoft.com/office/powerpoint/2010/main" val="1102544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DE0056-5EEE-62AC-F9B0-15C08251BCBC}"/>
              </a:ext>
            </a:extLst>
          </p:cNvPr>
          <p:cNvSpPr txBox="1"/>
          <p:nvPr/>
        </p:nvSpPr>
        <p:spPr>
          <a:xfrm>
            <a:off x="511277" y="1232408"/>
            <a:ext cx="11029616" cy="1477328"/>
          </a:xfrm>
          <a:prstGeom prst="rect">
            <a:avLst/>
          </a:prstGeom>
          <a:noFill/>
        </p:spPr>
        <p:txBody>
          <a:bodyPr wrap="square">
            <a:spAutoFit/>
          </a:bodyPr>
          <a:lstStyle/>
          <a:p>
            <a:r>
              <a:rPr lang="en-US" b="0" i="0" dirty="0">
                <a:solidFill>
                  <a:schemeClr val="tx1">
                    <a:lumMod val="95000"/>
                    <a:lumOff val="5000"/>
                  </a:schemeClr>
                </a:solidFill>
                <a:effectLst/>
                <a:latin typeface="Söhne"/>
              </a:rPr>
              <a:t>The challenge is to develop machine learning and deep learning models capable of accurately predicting the host class of viruses based on their DNA sequences. The project involves classifying viruses into one of eight distinct host classes: humans, plants, vertebrates, invertebrates, bacteria, eukaryotic microorganisms, archaea, and fungi. By addressing this problem, the project aims to contribute to our understanding of virus-host interactions, advance disease surveillance capabilities, and provide valuable insights into viral transmission patterns</a:t>
            </a:r>
            <a:r>
              <a:rPr lang="en-US" b="0" i="0" dirty="0">
                <a:solidFill>
                  <a:srgbClr val="D1D5DB"/>
                </a:solidFill>
                <a:effectLst/>
                <a:latin typeface="Söhne"/>
              </a:rPr>
              <a:t>.</a:t>
            </a:r>
            <a:endParaRPr lang="en-US" dirty="0">
              <a:latin typeface="Bahnschrift Light" panose="020B0502040204020203" pitchFamily="34" charset="0"/>
            </a:endParaRPr>
          </a:p>
        </p:txBody>
      </p:sp>
      <p:sp>
        <p:nvSpPr>
          <p:cNvPr id="15" name="TextBox 14">
            <a:extLst>
              <a:ext uri="{FF2B5EF4-FFF2-40B4-BE49-F238E27FC236}">
                <a16:creationId xmlns:a16="http://schemas.microsoft.com/office/drawing/2014/main" id="{335B61B4-D59B-F2D9-4691-D5755219820C}"/>
              </a:ext>
            </a:extLst>
          </p:cNvPr>
          <p:cNvSpPr txBox="1"/>
          <p:nvPr/>
        </p:nvSpPr>
        <p:spPr>
          <a:xfrm>
            <a:off x="3731382" y="3784544"/>
            <a:ext cx="7985182" cy="1754326"/>
          </a:xfrm>
          <a:prstGeom prst="rect">
            <a:avLst/>
          </a:prstGeom>
          <a:noFill/>
        </p:spPr>
        <p:txBody>
          <a:bodyPr wrap="square">
            <a:spAutoFit/>
          </a:bodyPr>
          <a:lstStyle/>
          <a:p>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Our aim is to create a dataset of viral DNA sequences and develop robust machine learning and deep learning models capable of classifying viruses into eight distinct host classes: humans, plants, vertebrates, invertebrates, bacteria, eukaryotic microorganisms, archaea, and fungi. By accurately predicting viral host specificity, we can gain valuable insights into virus-host interactions, facilitate disease surveillance, and enhance our understanding of viral transmission patterns</a:t>
            </a:r>
            <a:endParaRPr lang="en-IN" dirty="0">
              <a:latin typeface="Bahnschrift Light" panose="020B0502040204020203" pitchFamily="34" charset="0"/>
            </a:endParaRPr>
          </a:p>
        </p:txBody>
      </p:sp>
      <p:pic>
        <p:nvPicPr>
          <p:cNvPr id="16" name="Content Placeholder 10">
            <a:extLst>
              <a:ext uri="{FF2B5EF4-FFF2-40B4-BE49-F238E27FC236}">
                <a16:creationId xmlns:a16="http://schemas.microsoft.com/office/drawing/2014/main" id="{582AED35-76D2-2FB2-5A70-A8914EA404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9666" y="6091678"/>
            <a:ext cx="1823844" cy="640061"/>
          </a:xfrm>
          <a:prstGeom prst="rect">
            <a:avLst/>
          </a:prstGeom>
        </p:spPr>
      </p:pic>
      <p:sp>
        <p:nvSpPr>
          <p:cNvPr id="19" name="Rectangle 18">
            <a:extLst>
              <a:ext uri="{FF2B5EF4-FFF2-40B4-BE49-F238E27FC236}">
                <a16:creationId xmlns:a16="http://schemas.microsoft.com/office/drawing/2014/main" id="{7AE133A1-8098-6F87-BF0B-9EB566B96415}"/>
              </a:ext>
            </a:extLst>
          </p:cNvPr>
          <p:cNvSpPr/>
          <p:nvPr/>
        </p:nvSpPr>
        <p:spPr>
          <a:xfrm>
            <a:off x="511277" y="592347"/>
            <a:ext cx="5132439" cy="640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cap="none" dirty="0">
                <a:solidFill>
                  <a:schemeClr val="accent1"/>
                </a:solidFill>
              </a:rPr>
              <a:t>Problem Statement</a:t>
            </a:r>
            <a:endParaRPr lang="en-IN" sz="4800" cap="none" dirty="0">
              <a:solidFill>
                <a:schemeClr val="accent1"/>
              </a:solidFill>
            </a:endParaRPr>
          </a:p>
        </p:txBody>
      </p:sp>
      <p:sp>
        <p:nvSpPr>
          <p:cNvPr id="20" name="Rectangle 19">
            <a:extLst>
              <a:ext uri="{FF2B5EF4-FFF2-40B4-BE49-F238E27FC236}">
                <a16:creationId xmlns:a16="http://schemas.microsoft.com/office/drawing/2014/main" id="{A3A65717-91D2-DAD8-E17D-A9D60A98E95E}"/>
              </a:ext>
            </a:extLst>
          </p:cNvPr>
          <p:cNvSpPr/>
          <p:nvPr/>
        </p:nvSpPr>
        <p:spPr>
          <a:xfrm>
            <a:off x="3731382" y="3108969"/>
            <a:ext cx="6548284" cy="640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dirty="0">
                <a:solidFill>
                  <a:schemeClr val="accent1"/>
                </a:solidFill>
              </a:rPr>
              <a:t>Aim:</a:t>
            </a:r>
            <a:r>
              <a:rPr lang="en-US" sz="4800" cap="none" dirty="0">
                <a:solidFill>
                  <a:schemeClr val="accent1"/>
                </a:solidFill>
              </a:rPr>
              <a:t> </a:t>
            </a:r>
          </a:p>
        </p:txBody>
      </p:sp>
      <p:pic>
        <p:nvPicPr>
          <p:cNvPr id="1026" name="Picture 2" descr="Machine Learning | DoiT International">
            <a:extLst>
              <a:ext uri="{FF2B5EF4-FFF2-40B4-BE49-F238E27FC236}">
                <a16:creationId xmlns:a16="http://schemas.microsoft.com/office/drawing/2014/main" id="{2DD4FE2E-4812-5E7F-92DC-9EEB914279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096" y="3227031"/>
            <a:ext cx="3038475"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955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BC54CA6B-A786-BB6B-B55D-68BCE96665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08" y="667055"/>
            <a:ext cx="6069564" cy="279633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1FF87B7-E3F4-2D9E-876C-4812ECC663A0}"/>
              </a:ext>
            </a:extLst>
          </p:cNvPr>
          <p:cNvSpPr txBox="1"/>
          <p:nvPr/>
        </p:nvSpPr>
        <p:spPr>
          <a:xfrm>
            <a:off x="6195526" y="775528"/>
            <a:ext cx="5994919" cy="1969770"/>
          </a:xfrm>
          <a:prstGeom prst="rect">
            <a:avLst/>
          </a:prstGeom>
          <a:noFill/>
        </p:spPr>
        <p:txBody>
          <a:bodyPr wrap="square">
            <a:spAutoFit/>
          </a:bodyPr>
          <a:lstStyle/>
          <a:p>
            <a:pPr marL="285750" indent="-285750" algn="just" rtl="0">
              <a:spcBef>
                <a:spcPts val="120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The training accuracy reached approximately 89.82%, which means that, on the training data, the model correctly predicted the host category for about 89.82% of the sequences.</a:t>
            </a:r>
          </a:p>
          <a:p>
            <a:pPr marL="285750" indent="-285750" algn="just" rtl="0">
              <a:spcBef>
                <a:spcPts val="1200"/>
              </a:spcBef>
              <a:spcAft>
                <a:spcPts val="0"/>
              </a:spcAft>
              <a:buFont typeface="Arial" panose="020B0604020202020204" pitchFamily="34" charset="0"/>
              <a:buChar char="•"/>
            </a:pPr>
            <a:endParaRPr lang="en-US" sz="1400" b="0" dirty="0">
              <a:effectLst/>
            </a:endParaRPr>
          </a:p>
          <a:p>
            <a:pPr marL="285750" indent="-285750" algn="just" rtl="0">
              <a:spcBef>
                <a:spcPts val="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The validation accuracy reached approximately 75.44%. This indicates that the model generalized well to unseen data, as the validation accuracy is close to the training accuracy.</a:t>
            </a:r>
            <a:br>
              <a:rPr lang="en-US" sz="1400" dirty="0"/>
            </a:br>
            <a:endParaRPr lang="en-IN" sz="1400" dirty="0"/>
          </a:p>
        </p:txBody>
      </p:sp>
      <p:sp>
        <p:nvSpPr>
          <p:cNvPr id="5" name="TextBox 4">
            <a:extLst>
              <a:ext uri="{FF2B5EF4-FFF2-40B4-BE49-F238E27FC236}">
                <a16:creationId xmlns:a16="http://schemas.microsoft.com/office/drawing/2014/main" id="{3F0627D7-3266-D49B-0FFD-E74986CFE792}"/>
              </a:ext>
            </a:extLst>
          </p:cNvPr>
          <p:cNvSpPr txBox="1"/>
          <p:nvPr/>
        </p:nvSpPr>
        <p:spPr>
          <a:xfrm>
            <a:off x="422209" y="3448678"/>
            <a:ext cx="6106884" cy="373757"/>
          </a:xfrm>
          <a:prstGeom prst="rect">
            <a:avLst/>
          </a:prstGeom>
          <a:noFill/>
        </p:spPr>
        <p:txBody>
          <a:bodyPr wrap="square">
            <a:spAutoFit/>
          </a:bodyPr>
          <a:lstStyle/>
          <a:p>
            <a:pPr algn="just">
              <a:lnSpc>
                <a:spcPct val="107000"/>
              </a:lnSpc>
              <a:spcAft>
                <a:spcPts val="800"/>
              </a:spcAft>
            </a:pPr>
            <a:r>
              <a:rPr lang="en-IN" sz="1800" u="sng" kern="100" dirty="0">
                <a:effectLst/>
                <a:latin typeface="Arial" panose="020B0604020202020204" pitchFamily="34" charset="0"/>
                <a:ea typeface="Calibri" panose="020F0502020204030204" pitchFamily="34" charset="0"/>
                <a:cs typeface="Times New Roman" panose="02020603050405020304" pitchFamily="18" charset="0"/>
              </a:rPr>
              <a:t>LSTM FOR THREE CLASS CLASSIFICATION: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D81B0AE1-1AFA-B6D1-E667-EDD7352568A3}"/>
              </a:ext>
            </a:extLst>
          </p:cNvPr>
          <p:cNvPicPr>
            <a:picLocks noChangeAspect="1"/>
          </p:cNvPicPr>
          <p:nvPr/>
        </p:nvPicPr>
        <p:blipFill>
          <a:blip r:embed="rId3"/>
          <a:stretch>
            <a:fillRect/>
          </a:stretch>
        </p:blipFill>
        <p:spPr>
          <a:xfrm>
            <a:off x="284583" y="3822434"/>
            <a:ext cx="8702794" cy="2065181"/>
          </a:xfrm>
          <a:prstGeom prst="rect">
            <a:avLst/>
          </a:prstGeom>
        </p:spPr>
      </p:pic>
      <p:pic>
        <p:nvPicPr>
          <p:cNvPr id="9" name="Picture 8">
            <a:extLst>
              <a:ext uri="{FF2B5EF4-FFF2-40B4-BE49-F238E27FC236}">
                <a16:creationId xmlns:a16="http://schemas.microsoft.com/office/drawing/2014/main" id="{04BA667A-7C27-8F57-15C9-64CF4806EEDB}"/>
              </a:ext>
            </a:extLst>
          </p:cNvPr>
          <p:cNvPicPr>
            <a:picLocks noChangeAspect="1"/>
          </p:cNvPicPr>
          <p:nvPr/>
        </p:nvPicPr>
        <p:blipFill>
          <a:blip r:embed="rId4"/>
          <a:stretch>
            <a:fillRect/>
          </a:stretch>
        </p:blipFill>
        <p:spPr>
          <a:xfrm>
            <a:off x="505124" y="6074228"/>
            <a:ext cx="8340296" cy="634481"/>
          </a:xfrm>
          <a:prstGeom prst="rect">
            <a:avLst/>
          </a:prstGeom>
        </p:spPr>
      </p:pic>
    </p:spTree>
    <p:extLst>
      <p:ext uri="{BB962C8B-B14F-4D97-AF65-F5344CB8AC3E}">
        <p14:creationId xmlns:p14="http://schemas.microsoft.com/office/powerpoint/2010/main" val="2731022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7BCA2A72-8C99-100A-EBB3-A821129B77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280" y="0"/>
            <a:ext cx="10302940" cy="36456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7CF2C58-47A0-0C2F-8FC8-D0B8F8398088}"/>
              </a:ext>
            </a:extLst>
          </p:cNvPr>
          <p:cNvSpPr txBox="1"/>
          <p:nvPr/>
        </p:nvSpPr>
        <p:spPr>
          <a:xfrm>
            <a:off x="800102" y="3729620"/>
            <a:ext cx="9752822" cy="954107"/>
          </a:xfrm>
          <a:prstGeom prst="rect">
            <a:avLst/>
          </a:prstGeom>
          <a:noFill/>
        </p:spPr>
        <p:txBody>
          <a:bodyPr wrap="square">
            <a:spAutoFit/>
          </a:bodyPr>
          <a:lstStyle/>
          <a:p>
            <a:pPr marL="285750" indent="-285750">
              <a:buFont typeface="Arial" panose="020B0604020202020204" pitchFamily="34" charset="0"/>
              <a:buChar char="•"/>
            </a:pPr>
            <a:r>
              <a:rPr lang="en-US" sz="1400" b="0" i="0" u="none" strike="noStrike" dirty="0">
                <a:solidFill>
                  <a:srgbClr val="000000"/>
                </a:solidFill>
                <a:effectLst/>
                <a:latin typeface="Arial" panose="020B0604020202020204" pitchFamily="34" charset="0"/>
              </a:rPr>
              <a:t>The LSTM model demonstrated strong learning capabilities during training, achieving nearly perfect accuracy on the training data. </a:t>
            </a:r>
          </a:p>
          <a:p>
            <a:pPr marL="285750" indent="-285750">
              <a:buFont typeface="Arial" panose="020B0604020202020204" pitchFamily="34" charset="0"/>
              <a:buChar char="•"/>
            </a:pPr>
            <a:r>
              <a:rPr lang="en-US" sz="1400" b="0" i="0" u="none" strike="noStrike" dirty="0">
                <a:solidFill>
                  <a:srgbClr val="000000"/>
                </a:solidFill>
                <a:effectLst/>
                <a:latin typeface="Arial" panose="020B0604020202020204" pitchFamily="34" charset="0"/>
              </a:rPr>
              <a:t>However, the model's performance on the validation and test datasets suggests that it might be overfitting to some extent. It may have learned noise or specific details of the training data that do not generalize well. </a:t>
            </a:r>
          </a:p>
        </p:txBody>
      </p:sp>
      <p:sp>
        <p:nvSpPr>
          <p:cNvPr id="5" name="TextBox 4">
            <a:extLst>
              <a:ext uri="{FF2B5EF4-FFF2-40B4-BE49-F238E27FC236}">
                <a16:creationId xmlns:a16="http://schemas.microsoft.com/office/drawing/2014/main" id="{EA4DFF2C-DCE4-DC12-762C-9BA10C813059}"/>
              </a:ext>
            </a:extLst>
          </p:cNvPr>
          <p:cNvSpPr txBox="1"/>
          <p:nvPr/>
        </p:nvSpPr>
        <p:spPr>
          <a:xfrm>
            <a:off x="800102" y="4791448"/>
            <a:ext cx="11217727" cy="523220"/>
          </a:xfrm>
          <a:prstGeom prst="rect">
            <a:avLst/>
          </a:prstGeom>
          <a:noFill/>
        </p:spPr>
        <p:txBody>
          <a:bodyPr wrap="square">
            <a:spAutoFit/>
          </a:bodyPr>
          <a:lstStyle/>
          <a:p>
            <a:pPr marL="285750" indent="-285750">
              <a:buFont typeface="Arial" panose="020B0604020202020204" pitchFamily="34" charset="0"/>
              <a:buChar char="•"/>
            </a:pPr>
            <a:r>
              <a:rPr lang="en-US" sz="1400" b="0" i="0" u="none" strike="noStrike" dirty="0">
                <a:solidFill>
                  <a:srgbClr val="000000"/>
                </a:solidFill>
                <a:effectLst/>
                <a:latin typeface="Arial" panose="020B0604020202020204" pitchFamily="34" charset="0"/>
              </a:rPr>
              <a:t>The observed overfitting in both the LSTM and CNN models can be attributed to the presence of duplicate data in our dataset, particularly for viruses that infect multiple hosts.</a:t>
            </a:r>
            <a:endParaRPr lang="en-IN" sz="1400" dirty="0"/>
          </a:p>
        </p:txBody>
      </p:sp>
      <p:sp>
        <p:nvSpPr>
          <p:cNvPr id="7" name="TextBox 6">
            <a:extLst>
              <a:ext uri="{FF2B5EF4-FFF2-40B4-BE49-F238E27FC236}">
                <a16:creationId xmlns:a16="http://schemas.microsoft.com/office/drawing/2014/main" id="{B3F2CFE4-58DF-2A91-EC43-F36F9004FE07}"/>
              </a:ext>
            </a:extLst>
          </p:cNvPr>
          <p:cNvSpPr txBox="1"/>
          <p:nvPr/>
        </p:nvSpPr>
        <p:spPr>
          <a:xfrm>
            <a:off x="800102" y="5460198"/>
            <a:ext cx="10023410" cy="738664"/>
          </a:xfrm>
          <a:prstGeom prst="rect">
            <a:avLst/>
          </a:prstGeom>
          <a:noFill/>
        </p:spPr>
        <p:txBody>
          <a:bodyPr wrap="square">
            <a:spAutoFit/>
          </a:bodyPr>
          <a:lstStyle/>
          <a:p>
            <a:pPr marL="285750" indent="-285750">
              <a:buFont typeface="Arial" panose="020B0604020202020204" pitchFamily="34" charset="0"/>
              <a:buChar char="•"/>
            </a:pPr>
            <a:r>
              <a:rPr lang="en-US" sz="1400" b="0" i="0" u="none" strike="noStrike" dirty="0">
                <a:solidFill>
                  <a:srgbClr val="000000"/>
                </a:solidFill>
                <a:effectLst/>
                <a:latin typeface="Arial" panose="020B0604020202020204" pitchFamily="34" charset="0"/>
              </a:rPr>
              <a:t>These duplicates introduce bias into the training process, as the model may inadvertently memorize repeated examples rather than learning meaningful patterns. As a result, the models perform exceptionally well on the training data but struggle to generalize to unseen data, leading to reduced performance on the validation and test sets.</a:t>
            </a:r>
            <a:endParaRPr lang="en-IN" sz="1400" dirty="0"/>
          </a:p>
        </p:txBody>
      </p:sp>
    </p:spTree>
    <p:extLst>
      <p:ext uri="{BB962C8B-B14F-4D97-AF65-F5344CB8AC3E}">
        <p14:creationId xmlns:p14="http://schemas.microsoft.com/office/powerpoint/2010/main" val="3150004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4D55CB-4FA1-9D97-6BAD-7909CF63959A}"/>
              </a:ext>
            </a:extLst>
          </p:cNvPr>
          <p:cNvSpPr txBox="1"/>
          <p:nvPr/>
        </p:nvSpPr>
        <p:spPr>
          <a:xfrm>
            <a:off x="333570" y="695973"/>
            <a:ext cx="10975132" cy="373757"/>
          </a:xfrm>
          <a:prstGeom prst="rect">
            <a:avLst/>
          </a:prstGeom>
          <a:noFill/>
        </p:spPr>
        <p:txBody>
          <a:bodyPr wrap="square">
            <a:spAutoFit/>
          </a:bodyPr>
          <a:lstStyle/>
          <a:p>
            <a:pPr algn="just">
              <a:lnSpc>
                <a:spcPct val="107000"/>
              </a:lnSpc>
              <a:spcAft>
                <a:spcPts val="800"/>
              </a:spcAft>
            </a:pPr>
            <a:r>
              <a:rPr lang="en-IN" sz="1800" b="1" u="sng"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BUILDING MODELS BY REDUCING THE NUMBER OF CLASSES TO 2 CLASSES</a:t>
            </a:r>
            <a:r>
              <a:rPr lang="en-IN" sz="1800" u="sng"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B1F7AD76-75FA-138C-08B3-C72A045FDB4F}"/>
              </a:ext>
            </a:extLst>
          </p:cNvPr>
          <p:cNvSpPr txBox="1"/>
          <p:nvPr/>
        </p:nvSpPr>
        <p:spPr>
          <a:xfrm>
            <a:off x="510850" y="1326608"/>
            <a:ext cx="11320365" cy="523220"/>
          </a:xfrm>
          <a:prstGeom prst="rect">
            <a:avLst/>
          </a:prstGeom>
          <a:noFill/>
        </p:spPr>
        <p:txBody>
          <a:bodyPr wrap="square">
            <a:spAutoFit/>
          </a:bodyPr>
          <a:lstStyle/>
          <a:p>
            <a:r>
              <a:rPr lang="en-IN" sz="1400" dirty="0">
                <a:effectLst/>
                <a:latin typeface="Arial" panose="020B0604020202020204" pitchFamily="34" charset="0"/>
                <a:ea typeface="Calibri" panose="020F0502020204030204" pitchFamily="34" charset="0"/>
              </a:rPr>
              <a:t>reducing the classes to "Single-Celled" and "Multi-Celled" organisms simplifies the problem, reduces data redundancy, and encourages the model to learn more generalizable patterns.</a:t>
            </a:r>
            <a:endParaRPr lang="en-IN" sz="1400" dirty="0"/>
          </a:p>
        </p:txBody>
      </p:sp>
      <p:sp>
        <p:nvSpPr>
          <p:cNvPr id="9" name="TextBox 8">
            <a:extLst>
              <a:ext uri="{FF2B5EF4-FFF2-40B4-BE49-F238E27FC236}">
                <a16:creationId xmlns:a16="http://schemas.microsoft.com/office/drawing/2014/main" id="{37159C63-21C2-7C74-B832-3DC3065FA8B3}"/>
              </a:ext>
            </a:extLst>
          </p:cNvPr>
          <p:cNvSpPr txBox="1"/>
          <p:nvPr/>
        </p:nvSpPr>
        <p:spPr>
          <a:xfrm>
            <a:off x="209159" y="1972939"/>
            <a:ext cx="11842881" cy="1569660"/>
          </a:xfrm>
          <a:prstGeom prst="rect">
            <a:avLst/>
          </a:prstGeom>
          <a:noFill/>
        </p:spPr>
        <p:txBody>
          <a:bodyPr wrap="square">
            <a:spAutoFit/>
          </a:bodyPr>
          <a:lstStyle/>
          <a:p>
            <a:pPr marL="285750" indent="-285750" algn="l">
              <a:buFont typeface="Arial" panose="020B0604020202020204" pitchFamily="34" charset="0"/>
              <a:buChar char="•"/>
            </a:pPr>
            <a:r>
              <a:rPr lang="en-US" sz="1600" b="1" i="0" dirty="0">
                <a:effectLst/>
                <a:latin typeface="Söhne"/>
              </a:rPr>
              <a:t>Simplified Categories:</a:t>
            </a:r>
            <a:r>
              <a:rPr lang="en-US" sz="1600" b="0" i="0" dirty="0">
                <a:effectLst/>
                <a:latin typeface="Söhne"/>
              </a:rPr>
              <a:t> Grouping viruses into "Single-Celled" and "Multi-Celled" simplifies classification, making it easier for the model to learn and generalize.</a:t>
            </a:r>
          </a:p>
          <a:p>
            <a:pPr marL="285750" indent="-285750" algn="l">
              <a:buFont typeface="Arial" panose="020B0604020202020204" pitchFamily="34" charset="0"/>
              <a:buChar char="•"/>
            </a:pPr>
            <a:r>
              <a:rPr lang="en-US" sz="1600" b="1" i="0" dirty="0">
                <a:effectLst/>
                <a:latin typeface="Söhne"/>
              </a:rPr>
              <a:t>Reduced Data Redundancy:</a:t>
            </a:r>
            <a:r>
              <a:rPr lang="en-US" sz="1600" b="0" i="0" dirty="0">
                <a:effectLst/>
                <a:latin typeface="Söhne"/>
              </a:rPr>
              <a:t> Combining similar viruses within each category reduces redundant data, helping the model focus on distinct genetic features.</a:t>
            </a:r>
          </a:p>
          <a:p>
            <a:pPr marL="285750" indent="-285750" algn="l">
              <a:buFont typeface="Arial" panose="020B0604020202020204" pitchFamily="34" charset="0"/>
              <a:buChar char="•"/>
            </a:pPr>
            <a:r>
              <a:rPr lang="en-US" sz="1600" b="1" i="0" dirty="0">
                <a:effectLst/>
                <a:latin typeface="Söhne"/>
              </a:rPr>
              <a:t>Enhanced Generalization:</a:t>
            </a:r>
            <a:r>
              <a:rPr lang="en-US" sz="1600" b="0" i="0" dirty="0">
                <a:effectLst/>
                <a:latin typeface="Söhne"/>
              </a:rPr>
              <a:t> Fewer categories encourage the model to learn transferable features, improving predictions on unseen data.</a:t>
            </a:r>
          </a:p>
          <a:p>
            <a:pPr marL="285750" indent="-285750" algn="l">
              <a:buFont typeface="Arial" panose="020B0604020202020204" pitchFamily="34" charset="0"/>
              <a:buChar char="•"/>
            </a:pPr>
            <a:r>
              <a:rPr lang="en-US" sz="1600" b="1" i="0" dirty="0">
                <a:effectLst/>
                <a:latin typeface="Söhne"/>
              </a:rPr>
              <a:t>Data Balance:</a:t>
            </a:r>
            <a:r>
              <a:rPr lang="en-US" sz="1600" b="0" i="0" dirty="0">
                <a:effectLst/>
                <a:latin typeface="Söhne"/>
              </a:rPr>
              <a:t> This approach often results in a more balanced dataset, reducing bias towards the majority class.</a:t>
            </a:r>
          </a:p>
        </p:txBody>
      </p:sp>
      <p:sp>
        <p:nvSpPr>
          <p:cNvPr id="11" name="TextBox 10">
            <a:extLst>
              <a:ext uri="{FF2B5EF4-FFF2-40B4-BE49-F238E27FC236}">
                <a16:creationId xmlns:a16="http://schemas.microsoft.com/office/drawing/2014/main" id="{008AEF34-848F-24D9-A716-590CA773F634}"/>
              </a:ext>
            </a:extLst>
          </p:cNvPr>
          <p:cNvSpPr txBox="1"/>
          <p:nvPr/>
        </p:nvSpPr>
        <p:spPr>
          <a:xfrm>
            <a:off x="510850" y="3653403"/>
            <a:ext cx="6097554" cy="373757"/>
          </a:xfrm>
          <a:prstGeom prst="rect">
            <a:avLst/>
          </a:prstGeom>
          <a:noFill/>
        </p:spPr>
        <p:txBody>
          <a:bodyPr wrap="square">
            <a:spAutoFit/>
          </a:bodyPr>
          <a:lstStyle/>
          <a:p>
            <a:pPr lvl="0" algn="just">
              <a:lnSpc>
                <a:spcPct val="107000"/>
              </a:lnSpc>
              <a:spcAft>
                <a:spcPts val="800"/>
              </a:spcAft>
            </a:pPr>
            <a:r>
              <a:rPr lang="en-IN" sz="1800" u="sng" kern="100" dirty="0">
                <a:effectLst/>
                <a:latin typeface="Arial" panose="020B0604020202020204" pitchFamily="34" charset="0"/>
                <a:ea typeface="Calibri" panose="020F0502020204030204" pitchFamily="34" charset="0"/>
                <a:cs typeface="Times New Roman" panose="02020603050405020304" pitchFamily="18" charset="0"/>
              </a:rPr>
              <a:t>DATA CONSTRUCTION FOR 2-CLASS MODEL</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B9C11368-6B5C-85A0-194D-4517CC6E06C6}"/>
              </a:ext>
            </a:extLst>
          </p:cNvPr>
          <p:cNvSpPr txBox="1"/>
          <p:nvPr/>
        </p:nvSpPr>
        <p:spPr>
          <a:xfrm>
            <a:off x="333570" y="4133105"/>
            <a:ext cx="11195957" cy="584775"/>
          </a:xfrm>
          <a:prstGeom prst="rect">
            <a:avLst/>
          </a:prstGeom>
          <a:noFill/>
        </p:spPr>
        <p:txBody>
          <a:bodyPr wrap="square">
            <a:spAutoFit/>
          </a:bodyPr>
          <a:lstStyle/>
          <a:p>
            <a:r>
              <a:rPr lang="en-US" sz="1600" b="0" i="0" dirty="0">
                <a:effectLst/>
                <a:latin typeface="Söhne"/>
              </a:rPr>
              <a:t>In our dataset, we faced challenges with redundant data as viruses often infect multiple host species. To improve the model's performance, we simplified classification by creating two broad categories:</a:t>
            </a:r>
            <a:endParaRPr lang="en-IN" sz="1600" dirty="0"/>
          </a:p>
        </p:txBody>
      </p:sp>
      <p:sp>
        <p:nvSpPr>
          <p:cNvPr id="15" name="TextBox 14">
            <a:extLst>
              <a:ext uri="{FF2B5EF4-FFF2-40B4-BE49-F238E27FC236}">
                <a16:creationId xmlns:a16="http://schemas.microsoft.com/office/drawing/2014/main" id="{FA7F2484-DC26-3405-D20F-6418938D55B6}"/>
              </a:ext>
            </a:extLst>
          </p:cNvPr>
          <p:cNvSpPr txBox="1"/>
          <p:nvPr/>
        </p:nvSpPr>
        <p:spPr>
          <a:xfrm>
            <a:off x="333570" y="4919644"/>
            <a:ext cx="11289262" cy="1077218"/>
          </a:xfrm>
          <a:prstGeom prst="rect">
            <a:avLst/>
          </a:prstGeom>
          <a:noFill/>
        </p:spPr>
        <p:txBody>
          <a:bodyPr wrap="square">
            <a:spAutoFit/>
          </a:bodyPr>
          <a:lstStyle/>
          <a:p>
            <a:pPr algn="l">
              <a:buFont typeface="+mj-lt"/>
              <a:buAutoNum type="arabicPeriod"/>
            </a:pPr>
            <a:r>
              <a:rPr lang="en-US" sz="1600" b="1" i="0" dirty="0">
                <a:effectLst/>
                <a:latin typeface="Söhne"/>
              </a:rPr>
              <a:t>Single-Celled Organisms:</a:t>
            </a:r>
            <a:r>
              <a:rPr lang="en-US" sz="1600" b="0" i="0" dirty="0">
                <a:effectLst/>
                <a:latin typeface="Söhne"/>
              </a:rPr>
              <a:t> This category includes viruses that infect single-celled organisms like bacteria and archaea, focusing on common genetic traits for infecting them.</a:t>
            </a:r>
          </a:p>
          <a:p>
            <a:pPr algn="l">
              <a:buFont typeface="+mj-lt"/>
              <a:buAutoNum type="arabicPeriod"/>
            </a:pPr>
            <a:r>
              <a:rPr lang="en-US" sz="1600" b="1" i="0" dirty="0">
                <a:effectLst/>
                <a:latin typeface="Söhne"/>
              </a:rPr>
              <a:t>Multi-Cellular Organisms:</a:t>
            </a:r>
            <a:r>
              <a:rPr lang="en-US" sz="1600" b="0" i="0" dirty="0">
                <a:effectLst/>
                <a:latin typeface="Söhne"/>
              </a:rPr>
              <a:t> This category covers viruses that infect multi-cellular organisms such as plants, animals, and humans, simplifying classification by emphasizing features for infecting multi-cellular hosts.</a:t>
            </a:r>
          </a:p>
        </p:txBody>
      </p:sp>
      <p:sp>
        <p:nvSpPr>
          <p:cNvPr id="20" name="TextBox 19">
            <a:extLst>
              <a:ext uri="{FF2B5EF4-FFF2-40B4-BE49-F238E27FC236}">
                <a16:creationId xmlns:a16="http://schemas.microsoft.com/office/drawing/2014/main" id="{7B36EA46-8448-466C-5903-26340ADE49E7}"/>
              </a:ext>
            </a:extLst>
          </p:cNvPr>
          <p:cNvSpPr txBox="1"/>
          <p:nvPr/>
        </p:nvSpPr>
        <p:spPr>
          <a:xfrm>
            <a:off x="221600" y="6162027"/>
            <a:ext cx="11609615" cy="344069"/>
          </a:xfrm>
          <a:prstGeom prst="rect">
            <a:avLst/>
          </a:prstGeom>
          <a:noFill/>
        </p:spPr>
        <p:txBody>
          <a:bodyPr wrap="square">
            <a:spAutoFit/>
          </a:bodyPr>
          <a:lstStyle/>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This preparation step enhances the model's generalization, reducing overfitting and improving predictive accuracy.".</a:t>
            </a:r>
          </a:p>
        </p:txBody>
      </p:sp>
    </p:spTree>
    <p:extLst>
      <p:ext uri="{BB962C8B-B14F-4D97-AF65-F5344CB8AC3E}">
        <p14:creationId xmlns:p14="http://schemas.microsoft.com/office/powerpoint/2010/main" val="1403270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9AF120-8096-DBC0-352F-EA0C4022F675}"/>
              </a:ext>
            </a:extLst>
          </p:cNvPr>
          <p:cNvPicPr>
            <a:picLocks noChangeAspect="1"/>
          </p:cNvPicPr>
          <p:nvPr/>
        </p:nvPicPr>
        <p:blipFill>
          <a:blip r:embed="rId2"/>
          <a:stretch>
            <a:fillRect/>
          </a:stretch>
        </p:blipFill>
        <p:spPr>
          <a:xfrm>
            <a:off x="398884" y="1232431"/>
            <a:ext cx="4915326" cy="3292125"/>
          </a:xfrm>
          <a:prstGeom prst="rect">
            <a:avLst/>
          </a:prstGeom>
        </p:spPr>
      </p:pic>
      <p:sp>
        <p:nvSpPr>
          <p:cNvPr id="7" name="TextBox 6">
            <a:extLst>
              <a:ext uri="{FF2B5EF4-FFF2-40B4-BE49-F238E27FC236}">
                <a16:creationId xmlns:a16="http://schemas.microsoft.com/office/drawing/2014/main" id="{BF1B28FF-6D3E-5B15-A593-A6F6DC0AD542}"/>
              </a:ext>
            </a:extLst>
          </p:cNvPr>
          <p:cNvSpPr txBox="1"/>
          <p:nvPr/>
        </p:nvSpPr>
        <p:spPr>
          <a:xfrm>
            <a:off x="398884" y="629551"/>
            <a:ext cx="2017744" cy="373757"/>
          </a:xfrm>
          <a:prstGeom prst="rect">
            <a:avLst/>
          </a:prstGeom>
          <a:noFill/>
        </p:spPr>
        <p:txBody>
          <a:bodyPr wrap="square">
            <a:spAutoFit/>
          </a:bodyPr>
          <a:lstStyle/>
          <a:p>
            <a:pPr lvl="0" algn="just">
              <a:lnSpc>
                <a:spcPct val="107000"/>
              </a:lnSpc>
              <a:spcAft>
                <a:spcPts val="800"/>
              </a:spcAft>
            </a:pPr>
            <a:r>
              <a:rPr lang="en-IN" sz="1800" u="sng" kern="100" dirty="0">
                <a:effectLst/>
                <a:latin typeface="Arial" panose="020B0604020202020204" pitchFamily="34" charset="0"/>
                <a:ea typeface="Calibri" panose="020F0502020204030204" pitchFamily="34" charset="0"/>
                <a:cs typeface="Times New Roman" panose="02020603050405020304" pitchFamily="18" charset="0"/>
              </a:rPr>
              <a:t>Data Description</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9458" name="Picture 2">
            <a:extLst>
              <a:ext uri="{FF2B5EF4-FFF2-40B4-BE49-F238E27FC236}">
                <a16:creationId xmlns:a16="http://schemas.microsoft.com/office/drawing/2014/main" id="{B6C21206-A955-A774-E49E-D460BB822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7867" y="875509"/>
            <a:ext cx="4080116" cy="360705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F311AF42-4F98-5602-8699-2B245993DCC1}"/>
              </a:ext>
            </a:extLst>
          </p:cNvPr>
          <p:cNvSpPr txBox="1"/>
          <p:nvPr/>
        </p:nvSpPr>
        <p:spPr>
          <a:xfrm>
            <a:off x="449813" y="4709041"/>
            <a:ext cx="6097554" cy="369332"/>
          </a:xfrm>
          <a:prstGeom prst="rect">
            <a:avLst/>
          </a:prstGeom>
          <a:noFill/>
        </p:spPr>
        <p:txBody>
          <a:bodyPr wrap="square">
            <a:spAutoFit/>
          </a:bodyPr>
          <a:lstStyle/>
          <a:p>
            <a:r>
              <a:rPr lang="en-IN" sz="1800" b="1" dirty="0">
                <a:effectLst/>
                <a:latin typeface="Arial" panose="020B0604020202020204" pitchFamily="34" charset="0"/>
                <a:ea typeface="Calibri" panose="020F0502020204030204" pitchFamily="34" charset="0"/>
              </a:rPr>
              <a:t>DATA CLEANING</a:t>
            </a:r>
            <a:endParaRPr lang="en-IN" b="1" dirty="0"/>
          </a:p>
        </p:txBody>
      </p:sp>
      <p:sp>
        <p:nvSpPr>
          <p:cNvPr id="15" name="TextBox 14">
            <a:extLst>
              <a:ext uri="{FF2B5EF4-FFF2-40B4-BE49-F238E27FC236}">
                <a16:creationId xmlns:a16="http://schemas.microsoft.com/office/drawing/2014/main" id="{B6997DA1-EE84-2E9D-047A-20C456554493}"/>
              </a:ext>
            </a:extLst>
          </p:cNvPr>
          <p:cNvSpPr txBox="1"/>
          <p:nvPr/>
        </p:nvSpPr>
        <p:spPr>
          <a:xfrm>
            <a:off x="449813" y="5333491"/>
            <a:ext cx="6097554" cy="307777"/>
          </a:xfrm>
          <a:prstGeom prst="rect">
            <a:avLst/>
          </a:prstGeom>
          <a:noFill/>
        </p:spPr>
        <p:txBody>
          <a:bodyPr wrap="square">
            <a:spAutoFit/>
          </a:bodyPr>
          <a:lstStyle/>
          <a:p>
            <a:pPr marL="285750" indent="-285750">
              <a:buFont typeface="Arial" panose="020B0604020202020204" pitchFamily="34" charset="0"/>
              <a:buChar char="•"/>
            </a:pPr>
            <a:r>
              <a:rPr lang="en-IN" sz="1400" dirty="0">
                <a:effectLst/>
                <a:latin typeface="Arial" panose="020B0604020202020204" pitchFamily="34" charset="0"/>
                <a:ea typeface="Calibri" panose="020F0502020204030204" pitchFamily="34" charset="0"/>
              </a:rPr>
              <a:t>Removal of Special Characters</a:t>
            </a:r>
            <a:endParaRPr lang="en-IN" sz="1400" dirty="0"/>
          </a:p>
        </p:txBody>
      </p:sp>
      <p:sp>
        <p:nvSpPr>
          <p:cNvPr id="16" name="TextBox 15">
            <a:extLst>
              <a:ext uri="{FF2B5EF4-FFF2-40B4-BE49-F238E27FC236}">
                <a16:creationId xmlns:a16="http://schemas.microsoft.com/office/drawing/2014/main" id="{FF9710EB-BB65-5059-10AB-C91E14DB70BE}"/>
              </a:ext>
            </a:extLst>
          </p:cNvPr>
          <p:cNvSpPr txBox="1"/>
          <p:nvPr/>
        </p:nvSpPr>
        <p:spPr>
          <a:xfrm>
            <a:off x="449813" y="5055367"/>
            <a:ext cx="6097554" cy="307777"/>
          </a:xfrm>
          <a:prstGeom prst="rect">
            <a:avLst/>
          </a:prstGeom>
          <a:noFill/>
        </p:spPr>
        <p:txBody>
          <a:bodyPr wrap="square">
            <a:spAutoFit/>
          </a:bodyPr>
          <a:lstStyle/>
          <a:p>
            <a:pPr marL="285750" indent="-285750">
              <a:buFont typeface="Arial" panose="020B0604020202020204" pitchFamily="34" charset="0"/>
              <a:buChar char="•"/>
            </a:pPr>
            <a:r>
              <a:rPr lang="en-IN" sz="1400" dirty="0">
                <a:effectLst/>
                <a:latin typeface="Arial" panose="020B0604020202020204" pitchFamily="34" charset="0"/>
                <a:ea typeface="Calibri" panose="020F0502020204030204" pitchFamily="34" charset="0"/>
              </a:rPr>
              <a:t>Whitespace Removal</a:t>
            </a:r>
            <a:endParaRPr lang="en-IN" sz="1400" dirty="0"/>
          </a:p>
        </p:txBody>
      </p:sp>
      <p:sp>
        <p:nvSpPr>
          <p:cNvPr id="17" name="TextBox 16">
            <a:extLst>
              <a:ext uri="{FF2B5EF4-FFF2-40B4-BE49-F238E27FC236}">
                <a16:creationId xmlns:a16="http://schemas.microsoft.com/office/drawing/2014/main" id="{4D8D9E70-502D-2AF6-3F24-C9F53D2FA840}"/>
              </a:ext>
            </a:extLst>
          </p:cNvPr>
          <p:cNvSpPr txBox="1"/>
          <p:nvPr/>
        </p:nvSpPr>
        <p:spPr>
          <a:xfrm>
            <a:off x="449813" y="5625569"/>
            <a:ext cx="10527263" cy="523220"/>
          </a:xfrm>
          <a:prstGeom prst="rect">
            <a:avLst/>
          </a:prstGeom>
          <a:noFill/>
        </p:spPr>
        <p:txBody>
          <a:bodyPr wrap="square">
            <a:spAutoFit/>
          </a:bodyPr>
          <a:lstStyle/>
          <a:p>
            <a:pPr marL="285750" indent="-285750">
              <a:buFont typeface="Arial" panose="020B0604020202020204" pitchFamily="34" charset="0"/>
              <a:buChar char="•"/>
            </a:pPr>
            <a:r>
              <a:rPr lang="en-IN" sz="1400" dirty="0">
                <a:effectLst/>
                <a:latin typeface="Arial" panose="020B0604020202020204" pitchFamily="34" charset="0"/>
                <a:ea typeface="Calibri" panose="020F0502020204030204" pitchFamily="34" charset="0"/>
              </a:rPr>
              <a:t>By meticulously cleaning the data, we ensured that our DNA sequences were devoid of irrelevant characters and ready for subsequent </a:t>
            </a:r>
            <a:r>
              <a:rPr lang="en-IN" sz="1400" dirty="0" err="1">
                <a:effectLst/>
                <a:latin typeface="Arial" panose="020B0604020202020204" pitchFamily="34" charset="0"/>
                <a:ea typeface="Calibri" panose="020F0502020204030204" pitchFamily="34" charset="0"/>
              </a:rPr>
              <a:t>modeling</a:t>
            </a:r>
            <a:endParaRPr lang="en-IN" sz="1400" dirty="0"/>
          </a:p>
        </p:txBody>
      </p:sp>
    </p:spTree>
    <p:extLst>
      <p:ext uri="{BB962C8B-B14F-4D97-AF65-F5344CB8AC3E}">
        <p14:creationId xmlns:p14="http://schemas.microsoft.com/office/powerpoint/2010/main" val="3516268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B0CA40-D39E-0619-FBDC-0042B8D0AD12}"/>
              </a:ext>
            </a:extLst>
          </p:cNvPr>
          <p:cNvSpPr txBox="1"/>
          <p:nvPr/>
        </p:nvSpPr>
        <p:spPr>
          <a:xfrm>
            <a:off x="342511" y="592616"/>
            <a:ext cx="3146749" cy="373757"/>
          </a:xfrm>
          <a:prstGeom prst="rect">
            <a:avLst/>
          </a:prstGeom>
          <a:noFill/>
        </p:spPr>
        <p:txBody>
          <a:bodyPr wrap="square">
            <a:spAutoFit/>
          </a:bodyPr>
          <a:lstStyle/>
          <a:p>
            <a:pPr algn="just">
              <a:lnSpc>
                <a:spcPct val="107000"/>
              </a:lnSpc>
              <a:spcAft>
                <a:spcPts val="800"/>
              </a:spcAft>
            </a:pPr>
            <a:r>
              <a:rPr lang="en-IN" sz="1800" b="1" kern="100" dirty="0">
                <a:effectLst/>
                <a:latin typeface="Arial" panose="020B0604020202020204" pitchFamily="34" charset="0"/>
                <a:ea typeface="Calibri" panose="020F0502020204030204" pitchFamily="34" charset="0"/>
                <a:cs typeface="Times New Roman" panose="02020603050405020304" pitchFamily="18" charset="0"/>
              </a:rPr>
              <a:t>DATA TRANSFORMATION: </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431300B9-9D3A-01D2-669D-9A81C830C971}"/>
              </a:ext>
            </a:extLst>
          </p:cNvPr>
          <p:cNvSpPr txBox="1"/>
          <p:nvPr/>
        </p:nvSpPr>
        <p:spPr>
          <a:xfrm>
            <a:off x="440483" y="946017"/>
            <a:ext cx="6097554" cy="977447"/>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Label Encoding</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K-</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mer</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Conversion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Count Vectorization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196CFAA-F9A6-3874-A9D3-9DFFEA885265}"/>
              </a:ext>
            </a:extLst>
          </p:cNvPr>
          <p:cNvSpPr txBox="1"/>
          <p:nvPr/>
        </p:nvSpPr>
        <p:spPr>
          <a:xfrm>
            <a:off x="440483" y="1852057"/>
            <a:ext cx="11292373" cy="523220"/>
          </a:xfrm>
          <a:prstGeom prst="rect">
            <a:avLst/>
          </a:prstGeom>
          <a:noFill/>
        </p:spPr>
        <p:txBody>
          <a:bodyPr wrap="square">
            <a:spAutoFit/>
          </a:bodyPr>
          <a:lstStyle/>
          <a:p>
            <a:pPr marL="285750" indent="-285750">
              <a:buFont typeface="Arial" panose="020B0604020202020204" pitchFamily="34" charset="0"/>
              <a:buChar char="•"/>
            </a:pPr>
            <a:r>
              <a:rPr lang="en-IN" sz="1400" dirty="0">
                <a:effectLst/>
                <a:latin typeface="Arial" panose="020B0604020202020204" pitchFamily="34" charset="0"/>
                <a:ea typeface="Calibri" panose="020F0502020204030204" pitchFamily="34" charset="0"/>
              </a:rPr>
              <a:t>Addressing Class Imbalance: Recognizing the class imbalance issue, we implemented the Synthetic Minority Over-sampling Technique (SMOTE) for oversampling. </a:t>
            </a:r>
            <a:endParaRPr lang="en-IN" sz="1400" dirty="0"/>
          </a:p>
        </p:txBody>
      </p:sp>
      <p:sp>
        <p:nvSpPr>
          <p:cNvPr id="17" name="TextBox 16">
            <a:extLst>
              <a:ext uri="{FF2B5EF4-FFF2-40B4-BE49-F238E27FC236}">
                <a16:creationId xmlns:a16="http://schemas.microsoft.com/office/drawing/2014/main" id="{22C1A3A9-9774-6FD8-677E-7537F4917C9A}"/>
              </a:ext>
            </a:extLst>
          </p:cNvPr>
          <p:cNvSpPr txBox="1"/>
          <p:nvPr/>
        </p:nvSpPr>
        <p:spPr>
          <a:xfrm>
            <a:off x="440483" y="2485982"/>
            <a:ext cx="10060732" cy="646331"/>
          </a:xfrm>
          <a:prstGeom prst="rect">
            <a:avLst/>
          </a:prstGeom>
          <a:noFill/>
        </p:spPr>
        <p:txBody>
          <a:bodyPr wrap="square">
            <a:spAutoFit/>
          </a:bodyPr>
          <a:lstStyle/>
          <a:p>
            <a:r>
              <a:rPr lang="en-IN" sz="1800" b="1" dirty="0">
                <a:effectLst/>
                <a:latin typeface="Arial" panose="020B0604020202020204" pitchFamily="34" charset="0"/>
                <a:ea typeface="Calibri" panose="020F0502020204030204" pitchFamily="34" charset="0"/>
              </a:rPr>
              <a:t>Train test split: </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used to create the training and test data with a test size of 0.3</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Arial" panose="020B0604020202020204" pitchFamily="34" charset="0"/>
                <a:ea typeface="Calibri" panose="020F0502020204030204" pitchFamily="34" charset="0"/>
              </a:rPr>
              <a:t> </a:t>
            </a:r>
            <a:endParaRPr lang="en-IN" b="1" dirty="0"/>
          </a:p>
        </p:txBody>
      </p:sp>
      <p:sp>
        <p:nvSpPr>
          <p:cNvPr id="19" name="TextBox 18">
            <a:extLst>
              <a:ext uri="{FF2B5EF4-FFF2-40B4-BE49-F238E27FC236}">
                <a16:creationId xmlns:a16="http://schemas.microsoft.com/office/drawing/2014/main" id="{214DB8E8-0C10-5459-10F1-233BA0785D62}"/>
              </a:ext>
            </a:extLst>
          </p:cNvPr>
          <p:cNvSpPr txBox="1"/>
          <p:nvPr/>
        </p:nvSpPr>
        <p:spPr>
          <a:xfrm>
            <a:off x="505412" y="3024421"/>
            <a:ext cx="6097554" cy="373757"/>
          </a:xfrm>
          <a:prstGeom prst="rect">
            <a:avLst/>
          </a:prstGeom>
          <a:noFill/>
        </p:spPr>
        <p:txBody>
          <a:bodyPr wrap="square">
            <a:spAutoFit/>
          </a:bodyPr>
          <a:lstStyle/>
          <a:p>
            <a:pPr algn="just">
              <a:lnSpc>
                <a:spcPct val="107000"/>
              </a:lnSpc>
              <a:spcAft>
                <a:spcPts val="800"/>
              </a:spcAft>
            </a:pPr>
            <a:r>
              <a:rPr lang="en-IN" sz="1800" b="1" kern="100" dirty="0">
                <a:effectLst/>
                <a:latin typeface="Arial" panose="020B0604020202020204" pitchFamily="34" charset="0"/>
                <a:ea typeface="Calibri" panose="020F0502020204030204" pitchFamily="34" charset="0"/>
                <a:cs typeface="Times New Roman" panose="02020603050405020304" pitchFamily="18" charset="0"/>
              </a:rPr>
              <a:t>MODELLING BUILDING:</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0" name="Diagram 19">
            <a:extLst>
              <a:ext uri="{FF2B5EF4-FFF2-40B4-BE49-F238E27FC236}">
                <a16:creationId xmlns:a16="http://schemas.microsoft.com/office/drawing/2014/main" id="{A3A9B3C9-6107-7E9F-D49E-1D2526FBFF90}"/>
              </a:ext>
            </a:extLst>
          </p:cNvPr>
          <p:cNvGraphicFramePr/>
          <p:nvPr>
            <p:extLst>
              <p:ext uri="{D42A27DB-BD31-4B8C-83A1-F6EECF244321}">
                <p14:modId xmlns:p14="http://schemas.microsoft.com/office/powerpoint/2010/main" val="2026132223"/>
              </p:ext>
            </p:extLst>
          </p:nvPr>
        </p:nvGraphicFramePr>
        <p:xfrm>
          <a:off x="536121" y="3584373"/>
          <a:ext cx="5052915" cy="2555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9676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E9276F-16B5-0F94-C365-809BE181A50F}"/>
              </a:ext>
            </a:extLst>
          </p:cNvPr>
          <p:cNvSpPr txBox="1"/>
          <p:nvPr/>
        </p:nvSpPr>
        <p:spPr>
          <a:xfrm>
            <a:off x="529513" y="735020"/>
            <a:ext cx="6097554" cy="1077218"/>
          </a:xfrm>
          <a:prstGeom prst="rect">
            <a:avLst/>
          </a:prstGeom>
          <a:noFill/>
        </p:spPr>
        <p:txBody>
          <a:bodyPr wrap="square">
            <a:spAutoFit/>
          </a:bodyPr>
          <a:lstStyle/>
          <a:p>
            <a:pPr algn="just" rtl="0">
              <a:spcBef>
                <a:spcPts val="0"/>
              </a:spcBef>
              <a:spcAft>
                <a:spcPts val="1200"/>
              </a:spcAft>
            </a:pPr>
            <a:r>
              <a:rPr lang="en-US" sz="1800" b="0" i="0" u="sng" dirty="0">
                <a:solidFill>
                  <a:srgbClr val="000000"/>
                </a:solidFill>
                <a:effectLst/>
                <a:latin typeface="Arial" panose="020B0604020202020204" pitchFamily="34" charset="0"/>
              </a:rPr>
              <a:t>Evaluation metrics of 2 class classification models:</a:t>
            </a:r>
            <a:endParaRPr lang="en-US" b="0" dirty="0">
              <a:effectLst/>
            </a:endParaRPr>
          </a:p>
          <a:p>
            <a:br>
              <a:rPr lang="en-US" dirty="0"/>
            </a:br>
            <a:endParaRPr lang="en-IN" dirty="0"/>
          </a:p>
        </p:txBody>
      </p:sp>
      <p:sp>
        <p:nvSpPr>
          <p:cNvPr id="5" name="TextBox 4">
            <a:extLst>
              <a:ext uri="{FF2B5EF4-FFF2-40B4-BE49-F238E27FC236}">
                <a16:creationId xmlns:a16="http://schemas.microsoft.com/office/drawing/2014/main" id="{3D528899-A3AC-6F1A-85BB-5AD2975F97FC}"/>
              </a:ext>
            </a:extLst>
          </p:cNvPr>
          <p:cNvSpPr txBox="1"/>
          <p:nvPr/>
        </p:nvSpPr>
        <p:spPr>
          <a:xfrm>
            <a:off x="417545" y="125697"/>
            <a:ext cx="6097554" cy="373757"/>
          </a:xfrm>
          <a:prstGeom prst="rect">
            <a:avLst/>
          </a:prstGeom>
          <a:noFill/>
        </p:spPr>
        <p:txBody>
          <a:bodyPr wrap="square">
            <a:spAutoFit/>
          </a:bodyPr>
          <a:lstStyle/>
          <a:p>
            <a:pPr algn="just">
              <a:lnSpc>
                <a:spcPct val="107000"/>
              </a:lnSpc>
              <a:spcAft>
                <a:spcPts val="800"/>
              </a:spcAft>
            </a:pPr>
            <a:r>
              <a:rPr lang="en-IN" sz="1800" b="1" kern="100" dirty="0">
                <a:effectLst/>
                <a:latin typeface="Arial" panose="020B0604020202020204" pitchFamily="34" charset="0"/>
                <a:ea typeface="Calibri" panose="020F0502020204030204" pitchFamily="34" charset="0"/>
                <a:cs typeface="Times New Roman" panose="02020603050405020304" pitchFamily="18" charset="0"/>
              </a:rPr>
              <a:t>MODEL EVALUATION:</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482" name="Picture 2">
            <a:extLst>
              <a:ext uri="{FF2B5EF4-FFF2-40B4-BE49-F238E27FC236}">
                <a16:creationId xmlns:a16="http://schemas.microsoft.com/office/drawing/2014/main" id="{8CBDBA60-9908-A90A-7965-35B93BC344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795" y="1285875"/>
            <a:ext cx="4587356" cy="2701977"/>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a:extLst>
              <a:ext uri="{FF2B5EF4-FFF2-40B4-BE49-F238E27FC236}">
                <a16:creationId xmlns:a16="http://schemas.microsoft.com/office/drawing/2014/main" id="{6B833534-8E2D-D6FB-C594-E842577433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3472" y="1158745"/>
            <a:ext cx="6198733" cy="332411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12" name="Ink 11">
                <a:extLst>
                  <a:ext uri="{FF2B5EF4-FFF2-40B4-BE49-F238E27FC236}">
                    <a16:creationId xmlns:a16="http://schemas.microsoft.com/office/drawing/2014/main" id="{DDCFD0C6-45F1-C6F7-D3C2-465D7C2AA4F8}"/>
                  </a:ext>
                </a:extLst>
              </p14:cNvPr>
              <p14:cNvContentPartPr/>
              <p14:nvPr/>
            </p14:nvContentPartPr>
            <p14:xfrm>
              <a:off x="876769" y="2956790"/>
              <a:ext cx="3992760" cy="20880"/>
            </p14:xfrm>
          </p:contentPart>
        </mc:Choice>
        <mc:Fallback>
          <p:pic>
            <p:nvPicPr>
              <p:cNvPr id="12" name="Ink 11">
                <a:extLst>
                  <a:ext uri="{FF2B5EF4-FFF2-40B4-BE49-F238E27FC236}">
                    <a16:creationId xmlns:a16="http://schemas.microsoft.com/office/drawing/2014/main" id="{DDCFD0C6-45F1-C6F7-D3C2-465D7C2AA4F8}"/>
                  </a:ext>
                </a:extLst>
              </p:cNvPr>
              <p:cNvPicPr/>
              <p:nvPr/>
            </p:nvPicPr>
            <p:blipFill>
              <a:blip r:embed="rId5"/>
              <a:stretch>
                <a:fillRect/>
              </a:stretch>
            </p:blipFill>
            <p:spPr>
              <a:xfrm>
                <a:off x="823129" y="2848790"/>
                <a:ext cx="410040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4" name="Ink 13">
                <a:extLst>
                  <a:ext uri="{FF2B5EF4-FFF2-40B4-BE49-F238E27FC236}">
                    <a16:creationId xmlns:a16="http://schemas.microsoft.com/office/drawing/2014/main" id="{A1D26765-998B-B606-5A2C-6861E9B099DE}"/>
                  </a:ext>
                </a:extLst>
              </p14:cNvPr>
              <p14:cNvContentPartPr/>
              <p14:nvPr/>
            </p14:nvContentPartPr>
            <p14:xfrm>
              <a:off x="932929" y="3227870"/>
              <a:ext cx="3927240" cy="19800"/>
            </p14:xfrm>
          </p:contentPart>
        </mc:Choice>
        <mc:Fallback>
          <p:pic>
            <p:nvPicPr>
              <p:cNvPr id="14" name="Ink 13">
                <a:extLst>
                  <a:ext uri="{FF2B5EF4-FFF2-40B4-BE49-F238E27FC236}">
                    <a16:creationId xmlns:a16="http://schemas.microsoft.com/office/drawing/2014/main" id="{A1D26765-998B-B606-5A2C-6861E9B099DE}"/>
                  </a:ext>
                </a:extLst>
              </p:cNvPr>
              <p:cNvPicPr/>
              <p:nvPr/>
            </p:nvPicPr>
            <p:blipFill>
              <a:blip r:embed="rId7"/>
              <a:stretch>
                <a:fillRect/>
              </a:stretch>
            </p:blipFill>
            <p:spPr>
              <a:xfrm>
                <a:off x="878929" y="3119870"/>
                <a:ext cx="403488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6" name="Ink 15">
                <a:extLst>
                  <a:ext uri="{FF2B5EF4-FFF2-40B4-BE49-F238E27FC236}">
                    <a16:creationId xmlns:a16="http://schemas.microsoft.com/office/drawing/2014/main" id="{0160072D-0CA1-07EA-C196-09395AE3346B}"/>
                  </a:ext>
                </a:extLst>
              </p14:cNvPr>
              <p14:cNvContentPartPr/>
              <p14:nvPr/>
            </p14:nvContentPartPr>
            <p14:xfrm>
              <a:off x="932929" y="3498950"/>
              <a:ext cx="3889080" cy="38520"/>
            </p14:xfrm>
          </p:contentPart>
        </mc:Choice>
        <mc:Fallback>
          <p:pic>
            <p:nvPicPr>
              <p:cNvPr id="16" name="Ink 15">
                <a:extLst>
                  <a:ext uri="{FF2B5EF4-FFF2-40B4-BE49-F238E27FC236}">
                    <a16:creationId xmlns:a16="http://schemas.microsoft.com/office/drawing/2014/main" id="{0160072D-0CA1-07EA-C196-09395AE3346B}"/>
                  </a:ext>
                </a:extLst>
              </p:cNvPr>
              <p:cNvPicPr/>
              <p:nvPr/>
            </p:nvPicPr>
            <p:blipFill>
              <a:blip r:embed="rId9"/>
              <a:stretch>
                <a:fillRect/>
              </a:stretch>
            </p:blipFill>
            <p:spPr>
              <a:xfrm>
                <a:off x="878929" y="3390950"/>
                <a:ext cx="399672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7" name="Ink 16">
                <a:extLst>
                  <a:ext uri="{FF2B5EF4-FFF2-40B4-BE49-F238E27FC236}">
                    <a16:creationId xmlns:a16="http://schemas.microsoft.com/office/drawing/2014/main" id="{62D3CBE3-AB66-D090-BFFD-491F26F7A47B}"/>
                  </a:ext>
                </a:extLst>
              </p14:cNvPr>
              <p14:cNvContentPartPr/>
              <p14:nvPr/>
            </p14:nvContentPartPr>
            <p14:xfrm>
              <a:off x="979729" y="3768590"/>
              <a:ext cx="3908880" cy="29520"/>
            </p14:xfrm>
          </p:contentPart>
        </mc:Choice>
        <mc:Fallback>
          <p:pic>
            <p:nvPicPr>
              <p:cNvPr id="17" name="Ink 16">
                <a:extLst>
                  <a:ext uri="{FF2B5EF4-FFF2-40B4-BE49-F238E27FC236}">
                    <a16:creationId xmlns:a16="http://schemas.microsoft.com/office/drawing/2014/main" id="{62D3CBE3-AB66-D090-BFFD-491F26F7A47B}"/>
                  </a:ext>
                </a:extLst>
              </p:cNvPr>
              <p:cNvPicPr/>
              <p:nvPr/>
            </p:nvPicPr>
            <p:blipFill>
              <a:blip r:embed="rId11"/>
              <a:stretch>
                <a:fillRect/>
              </a:stretch>
            </p:blipFill>
            <p:spPr>
              <a:xfrm>
                <a:off x="925729" y="3660590"/>
                <a:ext cx="4016520" cy="245160"/>
              </a:xfrm>
              <a:prstGeom prst="rect">
                <a:avLst/>
              </a:prstGeom>
            </p:spPr>
          </p:pic>
        </mc:Fallback>
      </mc:AlternateContent>
      <p:sp>
        <p:nvSpPr>
          <p:cNvPr id="20" name="TextBox 19">
            <a:extLst>
              <a:ext uri="{FF2B5EF4-FFF2-40B4-BE49-F238E27FC236}">
                <a16:creationId xmlns:a16="http://schemas.microsoft.com/office/drawing/2014/main" id="{D1BD5394-D8D8-F1AB-8699-8DF36A067299}"/>
              </a:ext>
            </a:extLst>
          </p:cNvPr>
          <p:cNvSpPr txBox="1"/>
          <p:nvPr/>
        </p:nvSpPr>
        <p:spPr>
          <a:xfrm>
            <a:off x="417545" y="4482855"/>
            <a:ext cx="10869371" cy="1323439"/>
          </a:xfrm>
          <a:prstGeom prst="rect">
            <a:avLst/>
          </a:prstGeom>
          <a:noFill/>
        </p:spPr>
        <p:txBody>
          <a:bodyPr wrap="square">
            <a:spAutoFit/>
          </a:bodyPr>
          <a:lstStyle/>
          <a:p>
            <a:pPr marL="285750" indent="-285750">
              <a:buFont typeface="Arial" panose="020B0604020202020204" pitchFamily="34" charset="0"/>
              <a:buChar char="•"/>
            </a:pPr>
            <a:r>
              <a:rPr lang="en-US" sz="1600" b="0" i="0" u="none" strike="noStrike" dirty="0">
                <a:solidFill>
                  <a:srgbClr val="000000"/>
                </a:solidFill>
                <a:effectLst/>
                <a:latin typeface="Arial" panose="020B0604020202020204" pitchFamily="34" charset="0"/>
              </a:rPr>
              <a:t>ensemble models, including RandomForest, AdaBoost, GradientBoosting, and XGBClassifier, show higher accuracy compared to previous models. </a:t>
            </a:r>
          </a:p>
          <a:p>
            <a:pPr marL="285750" indent="-285750">
              <a:buFont typeface="Arial" panose="020B0604020202020204" pitchFamily="34" charset="0"/>
              <a:buChar char="•"/>
            </a:pPr>
            <a:r>
              <a:rPr lang="en-US" sz="1600" b="0" i="0" u="none" strike="noStrike" dirty="0">
                <a:solidFill>
                  <a:srgbClr val="000000"/>
                </a:solidFill>
                <a:effectLst/>
                <a:latin typeface="Arial" panose="020B0604020202020204" pitchFamily="34" charset="0"/>
              </a:rPr>
              <a:t> Approximately </a:t>
            </a:r>
            <a:r>
              <a:rPr lang="en-US" sz="1600" dirty="0">
                <a:solidFill>
                  <a:srgbClr val="000000"/>
                </a:solidFill>
                <a:latin typeface="Arial" panose="020B0604020202020204" pitchFamily="34" charset="0"/>
              </a:rPr>
              <a:t>90</a:t>
            </a:r>
            <a:r>
              <a:rPr lang="en-US" sz="1600" b="0" i="0" u="none" strike="noStrike" dirty="0">
                <a:solidFill>
                  <a:srgbClr val="000000"/>
                </a:solidFill>
                <a:effectLst/>
                <a:latin typeface="Arial" panose="020B0604020202020204" pitchFamily="34" charset="0"/>
              </a:rPr>
              <a:t>% accuracy and F1 score, by Random forest </a:t>
            </a:r>
            <a:r>
              <a:rPr lang="en-US" sz="1600" dirty="0">
                <a:solidFill>
                  <a:srgbClr val="000000"/>
                </a:solidFill>
                <a:latin typeface="Arial" panose="020B0604020202020204" pitchFamily="34" charset="0"/>
              </a:rPr>
              <a:t>,</a:t>
            </a:r>
            <a:r>
              <a:rPr lang="en-US" sz="1600" b="0" i="0" u="none" strike="noStrike" dirty="0">
                <a:solidFill>
                  <a:srgbClr val="000000"/>
                </a:solidFill>
                <a:effectLst/>
                <a:latin typeface="Arial" panose="020B0604020202020204" pitchFamily="34" charset="0"/>
              </a:rPr>
              <a:t>strong predictive performance.</a:t>
            </a:r>
          </a:p>
          <a:p>
            <a:pPr marL="285750" indent="-285750">
              <a:buFont typeface="Arial" panose="020B0604020202020204" pitchFamily="34" charset="0"/>
              <a:buChar char="•"/>
            </a:pPr>
            <a:r>
              <a:rPr lang="en-US" sz="1600" b="0" i="0" u="none" strike="noStrike" dirty="0">
                <a:solidFill>
                  <a:srgbClr val="000000"/>
                </a:solidFill>
                <a:effectLst/>
                <a:latin typeface="Arial" panose="020B0604020202020204" pitchFamily="34" charset="0"/>
              </a:rPr>
              <a:t> Precision, Recall, and F1-Score: models achieve balanced precision and recall, resulting in high F1-Scores. </a:t>
            </a:r>
          </a:p>
          <a:p>
            <a:pPr marL="285750" indent="-285750">
              <a:buFont typeface="Arial" panose="020B0604020202020204" pitchFamily="34" charset="0"/>
              <a:buChar char="•"/>
            </a:pPr>
            <a:r>
              <a:rPr lang="en-US" sz="1600" b="0" i="0" u="none" strike="noStrike" dirty="0">
                <a:solidFill>
                  <a:srgbClr val="000000"/>
                </a:solidFill>
                <a:effectLst/>
                <a:latin typeface="Arial" panose="020B0604020202020204" pitchFamily="34" charset="0"/>
              </a:rPr>
              <a:t>This indicates their ability to effectively distinguish between single-celled and multi-cellular organisms</a:t>
            </a:r>
            <a:endParaRPr lang="en-IN" sz="1600" dirty="0"/>
          </a:p>
        </p:txBody>
      </p:sp>
    </p:spTree>
    <p:extLst>
      <p:ext uri="{BB962C8B-B14F-4D97-AF65-F5344CB8AC3E}">
        <p14:creationId xmlns:p14="http://schemas.microsoft.com/office/powerpoint/2010/main" val="3399932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D7B10B-986F-F4F6-C0F4-517B03E45953}"/>
              </a:ext>
            </a:extLst>
          </p:cNvPr>
          <p:cNvPicPr>
            <a:picLocks noChangeAspect="1"/>
          </p:cNvPicPr>
          <p:nvPr/>
        </p:nvPicPr>
        <p:blipFill>
          <a:blip r:embed="rId2"/>
          <a:stretch>
            <a:fillRect/>
          </a:stretch>
        </p:blipFill>
        <p:spPr>
          <a:xfrm>
            <a:off x="399445" y="109767"/>
            <a:ext cx="5197713" cy="2999823"/>
          </a:xfrm>
          <a:prstGeom prst="rect">
            <a:avLst/>
          </a:prstGeom>
        </p:spPr>
      </p:pic>
      <p:pic>
        <p:nvPicPr>
          <p:cNvPr id="21506" name="Picture 2">
            <a:extLst>
              <a:ext uri="{FF2B5EF4-FFF2-40B4-BE49-F238E27FC236}">
                <a16:creationId xmlns:a16="http://schemas.microsoft.com/office/drawing/2014/main" id="{BFB607CA-FA41-4EF8-DA7B-2E839248D3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7577" y="1"/>
            <a:ext cx="5943600" cy="32563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DF28955-CCB6-72FD-654E-8D7B216B1B4A}"/>
              </a:ext>
            </a:extLst>
          </p:cNvPr>
          <p:cNvSpPr txBox="1"/>
          <p:nvPr/>
        </p:nvSpPr>
        <p:spPr>
          <a:xfrm>
            <a:off x="211493" y="3526973"/>
            <a:ext cx="11273711" cy="3046988"/>
          </a:xfrm>
          <a:prstGeom prst="rect">
            <a:avLst/>
          </a:prstGeom>
          <a:noFill/>
        </p:spPr>
        <p:txBody>
          <a:bodyPr wrap="square">
            <a:spAutoFit/>
          </a:bodyPr>
          <a:lstStyle/>
          <a:p>
            <a:pPr marL="285750" indent="-285750" algn="just" rtl="0">
              <a:spcBef>
                <a:spcPts val="1200"/>
              </a:spcBef>
              <a:spcAft>
                <a:spcPts val="0"/>
              </a:spcAft>
              <a:buFont typeface="Arial" panose="020B0604020202020204" pitchFamily="34" charset="0"/>
              <a:buChar char="•"/>
            </a:pPr>
            <a:r>
              <a:rPr lang="en-US" sz="1600" b="0" i="0" u="none" strike="noStrike" dirty="0" err="1">
                <a:solidFill>
                  <a:srgbClr val="000000"/>
                </a:solidFill>
                <a:effectLst/>
                <a:latin typeface="Arial" panose="020B0604020202020204" pitchFamily="34" charset="0"/>
              </a:rPr>
              <a:t>KNeighborsClassifier</a:t>
            </a:r>
            <a:r>
              <a:rPr lang="en-US" sz="1600" b="0" i="0" u="none" strike="noStrike" dirty="0">
                <a:solidFill>
                  <a:srgbClr val="000000"/>
                </a:solidFill>
                <a:effectLst/>
                <a:latin typeface="Arial" panose="020B0604020202020204" pitchFamily="34" charset="0"/>
              </a:rPr>
              <a:t> and </a:t>
            </a:r>
            <a:r>
              <a:rPr lang="en-US" sz="1600" b="0" i="0" u="none" strike="noStrike" dirty="0" err="1">
                <a:solidFill>
                  <a:srgbClr val="000000"/>
                </a:solidFill>
                <a:effectLst/>
                <a:latin typeface="Arial" panose="020B0604020202020204" pitchFamily="34" charset="0"/>
              </a:rPr>
              <a:t>MultinomialNB</a:t>
            </a:r>
            <a:r>
              <a:rPr lang="en-US" sz="1600" b="0" i="0" u="none" strike="noStrike" dirty="0">
                <a:solidFill>
                  <a:srgbClr val="000000"/>
                </a:solidFill>
                <a:effectLst/>
                <a:latin typeface="Arial" panose="020B0604020202020204" pitchFamily="34" charset="0"/>
              </a:rPr>
              <a:t> :Accuracy: Around 76.1%, indicating that they correctly classify roughly 76.1% of the instances. Precision, Recall, and F1-Score are balanced, with precision slightly higher than recall, suggesting a good balance between correctly identifying positive and negative instances. </a:t>
            </a:r>
            <a:endParaRPr lang="en-US" sz="1600" b="0" dirty="0">
              <a:effectLst/>
            </a:endParaRPr>
          </a:p>
          <a:p>
            <a:pPr marL="285750" indent="-285750" algn="just" rtl="0">
              <a:spcBef>
                <a:spcPts val="0"/>
              </a:spcBef>
              <a:spcAft>
                <a:spcPts val="0"/>
              </a:spcAft>
              <a:buFont typeface="Arial" panose="020B0604020202020204" pitchFamily="34" charset="0"/>
              <a:buChar char="•"/>
            </a:pPr>
            <a:r>
              <a:rPr lang="en-US" sz="1600" b="0" i="0" u="none" strike="noStrike" dirty="0" err="1">
                <a:solidFill>
                  <a:srgbClr val="000000"/>
                </a:solidFill>
                <a:effectLst/>
                <a:latin typeface="Arial" panose="020B0604020202020204" pitchFamily="34" charset="0"/>
              </a:rPr>
              <a:t>NaiveBayes</a:t>
            </a:r>
            <a:r>
              <a:rPr lang="en-US" sz="1600" b="0" i="0" u="none" strike="noStrike" dirty="0">
                <a:solidFill>
                  <a:srgbClr val="000000"/>
                </a:solidFill>
                <a:effectLst/>
                <a:latin typeface="Arial" panose="020B0604020202020204" pitchFamily="34" charset="0"/>
              </a:rPr>
              <a:t> performs slightly lower than the previous models. Accuracy: Approximately 69.3%, indicating that it correctly classifies about 69.3% of the instances. Precision, Recall, and F1-Score: Similar to </a:t>
            </a:r>
            <a:r>
              <a:rPr lang="en-US" sz="1600" b="0" i="0" u="none" strike="noStrike" dirty="0" err="1">
                <a:solidFill>
                  <a:srgbClr val="000000"/>
                </a:solidFill>
                <a:effectLst/>
                <a:latin typeface="Arial" panose="020B0604020202020204" pitchFamily="34" charset="0"/>
              </a:rPr>
              <a:t>KNeighborsClassifier</a:t>
            </a:r>
            <a:r>
              <a:rPr lang="en-US" sz="1600" b="0" i="0" u="none" strike="noStrike" dirty="0">
                <a:solidFill>
                  <a:srgbClr val="000000"/>
                </a:solidFill>
                <a:effectLst/>
                <a:latin typeface="Arial" panose="020B0604020202020204" pitchFamily="34" charset="0"/>
              </a:rPr>
              <a:t> and </a:t>
            </a:r>
            <a:r>
              <a:rPr lang="en-US" sz="1600" b="0" i="0" u="none" strike="noStrike" dirty="0" err="1">
                <a:solidFill>
                  <a:srgbClr val="000000"/>
                </a:solidFill>
                <a:effectLst/>
                <a:latin typeface="Arial" panose="020B0604020202020204" pitchFamily="34" charset="0"/>
              </a:rPr>
              <a:t>MultinomialNB</a:t>
            </a:r>
            <a:r>
              <a:rPr lang="en-US" sz="1600" b="0" i="0" u="none" strike="noStrike" dirty="0">
                <a:solidFill>
                  <a:srgbClr val="000000"/>
                </a:solidFill>
                <a:effectLst/>
                <a:latin typeface="Arial" panose="020B0604020202020204" pitchFamily="34" charset="0"/>
              </a:rPr>
              <a:t>, but slightly lower. </a:t>
            </a:r>
            <a:endParaRPr lang="en-US" sz="1600" b="0" dirty="0">
              <a:effectLst/>
            </a:endParaRPr>
          </a:p>
          <a:p>
            <a:pPr marL="285750" indent="-285750" algn="just" rtl="0">
              <a:spcBef>
                <a:spcPts val="0"/>
              </a:spcBef>
              <a:spcAft>
                <a:spcPts val="0"/>
              </a:spcAft>
              <a:buFont typeface="Arial" panose="020B0604020202020204" pitchFamily="34" charset="0"/>
              <a:buChar char="•"/>
            </a:pPr>
            <a:r>
              <a:rPr lang="en-US" sz="1600" b="0" i="0" u="none" strike="noStrike" dirty="0">
                <a:solidFill>
                  <a:srgbClr val="000000"/>
                </a:solidFill>
                <a:effectLst/>
                <a:latin typeface="Arial" panose="020B0604020202020204" pitchFamily="34" charset="0"/>
              </a:rPr>
              <a:t>DecisionTree exhibits an accuracy of 71.6% on the test data. F1-Score is balanced, suggesting a reasonable trade-off between precision and recall. </a:t>
            </a:r>
          </a:p>
          <a:p>
            <a:pPr marL="285750" indent="-285750" algn="just" rtl="0">
              <a:spcBef>
                <a:spcPts val="0"/>
              </a:spcBef>
              <a:spcAft>
                <a:spcPts val="0"/>
              </a:spcAft>
              <a:buFont typeface="Arial" panose="020B0604020202020204" pitchFamily="34" charset="0"/>
              <a:buChar char="•"/>
            </a:pPr>
            <a:r>
              <a:rPr lang="en-US" sz="1600" b="0" i="0" u="none" strike="noStrike" dirty="0">
                <a:solidFill>
                  <a:srgbClr val="000000"/>
                </a:solidFill>
                <a:effectLst/>
                <a:latin typeface="Arial" panose="020B0604020202020204" pitchFamily="34" charset="0"/>
              </a:rPr>
              <a:t>ensemble models, including RandomForest, AdaBoost, GradientBoosting, and XGBClassifier, show higher accuracy compared to previous models. Accuracy: Approximately 88.6%, indicating a strong predictive performance:</a:t>
            </a:r>
            <a:endParaRPr lang="en-US" sz="1600" b="0" dirty="0">
              <a:effectLst/>
            </a:endParaRPr>
          </a:p>
          <a:p>
            <a:br>
              <a:rPr lang="en-US" sz="1600" dirty="0"/>
            </a:br>
            <a:endParaRPr lang="en-IN" sz="1600" dirty="0"/>
          </a:p>
        </p:txBody>
      </p:sp>
    </p:spTree>
    <p:extLst>
      <p:ext uri="{BB962C8B-B14F-4D97-AF65-F5344CB8AC3E}">
        <p14:creationId xmlns:p14="http://schemas.microsoft.com/office/powerpoint/2010/main" val="4250558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AC1210-9747-6CCF-E2A7-E837EACE1ACD}"/>
              </a:ext>
            </a:extLst>
          </p:cNvPr>
          <p:cNvSpPr txBox="1"/>
          <p:nvPr/>
        </p:nvSpPr>
        <p:spPr>
          <a:xfrm>
            <a:off x="546619" y="90587"/>
            <a:ext cx="6097554" cy="369332"/>
          </a:xfrm>
          <a:prstGeom prst="rect">
            <a:avLst/>
          </a:prstGeom>
          <a:noFill/>
        </p:spPr>
        <p:txBody>
          <a:bodyPr wrap="square">
            <a:spAutoFit/>
          </a:bodyPr>
          <a:lstStyle/>
          <a:p>
            <a:r>
              <a:rPr lang="en-IN" sz="1800" b="1" i="0" dirty="0">
                <a:solidFill>
                  <a:srgbClr val="000000"/>
                </a:solidFill>
                <a:effectLst/>
                <a:latin typeface="Arial" panose="020B0604020202020204" pitchFamily="34" charset="0"/>
              </a:rPr>
              <a:t>model optimization</a:t>
            </a:r>
            <a:endParaRPr lang="en-IN" b="1" dirty="0"/>
          </a:p>
        </p:txBody>
      </p:sp>
      <p:sp>
        <p:nvSpPr>
          <p:cNvPr id="5" name="TextBox 4">
            <a:extLst>
              <a:ext uri="{FF2B5EF4-FFF2-40B4-BE49-F238E27FC236}">
                <a16:creationId xmlns:a16="http://schemas.microsoft.com/office/drawing/2014/main" id="{3706C831-6087-8BB8-DBE0-2605626580F5}"/>
              </a:ext>
            </a:extLst>
          </p:cNvPr>
          <p:cNvSpPr txBox="1"/>
          <p:nvPr/>
        </p:nvSpPr>
        <p:spPr>
          <a:xfrm>
            <a:off x="369336" y="746650"/>
            <a:ext cx="10790075" cy="646331"/>
          </a:xfrm>
          <a:prstGeom prst="rect">
            <a:avLst/>
          </a:prstGeom>
          <a:noFill/>
        </p:spPr>
        <p:txBody>
          <a:bodyPr wrap="square">
            <a:spAutoFit/>
          </a:bodyPr>
          <a:lstStyle/>
          <a:p>
            <a:r>
              <a:rPr lang="en-IN" sz="1800" dirty="0">
                <a:solidFill>
                  <a:srgbClr val="000000"/>
                </a:solidFill>
                <a:effectLst/>
                <a:latin typeface="Arial" panose="020B0604020202020204" pitchFamily="34" charset="0"/>
                <a:ea typeface="Calibri" panose="020F0502020204030204" pitchFamily="34" charset="0"/>
              </a:rPr>
              <a:t>Hyperparameter tuning was used to optimize the model. We used </a:t>
            </a:r>
            <a:r>
              <a:rPr lang="en-IN" sz="1800" dirty="0" err="1">
                <a:solidFill>
                  <a:srgbClr val="000000"/>
                </a:solidFill>
                <a:effectLst/>
                <a:latin typeface="Arial" panose="020B0604020202020204" pitchFamily="34" charset="0"/>
                <a:ea typeface="Calibri" panose="020F0502020204030204" pitchFamily="34" charset="0"/>
              </a:rPr>
              <a:t>gridsearchcv</a:t>
            </a:r>
            <a:r>
              <a:rPr lang="en-IN" sz="1800" dirty="0">
                <a:solidFill>
                  <a:srgbClr val="000000"/>
                </a:solidFill>
                <a:effectLst/>
                <a:latin typeface="Arial" panose="020B0604020202020204" pitchFamily="34" charset="0"/>
                <a:ea typeface="Calibri" panose="020F0502020204030204" pitchFamily="34" charset="0"/>
              </a:rPr>
              <a:t> and randomized search methods to tune the hyperparameters for different model</a:t>
            </a:r>
            <a:endParaRPr lang="en-IN" dirty="0"/>
          </a:p>
        </p:txBody>
      </p:sp>
      <p:pic>
        <p:nvPicPr>
          <p:cNvPr id="22530" name="Picture 2">
            <a:extLst>
              <a:ext uri="{FF2B5EF4-FFF2-40B4-BE49-F238E27FC236}">
                <a16:creationId xmlns:a16="http://schemas.microsoft.com/office/drawing/2014/main" id="{B7562FD8-87FF-4B54-7D3E-CDB7A8B08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336" y="1679712"/>
            <a:ext cx="5734050" cy="45624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BA57B16-BE05-A250-A71E-B898FB42E8F0}"/>
              </a:ext>
            </a:extLst>
          </p:cNvPr>
          <p:cNvSpPr txBox="1"/>
          <p:nvPr/>
        </p:nvSpPr>
        <p:spPr>
          <a:xfrm>
            <a:off x="6406243" y="1800017"/>
            <a:ext cx="5031532" cy="1323439"/>
          </a:xfrm>
          <a:prstGeom prst="rect">
            <a:avLst/>
          </a:prstGeom>
          <a:noFill/>
        </p:spPr>
        <p:txBody>
          <a:bodyPr wrap="square">
            <a:spAutoFit/>
          </a:bodyPr>
          <a:lstStyle/>
          <a:p>
            <a:pPr marL="285750" indent="-285750">
              <a:buFont typeface="Arial" panose="020B0604020202020204" pitchFamily="34" charset="0"/>
              <a:buChar char="•"/>
            </a:pPr>
            <a:r>
              <a:rPr lang="en-US" sz="1600" b="0" i="0" u="none" strike="noStrike" dirty="0">
                <a:solidFill>
                  <a:srgbClr val="000000"/>
                </a:solidFill>
                <a:effectLst/>
                <a:latin typeface="Arial" panose="020B0604020202020204" pitchFamily="34" charset="0"/>
              </a:rPr>
              <a:t>Random Forest demonstrated the most substantial improvement after hyperparameter tuning, with a notable increase in both accuracy(0.72 to 0.89) and F1-score(0.72 to 0.9) , making it the best-performing model</a:t>
            </a:r>
            <a:endParaRPr lang="en-IN" sz="1600" dirty="0"/>
          </a:p>
        </p:txBody>
      </p:sp>
      <p:sp>
        <p:nvSpPr>
          <p:cNvPr id="9" name="TextBox 8">
            <a:extLst>
              <a:ext uri="{FF2B5EF4-FFF2-40B4-BE49-F238E27FC236}">
                <a16:creationId xmlns:a16="http://schemas.microsoft.com/office/drawing/2014/main" id="{76CA958E-04AA-CFE9-4F7E-F341AAE081DC}"/>
              </a:ext>
            </a:extLst>
          </p:cNvPr>
          <p:cNvSpPr txBox="1"/>
          <p:nvPr/>
        </p:nvSpPr>
        <p:spPr>
          <a:xfrm>
            <a:off x="6406243" y="3530492"/>
            <a:ext cx="5416421" cy="2062103"/>
          </a:xfrm>
          <a:prstGeom prst="rect">
            <a:avLst/>
          </a:prstGeom>
          <a:noFill/>
        </p:spPr>
        <p:txBody>
          <a:bodyPr wrap="square">
            <a:spAutoFit/>
          </a:bodyPr>
          <a:lstStyle/>
          <a:p>
            <a:pPr marL="285750" indent="-285750">
              <a:buFont typeface="Arial" panose="020B0604020202020204" pitchFamily="34" charset="0"/>
              <a:buChar char="•"/>
            </a:pPr>
            <a:r>
              <a:rPr lang="en-US" sz="1600" b="0" i="0" u="none" strike="noStrike" dirty="0">
                <a:solidFill>
                  <a:srgbClr val="000000"/>
                </a:solidFill>
                <a:effectLst/>
                <a:latin typeface="Arial" panose="020B0604020202020204" pitchFamily="34" charset="0"/>
              </a:rPr>
              <a:t>Gradient Boosting maintained good performance even after tuning, with only a slight decrease in the F1-score. </a:t>
            </a:r>
          </a:p>
          <a:p>
            <a:pPr marL="285750" indent="-285750">
              <a:buFont typeface="Arial" panose="020B0604020202020204" pitchFamily="34" charset="0"/>
              <a:buChar char="•"/>
            </a:pPr>
            <a:r>
              <a:rPr lang="en-US" sz="1600" b="0" i="0" u="none" strike="noStrike" dirty="0" err="1">
                <a:solidFill>
                  <a:srgbClr val="000000"/>
                </a:solidFill>
                <a:effectLst/>
                <a:latin typeface="Arial" panose="020B0604020202020204" pitchFamily="34" charset="0"/>
              </a:rPr>
              <a:t>MultinomialNB</a:t>
            </a:r>
            <a:r>
              <a:rPr lang="en-US" sz="1600" b="0" i="0" u="none" strike="noStrike" dirty="0">
                <a:solidFill>
                  <a:srgbClr val="000000"/>
                </a:solidFill>
                <a:effectLst/>
                <a:latin typeface="Arial" panose="020B0604020202020204" pitchFamily="34" charset="0"/>
              </a:rPr>
              <a:t> and </a:t>
            </a:r>
            <a:r>
              <a:rPr lang="en-US" sz="1600" b="0" i="0" u="none" strike="noStrike" dirty="0" err="1">
                <a:solidFill>
                  <a:srgbClr val="000000"/>
                </a:solidFill>
                <a:effectLst/>
                <a:latin typeface="Arial" panose="020B0604020202020204" pitchFamily="34" charset="0"/>
              </a:rPr>
              <a:t>XGBoost</a:t>
            </a:r>
            <a:r>
              <a:rPr lang="en-US" sz="1600" b="0" i="0" u="none" strike="noStrike" dirty="0">
                <a:solidFill>
                  <a:srgbClr val="000000"/>
                </a:solidFill>
                <a:effectLst/>
                <a:latin typeface="Arial" panose="020B0604020202020204" pitchFamily="34" charset="0"/>
              </a:rPr>
              <a:t> Classifier did not show significant changes in performance after tuning, with relatively stable accuracy and F1-score.</a:t>
            </a:r>
          </a:p>
          <a:p>
            <a:pPr marL="285750" indent="-285750">
              <a:buFont typeface="Arial" panose="020B0604020202020204" pitchFamily="34" charset="0"/>
              <a:buChar char="•"/>
            </a:pPr>
            <a:r>
              <a:rPr lang="en-US" sz="1600" b="0" i="0" u="none" strike="noStrike" dirty="0">
                <a:solidFill>
                  <a:srgbClr val="000000"/>
                </a:solidFill>
                <a:effectLst/>
                <a:latin typeface="Arial" panose="020B0604020202020204" pitchFamily="34" charset="0"/>
              </a:rPr>
              <a:t> Overall, Random Forest is the top-performing model, followed closely by Gradient Boosting</a:t>
            </a:r>
            <a:endParaRPr lang="en-IN" sz="1600" dirty="0"/>
          </a:p>
        </p:txBody>
      </p:sp>
    </p:spTree>
    <p:extLst>
      <p:ext uri="{BB962C8B-B14F-4D97-AF65-F5344CB8AC3E}">
        <p14:creationId xmlns:p14="http://schemas.microsoft.com/office/powerpoint/2010/main" val="2265471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09B512-F969-E69E-413F-1195A5519459}"/>
              </a:ext>
            </a:extLst>
          </p:cNvPr>
          <p:cNvSpPr txBox="1"/>
          <p:nvPr/>
        </p:nvSpPr>
        <p:spPr>
          <a:xfrm>
            <a:off x="454868" y="659754"/>
            <a:ext cx="6097554" cy="369332"/>
          </a:xfrm>
          <a:prstGeom prst="rect">
            <a:avLst/>
          </a:prstGeom>
          <a:noFill/>
        </p:spPr>
        <p:txBody>
          <a:bodyPr wrap="square">
            <a:spAutoFit/>
          </a:bodyPr>
          <a:lstStyle/>
          <a:p>
            <a:r>
              <a:rPr lang="en-IN" sz="1800" b="1" dirty="0">
                <a:solidFill>
                  <a:srgbClr val="000000"/>
                </a:solidFill>
                <a:effectLst/>
                <a:latin typeface="Arial" panose="020B0604020202020204" pitchFamily="34" charset="0"/>
                <a:ea typeface="Calibri" panose="020F0502020204030204" pitchFamily="34" charset="0"/>
              </a:rPr>
              <a:t>DEEP LEARNING MODELS</a:t>
            </a:r>
            <a:endParaRPr lang="en-IN" b="1" dirty="0"/>
          </a:p>
        </p:txBody>
      </p:sp>
      <p:sp>
        <p:nvSpPr>
          <p:cNvPr id="5" name="TextBox 4">
            <a:extLst>
              <a:ext uri="{FF2B5EF4-FFF2-40B4-BE49-F238E27FC236}">
                <a16:creationId xmlns:a16="http://schemas.microsoft.com/office/drawing/2014/main" id="{74FFCD34-3EC8-FA97-44BC-08A12873C270}"/>
              </a:ext>
            </a:extLst>
          </p:cNvPr>
          <p:cNvSpPr txBox="1"/>
          <p:nvPr/>
        </p:nvSpPr>
        <p:spPr>
          <a:xfrm>
            <a:off x="454868" y="1142734"/>
            <a:ext cx="6097554" cy="373757"/>
          </a:xfrm>
          <a:prstGeom prst="rect">
            <a:avLst/>
          </a:prstGeom>
          <a:noFill/>
        </p:spPr>
        <p:txBody>
          <a:bodyPr wrap="square">
            <a:spAutoFit/>
          </a:bodyPr>
          <a:lstStyle/>
          <a:p>
            <a:pPr lvl="0" algn="just">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Data Transformation: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FBB1A82-DA37-3DBC-3A2D-4D10A262FF62}"/>
              </a:ext>
            </a:extLst>
          </p:cNvPr>
          <p:cNvSpPr txBox="1"/>
          <p:nvPr/>
        </p:nvSpPr>
        <p:spPr>
          <a:xfrm>
            <a:off x="454868" y="1509347"/>
            <a:ext cx="11581622" cy="1463799"/>
          </a:xfrm>
          <a:prstGeom prst="rect">
            <a:avLst/>
          </a:prstGeom>
          <a:noFill/>
        </p:spPr>
        <p:txBody>
          <a:bodyPr wrap="square">
            <a:spAutoFit/>
          </a:bodyPr>
          <a:lstStyle/>
          <a:p>
            <a:pPr marL="342900" lvl="0" indent="-342900" algn="just">
              <a:lnSpc>
                <a:spcPct val="107000"/>
              </a:lnSpc>
              <a:buFont typeface="Symbol" panose="05050102010706020507" pitchFamily="18" charset="2"/>
              <a:buChar char=""/>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K-</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mers</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Generation</a:t>
            </a:r>
          </a:p>
          <a:p>
            <a:pPr marL="342900" lvl="0" indent="-342900" algn="just">
              <a:lnSpc>
                <a:spcPct val="107000"/>
              </a:lnSpc>
              <a:buFont typeface="Symbol" panose="05050102010706020507" pitchFamily="18" charset="2"/>
              <a:buChar char=""/>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Feature Extraction with Word2Vec: A </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DocToVec</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class is defined to convert k-</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mers</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into numerical vectors. It uses Word2Vec to represent individual words in the k-</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mers</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a:t>
            </a:r>
          </a:p>
          <a:p>
            <a:pPr marL="342900" lvl="0" indent="-342900" algn="just">
              <a:lnSpc>
                <a:spcPct val="107000"/>
              </a:lnSpc>
              <a:buFont typeface="Symbol" panose="05050102010706020507" pitchFamily="18" charset="2"/>
              <a:buChar char=""/>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Embedding K-</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mers</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The k-</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mers</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are embedded into numerical vectors using the </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DocToVec</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class, resulting in a vector representation for each DNA sequence.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Label Encoding: The target labels (hosts) are encoded into numerical values using Label Encoding.</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879DE3A-3A71-B461-094C-8E39BEE89494}"/>
              </a:ext>
            </a:extLst>
          </p:cNvPr>
          <p:cNvSpPr txBox="1"/>
          <p:nvPr/>
        </p:nvSpPr>
        <p:spPr>
          <a:xfrm>
            <a:off x="632149" y="3115278"/>
            <a:ext cx="6097554" cy="369332"/>
          </a:xfrm>
          <a:prstGeom prst="rect">
            <a:avLst/>
          </a:prstGeom>
          <a:noFill/>
        </p:spPr>
        <p:txBody>
          <a:bodyPr wrap="square">
            <a:spAutoFit/>
          </a:bodyPr>
          <a:lstStyle/>
          <a:p>
            <a:r>
              <a:rPr lang="en-IN" sz="1800" u="sng" dirty="0">
                <a:effectLst/>
                <a:latin typeface="Arial" panose="020B0604020202020204" pitchFamily="34" charset="0"/>
                <a:ea typeface="Calibri" panose="020F0502020204030204" pitchFamily="34" charset="0"/>
              </a:rPr>
              <a:t>CNN MODEL FOR TWO CLASS CLASSIFICATION:</a:t>
            </a:r>
            <a:endParaRPr lang="en-IN" dirty="0"/>
          </a:p>
        </p:txBody>
      </p:sp>
      <p:sp>
        <p:nvSpPr>
          <p:cNvPr id="11" name="TextBox 10">
            <a:extLst>
              <a:ext uri="{FF2B5EF4-FFF2-40B4-BE49-F238E27FC236}">
                <a16:creationId xmlns:a16="http://schemas.microsoft.com/office/drawing/2014/main" id="{F785A814-26A3-5483-751A-E5F4F74FFBA3}"/>
              </a:ext>
            </a:extLst>
          </p:cNvPr>
          <p:cNvSpPr txBox="1"/>
          <p:nvPr/>
        </p:nvSpPr>
        <p:spPr>
          <a:xfrm>
            <a:off x="3048778" y="3244334"/>
            <a:ext cx="6097554" cy="369332"/>
          </a:xfrm>
          <a:prstGeom prst="rect">
            <a:avLst/>
          </a:prstGeom>
          <a:noFill/>
        </p:spPr>
        <p:txBody>
          <a:bodyPr wrap="square">
            <a:spAutoFit/>
          </a:bodyPr>
          <a:lstStyle/>
          <a:p>
            <a:endParaRPr lang="en-IN" dirty="0"/>
          </a:p>
        </p:txBody>
      </p:sp>
      <p:pic>
        <p:nvPicPr>
          <p:cNvPr id="4" name="Picture 3">
            <a:extLst>
              <a:ext uri="{FF2B5EF4-FFF2-40B4-BE49-F238E27FC236}">
                <a16:creationId xmlns:a16="http://schemas.microsoft.com/office/drawing/2014/main" id="{7812979F-CFA0-AFEC-61A9-D803EE07F7D4}"/>
              </a:ext>
            </a:extLst>
          </p:cNvPr>
          <p:cNvPicPr>
            <a:picLocks noChangeAspect="1"/>
          </p:cNvPicPr>
          <p:nvPr/>
        </p:nvPicPr>
        <p:blipFill>
          <a:blip r:embed="rId2"/>
          <a:stretch>
            <a:fillRect/>
          </a:stretch>
        </p:blipFill>
        <p:spPr>
          <a:xfrm>
            <a:off x="346315" y="3665316"/>
            <a:ext cx="7300593" cy="1905165"/>
          </a:xfrm>
          <a:prstGeom prst="rect">
            <a:avLst/>
          </a:prstGeom>
        </p:spPr>
      </p:pic>
      <p:pic>
        <p:nvPicPr>
          <p:cNvPr id="8" name="Picture 7">
            <a:extLst>
              <a:ext uri="{FF2B5EF4-FFF2-40B4-BE49-F238E27FC236}">
                <a16:creationId xmlns:a16="http://schemas.microsoft.com/office/drawing/2014/main" id="{616527D2-EA56-0809-F045-A8F9AE1B1248}"/>
              </a:ext>
            </a:extLst>
          </p:cNvPr>
          <p:cNvPicPr>
            <a:picLocks noChangeAspect="1"/>
          </p:cNvPicPr>
          <p:nvPr/>
        </p:nvPicPr>
        <p:blipFill rotWithShape="1">
          <a:blip r:embed="rId3"/>
          <a:srcRect t="2396" r="8824"/>
          <a:stretch/>
        </p:blipFill>
        <p:spPr>
          <a:xfrm>
            <a:off x="7482866" y="3192684"/>
            <a:ext cx="4627491" cy="2543821"/>
          </a:xfrm>
          <a:prstGeom prst="rect">
            <a:avLst/>
          </a:prstGeom>
        </p:spPr>
      </p:pic>
      <p:pic>
        <p:nvPicPr>
          <p:cNvPr id="12" name="Picture 11">
            <a:extLst>
              <a:ext uri="{FF2B5EF4-FFF2-40B4-BE49-F238E27FC236}">
                <a16:creationId xmlns:a16="http://schemas.microsoft.com/office/drawing/2014/main" id="{CE6C1FE2-C271-D04A-2DDC-16E21A2CE7EA}"/>
              </a:ext>
            </a:extLst>
          </p:cNvPr>
          <p:cNvPicPr>
            <a:picLocks noChangeAspect="1"/>
          </p:cNvPicPr>
          <p:nvPr/>
        </p:nvPicPr>
        <p:blipFill>
          <a:blip r:embed="rId4"/>
          <a:stretch>
            <a:fillRect/>
          </a:stretch>
        </p:blipFill>
        <p:spPr>
          <a:xfrm>
            <a:off x="346315" y="5917211"/>
            <a:ext cx="9220999" cy="533446"/>
          </a:xfrm>
          <a:prstGeom prst="rect">
            <a:avLst/>
          </a:prstGeom>
        </p:spPr>
      </p:pic>
    </p:spTree>
    <p:extLst>
      <p:ext uri="{BB962C8B-B14F-4D97-AF65-F5344CB8AC3E}">
        <p14:creationId xmlns:p14="http://schemas.microsoft.com/office/powerpoint/2010/main" val="87318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44BE2A-4EF8-7A71-5F3C-A8E276134A9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46678" y="193482"/>
            <a:ext cx="7761216" cy="3418840"/>
          </a:xfrm>
          <a:prstGeom prst="rect">
            <a:avLst/>
          </a:prstGeom>
          <a:noFill/>
          <a:ln>
            <a:noFill/>
          </a:ln>
        </p:spPr>
      </p:pic>
      <p:sp>
        <p:nvSpPr>
          <p:cNvPr id="4" name="TextBox 3">
            <a:extLst>
              <a:ext uri="{FF2B5EF4-FFF2-40B4-BE49-F238E27FC236}">
                <a16:creationId xmlns:a16="http://schemas.microsoft.com/office/drawing/2014/main" id="{2DBEC81E-87C4-0DDB-5830-E4BEFDF65EA4}"/>
              </a:ext>
            </a:extLst>
          </p:cNvPr>
          <p:cNvSpPr txBox="1"/>
          <p:nvPr/>
        </p:nvSpPr>
        <p:spPr>
          <a:xfrm>
            <a:off x="197887" y="3612322"/>
            <a:ext cx="11796226" cy="3046988"/>
          </a:xfrm>
          <a:prstGeom prst="rect">
            <a:avLst/>
          </a:prstGeom>
          <a:noFill/>
        </p:spPr>
        <p:txBody>
          <a:bodyPr wrap="square">
            <a:spAutoFit/>
          </a:bodyPr>
          <a:lstStyle/>
          <a:p>
            <a:r>
              <a:rPr lang="en-IN" sz="1600" dirty="0"/>
              <a:t>Training Summary:</a:t>
            </a:r>
          </a:p>
          <a:p>
            <a:r>
              <a:rPr lang="en-IN" sz="1600" dirty="0"/>
              <a:t>The CNN model was trained for 34 epochs, with a batch size of 32.</a:t>
            </a:r>
          </a:p>
          <a:p>
            <a:r>
              <a:rPr lang="en-IN" sz="1600" dirty="0"/>
              <a:t>During training, the model exhibited a gradual reduction in the loss function, indicating that it was effectively learning from the data.</a:t>
            </a:r>
          </a:p>
          <a:p>
            <a:r>
              <a:rPr lang="en-IN" sz="1600" dirty="0"/>
              <a:t>The model's accuracy increased as the epochs progressed, reaching a training accuracy of approximately 98.21%.</a:t>
            </a:r>
          </a:p>
          <a:p>
            <a:endParaRPr lang="en-IN" sz="1600" dirty="0"/>
          </a:p>
          <a:p>
            <a:r>
              <a:rPr lang="en-IN" sz="1600" dirty="0"/>
              <a:t>Validation Summary:</a:t>
            </a:r>
          </a:p>
          <a:p>
            <a:r>
              <a:rPr lang="en-IN" sz="1600" dirty="0"/>
              <a:t>The validation accuracy reached approximately 82.14% by the end of training.</a:t>
            </a:r>
          </a:p>
          <a:p>
            <a:r>
              <a:rPr lang="en-IN" sz="1600" dirty="0"/>
              <a:t>The validation loss, a measure of how well the model generalizes to new data, was approximately 0.5223.</a:t>
            </a:r>
          </a:p>
          <a:p>
            <a:endParaRPr lang="en-IN" sz="1600" dirty="0"/>
          </a:p>
          <a:p>
            <a:r>
              <a:rPr lang="en-IN" sz="1600" dirty="0"/>
              <a:t>Test Evaluation:.</a:t>
            </a:r>
          </a:p>
          <a:p>
            <a:r>
              <a:rPr lang="en-IN" sz="1600" dirty="0"/>
              <a:t>The test accuracy, which reflects the model's ability to make accurate predictions on new, unseen data, was approximately 82.14%.</a:t>
            </a:r>
          </a:p>
          <a:p>
            <a:r>
              <a:rPr lang="en-IN" sz="1600" dirty="0"/>
              <a:t>The test loss, which quantifies the difference between predicted and actual values, was approximately 0.5223.</a:t>
            </a:r>
          </a:p>
        </p:txBody>
      </p:sp>
    </p:spTree>
    <p:extLst>
      <p:ext uri="{BB962C8B-B14F-4D97-AF65-F5344CB8AC3E}">
        <p14:creationId xmlns:p14="http://schemas.microsoft.com/office/powerpoint/2010/main" val="351294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CGT">
            <a:extLst>
              <a:ext uri="{FF2B5EF4-FFF2-40B4-BE49-F238E27FC236}">
                <a16:creationId xmlns:a16="http://schemas.microsoft.com/office/drawing/2014/main" id="{BA2A25E1-5F0B-4E99-7B32-E3C0B52624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9727" y="153526"/>
            <a:ext cx="5999968" cy="278338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7AE133A1-8098-6F87-BF0B-9EB566B96415}"/>
              </a:ext>
            </a:extLst>
          </p:cNvPr>
          <p:cNvSpPr/>
          <p:nvPr/>
        </p:nvSpPr>
        <p:spPr>
          <a:xfrm>
            <a:off x="511277" y="592347"/>
            <a:ext cx="5132439" cy="640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4800" cap="none" dirty="0">
              <a:solidFill>
                <a:schemeClr val="accent1"/>
              </a:solidFill>
            </a:endParaRPr>
          </a:p>
        </p:txBody>
      </p:sp>
      <p:sp>
        <p:nvSpPr>
          <p:cNvPr id="2" name="Rectangle 1">
            <a:extLst>
              <a:ext uri="{FF2B5EF4-FFF2-40B4-BE49-F238E27FC236}">
                <a16:creationId xmlns:a16="http://schemas.microsoft.com/office/drawing/2014/main" id="{B67D19C8-F805-0AA3-AA36-ABA27FDF638D}"/>
              </a:ext>
            </a:extLst>
          </p:cNvPr>
          <p:cNvSpPr/>
          <p:nvPr/>
        </p:nvSpPr>
        <p:spPr>
          <a:xfrm>
            <a:off x="663677" y="744747"/>
            <a:ext cx="4150919" cy="640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cap="none" dirty="0">
                <a:solidFill>
                  <a:schemeClr val="accent1"/>
                </a:solidFill>
              </a:rPr>
              <a:t>INTRODUCTION</a:t>
            </a:r>
            <a:endParaRPr lang="en-IN" sz="3600" b="1" cap="none" dirty="0">
              <a:solidFill>
                <a:schemeClr val="accent1"/>
              </a:solidFill>
            </a:endParaRPr>
          </a:p>
        </p:txBody>
      </p:sp>
      <p:pic>
        <p:nvPicPr>
          <p:cNvPr id="2052" name="Picture 4" descr="All About DNA | Ask An Anthropologist">
            <a:extLst>
              <a:ext uri="{FF2B5EF4-FFF2-40B4-BE49-F238E27FC236}">
                <a16:creationId xmlns:a16="http://schemas.microsoft.com/office/drawing/2014/main" id="{64BCC161-4F49-7B55-B612-C71BB5DEBA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5807"/>
          <a:stretch/>
        </p:blipFill>
        <p:spPr bwMode="auto">
          <a:xfrm>
            <a:off x="7159550" y="2343952"/>
            <a:ext cx="3552825" cy="64006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hat is a virus, and how does it become a danger to human life? |  HowStuffWorks">
            <a:extLst>
              <a:ext uri="{FF2B5EF4-FFF2-40B4-BE49-F238E27FC236}">
                <a16:creationId xmlns:a16="http://schemas.microsoft.com/office/drawing/2014/main" id="{599A55F8-AD1E-EDB7-5D81-6A46A8E19F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33" y="1858027"/>
            <a:ext cx="5700083" cy="499997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5CE7676-8E99-395D-5EDD-E2DAF1FA792B}"/>
              </a:ext>
            </a:extLst>
          </p:cNvPr>
          <p:cNvSpPr/>
          <p:nvPr/>
        </p:nvSpPr>
        <p:spPr>
          <a:xfrm>
            <a:off x="2817845" y="1858027"/>
            <a:ext cx="2978271" cy="41864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5" name="Diagram 4">
            <a:extLst>
              <a:ext uri="{FF2B5EF4-FFF2-40B4-BE49-F238E27FC236}">
                <a16:creationId xmlns:a16="http://schemas.microsoft.com/office/drawing/2014/main" id="{7CCB2E91-823B-6383-F813-95D5D6FF00BC}"/>
              </a:ext>
            </a:extLst>
          </p:cNvPr>
          <p:cNvGraphicFramePr/>
          <p:nvPr>
            <p:extLst>
              <p:ext uri="{D42A27DB-BD31-4B8C-83A1-F6EECF244321}">
                <p14:modId xmlns:p14="http://schemas.microsoft.com/office/powerpoint/2010/main" val="1683890950"/>
              </p:ext>
            </p:extLst>
          </p:nvPr>
        </p:nvGraphicFramePr>
        <p:xfrm>
          <a:off x="5536547" y="3064203"/>
          <a:ext cx="6559420" cy="3429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965212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E198B7-A2D9-39AA-6EA5-A47E4D790DDE}"/>
              </a:ext>
            </a:extLst>
          </p:cNvPr>
          <p:cNvSpPr txBox="1"/>
          <p:nvPr/>
        </p:nvSpPr>
        <p:spPr>
          <a:xfrm>
            <a:off x="203584" y="71925"/>
            <a:ext cx="6097554" cy="369332"/>
          </a:xfrm>
          <a:prstGeom prst="rect">
            <a:avLst/>
          </a:prstGeom>
          <a:noFill/>
        </p:spPr>
        <p:txBody>
          <a:bodyPr wrap="square">
            <a:spAutoFit/>
          </a:bodyPr>
          <a:lstStyle/>
          <a:p>
            <a:r>
              <a:rPr lang="en-IN" u="sng" dirty="0">
                <a:latin typeface="Arial" panose="020B0604020202020204" pitchFamily="34" charset="0"/>
                <a:ea typeface="Calibri" panose="020F0502020204030204" pitchFamily="34" charset="0"/>
              </a:rPr>
              <a:t>LSTM</a:t>
            </a:r>
            <a:r>
              <a:rPr lang="en-IN" sz="1800" u="sng" dirty="0">
                <a:effectLst/>
                <a:latin typeface="Arial" panose="020B0604020202020204" pitchFamily="34" charset="0"/>
                <a:ea typeface="Calibri" panose="020F0502020204030204" pitchFamily="34" charset="0"/>
              </a:rPr>
              <a:t> MODEL FOR TWO CLASS CLASSIFICATION:</a:t>
            </a:r>
            <a:endParaRPr lang="en-IN" u="sng" dirty="0"/>
          </a:p>
        </p:txBody>
      </p:sp>
      <p:pic>
        <p:nvPicPr>
          <p:cNvPr id="5" name="Picture 4">
            <a:extLst>
              <a:ext uri="{FF2B5EF4-FFF2-40B4-BE49-F238E27FC236}">
                <a16:creationId xmlns:a16="http://schemas.microsoft.com/office/drawing/2014/main" id="{AC4301E3-2E1B-9BAF-270C-7837862D5BF0}"/>
              </a:ext>
            </a:extLst>
          </p:cNvPr>
          <p:cNvPicPr>
            <a:picLocks noChangeAspect="1"/>
          </p:cNvPicPr>
          <p:nvPr/>
        </p:nvPicPr>
        <p:blipFill>
          <a:blip r:embed="rId2"/>
          <a:stretch>
            <a:fillRect/>
          </a:stretch>
        </p:blipFill>
        <p:spPr>
          <a:xfrm>
            <a:off x="352874" y="560351"/>
            <a:ext cx="9089706" cy="2110923"/>
          </a:xfrm>
          <a:prstGeom prst="rect">
            <a:avLst/>
          </a:prstGeom>
        </p:spPr>
      </p:pic>
      <p:pic>
        <p:nvPicPr>
          <p:cNvPr id="7" name="Picture 6">
            <a:extLst>
              <a:ext uri="{FF2B5EF4-FFF2-40B4-BE49-F238E27FC236}">
                <a16:creationId xmlns:a16="http://schemas.microsoft.com/office/drawing/2014/main" id="{32D2F218-C861-4373-544D-B238FF84C4BC}"/>
              </a:ext>
            </a:extLst>
          </p:cNvPr>
          <p:cNvPicPr>
            <a:picLocks noChangeAspect="1"/>
          </p:cNvPicPr>
          <p:nvPr/>
        </p:nvPicPr>
        <p:blipFill>
          <a:blip r:embed="rId3"/>
          <a:stretch>
            <a:fillRect/>
          </a:stretch>
        </p:blipFill>
        <p:spPr>
          <a:xfrm>
            <a:off x="203584" y="5843683"/>
            <a:ext cx="9528245" cy="671805"/>
          </a:xfrm>
          <a:prstGeom prst="rect">
            <a:avLst/>
          </a:prstGeom>
        </p:spPr>
      </p:pic>
      <p:pic>
        <p:nvPicPr>
          <p:cNvPr id="23554" name="Picture 2">
            <a:extLst>
              <a:ext uri="{FF2B5EF4-FFF2-40B4-BE49-F238E27FC236}">
                <a16:creationId xmlns:a16="http://schemas.microsoft.com/office/drawing/2014/main" id="{E041DB59-C0D9-20CE-8E30-9758E8B503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23" y="2776116"/>
            <a:ext cx="6598687" cy="2948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6133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146D03-29DA-BFF7-0DAC-6DF6E1754006}"/>
              </a:ext>
            </a:extLst>
          </p:cNvPr>
          <p:cNvSpPr txBox="1"/>
          <p:nvPr/>
        </p:nvSpPr>
        <p:spPr>
          <a:xfrm>
            <a:off x="690465" y="889843"/>
            <a:ext cx="11411339" cy="3785652"/>
          </a:xfrm>
          <a:prstGeom prst="rect">
            <a:avLst/>
          </a:prstGeom>
          <a:noFill/>
        </p:spPr>
        <p:txBody>
          <a:bodyPr wrap="square">
            <a:spAutoFit/>
          </a:bodyPr>
          <a:lstStyle/>
          <a:p>
            <a:r>
              <a:rPr lang="en-IN" sz="1600" dirty="0"/>
              <a:t>Training and Validation:</a:t>
            </a:r>
          </a:p>
          <a:p>
            <a:r>
              <a:rPr lang="en-IN" sz="1600" dirty="0"/>
              <a:t>The LSTM model was trained over 35 epochs, with each epoch processing data in batches.</a:t>
            </a:r>
          </a:p>
          <a:p>
            <a:r>
              <a:rPr lang="en-IN" sz="1600" dirty="0"/>
              <a:t>During training, the model achieved an accuracy of approximately 87.64% on the training dataset.</a:t>
            </a:r>
          </a:p>
          <a:p>
            <a:r>
              <a:rPr lang="en-IN" sz="1600" dirty="0"/>
              <a:t>The validation accuracy consistently remained around 71.11%, indicating moderate generalization performance.</a:t>
            </a:r>
          </a:p>
          <a:p>
            <a:r>
              <a:rPr lang="en-IN" sz="1600" dirty="0"/>
              <a:t>The training loss gradually decreased from an initial value of 0.6901 to 0.2252 by the end of training.</a:t>
            </a:r>
          </a:p>
          <a:p>
            <a:r>
              <a:rPr lang="en-IN" sz="1600" dirty="0"/>
              <a:t>The validation loss followed a similar trend, decreasing from 0.6752 to 0.6695.</a:t>
            </a:r>
          </a:p>
          <a:p>
            <a:endParaRPr lang="en-IN" sz="1600" dirty="0"/>
          </a:p>
          <a:p>
            <a:r>
              <a:rPr lang="en-IN" sz="1600" dirty="0"/>
              <a:t>Test Evaluation:</a:t>
            </a:r>
          </a:p>
          <a:p>
            <a:r>
              <a:rPr lang="en-IN" sz="1600" dirty="0"/>
              <a:t>The test accuracy was approximately 58.93%, indicating a lower performance compared to the training and validation phases.</a:t>
            </a:r>
          </a:p>
          <a:p>
            <a:r>
              <a:rPr lang="en-IN" sz="1600" dirty="0"/>
              <a:t>The test loss was 0.8946, which is notably higher than the training and validation losses.</a:t>
            </a:r>
          </a:p>
          <a:p>
            <a:endParaRPr lang="en-IN" sz="1600" dirty="0"/>
          </a:p>
          <a:p>
            <a:r>
              <a:rPr lang="en-IN" sz="1600" dirty="0"/>
              <a:t>The LSTM model appears to perform well during training and validation, achieving high accuracy and gradually reducing loss.</a:t>
            </a:r>
          </a:p>
          <a:p>
            <a:r>
              <a:rPr lang="en-IN" sz="1600" dirty="0"/>
              <a:t>However, when evaluated on unseen test data, the model's accuracy drops, suggesting potential overfitting to the training data.</a:t>
            </a:r>
          </a:p>
          <a:p>
            <a:r>
              <a:rPr lang="en-IN" sz="1600" dirty="0"/>
              <a:t>Further investigation, including hyperparameter tuning or potentially adjusting the model architecture, might be necessary to improve test performance.</a:t>
            </a:r>
          </a:p>
        </p:txBody>
      </p:sp>
    </p:spTree>
    <p:extLst>
      <p:ext uri="{BB962C8B-B14F-4D97-AF65-F5344CB8AC3E}">
        <p14:creationId xmlns:p14="http://schemas.microsoft.com/office/powerpoint/2010/main" val="10250232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0993E7-3CC1-FCE8-96AE-9EFF0EC5A645}"/>
              </a:ext>
            </a:extLst>
          </p:cNvPr>
          <p:cNvSpPr txBox="1"/>
          <p:nvPr/>
        </p:nvSpPr>
        <p:spPr>
          <a:xfrm>
            <a:off x="311021" y="509636"/>
            <a:ext cx="11569958" cy="6247864"/>
          </a:xfrm>
          <a:prstGeom prst="rect">
            <a:avLst/>
          </a:prstGeom>
          <a:noFill/>
        </p:spPr>
        <p:txBody>
          <a:bodyPr wrap="square">
            <a:spAutoFit/>
          </a:bodyPr>
          <a:lstStyle/>
          <a:p>
            <a:pPr marL="285750" indent="-285750" algn="l">
              <a:buFont typeface="Wingdings" panose="05000000000000000000" pitchFamily="2" charset="2"/>
              <a:buChar char="q"/>
            </a:pPr>
            <a:r>
              <a:rPr lang="en-IN" sz="1600" b="1" i="0" dirty="0">
                <a:solidFill>
                  <a:schemeClr val="tx1">
                    <a:lumMod val="95000"/>
                    <a:lumOff val="5000"/>
                  </a:schemeClr>
                </a:solidFill>
                <a:effectLst/>
                <a:latin typeface="Söhne"/>
              </a:rPr>
              <a:t>8-Class Classification:</a:t>
            </a:r>
            <a:endParaRPr lang="en-IN" sz="1600" b="0" i="0" dirty="0">
              <a:solidFill>
                <a:schemeClr val="tx1">
                  <a:lumMod val="95000"/>
                  <a:lumOff val="5000"/>
                </a:schemeClr>
              </a:solidFill>
              <a:effectLst/>
              <a:latin typeface="Söhne"/>
            </a:endParaRPr>
          </a:p>
          <a:p>
            <a:pPr algn="l">
              <a:buFont typeface="Arial" panose="020B0604020202020204" pitchFamily="34" charset="0"/>
              <a:buChar char="•"/>
            </a:pPr>
            <a:r>
              <a:rPr lang="en-IN" sz="1600" b="0" i="0" dirty="0">
                <a:solidFill>
                  <a:schemeClr val="tx1">
                    <a:lumMod val="95000"/>
                    <a:lumOff val="5000"/>
                  </a:schemeClr>
                </a:solidFill>
                <a:effectLst/>
                <a:latin typeface="Söhne"/>
              </a:rPr>
              <a:t>Models: Multinomial Naive Bayes, Random Forest, Gradient Boosting, </a:t>
            </a:r>
            <a:r>
              <a:rPr lang="en-IN" sz="1600" b="0" i="0" dirty="0" err="1">
                <a:solidFill>
                  <a:schemeClr val="tx1">
                    <a:lumMod val="95000"/>
                    <a:lumOff val="5000"/>
                  </a:schemeClr>
                </a:solidFill>
                <a:effectLst/>
                <a:latin typeface="Söhne"/>
              </a:rPr>
              <a:t>XGBoost</a:t>
            </a:r>
            <a:r>
              <a:rPr lang="en-IN" sz="1600" b="0" i="0" dirty="0">
                <a:solidFill>
                  <a:schemeClr val="tx1">
                    <a:lumMod val="95000"/>
                    <a:lumOff val="5000"/>
                  </a:schemeClr>
                </a:solidFill>
                <a:effectLst/>
                <a:latin typeface="Söhne"/>
              </a:rPr>
              <a:t> performed well.</a:t>
            </a:r>
          </a:p>
          <a:p>
            <a:pPr algn="l">
              <a:buFont typeface="Arial" panose="020B0604020202020204" pitchFamily="34" charset="0"/>
              <a:buChar char="•"/>
            </a:pPr>
            <a:r>
              <a:rPr lang="en-IN" sz="1600" b="0" i="0" dirty="0">
                <a:solidFill>
                  <a:schemeClr val="tx1">
                    <a:lumMod val="95000"/>
                    <a:lumOff val="5000"/>
                  </a:schemeClr>
                </a:solidFill>
                <a:effectLst/>
                <a:latin typeface="Söhne"/>
              </a:rPr>
              <a:t>AdaBoost lagged behind; optimization recommended.</a:t>
            </a:r>
          </a:p>
          <a:p>
            <a:pPr algn="l">
              <a:buFont typeface="Arial" panose="020B0604020202020204" pitchFamily="34" charset="0"/>
              <a:buChar char="•"/>
            </a:pPr>
            <a:endParaRPr lang="en-IN" sz="1600" b="0" i="0" dirty="0">
              <a:solidFill>
                <a:schemeClr val="tx1">
                  <a:lumMod val="95000"/>
                  <a:lumOff val="5000"/>
                </a:schemeClr>
              </a:solidFill>
              <a:effectLst/>
              <a:latin typeface="Söhne"/>
            </a:endParaRPr>
          </a:p>
          <a:p>
            <a:pPr algn="l"/>
            <a:r>
              <a:rPr lang="en-IN" sz="1600" b="1" i="0" dirty="0">
                <a:solidFill>
                  <a:schemeClr val="tx1">
                    <a:lumMod val="95000"/>
                    <a:lumOff val="5000"/>
                  </a:schemeClr>
                </a:solidFill>
                <a:effectLst/>
                <a:latin typeface="Söhne"/>
              </a:rPr>
              <a:t>Stratified K-Folds:</a:t>
            </a:r>
            <a:endParaRPr lang="en-IN" sz="1600" b="0" i="0" dirty="0">
              <a:solidFill>
                <a:schemeClr val="tx1">
                  <a:lumMod val="95000"/>
                  <a:lumOff val="5000"/>
                </a:schemeClr>
              </a:solidFill>
              <a:effectLst/>
              <a:latin typeface="Söhne"/>
            </a:endParaRPr>
          </a:p>
          <a:p>
            <a:pPr algn="l">
              <a:buFont typeface="Arial" panose="020B0604020202020204" pitchFamily="34" charset="0"/>
              <a:buChar char="•"/>
            </a:pPr>
            <a:r>
              <a:rPr lang="en-IN" sz="1600" b="0" i="0" dirty="0">
                <a:solidFill>
                  <a:schemeClr val="tx1">
                    <a:lumMod val="95000"/>
                    <a:lumOff val="5000"/>
                  </a:schemeClr>
                </a:solidFill>
                <a:effectLst/>
                <a:latin typeface="Söhne"/>
              </a:rPr>
              <a:t>Used to mitigate data imbalance.</a:t>
            </a:r>
          </a:p>
          <a:p>
            <a:pPr algn="l">
              <a:buFont typeface="Arial" panose="020B0604020202020204" pitchFamily="34" charset="0"/>
              <a:buChar char="•"/>
            </a:pPr>
            <a:r>
              <a:rPr lang="en-IN" sz="1600" b="0" i="0" dirty="0">
                <a:solidFill>
                  <a:schemeClr val="tx1">
                    <a:lumMod val="95000"/>
                    <a:lumOff val="5000"/>
                  </a:schemeClr>
                </a:solidFill>
                <a:effectLst/>
                <a:latin typeface="Söhne"/>
              </a:rPr>
              <a:t>Random Forest and K-Nearest </a:t>
            </a:r>
            <a:r>
              <a:rPr lang="en-IN" sz="1600" b="0" i="0" dirty="0" err="1">
                <a:solidFill>
                  <a:schemeClr val="tx1">
                    <a:lumMod val="95000"/>
                    <a:lumOff val="5000"/>
                  </a:schemeClr>
                </a:solidFill>
                <a:effectLst/>
                <a:latin typeface="Söhne"/>
              </a:rPr>
              <a:t>Neighbors</a:t>
            </a:r>
            <a:r>
              <a:rPr lang="en-IN" sz="1600" b="0" i="0" dirty="0">
                <a:solidFill>
                  <a:schemeClr val="tx1">
                    <a:lumMod val="95000"/>
                    <a:lumOff val="5000"/>
                  </a:schemeClr>
                </a:solidFill>
                <a:effectLst/>
                <a:latin typeface="Söhne"/>
              </a:rPr>
              <a:t> had 40% accuracy.</a:t>
            </a:r>
          </a:p>
          <a:p>
            <a:pPr algn="l">
              <a:buFont typeface="Arial" panose="020B0604020202020204" pitchFamily="34" charset="0"/>
              <a:buChar char="•"/>
            </a:pPr>
            <a:r>
              <a:rPr lang="en-IN" sz="1600" b="0" i="0" dirty="0">
                <a:solidFill>
                  <a:schemeClr val="tx1">
                    <a:lumMod val="95000"/>
                    <a:lumOff val="5000"/>
                  </a:schemeClr>
                </a:solidFill>
                <a:effectLst/>
                <a:latin typeface="Söhne"/>
              </a:rPr>
              <a:t>Multinomial Naive Bayes showed balanced performance.</a:t>
            </a:r>
          </a:p>
          <a:p>
            <a:pPr algn="l">
              <a:buFont typeface="Arial" panose="020B0604020202020204" pitchFamily="34" charset="0"/>
              <a:buChar char="•"/>
            </a:pPr>
            <a:r>
              <a:rPr lang="en-IN" sz="1600" b="0" i="0" dirty="0">
                <a:solidFill>
                  <a:schemeClr val="tx1">
                    <a:lumMod val="95000"/>
                    <a:lumOff val="5000"/>
                  </a:schemeClr>
                </a:solidFill>
                <a:effectLst/>
                <a:latin typeface="Söhne"/>
              </a:rPr>
              <a:t>AdaBoost performed poorly, Gradient Boosting showed promise.</a:t>
            </a:r>
          </a:p>
          <a:p>
            <a:pPr algn="l"/>
            <a:endParaRPr lang="en-IN" sz="1600" b="0" i="0" dirty="0">
              <a:solidFill>
                <a:schemeClr val="tx1">
                  <a:lumMod val="95000"/>
                  <a:lumOff val="5000"/>
                </a:schemeClr>
              </a:solidFill>
              <a:effectLst/>
              <a:latin typeface="Söhne"/>
            </a:endParaRPr>
          </a:p>
          <a:p>
            <a:pPr marL="285750" indent="-285750" algn="l">
              <a:buFont typeface="Wingdings" panose="05000000000000000000" pitchFamily="2" charset="2"/>
              <a:buChar char="q"/>
            </a:pPr>
            <a:r>
              <a:rPr lang="en-IN" sz="1600" b="1" i="0" dirty="0">
                <a:solidFill>
                  <a:schemeClr val="tx1">
                    <a:lumMod val="95000"/>
                    <a:lumOff val="5000"/>
                  </a:schemeClr>
                </a:solidFill>
                <a:effectLst/>
                <a:latin typeface="Söhne"/>
              </a:rPr>
              <a:t>Reduced Classes (Three &amp; Two):</a:t>
            </a:r>
            <a:endParaRPr lang="en-IN" sz="1600" b="0" i="0" dirty="0">
              <a:solidFill>
                <a:schemeClr val="tx1">
                  <a:lumMod val="95000"/>
                  <a:lumOff val="5000"/>
                </a:schemeClr>
              </a:solidFill>
              <a:effectLst/>
              <a:latin typeface="Söhne"/>
            </a:endParaRPr>
          </a:p>
          <a:p>
            <a:pPr algn="l">
              <a:buFont typeface="Arial" panose="020B0604020202020204" pitchFamily="34" charset="0"/>
              <a:buChar char="•"/>
            </a:pPr>
            <a:r>
              <a:rPr lang="en-IN" sz="1600" b="0" i="0" dirty="0">
                <a:solidFill>
                  <a:schemeClr val="tx1">
                    <a:lumMod val="95000"/>
                    <a:lumOff val="5000"/>
                  </a:schemeClr>
                </a:solidFill>
                <a:effectLst/>
                <a:latin typeface="Söhne"/>
              </a:rPr>
              <a:t>Random Forest excelled as the top-performing model.</a:t>
            </a:r>
          </a:p>
          <a:p>
            <a:pPr algn="l">
              <a:buFont typeface="Arial" panose="020B0604020202020204" pitchFamily="34" charset="0"/>
              <a:buChar char="•"/>
            </a:pPr>
            <a:r>
              <a:rPr lang="en-IN" sz="1600" b="0" i="0" dirty="0">
                <a:solidFill>
                  <a:schemeClr val="tx1">
                    <a:lumMod val="95000"/>
                    <a:lumOff val="5000"/>
                  </a:schemeClr>
                </a:solidFill>
                <a:effectLst/>
                <a:latin typeface="Söhne"/>
              </a:rPr>
              <a:t>Simplified problem and improved generalization.</a:t>
            </a:r>
          </a:p>
          <a:p>
            <a:pPr algn="l"/>
            <a:endParaRPr lang="en-IN" sz="1600" b="0" i="0" dirty="0">
              <a:solidFill>
                <a:schemeClr val="tx1">
                  <a:lumMod val="95000"/>
                  <a:lumOff val="5000"/>
                </a:schemeClr>
              </a:solidFill>
              <a:effectLst/>
              <a:latin typeface="Söhne"/>
            </a:endParaRPr>
          </a:p>
          <a:p>
            <a:pPr algn="l"/>
            <a:r>
              <a:rPr lang="en-IN" sz="1600" b="1" i="0" dirty="0">
                <a:solidFill>
                  <a:schemeClr val="tx1">
                    <a:lumMod val="95000"/>
                    <a:lumOff val="5000"/>
                  </a:schemeClr>
                </a:solidFill>
                <a:effectLst/>
                <a:latin typeface="Söhne"/>
              </a:rPr>
              <a:t>Deep Learning Models:</a:t>
            </a:r>
            <a:endParaRPr lang="en-IN" sz="1600" b="0" i="0" dirty="0">
              <a:solidFill>
                <a:schemeClr val="tx1">
                  <a:lumMod val="95000"/>
                  <a:lumOff val="5000"/>
                </a:schemeClr>
              </a:solidFill>
              <a:effectLst/>
              <a:latin typeface="Söhne"/>
            </a:endParaRPr>
          </a:p>
          <a:p>
            <a:pPr algn="l">
              <a:buFont typeface="Arial" panose="020B0604020202020204" pitchFamily="34" charset="0"/>
              <a:buChar char="•"/>
            </a:pPr>
            <a:r>
              <a:rPr lang="en-IN" sz="1600" b="0" i="0" dirty="0">
                <a:solidFill>
                  <a:schemeClr val="tx1">
                    <a:lumMod val="95000"/>
                    <a:lumOff val="5000"/>
                  </a:schemeClr>
                </a:solidFill>
                <a:effectLst/>
                <a:latin typeface="Söhne"/>
              </a:rPr>
              <a:t>CNN achieved ~51.85% accuracy.</a:t>
            </a:r>
          </a:p>
          <a:p>
            <a:pPr algn="l">
              <a:buFont typeface="Arial" panose="020B0604020202020204" pitchFamily="34" charset="0"/>
              <a:buChar char="•"/>
            </a:pPr>
            <a:r>
              <a:rPr lang="en-IN" sz="1600" b="0" i="0" dirty="0">
                <a:solidFill>
                  <a:schemeClr val="tx1">
                    <a:lumMod val="95000"/>
                    <a:lumOff val="5000"/>
                  </a:schemeClr>
                </a:solidFill>
                <a:effectLst/>
                <a:latin typeface="Söhne"/>
              </a:rPr>
              <a:t>LSTM struggled with generalization, achieving 29.63% accuracy.</a:t>
            </a:r>
          </a:p>
          <a:p>
            <a:pPr algn="l">
              <a:buFont typeface="Arial" panose="020B0604020202020204" pitchFamily="34" charset="0"/>
              <a:buChar char="•"/>
            </a:pPr>
            <a:r>
              <a:rPr lang="en-IN" sz="1600" b="0" i="0" dirty="0">
                <a:solidFill>
                  <a:schemeClr val="tx1">
                    <a:lumMod val="95000"/>
                    <a:lumOff val="5000"/>
                  </a:schemeClr>
                </a:solidFill>
                <a:effectLst/>
                <a:latin typeface="Söhne"/>
              </a:rPr>
              <a:t>Ensemble methods (</a:t>
            </a:r>
            <a:r>
              <a:rPr lang="en-IN" sz="1600" b="0" i="0" dirty="0" err="1">
                <a:solidFill>
                  <a:schemeClr val="tx1">
                    <a:lumMod val="95000"/>
                    <a:lumOff val="5000"/>
                  </a:schemeClr>
                </a:solidFill>
                <a:effectLst/>
                <a:latin typeface="Söhne"/>
              </a:rPr>
              <a:t>RandomForest</a:t>
            </a:r>
            <a:r>
              <a:rPr lang="en-IN" sz="1600" b="0" i="0" dirty="0">
                <a:solidFill>
                  <a:schemeClr val="tx1">
                    <a:lumMod val="95000"/>
                    <a:lumOff val="5000"/>
                  </a:schemeClr>
                </a:solidFill>
                <a:effectLst/>
                <a:latin typeface="Söhne"/>
              </a:rPr>
              <a:t>, Gradient Boosting, </a:t>
            </a:r>
            <a:r>
              <a:rPr lang="en-IN" sz="1600" b="0" i="0" dirty="0" err="1">
                <a:solidFill>
                  <a:schemeClr val="tx1">
                    <a:lumMod val="95000"/>
                    <a:lumOff val="5000"/>
                  </a:schemeClr>
                </a:solidFill>
                <a:effectLst/>
                <a:latin typeface="Söhne"/>
              </a:rPr>
              <a:t>XGBClassifier</a:t>
            </a:r>
            <a:r>
              <a:rPr lang="en-IN" sz="1600" b="0" i="0" dirty="0">
                <a:solidFill>
                  <a:schemeClr val="tx1">
                    <a:lumMod val="95000"/>
                    <a:lumOff val="5000"/>
                  </a:schemeClr>
                </a:solidFill>
                <a:effectLst/>
                <a:latin typeface="Söhne"/>
              </a:rPr>
              <a:t>) excelled in three-class classification.</a:t>
            </a:r>
          </a:p>
          <a:p>
            <a:pPr algn="l">
              <a:buFont typeface="Arial" panose="020B0604020202020204" pitchFamily="34" charset="0"/>
              <a:buChar char="•"/>
            </a:pPr>
            <a:r>
              <a:rPr lang="en-IN" sz="1600" b="0" i="0" dirty="0">
                <a:solidFill>
                  <a:schemeClr val="tx1">
                    <a:lumMod val="95000"/>
                    <a:lumOff val="5000"/>
                  </a:schemeClr>
                </a:solidFill>
                <a:effectLst/>
                <a:latin typeface="Söhne"/>
              </a:rPr>
              <a:t>Simplifying to two classes improved performance.</a:t>
            </a:r>
          </a:p>
          <a:p>
            <a:pPr algn="l">
              <a:buFont typeface="Arial" panose="020B0604020202020204" pitchFamily="34" charset="0"/>
              <a:buChar char="•"/>
            </a:pPr>
            <a:endParaRPr lang="en-IN" sz="1600" b="0" i="0" dirty="0">
              <a:solidFill>
                <a:schemeClr val="tx1">
                  <a:lumMod val="95000"/>
                  <a:lumOff val="5000"/>
                </a:schemeClr>
              </a:solidFill>
              <a:effectLst/>
              <a:latin typeface="Söhne"/>
            </a:endParaRPr>
          </a:p>
          <a:p>
            <a:pPr algn="l"/>
            <a:r>
              <a:rPr lang="en-IN" sz="1600" b="1" i="0" dirty="0">
                <a:solidFill>
                  <a:schemeClr val="tx1">
                    <a:lumMod val="95000"/>
                    <a:lumOff val="5000"/>
                  </a:schemeClr>
                </a:solidFill>
                <a:effectLst/>
                <a:latin typeface="Söhne"/>
              </a:rPr>
              <a:t>Binary Classification:</a:t>
            </a:r>
            <a:endParaRPr lang="en-IN" sz="1600" b="0" i="0" dirty="0">
              <a:solidFill>
                <a:schemeClr val="tx1">
                  <a:lumMod val="95000"/>
                  <a:lumOff val="5000"/>
                </a:schemeClr>
              </a:solidFill>
              <a:effectLst/>
              <a:latin typeface="Söhne"/>
            </a:endParaRPr>
          </a:p>
          <a:p>
            <a:pPr algn="l">
              <a:buFont typeface="Arial" panose="020B0604020202020204" pitchFamily="34" charset="0"/>
              <a:buChar char="•"/>
            </a:pPr>
            <a:r>
              <a:rPr lang="en-IN" sz="1600" b="0" i="0" dirty="0">
                <a:solidFill>
                  <a:schemeClr val="tx1">
                    <a:lumMod val="95000"/>
                    <a:lumOff val="5000"/>
                  </a:schemeClr>
                </a:solidFill>
                <a:effectLst/>
                <a:latin typeface="Söhne"/>
              </a:rPr>
              <a:t>CNN reached ~82.14% accuracy.</a:t>
            </a:r>
          </a:p>
          <a:p>
            <a:pPr algn="l">
              <a:buFont typeface="Arial" panose="020B0604020202020204" pitchFamily="34" charset="0"/>
              <a:buChar char="•"/>
            </a:pPr>
            <a:r>
              <a:rPr lang="en-IN" sz="1600" b="0" i="0" dirty="0">
                <a:solidFill>
                  <a:schemeClr val="tx1">
                    <a:lumMod val="95000"/>
                    <a:lumOff val="5000"/>
                  </a:schemeClr>
                </a:solidFill>
                <a:effectLst/>
                <a:latin typeface="Söhne"/>
              </a:rPr>
              <a:t>LSTM showed potential overfitting.</a:t>
            </a:r>
          </a:p>
          <a:p>
            <a:pPr algn="l"/>
            <a:r>
              <a:rPr lang="en-IN" sz="1600" b="1" i="0" dirty="0">
                <a:solidFill>
                  <a:schemeClr val="tx1">
                    <a:lumMod val="95000"/>
                    <a:lumOff val="5000"/>
                  </a:schemeClr>
                </a:solidFill>
                <a:effectLst/>
                <a:latin typeface="Söhne"/>
              </a:rPr>
              <a:t>Key Takeaways:</a:t>
            </a:r>
            <a:endParaRPr lang="en-IN" sz="1600" b="0" i="0" dirty="0">
              <a:solidFill>
                <a:schemeClr val="tx1">
                  <a:lumMod val="95000"/>
                  <a:lumOff val="5000"/>
                </a:schemeClr>
              </a:solidFill>
              <a:effectLst/>
              <a:latin typeface="Söhne"/>
            </a:endParaRPr>
          </a:p>
          <a:p>
            <a:pPr algn="l">
              <a:buFont typeface="Arial" panose="020B0604020202020204" pitchFamily="34" charset="0"/>
              <a:buChar char="•"/>
            </a:pPr>
            <a:r>
              <a:rPr lang="en-IN" sz="1600" b="0" i="0" dirty="0">
                <a:solidFill>
                  <a:schemeClr val="tx1">
                    <a:lumMod val="95000"/>
                    <a:lumOff val="5000"/>
                  </a:schemeClr>
                </a:solidFill>
                <a:effectLst/>
                <a:latin typeface="Söhne"/>
              </a:rPr>
              <a:t>Emphasize data preprocessing, hyperparameter tuning, and model selection for robust host classification.</a:t>
            </a:r>
          </a:p>
        </p:txBody>
      </p:sp>
      <p:sp>
        <p:nvSpPr>
          <p:cNvPr id="7" name="TextBox 6">
            <a:extLst>
              <a:ext uri="{FF2B5EF4-FFF2-40B4-BE49-F238E27FC236}">
                <a16:creationId xmlns:a16="http://schemas.microsoft.com/office/drawing/2014/main" id="{51CB8A0F-4116-B0F5-A7D6-202D586140E3}"/>
              </a:ext>
            </a:extLst>
          </p:cNvPr>
          <p:cNvSpPr txBox="1"/>
          <p:nvPr/>
        </p:nvSpPr>
        <p:spPr>
          <a:xfrm>
            <a:off x="376335" y="100500"/>
            <a:ext cx="6097554" cy="369332"/>
          </a:xfrm>
          <a:prstGeom prst="rect">
            <a:avLst/>
          </a:prstGeom>
          <a:noFill/>
        </p:spPr>
        <p:txBody>
          <a:bodyPr wrap="square">
            <a:spAutoFit/>
          </a:bodyPr>
          <a:lstStyle/>
          <a:p>
            <a:r>
              <a:rPr lang="en-IN" sz="1800" b="1" dirty="0">
                <a:effectLst/>
                <a:latin typeface="Arial" panose="020B0604020202020204" pitchFamily="34" charset="0"/>
                <a:ea typeface="Calibri" panose="020F0502020204030204" pitchFamily="34" charset="0"/>
              </a:rPr>
              <a:t>CONCLUSION:</a:t>
            </a:r>
            <a:endParaRPr lang="en-IN" b="1" dirty="0"/>
          </a:p>
        </p:txBody>
      </p:sp>
    </p:spTree>
    <p:extLst>
      <p:ext uri="{BB962C8B-B14F-4D97-AF65-F5344CB8AC3E}">
        <p14:creationId xmlns:p14="http://schemas.microsoft.com/office/powerpoint/2010/main" val="1415617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91BC486-11BA-E11F-77AC-EED12F906156}"/>
              </a:ext>
            </a:extLst>
          </p:cNvPr>
          <p:cNvGraphicFramePr/>
          <p:nvPr>
            <p:extLst>
              <p:ext uri="{D42A27DB-BD31-4B8C-83A1-F6EECF244321}">
                <p14:modId xmlns:p14="http://schemas.microsoft.com/office/powerpoint/2010/main" val="3064136879"/>
              </p:ext>
            </p:extLst>
          </p:nvPr>
        </p:nvGraphicFramePr>
        <p:xfrm>
          <a:off x="865416" y="920620"/>
          <a:ext cx="10359312" cy="53962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57F20779-9724-3B20-B635-2F74F8C46060}"/>
              </a:ext>
            </a:extLst>
          </p:cNvPr>
          <p:cNvSpPr txBox="1"/>
          <p:nvPr/>
        </p:nvSpPr>
        <p:spPr>
          <a:xfrm>
            <a:off x="576166" y="71926"/>
            <a:ext cx="6097554" cy="369332"/>
          </a:xfrm>
          <a:prstGeom prst="rect">
            <a:avLst/>
          </a:prstGeom>
          <a:noFill/>
        </p:spPr>
        <p:txBody>
          <a:bodyPr wrap="square">
            <a:spAutoFit/>
          </a:bodyPr>
          <a:lstStyle/>
          <a:p>
            <a:r>
              <a:rPr lang="en-IN" sz="1800" b="1" dirty="0">
                <a:effectLst/>
                <a:latin typeface="Arial" panose="020B0604020202020204" pitchFamily="34" charset="0"/>
                <a:ea typeface="Calibri" panose="020F0502020204030204" pitchFamily="34" charset="0"/>
              </a:rPr>
              <a:t>LIMITATIONS</a:t>
            </a:r>
            <a:endParaRPr lang="en-IN" dirty="0"/>
          </a:p>
        </p:txBody>
      </p:sp>
    </p:spTree>
    <p:extLst>
      <p:ext uri="{BB962C8B-B14F-4D97-AF65-F5344CB8AC3E}">
        <p14:creationId xmlns:p14="http://schemas.microsoft.com/office/powerpoint/2010/main" val="3870995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D273C5-A47C-A5F4-CDD4-F2C228C09657}"/>
              </a:ext>
            </a:extLst>
          </p:cNvPr>
          <p:cNvSpPr txBox="1"/>
          <p:nvPr/>
        </p:nvSpPr>
        <p:spPr>
          <a:xfrm>
            <a:off x="408215" y="118578"/>
            <a:ext cx="6097554" cy="369332"/>
          </a:xfrm>
          <a:prstGeom prst="rect">
            <a:avLst/>
          </a:prstGeom>
          <a:noFill/>
        </p:spPr>
        <p:txBody>
          <a:bodyPr wrap="square">
            <a:spAutoFit/>
          </a:bodyPr>
          <a:lstStyle/>
          <a:p>
            <a:r>
              <a:rPr lang="en-IN" sz="1800" b="1" dirty="0">
                <a:effectLst/>
                <a:latin typeface="Arial" panose="020B0604020202020204" pitchFamily="34" charset="0"/>
                <a:ea typeface="Calibri" panose="020F0502020204030204" pitchFamily="34" charset="0"/>
              </a:rPr>
              <a:t>ENHANCEMENTS AND MITIGATIONS</a:t>
            </a:r>
            <a:endParaRPr lang="en-IN" b="1" dirty="0"/>
          </a:p>
        </p:txBody>
      </p:sp>
      <p:graphicFrame>
        <p:nvGraphicFramePr>
          <p:cNvPr id="6" name="Diagram 5">
            <a:extLst>
              <a:ext uri="{FF2B5EF4-FFF2-40B4-BE49-F238E27FC236}">
                <a16:creationId xmlns:a16="http://schemas.microsoft.com/office/drawing/2014/main" id="{5C7F5C94-2EFC-2241-6548-A4CC5F306F29}"/>
              </a:ext>
            </a:extLst>
          </p:cNvPr>
          <p:cNvGraphicFramePr/>
          <p:nvPr>
            <p:extLst>
              <p:ext uri="{D42A27DB-BD31-4B8C-83A1-F6EECF244321}">
                <p14:modId xmlns:p14="http://schemas.microsoft.com/office/powerpoint/2010/main" val="3726958158"/>
              </p:ext>
            </p:extLst>
          </p:nvPr>
        </p:nvGraphicFramePr>
        <p:xfrm>
          <a:off x="809430" y="569167"/>
          <a:ext cx="7606781" cy="62888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62764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p:txBody>
          <a:bodyPr/>
          <a:lstStyle/>
          <a:p>
            <a:r>
              <a:rPr lang="en-US" altLang="ko-KR"/>
              <a:t>THANK YOU</a:t>
            </a:r>
            <a:endParaRPr lang="ko-KR" altLang="en-US" dirty="0"/>
          </a:p>
        </p:txBody>
      </p:sp>
      <p:sp>
        <p:nvSpPr>
          <p:cNvPr id="15" name="직사각형 14"/>
          <p:cNvSpPr/>
          <p:nvPr/>
        </p:nvSpPr>
        <p:spPr>
          <a:xfrm>
            <a:off x="1179212" y="3430176"/>
            <a:ext cx="5218792" cy="149051"/>
          </a:xfrm>
          <a:prstGeom prst="rect">
            <a:avLst/>
          </a:prstGeom>
          <a:solidFill>
            <a:srgbClr val="304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C50CCA-70DB-4186-89E4-08EC2066B1A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505" t="4712" r="15506" b="49034"/>
          <a:stretch/>
        </p:blipFill>
        <p:spPr bwMode="auto">
          <a:xfrm>
            <a:off x="9331" y="97466"/>
            <a:ext cx="6148874" cy="6471285"/>
          </a:xfrm>
          <a:prstGeom prst="rect">
            <a:avLst/>
          </a:prstGeom>
          <a:ln>
            <a:noFill/>
          </a:ln>
          <a:extLst>
            <a:ext uri="{53640926-AAD7-44D8-BBD7-CCE9431645EC}">
              <a14:shadowObscured xmlns:a14="http://schemas.microsoft.com/office/drawing/2010/main"/>
            </a:ext>
          </a:extLst>
        </p:spPr>
      </p:pic>
      <p:cxnSp>
        <p:nvCxnSpPr>
          <p:cNvPr id="4" name="Straight Connector 3">
            <a:extLst>
              <a:ext uri="{FF2B5EF4-FFF2-40B4-BE49-F238E27FC236}">
                <a16:creationId xmlns:a16="http://schemas.microsoft.com/office/drawing/2014/main" id="{FE2FF691-3BFC-1FE8-A2ED-01289F8631A4}"/>
              </a:ext>
            </a:extLst>
          </p:cNvPr>
          <p:cNvCxnSpPr>
            <a:cxnSpLocks/>
          </p:cNvCxnSpPr>
          <p:nvPr/>
        </p:nvCxnSpPr>
        <p:spPr>
          <a:xfrm>
            <a:off x="2155371" y="6568751"/>
            <a:ext cx="3433666" cy="0"/>
          </a:xfrm>
          <a:prstGeom prst="line">
            <a:avLst/>
          </a:prstGeom>
          <a:ln>
            <a:solidFill>
              <a:srgbClr val="7030A0"/>
            </a:solidFill>
          </a:ln>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757C2017-017F-AAF5-98C8-D71FF430E8A8}"/>
              </a:ext>
            </a:extLst>
          </p:cNvPr>
          <p:cNvCxnSpPr>
            <a:cxnSpLocks/>
          </p:cNvCxnSpPr>
          <p:nvPr/>
        </p:nvCxnSpPr>
        <p:spPr>
          <a:xfrm flipV="1">
            <a:off x="5589037" y="289249"/>
            <a:ext cx="0" cy="6279502"/>
          </a:xfrm>
          <a:prstGeom prst="line">
            <a:avLst/>
          </a:prstGeom>
          <a:ln>
            <a:solidFill>
              <a:srgbClr val="7030A0"/>
            </a:solidFill>
          </a:ln>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51C39A68-93D0-9312-72A9-CA9DE5643962}"/>
              </a:ext>
            </a:extLst>
          </p:cNvPr>
          <p:cNvCxnSpPr/>
          <p:nvPr/>
        </p:nvCxnSpPr>
        <p:spPr>
          <a:xfrm>
            <a:off x="5589037" y="289249"/>
            <a:ext cx="1539551" cy="0"/>
          </a:xfrm>
          <a:prstGeom prst="line">
            <a:avLst/>
          </a:prstGeom>
          <a:ln>
            <a:solidFill>
              <a:srgbClr val="7030A0"/>
            </a:solidFill>
          </a:ln>
        </p:spPr>
        <p:style>
          <a:lnRef idx="2">
            <a:schemeClr val="dk1"/>
          </a:lnRef>
          <a:fillRef idx="0">
            <a:schemeClr val="dk1"/>
          </a:fillRef>
          <a:effectRef idx="1">
            <a:schemeClr val="dk1"/>
          </a:effectRef>
          <a:fontRef idx="minor">
            <a:schemeClr val="tx1"/>
          </a:fontRef>
        </p:style>
      </p:cxnSp>
      <p:pic>
        <p:nvPicPr>
          <p:cNvPr id="20" name="Picture 19">
            <a:extLst>
              <a:ext uri="{FF2B5EF4-FFF2-40B4-BE49-F238E27FC236}">
                <a16:creationId xmlns:a16="http://schemas.microsoft.com/office/drawing/2014/main" id="{379CA241-C661-FC1F-E63C-C6C39A8C2C5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505" t="50357" r="15506" b="2298"/>
          <a:stretch/>
        </p:blipFill>
        <p:spPr bwMode="auto">
          <a:xfrm>
            <a:off x="4449914" y="278989"/>
            <a:ext cx="5169331" cy="6471285"/>
          </a:xfrm>
          <a:prstGeom prst="rect">
            <a:avLst/>
          </a:prstGeom>
          <a:ln>
            <a:noFill/>
          </a:ln>
          <a:extLst>
            <a:ext uri="{53640926-AAD7-44D8-BBD7-CCE9431645EC}">
              <a14:shadowObscured xmlns:a14="http://schemas.microsoft.com/office/drawing/2010/main"/>
            </a:ext>
          </a:extLst>
        </p:spPr>
      </p:pic>
      <p:sp>
        <p:nvSpPr>
          <p:cNvPr id="21" name="Rectangle 20">
            <a:extLst>
              <a:ext uri="{FF2B5EF4-FFF2-40B4-BE49-F238E27FC236}">
                <a16:creationId xmlns:a16="http://schemas.microsoft.com/office/drawing/2014/main" id="{C8F57B80-C137-8842-501E-1EEE725C46CF}"/>
              </a:ext>
            </a:extLst>
          </p:cNvPr>
          <p:cNvSpPr/>
          <p:nvPr/>
        </p:nvSpPr>
        <p:spPr>
          <a:xfrm>
            <a:off x="6316824" y="278990"/>
            <a:ext cx="1010993" cy="662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 name="Straight Connector 22">
            <a:extLst>
              <a:ext uri="{FF2B5EF4-FFF2-40B4-BE49-F238E27FC236}">
                <a16:creationId xmlns:a16="http://schemas.microsoft.com/office/drawing/2014/main" id="{88F86D08-991A-EDB0-908C-7BA87975F07B}"/>
              </a:ext>
            </a:extLst>
          </p:cNvPr>
          <p:cNvCxnSpPr/>
          <p:nvPr/>
        </p:nvCxnSpPr>
        <p:spPr>
          <a:xfrm>
            <a:off x="9386596" y="656875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2803C25-5DB4-0B65-6154-DE4A1250E1CE}"/>
              </a:ext>
            </a:extLst>
          </p:cNvPr>
          <p:cNvCxnSpPr>
            <a:cxnSpLocks/>
          </p:cNvCxnSpPr>
          <p:nvPr/>
        </p:nvCxnSpPr>
        <p:spPr>
          <a:xfrm>
            <a:off x="9321282" y="6466114"/>
            <a:ext cx="3452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25BFCA6-DFB4-3E5A-EDE6-925CF4238E9C}"/>
              </a:ext>
            </a:extLst>
          </p:cNvPr>
          <p:cNvCxnSpPr/>
          <p:nvPr/>
        </p:nvCxnSpPr>
        <p:spPr>
          <a:xfrm flipV="1">
            <a:off x="9703837" y="4851918"/>
            <a:ext cx="0" cy="1642188"/>
          </a:xfrm>
          <a:prstGeom prst="line">
            <a:avLst/>
          </a:prstGeom>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4C9F95D9-5A03-4B50-B477-3FA38ED061E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9249" t="30180" r="5084" b="7571"/>
          <a:stretch/>
        </p:blipFill>
        <p:spPr bwMode="auto">
          <a:xfrm>
            <a:off x="9534654" y="3514632"/>
            <a:ext cx="2544445" cy="3121660"/>
          </a:xfrm>
          <a:prstGeom prst="rect">
            <a:avLst/>
          </a:prstGeom>
          <a:noFill/>
          <a:ln>
            <a:noFill/>
          </a:ln>
          <a:extLst>
            <a:ext uri="{53640926-AAD7-44D8-BBD7-CCE9431645EC}">
              <a14:shadowObscured xmlns:a14="http://schemas.microsoft.com/office/drawing/2010/main"/>
            </a:ext>
          </a:extLst>
        </p:spPr>
      </p:pic>
      <p:sp>
        <p:nvSpPr>
          <p:cNvPr id="33" name="Rectangle 32">
            <a:extLst>
              <a:ext uri="{FF2B5EF4-FFF2-40B4-BE49-F238E27FC236}">
                <a16:creationId xmlns:a16="http://schemas.microsoft.com/office/drawing/2014/main" id="{FBFA486E-591A-5B4F-F972-3D596E53C788}"/>
              </a:ext>
            </a:extLst>
          </p:cNvPr>
          <p:cNvSpPr/>
          <p:nvPr/>
        </p:nvSpPr>
        <p:spPr>
          <a:xfrm>
            <a:off x="9592044" y="3429000"/>
            <a:ext cx="345225" cy="61115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Rectangle 33">
            <a:extLst>
              <a:ext uri="{FF2B5EF4-FFF2-40B4-BE49-F238E27FC236}">
                <a16:creationId xmlns:a16="http://schemas.microsoft.com/office/drawing/2014/main" id="{EAEA7A98-11A6-76A7-A5CC-6969F123B8B3}"/>
              </a:ext>
            </a:extLst>
          </p:cNvPr>
          <p:cNvSpPr/>
          <p:nvPr/>
        </p:nvSpPr>
        <p:spPr>
          <a:xfrm>
            <a:off x="2572756" y="3181740"/>
            <a:ext cx="2577736" cy="2472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91E22298-05E8-B708-6EAF-D7F8EA0792A6}"/>
              </a:ext>
            </a:extLst>
          </p:cNvPr>
          <p:cNvSpPr/>
          <p:nvPr/>
        </p:nvSpPr>
        <p:spPr>
          <a:xfrm>
            <a:off x="4449914" y="2845370"/>
            <a:ext cx="569942" cy="4105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59713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D12102-8E86-8777-58DB-1A6ED43B5214}"/>
              </a:ext>
            </a:extLst>
          </p:cNvPr>
          <p:cNvPicPr>
            <a:picLocks noChangeAspect="1"/>
          </p:cNvPicPr>
          <p:nvPr/>
        </p:nvPicPr>
        <p:blipFill>
          <a:blip r:embed="rId2"/>
          <a:stretch>
            <a:fillRect/>
          </a:stretch>
        </p:blipFill>
        <p:spPr>
          <a:xfrm>
            <a:off x="284432" y="3263974"/>
            <a:ext cx="4763264" cy="2686824"/>
          </a:xfrm>
          <a:prstGeom prst="rect">
            <a:avLst/>
          </a:prstGeom>
        </p:spPr>
      </p:pic>
      <p:sp>
        <p:nvSpPr>
          <p:cNvPr id="7" name="Title 1">
            <a:extLst>
              <a:ext uri="{FF2B5EF4-FFF2-40B4-BE49-F238E27FC236}">
                <a16:creationId xmlns:a16="http://schemas.microsoft.com/office/drawing/2014/main" id="{E2149376-2249-4226-963D-E19CCA422438}"/>
              </a:ext>
            </a:extLst>
          </p:cNvPr>
          <p:cNvSpPr txBox="1">
            <a:spLocks/>
          </p:cNvSpPr>
          <p:nvPr/>
        </p:nvSpPr>
        <p:spPr>
          <a:xfrm>
            <a:off x="581192" y="620398"/>
            <a:ext cx="11029616" cy="517044"/>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2600" cap="none" dirty="0">
              <a:latin typeface="Gill Sans MT (Headings)"/>
              <a:ea typeface="Calibri" panose="020F0502020204030204" pitchFamily="34" charset="0"/>
              <a:cs typeface="Calibri" panose="020F0502020204030204" pitchFamily="34" charset="0"/>
            </a:endParaRPr>
          </a:p>
        </p:txBody>
      </p:sp>
      <p:sp>
        <p:nvSpPr>
          <p:cNvPr id="9" name="Title 1">
            <a:extLst>
              <a:ext uri="{FF2B5EF4-FFF2-40B4-BE49-F238E27FC236}">
                <a16:creationId xmlns:a16="http://schemas.microsoft.com/office/drawing/2014/main" id="{8D054767-23EE-E355-9106-9513306D88F0}"/>
              </a:ext>
            </a:extLst>
          </p:cNvPr>
          <p:cNvSpPr txBox="1">
            <a:spLocks/>
          </p:cNvSpPr>
          <p:nvPr/>
        </p:nvSpPr>
        <p:spPr>
          <a:xfrm>
            <a:off x="586110" y="4607386"/>
            <a:ext cx="11029616" cy="517044"/>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500" cap="none" dirty="0"/>
          </a:p>
        </p:txBody>
      </p:sp>
      <p:pic>
        <p:nvPicPr>
          <p:cNvPr id="11" name="Content Placeholder 10">
            <a:extLst>
              <a:ext uri="{FF2B5EF4-FFF2-40B4-BE49-F238E27FC236}">
                <a16:creationId xmlns:a16="http://schemas.microsoft.com/office/drawing/2014/main" id="{5A490C2B-C45F-470A-23D6-34A4D08EA6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9666" y="6111342"/>
            <a:ext cx="1823844" cy="640061"/>
          </a:xfrm>
          <a:prstGeom prst="rect">
            <a:avLst/>
          </a:prstGeom>
        </p:spPr>
      </p:pic>
      <p:graphicFrame>
        <p:nvGraphicFramePr>
          <p:cNvPr id="2" name="Diagram 1">
            <a:extLst>
              <a:ext uri="{FF2B5EF4-FFF2-40B4-BE49-F238E27FC236}">
                <a16:creationId xmlns:a16="http://schemas.microsoft.com/office/drawing/2014/main" id="{30C53ADB-BE7B-3EB4-FC2A-A2048ECBD570}"/>
              </a:ext>
            </a:extLst>
          </p:cNvPr>
          <p:cNvGraphicFramePr/>
          <p:nvPr>
            <p:extLst>
              <p:ext uri="{D42A27DB-BD31-4B8C-83A1-F6EECF244321}">
                <p14:modId xmlns:p14="http://schemas.microsoft.com/office/powerpoint/2010/main" val="3787609814"/>
              </p:ext>
            </p:extLst>
          </p:nvPr>
        </p:nvGraphicFramePr>
        <p:xfrm>
          <a:off x="581192" y="1027062"/>
          <a:ext cx="10942114" cy="14182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Picture 7">
            <a:extLst>
              <a:ext uri="{FF2B5EF4-FFF2-40B4-BE49-F238E27FC236}">
                <a16:creationId xmlns:a16="http://schemas.microsoft.com/office/drawing/2014/main" id="{8B36A3CA-0DDB-EBB0-5D22-1E950D48558A}"/>
              </a:ext>
            </a:extLst>
          </p:cNvPr>
          <p:cNvPicPr>
            <a:picLocks noChangeAspect="1"/>
          </p:cNvPicPr>
          <p:nvPr/>
        </p:nvPicPr>
        <p:blipFill>
          <a:blip r:embed="rId9"/>
          <a:stretch>
            <a:fillRect/>
          </a:stretch>
        </p:blipFill>
        <p:spPr>
          <a:xfrm>
            <a:off x="5308240" y="2909670"/>
            <a:ext cx="5920086" cy="2614052"/>
          </a:xfrm>
          <a:prstGeom prst="rect">
            <a:avLst/>
          </a:prstGeom>
        </p:spPr>
      </p:pic>
      <p:pic>
        <p:nvPicPr>
          <p:cNvPr id="13" name="Picture 12">
            <a:extLst>
              <a:ext uri="{FF2B5EF4-FFF2-40B4-BE49-F238E27FC236}">
                <a16:creationId xmlns:a16="http://schemas.microsoft.com/office/drawing/2014/main" id="{7D55D41B-4B19-B56D-88A9-FADEB541E2B1}"/>
              </a:ext>
            </a:extLst>
          </p:cNvPr>
          <p:cNvPicPr>
            <a:picLocks noChangeAspect="1"/>
          </p:cNvPicPr>
          <p:nvPr/>
        </p:nvPicPr>
        <p:blipFill>
          <a:blip r:embed="rId10"/>
          <a:stretch>
            <a:fillRect/>
          </a:stretch>
        </p:blipFill>
        <p:spPr>
          <a:xfrm>
            <a:off x="5308240" y="5597125"/>
            <a:ext cx="2846550" cy="1240081"/>
          </a:xfrm>
          <a:prstGeom prst="rect">
            <a:avLst/>
          </a:prstGeom>
        </p:spPr>
      </p:pic>
      <p:sp>
        <p:nvSpPr>
          <p:cNvPr id="17" name="TextBox 16">
            <a:extLst>
              <a:ext uri="{FF2B5EF4-FFF2-40B4-BE49-F238E27FC236}">
                <a16:creationId xmlns:a16="http://schemas.microsoft.com/office/drawing/2014/main" id="{2D40373C-34D8-642A-4F3A-7898371B1BDC}"/>
              </a:ext>
            </a:extLst>
          </p:cNvPr>
          <p:cNvSpPr txBox="1"/>
          <p:nvPr/>
        </p:nvSpPr>
        <p:spPr>
          <a:xfrm>
            <a:off x="505628" y="584327"/>
            <a:ext cx="6097554" cy="369332"/>
          </a:xfrm>
          <a:prstGeom prst="rect">
            <a:avLst/>
          </a:prstGeom>
          <a:noFill/>
        </p:spPr>
        <p:txBody>
          <a:bodyPr wrap="square">
            <a:spAutoFit/>
          </a:bodyPr>
          <a:lstStyle/>
          <a:p>
            <a:r>
              <a:rPr lang="en-IN" sz="1800" b="1" dirty="0">
                <a:effectLst/>
                <a:latin typeface="Arial" panose="020B0604020202020204" pitchFamily="34" charset="0"/>
                <a:ea typeface="Calibri" panose="020F0502020204030204" pitchFamily="34" charset="0"/>
              </a:rPr>
              <a:t>1) Data Construction</a:t>
            </a:r>
            <a:endParaRPr lang="en-IN" b="1" dirty="0"/>
          </a:p>
        </p:txBody>
      </p:sp>
      <p:sp>
        <p:nvSpPr>
          <p:cNvPr id="19" name="TextBox 18">
            <a:extLst>
              <a:ext uri="{FF2B5EF4-FFF2-40B4-BE49-F238E27FC236}">
                <a16:creationId xmlns:a16="http://schemas.microsoft.com/office/drawing/2014/main" id="{2994DBC1-FA6F-19D4-76DC-DC82460F5E93}"/>
              </a:ext>
            </a:extLst>
          </p:cNvPr>
          <p:cNvSpPr txBox="1"/>
          <p:nvPr/>
        </p:nvSpPr>
        <p:spPr>
          <a:xfrm>
            <a:off x="581192" y="2821239"/>
            <a:ext cx="6097554"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Data </a:t>
            </a:r>
            <a:r>
              <a:rPr lang="en-IN" dirty="0">
                <a:latin typeface="Arial" panose="020B0604020202020204" pitchFamily="34" charset="0"/>
                <a:ea typeface="Calibri" panose="020F0502020204030204" pitchFamily="34" charset="0"/>
              </a:rPr>
              <a:t>Description:</a:t>
            </a:r>
            <a:endParaRPr lang="en-IN" dirty="0"/>
          </a:p>
        </p:txBody>
      </p:sp>
    </p:spTree>
    <p:extLst>
      <p:ext uri="{BB962C8B-B14F-4D97-AF65-F5344CB8AC3E}">
        <p14:creationId xmlns:p14="http://schemas.microsoft.com/office/powerpoint/2010/main" val="922308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333ABC-E61C-E9ED-A227-4D5F2492A075}"/>
              </a:ext>
            </a:extLst>
          </p:cNvPr>
          <p:cNvSpPr>
            <a:spLocks noGrp="1"/>
          </p:cNvSpPr>
          <p:nvPr>
            <p:ph type="title"/>
          </p:nvPr>
        </p:nvSpPr>
        <p:spPr>
          <a:xfrm>
            <a:off x="478555" y="684116"/>
            <a:ext cx="11029616" cy="536709"/>
          </a:xfrm>
        </p:spPr>
        <p:txBody>
          <a:bodyPr>
            <a:noAutofit/>
          </a:bodyPr>
          <a:lstStyle/>
          <a:p>
            <a:r>
              <a:rPr lang="en-IN" cap="none" dirty="0">
                <a:latin typeface="Calibri" panose="020F0502020204030204" pitchFamily="34" charset="0"/>
                <a:ea typeface="Calibri" panose="020F0502020204030204" pitchFamily="34" charset="0"/>
              </a:rPr>
              <a:t>DATA PREPROCESSING:</a:t>
            </a:r>
            <a:endParaRPr lang="en-IN" cap="none" dirty="0"/>
          </a:p>
        </p:txBody>
      </p:sp>
      <p:pic>
        <p:nvPicPr>
          <p:cNvPr id="11" name="Content Placeholder 10">
            <a:extLst>
              <a:ext uri="{FF2B5EF4-FFF2-40B4-BE49-F238E27FC236}">
                <a16:creationId xmlns:a16="http://schemas.microsoft.com/office/drawing/2014/main" id="{3CC43EE6-56C5-D4E9-27EE-C213EAE759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79666" y="6091678"/>
            <a:ext cx="1823844" cy="640061"/>
          </a:xfr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83188231-7C0C-4B55-5B6D-158601555D03}"/>
                  </a:ext>
                </a:extLst>
              </p14:cNvPr>
              <p14:cNvContentPartPr/>
              <p14:nvPr/>
            </p14:nvContentPartPr>
            <p14:xfrm>
              <a:off x="1130737" y="4247756"/>
              <a:ext cx="360" cy="360"/>
            </p14:xfrm>
          </p:contentPart>
        </mc:Choice>
        <mc:Fallback xmlns="">
          <p:pic>
            <p:nvPicPr>
              <p:cNvPr id="7" name="Ink 6">
                <a:extLst>
                  <a:ext uri="{FF2B5EF4-FFF2-40B4-BE49-F238E27FC236}">
                    <a16:creationId xmlns:a16="http://schemas.microsoft.com/office/drawing/2014/main" id="{83188231-7C0C-4B55-5B6D-158601555D03}"/>
                  </a:ext>
                </a:extLst>
              </p:cNvPr>
              <p:cNvPicPr/>
              <p:nvPr/>
            </p:nvPicPr>
            <p:blipFill>
              <a:blip r:embed="rId4"/>
              <a:stretch>
                <a:fillRect/>
              </a:stretch>
            </p:blipFill>
            <p:spPr>
              <a:xfrm>
                <a:off x="1113097" y="4229756"/>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5199CC8-49B9-B5A9-2C60-B6846F28684F}"/>
                  </a:ext>
                </a:extLst>
              </p14:cNvPr>
              <p14:cNvContentPartPr/>
              <p14:nvPr/>
            </p14:nvContentPartPr>
            <p14:xfrm>
              <a:off x="1818697" y="914156"/>
              <a:ext cx="7920" cy="4320"/>
            </p14:xfrm>
          </p:contentPart>
        </mc:Choice>
        <mc:Fallback xmlns="">
          <p:pic>
            <p:nvPicPr>
              <p:cNvPr id="8" name="Ink 7">
                <a:extLst>
                  <a:ext uri="{FF2B5EF4-FFF2-40B4-BE49-F238E27FC236}">
                    <a16:creationId xmlns:a16="http://schemas.microsoft.com/office/drawing/2014/main" id="{D5199CC8-49B9-B5A9-2C60-B6846F28684F}"/>
                  </a:ext>
                </a:extLst>
              </p:cNvPr>
              <p:cNvPicPr/>
              <p:nvPr/>
            </p:nvPicPr>
            <p:blipFill>
              <a:blip r:embed="rId6"/>
              <a:stretch>
                <a:fillRect/>
              </a:stretch>
            </p:blipFill>
            <p:spPr>
              <a:xfrm>
                <a:off x="1801057" y="896516"/>
                <a:ext cx="4356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40D4C913-713D-7CF4-6475-9EC5F56B38FC}"/>
                  </a:ext>
                </a:extLst>
              </p14:cNvPr>
              <p14:cNvContentPartPr/>
              <p14:nvPr/>
            </p14:nvContentPartPr>
            <p14:xfrm>
              <a:off x="-1730543" y="684116"/>
              <a:ext cx="360" cy="4320"/>
            </p14:xfrm>
          </p:contentPart>
        </mc:Choice>
        <mc:Fallback xmlns="">
          <p:pic>
            <p:nvPicPr>
              <p:cNvPr id="9" name="Ink 8">
                <a:extLst>
                  <a:ext uri="{FF2B5EF4-FFF2-40B4-BE49-F238E27FC236}">
                    <a16:creationId xmlns:a16="http://schemas.microsoft.com/office/drawing/2014/main" id="{40D4C913-713D-7CF4-6475-9EC5F56B38FC}"/>
                  </a:ext>
                </a:extLst>
              </p:cNvPr>
              <p:cNvPicPr/>
              <p:nvPr/>
            </p:nvPicPr>
            <p:blipFill>
              <a:blip r:embed="rId8"/>
              <a:stretch>
                <a:fillRect/>
              </a:stretch>
            </p:blipFill>
            <p:spPr>
              <a:xfrm>
                <a:off x="-1734863" y="679796"/>
                <a:ext cx="9000" cy="12960"/>
              </a:xfrm>
              <a:prstGeom prst="rect">
                <a:avLst/>
              </a:prstGeom>
            </p:spPr>
          </p:pic>
        </mc:Fallback>
      </mc:AlternateContent>
      <p:sp>
        <p:nvSpPr>
          <p:cNvPr id="2" name="Rectangle 1">
            <a:extLst>
              <a:ext uri="{FF2B5EF4-FFF2-40B4-BE49-F238E27FC236}">
                <a16:creationId xmlns:a16="http://schemas.microsoft.com/office/drawing/2014/main" id="{1E07D854-DC39-23C4-616A-EAA725633651}"/>
              </a:ext>
            </a:extLst>
          </p:cNvPr>
          <p:cNvSpPr/>
          <p:nvPr/>
        </p:nvSpPr>
        <p:spPr>
          <a:xfrm>
            <a:off x="378042" y="1220826"/>
            <a:ext cx="11435916" cy="59150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2B2462E1-48D2-5ABE-4389-997E77DEB648}"/>
              </a:ext>
            </a:extLst>
          </p:cNvPr>
          <p:cNvSpPr txBox="1"/>
          <p:nvPr/>
        </p:nvSpPr>
        <p:spPr>
          <a:xfrm>
            <a:off x="378042" y="1812330"/>
            <a:ext cx="11592414" cy="923330"/>
          </a:xfrm>
          <a:prstGeom prst="rect">
            <a:avLst/>
          </a:prstGeom>
          <a:noFill/>
        </p:spPr>
        <p:txBody>
          <a:bodyPr wrap="square">
            <a:spAutoFit/>
          </a:bodyPr>
          <a:lstStyle/>
          <a:p>
            <a:pPr marL="285750" indent="-285750">
              <a:buFont typeface="Arial" panose="020B0604020202020204" pitchFamily="34" charset="0"/>
              <a:buChar char="•"/>
            </a:pPr>
            <a:r>
              <a:rPr lang="en-IN" dirty="0"/>
              <a:t>To remove characters from the DNA sequences that are either non-standard or do not convey specific nucleotide information('Y', 'M', 'R', 'N', 's', 'S', 'K', and 'W’ )</a:t>
            </a:r>
          </a:p>
          <a:p>
            <a:pPr marL="285750" indent="-285750">
              <a:buFont typeface="Arial" panose="020B0604020202020204" pitchFamily="34" charset="0"/>
              <a:buChar char="•"/>
            </a:pPr>
            <a:r>
              <a:rPr lang="en-IN" dirty="0"/>
              <a:t>Newline character '\n' is removed to ensure that sequences are in a clean, continuous format.</a:t>
            </a:r>
            <a:endParaRPr lang="en-IN" b="1" dirty="0"/>
          </a:p>
        </p:txBody>
      </p:sp>
      <p:sp>
        <p:nvSpPr>
          <p:cNvPr id="12" name="TextBox 11">
            <a:extLst>
              <a:ext uri="{FF2B5EF4-FFF2-40B4-BE49-F238E27FC236}">
                <a16:creationId xmlns:a16="http://schemas.microsoft.com/office/drawing/2014/main" id="{D2F93994-80F8-702A-21B1-EB1324F58B3C}"/>
              </a:ext>
            </a:extLst>
          </p:cNvPr>
          <p:cNvSpPr txBox="1"/>
          <p:nvPr/>
        </p:nvSpPr>
        <p:spPr>
          <a:xfrm>
            <a:off x="665166" y="1470256"/>
            <a:ext cx="3020425" cy="369332"/>
          </a:xfrm>
          <a:prstGeom prst="rect">
            <a:avLst/>
          </a:prstGeom>
          <a:noFill/>
        </p:spPr>
        <p:txBody>
          <a:bodyPr wrap="square">
            <a:spAutoFit/>
          </a:bodyPr>
          <a:lstStyle/>
          <a:p>
            <a:r>
              <a:rPr lang="en-IN" sz="1800" b="1" dirty="0">
                <a:effectLst/>
                <a:latin typeface="Arial" panose="020B0604020202020204" pitchFamily="34" charset="0"/>
                <a:ea typeface="Calibri" panose="020F0502020204030204" pitchFamily="34" charset="0"/>
              </a:rPr>
              <a:t>2) Data Cleaning</a:t>
            </a:r>
            <a:endParaRPr lang="en-IN" b="1" dirty="0"/>
          </a:p>
        </p:txBody>
      </p:sp>
      <p:sp>
        <p:nvSpPr>
          <p:cNvPr id="15" name="TextBox 14">
            <a:extLst>
              <a:ext uri="{FF2B5EF4-FFF2-40B4-BE49-F238E27FC236}">
                <a16:creationId xmlns:a16="http://schemas.microsoft.com/office/drawing/2014/main" id="{A34C05E5-7BF1-CC83-90E4-BA251D016D4B}"/>
              </a:ext>
            </a:extLst>
          </p:cNvPr>
          <p:cNvSpPr txBox="1"/>
          <p:nvPr/>
        </p:nvSpPr>
        <p:spPr>
          <a:xfrm>
            <a:off x="665167" y="2670748"/>
            <a:ext cx="6979298" cy="369332"/>
          </a:xfrm>
          <a:prstGeom prst="rect">
            <a:avLst/>
          </a:prstGeom>
          <a:noFill/>
        </p:spPr>
        <p:txBody>
          <a:bodyPr wrap="square">
            <a:spAutoFit/>
          </a:bodyPr>
          <a:lstStyle/>
          <a:p>
            <a:r>
              <a:rPr lang="en-IN" sz="1800" b="1" dirty="0">
                <a:effectLst/>
                <a:latin typeface="Arial" panose="020B0604020202020204" pitchFamily="34" charset="0"/>
                <a:ea typeface="Calibri" panose="020F0502020204030204" pitchFamily="34" charset="0"/>
              </a:rPr>
              <a:t>3) Encoding the hosts columns</a:t>
            </a:r>
            <a:endParaRPr lang="en-IN" b="1" dirty="0"/>
          </a:p>
        </p:txBody>
      </p:sp>
      <p:sp>
        <p:nvSpPr>
          <p:cNvPr id="18" name="TextBox 17">
            <a:extLst>
              <a:ext uri="{FF2B5EF4-FFF2-40B4-BE49-F238E27FC236}">
                <a16:creationId xmlns:a16="http://schemas.microsoft.com/office/drawing/2014/main" id="{485436B5-8058-C4F4-A8A5-4A603DB2B2C6}"/>
              </a:ext>
            </a:extLst>
          </p:cNvPr>
          <p:cNvSpPr txBox="1"/>
          <p:nvPr/>
        </p:nvSpPr>
        <p:spPr>
          <a:xfrm>
            <a:off x="665167" y="3036413"/>
            <a:ext cx="11148791" cy="1069075"/>
          </a:xfrm>
          <a:prstGeom prst="rect">
            <a:avLst/>
          </a:prstGeom>
          <a:noFill/>
        </p:spPr>
        <p:txBody>
          <a:bodyPr wrap="square">
            <a:spAutoFit/>
          </a:bodyPr>
          <a:lstStyle/>
          <a:p>
            <a:pPr algn="just">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The label encoding process is applied to the "hosts" column from the data, which presumably contains categorical host labels (e.g., "human," "vertebrates," etc.).</a:t>
            </a:r>
          </a:p>
          <a:p>
            <a:pPr algn="just">
              <a:lnSpc>
                <a:spcPct val="107000"/>
              </a:lnSpc>
              <a:spcAft>
                <a:spcPts val="800"/>
              </a:spcAft>
            </a:pPr>
            <a:r>
              <a:rPr lang="en-IN" sz="1800" dirty="0">
                <a:effectLst/>
                <a:latin typeface="Arial" panose="020B0604020202020204" pitchFamily="34" charset="0"/>
                <a:ea typeface="Calibri" panose="020F0502020204030204" pitchFamily="34" charset="0"/>
              </a:rPr>
              <a:t>These numerical labels can be used as target variables in machine learning models.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F77AA650-9382-F4BB-0675-14D841D1DF49}"/>
              </a:ext>
            </a:extLst>
          </p:cNvPr>
          <p:cNvSpPr txBox="1"/>
          <p:nvPr/>
        </p:nvSpPr>
        <p:spPr>
          <a:xfrm>
            <a:off x="688848" y="4345053"/>
            <a:ext cx="6979298" cy="373757"/>
          </a:xfrm>
          <a:prstGeom prst="rect">
            <a:avLst/>
          </a:prstGeom>
          <a:noFill/>
        </p:spPr>
        <p:txBody>
          <a:bodyPr wrap="square">
            <a:spAutoFit/>
          </a:bodyPr>
          <a:lstStyle/>
          <a:p>
            <a:pPr lvl="0" algn="just">
              <a:lnSpc>
                <a:spcPct val="107000"/>
              </a:lnSpc>
              <a:spcAft>
                <a:spcPts val="800"/>
              </a:spcAft>
            </a:pPr>
            <a:r>
              <a:rPr lang="en-IN" sz="1800" b="1"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 Converting Sequences into </a:t>
            </a:r>
            <a:r>
              <a:rPr lang="en-IN" sz="1800" b="1" kern="1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Kmers</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TextBox 23">
            <a:extLst>
              <a:ext uri="{FF2B5EF4-FFF2-40B4-BE49-F238E27FC236}">
                <a16:creationId xmlns:a16="http://schemas.microsoft.com/office/drawing/2014/main" id="{069A233F-F78E-7532-B459-D960662563DF}"/>
              </a:ext>
            </a:extLst>
          </p:cNvPr>
          <p:cNvSpPr txBox="1"/>
          <p:nvPr/>
        </p:nvSpPr>
        <p:spPr>
          <a:xfrm>
            <a:off x="748856" y="4815759"/>
            <a:ext cx="6165128" cy="1477328"/>
          </a:xfrm>
          <a:prstGeom prst="rect">
            <a:avLst/>
          </a:prstGeom>
          <a:noFill/>
        </p:spPr>
        <p:txBody>
          <a:bodyPr wrap="square">
            <a:spAutoFit/>
          </a:bodyPr>
          <a:lstStyle/>
          <a:p>
            <a:r>
              <a:rPr lang="en-IN" sz="1800" dirty="0" err="1">
                <a:effectLst/>
                <a:latin typeface="Arial" panose="020B0604020202020204" pitchFamily="34" charset="0"/>
                <a:ea typeface="Calibri" panose="020F0502020204030204" pitchFamily="34" charset="0"/>
              </a:rPr>
              <a:t>Kmer</a:t>
            </a:r>
            <a:r>
              <a:rPr lang="en-IN" sz="1800" dirty="0">
                <a:effectLst/>
                <a:latin typeface="Arial" panose="020B0604020202020204" pitchFamily="34" charset="0"/>
                <a:ea typeface="Calibri" panose="020F0502020204030204" pitchFamily="34" charset="0"/>
              </a:rPr>
              <a:t> : analysis, genome assembly, and feature </a:t>
            </a:r>
            <a:r>
              <a:rPr lang="en-IN" sz="1800" dirty="0" err="1">
                <a:effectLst/>
                <a:latin typeface="Arial" panose="020B0604020202020204" pitchFamily="34" charset="0"/>
                <a:ea typeface="Calibri" panose="020F0502020204030204" pitchFamily="34" charset="0"/>
              </a:rPr>
              <a:t>extractio</a:t>
            </a:r>
            <a:r>
              <a:rPr lang="en-IN" dirty="0" err="1">
                <a:latin typeface="Arial" panose="020B0604020202020204" pitchFamily="34" charset="0"/>
                <a:ea typeface="Calibri" panose="020F0502020204030204" pitchFamily="34" charset="0"/>
              </a:rPr>
              <a:t>sequence</a:t>
            </a:r>
            <a:r>
              <a:rPr lang="en-IN" dirty="0">
                <a:latin typeface="Arial" panose="020B0604020202020204" pitchFamily="34" charset="0"/>
                <a:ea typeface="Calibri" panose="020F0502020204030204" pitchFamily="34" charset="0"/>
              </a:rPr>
              <a:t> of 'k' nucleotide bases (e.g., A, T, G, C) taken from a longer DNA sequence. </a:t>
            </a:r>
          </a:p>
          <a:p>
            <a:r>
              <a:rPr lang="en-IN" dirty="0">
                <a:latin typeface="Arial" panose="020B0604020202020204" pitchFamily="34" charset="0"/>
                <a:ea typeface="Calibri" panose="020F0502020204030204" pitchFamily="34" charset="0"/>
              </a:rPr>
              <a:t>widely used in tasks like sequence </a:t>
            </a:r>
            <a:r>
              <a:rPr lang="en-IN" sz="1800" dirty="0">
                <a:effectLst/>
                <a:latin typeface="Arial" panose="020B0604020202020204" pitchFamily="34" charset="0"/>
                <a:ea typeface="Calibri" panose="020F0502020204030204" pitchFamily="34" charset="0"/>
              </a:rPr>
              <a:t>n because they capture local patterns within DNA sequences</a:t>
            </a:r>
            <a:endParaRPr lang="en-IN" dirty="0"/>
          </a:p>
        </p:txBody>
      </p:sp>
      <p:pic>
        <p:nvPicPr>
          <p:cNvPr id="3074" name="Picture 2" descr="Bioinformatics 1: K-mer Counting. A challenging yet intriguing… | by  Gunavaran Brihadiswaran | The Startup | Medium">
            <a:extLst>
              <a:ext uri="{FF2B5EF4-FFF2-40B4-BE49-F238E27FC236}">
                <a16:creationId xmlns:a16="http://schemas.microsoft.com/office/drawing/2014/main" id="{9C224E86-3D26-0685-7CA6-1AE38627207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01200" y="4212626"/>
            <a:ext cx="4169256" cy="2536092"/>
          </a:xfrm>
          <a:prstGeom prst="rect">
            <a:avLst/>
          </a:prstGeom>
          <a:noFill/>
          <a:extLst>
            <a:ext uri="{909E8E84-426E-40DD-AFC4-6F175D3DCCD1}">
              <a14:hiddenFill xmlns:a14="http://schemas.microsoft.com/office/drawing/2010/main">
                <a:solidFill>
                  <a:srgbClr val="FFFFFF"/>
                </a:solidFill>
              </a14:hiddenFill>
            </a:ext>
          </a:extLst>
        </p:spPr>
      </p:pic>
      <p:sp>
        <p:nvSpPr>
          <p:cNvPr id="26" name="AutoShape 6" descr="k-mer - Wikipedia">
            <a:extLst>
              <a:ext uri="{FF2B5EF4-FFF2-40B4-BE49-F238E27FC236}">
                <a16:creationId xmlns:a16="http://schemas.microsoft.com/office/drawing/2014/main" id="{874B1A10-EF20-1E45-4D99-269B6B9E5FA4}"/>
              </a:ext>
            </a:extLst>
          </p:cNvPr>
          <p:cNvSpPr>
            <a:spLocks noChangeAspect="1" noChangeArrowheads="1"/>
          </p:cNvSpPr>
          <p:nvPr/>
        </p:nvSpPr>
        <p:spPr bwMode="auto">
          <a:xfrm>
            <a:off x="7205191" y="4763314"/>
            <a:ext cx="873859" cy="8738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80" name="Picture 8">
            <a:extLst>
              <a:ext uri="{FF2B5EF4-FFF2-40B4-BE49-F238E27FC236}">
                <a16:creationId xmlns:a16="http://schemas.microsoft.com/office/drawing/2014/main" id="{97A675C9-1717-4469-23CC-639053E2EEC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11833" y="4564560"/>
            <a:ext cx="1170080" cy="17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92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56DB68FC-C709-BE92-0B7F-593A00B704D0}"/>
              </a:ext>
            </a:extLst>
          </p:cNvPr>
          <p:cNvGraphicFramePr/>
          <p:nvPr>
            <p:extLst>
              <p:ext uri="{D42A27DB-BD31-4B8C-83A1-F6EECF244321}">
                <p14:modId xmlns:p14="http://schemas.microsoft.com/office/powerpoint/2010/main" val="3290033850"/>
              </p:ext>
            </p:extLst>
          </p:nvPr>
        </p:nvGraphicFramePr>
        <p:xfrm>
          <a:off x="426486" y="457200"/>
          <a:ext cx="11339027" cy="255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Picture 13">
            <a:extLst>
              <a:ext uri="{FF2B5EF4-FFF2-40B4-BE49-F238E27FC236}">
                <a16:creationId xmlns:a16="http://schemas.microsoft.com/office/drawing/2014/main" id="{F8BD7C41-44FF-EC9E-1A02-F2DBF59EA267}"/>
              </a:ext>
            </a:extLst>
          </p:cNvPr>
          <p:cNvPicPr>
            <a:picLocks noChangeAspect="1"/>
          </p:cNvPicPr>
          <p:nvPr/>
        </p:nvPicPr>
        <p:blipFill>
          <a:blip r:embed="rId7"/>
          <a:stretch>
            <a:fillRect/>
          </a:stretch>
        </p:blipFill>
        <p:spPr>
          <a:xfrm>
            <a:off x="242197" y="2625590"/>
            <a:ext cx="3630007" cy="2459477"/>
          </a:xfrm>
          <a:prstGeom prst="rect">
            <a:avLst/>
          </a:prstGeom>
        </p:spPr>
      </p:pic>
      <p:pic>
        <p:nvPicPr>
          <p:cNvPr id="11" name="Picture 10">
            <a:extLst>
              <a:ext uri="{FF2B5EF4-FFF2-40B4-BE49-F238E27FC236}">
                <a16:creationId xmlns:a16="http://schemas.microsoft.com/office/drawing/2014/main" id="{3695F219-E21B-F68F-B10B-488B2C2BDB8F}"/>
              </a:ext>
            </a:extLst>
          </p:cNvPr>
          <p:cNvPicPr>
            <a:picLocks noChangeAspect="1"/>
          </p:cNvPicPr>
          <p:nvPr/>
        </p:nvPicPr>
        <p:blipFill>
          <a:blip r:embed="rId8"/>
          <a:stretch>
            <a:fillRect/>
          </a:stretch>
        </p:blipFill>
        <p:spPr>
          <a:xfrm>
            <a:off x="4675994" y="2625590"/>
            <a:ext cx="7548864" cy="741730"/>
          </a:xfrm>
          <a:prstGeom prst="rect">
            <a:avLst/>
          </a:prstGeom>
        </p:spPr>
      </p:pic>
      <p:sp>
        <p:nvSpPr>
          <p:cNvPr id="17" name="TextBox 16">
            <a:extLst>
              <a:ext uri="{FF2B5EF4-FFF2-40B4-BE49-F238E27FC236}">
                <a16:creationId xmlns:a16="http://schemas.microsoft.com/office/drawing/2014/main" id="{D03D052A-F720-AE66-5D57-90834479D2B2}"/>
              </a:ext>
            </a:extLst>
          </p:cNvPr>
          <p:cNvSpPr txBox="1"/>
          <p:nvPr/>
        </p:nvSpPr>
        <p:spPr>
          <a:xfrm>
            <a:off x="3487318" y="3316268"/>
            <a:ext cx="6375140" cy="373757"/>
          </a:xfrm>
          <a:prstGeom prst="rect">
            <a:avLst/>
          </a:prstGeom>
          <a:noFill/>
        </p:spPr>
        <p:txBody>
          <a:bodyPr wrap="square">
            <a:spAutoFit/>
          </a:bodyPr>
          <a:lstStyle/>
          <a:p>
            <a:pPr lvl="0" algn="just">
              <a:lnSpc>
                <a:spcPct val="107000"/>
              </a:lnSpc>
              <a:spcAft>
                <a:spcPts val="800"/>
              </a:spcAft>
            </a:pPr>
            <a:r>
              <a:rPr lang="en-IN" sz="1800" b="1" kern="100" dirty="0">
                <a:effectLst/>
                <a:latin typeface="Arial" panose="020B0604020202020204" pitchFamily="34" charset="0"/>
                <a:ea typeface="Calibri" panose="020F0502020204030204" pitchFamily="34" charset="0"/>
                <a:cs typeface="Times New Roman" panose="02020603050405020304" pitchFamily="18" charset="0"/>
              </a:rPr>
              <a:t>5) SPLITTING THE DATA INTO TRAIN AND TEST SPLIT</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36C60F02-16AC-800D-FCAD-CBE19A381387}"/>
              </a:ext>
            </a:extLst>
          </p:cNvPr>
          <p:cNvSpPr txBox="1"/>
          <p:nvPr/>
        </p:nvSpPr>
        <p:spPr>
          <a:xfrm>
            <a:off x="3573624" y="4543138"/>
            <a:ext cx="6111550" cy="966483"/>
          </a:xfrm>
          <a:prstGeom prst="rect">
            <a:avLst/>
          </a:prstGeom>
          <a:noFill/>
        </p:spPr>
        <p:txBody>
          <a:bodyPr wrap="square">
            <a:spAutoFit/>
          </a:bodyPr>
          <a:lstStyle/>
          <a:p>
            <a:pPr algn="just">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Used Count Vectorizer for data transformation, which involves classifying DNA sequences into different host categories, was found to be a suitable choice.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TextBox 21">
            <a:extLst>
              <a:ext uri="{FF2B5EF4-FFF2-40B4-BE49-F238E27FC236}">
                <a16:creationId xmlns:a16="http://schemas.microsoft.com/office/drawing/2014/main" id="{3E28556F-FE31-751F-FCA7-E55F2AB0A719}"/>
              </a:ext>
            </a:extLst>
          </p:cNvPr>
          <p:cNvSpPr txBox="1"/>
          <p:nvPr/>
        </p:nvSpPr>
        <p:spPr>
          <a:xfrm>
            <a:off x="3573624" y="5535710"/>
            <a:ext cx="6111550" cy="1200329"/>
          </a:xfrm>
          <a:prstGeom prst="rect">
            <a:avLst/>
          </a:prstGeom>
          <a:noFill/>
        </p:spPr>
        <p:txBody>
          <a:bodyPr wrap="square">
            <a:spAutoFit/>
          </a:bodyPr>
          <a:lstStyle/>
          <a:p>
            <a:pPr marL="285750" indent="-285750">
              <a:buFont typeface="Arial" panose="020B0604020202020204" pitchFamily="34" charset="0"/>
              <a:buChar char="•"/>
            </a:pPr>
            <a:r>
              <a:rPr lang="en-IN" sz="1800" dirty="0">
                <a:effectLst/>
                <a:latin typeface="Arial" panose="020B0604020202020204" pitchFamily="34" charset="0"/>
                <a:ea typeface="Calibri" panose="020F0502020204030204" pitchFamily="34" charset="0"/>
              </a:rPr>
              <a:t>Simple and Interpretable</a:t>
            </a:r>
          </a:p>
          <a:p>
            <a:pPr marL="285750" indent="-285750">
              <a:buFont typeface="Arial" panose="020B0604020202020204" pitchFamily="34" charset="0"/>
              <a:buChar char="•"/>
            </a:pPr>
            <a:r>
              <a:rPr lang="en-IN" sz="1800" dirty="0">
                <a:effectLst/>
                <a:latin typeface="Arial" panose="020B0604020202020204" pitchFamily="34" charset="0"/>
                <a:ea typeface="Calibri" panose="020F0502020204030204" pitchFamily="34" charset="0"/>
              </a:rPr>
              <a:t>Preservation of Sequence Information</a:t>
            </a:r>
            <a:endParaRPr lang="en-IN" dirty="0">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r>
              <a:rPr lang="en-IN" sz="1800" dirty="0">
                <a:effectLst/>
                <a:latin typeface="Arial" panose="020B0604020202020204" pitchFamily="34" charset="0"/>
                <a:ea typeface="Calibri" panose="020F0502020204030204" pitchFamily="34" charset="0"/>
              </a:rPr>
              <a:t>No Loss of Information</a:t>
            </a:r>
          </a:p>
          <a:p>
            <a:pPr marL="285750" indent="-285750">
              <a:buFont typeface="Arial" panose="020B0604020202020204" pitchFamily="34" charset="0"/>
              <a:buChar char="•"/>
            </a:pPr>
            <a:r>
              <a:rPr lang="en-IN" sz="1800" dirty="0">
                <a:effectLst/>
                <a:latin typeface="Arial" panose="020B0604020202020204" pitchFamily="34" charset="0"/>
                <a:ea typeface="Calibri" panose="020F0502020204030204" pitchFamily="34" charset="0"/>
              </a:rPr>
              <a:t>Compatibility with Various Models</a:t>
            </a:r>
            <a:endParaRPr lang="en-IN" dirty="0"/>
          </a:p>
        </p:txBody>
      </p:sp>
      <p:sp>
        <p:nvSpPr>
          <p:cNvPr id="24" name="TextBox 23">
            <a:extLst>
              <a:ext uri="{FF2B5EF4-FFF2-40B4-BE49-F238E27FC236}">
                <a16:creationId xmlns:a16="http://schemas.microsoft.com/office/drawing/2014/main" id="{44728F99-3F8D-B566-EC13-AF1607CCB32F}"/>
              </a:ext>
            </a:extLst>
          </p:cNvPr>
          <p:cNvSpPr txBox="1"/>
          <p:nvPr/>
        </p:nvSpPr>
        <p:spPr>
          <a:xfrm>
            <a:off x="3487317" y="3692143"/>
            <a:ext cx="7403840" cy="373757"/>
          </a:xfrm>
          <a:prstGeom prst="rect">
            <a:avLst/>
          </a:prstGeom>
          <a:noFill/>
        </p:spPr>
        <p:txBody>
          <a:bodyPr wrap="square">
            <a:spAutoFit/>
          </a:bodyPr>
          <a:lstStyle/>
          <a:p>
            <a:pPr algn="just">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The data was split into train and test split with a test size of 0.3</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6" name="TextBox 25">
            <a:extLst>
              <a:ext uri="{FF2B5EF4-FFF2-40B4-BE49-F238E27FC236}">
                <a16:creationId xmlns:a16="http://schemas.microsoft.com/office/drawing/2014/main" id="{A2A7853F-BDE2-356E-8643-AC1B02D55EF4}"/>
              </a:ext>
            </a:extLst>
          </p:cNvPr>
          <p:cNvSpPr txBox="1"/>
          <p:nvPr/>
        </p:nvSpPr>
        <p:spPr>
          <a:xfrm>
            <a:off x="3573624" y="4118584"/>
            <a:ext cx="4450703" cy="373757"/>
          </a:xfrm>
          <a:prstGeom prst="rect">
            <a:avLst/>
          </a:prstGeom>
          <a:noFill/>
        </p:spPr>
        <p:txBody>
          <a:bodyPr wrap="square">
            <a:spAutoFit/>
          </a:bodyPr>
          <a:lstStyle/>
          <a:p>
            <a:pPr lvl="0" algn="just">
              <a:lnSpc>
                <a:spcPct val="107000"/>
              </a:lnSpc>
              <a:spcAft>
                <a:spcPts val="800"/>
              </a:spcAft>
            </a:pPr>
            <a:r>
              <a:rPr lang="en-IN" sz="1800" b="1" kern="100" dirty="0">
                <a:effectLst/>
                <a:latin typeface="Arial" panose="020B0604020202020204" pitchFamily="34" charset="0"/>
                <a:ea typeface="Calibri" panose="020F0502020204030204" pitchFamily="34" charset="0"/>
                <a:cs typeface="Times New Roman" panose="02020603050405020304" pitchFamily="18" charset="0"/>
              </a:rPr>
              <a:t>6) DATA TRANSFORMATION:</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1587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02D131-7FA7-5E47-C0FF-6AE8B3760C3A}"/>
              </a:ext>
            </a:extLst>
          </p:cNvPr>
          <p:cNvSpPr txBox="1"/>
          <p:nvPr/>
        </p:nvSpPr>
        <p:spPr>
          <a:xfrm>
            <a:off x="426875" y="57626"/>
            <a:ext cx="2223018" cy="369332"/>
          </a:xfrm>
          <a:prstGeom prst="rect">
            <a:avLst/>
          </a:prstGeom>
          <a:noFill/>
        </p:spPr>
        <p:txBody>
          <a:bodyPr wrap="square">
            <a:spAutoFit/>
          </a:bodyPr>
          <a:lstStyle/>
          <a:p>
            <a:r>
              <a:rPr lang="en-IN" sz="1800" b="1" dirty="0">
                <a:effectLst/>
                <a:latin typeface="Arial" panose="020B0604020202020204" pitchFamily="34" charset="0"/>
                <a:ea typeface="Calibri" panose="020F0502020204030204" pitchFamily="34" charset="0"/>
              </a:rPr>
              <a:t>MODEL BUILDING</a:t>
            </a:r>
            <a:endParaRPr lang="en-IN" b="1" dirty="0"/>
          </a:p>
        </p:txBody>
      </p:sp>
      <p:graphicFrame>
        <p:nvGraphicFramePr>
          <p:cNvPr id="11" name="Diagram 10">
            <a:extLst>
              <a:ext uri="{FF2B5EF4-FFF2-40B4-BE49-F238E27FC236}">
                <a16:creationId xmlns:a16="http://schemas.microsoft.com/office/drawing/2014/main" id="{5BF6E3DC-BF3A-BB41-5C1B-4F15A5FA71E5}"/>
              </a:ext>
            </a:extLst>
          </p:cNvPr>
          <p:cNvGraphicFramePr/>
          <p:nvPr>
            <p:extLst>
              <p:ext uri="{D42A27DB-BD31-4B8C-83A1-F6EECF244321}">
                <p14:modId xmlns:p14="http://schemas.microsoft.com/office/powerpoint/2010/main" val="2512128162"/>
              </p:ext>
            </p:extLst>
          </p:nvPr>
        </p:nvGraphicFramePr>
        <p:xfrm>
          <a:off x="538843" y="588004"/>
          <a:ext cx="4462366" cy="19271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a:extLst>
              <a:ext uri="{FF2B5EF4-FFF2-40B4-BE49-F238E27FC236}">
                <a16:creationId xmlns:a16="http://schemas.microsoft.com/office/drawing/2014/main" id="{655628BE-DDBF-59EE-15CB-7B7461B73386}"/>
              </a:ext>
            </a:extLst>
          </p:cNvPr>
          <p:cNvPicPr>
            <a:picLocks noChangeAspect="1"/>
          </p:cNvPicPr>
          <p:nvPr/>
        </p:nvPicPr>
        <p:blipFill>
          <a:blip r:embed="rId7"/>
          <a:stretch>
            <a:fillRect/>
          </a:stretch>
        </p:blipFill>
        <p:spPr>
          <a:xfrm>
            <a:off x="7552207" y="588004"/>
            <a:ext cx="4639793" cy="4020056"/>
          </a:xfrm>
          <a:prstGeom prst="rect">
            <a:avLst/>
          </a:prstGeom>
        </p:spPr>
      </p:pic>
      <p:sp>
        <p:nvSpPr>
          <p:cNvPr id="14" name="TextBox 13">
            <a:extLst>
              <a:ext uri="{FF2B5EF4-FFF2-40B4-BE49-F238E27FC236}">
                <a16:creationId xmlns:a16="http://schemas.microsoft.com/office/drawing/2014/main" id="{72CACA29-C959-F5BF-BE51-AC49DFEB5EB8}"/>
              </a:ext>
            </a:extLst>
          </p:cNvPr>
          <p:cNvSpPr txBox="1"/>
          <p:nvPr/>
        </p:nvSpPr>
        <p:spPr>
          <a:xfrm>
            <a:off x="0" y="2586759"/>
            <a:ext cx="6097554" cy="369332"/>
          </a:xfrm>
          <a:prstGeom prst="rect">
            <a:avLst/>
          </a:prstGeom>
          <a:noFill/>
        </p:spPr>
        <p:txBody>
          <a:bodyPr wrap="square">
            <a:spAutoFit/>
          </a:bodyPr>
          <a:lstStyle/>
          <a:p>
            <a:r>
              <a:rPr lang="en-IN" sz="1800" b="1" dirty="0">
                <a:effectLst/>
                <a:latin typeface="Arial" panose="020B0604020202020204" pitchFamily="34" charset="0"/>
                <a:ea typeface="Calibri" panose="020F0502020204030204" pitchFamily="34" charset="0"/>
              </a:rPr>
              <a:t>Evaluation metrics</a:t>
            </a:r>
            <a:endParaRPr lang="en-IN" b="1" dirty="0"/>
          </a:p>
        </p:txBody>
      </p:sp>
      <p:sp>
        <p:nvSpPr>
          <p:cNvPr id="16" name="TextBox 15">
            <a:extLst>
              <a:ext uri="{FF2B5EF4-FFF2-40B4-BE49-F238E27FC236}">
                <a16:creationId xmlns:a16="http://schemas.microsoft.com/office/drawing/2014/main" id="{52BD93A8-2012-FBFA-DC22-5D73FB2BF112}"/>
              </a:ext>
            </a:extLst>
          </p:cNvPr>
          <p:cNvSpPr txBox="1"/>
          <p:nvPr/>
        </p:nvSpPr>
        <p:spPr>
          <a:xfrm>
            <a:off x="2231425" y="2586759"/>
            <a:ext cx="5320782" cy="1169551"/>
          </a:xfrm>
          <a:prstGeom prst="rect">
            <a:avLst/>
          </a:prstGeom>
          <a:noFill/>
        </p:spPr>
        <p:txBody>
          <a:bodyPr wrap="square">
            <a:spAutoFit/>
          </a:bodyPr>
          <a:lstStyle/>
          <a:p>
            <a:pPr algn="just"/>
            <a:r>
              <a:rPr lang="en-IN" sz="1400" dirty="0">
                <a:effectLst/>
                <a:latin typeface="Arial" panose="020B0604020202020204" pitchFamily="34" charset="0"/>
                <a:ea typeface="Calibri" panose="020F0502020204030204" pitchFamily="34" charset="0"/>
              </a:rPr>
              <a:t>as correctly identifying the viral host is of utmost importance, we must prioritize metrics like recall and specificity. Considering a balance between precision and recall, the F1-Score could be appropriate. To gain a comprehensive understanding of model's performance we have used multiple metrics.</a:t>
            </a:r>
            <a:endParaRPr lang="en-IN" sz="1400" dirty="0"/>
          </a:p>
        </p:txBody>
      </p:sp>
      <p:pic>
        <p:nvPicPr>
          <p:cNvPr id="18" name="Picture 17">
            <a:extLst>
              <a:ext uri="{FF2B5EF4-FFF2-40B4-BE49-F238E27FC236}">
                <a16:creationId xmlns:a16="http://schemas.microsoft.com/office/drawing/2014/main" id="{E9F42543-3A57-6C97-8C42-28556031CEA3}"/>
              </a:ext>
            </a:extLst>
          </p:cNvPr>
          <p:cNvPicPr>
            <a:picLocks noChangeAspect="1"/>
          </p:cNvPicPr>
          <p:nvPr/>
        </p:nvPicPr>
        <p:blipFill>
          <a:blip r:embed="rId8"/>
          <a:stretch>
            <a:fillRect/>
          </a:stretch>
        </p:blipFill>
        <p:spPr>
          <a:xfrm>
            <a:off x="7309030" y="4632033"/>
            <a:ext cx="4701947" cy="2065199"/>
          </a:xfrm>
          <a:prstGeom prst="rect">
            <a:avLst/>
          </a:prstGeom>
        </p:spPr>
      </p:pic>
      <p:pic>
        <p:nvPicPr>
          <p:cNvPr id="5122" name="Picture 2">
            <a:extLst>
              <a:ext uri="{FF2B5EF4-FFF2-40B4-BE49-F238E27FC236}">
                <a16:creationId xmlns:a16="http://schemas.microsoft.com/office/drawing/2014/main" id="{B7F68DB9-A9A1-C3E2-8912-53610DB3533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2230" y="3827946"/>
            <a:ext cx="6869664" cy="303186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10">
            <p14:nvContentPartPr>
              <p14:cNvPr id="23" name="Ink 22">
                <a:extLst>
                  <a:ext uri="{FF2B5EF4-FFF2-40B4-BE49-F238E27FC236}">
                    <a16:creationId xmlns:a16="http://schemas.microsoft.com/office/drawing/2014/main" id="{12072D17-11FA-67A5-AB72-F6B0C1E1AEA3}"/>
                  </a:ext>
                </a:extLst>
              </p14:cNvPr>
              <p14:cNvContentPartPr/>
              <p14:nvPr/>
            </p14:nvContentPartPr>
            <p14:xfrm>
              <a:off x="11261689" y="5251070"/>
              <a:ext cx="493920" cy="30240"/>
            </p14:xfrm>
          </p:contentPart>
        </mc:Choice>
        <mc:Fallback>
          <p:pic>
            <p:nvPicPr>
              <p:cNvPr id="23" name="Ink 22">
                <a:extLst>
                  <a:ext uri="{FF2B5EF4-FFF2-40B4-BE49-F238E27FC236}">
                    <a16:creationId xmlns:a16="http://schemas.microsoft.com/office/drawing/2014/main" id="{12072D17-11FA-67A5-AB72-F6B0C1E1AEA3}"/>
                  </a:ext>
                </a:extLst>
              </p:cNvPr>
              <p:cNvPicPr/>
              <p:nvPr/>
            </p:nvPicPr>
            <p:blipFill>
              <a:blip r:embed="rId11"/>
              <a:stretch>
                <a:fillRect/>
              </a:stretch>
            </p:blipFill>
            <p:spPr>
              <a:xfrm>
                <a:off x="11208049" y="5143070"/>
                <a:ext cx="60156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4" name="Ink 23">
                <a:extLst>
                  <a:ext uri="{FF2B5EF4-FFF2-40B4-BE49-F238E27FC236}">
                    <a16:creationId xmlns:a16="http://schemas.microsoft.com/office/drawing/2014/main" id="{0B986F3D-A0EC-19B2-1398-BC6478D0DB2E}"/>
                  </a:ext>
                </a:extLst>
              </p14:cNvPr>
              <p14:cNvContentPartPr/>
              <p14:nvPr/>
            </p14:nvContentPartPr>
            <p14:xfrm>
              <a:off x="11271049" y="5719070"/>
              <a:ext cx="456840" cy="10440"/>
            </p14:xfrm>
          </p:contentPart>
        </mc:Choice>
        <mc:Fallback>
          <p:pic>
            <p:nvPicPr>
              <p:cNvPr id="24" name="Ink 23">
                <a:extLst>
                  <a:ext uri="{FF2B5EF4-FFF2-40B4-BE49-F238E27FC236}">
                    <a16:creationId xmlns:a16="http://schemas.microsoft.com/office/drawing/2014/main" id="{0B986F3D-A0EC-19B2-1398-BC6478D0DB2E}"/>
                  </a:ext>
                </a:extLst>
              </p:cNvPr>
              <p:cNvPicPr/>
              <p:nvPr/>
            </p:nvPicPr>
            <p:blipFill>
              <a:blip r:embed="rId13"/>
              <a:stretch>
                <a:fillRect/>
              </a:stretch>
            </p:blipFill>
            <p:spPr>
              <a:xfrm>
                <a:off x="11217049" y="5611070"/>
                <a:ext cx="56448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5" name="Ink 24">
                <a:extLst>
                  <a:ext uri="{FF2B5EF4-FFF2-40B4-BE49-F238E27FC236}">
                    <a16:creationId xmlns:a16="http://schemas.microsoft.com/office/drawing/2014/main" id="{9A43492E-5D86-76E1-C4A1-B25A39DF75A0}"/>
                  </a:ext>
                </a:extLst>
              </p14:cNvPr>
              <p14:cNvContentPartPr/>
              <p14:nvPr/>
            </p14:nvContentPartPr>
            <p14:xfrm>
              <a:off x="11280769" y="6204350"/>
              <a:ext cx="530640" cy="56520"/>
            </p14:xfrm>
          </p:contentPart>
        </mc:Choice>
        <mc:Fallback>
          <p:pic>
            <p:nvPicPr>
              <p:cNvPr id="25" name="Ink 24">
                <a:extLst>
                  <a:ext uri="{FF2B5EF4-FFF2-40B4-BE49-F238E27FC236}">
                    <a16:creationId xmlns:a16="http://schemas.microsoft.com/office/drawing/2014/main" id="{9A43492E-5D86-76E1-C4A1-B25A39DF75A0}"/>
                  </a:ext>
                </a:extLst>
              </p:cNvPr>
              <p:cNvPicPr/>
              <p:nvPr/>
            </p:nvPicPr>
            <p:blipFill>
              <a:blip r:embed="rId15"/>
              <a:stretch>
                <a:fillRect/>
              </a:stretch>
            </p:blipFill>
            <p:spPr>
              <a:xfrm>
                <a:off x="11226769" y="6096350"/>
                <a:ext cx="63828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6" name="Ink 25">
                <a:extLst>
                  <a:ext uri="{FF2B5EF4-FFF2-40B4-BE49-F238E27FC236}">
                    <a16:creationId xmlns:a16="http://schemas.microsoft.com/office/drawing/2014/main" id="{36A6E346-FE34-1935-3FB4-CF8716E6F874}"/>
                  </a:ext>
                </a:extLst>
              </p14:cNvPr>
              <p14:cNvContentPartPr/>
              <p14:nvPr/>
            </p14:nvContentPartPr>
            <p14:xfrm>
              <a:off x="11261689" y="6428630"/>
              <a:ext cx="528120" cy="37800"/>
            </p14:xfrm>
          </p:contentPart>
        </mc:Choice>
        <mc:Fallback>
          <p:pic>
            <p:nvPicPr>
              <p:cNvPr id="26" name="Ink 25">
                <a:extLst>
                  <a:ext uri="{FF2B5EF4-FFF2-40B4-BE49-F238E27FC236}">
                    <a16:creationId xmlns:a16="http://schemas.microsoft.com/office/drawing/2014/main" id="{36A6E346-FE34-1935-3FB4-CF8716E6F874}"/>
                  </a:ext>
                </a:extLst>
              </p:cNvPr>
              <p:cNvPicPr/>
              <p:nvPr/>
            </p:nvPicPr>
            <p:blipFill>
              <a:blip r:embed="rId17"/>
              <a:stretch>
                <a:fillRect/>
              </a:stretch>
            </p:blipFill>
            <p:spPr>
              <a:xfrm>
                <a:off x="11208049" y="6320630"/>
                <a:ext cx="63576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8" name="Ink 27">
                <a:extLst>
                  <a:ext uri="{FF2B5EF4-FFF2-40B4-BE49-F238E27FC236}">
                    <a16:creationId xmlns:a16="http://schemas.microsoft.com/office/drawing/2014/main" id="{017DF924-A50B-E26B-DF57-3CE3763CBBEB}"/>
                  </a:ext>
                </a:extLst>
              </p14:cNvPr>
              <p14:cNvContentPartPr/>
              <p14:nvPr/>
            </p14:nvContentPartPr>
            <p14:xfrm>
              <a:off x="7707049" y="5271230"/>
              <a:ext cx="1110600" cy="19080"/>
            </p14:xfrm>
          </p:contentPart>
        </mc:Choice>
        <mc:Fallback>
          <p:pic>
            <p:nvPicPr>
              <p:cNvPr id="28" name="Ink 27">
                <a:extLst>
                  <a:ext uri="{FF2B5EF4-FFF2-40B4-BE49-F238E27FC236}">
                    <a16:creationId xmlns:a16="http://schemas.microsoft.com/office/drawing/2014/main" id="{017DF924-A50B-E26B-DF57-3CE3763CBBEB}"/>
                  </a:ext>
                </a:extLst>
              </p:cNvPr>
              <p:cNvPicPr/>
              <p:nvPr/>
            </p:nvPicPr>
            <p:blipFill>
              <a:blip r:embed="rId19"/>
              <a:stretch>
                <a:fillRect/>
              </a:stretch>
            </p:blipFill>
            <p:spPr>
              <a:xfrm>
                <a:off x="7653049" y="5163590"/>
                <a:ext cx="121824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9" name="Ink 28">
                <a:extLst>
                  <a:ext uri="{FF2B5EF4-FFF2-40B4-BE49-F238E27FC236}">
                    <a16:creationId xmlns:a16="http://schemas.microsoft.com/office/drawing/2014/main" id="{F0EF3CB9-B96D-81FA-7B76-9A089083EB7E}"/>
                  </a:ext>
                </a:extLst>
              </p14:cNvPr>
              <p14:cNvContentPartPr/>
              <p14:nvPr/>
            </p14:nvContentPartPr>
            <p14:xfrm>
              <a:off x="7762849" y="5746790"/>
              <a:ext cx="1035000" cy="20160"/>
            </p14:xfrm>
          </p:contentPart>
        </mc:Choice>
        <mc:Fallback>
          <p:pic>
            <p:nvPicPr>
              <p:cNvPr id="29" name="Ink 28">
                <a:extLst>
                  <a:ext uri="{FF2B5EF4-FFF2-40B4-BE49-F238E27FC236}">
                    <a16:creationId xmlns:a16="http://schemas.microsoft.com/office/drawing/2014/main" id="{F0EF3CB9-B96D-81FA-7B76-9A089083EB7E}"/>
                  </a:ext>
                </a:extLst>
              </p:cNvPr>
              <p:cNvPicPr/>
              <p:nvPr/>
            </p:nvPicPr>
            <p:blipFill>
              <a:blip r:embed="rId21"/>
              <a:stretch>
                <a:fillRect/>
              </a:stretch>
            </p:blipFill>
            <p:spPr>
              <a:xfrm>
                <a:off x="7709209" y="5639150"/>
                <a:ext cx="114264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0" name="Ink 29">
                <a:extLst>
                  <a:ext uri="{FF2B5EF4-FFF2-40B4-BE49-F238E27FC236}">
                    <a16:creationId xmlns:a16="http://schemas.microsoft.com/office/drawing/2014/main" id="{74B4D460-641C-42F1-4792-25211E3D02F1}"/>
                  </a:ext>
                </a:extLst>
              </p14:cNvPr>
              <p14:cNvContentPartPr/>
              <p14:nvPr/>
            </p14:nvContentPartPr>
            <p14:xfrm>
              <a:off x="7790569" y="6223070"/>
              <a:ext cx="975240" cy="66240"/>
            </p14:xfrm>
          </p:contentPart>
        </mc:Choice>
        <mc:Fallback>
          <p:pic>
            <p:nvPicPr>
              <p:cNvPr id="30" name="Ink 29">
                <a:extLst>
                  <a:ext uri="{FF2B5EF4-FFF2-40B4-BE49-F238E27FC236}">
                    <a16:creationId xmlns:a16="http://schemas.microsoft.com/office/drawing/2014/main" id="{74B4D460-641C-42F1-4792-25211E3D02F1}"/>
                  </a:ext>
                </a:extLst>
              </p:cNvPr>
              <p:cNvPicPr/>
              <p:nvPr/>
            </p:nvPicPr>
            <p:blipFill>
              <a:blip r:embed="rId23"/>
              <a:stretch>
                <a:fillRect/>
              </a:stretch>
            </p:blipFill>
            <p:spPr>
              <a:xfrm>
                <a:off x="7736929" y="6115070"/>
                <a:ext cx="108288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2" name="Ink 31">
                <a:extLst>
                  <a:ext uri="{FF2B5EF4-FFF2-40B4-BE49-F238E27FC236}">
                    <a16:creationId xmlns:a16="http://schemas.microsoft.com/office/drawing/2014/main" id="{075EAA1A-E850-34B4-9300-AC7987F183B4}"/>
                  </a:ext>
                </a:extLst>
              </p14:cNvPr>
              <p14:cNvContentPartPr/>
              <p14:nvPr/>
            </p14:nvContentPartPr>
            <p14:xfrm>
              <a:off x="7781569" y="6474710"/>
              <a:ext cx="960480" cy="29520"/>
            </p14:xfrm>
          </p:contentPart>
        </mc:Choice>
        <mc:Fallback>
          <p:pic>
            <p:nvPicPr>
              <p:cNvPr id="32" name="Ink 31">
                <a:extLst>
                  <a:ext uri="{FF2B5EF4-FFF2-40B4-BE49-F238E27FC236}">
                    <a16:creationId xmlns:a16="http://schemas.microsoft.com/office/drawing/2014/main" id="{075EAA1A-E850-34B4-9300-AC7987F183B4}"/>
                  </a:ext>
                </a:extLst>
              </p:cNvPr>
              <p:cNvPicPr/>
              <p:nvPr/>
            </p:nvPicPr>
            <p:blipFill>
              <a:blip r:embed="rId25"/>
              <a:stretch>
                <a:fillRect/>
              </a:stretch>
            </p:blipFill>
            <p:spPr>
              <a:xfrm>
                <a:off x="7727569" y="6367070"/>
                <a:ext cx="106812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3" name="Ink 32">
                <a:extLst>
                  <a:ext uri="{FF2B5EF4-FFF2-40B4-BE49-F238E27FC236}">
                    <a16:creationId xmlns:a16="http://schemas.microsoft.com/office/drawing/2014/main" id="{42F76E46-71B2-41B6-5779-8B223ADD0730}"/>
                  </a:ext>
                </a:extLst>
              </p14:cNvPr>
              <p14:cNvContentPartPr/>
              <p14:nvPr/>
            </p14:nvContentPartPr>
            <p14:xfrm>
              <a:off x="9003769" y="5215070"/>
              <a:ext cx="606960" cy="38160"/>
            </p14:xfrm>
          </p:contentPart>
        </mc:Choice>
        <mc:Fallback>
          <p:pic>
            <p:nvPicPr>
              <p:cNvPr id="33" name="Ink 32">
                <a:extLst>
                  <a:ext uri="{FF2B5EF4-FFF2-40B4-BE49-F238E27FC236}">
                    <a16:creationId xmlns:a16="http://schemas.microsoft.com/office/drawing/2014/main" id="{42F76E46-71B2-41B6-5779-8B223ADD0730}"/>
                  </a:ext>
                </a:extLst>
              </p:cNvPr>
              <p:cNvPicPr/>
              <p:nvPr/>
            </p:nvPicPr>
            <p:blipFill>
              <a:blip r:embed="rId27"/>
              <a:stretch>
                <a:fillRect/>
              </a:stretch>
            </p:blipFill>
            <p:spPr>
              <a:xfrm>
                <a:off x="8950129" y="5107430"/>
                <a:ext cx="71460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4" name="Ink 33">
                <a:extLst>
                  <a:ext uri="{FF2B5EF4-FFF2-40B4-BE49-F238E27FC236}">
                    <a16:creationId xmlns:a16="http://schemas.microsoft.com/office/drawing/2014/main" id="{6811CBA8-CD1A-A428-330F-E89EFE466CFE}"/>
                  </a:ext>
                </a:extLst>
              </p14:cNvPr>
              <p14:cNvContentPartPr/>
              <p14:nvPr/>
            </p14:nvContentPartPr>
            <p14:xfrm>
              <a:off x="9088009" y="5747510"/>
              <a:ext cx="560160" cy="360"/>
            </p14:xfrm>
          </p:contentPart>
        </mc:Choice>
        <mc:Fallback>
          <p:pic>
            <p:nvPicPr>
              <p:cNvPr id="34" name="Ink 33">
                <a:extLst>
                  <a:ext uri="{FF2B5EF4-FFF2-40B4-BE49-F238E27FC236}">
                    <a16:creationId xmlns:a16="http://schemas.microsoft.com/office/drawing/2014/main" id="{6811CBA8-CD1A-A428-330F-E89EFE466CFE}"/>
                  </a:ext>
                </a:extLst>
              </p:cNvPr>
              <p:cNvPicPr/>
              <p:nvPr/>
            </p:nvPicPr>
            <p:blipFill>
              <a:blip r:embed="rId29"/>
              <a:stretch>
                <a:fillRect/>
              </a:stretch>
            </p:blipFill>
            <p:spPr>
              <a:xfrm>
                <a:off x="9034369" y="5639510"/>
                <a:ext cx="6678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5" name="Ink 34">
                <a:extLst>
                  <a:ext uri="{FF2B5EF4-FFF2-40B4-BE49-F238E27FC236}">
                    <a16:creationId xmlns:a16="http://schemas.microsoft.com/office/drawing/2014/main" id="{B77CF61B-33D2-7111-ACB5-ACFA70E70CD4}"/>
                  </a:ext>
                </a:extLst>
              </p14:cNvPr>
              <p14:cNvContentPartPr/>
              <p14:nvPr/>
            </p14:nvContentPartPr>
            <p14:xfrm>
              <a:off x="9088009" y="6214430"/>
              <a:ext cx="519840" cy="56160"/>
            </p14:xfrm>
          </p:contentPart>
        </mc:Choice>
        <mc:Fallback>
          <p:pic>
            <p:nvPicPr>
              <p:cNvPr id="35" name="Ink 34">
                <a:extLst>
                  <a:ext uri="{FF2B5EF4-FFF2-40B4-BE49-F238E27FC236}">
                    <a16:creationId xmlns:a16="http://schemas.microsoft.com/office/drawing/2014/main" id="{B77CF61B-33D2-7111-ACB5-ACFA70E70CD4}"/>
                  </a:ext>
                </a:extLst>
              </p:cNvPr>
              <p:cNvPicPr/>
              <p:nvPr/>
            </p:nvPicPr>
            <p:blipFill>
              <a:blip r:embed="rId31"/>
              <a:stretch>
                <a:fillRect/>
              </a:stretch>
            </p:blipFill>
            <p:spPr>
              <a:xfrm>
                <a:off x="9034369" y="6106430"/>
                <a:ext cx="62748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6" name="Ink 35">
                <a:extLst>
                  <a:ext uri="{FF2B5EF4-FFF2-40B4-BE49-F238E27FC236}">
                    <a16:creationId xmlns:a16="http://schemas.microsoft.com/office/drawing/2014/main" id="{FF1A8155-28D5-1C0B-DB34-929B29FBF23C}"/>
                  </a:ext>
                </a:extLst>
              </p14:cNvPr>
              <p14:cNvContentPartPr/>
              <p14:nvPr/>
            </p14:nvContentPartPr>
            <p14:xfrm>
              <a:off x="9125089" y="6458510"/>
              <a:ext cx="495360" cy="7560"/>
            </p14:xfrm>
          </p:contentPart>
        </mc:Choice>
        <mc:Fallback>
          <p:pic>
            <p:nvPicPr>
              <p:cNvPr id="36" name="Ink 35">
                <a:extLst>
                  <a:ext uri="{FF2B5EF4-FFF2-40B4-BE49-F238E27FC236}">
                    <a16:creationId xmlns:a16="http://schemas.microsoft.com/office/drawing/2014/main" id="{FF1A8155-28D5-1C0B-DB34-929B29FBF23C}"/>
                  </a:ext>
                </a:extLst>
              </p:cNvPr>
              <p:cNvPicPr/>
              <p:nvPr/>
            </p:nvPicPr>
            <p:blipFill>
              <a:blip r:embed="rId33"/>
              <a:stretch>
                <a:fillRect/>
              </a:stretch>
            </p:blipFill>
            <p:spPr>
              <a:xfrm>
                <a:off x="9071089" y="6350870"/>
                <a:ext cx="603000" cy="223200"/>
              </a:xfrm>
              <a:prstGeom prst="rect">
                <a:avLst/>
              </a:prstGeom>
            </p:spPr>
          </p:pic>
        </mc:Fallback>
      </mc:AlternateContent>
    </p:spTree>
    <p:extLst>
      <p:ext uri="{BB962C8B-B14F-4D97-AF65-F5344CB8AC3E}">
        <p14:creationId xmlns:p14="http://schemas.microsoft.com/office/powerpoint/2010/main" val="2266053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C55313-3FF0-F4C4-30AB-D47E985ECA40}"/>
              </a:ext>
            </a:extLst>
          </p:cNvPr>
          <p:cNvSpPr txBox="1"/>
          <p:nvPr/>
        </p:nvSpPr>
        <p:spPr>
          <a:xfrm>
            <a:off x="520182" y="88375"/>
            <a:ext cx="2838838" cy="373757"/>
          </a:xfrm>
          <a:prstGeom prst="rect">
            <a:avLst/>
          </a:prstGeom>
          <a:noFill/>
        </p:spPr>
        <p:txBody>
          <a:bodyPr wrap="square">
            <a:spAutoFit/>
          </a:bodyPr>
          <a:lstStyle/>
          <a:p>
            <a:pPr lvl="0" algn="just">
              <a:lnSpc>
                <a:spcPct val="107000"/>
              </a:lnSpc>
              <a:spcAft>
                <a:spcPts val="800"/>
              </a:spcAft>
            </a:pPr>
            <a:r>
              <a:rPr lang="en-IN" sz="1800" b="1" kern="100" dirty="0">
                <a:effectLst/>
                <a:latin typeface="Arial" panose="020B0604020202020204" pitchFamily="34" charset="0"/>
                <a:ea typeface="Calibri" panose="020F0502020204030204" pitchFamily="34" charset="0"/>
                <a:cs typeface="Times New Roman" panose="02020603050405020304" pitchFamily="18" charset="0"/>
              </a:rPr>
              <a:t>MODEL OPTIMIZATION</a:t>
            </a:r>
            <a:r>
              <a:rPr lang="en-IN" sz="1800" b="1"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0454BFF7-D645-721C-405B-7F8AF7DBD7AC}"/>
              </a:ext>
            </a:extLst>
          </p:cNvPr>
          <p:cNvSpPr txBox="1"/>
          <p:nvPr/>
        </p:nvSpPr>
        <p:spPr>
          <a:xfrm>
            <a:off x="310243" y="584735"/>
            <a:ext cx="6097554" cy="373757"/>
          </a:xfrm>
          <a:prstGeom prst="rect">
            <a:avLst/>
          </a:prstGeom>
          <a:noFill/>
        </p:spPr>
        <p:txBody>
          <a:bodyPr wrap="square">
            <a:spAutoFit/>
          </a:bodyPr>
          <a:lstStyle/>
          <a:p>
            <a:pPr marL="342900" lvl="0" indent="-342900" algn="just">
              <a:lnSpc>
                <a:spcPct val="107000"/>
              </a:lnSpc>
              <a:spcAft>
                <a:spcPts val="800"/>
              </a:spcAft>
              <a:buFont typeface="Symbol" panose="05050102010706020507" pitchFamily="18" charset="2"/>
              <a:buChar char=""/>
            </a:pPr>
            <a:r>
              <a:rPr lang="en-IN" sz="1800" u="sng" kern="100" dirty="0">
                <a:effectLst/>
                <a:latin typeface="Arial" panose="020B0604020202020204" pitchFamily="34" charset="0"/>
                <a:ea typeface="Calibri" panose="020F0502020204030204" pitchFamily="34" charset="0"/>
                <a:cs typeface="Times New Roman" panose="02020603050405020304" pitchFamily="18" charset="0"/>
              </a:rPr>
              <a:t>Model optimization by varying for values of k:</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4E0C3F2C-9FA8-95E6-18DD-E9B9D2169023}"/>
              </a:ext>
            </a:extLst>
          </p:cNvPr>
          <p:cNvSpPr txBox="1"/>
          <p:nvPr/>
        </p:nvSpPr>
        <p:spPr>
          <a:xfrm>
            <a:off x="458949" y="917418"/>
            <a:ext cx="11274101" cy="1235466"/>
          </a:xfrm>
          <a:prstGeom prst="rect">
            <a:avLst/>
          </a:prstGeom>
          <a:noFill/>
        </p:spPr>
        <p:txBody>
          <a:bodyPr wrap="square">
            <a:spAutoFit/>
          </a:bodyPr>
          <a:lstStyle/>
          <a:p>
            <a:pPr algn="just">
              <a:lnSpc>
                <a:spcPct val="107000"/>
              </a:lnSpc>
              <a:spcAft>
                <a:spcPts val="800"/>
              </a:spcAft>
            </a:pPr>
            <a:r>
              <a:rPr lang="en-IN" sz="16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aim of various k-</a:t>
            </a:r>
            <a:r>
              <a:rPr lang="en-IN" sz="1600" kern="1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mer</a:t>
            </a:r>
            <a:r>
              <a:rPr lang="en-IN" sz="16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sizes is to attained a suitable size. A lower k-</a:t>
            </a:r>
            <a:r>
              <a:rPr lang="en-IN" sz="1600" kern="1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mer</a:t>
            </a:r>
            <a:r>
              <a:rPr lang="en-IN" sz="16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size will store the DNA sequence with the less amount of space and if we choose smaller </a:t>
            </a:r>
            <a:r>
              <a:rPr lang="en-IN" sz="1600" kern="1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kmer</a:t>
            </a:r>
            <a:r>
              <a:rPr lang="en-IN" sz="16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that it also lose our Informat.</a:t>
            </a:r>
          </a:p>
          <a:p>
            <a:pPr algn="just">
              <a:lnSpc>
                <a:spcPct val="107000"/>
              </a:lnSpc>
              <a:spcAft>
                <a:spcPts val="800"/>
              </a:spcAft>
            </a:pPr>
            <a:r>
              <a:rPr lang="en-IN" sz="16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Larger sized k-</a:t>
            </a:r>
            <a:r>
              <a:rPr lang="en-IN" sz="1600" kern="1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mers</a:t>
            </a:r>
            <a:r>
              <a:rPr lang="en-IN" sz="16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will take more memory to store the DNA sequence. Larger k-</a:t>
            </a:r>
            <a:r>
              <a:rPr lang="en-IN" sz="1600" kern="1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mer</a:t>
            </a:r>
            <a:r>
              <a:rPr lang="en-IN" sz="16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sizes assist to solve the problem of small recurrent regions. So we choose that type of k value that give optimum accuracy.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195" name="Picture 3">
            <a:extLst>
              <a:ext uri="{FF2B5EF4-FFF2-40B4-BE49-F238E27FC236}">
                <a16:creationId xmlns:a16="http://schemas.microsoft.com/office/drawing/2014/main" id="{2E9AF9E2-EBBA-29DD-4962-216B3D86C7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7003" y="1824667"/>
            <a:ext cx="4204997" cy="447349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FBCDD81-1578-E6BA-D5DF-CC1B12B95A1E}"/>
              </a:ext>
            </a:extLst>
          </p:cNvPr>
          <p:cNvSpPr txBox="1"/>
          <p:nvPr/>
        </p:nvSpPr>
        <p:spPr>
          <a:xfrm>
            <a:off x="260770" y="4804363"/>
            <a:ext cx="7924412" cy="1569660"/>
          </a:xfrm>
          <a:prstGeom prst="rect">
            <a:avLst/>
          </a:prstGeom>
          <a:noFill/>
        </p:spPr>
        <p:txBody>
          <a:bodyPr wrap="square">
            <a:spAutoFit/>
          </a:bodyPr>
          <a:lstStyle/>
          <a:p>
            <a:pPr marL="285750" indent="-285750">
              <a:buFont typeface="Arial" panose="020B0604020202020204" pitchFamily="34" charset="0"/>
              <a:buChar char="•"/>
            </a:pPr>
            <a:r>
              <a:rPr lang="en-US" sz="1600" dirty="0">
                <a:solidFill>
                  <a:srgbClr val="000000"/>
                </a:solidFill>
                <a:latin typeface="Helvetica Neue"/>
              </a:rPr>
              <a:t>T</a:t>
            </a:r>
            <a:r>
              <a:rPr lang="en-US" sz="1600" b="0" i="0" dirty="0">
                <a:solidFill>
                  <a:srgbClr val="000000"/>
                </a:solidFill>
                <a:effectLst/>
                <a:latin typeface="Helvetica Neue"/>
              </a:rPr>
              <a:t>he highest accuracy is achieved with k value 3 and 5 with models </a:t>
            </a:r>
            <a:r>
              <a:rPr lang="en-US" sz="1600" b="0" i="0" dirty="0" err="1">
                <a:solidFill>
                  <a:srgbClr val="000000"/>
                </a:solidFill>
                <a:effectLst/>
                <a:latin typeface="Helvetica Neue"/>
              </a:rPr>
              <a:t>xgboost</a:t>
            </a:r>
            <a:r>
              <a:rPr lang="en-US" sz="1600" b="0" i="0" dirty="0">
                <a:solidFill>
                  <a:srgbClr val="000000"/>
                </a:solidFill>
                <a:effectLst/>
                <a:latin typeface="Helvetica Neue"/>
              </a:rPr>
              <a:t> and random forest.</a:t>
            </a:r>
          </a:p>
          <a:p>
            <a:pPr marL="285750" indent="-285750">
              <a:buFont typeface="Arial" panose="020B0604020202020204" pitchFamily="34" charset="0"/>
              <a:buChar char="•"/>
            </a:pPr>
            <a:r>
              <a:rPr lang="en-US" sz="1600" b="0" i="0" dirty="0">
                <a:solidFill>
                  <a:srgbClr val="000000"/>
                </a:solidFill>
                <a:effectLst/>
                <a:latin typeface="Helvetica Neue"/>
              </a:rPr>
              <a:t>A lower k-</a:t>
            </a:r>
            <a:r>
              <a:rPr lang="en-US" sz="1600" b="0" i="0" dirty="0" err="1">
                <a:solidFill>
                  <a:srgbClr val="000000"/>
                </a:solidFill>
                <a:effectLst/>
                <a:latin typeface="Helvetica Neue"/>
              </a:rPr>
              <a:t>mer</a:t>
            </a:r>
            <a:r>
              <a:rPr lang="en-US" sz="1600" b="0" i="0" dirty="0">
                <a:solidFill>
                  <a:srgbClr val="000000"/>
                </a:solidFill>
                <a:effectLst/>
                <a:latin typeface="Helvetica Neue"/>
              </a:rPr>
              <a:t> size will store the DNA sequence with the less amount of space and if we choose smaller </a:t>
            </a:r>
            <a:r>
              <a:rPr lang="en-US" sz="1600" b="0" i="0" dirty="0" err="1">
                <a:solidFill>
                  <a:srgbClr val="000000"/>
                </a:solidFill>
                <a:effectLst/>
                <a:latin typeface="Helvetica Neue"/>
              </a:rPr>
              <a:t>kmer</a:t>
            </a:r>
            <a:r>
              <a:rPr lang="en-US" sz="1600" b="0" i="0" dirty="0">
                <a:solidFill>
                  <a:srgbClr val="000000"/>
                </a:solidFill>
                <a:effectLst/>
                <a:latin typeface="Helvetica Neue"/>
              </a:rPr>
              <a:t> that it also lose our Information.</a:t>
            </a:r>
          </a:p>
          <a:p>
            <a:pPr marL="285750" indent="-285750">
              <a:buFont typeface="Arial" panose="020B0604020202020204" pitchFamily="34" charset="0"/>
              <a:buChar char="•"/>
            </a:pPr>
            <a:r>
              <a:rPr lang="en-US" sz="1600" b="0" i="0" dirty="0">
                <a:solidFill>
                  <a:srgbClr val="000000"/>
                </a:solidFill>
                <a:effectLst/>
                <a:latin typeface="Helvetica Neue"/>
              </a:rPr>
              <a:t>Larger k-</a:t>
            </a:r>
            <a:r>
              <a:rPr lang="en-US" sz="1600" b="0" i="0" dirty="0" err="1">
                <a:solidFill>
                  <a:srgbClr val="000000"/>
                </a:solidFill>
                <a:effectLst/>
                <a:latin typeface="Helvetica Neue"/>
              </a:rPr>
              <a:t>mer</a:t>
            </a:r>
            <a:r>
              <a:rPr lang="en-US" sz="1600" b="0" i="0" dirty="0">
                <a:solidFill>
                  <a:srgbClr val="000000"/>
                </a:solidFill>
                <a:effectLst/>
                <a:latin typeface="Helvetica Neue"/>
              </a:rPr>
              <a:t> sizes assist to solve the problem of small recurrent </a:t>
            </a:r>
            <a:r>
              <a:rPr lang="en-US" sz="1600" b="0" i="0" dirty="0" err="1">
                <a:solidFill>
                  <a:srgbClr val="000000"/>
                </a:solidFill>
                <a:effectLst/>
                <a:latin typeface="Helvetica Neue"/>
              </a:rPr>
              <a:t>regions.hence</a:t>
            </a:r>
            <a:r>
              <a:rPr lang="en-US" sz="1600" b="0" i="0" dirty="0">
                <a:solidFill>
                  <a:srgbClr val="000000"/>
                </a:solidFill>
                <a:effectLst/>
                <a:latin typeface="Helvetica Neue"/>
              </a:rPr>
              <a:t> we can go for </a:t>
            </a:r>
            <a:r>
              <a:rPr lang="en-US" sz="1600" b="0" i="0" dirty="0" err="1">
                <a:solidFill>
                  <a:srgbClr val="000000"/>
                </a:solidFill>
                <a:effectLst/>
                <a:latin typeface="Helvetica Neue"/>
              </a:rPr>
              <a:t>kmer</a:t>
            </a:r>
            <a:r>
              <a:rPr lang="en-US" sz="1600" b="0" i="0" dirty="0">
                <a:solidFill>
                  <a:srgbClr val="000000"/>
                </a:solidFill>
                <a:effectLst/>
                <a:latin typeface="Helvetica Neue"/>
              </a:rPr>
              <a:t> size as 5.</a:t>
            </a:r>
            <a:endParaRPr lang="en-IN" sz="1600" dirty="0"/>
          </a:p>
        </p:txBody>
      </p:sp>
      <p:pic>
        <p:nvPicPr>
          <p:cNvPr id="9" name="Picture 8">
            <a:extLst>
              <a:ext uri="{FF2B5EF4-FFF2-40B4-BE49-F238E27FC236}">
                <a16:creationId xmlns:a16="http://schemas.microsoft.com/office/drawing/2014/main" id="{4FEE8E4E-FCFA-0C6B-9052-3EA23351A68C}"/>
              </a:ext>
            </a:extLst>
          </p:cNvPr>
          <p:cNvPicPr>
            <a:picLocks noChangeAspect="1"/>
          </p:cNvPicPr>
          <p:nvPr/>
        </p:nvPicPr>
        <p:blipFill>
          <a:blip r:embed="rId3"/>
          <a:stretch>
            <a:fillRect/>
          </a:stretch>
        </p:blipFill>
        <p:spPr>
          <a:xfrm>
            <a:off x="321387" y="2481101"/>
            <a:ext cx="7705402" cy="2095682"/>
          </a:xfrm>
          <a:prstGeom prst="rect">
            <a:avLst/>
          </a:prstGeom>
        </p:spPr>
      </p:pic>
      <mc:AlternateContent xmlns:mc="http://schemas.openxmlformats.org/markup-compatibility/2006">
        <mc:Choice xmlns:p14="http://schemas.microsoft.com/office/powerpoint/2010/main" Requires="p14">
          <p:contentPart p14:bwMode="auto" r:id="rId4">
            <p14:nvContentPartPr>
              <p14:cNvPr id="24" name="Ink 23">
                <a:extLst>
                  <a:ext uri="{FF2B5EF4-FFF2-40B4-BE49-F238E27FC236}">
                    <a16:creationId xmlns:a16="http://schemas.microsoft.com/office/drawing/2014/main" id="{5CDB48D7-26CD-8A8F-71CE-7B0CCE7F7344}"/>
                  </a:ext>
                </a:extLst>
              </p14:cNvPr>
              <p14:cNvContentPartPr/>
              <p14:nvPr/>
            </p14:nvContentPartPr>
            <p14:xfrm>
              <a:off x="307609" y="2854550"/>
              <a:ext cx="7632360" cy="86040"/>
            </p14:xfrm>
          </p:contentPart>
        </mc:Choice>
        <mc:Fallback>
          <p:pic>
            <p:nvPicPr>
              <p:cNvPr id="24" name="Ink 23">
                <a:extLst>
                  <a:ext uri="{FF2B5EF4-FFF2-40B4-BE49-F238E27FC236}">
                    <a16:creationId xmlns:a16="http://schemas.microsoft.com/office/drawing/2014/main" id="{5CDB48D7-26CD-8A8F-71CE-7B0CCE7F7344}"/>
                  </a:ext>
                </a:extLst>
              </p:cNvPr>
              <p:cNvPicPr/>
              <p:nvPr/>
            </p:nvPicPr>
            <p:blipFill>
              <a:blip r:embed="rId5"/>
              <a:stretch>
                <a:fillRect/>
              </a:stretch>
            </p:blipFill>
            <p:spPr>
              <a:xfrm>
                <a:off x="253969" y="2746910"/>
                <a:ext cx="7740000" cy="301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5" name="Ink 24">
                <a:extLst>
                  <a:ext uri="{FF2B5EF4-FFF2-40B4-BE49-F238E27FC236}">
                    <a16:creationId xmlns:a16="http://schemas.microsoft.com/office/drawing/2014/main" id="{483B4F33-6DB5-4379-FD7A-46ED9570902D}"/>
                  </a:ext>
                </a:extLst>
              </p14:cNvPr>
              <p14:cNvContentPartPr/>
              <p14:nvPr/>
            </p14:nvContentPartPr>
            <p14:xfrm>
              <a:off x="354409" y="3338750"/>
              <a:ext cx="7548120" cy="58680"/>
            </p14:xfrm>
          </p:contentPart>
        </mc:Choice>
        <mc:Fallback>
          <p:pic>
            <p:nvPicPr>
              <p:cNvPr id="25" name="Ink 24">
                <a:extLst>
                  <a:ext uri="{FF2B5EF4-FFF2-40B4-BE49-F238E27FC236}">
                    <a16:creationId xmlns:a16="http://schemas.microsoft.com/office/drawing/2014/main" id="{483B4F33-6DB5-4379-FD7A-46ED9570902D}"/>
                  </a:ext>
                </a:extLst>
              </p:cNvPr>
              <p:cNvPicPr/>
              <p:nvPr/>
            </p:nvPicPr>
            <p:blipFill>
              <a:blip r:embed="rId7"/>
              <a:stretch>
                <a:fillRect/>
              </a:stretch>
            </p:blipFill>
            <p:spPr>
              <a:xfrm>
                <a:off x="300769" y="3230750"/>
                <a:ext cx="7655760" cy="274320"/>
              </a:xfrm>
              <a:prstGeom prst="rect">
                <a:avLst/>
              </a:prstGeom>
            </p:spPr>
          </p:pic>
        </mc:Fallback>
      </mc:AlternateContent>
    </p:spTree>
    <p:extLst>
      <p:ext uri="{BB962C8B-B14F-4D97-AF65-F5344CB8AC3E}">
        <p14:creationId xmlns:p14="http://schemas.microsoft.com/office/powerpoint/2010/main" val="145474165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
  <TotalTime>5369</TotalTime>
  <Words>3864</Words>
  <Application>Microsoft Office PowerPoint</Application>
  <PresentationFormat>Widescreen</PresentationFormat>
  <Paragraphs>317</Paragraphs>
  <Slides>35</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35</vt:i4>
      </vt:variant>
    </vt:vector>
  </HeadingPairs>
  <TitlesOfParts>
    <vt:vector size="49" baseType="lpstr">
      <vt:lpstr>굴림체</vt:lpstr>
      <vt:lpstr>Arial</vt:lpstr>
      <vt:lpstr>Bahnschrift Light</vt:lpstr>
      <vt:lpstr>Calibri</vt:lpstr>
      <vt:lpstr>Courier New</vt:lpstr>
      <vt:lpstr>Gill Sans MT</vt:lpstr>
      <vt:lpstr>Gill Sans MT (Headings)</vt:lpstr>
      <vt:lpstr>Helvetica Neue</vt:lpstr>
      <vt:lpstr>Söhne</vt:lpstr>
      <vt:lpstr>Symbol</vt:lpstr>
      <vt:lpstr>Times New Roman</vt:lpstr>
      <vt:lpstr>Wingdings</vt:lpstr>
      <vt:lpstr>Wingdings 2</vt:lpstr>
      <vt:lpstr>Dividend</vt:lpstr>
      <vt:lpstr>PowerPoint Presentation</vt:lpstr>
      <vt:lpstr>PowerPoint Presentation</vt:lpstr>
      <vt:lpstr>PowerPoint Presentation</vt:lpstr>
      <vt:lpstr>PowerPoint Presentation</vt:lpstr>
      <vt:lpstr>PowerPoint Presentation</vt:lpstr>
      <vt:lpstr>DATA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Aris Fernandes</dc:creator>
  <cp:lastModifiedBy>saba anjum</cp:lastModifiedBy>
  <cp:revision>8</cp:revision>
  <cp:lastPrinted>2023-04-03T07:58:53Z</cp:lastPrinted>
  <dcterms:created xsi:type="dcterms:W3CDTF">2023-03-31T19:05:46Z</dcterms:created>
  <dcterms:modified xsi:type="dcterms:W3CDTF">2023-09-29T15:46:56Z</dcterms:modified>
</cp:coreProperties>
</file>