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An Overview of Sales and Regional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i="1">
                <a:solidFill>
                  <a:srgbClr val="505050"/>
                </a:solidFill>
              </a:rPr>
              <a:t>Data Analysis Report - Enhanced Visuals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- Total Rows: 1500 in 'Details.csv', 500 in 'Orders.csv'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Data Types: Integers (3), Objects (4)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No missing values identified.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Merged dataset contains 1500 rows and 12 columns.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i="1">
                <a:solidFill>
                  <a:srgbClr val="505050"/>
                </a:solidFill>
              </a:rPr>
              <a:t>Data Analysis Report - Enhanced Visuals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Total Sales and Regional 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- Total Sales: ₹437,771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Average Sales Per Region: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  • Uttar Pradesh: ₹440.94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  • Maharashtra: ₹342.80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  • Madhya Pradesh: ₹278.54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  • Delhi: ₹302.06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i="1">
                <a:solidFill>
                  <a:srgbClr val="505050"/>
                </a:solidFill>
              </a:rPr>
              <a:t>Data Analysis Report - Enhanced Visuals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- Clothing: ₹144,323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Electronics: ₹166,267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Furniture: ₹127,181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i="1">
                <a:solidFill>
                  <a:srgbClr val="505050"/>
                </a:solidFill>
              </a:rPr>
              <a:t>Data Analysis Report - Enhanced Visuals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Monthly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- Highest Sales: January 2018 (₹61,632)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Lowest Sales: July 2018 (₹12,966)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Noticeable Dip in Mid-Year Sales.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i="1">
                <a:solidFill>
                  <a:srgbClr val="505050"/>
                </a:solidFill>
              </a:rPr>
              <a:t>Data Analysis Report - Enhanced Visuals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Market Share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- Top Contributors: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  • Madhya Pradesh: 19.97%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  • Maharashtra: 18.83%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  • Uttar Pradesh: 9.08%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Negative Profits: Andhra Pradesh (-0.75%) and Rajasthan (-0.87%)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i="1">
                <a:solidFill>
                  <a:srgbClr val="505050"/>
                </a:solidFill>
              </a:rPr>
              <a:t>Data Analysis Report - Enhanced Visuals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Sales Distribution by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- Uttar Pradesh (Mathura): ₹28,747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Maharashtra (Mumbai): ₹58,886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Madhya Pradesh (Indore): ₹63,680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i="1">
                <a:solidFill>
                  <a:srgbClr val="505050"/>
                </a:solidFill>
              </a:rPr>
              <a:t>Data Analysis Report - Enhanced Visuals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323232"/>
                </a:solidFill>
                <a:latin typeface="Verdana"/>
              </a:rPr>
              <a:t>- Focus on Electronics and Clothing categories.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Address low sales in regions like Goa and Nagaland.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Plan campaigns to boost mid-year sales.</a:t>
            </a:r>
          </a:p>
          <a:p>
            <a:r>
              <a:rPr sz="2000" b="1">
                <a:solidFill>
                  <a:srgbClr val="323232"/>
                </a:solidFill>
                <a:latin typeface="Verdana"/>
              </a:rPr>
              <a:t>- Address profitability issues in Andhra Pradesh and Rajasthan.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i="1">
                <a:solidFill>
                  <a:srgbClr val="505050"/>
                </a:solidFill>
              </a:rPr>
              <a:t>Data Analysis Report - Enhanced Visuals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