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Stock Market Volatility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AAPL Intraday Data (5-Minute Interval)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Checked for missing values: None found.</a:t>
            </a:r>
          </a:p>
          <a:p>
            <a:r>
              <a:t>• Verified data types: All correct (float64 for prices, int64 for volume).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Closing prices show a consistent upward trend.</a:t>
            </a:r>
          </a:p>
          <a:p>
            <a:r>
              <a:t>• Trading volume peaked at 20,000 units.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Patterns Discovered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Stability in closing price trends.</a:t>
            </a:r>
          </a:p>
          <a:p>
            <a:r>
              <a:t>• Volume spikes correlated with price increases.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Encountered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Limited data range (one week).</a:t>
            </a:r>
          </a:p>
          <a:p>
            <a:r>
              <a:t>• Lack of external contextual data (e.g., news or events).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Graphs for Closing Prices and Volume Trends.</a:t>
            </a:r>
          </a:p>
          <a:p>
            <a:r>
              <a:t>(Refer to the provided charts for detailed insights.)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