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86472" autoAdjust="0"/>
  </p:normalViewPr>
  <p:slideViewPr>
    <p:cSldViewPr snapToGrid="0">
      <p:cViewPr varScale="1">
        <p:scale>
          <a:sx n="93" d="100"/>
          <a:sy n="93" d="100"/>
        </p:scale>
        <p:origin x="2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3CAF-A197-9242-A968-05B931C2AC5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E810-73C7-0942-9F7E-91CC87AE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AE810-73C7-0942-9F7E-91CC87AE47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AE810-73C7-0942-9F7E-91CC87AE47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1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7980-5C11-4DCF-B062-33AB9324A61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BC-E3B0-4E45-8DC5-03795E9B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3211_01/wle/rmi/callbak.htm" TargetMode="External"/><Relationship Id="rId2" Type="http://schemas.openxmlformats.org/officeDocument/2006/relationships/hyperlink" Target="http://darwinsys.com/java/rm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D59-FCD8-4FEE-A7C9-8515A7E77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RMI Implementation Tutorial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Callback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F9CD6-9698-486B-9579-D4CDCDB9D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8C63-24CA-4F29-A07E-51F24420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Multiple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9D90-8309-4784-9963-9EB85BF1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RMI has already taken care of concurrent connections from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51751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1559-91E6-405D-8176-E9D92A47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E93-AD9B-416C-818D-CAE3511B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80313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80B-155C-40F7-AB52-D572E25C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0F13-1591-4736-93A0-891D6754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RMI:</a:t>
            </a:r>
          </a:p>
          <a:p>
            <a:pPr lvl="1"/>
            <a:r>
              <a:rPr lang="en-US" dirty="0"/>
              <a:t>A client calls a method remotely on the server</a:t>
            </a:r>
          </a:p>
          <a:p>
            <a:pPr lvl="1"/>
            <a:endParaRPr lang="en-US" dirty="0"/>
          </a:p>
          <a:p>
            <a:r>
              <a:rPr lang="en-US" dirty="0"/>
              <a:t>Callback:</a:t>
            </a:r>
          </a:p>
          <a:p>
            <a:pPr lvl="1"/>
            <a:r>
              <a:rPr lang="en-US" dirty="0"/>
              <a:t>The server calls a method remotely on a client (usually for returning result)</a:t>
            </a:r>
          </a:p>
        </p:txBody>
      </p:sp>
    </p:spTree>
    <p:extLst>
      <p:ext uri="{BB962C8B-B14F-4D97-AF65-F5344CB8AC3E}">
        <p14:creationId xmlns:p14="http://schemas.microsoft.com/office/powerpoint/2010/main" val="95183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575A-9B70-4418-9C0A-38F932CD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651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– remote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7DDC-3685-4398-A363-BF38CAB0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RMI, a new remote interface should be declared for the callback.</a:t>
            </a:r>
          </a:p>
          <a:p>
            <a:r>
              <a:rPr lang="en-US" dirty="0"/>
              <a:t>For Java implementation, create a separate Java source file.</a:t>
            </a:r>
          </a:p>
        </p:txBody>
      </p:sp>
    </p:spTree>
    <p:extLst>
      <p:ext uri="{BB962C8B-B14F-4D97-AF65-F5344CB8AC3E}">
        <p14:creationId xmlns:p14="http://schemas.microsoft.com/office/powerpoint/2010/main" val="43873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873-CD30-4218-A762-5D258022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 – implementation of remote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38FB-C381-436D-A80E-82F274E5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RMI, create a new separate file to implement the remote interface.</a:t>
            </a:r>
          </a:p>
          <a:p>
            <a:r>
              <a:rPr lang="en-US" dirty="0"/>
              <a:t>This implementation of the remote interface contains the implementation of the callback method.</a:t>
            </a:r>
          </a:p>
          <a:p>
            <a:r>
              <a:rPr lang="en-US" dirty="0"/>
              <a:t>In many cases, the return type of this callback method is void.</a:t>
            </a:r>
          </a:p>
        </p:txBody>
      </p:sp>
    </p:spTree>
    <p:extLst>
      <p:ext uri="{BB962C8B-B14F-4D97-AF65-F5344CB8AC3E}">
        <p14:creationId xmlns:p14="http://schemas.microsoft.com/office/powerpoint/2010/main" val="130836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8CC4-2621-4EC3-A9DC-259DB8D6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– sending the remote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5230-A85A-49F8-8ADF-3DD78DF2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client’s program, the client should create the remote interface and send that to the server.</a:t>
            </a:r>
          </a:p>
          <a:p>
            <a:r>
              <a:rPr lang="en-US" dirty="0"/>
              <a:t>When the client uses RMI method call, the client can send the remote interface to the server as one of the method arguments.</a:t>
            </a:r>
          </a:p>
        </p:txBody>
      </p:sp>
    </p:spTree>
    <p:extLst>
      <p:ext uri="{BB962C8B-B14F-4D97-AF65-F5344CB8AC3E}">
        <p14:creationId xmlns:p14="http://schemas.microsoft.com/office/powerpoint/2010/main" val="226934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5C0C-D4E4-4721-8D12-29ABD712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– calling the callback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F57-6ECB-40F6-A1EC-2EBF691D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server receives the remote interface sent by the client, the server program can call the callback method</a:t>
            </a:r>
          </a:p>
          <a:p>
            <a:r>
              <a:rPr lang="en-US" dirty="0" err="1"/>
              <a:t>RemoteInterface.Callback</a:t>
            </a:r>
            <a:r>
              <a:rPr lang="en-US" dirty="0"/>
              <a:t>(argument)</a:t>
            </a:r>
          </a:p>
          <a:p>
            <a:r>
              <a:rPr lang="en-US" dirty="0"/>
              <a:t>argument: the exact data the server wants to return to the client</a:t>
            </a:r>
          </a:p>
        </p:txBody>
      </p:sp>
    </p:spTree>
    <p:extLst>
      <p:ext uri="{BB962C8B-B14F-4D97-AF65-F5344CB8AC3E}">
        <p14:creationId xmlns:p14="http://schemas.microsoft.com/office/powerpoint/2010/main" val="98381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D131-C497-4341-A6B6-F524684F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rest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3D47-2E18-41C5-A5CD-4F3C3EF7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implementation is very similar to RMI</a:t>
            </a:r>
          </a:p>
          <a:p>
            <a:pPr lvl="1"/>
            <a:r>
              <a:rPr lang="en-US" dirty="0"/>
              <a:t>Compile</a:t>
            </a:r>
          </a:p>
          <a:p>
            <a:pPr lvl="1"/>
            <a:r>
              <a:rPr lang="en-US" dirty="0"/>
              <a:t>Generate new stub and skeleton objects for the new remote interface implementation</a:t>
            </a:r>
          </a:p>
          <a:p>
            <a:pPr lvl="1"/>
            <a:r>
              <a:rPr lang="en-US" dirty="0"/>
              <a:t>Start the registry service</a:t>
            </a:r>
          </a:p>
          <a:p>
            <a:pPr lvl="1"/>
            <a:r>
              <a:rPr lang="en-US" dirty="0"/>
              <a:t>Run programs</a:t>
            </a:r>
          </a:p>
        </p:txBody>
      </p:sp>
    </p:spTree>
    <p:extLst>
      <p:ext uri="{BB962C8B-B14F-4D97-AF65-F5344CB8AC3E}">
        <p14:creationId xmlns:p14="http://schemas.microsoft.com/office/powerpoint/2010/main" val="215022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07E4-347A-4C53-BA06-455DDDEA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D976-CB22-4937-A472-F4030B3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 finish the callback implementation following the previous steps.</a:t>
            </a:r>
          </a:p>
          <a:p>
            <a:r>
              <a:rPr lang="en-US" dirty="0"/>
              <a:t>More (complicated and detailed) resources and examples can be found.</a:t>
            </a:r>
          </a:p>
          <a:p>
            <a:pPr lvl="1"/>
            <a:r>
              <a:rPr lang="en-US" dirty="0">
                <a:hlinkClick r:id="rId2"/>
              </a:rPr>
              <a:t>http://darwinsys.com/java/rmi/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https://docs.oracle.com/cd/E13211_01/wle/rmi/callbak.htm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CEB6-49BC-4DFD-BE74-26D158E3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2" y="365126"/>
            <a:ext cx="8126244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Java RMI (Remote Method Invocation)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19FC-696D-4F45-BF37-8530859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5" y="1690689"/>
            <a:ext cx="8126244" cy="4351338"/>
          </a:xfrm>
        </p:spPr>
        <p:txBody>
          <a:bodyPr>
            <a:normAutofit/>
          </a:bodyPr>
          <a:lstStyle/>
          <a:p>
            <a:r>
              <a:rPr lang="en-US" dirty="0"/>
              <a:t>6 steps to write the RMI program.</a:t>
            </a:r>
          </a:p>
          <a:p>
            <a:pPr lvl="1"/>
            <a:r>
              <a:rPr lang="en-US" dirty="0"/>
              <a:t>Create the remote interface</a:t>
            </a:r>
          </a:p>
          <a:p>
            <a:pPr lvl="1"/>
            <a:r>
              <a:rPr lang="en-US" dirty="0"/>
              <a:t>Provide the implementation of the remote interface</a:t>
            </a:r>
          </a:p>
          <a:p>
            <a:pPr lvl="1"/>
            <a:r>
              <a:rPr lang="en-US" dirty="0"/>
              <a:t>Compile the implementation class and create the stub and skeleton objects using the </a:t>
            </a:r>
            <a:r>
              <a:rPr lang="en-US" dirty="0" err="1"/>
              <a:t>rmic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Start the registry service by </a:t>
            </a:r>
            <a:r>
              <a:rPr lang="en-US" dirty="0" err="1"/>
              <a:t>rmiregistry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Create and start the remote application</a:t>
            </a:r>
          </a:p>
          <a:p>
            <a:pPr lvl="1"/>
            <a:r>
              <a:rPr lang="en-US" dirty="0"/>
              <a:t>Create and start the client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2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3582-FAF4-49F7-8F1E-4051AD3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25F8-E708-470F-9C90-A11ED8A6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825625"/>
            <a:ext cx="87938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invocates a remote method “action()” on the server to get the sum of two integers. </a:t>
            </a:r>
          </a:p>
          <a:p>
            <a:r>
              <a:rPr lang="en-US" dirty="0"/>
              <a:t>The client provides two integers as the input. </a:t>
            </a:r>
          </a:p>
          <a:p>
            <a:r>
              <a:rPr lang="en-US" dirty="0"/>
              <a:t>On Server: </a:t>
            </a:r>
          </a:p>
          <a:p>
            <a:pPr lvl="1"/>
            <a:r>
              <a:rPr lang="en-US" dirty="0"/>
              <a:t>MyServer.java		</a:t>
            </a:r>
          </a:p>
          <a:p>
            <a:pPr lvl="1"/>
            <a:r>
              <a:rPr lang="en-US" dirty="0"/>
              <a:t>Method.java		//interface</a:t>
            </a:r>
          </a:p>
          <a:p>
            <a:pPr lvl="1"/>
            <a:r>
              <a:rPr lang="en-US" dirty="0"/>
              <a:t>MethodRemote.java	//implementation of the method “action()”</a:t>
            </a:r>
          </a:p>
          <a:p>
            <a:r>
              <a:rPr lang="en-US" dirty="0"/>
              <a:t>On Client:</a:t>
            </a:r>
          </a:p>
          <a:p>
            <a:pPr lvl="1"/>
            <a:r>
              <a:rPr lang="en-US" dirty="0"/>
              <a:t>MyClient.java</a:t>
            </a:r>
          </a:p>
          <a:p>
            <a:pPr lvl="1"/>
            <a:r>
              <a:rPr lang="en-US" dirty="0"/>
              <a:t>Method.java		//interface</a:t>
            </a:r>
          </a:p>
          <a:p>
            <a:pPr lvl="1"/>
            <a:r>
              <a:rPr lang="en-US" dirty="0"/>
              <a:t>MethodRemote.java  	//used to generate the stub</a:t>
            </a:r>
          </a:p>
        </p:txBody>
      </p:sp>
    </p:spTree>
    <p:extLst>
      <p:ext uri="{BB962C8B-B14F-4D97-AF65-F5344CB8AC3E}">
        <p14:creationId xmlns:p14="http://schemas.microsoft.com/office/powerpoint/2010/main" val="299308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0000"/>
                </a:solidFill>
                <a:latin typeface="+mj-lt"/>
              </a:rPr>
              <a:t>Step 1: Create the remote interface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69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“</a:t>
            </a:r>
            <a:r>
              <a:rPr lang="en-US" dirty="0" err="1"/>
              <a:t>Method.java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java.rmi</a:t>
            </a:r>
            <a:r>
              <a:rPr lang="en-US" sz="2400" dirty="0"/>
              <a:t>.*; 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java.rmi.server</a:t>
            </a:r>
            <a:r>
              <a:rPr lang="en-US" sz="2400" dirty="0"/>
              <a:t>.*; </a:t>
            </a:r>
          </a:p>
          <a:p>
            <a:pPr marL="0" indent="0">
              <a:buNone/>
            </a:pPr>
            <a:r>
              <a:rPr lang="en-US" sz="2400" dirty="0"/>
              <a:t>public interface Method extends Remote{ </a:t>
            </a:r>
          </a:p>
          <a:p>
            <a:pPr marL="0" indent="0">
              <a:buNone/>
            </a:pPr>
            <a:r>
              <a:rPr lang="en-US" sz="2400" dirty="0"/>
              <a:t>	public int action(int x, int y) throws </a:t>
            </a:r>
            <a:r>
              <a:rPr lang="en-US" sz="2400" dirty="0" err="1"/>
              <a:t>RemoteException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Extend the Remote interface </a:t>
            </a:r>
          </a:p>
          <a:p>
            <a:r>
              <a:rPr lang="en-US" sz="2400" dirty="0"/>
              <a:t>Declare the </a:t>
            </a:r>
            <a:r>
              <a:rPr lang="en-US" sz="2400" dirty="0" err="1"/>
              <a:t>RemoteException</a:t>
            </a:r>
            <a:r>
              <a:rPr lang="en-US" sz="2400" dirty="0"/>
              <a:t> with all the methods of the remote interface</a:t>
            </a:r>
          </a:p>
        </p:txBody>
      </p:sp>
    </p:spTree>
    <p:extLst>
      <p:ext uri="{BB962C8B-B14F-4D97-AF65-F5344CB8AC3E}">
        <p14:creationId xmlns:p14="http://schemas.microsoft.com/office/powerpoint/2010/main" val="5316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52" y="121934"/>
            <a:ext cx="7886700" cy="132556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0000"/>
                </a:solidFill>
                <a:latin typeface="+mj-lt"/>
              </a:rPr>
              <a:t>Step 2: Provide the implementation of the remote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9" y="1552355"/>
            <a:ext cx="8639502" cy="50796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“</a:t>
            </a:r>
            <a:r>
              <a:rPr lang="en-US" dirty="0" err="1"/>
              <a:t>MethodRemote.java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java.rmi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java.rmi.server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MethodRemote</a:t>
            </a:r>
            <a:r>
              <a:rPr lang="en-US" dirty="0"/>
              <a:t> extends </a:t>
            </a:r>
            <a:r>
              <a:rPr lang="en-US" dirty="0" err="1"/>
              <a:t>UnicastRemoteObject</a:t>
            </a:r>
            <a:r>
              <a:rPr lang="en-US" dirty="0"/>
              <a:t> 	implements Method{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MethodRemote</a:t>
            </a:r>
            <a:r>
              <a:rPr lang="en-US" dirty="0"/>
              <a:t>() throws </a:t>
            </a:r>
            <a:r>
              <a:rPr lang="en-US" dirty="0" err="1"/>
              <a:t>RemoteException</a:t>
            </a:r>
            <a:r>
              <a:rPr lang="en-US" dirty="0"/>
              <a:t>{ 					super();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public int action(int x, int y){ return </a:t>
            </a:r>
            <a:r>
              <a:rPr lang="en-US" dirty="0" err="1"/>
              <a:t>x+y</a:t>
            </a:r>
            <a:r>
              <a:rPr lang="en-US" dirty="0"/>
              <a:t>;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Extend the </a:t>
            </a:r>
            <a:r>
              <a:rPr lang="en-US" dirty="0" err="1"/>
              <a:t>UnicastRemoteObject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4" y="180301"/>
            <a:ext cx="8929992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</a:rPr>
              <a:t>Step 3: Compile the implementation class and create the stub and skeleton objects using the </a:t>
            </a:r>
            <a:r>
              <a:rPr lang="en-US" sz="3200" dirty="0" err="1">
                <a:solidFill>
                  <a:srgbClr val="FF0000"/>
                </a:solidFill>
                <a:latin typeface="+mj-lt"/>
              </a:rPr>
              <a:t>rmic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6853"/>
            <a:ext cx="7886700" cy="4351338"/>
          </a:xfrm>
        </p:spPr>
        <p:txBody>
          <a:bodyPr/>
          <a:lstStyle/>
          <a:p>
            <a:r>
              <a:rPr lang="en-US" dirty="0"/>
              <a:t>Compile the implementation class on server and client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*.java	//compile all Java source files</a:t>
            </a:r>
          </a:p>
          <a:p>
            <a:pPr lvl="1"/>
            <a:endParaRPr lang="en-US" dirty="0"/>
          </a:p>
          <a:p>
            <a:r>
              <a:rPr lang="en-US" dirty="0"/>
              <a:t>Create the stub and skeleton objects using the </a:t>
            </a:r>
            <a:r>
              <a:rPr lang="en-US" dirty="0" err="1"/>
              <a:t>rmic</a:t>
            </a:r>
            <a:r>
              <a:rPr lang="en-US" dirty="0"/>
              <a:t> tool on server and client</a:t>
            </a:r>
          </a:p>
          <a:p>
            <a:pPr lvl="1"/>
            <a:r>
              <a:rPr lang="en-US" dirty="0" err="1"/>
              <a:t>rmic</a:t>
            </a:r>
            <a:r>
              <a:rPr lang="en-US" dirty="0"/>
              <a:t> </a:t>
            </a:r>
            <a:r>
              <a:rPr lang="en-US" dirty="0" err="1"/>
              <a:t>MethodRemote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1" y="365126"/>
            <a:ext cx="8784077" cy="132556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0000"/>
                </a:solidFill>
                <a:latin typeface="+mj-lt"/>
              </a:rPr>
              <a:t>Step 4: Start the registry service by </a:t>
            </a:r>
            <a:r>
              <a:rPr lang="en-US" sz="3600" dirty="0" err="1">
                <a:solidFill>
                  <a:srgbClr val="FF0000"/>
                </a:solidFill>
                <a:latin typeface="+mj-lt"/>
              </a:rPr>
              <a:t>rmiregistry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 tool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Server:</a:t>
            </a:r>
          </a:p>
          <a:p>
            <a:pPr lvl="1"/>
            <a:r>
              <a:rPr lang="en-US" dirty="0" err="1"/>
              <a:t>rmiregistry</a:t>
            </a:r>
            <a:r>
              <a:rPr lang="en-US" dirty="0"/>
              <a:t> 5000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"/>
            <a:ext cx="7886700" cy="759481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Step 5: Create and start the remote application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6" y="662152"/>
            <a:ext cx="8807668" cy="6195848"/>
          </a:xfrm>
        </p:spPr>
        <p:txBody>
          <a:bodyPr>
            <a:noAutofit/>
          </a:bodyPr>
          <a:lstStyle/>
          <a:p>
            <a:r>
              <a:rPr lang="en-US" sz="2000" dirty="0"/>
              <a:t>In “</a:t>
            </a:r>
            <a:r>
              <a:rPr lang="en-US" sz="2000" dirty="0" err="1"/>
              <a:t>MyServer.java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java.rmi</a:t>
            </a:r>
            <a:r>
              <a:rPr lang="en-US" sz="2000" dirty="0"/>
              <a:t>.*;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java.rmi.registry</a:t>
            </a:r>
            <a:r>
              <a:rPr lang="en-US" sz="2000" dirty="0"/>
              <a:t>.*;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java.rmi.RemoteException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java.rmi.server</a:t>
            </a:r>
            <a:r>
              <a:rPr lang="en-US" sz="2000" dirty="0"/>
              <a:t>.*;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MyServer</a:t>
            </a: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</a:t>
            </a:r>
          </a:p>
          <a:p>
            <a:pPr marL="0" indent="0">
              <a:buNone/>
            </a:pPr>
            <a:r>
              <a:rPr lang="en-US" sz="2000" dirty="0"/>
              <a:t>		try{ 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MethodRemote</a:t>
            </a:r>
            <a:r>
              <a:rPr lang="en-US" sz="2000" dirty="0"/>
              <a:t> stub = new </a:t>
            </a:r>
            <a:r>
              <a:rPr lang="en-US" sz="2000" dirty="0" err="1"/>
              <a:t>MethodRemote</a:t>
            </a:r>
            <a:r>
              <a:rPr lang="en-US" sz="2000" dirty="0"/>
              <a:t>(); 				</a:t>
            </a:r>
            <a:r>
              <a:rPr lang="en-US" sz="2000" dirty="0" err="1"/>
              <a:t>Naming.rebind</a:t>
            </a:r>
            <a:r>
              <a:rPr lang="en-US" sz="2000" dirty="0"/>
              <a:t>("</a:t>
            </a:r>
            <a:r>
              <a:rPr lang="en-US" sz="2000" dirty="0" err="1"/>
              <a:t>rmi</a:t>
            </a:r>
            <a:r>
              <a:rPr lang="en-US" sz="2000" dirty="0"/>
              <a:t>://35.39.165.77:5000/lab6", stub); 			</a:t>
            </a:r>
            <a:r>
              <a:rPr lang="en-US" sz="2000" dirty="0">
                <a:solidFill>
                  <a:srgbClr val="FF0000"/>
                </a:solidFill>
              </a:rPr>
              <a:t>//replace 35.39.165.77 with your server's IP address </a:t>
            </a:r>
            <a:r>
              <a:rPr lang="en-US" sz="2000" dirty="0"/>
              <a:t>				</a:t>
            </a:r>
            <a:r>
              <a:rPr lang="en-US" sz="2000" dirty="0" err="1"/>
              <a:t>System.out.println</a:t>
            </a:r>
            <a:r>
              <a:rPr lang="en-US" sz="2000" dirty="0"/>
              <a:t>("The Server is running!"); 			}catch(Exception e){</a:t>
            </a:r>
            <a:r>
              <a:rPr lang="en-US" sz="2000" dirty="0" err="1"/>
              <a:t>System.out.println</a:t>
            </a:r>
            <a:r>
              <a:rPr lang="en-US" sz="2000" dirty="0"/>
              <a:t>(e);} </a:t>
            </a:r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sz="2000" dirty="0"/>
              <a:t>Run server in another terminal</a:t>
            </a:r>
          </a:p>
          <a:p>
            <a:pPr lvl="1"/>
            <a:r>
              <a:rPr lang="en-US" sz="1600" dirty="0"/>
              <a:t>java </a:t>
            </a:r>
            <a:r>
              <a:rPr lang="en-US" sz="1600" dirty="0" err="1"/>
              <a:t>MyServer</a:t>
            </a:r>
            <a:r>
              <a:rPr lang="en-US" sz="1600" dirty="0"/>
              <a:t>	//assuming we have already compiled “</a:t>
            </a:r>
            <a:r>
              <a:rPr lang="en-US" sz="1600" dirty="0" err="1"/>
              <a:t>MyServer.java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Step 6: Create and start the client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6" y="1825625"/>
            <a:ext cx="8975833" cy="48484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“</a:t>
            </a:r>
            <a:r>
              <a:rPr lang="en-US" dirty="0" err="1"/>
              <a:t>MyClient.java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java.rmi</a:t>
            </a:r>
            <a:r>
              <a:rPr lang="en-US" sz="2400" dirty="0"/>
              <a:t>.*; 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java.io</a:t>
            </a:r>
            <a:r>
              <a:rPr lang="en-US" sz="2400" dirty="0"/>
              <a:t>.*; 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MyClient</a:t>
            </a:r>
            <a:r>
              <a:rPr lang="en-US" sz="2400" dirty="0"/>
              <a:t>{ </a:t>
            </a:r>
          </a:p>
          <a:p>
            <a:pPr marL="0" indent="0">
              <a:buNone/>
            </a:pPr>
            <a:r>
              <a:rPr lang="en-US" sz="2400" dirty="0"/>
              <a:t>	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</a:t>
            </a:r>
          </a:p>
          <a:p>
            <a:pPr marL="0" indent="0">
              <a:buNone/>
            </a:pPr>
            <a:r>
              <a:rPr lang="en-US" sz="2400" dirty="0"/>
              <a:t>		try{ </a:t>
            </a:r>
          </a:p>
          <a:p>
            <a:pPr marL="0" indent="0">
              <a:buNone/>
            </a:pPr>
            <a:r>
              <a:rPr lang="en-US" sz="2400" dirty="0"/>
              <a:t>			Method stub = 							               (Method)</a:t>
            </a:r>
            <a:r>
              <a:rPr lang="en-US" sz="2400" dirty="0" err="1"/>
              <a:t>Naming.lookup</a:t>
            </a:r>
            <a:r>
              <a:rPr lang="en-US" sz="2400" dirty="0"/>
              <a:t>("</a:t>
            </a:r>
            <a:r>
              <a:rPr lang="en-US" sz="2400" dirty="0" err="1"/>
              <a:t>rmi</a:t>
            </a:r>
            <a:r>
              <a:rPr lang="en-US" sz="2400" dirty="0"/>
              <a:t>://35.39.165.77:5000/lab6");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//replace 35.39.165.77 with your server's IP address </a:t>
            </a:r>
            <a:r>
              <a:rPr lang="en-US" sz="2400" dirty="0"/>
              <a:t>			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stub.action</a:t>
            </a:r>
            <a:r>
              <a:rPr lang="en-US" sz="2400" dirty="0"/>
              <a:t>(3,4)); 				}catch(Exception e){</a:t>
            </a:r>
            <a:r>
              <a:rPr lang="en-US" sz="2400" dirty="0" err="1"/>
              <a:t>System.out.println</a:t>
            </a:r>
            <a:r>
              <a:rPr lang="en-US" sz="2400" dirty="0"/>
              <a:t>(e);} 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sz="2400" dirty="0"/>
              <a:t>Run Client</a:t>
            </a:r>
          </a:p>
          <a:p>
            <a:pPr lvl="1"/>
            <a:r>
              <a:rPr lang="en-US" sz="2000" dirty="0"/>
              <a:t>java </a:t>
            </a:r>
            <a:r>
              <a:rPr lang="en-US" sz="2000" dirty="0" err="1"/>
              <a:t>MyClient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9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935</Words>
  <Application>Microsoft Macintosh PowerPoint</Application>
  <PresentationFormat>On-screen Show (4:3)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Java RMI Implementation Tutorial and Callback</vt:lpstr>
      <vt:lpstr>Java RMI (Remote Method Invocation)</vt:lpstr>
      <vt:lpstr>A Simple Example</vt:lpstr>
      <vt:lpstr>Step 1: Create the remote interface </vt:lpstr>
      <vt:lpstr>Step 2: Provide the implementation of the remote interface </vt:lpstr>
      <vt:lpstr>Step 3: Compile the implementation class and create the stub and skeleton objects using the rmic tool</vt:lpstr>
      <vt:lpstr>Step 4: Start the registry service by rmiregistry tool  </vt:lpstr>
      <vt:lpstr>Step 5: Create and start the remote application </vt:lpstr>
      <vt:lpstr>Step 6: Create and start the client application</vt:lpstr>
      <vt:lpstr>Multiple Clients</vt:lpstr>
      <vt:lpstr>PowerPoint Presentation</vt:lpstr>
      <vt:lpstr>Basic idea</vt:lpstr>
      <vt:lpstr>Implementation – remote interface</vt:lpstr>
      <vt:lpstr>Implementation – implementation of remote interface</vt:lpstr>
      <vt:lpstr>Implementation – sending the remote interface</vt:lpstr>
      <vt:lpstr>Implementation – calling the callback method</vt:lpstr>
      <vt:lpstr>The rest of implementation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RMI Implementation Tutorial</dc:title>
  <dc:creator>Xiang Cao</dc:creator>
  <cp:lastModifiedBy>Xiang Cao</cp:lastModifiedBy>
  <cp:revision>33</cp:revision>
  <dcterms:created xsi:type="dcterms:W3CDTF">2019-02-22T06:57:56Z</dcterms:created>
  <dcterms:modified xsi:type="dcterms:W3CDTF">2022-10-12T00:37:57Z</dcterms:modified>
</cp:coreProperties>
</file>