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91" r:id="rId11"/>
    <p:sldId id="29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41B"/>
    <a:srgbClr val="9F2936"/>
    <a:srgbClr val="F07F09"/>
    <a:srgbClr val="771F28"/>
    <a:srgbClr val="339933"/>
    <a:srgbClr val="990033"/>
    <a:srgbClr val="4F6228"/>
    <a:srgbClr val="10253F"/>
    <a:srgbClr val="40404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71F28">
              <a:alpha val="89804"/>
            </a:srgb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28750"/>
            <a:ext cx="60960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962400" y="417195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Prepared By: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Bhushan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Savale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Director, Anuvaa Softech Pvt. Ltd.</a:t>
            </a:r>
            <a:endParaRPr lang="en-IN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71F28">
              <a:alpha val="89804"/>
            </a:srgb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Competitors Analysis :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Shape 361"/>
          <p:cNvGraphicFramePr/>
          <p:nvPr/>
        </p:nvGraphicFramePr>
        <p:xfrm>
          <a:off x="457200" y="971550"/>
          <a:ext cx="8153400" cy="355045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5917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    Companies </a:t>
                      </a:r>
                      <a:endParaRPr sz="1200" b="1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Arvo"/>
                        </a:rPr>
                        <a:t>Charges</a:t>
                      </a:r>
                      <a:r>
                        <a:rPr lang="en" sz="120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Arvo"/>
                        </a:rPr>
                        <a:t> per flat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Arvo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Arvo"/>
                        </a:rPr>
                        <a:t>On</a:t>
                      </a:r>
                      <a:r>
                        <a:rPr lang="en" sz="120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Arvo"/>
                        </a:rPr>
                        <a:t> site services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Arvo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Arvo"/>
                        </a:rPr>
                        <a:t>Resource</a:t>
                      </a:r>
                      <a:r>
                        <a:rPr lang="en" sz="120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Arvo"/>
                        </a:rPr>
                        <a:t> Management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Arvo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7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SocietyKatta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20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Yes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Yes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7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Apartment</a:t>
                      </a:r>
                      <a:r>
                        <a:rPr lang="en" sz="120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Adda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20-22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No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No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7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Common Floor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15-20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No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No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7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I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S</a:t>
                      </a: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ociety 123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20-25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No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No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7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Zimmber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NA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Yes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Muli"/>
                        </a:rPr>
                        <a:t>Yes</a:t>
                      </a:r>
                      <a:endParaRPr lang="en" sz="12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  <a:sym typeface="Muli"/>
                      </a:endParaRPr>
                    </a:p>
                  </a:txBody>
                  <a:tcPr marL="91425" marR="91425" marT="51431" marB="51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71F28">
              <a:alpha val="89804"/>
            </a:srgb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206280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Thank You..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97217"/>
            <a:ext cx="8839200" cy="392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Everything started for good cause brings so many challenges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Urbanization, Apartment &amp; Society Culture is one good example of this.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reduce the civilization problem, fulfilling need of houses for increasing population in cities; we created apartments &amp; societies.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but due to differences in culture, languages &amp; busy schedule; maintaining household services, apartment issues &amp; generating solution has become  hectic.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Getting genuine people to solve issues is another big challenge.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Costing of services, on time delivery &amp; ethics in business is something to be improved.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all such issues </a:t>
            </a:r>
            <a:r>
              <a:rPr lang="en-US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www.societykatta.com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one stop solution.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Best technology support for creating communication to offline services with guaranteed on time delivery is our unique our unique characteristic.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79085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Know SocietyKatta: </a:t>
            </a:r>
            <a:endParaRPr lang="en-IN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00150"/>
            <a:ext cx="8610600" cy="29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Current system is manual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 consumption &amp; errors are unavoidable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Tracking mechanism is by using written communication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 follow up or communication medium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Less people to coordinate with management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More trouble in maintenance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 proper vendors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Less legal guidance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Less transparency in accounts  </a:t>
            </a: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63628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Current Sytem: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79135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Current Sytem Limitations: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257300"/>
            <a:ext cx="876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Maintaining details: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Maintaining all the details like member, worker, management, and maintenance is very tedious job.</a:t>
            </a:r>
          </a:p>
          <a:p>
            <a:pPr marL="457200" lvl="0" indent="-228600">
              <a:buFont typeface="Wingdings" pitchFamily="2" charset="2"/>
              <a:buChar char="Ø"/>
            </a:pP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0" indent="-228600"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Excess paper work: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maintaining records lots of paper gets wasted.</a:t>
            </a:r>
          </a:p>
          <a:p>
            <a:pPr marL="457200" lvl="0" indent="-228600">
              <a:buFont typeface="Wingdings" pitchFamily="2" charset="2"/>
              <a:buChar char="Ø"/>
            </a:pPr>
            <a:endParaRPr lang="en-IN" sz="1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0" indent="-228600">
              <a:buFont typeface="Wingdings" pitchFamily="2" charset="2"/>
              <a:buChar char="Ø"/>
            </a:pP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Searching is very difficult: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Searching for details about member, his maintenance, worker etc. is tedious.</a:t>
            </a:r>
          </a:p>
          <a:p>
            <a:pPr marL="457200" lvl="0" indent="-228600">
              <a:buFont typeface="Wingdings" pitchFamily="2" charset="2"/>
              <a:buChar char="Ø"/>
            </a:pPr>
            <a:endParaRPr lang="en-IN" sz="1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0" indent="-228600">
              <a:buFont typeface="Wingdings" pitchFamily="2" charset="2"/>
              <a:buChar char="Ø"/>
            </a:pP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Time consuming: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Due to manual work, it takes lot of time to record a data as well as for searching.</a:t>
            </a:r>
          </a:p>
          <a:p>
            <a:pPr marL="457200" lvl="0" indent="-228600">
              <a:buFont typeface="Wingdings" pitchFamily="2" charset="2"/>
              <a:buChar char="Ø"/>
            </a:pP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0" indent="-228600"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Misplacement of records: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Since records are stores in registers so there is high risk of misplacement of records.</a:t>
            </a:r>
            <a:endParaRPr lang="e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17242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one stop management and services solution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the buildings with number of apartments for managing bills, tenants, facilities, resources and services.</a:t>
            </a:r>
            <a:endParaRPr lang="en-IN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29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Proposed Solution: 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191000" y="1714500"/>
            <a:ext cx="1295400" cy="857250"/>
          </a:xfrm>
          <a:prstGeom prst="flowChartConnector">
            <a:avLst/>
          </a:prstGeom>
          <a:solidFill>
            <a:schemeClr val="accent2">
              <a:lumMod val="75000"/>
              <a:alpha val="74118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52550"/>
            <a:ext cx="60960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96646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78155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hape 325"/>
          <p:cNvSpPr txBox="1">
            <a:spLocks/>
          </p:cNvSpPr>
          <p:nvPr/>
        </p:nvSpPr>
        <p:spPr>
          <a:xfrm>
            <a:off x="152400" y="1428750"/>
            <a:ext cx="3500462" cy="2914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What we do: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Managing your society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Managing your guests/tenants/other people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Managing your accounts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Managing your services &amp; facilities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Connecting society members with each 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Shape 326"/>
          <p:cNvSpPr txBox="1">
            <a:spLocks/>
          </p:cNvSpPr>
          <p:nvPr/>
        </p:nvSpPr>
        <p:spPr>
          <a:xfrm>
            <a:off x="152400" y="857251"/>
            <a:ext cx="8915400" cy="57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SocietyKatta.com is society management website with mobile app for Society </a:t>
            </a:r>
            <a:endParaRPr kumimoji="0" lang="e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hape 327"/>
          <p:cNvSpPr txBox="1">
            <a:spLocks/>
          </p:cNvSpPr>
          <p:nvPr/>
        </p:nvSpPr>
        <p:spPr>
          <a:xfrm>
            <a:off x="4419600" y="1471596"/>
            <a:ext cx="4724400" cy="29861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Along with this: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Different vendors eg. Security, Cleaning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Different services eg. Plumbing, Electrical, Car cleaning, Pest Management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Legal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Financial Auditing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Medical Support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Resources etc.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9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What we do: 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1"/>
            <a:ext cx="861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GUI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The proposed system will provide better Graphical User Interface.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Search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Searching member, worker details and maintenance details becomes comparatively easy.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Increase work speed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Due to automation of some part of the system work speed will increase.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Less paperwork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For the proposed system less paperwork is required.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Reduced errors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Due to computerized there are less possibilities of errors.</a:t>
            </a:r>
          </a:p>
          <a:p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Single Point access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to all the online &amp; offline facilities.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429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Advantages: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Softech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Pvt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57300"/>
            <a:ext cx="8610600" cy="29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Admin: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will be able to add society members, managers, employees, assigning designation and workload, managing accounts, reminders for dues, notifications, notices, follow ups, polls etc.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sz="1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Members: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will be able to create profile, chat &amp; group forums, classified advertisements, service or facility request, make payments, maintain flat records, guest arrival request etc.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IN" sz="1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Security: </a:t>
            </a:r>
            <a:r>
              <a:rPr lang="en-IN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He/she will track of entry &amp; exit, guest request validation, employee daily records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6285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Users of the system: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liness-icons_23-2147513564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7144"/>
            <a:ext cx="9144000" cy="5150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71F28">
              <a:alpha val="89804"/>
            </a:srgbClr>
          </a:solidFill>
          <a:ln>
            <a:solidFill>
              <a:srgbClr val="77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00150"/>
            <a:ext cx="8839200" cy="328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Online Communication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Online payments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Accounts Management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Flat Management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Complaints &amp; tracking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Facility booking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Events &amp; Polls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Service Request as per convenient timing 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Door to door service</a:t>
            </a:r>
          </a:p>
          <a:p>
            <a:pPr marL="457200" lvl="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Verified vendors</a:t>
            </a:r>
            <a:endParaRPr lang="en-IN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9343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Benefits:</a:t>
            </a:r>
            <a:endParaRPr lang="en-IN" sz="28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All rights reserved by Anuvaa Softech Pvt. Ltd.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</a:t>
            </a:r>
            <a:endParaRPr lang="en-IN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814</Words>
  <Application>Microsoft Office PowerPoint</Application>
  <PresentationFormat>On-screen Show (16:9)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SMARAN</dc:creator>
  <cp:lastModifiedBy>ANUVAAJ</cp:lastModifiedBy>
  <cp:revision>47</cp:revision>
  <dcterms:created xsi:type="dcterms:W3CDTF">2006-08-16T00:00:00Z</dcterms:created>
  <dcterms:modified xsi:type="dcterms:W3CDTF">2018-05-03T06:08:20Z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