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D3B0-0008-62D0-E49A-66EDF6DEA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05AE8-51DC-6387-9306-742FB736C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87296-C13D-3D25-2245-186395F6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6DB-710B-4EC4-9F1B-46279DA631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D704F-FDD0-0981-B880-DE20DB9A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30B3-F1D0-AD80-7253-40B1A7DA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BBA-A597-4E0C-A5A9-0803D4AA4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31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3D17-8325-ED1F-950C-467FDDE0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CBAFF-3A2C-FF01-584A-C9DAD2EED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23402-A30C-304E-7C18-E5E02FD9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6DB-710B-4EC4-9F1B-46279DA631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1208A-D5EA-BB2F-89D6-125DD23E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94DD2-025D-13FF-2DFC-EE503D4C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BBA-A597-4E0C-A5A9-0803D4AA4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2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5C4D2-7D73-BA2C-18BF-D26BE0A9C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1534B-F86D-99D6-F078-2DB04F357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615F8-CE28-306F-DADA-69BC91B6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6DB-710B-4EC4-9F1B-46279DA631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A021-9FA4-BD07-D434-EAB33C95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EDCC4-9F2B-C8C4-A769-E75271F5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BBA-A597-4E0C-A5A9-0803D4AA4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0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5A3E-6200-E66D-BB24-076C3D24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AA8D-A682-905C-D151-831BC05D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026CB-F935-BD87-04E0-D248DE29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6DB-710B-4EC4-9F1B-46279DA631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B271-518B-E401-E2EB-853EC74F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77A1E-902D-5F42-4F72-477FE4C4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BBA-A597-4E0C-A5A9-0803D4AA4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42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43AA-4E29-699D-9C7A-D99B2067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4AE97-AC96-2DF8-D8A1-71A70D1B5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B5FC-C6CC-4285-01AF-4ABB5829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6DB-710B-4EC4-9F1B-46279DA631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AC67D-4C0E-559F-BB01-8AB02B25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75845-87AC-E0BC-C1E0-EA1CFDBD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BBA-A597-4E0C-A5A9-0803D4AA4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42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2DFD-5809-128A-66F6-C3720B5C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6278-3477-1D77-80B1-0D0E6A866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0B3F1-FAC0-E7CD-909B-41B2C68B0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BE37D-30A1-D382-CD6D-433511C8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6DB-710B-4EC4-9F1B-46279DA631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511BF-6D9C-E4C7-3240-61B568ED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0E880-668B-E52E-F416-F09D0E29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BBA-A597-4E0C-A5A9-0803D4AA4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1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3FE1-0B88-781F-94E0-D9943B6C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D598D-B3FE-4D65-1ED3-95A71909A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89067-7787-C177-4831-271669276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46ACC-59AE-5F05-75E6-D88EAF73F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23B7-E416-4FB4-5BF7-FD89599AC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EDB70-5CD9-FFB7-43CE-AA892499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6DB-710B-4EC4-9F1B-46279DA631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D6FB9-FBC3-DFCD-5CC9-8D8258B1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6A35-84FE-D3B7-1705-0EF241E1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BBA-A597-4E0C-A5A9-0803D4AA4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7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A1FA-E550-6022-DA2F-BBCC3299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DF219-384F-30F8-3DA6-8DC7EB41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6DB-710B-4EC4-9F1B-46279DA631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F5D9F-1585-2846-981F-B6CC59C6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6785F-0305-76FB-F010-6BA4E6B2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BBA-A597-4E0C-A5A9-0803D4AA4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85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5070D-F686-D440-D950-F7EA76E8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6DB-710B-4EC4-9F1B-46279DA631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EB6D1-4017-0227-6CD3-4E09AE46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FF340-44FB-3971-6CF1-ABB44CD5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BBA-A597-4E0C-A5A9-0803D4AA4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83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0BFA-2614-C260-5C97-0574D096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9A97-DEAD-0A5C-5119-178CDCCD5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11FBF-96DC-34F2-0DA9-4DC725644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7FF37-D063-137A-6D73-73797D00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6DB-710B-4EC4-9F1B-46279DA631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85E59-DF27-D7EA-AEE7-2DCC13E6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A9B84-B15E-901B-3AB6-FC73C567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BBA-A597-4E0C-A5A9-0803D4AA4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58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3676-AE7A-7DD2-7B90-3151A5C1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78186C-A712-A8DA-9225-B430339F2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AFAE4-2D08-29E1-968E-95173A53A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60341-E8DA-E39A-F0FD-E2B30B6E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6DB-710B-4EC4-9F1B-46279DA631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76DA1-A8A1-BA63-CE75-21D13813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AFEC8-F8E8-2931-7CFE-22F70B67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BBA-A597-4E0C-A5A9-0803D4AA4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70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14B4E-EB29-C420-4B05-1218733E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F9129-29BD-28DC-D045-A781B678F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83ED8-9694-94CF-3A3F-0186EEBB5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FC6DB-710B-4EC4-9F1B-46279DA6315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4110B-BBF1-C46A-FF44-1BD38462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CFBBC-CDD0-9F58-833D-24A72C157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9FBBA-A597-4E0C-A5A9-0803D4AA4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14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434C-A0F7-6246-9710-6636073A3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Bike sharing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B8EEC-2ABD-900B-1253-590E04D5A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41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DD8C9F-D5D7-EEE0-C2A8-F5FEDAB409C8}"/>
              </a:ext>
            </a:extLst>
          </p:cNvPr>
          <p:cNvSpPr txBox="1"/>
          <p:nvPr/>
        </p:nvSpPr>
        <p:spPr>
          <a:xfrm>
            <a:off x="976544" y="692458"/>
            <a:ext cx="6456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your analysis of the categorical variables from the dataset, </a:t>
            </a:r>
          </a:p>
          <a:p>
            <a:r>
              <a:rPr lang="en-US" dirty="0"/>
              <a:t>what could you infer about their effect on the dependent variable?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A674E6-6D4E-4ABD-C1D3-1C58186CB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664584"/>
            <a:ext cx="8577679" cy="508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95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EBDFF8-93F8-5894-7831-B146D283B392}"/>
              </a:ext>
            </a:extLst>
          </p:cNvPr>
          <p:cNvSpPr txBox="1"/>
          <p:nvPr/>
        </p:nvSpPr>
        <p:spPr>
          <a:xfrm>
            <a:off x="2032986" y="878889"/>
            <a:ext cx="5541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>
                <a:sym typeface="Wingdings" panose="05000000000000000000" pitchFamily="2" charset="2"/>
              </a:rPr>
              <a:t>2019 year has more bikes rented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>
                <a:sym typeface="Wingdings" panose="05000000000000000000" pitchFamily="2" charset="2"/>
              </a:rPr>
              <a:t>More bikes are rented during fall season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>
                <a:sym typeface="Wingdings" panose="05000000000000000000" pitchFamily="2" charset="2"/>
              </a:rPr>
              <a:t>More bikes </a:t>
            </a:r>
            <a:r>
              <a:rPr lang="en-IN" dirty="0" err="1">
                <a:sym typeface="Wingdings" panose="05000000000000000000" pitchFamily="2" charset="2"/>
              </a:rPr>
              <a:t>rae</a:t>
            </a:r>
            <a:r>
              <a:rPr lang="en-IN" dirty="0">
                <a:sym typeface="Wingdings" panose="05000000000000000000" pitchFamily="2" charset="2"/>
              </a:rPr>
              <a:t> rented during the normal working day </a:t>
            </a:r>
          </a:p>
        </p:txBody>
      </p:sp>
    </p:spTree>
    <p:extLst>
      <p:ext uri="{BB962C8B-B14F-4D97-AF65-F5344CB8AC3E}">
        <p14:creationId xmlns:p14="http://schemas.microsoft.com/office/powerpoint/2010/main" val="185674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75A93E-3D1D-1129-EC9B-41E704A5F397}"/>
              </a:ext>
            </a:extLst>
          </p:cNvPr>
          <p:cNvSpPr txBox="1"/>
          <p:nvPr/>
        </p:nvSpPr>
        <p:spPr>
          <a:xfrm>
            <a:off x="1322773" y="843379"/>
            <a:ext cx="7386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Why is it important to use </a:t>
            </a:r>
            <a:r>
              <a:rPr lang="en-US" dirty="0" err="1"/>
              <a:t>drop_first</a:t>
            </a:r>
            <a:r>
              <a:rPr lang="en-US" dirty="0"/>
              <a:t>=True during dummy variable creation?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It helps to reduce the correlations created among the dummy variables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7D661-2BCD-28DB-D3E5-3CD441512A28}"/>
              </a:ext>
            </a:extLst>
          </p:cNvPr>
          <p:cNvSpPr txBox="1"/>
          <p:nvPr/>
        </p:nvSpPr>
        <p:spPr>
          <a:xfrm>
            <a:off x="1553592" y="2681056"/>
            <a:ext cx="6069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 at the pair-plot among the numerical variables, </a:t>
            </a:r>
          </a:p>
          <a:p>
            <a:r>
              <a:rPr lang="en-US" dirty="0"/>
              <a:t>which one has the highest correlation with the target variable?</a:t>
            </a:r>
          </a:p>
          <a:p>
            <a:r>
              <a:rPr lang="en-US" dirty="0">
                <a:sym typeface="Wingdings" panose="05000000000000000000" pitchFamily="2" charset="2"/>
              </a:rPr>
              <a:t>temp and </a:t>
            </a:r>
            <a:r>
              <a:rPr lang="en-US" dirty="0" err="1">
                <a:sym typeface="Wingdings" panose="05000000000000000000" pitchFamily="2" charset="2"/>
              </a:rPr>
              <a:t>atemp</a:t>
            </a:r>
            <a:r>
              <a:rPr lang="en-US" dirty="0">
                <a:sym typeface="Wingdings" panose="05000000000000000000" pitchFamily="2" charset="2"/>
              </a:rPr>
              <a:t> has </a:t>
            </a:r>
            <a:r>
              <a:rPr lang="en-US" dirty="0" err="1">
                <a:sym typeface="Wingdings" panose="05000000000000000000" pitchFamily="2" charset="2"/>
              </a:rPr>
              <a:t>hightest</a:t>
            </a:r>
            <a:r>
              <a:rPr lang="en-US" dirty="0">
                <a:sym typeface="Wingdings" panose="05000000000000000000" pitchFamily="2" charset="2"/>
              </a:rPr>
              <a:t> correlation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F4049-D76D-7224-D127-C84EBC2EB342}"/>
              </a:ext>
            </a:extLst>
          </p:cNvPr>
          <p:cNvSpPr txBox="1"/>
          <p:nvPr/>
        </p:nvSpPr>
        <p:spPr>
          <a:xfrm>
            <a:off x="1695635" y="4563122"/>
            <a:ext cx="94022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did you validate the assumptions of Linear </a:t>
            </a:r>
          </a:p>
          <a:p>
            <a:r>
              <a:rPr lang="en-US" dirty="0"/>
              <a:t>Regression after building the model on the training set?</a:t>
            </a:r>
          </a:p>
          <a:p>
            <a:r>
              <a:rPr lang="en-US" dirty="0">
                <a:sym typeface="Wingdings" panose="05000000000000000000" pitchFamily="2" charset="2"/>
              </a:rPr>
              <a:t>After testing on training set we tested model on test sets  after this we got y pred we plotted </a:t>
            </a:r>
          </a:p>
          <a:p>
            <a:r>
              <a:rPr lang="en-US" dirty="0">
                <a:sym typeface="Wingdings" panose="05000000000000000000" pitchFamily="2" charset="2"/>
              </a:rPr>
              <a:t>the scatter plot y pred and y test and we took r value test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54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2C0DE6-224E-D7B3-B177-62A676118DBF}"/>
              </a:ext>
            </a:extLst>
          </p:cNvPr>
          <p:cNvSpPr txBox="1"/>
          <p:nvPr/>
        </p:nvSpPr>
        <p:spPr>
          <a:xfrm>
            <a:off x="674703" y="1420427"/>
            <a:ext cx="946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the final model, which are the top 3 features contributing significantly towards explaining</a:t>
            </a:r>
          </a:p>
          <a:p>
            <a:r>
              <a:rPr lang="en-US" dirty="0"/>
              <a:t> the demand of the shared bikes?</a:t>
            </a:r>
          </a:p>
          <a:p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err="1">
                <a:sym typeface="Wingdings" panose="05000000000000000000" pitchFamily="2" charset="2"/>
              </a:rPr>
              <a:t>humidity,weatherit,temp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22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Bike sharing Assignment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Assignment</dc:title>
  <dc:creator>bhushanmahajan707@outlook.com</dc:creator>
  <cp:lastModifiedBy>bhushanmahajan707@outlook.com</cp:lastModifiedBy>
  <cp:revision>1</cp:revision>
  <dcterms:created xsi:type="dcterms:W3CDTF">2022-05-18T17:32:29Z</dcterms:created>
  <dcterms:modified xsi:type="dcterms:W3CDTF">2022-05-18T17:32:53Z</dcterms:modified>
</cp:coreProperties>
</file>