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F2086-02E6-4088-A227-8A2F183EF7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Bhushan Kulkarni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149F6A-6E64-4E3E-A0F3-8C9291A05E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sz="5400" dirty="0">
                <a:solidFill>
                  <a:srgbClr val="FF0000"/>
                </a:solidFill>
              </a:rPr>
              <a:t>Cast study 1 – BTM Layout</a:t>
            </a:r>
          </a:p>
          <a:p>
            <a:r>
              <a:rPr lang="en-IN" sz="5400" dirty="0">
                <a:solidFill>
                  <a:srgbClr val="FF0000"/>
                </a:solidFill>
              </a:rPr>
              <a:t>Food shop</a:t>
            </a:r>
          </a:p>
        </p:txBody>
      </p:sp>
    </p:spTree>
    <p:extLst>
      <p:ext uri="{BB962C8B-B14F-4D97-AF65-F5344CB8AC3E}">
        <p14:creationId xmlns:p14="http://schemas.microsoft.com/office/powerpoint/2010/main" val="11450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3A1BD71-DB05-4CC2-9975-7613C74FE735}"/>
              </a:ext>
            </a:extLst>
          </p:cNvPr>
          <p:cNvSpPr txBox="1"/>
          <p:nvPr/>
        </p:nvSpPr>
        <p:spPr>
          <a:xfrm>
            <a:off x="1676400" y="979796"/>
            <a:ext cx="2398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Agenda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263A9-7129-4508-BEF4-1070BD939119}"/>
              </a:ext>
            </a:extLst>
          </p:cNvPr>
          <p:cNvSpPr txBox="1"/>
          <p:nvPr/>
        </p:nvSpPr>
        <p:spPr>
          <a:xfrm>
            <a:off x="1484243" y="1802296"/>
            <a:ext cx="53538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IN" sz="2000" dirty="0"/>
              <a:t>Introduction</a:t>
            </a:r>
          </a:p>
          <a:p>
            <a:pPr marL="342900" indent="-342900">
              <a:buAutoNum type="arabicParenR"/>
            </a:pPr>
            <a:endParaRPr lang="en-IN" sz="2000" dirty="0"/>
          </a:p>
          <a:p>
            <a:pPr marL="342900" indent="-342900">
              <a:buAutoNum type="arabicParenR"/>
            </a:pPr>
            <a:r>
              <a:rPr lang="en-IN" sz="2000" dirty="0"/>
              <a:t>Problem statement and data source</a:t>
            </a:r>
          </a:p>
          <a:p>
            <a:pPr marL="342900" indent="-342900">
              <a:buAutoNum type="arabicParenR"/>
            </a:pPr>
            <a:endParaRPr lang="en-IN" sz="2000" dirty="0"/>
          </a:p>
          <a:p>
            <a:pPr marL="342900" indent="-342900">
              <a:buAutoNum type="arabicParenR"/>
            </a:pPr>
            <a:r>
              <a:rPr lang="en-IN" sz="2000" dirty="0"/>
              <a:t>Objective</a:t>
            </a:r>
          </a:p>
          <a:p>
            <a:pPr marL="342900" indent="-342900">
              <a:buAutoNum type="arabicParenR"/>
            </a:pPr>
            <a:endParaRPr lang="en-IN" sz="2000" dirty="0"/>
          </a:p>
          <a:p>
            <a:pPr marL="342900" indent="-342900">
              <a:buAutoNum type="arabicParenR"/>
            </a:pPr>
            <a:r>
              <a:rPr lang="en-IN" sz="2000" dirty="0"/>
              <a:t>Analysis</a:t>
            </a:r>
          </a:p>
          <a:p>
            <a:pPr marL="342900" indent="-342900">
              <a:buAutoNum type="arabicParenR"/>
            </a:pPr>
            <a:endParaRPr lang="en-IN" sz="2000" dirty="0"/>
          </a:p>
          <a:p>
            <a:pPr marL="342900" indent="-342900">
              <a:buAutoNum type="arabicParenR"/>
            </a:pPr>
            <a:r>
              <a:rPr lang="en-IN" sz="2000" dirty="0"/>
              <a:t>Solutions</a:t>
            </a:r>
          </a:p>
          <a:p>
            <a:pPr marL="342900" indent="-342900">
              <a:buAutoNum type="arabicParenR"/>
            </a:pPr>
            <a:endParaRPr lang="en-IN" sz="2000" dirty="0"/>
          </a:p>
          <a:p>
            <a:pPr marL="342900" indent="-342900">
              <a:buAutoNum type="arabicParenR"/>
            </a:pPr>
            <a:r>
              <a:rPr lang="en-IN" sz="2000" dirty="0"/>
              <a:t>Business Growth</a:t>
            </a:r>
          </a:p>
          <a:p>
            <a:pPr marL="342900" indent="-342900">
              <a:buAutoNum type="arabicParenR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12908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BC693E-7D56-4936-917C-7F6746EB93C9}"/>
              </a:ext>
            </a:extLst>
          </p:cNvPr>
          <p:cNvSpPr txBox="1"/>
          <p:nvPr/>
        </p:nvSpPr>
        <p:spPr>
          <a:xfrm>
            <a:off x="1828799" y="2776330"/>
            <a:ext cx="9501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Although a wide variety of food can be "cooked fast", "fast food" is a commercial term-limited to </a:t>
            </a:r>
            <a:r>
              <a:rPr lang="en-US" b="1" dirty="0"/>
              <a:t>food sold in a restaurant or store with frozen, preheated or precooked ingredients and served to the customer in a packaged form for take-out/take-away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2DEED5-5DA1-46E6-94DE-51BE68949B92}"/>
              </a:ext>
            </a:extLst>
          </p:cNvPr>
          <p:cNvSpPr txBox="1"/>
          <p:nvPr/>
        </p:nvSpPr>
        <p:spPr>
          <a:xfrm>
            <a:off x="1815548" y="1775792"/>
            <a:ext cx="90379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Young generation like Fast food now a days specializing in food that can be prepared and served quickly</a:t>
            </a:r>
            <a:r>
              <a:rPr lang="en-US" dirty="0"/>
              <a:t> a fast-food restaurant inform of cloud Kitchen, Chain </a:t>
            </a:r>
            <a:r>
              <a:rPr lang="en-US" dirty="0" err="1"/>
              <a:t>Resturant</a:t>
            </a:r>
            <a:endParaRPr lang="en-US" dirty="0"/>
          </a:p>
          <a:p>
            <a:r>
              <a:rPr lang="en-US" dirty="0"/>
              <a:t>Now a days fast food Industry growing Fastly in </a:t>
            </a:r>
            <a:r>
              <a:rPr lang="en-US" dirty="0" err="1"/>
              <a:t>india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F7C4-50EB-4346-A107-109EB4BD5846}"/>
              </a:ext>
            </a:extLst>
          </p:cNvPr>
          <p:cNvSpPr txBox="1"/>
          <p:nvPr/>
        </p:nvSpPr>
        <p:spPr>
          <a:xfrm>
            <a:off x="1934817" y="874643"/>
            <a:ext cx="3193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Introduction:-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31541-D086-461A-BA0F-98CD6DFA2538}"/>
              </a:ext>
            </a:extLst>
          </p:cNvPr>
          <p:cNvSpPr txBox="1"/>
          <p:nvPr/>
        </p:nvSpPr>
        <p:spPr>
          <a:xfrm>
            <a:off x="1934816" y="3935896"/>
            <a:ext cx="78320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Delicious Fast Food Centre, located in BTM Layout, Bangalore, sells variety of fast food items like </a:t>
            </a:r>
            <a:r>
              <a:rPr lang="en-IN" b="1" dirty="0" err="1"/>
              <a:t>VegBiryani</a:t>
            </a:r>
            <a:r>
              <a:rPr lang="en-IN" b="1" dirty="0"/>
              <a:t>, Non-veg </a:t>
            </a:r>
            <a:r>
              <a:rPr lang="en-IN" b="1" dirty="0" err="1"/>
              <a:t>briyani,Rice</a:t>
            </a:r>
            <a:r>
              <a:rPr lang="en-IN" b="1" dirty="0"/>
              <a:t> </a:t>
            </a:r>
            <a:r>
              <a:rPr lang="en-IN" b="1" dirty="0" err="1"/>
              <a:t>palte</a:t>
            </a:r>
            <a:r>
              <a:rPr lang="en-IN" b="1" dirty="0"/>
              <a:t>, Dal-Rice, Chicken kabab, Egg </a:t>
            </a:r>
            <a:r>
              <a:rPr lang="en-IN" b="1" dirty="0" err="1"/>
              <a:t>Omlet</a:t>
            </a:r>
            <a:r>
              <a:rPr lang="en-IN" b="1" dirty="0"/>
              <a:t>, Fish plate, Chicken Thali etc.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2606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C8CF04-3501-4F91-A29D-AFFE50D63850}"/>
              </a:ext>
            </a:extLst>
          </p:cNvPr>
          <p:cNvSpPr txBox="1"/>
          <p:nvPr/>
        </p:nvSpPr>
        <p:spPr>
          <a:xfrm>
            <a:off x="1722783" y="940904"/>
            <a:ext cx="4916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Problem &amp; Data Source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68EFFF-7C50-4044-B6C1-7BF225D86724}"/>
              </a:ext>
            </a:extLst>
          </p:cNvPr>
          <p:cNvSpPr txBox="1"/>
          <p:nvPr/>
        </p:nvSpPr>
        <p:spPr>
          <a:xfrm>
            <a:off x="1404730" y="1895061"/>
            <a:ext cx="64140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Foot Falls in the </a:t>
            </a:r>
            <a:r>
              <a:rPr lang="en-IN" sz="2000" dirty="0" err="1"/>
              <a:t>resturants</a:t>
            </a:r>
            <a:endParaRPr lang="en-IN" sz="2000" dirty="0"/>
          </a:p>
          <a:p>
            <a:endParaRPr lang="en-IN" sz="2000" dirty="0"/>
          </a:p>
          <a:p>
            <a:r>
              <a:rPr lang="en-IN" sz="2000" dirty="0"/>
              <a:t>Data provide by the restaurant owner for Analysis</a:t>
            </a:r>
          </a:p>
          <a:p>
            <a:endParaRPr lang="en-IN" sz="2000" dirty="0"/>
          </a:p>
          <a:p>
            <a:r>
              <a:rPr lang="en-IN" sz="2000" dirty="0"/>
              <a:t>Understanding profit and loss, impact on business</a:t>
            </a:r>
          </a:p>
          <a:p>
            <a:endParaRPr lang="en-IN" sz="2000" dirty="0"/>
          </a:p>
          <a:p>
            <a:r>
              <a:rPr lang="en-IN" sz="2000" dirty="0"/>
              <a:t>All data maintain in data sheet-Excel</a:t>
            </a:r>
          </a:p>
          <a:p>
            <a:endParaRPr lang="en-IN" sz="2000" dirty="0"/>
          </a:p>
          <a:p>
            <a:r>
              <a:rPr lang="en-IN" sz="2000" dirty="0"/>
              <a:t>Increase profit margin on monthly basis by increasing sales.</a:t>
            </a:r>
          </a:p>
          <a:p>
            <a:endParaRPr lang="en-IN" sz="2000" dirty="0"/>
          </a:p>
          <a:p>
            <a:r>
              <a:rPr lang="en-IN" sz="2000" dirty="0"/>
              <a:t>Route map for growing business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48268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72900D-C9B8-4F69-A754-F043843AA6D8}"/>
              </a:ext>
            </a:extLst>
          </p:cNvPr>
          <p:cNvSpPr txBox="1"/>
          <p:nvPr/>
        </p:nvSpPr>
        <p:spPr>
          <a:xfrm>
            <a:off x="1775791" y="736721"/>
            <a:ext cx="6626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Objective and Methodology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BFA722-A08D-4FCB-BD7D-C3DA4ECA5145}"/>
              </a:ext>
            </a:extLst>
          </p:cNvPr>
          <p:cNvSpPr txBox="1"/>
          <p:nvPr/>
        </p:nvSpPr>
        <p:spPr>
          <a:xfrm>
            <a:off x="1868558" y="1563757"/>
            <a:ext cx="74344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Maintain profits an monthly basis</a:t>
            </a:r>
          </a:p>
          <a:p>
            <a:endParaRPr lang="en-IN" sz="2000" dirty="0"/>
          </a:p>
          <a:p>
            <a:r>
              <a:rPr lang="en-IN" sz="2000" dirty="0"/>
              <a:t>Identify the root cause falling in business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2AB995-657C-498A-8A3A-CF2612A1A5CC}"/>
              </a:ext>
            </a:extLst>
          </p:cNvPr>
          <p:cNvSpPr txBox="1"/>
          <p:nvPr/>
        </p:nvSpPr>
        <p:spPr>
          <a:xfrm>
            <a:off x="1868558" y="2760124"/>
            <a:ext cx="62815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Road map for increasing business on monthly basis.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9140A-7AF8-4262-B715-7CD24A5CDDBA}"/>
              </a:ext>
            </a:extLst>
          </p:cNvPr>
          <p:cNvSpPr txBox="1"/>
          <p:nvPr/>
        </p:nvSpPr>
        <p:spPr>
          <a:xfrm>
            <a:off x="1775791" y="3429000"/>
            <a:ext cx="828260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/>
              <a:t>Methods:-</a:t>
            </a:r>
          </a:p>
          <a:p>
            <a:endParaRPr lang="en-IN" dirty="0"/>
          </a:p>
          <a:p>
            <a:pPr marL="342900" indent="-342900">
              <a:buAutoNum type="arabicParenR"/>
            </a:pPr>
            <a:r>
              <a:rPr lang="en-IN" sz="2400" dirty="0"/>
              <a:t>Data store in Excel-Data sheet</a:t>
            </a:r>
          </a:p>
          <a:p>
            <a:pPr marL="342900" indent="-342900">
              <a:buAutoNum type="arabicParenR"/>
            </a:pPr>
            <a:r>
              <a:rPr lang="en-IN" sz="2400" dirty="0"/>
              <a:t>Process the data in Excel</a:t>
            </a:r>
          </a:p>
          <a:p>
            <a:pPr marL="342900" indent="-342900">
              <a:buAutoNum type="arabicParenR"/>
            </a:pPr>
            <a:r>
              <a:rPr lang="en-IN" sz="2400" dirty="0"/>
              <a:t>Visualize the data</a:t>
            </a:r>
          </a:p>
          <a:p>
            <a:pPr marL="342900" indent="-342900">
              <a:buAutoNum type="arabicParenR"/>
            </a:pPr>
            <a:r>
              <a:rPr lang="en-IN" sz="2400" dirty="0" err="1"/>
              <a:t>Analyise</a:t>
            </a:r>
            <a:r>
              <a:rPr lang="en-IN" sz="2400" dirty="0"/>
              <a:t> the data</a:t>
            </a:r>
          </a:p>
        </p:txBody>
      </p:sp>
    </p:spTree>
    <p:extLst>
      <p:ext uri="{BB962C8B-B14F-4D97-AF65-F5344CB8AC3E}">
        <p14:creationId xmlns:p14="http://schemas.microsoft.com/office/powerpoint/2010/main" val="2094335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7BA01E-5493-493B-BA6D-F4DDE200ADDB}"/>
              </a:ext>
            </a:extLst>
          </p:cNvPr>
          <p:cNvSpPr txBox="1"/>
          <p:nvPr/>
        </p:nvSpPr>
        <p:spPr>
          <a:xfrm>
            <a:off x="1603513" y="821635"/>
            <a:ext cx="5844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Solutions:-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B2B6C1-067B-4439-B573-94C86ABE56C8}"/>
              </a:ext>
            </a:extLst>
          </p:cNvPr>
          <p:cNvSpPr txBox="1"/>
          <p:nvPr/>
        </p:nvSpPr>
        <p:spPr>
          <a:xfrm>
            <a:off x="1603513" y="1524000"/>
            <a:ext cx="86271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Market Survey </a:t>
            </a:r>
            <a:r>
              <a:rPr lang="en-IN" sz="2800" dirty="0" err="1"/>
              <a:t>i,e</a:t>
            </a:r>
            <a:r>
              <a:rPr lang="en-IN" sz="2800" dirty="0"/>
              <a:t> location of shop</a:t>
            </a:r>
          </a:p>
          <a:p>
            <a:endParaRPr lang="en-IN" sz="2800" dirty="0"/>
          </a:p>
          <a:p>
            <a:r>
              <a:rPr lang="en-IN" sz="2800" dirty="0"/>
              <a:t>Analysis the Data provided by owner</a:t>
            </a:r>
          </a:p>
          <a:p>
            <a:endParaRPr lang="en-IN" sz="2800" dirty="0"/>
          </a:p>
          <a:p>
            <a:r>
              <a:rPr lang="en-IN" sz="2800" dirty="0"/>
              <a:t>Understanding the customer taste and customer feedback and survey forms</a:t>
            </a:r>
          </a:p>
          <a:p>
            <a:endParaRPr lang="en-IN" sz="2800" dirty="0"/>
          </a:p>
          <a:p>
            <a:r>
              <a:rPr lang="en-IN" sz="2800" dirty="0"/>
              <a:t>Understanding the trend of business growth and loss basis of Sales and profit.</a:t>
            </a:r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6844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74C343-A625-49B2-8D51-9FBD1E972051}"/>
              </a:ext>
            </a:extLst>
          </p:cNvPr>
          <p:cNvSpPr txBox="1"/>
          <p:nvPr/>
        </p:nvSpPr>
        <p:spPr>
          <a:xfrm>
            <a:off x="1842051" y="834887"/>
            <a:ext cx="45057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Business growth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5E2D9E-49FD-4C39-9533-0626943B945D}"/>
              </a:ext>
            </a:extLst>
          </p:cNvPr>
          <p:cNvSpPr txBox="1"/>
          <p:nvPr/>
        </p:nvSpPr>
        <p:spPr>
          <a:xfrm>
            <a:off x="1789043" y="1736035"/>
            <a:ext cx="780553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Increase the profit margin month on month increasing the Sales</a:t>
            </a:r>
          </a:p>
          <a:p>
            <a:endParaRPr lang="en-IN" sz="2400" dirty="0"/>
          </a:p>
          <a:p>
            <a:r>
              <a:rPr lang="en-IN" sz="2400" dirty="0"/>
              <a:t>Identify the customer preference for Veg &amp; Non veg Food</a:t>
            </a:r>
          </a:p>
          <a:p>
            <a:endParaRPr lang="en-IN" sz="2400" dirty="0"/>
          </a:p>
          <a:p>
            <a:r>
              <a:rPr lang="en-IN" sz="2400" dirty="0"/>
              <a:t>Minimise the falling trends</a:t>
            </a:r>
          </a:p>
          <a:p>
            <a:endParaRPr lang="en-IN" sz="2400" dirty="0"/>
          </a:p>
          <a:p>
            <a:r>
              <a:rPr lang="en-IN" sz="2400" dirty="0"/>
              <a:t>Improvising the new ideas for growing business</a:t>
            </a:r>
          </a:p>
          <a:p>
            <a:endParaRPr lang="en-IN" sz="2400" dirty="0"/>
          </a:p>
          <a:p>
            <a:r>
              <a:rPr lang="en-IN" sz="2400" dirty="0"/>
              <a:t>Proper Strategy for steady growth </a:t>
            </a:r>
            <a:r>
              <a:rPr lang="en-IN" sz="2400"/>
              <a:t>in future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79731719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70</TotalTime>
  <Words>324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Droplet</vt:lpstr>
      <vt:lpstr>Bhushan Kulkarni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Bhushan Kulkarni</dc:title>
  <dc:creator>Admin</dc:creator>
  <cp:lastModifiedBy>Admin</cp:lastModifiedBy>
  <cp:revision>16</cp:revision>
  <dcterms:created xsi:type="dcterms:W3CDTF">2022-05-13T17:32:36Z</dcterms:created>
  <dcterms:modified xsi:type="dcterms:W3CDTF">2022-05-13T18:43:22Z</dcterms:modified>
</cp:coreProperties>
</file>