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45" d="100"/>
          <a:sy n="45" d="100"/>
        </p:scale>
        <p:origin x="7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LLCENTREASSINGMENTMAY22/Dashboard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5DA614C-3680-4FA3-B120-1FF8EBC34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CALL CENTRE ASSINGMENT MAY22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4BA4CCC-3637-4BEB-A6C8-99C37942B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5/30/2022 2:37:51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5 (6)">
            <a:extLst>
              <a:ext uri="{FF2B5EF4-FFF2-40B4-BE49-F238E27FC236}">
                <a16:creationId xmlns:a16="http://schemas.microsoft.com/office/drawing/2014/main" id="{4E471D21-9AE9-4FF7-9DE9-41F257826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838450"/>
            <a:ext cx="1543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heet 5 (7)">
            <a:extLst>
              <a:ext uri="{FF2B5EF4-FFF2-40B4-BE49-F238E27FC236}">
                <a16:creationId xmlns:a16="http://schemas.microsoft.com/office/drawing/2014/main" id="{85A60E4F-FB56-4138-9778-3019227A9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838450"/>
            <a:ext cx="1543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heet 5 (8)">
            <a:extLst>
              <a:ext uri="{FF2B5EF4-FFF2-40B4-BE49-F238E27FC236}">
                <a16:creationId xmlns:a16="http://schemas.microsoft.com/office/drawing/2014/main" id="{06FABE01-E7ED-4759-A644-912E7A32B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838450"/>
            <a:ext cx="1543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heet 5 (9)">
            <a:extLst>
              <a:ext uri="{FF2B5EF4-FFF2-40B4-BE49-F238E27FC236}">
                <a16:creationId xmlns:a16="http://schemas.microsoft.com/office/drawing/2014/main" id="{CC608B0E-FEFD-4B76-8158-0228074A1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838450"/>
            <a:ext cx="1543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 3">
            <a:extLst>
              <a:ext uri="{FF2B5EF4-FFF2-40B4-BE49-F238E27FC236}">
                <a16:creationId xmlns:a16="http://schemas.microsoft.com/office/drawing/2014/main" id="{D59FCEAB-784A-4DDD-938C-BFE48A115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2">
            <a:extLst>
              <a:ext uri="{FF2B5EF4-FFF2-40B4-BE49-F238E27FC236}">
                <a16:creationId xmlns:a16="http://schemas.microsoft.com/office/drawing/2014/main" id="{C1DB40BF-7BAA-4168-B598-F60ADB06F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 (3)2">
            <a:extLst>
              <a:ext uri="{FF2B5EF4-FFF2-40B4-BE49-F238E27FC236}">
                <a16:creationId xmlns:a16="http://schemas.microsoft.com/office/drawing/2014/main" id="{5827732D-8FFF-42BA-8AC9-C9B2C397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1 (3)3">
            <a:extLst>
              <a:ext uri="{FF2B5EF4-FFF2-40B4-BE49-F238E27FC236}">
                <a16:creationId xmlns:a16="http://schemas.microsoft.com/office/drawing/2014/main" id="{58D589D9-EF76-4760-890A-AE44AA2F8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1 (3)4">
            <a:extLst>
              <a:ext uri="{FF2B5EF4-FFF2-40B4-BE49-F238E27FC236}">
                <a16:creationId xmlns:a16="http://schemas.microsoft.com/office/drawing/2014/main" id="{290C7499-B07A-45DC-8CAD-98F2FD775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1 (3)5">
            <a:extLst>
              <a:ext uri="{FF2B5EF4-FFF2-40B4-BE49-F238E27FC236}">
                <a16:creationId xmlns:a16="http://schemas.microsoft.com/office/drawing/2014/main" id="{BE264539-F2E0-48E4-AFF9-EAFFCF698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44BA2419-4EB7-4646-AA3E-CB778DDB5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1 (3)6">
            <a:extLst>
              <a:ext uri="{FF2B5EF4-FFF2-40B4-BE49-F238E27FC236}">
                <a16:creationId xmlns:a16="http://schemas.microsoft.com/office/drawing/2014/main" id="{EC4A3E36-EFBE-428C-B280-7794625BA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1 (3)7">
            <a:extLst>
              <a:ext uri="{FF2B5EF4-FFF2-40B4-BE49-F238E27FC236}">
                <a16:creationId xmlns:a16="http://schemas.microsoft.com/office/drawing/2014/main" id="{81B36608-9D0D-451D-B26D-8F5AB8135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Sheet 12">
            <a:extLst>
              <a:ext uri="{FF2B5EF4-FFF2-40B4-BE49-F238E27FC236}">
                <a16:creationId xmlns:a16="http://schemas.microsoft.com/office/drawing/2014/main" id="{24900DA2-804F-462D-8450-356CD576B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70" y="0"/>
            <a:ext cx="9171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1 (2)">
            <a:extLst>
              <a:ext uri="{FF2B5EF4-FFF2-40B4-BE49-F238E27FC236}">
                <a16:creationId xmlns:a16="http://schemas.microsoft.com/office/drawing/2014/main" id="{7801A910-B2E3-4A92-A9A9-F916566E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76" y="0"/>
            <a:ext cx="1602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1 (3)">
            <a:extLst>
              <a:ext uri="{FF2B5EF4-FFF2-40B4-BE49-F238E27FC236}">
                <a16:creationId xmlns:a16="http://schemas.microsoft.com/office/drawing/2014/main" id="{B38ADCCE-C1EE-4C97-98C1-61852C13E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51" y="0"/>
            <a:ext cx="8011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A">
            <a:extLst>
              <a:ext uri="{FF2B5EF4-FFF2-40B4-BE49-F238E27FC236}">
                <a16:creationId xmlns:a16="http://schemas.microsoft.com/office/drawing/2014/main" id="{628A1846-1A53-4D58-A55C-E90253488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19" y="0"/>
            <a:ext cx="9528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24137D03-5166-48BE-9EAC-B346C9D75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838450"/>
            <a:ext cx="1543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5 (3)">
            <a:extLst>
              <a:ext uri="{FF2B5EF4-FFF2-40B4-BE49-F238E27FC236}">
                <a16:creationId xmlns:a16="http://schemas.microsoft.com/office/drawing/2014/main" id="{2E0583D0-1495-4459-8AE5-24E111D4B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838450"/>
            <a:ext cx="1543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5 (4)">
            <a:extLst>
              <a:ext uri="{FF2B5EF4-FFF2-40B4-BE49-F238E27FC236}">
                <a16:creationId xmlns:a16="http://schemas.microsoft.com/office/drawing/2014/main" id="{65FC5443-31B4-4691-A251-B61A9A594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838450"/>
            <a:ext cx="1543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5 (5)">
            <a:extLst>
              <a:ext uri="{FF2B5EF4-FFF2-40B4-BE49-F238E27FC236}">
                <a16:creationId xmlns:a16="http://schemas.microsoft.com/office/drawing/2014/main" id="{E225EA99-EEF0-4AEA-9D61-5B8419F67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838450"/>
            <a:ext cx="1543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CALL CENTRE ASSINGMENT MAY22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CENTRE ASSINGMENT MAY22</dc:title>
  <dc:creator>Admin</dc:creator>
  <cp:lastModifiedBy>Admin</cp:lastModifiedBy>
  <cp:revision>2</cp:revision>
  <dcterms:created xsi:type="dcterms:W3CDTF">2022-05-30T14:37:52Z</dcterms:created>
  <dcterms:modified xsi:type="dcterms:W3CDTF">2022-05-30T14:40:23Z</dcterms:modified>
</cp:coreProperties>
</file>