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5/14/2022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9918A-5B14-4FC8-9DD5-E6FAD5A859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Vada Pav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E21D91-8DB5-4FBD-B014-DA9AF36C0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Bhushan </a:t>
            </a:r>
            <a:r>
              <a:rPr lang="en-IN" dirty="0" err="1"/>
              <a:t>kulkarni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2727D-FA06-4712-BEB8-EDDEF9BED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122" y="106018"/>
            <a:ext cx="6866878" cy="743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8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37FD0-A209-4375-9189-08315A2D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9B012-B8A8-4D21-982F-B71B3D6BA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1) Introduction</a:t>
            </a:r>
          </a:p>
          <a:p>
            <a:pPr lvl="0"/>
            <a:r>
              <a:rPr lang="en-IN" dirty="0"/>
              <a:t>2)Problem Statement.</a:t>
            </a:r>
          </a:p>
          <a:p>
            <a:pPr lvl="0"/>
            <a:r>
              <a:rPr lang="en-IN" dirty="0"/>
              <a:t>3)Solution.</a:t>
            </a:r>
          </a:p>
          <a:p>
            <a:pPr lvl="0"/>
            <a:r>
              <a:rPr lang="en-IN" dirty="0"/>
              <a:t>4)Impact.</a:t>
            </a:r>
            <a:br>
              <a:rPr lang="en-IN" dirty="0"/>
            </a:b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E98C8-B8CC-44F6-8970-5CB0BF91A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17" y="54532"/>
            <a:ext cx="6748935" cy="674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5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364EA1-124B-4898-A9FC-B04F73606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391" y="1194375"/>
            <a:ext cx="2372139" cy="20921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81E188-7F1B-45A9-9662-EA31DB314F8F}"/>
              </a:ext>
            </a:extLst>
          </p:cNvPr>
          <p:cNvSpPr txBox="1"/>
          <p:nvPr/>
        </p:nvSpPr>
        <p:spPr>
          <a:xfrm>
            <a:off x="861391" y="609600"/>
            <a:ext cx="39889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17707C-5F25-4A52-9433-41DFA725CFEE}"/>
              </a:ext>
            </a:extLst>
          </p:cNvPr>
          <p:cNvSpPr txBox="1"/>
          <p:nvPr/>
        </p:nvSpPr>
        <p:spPr>
          <a:xfrm>
            <a:off x="3975652" y="2252870"/>
            <a:ext cx="73549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dish is believed to have been invented in 1966 by a Mumbaikar, Ashok Vaidya</a:t>
            </a:r>
            <a:r>
              <a:rPr lang="en-US" dirty="0"/>
              <a:t>, who opened the first </a:t>
            </a:r>
            <a:r>
              <a:rPr lang="en-US" dirty="0" err="1"/>
              <a:t>vada</a:t>
            </a:r>
            <a:r>
              <a:rPr lang="en-US" dirty="0"/>
              <a:t> pav stall opposite the Dadar train station, through which hundreds of thousands of workers – often in need of a quick, inexpensive snack – passed every day on their way to the textile mills in suburbs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9616F-1764-4D37-9F06-88AFF851E37C}"/>
              </a:ext>
            </a:extLst>
          </p:cNvPr>
          <p:cNvSpPr txBox="1"/>
          <p:nvPr/>
        </p:nvSpPr>
        <p:spPr>
          <a:xfrm>
            <a:off x="3975652" y="3869635"/>
            <a:ext cx="73549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Vada pav, alternatively spelt </a:t>
            </a:r>
            <a:r>
              <a:rPr lang="en-US" dirty="0" err="1"/>
              <a:t>wada</a:t>
            </a:r>
            <a:r>
              <a:rPr lang="en-US" dirty="0"/>
              <a:t> pao, ( listen) is </a:t>
            </a:r>
            <a:r>
              <a:rPr lang="en-US" b="1" dirty="0"/>
              <a:t>a vegetarian fast food dish native to the state of Maharashtra</a:t>
            </a:r>
            <a:r>
              <a:rPr lang="en-US" dirty="0"/>
              <a:t>. The dish consists of a deep fried potato dumpling placed inside a bread bun (pav) sliced almost in half through the middle. It is generally accompanied with one or more chutneys and a green chili pepper.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8C0D9A-2362-48DF-AB0B-E9A5FD082FE5}"/>
              </a:ext>
            </a:extLst>
          </p:cNvPr>
          <p:cNvSpPr txBox="1"/>
          <p:nvPr/>
        </p:nvSpPr>
        <p:spPr>
          <a:xfrm>
            <a:off x="3975652" y="5645426"/>
            <a:ext cx="7129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Vada pav witnessed a meteoric rise in popularity through '70s and '80s when it was seen as the snack of the working class. </a:t>
            </a:r>
            <a:r>
              <a:rPr lang="en-US" b="1" dirty="0"/>
              <a:t>It was cheap, easy-to-make and convenient to eat</a:t>
            </a:r>
            <a:r>
              <a:rPr lang="en-US" dirty="0"/>
              <a:t>;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294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EE6119-9013-4AF9-9DC5-B1416BC57C06}"/>
              </a:ext>
            </a:extLst>
          </p:cNvPr>
          <p:cNvSpPr txBox="1"/>
          <p:nvPr/>
        </p:nvSpPr>
        <p:spPr>
          <a:xfrm>
            <a:off x="675860" y="278296"/>
            <a:ext cx="7421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Problem statement &amp; data Source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F3886C-0F55-4894-B31C-FF9AAFE307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191" y="742122"/>
            <a:ext cx="2276061" cy="21203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313682-0894-49CE-86C0-63F82B9D3924}"/>
              </a:ext>
            </a:extLst>
          </p:cNvPr>
          <p:cNvSpPr txBox="1"/>
          <p:nvPr/>
        </p:nvSpPr>
        <p:spPr>
          <a:xfrm>
            <a:off x="4359965" y="1179443"/>
            <a:ext cx="7046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problem statements provide the data that a man wants to open Wada pav shop in Shivaji </a:t>
            </a:r>
            <a:r>
              <a:rPr lang="en-US" dirty="0" err="1"/>
              <a:t>nagar</a:t>
            </a:r>
            <a:r>
              <a:rPr lang="en-US" dirty="0"/>
              <a:t> </a:t>
            </a:r>
            <a:r>
              <a:rPr lang="en-US" dirty="0" err="1"/>
              <a:t>pune</a:t>
            </a:r>
            <a:r>
              <a:rPr lang="en-US" dirty="0"/>
              <a:t>. Where 4 shops are already present in the nearby location without any prior data and strategy to take over the clients of other 4 shops.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646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11519C-0FB4-48E7-80F2-10B86ED3A98E}"/>
              </a:ext>
            </a:extLst>
          </p:cNvPr>
          <p:cNvSpPr txBox="1"/>
          <p:nvPr/>
        </p:nvSpPr>
        <p:spPr>
          <a:xfrm>
            <a:off x="954157" y="516835"/>
            <a:ext cx="5512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Objective and methodology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30326-ED28-45AD-815C-E9B832ED3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26" y="1040055"/>
            <a:ext cx="3644348" cy="21866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847C12-E06C-41B4-B6C8-C8F1DAFCC45F}"/>
              </a:ext>
            </a:extLst>
          </p:cNvPr>
          <p:cNvSpPr txBox="1"/>
          <p:nvPr/>
        </p:nvSpPr>
        <p:spPr>
          <a:xfrm>
            <a:off x="5526157" y="1616765"/>
            <a:ext cx="58972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Understanding the customer taste and pattern</a:t>
            </a:r>
          </a:p>
          <a:p>
            <a:endParaRPr lang="en-IN" dirty="0"/>
          </a:p>
          <a:p>
            <a:r>
              <a:rPr lang="en-IN" dirty="0"/>
              <a:t>Route map for future growth</a:t>
            </a:r>
          </a:p>
          <a:p>
            <a:endParaRPr lang="en-IN" dirty="0"/>
          </a:p>
          <a:p>
            <a:r>
              <a:rPr lang="en-IN" dirty="0"/>
              <a:t>Use Good quality of material like, Gram floor, oil</a:t>
            </a:r>
          </a:p>
          <a:p>
            <a:endParaRPr lang="en-IN" dirty="0"/>
          </a:p>
          <a:p>
            <a:r>
              <a:rPr lang="en-IN" dirty="0"/>
              <a:t>Analyse the supply and demand  from local survey which is not satisfy by competitor</a:t>
            </a:r>
          </a:p>
        </p:txBody>
      </p:sp>
    </p:spTree>
    <p:extLst>
      <p:ext uri="{BB962C8B-B14F-4D97-AF65-F5344CB8AC3E}">
        <p14:creationId xmlns:p14="http://schemas.microsoft.com/office/powerpoint/2010/main" val="246607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85C5C5-CC8B-4BC8-AE43-F2262B815FDF}"/>
              </a:ext>
            </a:extLst>
          </p:cNvPr>
          <p:cNvSpPr txBox="1"/>
          <p:nvPr/>
        </p:nvSpPr>
        <p:spPr>
          <a:xfrm>
            <a:off x="940904" y="397565"/>
            <a:ext cx="43069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Solution Description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C1784E-564E-488F-88C8-158BB3A52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04" y="808382"/>
            <a:ext cx="2506988" cy="13384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735D82-29F0-4692-BF3A-E66ABF792F1D}"/>
              </a:ext>
            </a:extLst>
          </p:cNvPr>
          <p:cNvSpPr txBox="1"/>
          <p:nvPr/>
        </p:nvSpPr>
        <p:spPr>
          <a:xfrm>
            <a:off x="4068417" y="1497496"/>
            <a:ext cx="784528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dirty="0"/>
              <a:t>Survey of local area shops and Customer taste</a:t>
            </a:r>
          </a:p>
          <a:p>
            <a:pPr marL="342900" indent="-342900">
              <a:buAutoNum type="arabicParenR"/>
            </a:pPr>
            <a:endParaRPr lang="en-IN" dirty="0"/>
          </a:p>
          <a:p>
            <a:r>
              <a:rPr lang="en-IN" dirty="0"/>
              <a:t> 2) introductory  offer, Special price(less price ) to attract the         customers  at least for 2-3 days</a:t>
            </a:r>
          </a:p>
          <a:p>
            <a:endParaRPr lang="en-IN" dirty="0"/>
          </a:p>
          <a:p>
            <a:r>
              <a:rPr lang="en-IN" dirty="0"/>
              <a:t>3) Special Discount on bulk orders.</a:t>
            </a:r>
          </a:p>
          <a:p>
            <a:endParaRPr lang="en-IN" dirty="0"/>
          </a:p>
          <a:p>
            <a:r>
              <a:rPr lang="en-IN" dirty="0"/>
              <a:t>4) Online as well as home delivery options.</a:t>
            </a:r>
          </a:p>
          <a:p>
            <a:endParaRPr lang="en-IN" dirty="0"/>
          </a:p>
          <a:p>
            <a:r>
              <a:rPr lang="en-IN" dirty="0"/>
              <a:t>5) Good Hygiene and drinking water arrangements</a:t>
            </a:r>
          </a:p>
          <a:p>
            <a:endParaRPr lang="en-IN" dirty="0"/>
          </a:p>
          <a:p>
            <a:r>
              <a:rPr lang="en-IN" dirty="0"/>
              <a:t>6) Seating Arrangements</a:t>
            </a:r>
          </a:p>
          <a:p>
            <a:endParaRPr lang="en-IN" dirty="0"/>
          </a:p>
          <a:p>
            <a:r>
              <a:rPr lang="en-IN" dirty="0"/>
              <a:t>7) Good taste and different variety</a:t>
            </a:r>
          </a:p>
          <a:p>
            <a:endParaRPr lang="en-IN" dirty="0"/>
          </a:p>
          <a:p>
            <a:r>
              <a:rPr lang="en-IN" dirty="0"/>
              <a:t>8) Branding using social media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931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955639-B06A-4F3A-BFB4-7D50FD8AAE1D}"/>
              </a:ext>
            </a:extLst>
          </p:cNvPr>
          <p:cNvSpPr txBox="1"/>
          <p:nvPr/>
        </p:nvSpPr>
        <p:spPr>
          <a:xfrm>
            <a:off x="834887" y="437322"/>
            <a:ext cx="18950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Impact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AD037F-0AF1-4071-BDF7-0C33253CD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49" y="1022097"/>
            <a:ext cx="2345634" cy="16150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8D7209-43B3-41E6-8867-442B5BEF6272}"/>
              </a:ext>
            </a:extLst>
          </p:cNvPr>
          <p:cNvSpPr txBox="1"/>
          <p:nvPr/>
        </p:nvSpPr>
        <p:spPr>
          <a:xfrm>
            <a:off x="4611757" y="622852"/>
            <a:ext cx="64405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Studying survey  &amp; data from local people Make a road map for Growing  business</a:t>
            </a:r>
          </a:p>
          <a:p>
            <a:endParaRPr lang="en-IN" dirty="0"/>
          </a:p>
          <a:p>
            <a:r>
              <a:rPr lang="en-IN" dirty="0"/>
              <a:t>Growing business month wise by increasing sales 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40646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96</TotalTime>
  <Words>370</Words>
  <Application>Microsoft Office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Rockwell</vt:lpstr>
      <vt:lpstr>Rockwell Condensed</vt:lpstr>
      <vt:lpstr>Wingdings</vt:lpstr>
      <vt:lpstr>Wood Type</vt:lpstr>
      <vt:lpstr>Vada Pav</vt:lpstr>
      <vt:lpstr>Agenda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Vada Pav</dc:title>
  <dc:creator>Admin</dc:creator>
  <cp:lastModifiedBy>Admin</cp:lastModifiedBy>
  <cp:revision>13</cp:revision>
  <dcterms:created xsi:type="dcterms:W3CDTF">2022-05-13T19:16:52Z</dcterms:created>
  <dcterms:modified xsi:type="dcterms:W3CDTF">2022-05-13T20:53:35Z</dcterms:modified>
</cp:coreProperties>
</file>