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6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3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4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A3CF-7789-4393-A5E5-D1689E82D5B2}" type="datetimeFigureOut">
              <a:rPr lang="en-IN" smtClean="0"/>
              <a:t>07-05-2016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F8A5-0EBC-4833-808B-AF57F5BCD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90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Routing Algorithm for </a:t>
            </a:r>
            <a:r>
              <a:rPr lang="en-IN" b="1" dirty="0" smtClean="0"/>
              <a:t>Cluster </a:t>
            </a:r>
            <a:r>
              <a:rPr lang="en-IN" b="1" dirty="0"/>
              <a:t>Based </a:t>
            </a:r>
            <a:r>
              <a:rPr lang="en-IN" b="1" dirty="0" smtClean="0"/>
              <a:t>Wireless Sensor </a:t>
            </a:r>
            <a:r>
              <a:rPr lang="en-IN" b="1" dirty="0"/>
              <a:t>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   	 </a:t>
            </a:r>
            <a:r>
              <a:rPr lang="en-US" sz="3200" dirty="0" smtClean="0"/>
              <a:t>Presented  By:</a:t>
            </a:r>
          </a:p>
          <a:p>
            <a:r>
              <a:rPr lang="en-US" sz="3200" dirty="0" smtClean="0"/>
              <a:t>					  Bhushan Bhise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1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-28575"/>
            <a:ext cx="11297653" cy="69151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34901"/>
              </p:ext>
            </p:extLst>
          </p:nvPr>
        </p:nvGraphicFramePr>
        <p:xfrm>
          <a:off x="6581274" y="4463714"/>
          <a:ext cx="4764504" cy="1924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88168"/>
                <a:gridCol w="1588168"/>
                <a:gridCol w="1588168"/>
              </a:tblGrid>
              <a:tr h="7030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Heard from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Routed Through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Energy Level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73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30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30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5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Initialization Phase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All the nodes know their neighbors by sending their information to neighbor</a:t>
            </a:r>
          </a:p>
          <a:p>
            <a:r>
              <a:rPr lang="en-US" sz="3600" dirty="0" smtClean="0"/>
              <a:t>The sent information contains the node id and energy level of the node.</a:t>
            </a:r>
          </a:p>
          <a:p>
            <a:r>
              <a:rPr lang="en-US" sz="3600" dirty="0" smtClean="0"/>
              <a:t>Each node maintains the heard from table which gives information about the neighbor nodes.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761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33337"/>
            <a:ext cx="10924673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60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1" y="0"/>
            <a:ext cx="10687050" cy="6858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62156"/>
              </p:ext>
            </p:extLst>
          </p:nvPr>
        </p:nvGraphicFramePr>
        <p:xfrm>
          <a:off x="9107904" y="204536"/>
          <a:ext cx="2598822" cy="246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9411"/>
                <a:gridCol w="1299411"/>
              </a:tblGrid>
              <a:tr h="5858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neighbors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4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5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52" y="1140243"/>
            <a:ext cx="3133725" cy="3905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295274" y="1612232"/>
            <a:ext cx="505326" cy="146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41" y="5689181"/>
            <a:ext cx="4333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03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0"/>
            <a:ext cx="11405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99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6" y="1"/>
            <a:ext cx="106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2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Termination Phase</a:t>
            </a:r>
            <a:endParaRPr lang="en-IN" b="1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After </a:t>
            </a:r>
            <a:r>
              <a:rPr lang="en-US" sz="3200" dirty="0"/>
              <a:t>e</a:t>
            </a:r>
            <a:r>
              <a:rPr lang="en-US" sz="3200" dirty="0" smtClean="0"/>
              <a:t>xchange phase the cluster leader will have all needed information about the cluster.</a:t>
            </a:r>
          </a:p>
          <a:p>
            <a:r>
              <a:rPr lang="en-US" sz="3200" dirty="0" smtClean="0"/>
              <a:t>It will directly communicate with the base station or with the neighboring node whichever is specified in the protocol.</a:t>
            </a:r>
          </a:p>
          <a:p>
            <a:r>
              <a:rPr lang="en-US" sz="3200" dirty="0" smtClean="0"/>
              <a:t>While selecting cluster leader for next round, the energy consumption of the node to be selected as cluster leader will be considered.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22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550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33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  <a:endParaRPr lang="en-IN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algorithm effectively select cluster leader which can transmit aggregated data packets to base station</a:t>
            </a:r>
          </a:p>
          <a:p>
            <a:r>
              <a:rPr lang="en-US" sz="3600" dirty="0" smtClean="0"/>
              <a:t>This algorithm increases its efficiency by considering energy level of node to be selected as cluster leader.</a:t>
            </a:r>
          </a:p>
          <a:p>
            <a:r>
              <a:rPr lang="en-US" sz="3600" dirty="0" smtClean="0"/>
              <a:t>Thus Cluster topology can effectively reduce the energy consumption in sensor node increasing lifespan of network.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159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079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84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en-US" dirty="0" smtClean="0">
                <a:solidFill>
                  <a:srgbClr val="00B0F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ontents</a:t>
            </a:r>
            <a:endParaRPr lang="en-IN" dirty="0">
              <a:solidFill>
                <a:srgbClr val="00B0F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Short introduction about Wireless Sensor Networks (WSN)</a:t>
            </a:r>
          </a:p>
          <a:p>
            <a:r>
              <a:rPr lang="en-US" sz="4000" dirty="0" smtClean="0"/>
              <a:t>Why we need specific protocols in WSN</a:t>
            </a:r>
          </a:p>
          <a:p>
            <a:r>
              <a:rPr lang="en-US" sz="4000" dirty="0" smtClean="0"/>
              <a:t>How exactly these protocols work ( considering example of algorithm for partially connected cluster based sensor networks)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42393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Introduction to WSN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WSN is network of wireless sensor nodes deployed over area of surveillance</a:t>
            </a:r>
          </a:p>
          <a:p>
            <a:r>
              <a:rPr lang="en-US" sz="3200" dirty="0" smtClean="0"/>
              <a:t>The nodes sense the physical data and send it to the Base Station</a:t>
            </a:r>
          </a:p>
          <a:p>
            <a:r>
              <a:rPr lang="en-US" sz="3200" dirty="0" smtClean="0"/>
              <a:t>Base station collects the data and do necessary processing.</a:t>
            </a:r>
          </a:p>
          <a:p>
            <a:r>
              <a:rPr lang="en-US" sz="3200" dirty="0" smtClean="0"/>
              <a:t>Base station can also send commands to actuator at sensor node if 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541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Need of Energy Efficient Protocols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Size of sensor node is small and hence less space for energy supplying elements.</a:t>
            </a:r>
          </a:p>
          <a:p>
            <a:r>
              <a:rPr lang="en-US" sz="3200" dirty="0" smtClean="0"/>
              <a:t>With less energy available the network is expected to last for several months.</a:t>
            </a:r>
          </a:p>
          <a:p>
            <a:r>
              <a:rPr lang="en-US" sz="3200" dirty="0"/>
              <a:t>E</a:t>
            </a:r>
            <a:r>
              <a:rPr lang="en-US" sz="3200" dirty="0" smtClean="0"/>
              <a:t>nergy Consumption is considered as umbrella term.</a:t>
            </a:r>
          </a:p>
          <a:p>
            <a:r>
              <a:rPr lang="en-US" sz="3200" dirty="0" smtClean="0"/>
              <a:t>Wireless protocols such as </a:t>
            </a:r>
            <a:r>
              <a:rPr lang="en-US" sz="3200" dirty="0" err="1" smtClean="0"/>
              <a:t>wifi</a:t>
            </a:r>
            <a:r>
              <a:rPr lang="en-US" sz="3200" dirty="0" smtClean="0"/>
              <a:t> can not be used in WSN because it is energy consuming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654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Need of Energy Efficient Protocols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4" y="1502736"/>
            <a:ext cx="5734552" cy="3183564"/>
          </a:xfrm>
        </p:spPr>
      </p:pic>
      <p:sp>
        <p:nvSpPr>
          <p:cNvPr id="5" name="TextBox 4"/>
          <p:cNvSpPr txBox="1"/>
          <p:nvPr/>
        </p:nvSpPr>
        <p:spPr>
          <a:xfrm>
            <a:off x="838200" y="4908884"/>
            <a:ext cx="1036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to control when to send data and when to receive because of only one trans-receiver.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protocols which can control the inter cluster and intra cluster data transmission with energy efficiency.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80" y="1580941"/>
            <a:ext cx="4604084" cy="30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60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Topologies in WSN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topologies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308"/>
            <a:ext cx="9436768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84" y="4860759"/>
            <a:ext cx="9966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Cluster Based topologies can reduce the burden at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aggregation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Only one node in the cluster can be given responsibility to transmit data to base station reducing the energy consumption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1975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85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4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Algorithm for Partially Connected Cluster based Network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Four Phases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Initialization Phase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Contention Phase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Exchange Phase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Termination Phase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8743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550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1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450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Office Theme</vt:lpstr>
      <vt:lpstr>Routing Algorithm for Cluster Based Wireless Sensor Networks</vt:lpstr>
      <vt:lpstr>Contents</vt:lpstr>
      <vt:lpstr>Introduction to WSN</vt:lpstr>
      <vt:lpstr>Need of Energy Efficient Protocols</vt:lpstr>
      <vt:lpstr>Need of Energy Efficient Protocols</vt:lpstr>
      <vt:lpstr>Topologies in WSN</vt:lpstr>
      <vt:lpstr>PowerPoint Presentation</vt:lpstr>
      <vt:lpstr>Algorithm for Partially Connected Cluster based Network</vt:lpstr>
      <vt:lpstr>PowerPoint Presentation</vt:lpstr>
      <vt:lpstr>PowerPoint Presentation</vt:lpstr>
      <vt:lpstr>Initialization Phase</vt:lpstr>
      <vt:lpstr>PowerPoint Presentation</vt:lpstr>
      <vt:lpstr>PowerPoint Presentation</vt:lpstr>
      <vt:lpstr>PowerPoint Presentation</vt:lpstr>
      <vt:lpstr>PowerPoint Presentation</vt:lpstr>
      <vt:lpstr>Termination Phase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Algorithm for Partially Connected Cluster Based Sensor Networks</dc:title>
  <dc:creator>bhushan bhise</dc:creator>
  <cp:lastModifiedBy>bhushan bhise</cp:lastModifiedBy>
  <cp:revision>30</cp:revision>
  <dcterms:created xsi:type="dcterms:W3CDTF">2016-05-06T17:03:21Z</dcterms:created>
  <dcterms:modified xsi:type="dcterms:W3CDTF">2016-05-07T17:15:05Z</dcterms:modified>
</cp:coreProperties>
</file>