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5:06:46.75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1042 2176 62 0,'0'0'133'0,"0"0"-85"16,0 0-4-16,0 0 3 16,0 0-41-16,0 0 31 15,10-9-10-15,-8 4-18 16,-2 2 37-16,0 1-37 16,0 2 31-16,0 0-19 15,0 0-10-15,0 0-11 16,0 0 0-16,0 0 0 15,0 0 0-15,0 0 0 16,0 0 0-16,0 0-7 16,0 0 20-16,0 0-10 15,0 9-1-15,0-2-1 16,0 0 11-16,0-2-10 16,0-2-2-16,0-2 21 15,0 1-19-15,0-2 37 0,0 0 5 16,-2 0 0-16,2 0 42 15,0-20-81-15,0-6 14 16,0-8-19-16,0-4 13 16,0-1-14-16,4 4 1 15,5 5 0-15,0 3 12 16,0 10-2-16,-2 5-6 16,-1 4 4-16,-6 6-7 15,4 0-1-15,-4 2-8 16,5 0 6-16,2 2-13 15,0 18 15-15,-3 6 0 16,0 10-4-16,1 6 13 16,-1 6-10-16,1 4 1 15,2 2 0-15,-3-5 13 0,-2-3-8 16,0-10-5-16,0-8 0 16,-2-5-6-16,0-14 6 15,0-1 0-15,0-6 6 16,0-2-6-16,0 0 9 15,0-10 14-15,0-18-23 16,0-11 1-16,0-7-1 16,0-3 0-16,5-4 2 15,2 0 4-15,2 2-6 16,0 7 0-16,1 6-2 16,2 6 8-16,-1 7 8 0,3 6-7 15,-3 5-2-15,-1 2 3 16,2 3-5-16,-3 5-3 15,-3 3 0-15,-6-2 1 16,2 3-4-16,1 0 0 16,0 0 3-16,3 0-13 15,3 4 6-15,2 12 7 16,-2 3 0-16,0 3 11 16,-1 2-11-16,-1 2 0 15,0 6-2-15,0 7-8 16,-3 4 8-16,0 3 2 15,3 4 0-15,0-1 5 16,0-1-5-16,1-6 0 16,1-3 0-16,-1-10 5 0,-2-7 0 15,0-8-5-15,-1-6 0 16,1-6-20-16,4-2 20 16,5-5 23-16,8-16 44 15,3-11-29-15,1-2-31 16,-2-4-14-16,-6-4 3 15,2-2-53-15,-8 1-48 16,-6 3-263-16</inkml:trace>
  <inkml:trace contextRef="#ctx0" brushRef="#br0" timeOffset="1408.87">2026 2354 206 0,'0'0'81'0,"0"0"-66"16,0 0-3-16,0 0 27 15,0 0 38-15,0 0 32 16,0 0 12-16,0 4 5 16,0-6-36-16,0-12-73 15,2-4-11-15,-2-4 4 16,2-2-10-16,3-2 0 15,-3-2-7-15,2 2 12 16,3 1-5-16,-2 5 0 16,1 5-4-16,-1 4 1 15,-3 5 3-15,2 3 0 16,-2 3-10-16,0 0-28 0,1 5 34 16,0 15 4-1,-1 6 0-15,-2 4-3 0,0 2 3 16,0 1 0-16,0 1 7 15,-2-2 2-15,-4-6-9 16,2-2 0-16,2-6 7 16,2-7-1-16,0-4-6 15,0-7 0-15,0 0 4 16,0 0 0-16,0-2 16 16,4-18 10-16,8-2-21 15,1-6 1-15,1-2-10 16,3-2 0-16,-1-1 0 0,2 1 9 15,-2 4-9 1,-6 8 0-16,1 4 3 16,-1 8 17-16,-8 6-20 0,2 2-5 15,1 0 0-15,-1 10-20 16,2 14 23-16,2 7-6 16,-6 0 8-16,0 1 2 15,-2-3-2-15,0-3 5 16,0-1-5-16,0-4 0 15,0-5-4-15,0-4 4 16,0-8-20-16,0-2 17 16,0-2-24-16,0 0 27 15,0 0-5-15,0-18-76 16,0-4-17-16,0-8 41 16,9-1 52-16,5-6-3 15,3 3 8-15,-1 1 0 16,1 5 21-16,2 8 1 0,-7 2 13 15,2 10-10 1,-3 2-20-16,-2 6-6 0,-2 0 1 16,2 10-3-16,-5 11 1 15,3 3-19-15,-3-1 21 16,-1 8 6-16,-1-4-1 16,5 5 43-16,-3-5-32 15,3-5 16-15,1-9 8 16,0-1-32-16,-2-7 10 15,3-5-18-15,-1 0 4 16,11-5 59-16,1-18-20 0,-1-12-43 16,0 1-9-16,-9-3-103 15,-2 1-189-15</inkml:trace>
  <inkml:trace contextRef="#ctx0" brushRef="#br0" timeOffset="1688.44">2300 1855 148 0,'0'0'439'16,"0"0"-369"-16,0 0-70 15,0 0-4-15,0 0-26 0,0 0 23 16,-9 19-1-16,9-19 8 15,0 0 52-15,0 0 116 16,0 0-37-16,0 0-78 16,0-3-44-16,3 1-2 15,-3 2-7-15,0 0-10 16,0 0-62-16,0 8-262 16,0 11 83-16</inkml:trace>
  <inkml:trace contextRef="#ctx0" brushRef="#br0" timeOffset="3397.31">2793 2157 14 0,'0'0'178'16,"0"0"-159"-16,0 0-2 15,0 0 16-15,0 0-13 16,0 0 30-16,-5 55-38 16,3-52 14-16,2-3 32 15,0 0 15-15,0 0 77 16,0 0 5-16,-4 0-84 16,2 0 3-16,-8-3-74 0,1-8 0 15,-3-1-1-15,-5-1 11 16,4-4-10-16,-3 3 0 15,3-1 7-15,2 3-1 16,0 3-1-16,7 6-5 16,-1 1 44-16,3 2-44 15,2 0 7-15,-10 0-7 16,-2 11-5-16,-9 17-11 16,-4 9 16-16,8 0 0 15,5 2-5-15,8 1 5 16,4 2-4-16,0-4 3 15,0-2 1-15,12-8-8 16,5-6 8-16,4-10-34 16,1-10 25-16,0-2-29 15,2-12 38-15,3-26 51 0,-4-12-45 16,-6-7 19-16,-1-5-22 16,-9 3-3-16,-3-8 11 15,0-4-3-15,-4 2-8 16,0 3 2-16,0 10 4 15,0 8 21-15,0 9-14 16,0 9 4-16,0 11 32 16,0 6-38-16,0 10 22 15,0 0-33-15,0 3 14 16,-2 0-36-16,2 0 7 16,-2 15-12-16,0 11 13 0,0 8 28 15,-1 5-4-15,1 5-10 16,-2 11 8-16,4 3 0 15,-2 6-8 1,2 5 0-16,-2-6-1 0,2-6 8 16,0-6-9-16,0-6 2 15,0-11 0-15,8-8-8 16,5-6 8-16,3-8-5 16,2-8-3-16,0-4-15 15,2 0 23-15,2-9 22 16,2-8-18-16,-1-7-5 15,-3 0 1-15,-2 2-23 0,-2 0 16 16,-3 2-14-16,1 1 21 16,-1 0 0-16,-5 0 0 15,0-3-2-15,-2 3 2 16,-4-2 0-16,-2 0-4 16,0 2 4-16,0 1 0 15,0 4 0-15,0 2-23 16,-2 6 23-16,-4 4-6 15,-2 2 6-15,0 0 0 16,-3 4-21-16,1 20 17 16,4 5 1-16,1 2 3 15,5 3-2-15,0 1 3 16,0-3-1-16,3-2 0 16,7-6 7-16,6-2-12 15,1-5 5-15,2-8-16 0,3-7 12 16,3-2-43-16,4-2 24 15,0-22 16-15,-3-10-37 16,1-7-34-16,-4-2 51 16,-3-3 27-16,-7 0 7 15,-5-3-2-15,2 1 14 16,-6 2 54-16,1 6-31 16,-3 6 42-16,0 6-14 15,0 4-34-15,-2 7 35 16,0 10-57-16,0 2 11 15,0 5-2-15,0 0-21 16,0 0-4-16,0 0-13 16,0 0 10-16,0 24 0 0,-2 10 10 15,-2 15-5-15,-3 15 0 16,3 12 5-16,2 13-5 16,2 6 0-16,0 10 6 15,0 7-2-15,0 2-4 16,0 3 0-16,0-9-1 15,0-12-7-15,0-15-21 16,0-21-52-16,0-18-17 16,0-21-70-16,0-18-168 15</inkml:trace>
  <inkml:trace contextRef="#ctx0" brushRef="#br0" timeOffset="3724.94">3214 2246 757 0,'0'0'169'16,"0"0"-53"-16,0 0-68 16,0 0-26-16,0 0 0 15,0 0-18-15,104-173-4 16,-79 165 0-16,-5 6 11 15,-4 2-23-15,-2 2 12 0,-2 20-10 16,-3 6 3-16,-6 0-24 16,-3 2 2-16,0 3 24 15,-9-4 5-15,-13 2 2 16,-5-4-2-16,0-1 3 16,3-5 1-16,3-10-4 15,8 1-28-15,5-5-82 16,4-7-217-16,4 0-152 15</inkml:trace>
  <inkml:trace contextRef="#ctx0" brushRef="#br0" timeOffset="4633.01">3477 2270 583 0,'0'0'176'0,"0"0"-151"16,0 0-25-16,0 0-40 16,0 0 19-16,0 0 21 15,18 0 20-15,-10-2 36 16,0-5 21-16,3-2 24 16,1-8-90-16,2-1 8 15,2-5-19-15,-3-5 16 16,-4-3-32-16,-5 0-6 15,-1 4 0-15,-3 7 17 16,0 6-8-16,0 8 4 0,0 3 1 16,-5-2 8-1,-1 5 9-15,-1 0-9 0,-4 0 0 16,-5 10-6-16,-2 14 6 16,3 5 0-16,-1 5-1 15,3 4 6-15,4 4-11 16,2 1 6-16,3-3 0 15,4-1-1-15,0-7 1 16,0-6 0-16,0-8-1 16,0-6-8-16,14-2 3 15,-4-6-9-15,3-4-9 16,3 0-16-16,3 0-33 16,4-21 41-16,4-6-58 15,0-9-54-15,-2-3 14 0,-5 3 72 16,-3 4 58-16,-5 5 8 15,1 3 23-15,-2 3 32 16,1 7 26-16,-4 9-48 16,-1 2 11-16,-3 3-52 15,4 0 0-15,-4 14 5 16,0 11 9-16,1 3 59 16,-5 2-40-16,0-2-33 15,0-2-1-15,0-6-14 16,0-2 15-16,0-4 27 15,0-6-21-15,0-1-1 0,0-7-5 16,0 0-42 0,0 0 38-16,2-12 4 0,8-15-162 15,9-5 95-15,-1-4 29 16,-1 4 21-16,-1 4 17 16,-5 5 33-16,5 5 13 15,-1 1-23-15,1 2-12 16,-1 7 7-16,-3 6-15 15,-1 2-3-15,-5 0 13 16,-1 14-13-16,-3 11 36 16,0 3-27-16,0 4-6 15,4 0 24-15,-2-5-26 16,2-2 15-16,-1-9 24 16,1-9-11-16,-2-2 30 15,4-5-26-15,0 0 42 0,3 0 49 16,3-5-97-16,-1-4 4 15,-3-1-31-15,-2-2-6 16,1-3-70-16,-3-2-227 16</inkml:trace>
  <inkml:trace contextRef="#ctx0" brushRef="#br0" timeOffset="6449.01">4290 2119 253 0,'0'0'36'16,"0"0"-34"-16,0 0-2 16,0 0 1-16,0 0 2 15,0 0 0-15,21 11 3 16,-21-3-6-16,2-3 2 15,-2 4 5-15,0-4 5 16,0 4-10-16,0-4 17 16,0 0 10-16,0-4-17 15,0 2-12-15,0-3 20 16,-9 0 18-16,-5 0 61 16,3 0-70-16,-1-9 33 0,-2 0-1 15,1-1-23-15,-1-3 29 16,1 5 9-16,3 3-53 15,2 0 32-15,1 3-43 16,3 2-2-16,-3 0-10 16,0 0-9-16,0 7 7 15,3 8-9-15,-2 8 11 16,1 2 0-16,-2 1 8 16,3 6-8-16,4 1 0 15,0 1 7-15,0 0-7 16,0-6 0-16,0-4 2 15,4-10-11-15,5-7 19 0,0-7-10 16,7 0 8-16,4-27 41 16,0-13-14-16,3-9-22 15,-8 0-8-15,-7-6 9 16,0-8-9-16,-6-4-5 16,-2-2 0-16,0 2 15 15,0 13-6-15,-4 13 26 16,-2 15-19-16,2 10 40 15,2 9-44-15,2 3 3 16,0 4 5-16,0 0-12 16,0 0-11-16,0 0 3 15,0 0-11-15,0 5-4 16,0 17 14-16,0 13 1 16,0 7-3-16,0 6 7 15,6 10-4-15,0 0 0 0,4-2 1 16,-3 0-4-16,5-8 3 15,-2-4 0-15,-1-5-4 16,3-11 0-16,-4-8-4 16,3-8 8-16,-2-10-23 15,7-2 12-15,6 0 13 16,0-16-2-16,7-6 4 16,0 0-4-16,-9 0 0 15,1 1-16-15,-6-2-14 16,1-1 27-16,-5-1-45 15,0-1 38-15,-2 0-1 16,-7 2 3-16,1 0 8 0,-3 4 0 16,0 6 1-16,0 4-17 15,0 3 4-15,-5 7 12 16,1-3-9-16,-6 3-15 16,6 0 24-16,-5 0 0 15,1 15 5-15,2 4-16 16,0 8 11-16,4 2 0 15,0 5-2-15,-1 0 16 16,3 4-15-16,0-4 1 16,0-3 0-16,0-6-1 15,7-6 1-15,5-9 0 16,-2-5 0-16,6-5 12 16,-2 0-12-16,3-3 0 0,1-14-26 15,0-4 9-15,-1-9-56 16,-3-3 15-16,-1 1 31 15,-2 5 9-15,5 1 18 16,0 2 0-16,-1 4 0 16,2 6 41-16,-5 7-34 15,-1 7 12-15,3 0-12 16,-3 0 2-16,-2 14 4 16,2 10 8-16,-4 3-3 15,-3-1 19-15,0-2-33 16,-4-5-1-16,0 2-3 15,0-5 10-15,0-4-12 0,0-4 2 16,0-4 0 0,0-4-6-16,0 0 18 0,0 0-12 15,0 0 0-15,0-16-6 16,8-6 1-16,5 2-20 16,0-2 7-16,3-1 11 15,-3 5-13-15,3 2 15 16,-1 2 1-16,1 4-9 15,-3 5 6-15,-1 5 7 16,1 0 0-16,-2 0-16 16,5 5 17-16,-2 12-1 15,-4 2 0-15,3 3 13 16,-3 2-9-16,-2-3 5 16,3-1-8-16,-4-6 16 15,2-6-4-15,0-4-13 0,2-4 1 16,1 0 10-16,3 0 11 15,3-16-22-15,-1-14 2 16,-1-5-4-16,-5-5 7 16,-1-8-5-16,-6-3 0 15,0-4 3-15,-2-1 0 16,1 5-3-16,-3 8 0 16,0 7 83-16,0 8-62 15,0 5 14-15,0 7 8 16,-3 7-18-16,1 2 25 15,0 5-41-15,2 2-2 16,0 0-6-16,0 0 1 0,-2 0-4 16,0 0-1-1,-5 0-2-15,0 18 1 0,-4 8 4 16,0 6 0-16,4 9-7 16,5 4 14-16,2 8-7 15,0 5 0-15,0 2 3 16,2-1 2-16,12-4-5 15,1-5 0-15,1-5-9 16,1-14 10-16,1-8-1 16,3-11 0-16,0-8 1 15,2-4 9-15,2 0-10 16,-3-20-10-16,-5-4-6 16,-7-5-88-16,-8 2-39 0,-2-6-371 15</inkml:trace>
  <inkml:trace contextRef="#ctx0" brushRef="#br0" timeOffset="6666.51">5225 2037 520 0,'0'0'399'0,"0"0"-230"15,0 0-82-15,0 0-5 16,0 0-62-16,0 0-17 15,87-35 5-15,-54 26-7 0,-2-3-2 16,-4 0-35-16,-9 8-35 16,-7 2-9-16,-9 2-129 15,-2 0-296-15</inkml:trace>
  <inkml:trace contextRef="#ctx0" brushRef="#br0" timeOffset="9367.51">5949 2354 88 0,'0'0'151'16,"0"0"8"-16,0 0 56 15,0 0-52-15,0 0-78 16,0 0 20-16,-2 0-39 16,2 0-12-16,0 0-2 15,0 0-46-15,0 0 31 16,0-8 17-16,2-4-21 16,11-6 49-16,3-13-80 0,2-2 4 15,-3-7-6 1,-2-5 8-16,4-4-8 0,-9-6 0 15,4 1 2-15,-8 0-18 16,-2 2 16-16,-2 8 0 16,0 6-2-16,0 8 16 15,0 3-14-15,0 6 3 16,3 4 6-16,-3 3 27 16,2 7-35-16,-2 0 11 15,0 3-1-15,0 4-3 16,0 0 9-16,0 0-17 15,0 0 9-15,0 0-26 0,0 0 17 16,0 0-14-16,0 0 11 16,0 0-6-16,0 6 9 15,-2 8 0-15,-3 5 3 16,1 3 3-16,-4 5-6 16,6 12 0-16,0 9 0 15,0 8 0-15,2 7-2 16,0 4 2-16,0-1 0 15,4-3-1-15,6-12 6 16,3-6-5-16,3-11 0 16,-1-8-24-16,-1-10 22 15,-1-9-10-15,-2-7 5 16,7 0 4-16,4-3 6 16,10-23 7-16,-1-12-6 15,0-4 7-15,-6-6-15 0,-2-5 4 16,-2 1 0-16,-8 4-5 15,-1 9 5-15,-8 13 0 16,-2 14-1-16,-2 5 22 16,0 7-42-16,0 0 17 15,0 0-11-15,-18 19-3 16,1 6 26-16,0 3-9 16,7-2 1-16,3-1-50 15,7-2 27-15,0-3-36 16,0-5-4-16,13-1 22 15,8-5-43-15,3-1 6 16,-2 0 29-16,-2 1-82 0,-2 3 61 16,-2 2 29-16,-3 0 37 15,-2 2-8-15,-2-2 17 16,-2 0-5-16,0-7 36 16,-1-3 5-16,-4 1 9 15,3-5 23-15,-5 2-41 16,0-2 11-16,2 0-41 15,0 0 5-15,6 0 1 16,2 0-4-16,5-2 39 16,1-11-28-16,-5-2-13 15,3-3 17-15,-3-4-19 16,3-5 0-16,-3 0 8 16,2-11 6-16,1 1-17 0,-6-1 3 15,3 6 0-15,-6 14 39 16,0 7-38-16,-5 6 39 15,0 3-13-15,0 2-24 16,0 0-6-16,0 0-30 16,0 10 33-16,0 12-6 15,-5 2 10-15,0 6-4 16,3 7 0-16,2-2 11 16,0 3-15-16,0-2 4 15,2-4 0-15,12-2-5 16,6-7 8-16,4-5-4 15,3-8 1-15,0-10-10 16,4 0 6-16,2-14 4 16,-2-14 0-16,-2-6-4 0,-6 0-13 15,-5 3 4-15,-3 3 12 16,-1 2-8-16,-3 4 6 16,2-2 3-16,-1 5 0 15,1-1-12-15,1 9 16 16,-4 3-4-16,1 1 0 15,-1 7 2-15,-4 0-2 16,1 0 0-16,-1 0 0 16,-1 12-15-16,2 2 21 15,-3-1-6-15,-2-1 0 16,1-2 8-16,-3 1 4 16,0-2-12-16,0-1 0 15,0-4 14-15,0-1-4 0,0-2-10 16,0-1 12-16,0 0-12 15,0 0 32-15,0 0-16 16,0 0-2-16,0 0 2 16,0 0-16-16,-5-5-22 15,-3-2 5-15,-2 3 17 16,1 0-10-16,3 0 10 16,2 1 0-16,1-2 22 15,0 5-18-15,1 0 15 16,-4 0-19-16,-3 10-9 15,-5 14-9-15,1 2 18 16,-1 4 0-16,4-2-5 0,-1 2 8 16,4-4-3-1,7 1 0-15,0-5 0 0,0-6-16 16,0-6-8-16,0-4-25 16,0-4 37-16,0-2-77 15,5 0-25-15,-1-2 87 16,2-14-113-16,3-5-10 15,3-3 4-15,5 1 101 16,1-1 45-16,0 4 43 16,-5 4 78-16,0 4 2 15,-3 8-63-15,-1 4 14 16,-1 0-63-16,2 0-10 16,3 9 44-16,-2 15-23 0,3 5 31 15,1-1-29-15,-1-5-21 16,-4-4 15-16,4-9-18 15,-3-6 0-15,0-4 24 16,3 0-22-16,-6-4 27 16,1-18 1-16,-5-7-20 15,2-4 18-15,-2-7-28 16,0-8 0-16,-4-7-8 16,0-5 20-16,0-4-12 15,0 2 1-15,0 10 12 16,0 9 40-16,0 13-27 15,0 10 8-15,0 8 37 0,0 4-62 16,0 5 19-16,0 0-9 16,0 3-19-16,0 0 15 15,0 0-15-15,0 0-23 16,0 3 20-16,0 17-20 16,0 7 23-16,0 8 0 15,0 9 4-15,0 5-1 16,0 9-3-16,0 3 0 15,0 3-1-15,2-4 2 16,5-3-1-16,1-11 0 16,0-8 3-16,-2-12-14 15,1-10 11-15,-3-9-3 16,1-7 3-16,2 0-34 16,4 0 34-16,5-9 4 15,3-11 3-15,2-2-14 0,1-5-22 16,0 1-5-16,-4 1 27 15,2-1-12-15,-2 2 19 16,0-3 0-16,1-3 1 16,4-5 6-16,-3 3 3 15,-5 3-10-15,-3 12 19 16,-10 10-15-16,-2 7 16 16,0 0-20-16,0 10-37 15,-6 16 25-15,-8 4 15 16,7 3-3-16,3-6 0 0,4-3-11 15,0-1 10 1,0-4 1-16,7-1 0 0,-1 0-2 16,3-1 2-16,-4-5 0 15,-5 0-3-15,0-3 5 16,0 4-2-16,0-4 0 16,0 1 1-16,-14-3 34 15,-5-5-30-15,-6-2-3 16,-6 0-2-16,-12-4-62 15,-3-16-172-15,-8-6-383 16</inkml:trace>
  <inkml:trace contextRef="#ctx0" brushRef="#br0" timeOffset="9534.4">6930 1895 979 0,'0'0'87'16,"0"0"-29"-16,0 0-58 16,0 0-54-16,0 0-126 15,0 0-327-15</inkml:trace>
  <inkml:trace contextRef="#ctx0" brushRef="#br0" timeOffset="9827">6067 2057 280 0,'0'0'346'0,"0"0"-102"15,0 0-39-15,0 0-75 16,0 0 11-16,0 0-65 15,-22-20-58-15,34 4 2 16,21-6-4-16,13-4-16 16,10 0 14-16,0 2 4 15,-4 4-20-15,-10 6 2 16,-13 6-32-16,-14 4 16 16,-4 4-143-16,-11 0-125 15,0 0-165-15</inkml:trace>
  <inkml:trace contextRef="#ctx0" brushRef="#br0" timeOffset="11969.84">878 3766 353 0,'0'0'289'0,"0"0"-222"16,0 0-16-16,0 0 19 15,0 0-62-15,0 0 12 16,67-49-19-16,-38 25 9 16,2-3 12-16,-4-4-21 15,-5 1-1-15,-7 0 1 16,-3 1 12-16,-6 6-13 16,-1 2 0-16,-5 4 3 0,0-1 22 15,0 4-23-15,0 0 25 16,0 0 21-16,0 2-17 15,-5 2 27-15,-1-1-1 16,4 6-27-16,-1 0 28 16,1 4-38-16,2-1 5 15,-3 2-24-15,3 0 16 16,0 0-19-16,0 0 2 16,0 0 0-16,0 0-19 15,-2 0 19-15,-2 19-2 16,2 13-14-16,0 17 16 15,2 15 0-15,0 10 0 0,0 15 0 16,0 5 4 0,0 2-3-16,-3 7-1 0,-3-7 0 15,-4-4-4-15,4-12-1 16,4-16 5-16,0-14-32 16,-1-11 28-16,3-13-80 15,0-14-29-15,0-12-37 16,0 0-278-16</inkml:trace>
  <inkml:trace contextRef="#ctx0" brushRef="#br0" timeOffset="12279.03">978 3709 642 0,'0'0'234'16,"0"0"-155"-16,0 0-20 16,0 0-56-16,0 0 10 15,0 0-18-15,147-175 5 16,-109 175 0-16,-3 0 5 16,-3 0-5-16,-8 23-1 15,-8 1-1-15,-11 7-35 16,-5-2 31-16,0 3 6 15,-17-2 13-15,-8 1 50 16,-7-3-58-16,3-8-5 0,-2-4-20 16,7-7-64-1,3-9-319-15</inkml:trace>
  <inkml:trace contextRef="#ctx0" brushRef="#br0" timeOffset="14803.65">1983 3759 23 0,'0'0'52'0,"0"0"-36"15,0 0-14-15,0 0 4 16,0 0-1-16,0 0-5 16,-4 0 2-16,4 0 9 15,0 0 54-15,0 0 2 16,0 0-16-16,0 0-3 15,0 0-33-15,0 0-3 0,0 0-10 16,0 0 5 0,0 0-11-16,0 0 4 0,0 0 0 15,0 0 17-15,0 0-14 16,-2 0 31-16,2 5-9 16,-3 1 9-16,-1 2 13 15,2 2-35-15,-2-2 14 16,-1 1 19-16,2 0-41 15,-1-1 25-15,4-5-16 16,-2 0-1-16,2-1 22 16,0-2-26-16,0 0 6 15,0 0 62-15,0 0 6 16,0 0 38-16,0-6-10 16,0-13-77-16,0-8 2 15,2-5-34-15,5-5 8 0,4-9-9 16,0-5 16-16,3-2-15 15,1-4-1-15,3 8 0 16,2 3-14-16,0 8 20 16,-4 10-6-16,-5 8 0 15,-7 8 5-15,-2 5 9 16,-2 6-14-16,0-2 0 16,0 3 1-16,0 0-1 15,0 0-6-15,0 0-5 16,0 0 11-16,0 0-2 15,0 0 2-15,0 0 0 16,0 0-8-16,0 0 14 0,0 0-6 16,0 0 0-1,-2 0 3-15,-2 0-3 0,0 0 0 16,1 0 0 0,1 0 2-16,2 0 2 0,0 0-4 15,0 0 0-15,0 0 7 16,0 0-7-16,0 0 0 15,0 0 0-15,0 0-4 16,0 0 9-16,0 0-8 16,0 0 3-16,0 0-5 15,0 3-6-15,0 12-7 16,0 10 18-16,0 13-4 16,0 15 13-16,0 20-11 0,2 14 2 15,3 12 0-15,-3 8 10 16,0 7-10-16,0 2 0 15,-2-3-13-15,2-11 16 16,-2-14-3-16,0-16 0 16,0-16 7-1,0-13-24-15,0-17-9 0,0-15-99 16,7-11-100-16,2-1-276 16</inkml:trace>
  <inkml:trace contextRef="#ctx0" brushRef="#br0" timeOffset="15155.61">2091 3684 554 0,'0'0'210'16,"0"0"-113"-16,0 0-50 15,0 0-35-15,0 0-6 16,0 0 10-16,111-170-5 16,-87 170 7-16,-1 0-18 15,-3 0 0-15,-3 20-9 16,-5 5 4-16,-5 1-2 16,-7 4 3-16,0 5 8 15,-14 3 42-15,-14-1-23 0,-7 2 3 16,0-7-10-1,4-6 1-15,4-6-18 0,7-6 1 16,6-7-18-16,8-4-7 16,6-3-50-16,0 0-155 15,0 0-104-15</inkml:trace>
  <inkml:trace contextRef="#ctx0" brushRef="#br0" timeOffset="16213.41">2344 3898 191 0,'0'0'143'16,"0"0"-64"-16,0 0 61 16,0 0 58-16,0 0-64 15,0 0-104-15,34-82 0 16,-27 44-18-16,2-6 14 15,-3-1 0-15,3 1-9 16,-2 4 24-16,0 4-36 16,-3 10 11-16,-2 10 50 15,-2 9-60-15,0 4 45 16,0 3-38-16,0 0-13 16,0 0-5-16,0 6-48 0,0 17 53 15,0 6 23 1,0 1-16-16,0-4-7 0,0-2 0 15,0-3-5-15,0-4-3 16,5-2-29-16,1-3-11 16,1-2-3-16,2-5 5 15,2-2 10-15,1-3-20 16,3 0 25-16,5-18 17 16,0-9-104-16,0 1 64 15,-2 4 44-15,-7 6 20 16,-2 4-2-16,-4 7 23 15,-3 2 26-15,0 3 32 0,-2 0-74 16,0 0-14-16,0 8-1 16,0 16-33-16,0 5 23 15,0 0 10-15,0 6 0 16,0-5 33-16,0-5-31 16,0-2 1-16,0-4 0 15,0-4 9-15,0-3-12 16,0-7 0-16,2-2 0 15,1-3-7-15,1 0 7 16,4 0 0-16,2-15-4 16,3-11-62-16,3-1 7 15,6-5-46-15,-2 0 29 16,3 1 48-16,-4 8 28 16,-5 5 15-16,-1 1 47 15,-1 7-45-15,-6 4 93 0,-2 2-65 16,-1 4-24-16,-3 0 4 15,2 0-18-15,0 6-7 16,2 11 17-16,1 1-15 16,0 0 27-16,1 1-17 15,1-2-6-15,1 1 15 16,4-4-19-16,-3 1-2 16,-1 0 0-16,2-5 8 15,-3-2-8-15,-1-6 0 16,0-2-18-16,4 0 15 15,-1-14 3-15,-1-10-1 16,-1-2-2-16,-3-6-20 16,-4-1 23-16,0-1-18 0,0-4 5 15,-6 3 3-15,-9-2-33 16,1 10 43-16,3 10 38 16,2 7-15-16,2 8 22 15,0 2-45-15,-1 0 9 16,-1 0 11-16,-3 0-19 15,1 10-1-15,3 7 0 16,0 8 8-16,6 5-18 16,2 0 10-16,0-2 0 15,5-3 2-15,17-10-2 16,5-2 0-16,6-8 8 16,3-5-7-16,-1 0-2 0,0 0-57 15,-8-18-184-15,-8-8-74 16</inkml:trace>
  <inkml:trace contextRef="#ctx0" brushRef="#br0" timeOffset="16701.43">3075 3387 287 0,'0'0'261'15,"0"0"-33"-15,0 0-74 16,0 0-32-16,0 0-62 16,0 0 41-16,8-89-70 15,-8 89-30-15,0 0 8 16,0 0-9-16,2 0-8 15,0 7-5-15,0 14 9 0,0 13 2 16,3 9 2 0,-1 7 0-16,0 2 4 0,-1 2 1 15,-1-6-5-15,-2-7 0 16,0-12-1-16,0-8-4 16,0-7 5-16,0-9 0 15,0-5 9-15,0 0 2 16,0 0-10-16,0 0 22 15,0-11-20-15,0-11-2 16,9-9-1-16,6 2-16 16,6 0 8-16,4 3-19 15,1 3 13-15,0 11 5 16,1 5-23-16,0 7 21 16,-4 0-44-16,-5 7 2 15,-10 12 52-15,-8 3-47 0,0 2 11 16,0 1 30-16,-13-6 7 15,-5 0 48-15,-2-5-31 16,-3-2 10-16,2-4 35 16,-2-3-47-16,5-3 16 15,5 1-9-15,-1-3-20 16,5 0 10-16,1 0-12 16,1 3-57-16,5 1-93 15,2-4-337-15</inkml:trace>
  <inkml:trace contextRef="#ctx0" brushRef="#br0" timeOffset="17788.7">3677 3456 9 0,'0'0'120'16,"0"0"-95"-16,0 0-11 0,0 0 5 15,0 0-5-15,0 0 39 16,-22 32-9-16,20-21-29 16,2 1 30-16,-2 2 12 15,2-2-37-15,0 0 20 16,0-4-20-16,-3-5 3 15,3 3 12-15,-2-5-17 16,2-1 30-16,0 0 32 16,-2 0 23-16,-2 0 9 15,-1-4-60-15,-4-10-34 16,2-1-4-16,-1-2-5 0,1 0-3 16,-2 5-2-1,4-1-4-15,-1 3 30 0,-1 1-29 16,5 4 20-16,-2 1-4 15,2 2-8-15,-1 2-2 16,1 0-7-16,-1 0-24 16,-5 0 24-16,-1 14-14 15,-3 3 14-15,2 6-5 16,-1 1 5-16,1 6 0 16,4 4 0-16,-1 3 0 15,3 2-2-15,4-1 2 16,0-4 0-16,0-5-6 15,0-11 0-15,0-7 3 16,6-6-20-16,7-5-36 0,1 0 51 16,-1-6 16-16,1-12-6 15,-1-7-2 1,3-3-48-16,-1-5-4 0,1-5-34 16,-1 0 65-16,1 3 15 15,-3 4 6-15,-1 6 0 16,-5 9 33-16,-3 8 6 15,-2 2 45-15,0 6-36 16,-2 0-48-16,0 0 6 16,2 0-6-16,3 0-4 15,-1 9-11-15,4 11 26 16,-2 3-11-16,5 7 28 16,-2 2-22-16,2-2 27 0,2-3-32 15,1-9-1 1,1-7 7-16,3-9 3 0,3-2-6 15,3 0 0-15,0-22-4 16,-1-4 0-16,-6-10-103 16,-5-2-82-16,-1-2-22 15,-2 0-38-15,-2 4-3 16</inkml:trace>
  <inkml:trace contextRef="#ctx0" brushRef="#br0" timeOffset="18703.27">3952 3328 237 0,'0'0'185'0,"0"0"13"16,0 0-34-16,0 0-7 15,0 0-56-15,0 0-31 0,0-68 6 16,0 68-70 0,0 0-3-16,0 0-3 0,0 0-20 15,0 0 20-15,0 18 0 16,0 13 0-16,-5 9-5 16,1 9 6-16,0 9-1 15,2 6 0-15,2-4 8 16,0-5-8-16,-3-10 0 15,1-13 1-15,-3-14-2 16,3-10 6-16,2-7-5 16,0-1 11-16,0 0-3 15,0 0 22-15,0 0-30 16,0-19 1-16,16-8-9 16,3-4-3-16,8 2-3 15,-2 5 8-15,0 7-35 16,1 5 33-16,-3 7-34 0,-6 5-9 15,-3 0 50-15,-5 0-29 16,-5 10 10-16,-4 6 11 16,0 4-24-16,-2 2 32 15,-16 2 1-15,-2-3 0 16,2-3 5-16,-2-7 7 16,2-7-10-16,2-4 22 15,-1 0-9-15,1 0 63 16,-1-5-49-16,3-5-23 0,3 2 37 15,5-1-37 1,1 4 24-16,5 2 10 0,0 2-40 16,0-2 39-16,0 3-39 15,0 0 5 1,0 0-11-16,0 0 6 0,0 0-12 16,0 0 4-16,0 4 2 15,9 11 5-15,4 2 1 16,3 1 0-16,1 3 0 15,1-3 10-15,-3-4-10 16,4-5 0-16,-3-4-37 16,-1-5 31-16,5 0 4 15,5-20 2-15,-1-12-10 16,0-2-5-16,-1-7-1 16,-8 3 5-16,1 0-20 0,-7 3 29 15,-1 6-14-15,-2 3 16 16,-4 6 5-16,0 6 6 15,-2 5-11-15,0 3 29 16,0 5-29-16,0 1 28 16,0 0-28-16,0 0-2 15,0 0-15-15,0 0-15 16,0 4 32-16,0 8 0 16,-2 2 7-16,0 0-8 15,-4 7 1-15,6 0 0 16,0 7 16-16,0 2-2 15,0-4-8-15,6-1 8 0,7-5-11 16,3-6 17-16,-1-5-20 16,1-6 0-16,1-3 20 15,6 0-8-15,-3-20-7 16,-3-8-5-16,-1-7-74 16,-3-5-62-16,-6-6-246 15,0-2-200-15</inkml:trace>
  <inkml:trace contextRef="#ctx0" brushRef="#br0" timeOffset="18998.09">4375 3230 299 0,'0'0'210'0,"0"0"-131"0,0 0-2 16,0 0-26-1,0 0-12-15,0 0 7 0,-22 79-40 16,24-75 17-16,7-4 45 15,2 0 48-15,3 0-2 16,-3 0-71-16,-5-11-26 16,-1 0 26-16,-5-2-41 15,0-1 19-15,-7 2-16 16,-13 2 6-16,-2 5-14 16,-2 2 3-16,3 3 0 15,2 0-6-15,0 6-43 16,9 12-9-16,4 2-53 15,6 3-27-15,0-1-87 16,10-3-233-16</inkml:trace>
  <inkml:trace contextRef="#ctx0" brushRef="#br0" timeOffset="20616.71">4576 3653 198 0,'0'0'387'16,"0"0"-228"-16,0 0-32 16,0 0-105-16,0 0-4 15,0 0-18-15,71-78 10 16,-60 49-2-16,-1-6-5 16,-4 0-3-16,-2 1 8 0,-1 2 1 15,-1 1-9-15,-2 1 0 16,0 2 6-16,0 3-5 15,0 2-1-15,0 6 0 16,0 3 7-16,0 4 4 16,0 7 5-16,0 0 14 15,0 3-10-15,-2 0-18 16,-3 0-2-16,3 0-1 16,-2 6-13-16,-1 10 28 15,1 2-16-15,1 3 2 16,3 5 0-16,0 2 6 15,0 10-6-15,0 1 0 0,0 6-3 16,0 5 9-16,0-3-7 16,5 2 1-16,6-8 0 15,0-11 4-15,3-11-3 16,-1-9-1-16,-4-7 0 16,2-3 13-16,-4 0-13 15,1 0 0-15,2-11 9 16,1-10-15-16,3-9 6 15,-4-5-18-15,1-3 13 16,1 4-12-16,-6 4 17 16,3 5 0-16,-3 5 5 15,2 7 3-15,-2 0-6 16,-1 6-2-16,-1 2 22 16,-2 5-16-16,-2 0 2 0,0 0-8 15,2 2-13-15,3 19 6 16,2 2 11-16,2 3-4 15,-1 6 4-15,6-7 11 16,-3-1-7-16,2-8-8 16,1-3 6-16,-3-10 22 15,0-3-25-15,2 0 5 16,0-10 42-16,6-22-47 16,-5-4 20-16,-4-4-23 15,-1-2 4-15,-5 1-13 16,4 1-15-16,-2 4-15 15,3 0 34-15,-3 0-2 16,-4 4 7-16,1 3 0 0,-3 0 1 16,0 7 35-16,0 2-13 15,0 2 4-15,0 6 13 16,0 0-38-16,0 1 26 16,-3 4-20-16,-1 0-1 15,2 4 15-15,0-1-15 16,0 1-5-16,-1 1-2 15,1 2 11-15,2 0-15 16,-2 0 4-16,2 0 0 16,-4 0-12-16,-1 0 12 15,-4 19 0-15,2 7-4 16,1 12 9-16,2 6-10 16,4 4 5-16,0 6 0 0,0 0-1 15,0-1 2-15,13-2-1 16,3-5 0-16,1-7 5 15,-3-13-5-15,-3-8 0 16,-5-9 0-16,-2-6-2 16,-1-3 2-16,2 0 0 15,6-2-6-15,2-16-12 16,3-6 11-16,1 2-18 16,-1 4 10-16,-3 4-5 15,-1 5 24-15,-8 4-4 16,-2 5 0-16,0 0-24 15,3 0 20-15,-1 4-17 0,6 16 21 16,-2-2 0 0,5-2 0-16,-1-2 0 0,1-6-2 15,-1-4 16-15,-4-2-14 16,1-2 0-16,3 0 3 16,-4-6 13-16,1-16-16 15,0-5 0-15,-4 0-13 16,-3-1-13-16,0 2 11 15,0 0 12-15,-2 8 3 16,0 4 13-16,0 6-6 16,0 5 13-16,0 3-1 15,0 0-17-15,0 0-4 16,0 17-7-16,0 10 9 0,0 12-12 16,0 14 21-1,7 5-9-15,1 9 0 16,6 4 5-16,-1-1 5 0,6 1-10 15,0 4 0-15,1 1 2 16,-4 0 1-16,-5 3-3 16,-9-10 0-16,-2-12 7 15,0-18 21-15,0-16-28 16,0-12 0-16,0-10 20 16,0 1-12-16,0-2 13 15,0 0 11-15,-2 0-18 16,-14 0 50-16,-8 0-47 15,-5-14-11-15,-2-4 23 16,0-6-24-16,2-4 11 0,4-4-1 16,3-5-15-16,9-4 27 15,5-2-27-15,8-5 0 16,0-7-2-16,8-4 11 16,19-5-12-16,2-4 3 15,-1 0-50-15,-6 7 12 16,-6 6-55-16,-11 8-33 15,-5 7-73-15,0 2-307 16</inkml:trace>
  <inkml:trace contextRef="#ctx0" brushRef="#br0" timeOffset="20820.59">5066 3359 338 0,'0'0'271'0,"0"0"-143"16,0 0-40-16,0 0 26 15,0 0-46-15,0 0 33 16,-31 0-34-16,38-7-27 16,11 0 12-16,11-4-52 15,2 3 0-15,-4-2-3 16,-1 3-18-16,-8 3-56 16,-14-5-80-16,-4 0-217 15</inkml:trace>
  <inkml:trace contextRef="#ctx0" brushRef="#br0" timeOffset="20993.5">4786 3220 1070 0,'0'0'155'0,"0"0"-63"15,0 0-78-15,0 0-10 16,0 0-8-16,0 0-12 15,-2 9-180-15,2 4-132 16</inkml:trace>
  <inkml:trace contextRef="#ctx0" brushRef="#br0" timeOffset="21809.04">5933 3292 97 0,'0'0'91'0,"0"0"-25"15,0 0 25-15,0 0 36 16,0 0 27-16,0 0 38 16,8 0-93-16,-6 0-13 0,-2 0-11 15,0 0-32-15,0 0 37 16,0 0-21-16,0 0-33 15,0 0 23-15,0 0-46 16,0 0-3-16,0 0 0 16,-2 2 7-16,-10 10-11 15,-1 6 4-15,4 3 0 16,0 3 1-16,4 5-1 16,5 3 0-16,0 5-1 15,0-4 1-15,9-2-2 16,11-9 2-16,3-12 0 15,4-7-4-15,-3-3 4 0,-2-11 0 16,-4-13-1-16,-5-5-11 16,-5-2 7-16,-8-1-3 15,0-2 2-15,0 3-14 16,-14 6 22-16,-1 4-2 16,1 9 12-16,3 5 0 15,7 3 1-15,1 4-13 16,0 0 10-16,1 0-21 15,-2 8 5-15,-3 13 6 16,5 8-3-16,0-3-46 16,2-2-28-16,0-5-46 15,15-2-6-15,12-10-30 16,6-4-45-16,8-3-16 0,-1-3-100 16</inkml:trace>
  <inkml:trace contextRef="#ctx0" brushRef="#br0" timeOffset="22235.8">6448 3212 28 0,'0'0'581'16,"0"0"-328"-16,0 0-123 15,0 0 21-15,0 0-87 16,0 0-10-16,10-122-24 16,-20 116-15-16,4 3-6 15,-3 2-9-15,2-1 0 16,-2 2 16-16,0 0-10 0,-2 0-6 15,-3 0 0 1,4 0 4-16,-4 0-9 0,1 2 5 16,2 8 0-16,-1 1-15 15,4 8 15-15,1 7 0 16,3 8-8-16,0 8 4 16,4 9 3-16,0 7 1 15,0 9 0-15,0 18-3 16,0 5 8-16,0 4-5 15,0 1 0-15,0-9 6 16,0-10-9-16,0-10 3 16,0-14 0-16,-4-16-2 15,-2-14 5-15,4-12-3 16,2-6 0-16,0-4 6 0,0 0 4 16,-5 0-7-16,-1-9-3 15,0-15-21-15,2-9-90 16,2-2-31-16,2-6-108 15,0-1-483-15</inkml:trace>
  <inkml:trace contextRef="#ctx0" brushRef="#br0" timeOffset="22428.69">6132 3500 891 0,'0'0'197'0,"0"0"-74"15,0 0-95-15,0 0 16 0,0 0-44 16,0 0 0 0,160-77 6-16,-115 71-6 0,-3-4-26 15,-6-1-32-15,-5-1-102 16,-9-3-192-16</inkml:trace>
  <inkml:trace contextRef="#ctx0" brushRef="#br0" timeOffset="25559.4">7175 3309 101 0,'0'0'127'16,"0"0"42"-16,0 0-7 0,0 0-23 15,0 0 36-15,0 0-90 16,9-72 17-16,-9 65-42 15,0 3-13-15,0 2 22 16,0 2-55-16,-7 0-12 16,-12 0-2-16,-4 0 8 0,-6 8-6 15,2 8-2 1,0 4 0-16,8 0-11 0,5 2 14 16,5-4-4-16,9 1 1 15,0-6-17-15,0 1 6 16,21 3-21-16,2-3 32 15,2 2-12-15,2-2 18 16,-4 0-6-16,-6-1 0 16,-8-2 2-16,-4-3-4 15,-5-1 2-15,0 2-3 16,0-4-11-16,-7 2 12 16,-11-3 2-16,-2 0 18 15,0-4-17-15,-2 0 45 16,3 0-38-16,4 0 8 15,7 0 27-15,0-6-42 0,6 4 40 16,2 2 6-16,0 0-37 16,0 0 2-16,0 0-12 15,0 0-2-15,0 0-12 16,0 0 1-16,7 0 13 16,9 0 1-16,4 0 11 15,-1 0-3-15,4 0-9 16,0 0 0-16,-1 0 0 15,0 0-8-15,0-9 5 16,-1-3-2-16,-4-8-1 16,-1 5-16-16,-5-3 21 15,-3 1-8-15,2 2 1 0,-4-4-10 16,-1-1 18-16,1 3 0 16,-2-2 4-1,2 5-6-15,-4 5 7 16,-2 0-5-16,2 7 0 15,-2 2 4-15,0 0-4 0,0 0 0 16,0 0-6-16,0 0-5 16,0 2-14-16,0 11 25 15,0 6 0-15,0 3-2 16,0 5 2-16,0 1 0 16,0 4 3-16,0-2-5 15,0-4 2-15,2-5 0 16,5-8 0-16,1-6-6 15,0-7 6-15,0 0 0 16,3 0 4-16,1-11-1 0,3-12-3 16,-1 2-11-1,1-3-8-15,-1-1-25 0,-3 4 33 16,2-1 1-16,-1 2 10 16,-4 3-12-16,-1 4 12 15,-3 7 0-15,-2 1 8 16,0 3-3-16,-2 2 17 15,0 0-22-15,0 0-4 16,0 0-7-16,0 10 3 16,6 8 8-16,-2 2 0 0,0 0 1 15,3 2-1 1,1 1 0-16,2-1 3 16,1 0-11-16,-1-4 8 0,4-3 0 15,-3-2 0-15,1-6-2 16,1-7 2-16,3 0 0 15,-1-3 9-15,3-15 6 16,0-4-14-16,-2-1-1 16,-3 0 0-16,-2-4-29 15,0 4 26-15,2 0-1 16,-1 3 4-16,-1 5 3 16,3 1 3-16,-6 4-6 15,3 2 8-15,-5 5 6 16,2 2-10-16,-4 1-4 15,1 0 2-15,-1 0 3 0,0 9 0 16,0 4 6 0,0-3-11-16,0-2 13 0,-2-4-13 15,0 0 0-15,-2-3 1 16,0-1 7-16,0 0 0 16,0 0-8-16,0 0 16 15,0 0-9-15,0 0 10 16,0-12-17-16,0-7 4 15,0-2-17-15,0 3 11 16,0 4 2-16,-2 0 0 16,-2 6-4-16,-2 2-3 15,2 2 7-15,2 4 0 0,2 0 6 16,-2 0-6 0,0 0 0-16,-3 0-6 15,-1 14-7-15,2 4 5 16,-4 3 8-16,4 2 0 0,4 5-4 15,0 3 8-15,0 0-4 16,0-1 0-16,0-5 4 16,12-1-9-16,1-6 5 15,-1-4 0-15,5-4-3 16,-5-6 6-16,7-4-3 16,1 0 3-16,2-11 13 15,2-12-7-15,-1-6-9 16,-3-3 0-16,-5 7 8 0,2 1-1 15,-7 2-7 1,3 1 0-16,-1 6 11 0,-3 1-17 16,-1 7 6-16,-2 3 0 15,-4 4-5-15,0 0 8 16,-2 0-3-16,0 0 0 16,0 0-14-16,4 0 6 15,3 16 8-15,-1-2 0 16,1 0 9-16,0-4 2 15,-3 1-11-15,1-5 0 16,-3-3 10-16,0 2-10 16,-2-5 0-16,0 0 0 15,0 0 4-15,0 0 7 16,0 0-11-16,0 0 7 0,0-8 0 16,0-9-14-16,0-1-11 15,0 3 18-15,0 2-18 16,-2 3 21-16,-5 5-3 15,3 2 0-15,0 2 8 16,1 1-1-16,0 0-7 16,-3 0 0-16,0 0-18 15,-5 0 21-15,-1 5-5 16,-1 9 2-16,-3 4 0 16,3 3-11-16,-3 3 11 15,7-1 0-15,5 8-18 16,4 1 21-16,0 1-3 15,0 2 0-15,6-5 2 16,15-3-5-16,0-10 3 16,4-7-5-16,4-10-10 0,0 0 30 15,2-2 5-15,-2-18-9 16,-4-6-2-16,-2 1 6 16,-8 0-15-16,-1-1 0 15,-4-1-15-15,-1 1 15 16,1 3 0-16,-4-2 0 15,1 7 5-15,-3 3-2 16,0 3-3-16,-2 1 0 16,-2 6-6-16,0 3 9 15,0-1-3-15,0 3 0 16,0 0 4-16,0 0-14 16,0 0 10-16,-10 0 0 15,-1 0-10-15,-1 10 8 16,1 5 2-16,1 4 0 0,0 2 1 15,1 7-8-15,3-2 7 16,4 2 0-16,-1-3-8 16,3 0 11-16,0-4-6 15,0 0 3-15,7-5 0 16,8-10-8-16,3-6 10 16,7 0-2-16,0-6 27 15,-2-19-19-15,2-10 5 16,-2-1-8-16,-1 0 3 15,-4 4 2-15,0 2-10 16,-3 8 0-16,-1 4-3 0,-1 7 7 16,-2 4-4-16,-6 4 0 15,-1 3 1-15,-2 0-19 16,0 0 18-16,1 0-7 16,-1 10-5-16,-2 6 8 15,0 2 4-15,0-1 0 16,0-2 6-16,-5-2-9 15,-5-5 3-15,0 0 0 16,4-4-4-16,-1-2 11 16,7 1-7-16,0-3 0 15,0 0 0-15,0 0 14 16,0 0-14-16,0 0 0 0,0 0-3 16,0 5-7-16,0 1 6 15,13 4-2-15,7 4 6 16,5-6 0-16,2 0 3 15,0-6-3-15,-3-2 5 16,-4 0 10-16,0-4-9 16,-7-8-6-16,1 0 7 15,-5-1 8-15,-5 1-11 16,3-8-4-16,-3 2 0 16,1-3 3-16,2-1-5 15,-3 1 2-15,-2 2 0 16,-2 4-4-16,2 5 4 15,-2 4 0-15,0 3-1 16,0 3 6-16,0 0-8 16,0 0 3-16,0 0-11 0,-6 0-1 15,-8 12 12-15,1 2 0 16,11-1-4-16,2-1-4 16,0 3 8-16,15-4 0 15,12 6 0-15,0-4-3 16,0 3 4-16,-5-1-1 15,-9-1 0-15,-3 0-3 16,-10 0 3-16,0 2 0 16,0 4 2-16,-14 3 5 15,-15 4-7-15,-5 1-10 0,-5-5-68 16,-7-3-148 0,5-17-417-16</inkml:trace>
  <inkml:trace contextRef="#ctx0" brushRef="#br0" timeOffset="29625.02">876 5859 75 0,'0'0'106'0,"0"0"-40"15,0 0 1-15,0 0-33 16,0 0 39-16,0 0 3 15,0 0-20-15,-25 8 54 16,25-8 21-16,-2 0-36 16,0 0 6-16,2 0-37 15,0-4 15-15,0-8-32 16,0 0-44-16,0-2 13 16,13-2-16-16,1 3 5 15,3-4 4-15,1 1-9 16,0 2 0-16,0 3-9 15,-2 2-4-15,-3 6 5 16,-5 3-25-16,2 0 30 16,-6 0-12-16,3 12-34 0,-3 7 40 15,-2 3-1-15,0 4 3 16,-2 0 7-16,0 2 0 16,0-1 4-16,0-4 15 15,-6 0-15-15,-7-4 8 16,-1-4 8-16,1-3-14 15,3-7 7-15,2-3-12 16,6-2 8-16,2 0 23 16,0 0-32-16,0-7 0 15,4-18-33-15,14-5-100 0,5 0 44 16,6-2-74 0,-3-1-51-16,3 1 44 0,0 1-48 15,-5 1 164-15,1 4 54 16,-5 6 14-16,-7 2 78 15,-6 8-19-15,-3-1 32 16,-2 6 54-16,-2 1-60 16,0-1 42-16,0 5-3 15,0 0-94-15,0 0 14 16,0 0 0-16,0 0-39 16,0 0 26-16,0 0-42 15,0 0 10-15,-2 0-6 16,-4 0-2-16,-5 0-5 0,-3 10 0 15,-3 3 6 1,-2 3-5-16,0 4-1 0,3 0 0 16,3 3-7-16,1-3-1 15,10 1 8-15,2 1 0 16,0-2 5-16,14 1 12 16,17-4-10-16,7-1 23 15,6-5-10-15,-1-6-11 16,-1-3 2-16,-4-2-11 15,-9 0-27-15,-11-2-59 16,-14-14-309-16</inkml:trace>
  <inkml:trace contextRef="#ctx0" brushRef="#br0" timeOffset="32204.02">2157 5615 267 0,'0'0'137'0,"0"0"-27"16,0 0 10-16,0 0-66 16,0 0 28-16,0 0-6 15,-13-20-52-15,11 13 47 16,2 3-16-16,0 1 14 15,0-2-6-15,0 2-45 0,0 1 32 16,0 2-21 0,0 0-21-16,0 0 24 0,0 0-29 15,0 0-3-15,0 0 0 16,0 0-27-16,0 17 27 16,0 10 0-16,0 0 0 15,0 6 3-15,0-4-2 16,0 0-1-16,0-5 0 15,0-2 8-15,0-5-14 16,0-6 6-16,0-2 0 16,0-4 6-16,0-1-6 15,0-4 0-15,0 0-7 0,0 0-11 16,0 0 18 0,11-20 0-16,4-8-9 0,3-2-3 15,1-2 9-15,0 2-14 16,-1 4-4-16,-3 6-33 15,3 3 39-15,-5 10-1 16,-3 0 7-16,-1 3-3 16,-5 4-4-16,2 0 16 15,2 0-8-15,-4 4 12 16,3 12-4-16,-5 1 0 16,0 5 2-16,0 0 9 15,-2 0 0-15,2 4-2 16,3-1 33-16,0-1-28 15,1 1 18-15,1-4-11 16,4-7-20-16,0-2 18 0,0-7-19 16,3-3 0-16,1-2 10 15,3 0-1-15,0-2-10 16,2-15 1-16,-5-4-67 16,1-4-9-16,-3 2-61 15,-1 0-67-15,-1 4 87 16,0-1 71-16,-2 4 46 15,0 1 5-15,-1 3 6 16,0 5 98-16,-4-1-51 16,1 0 46-16,-5 4-7 15,0-3-18-15,0 5 30 16,0 2-39-16,0 0-42 0,0 0 22 16,0 0-45-16,0 0-2 15,0 0-3-15,0 0-12 16,-5 13 3-16,-7 6 9 15,4 6 0-15,-1 5-10 16,5 1 13-16,2 3-3 16,2-1 0-16,0-8 5 15,0-2-21-15,0-11 16 16,15-3-1-16,5-9-19 16,0 0 33-16,-4 0-13 15,1-15 0-15,-5-7 11 16,-4-4-16-16,-1-4 5 15,-7-5 0-15,0-1-19 0,-9 5 14 16,-6 6 5 0,-3 9 3-16,9 11 8 0,0 5-5 15,0 0-6-15,0 0-23 16,-2 12 23-16,4 6-117 16,5-1-18-16,2 2-212 15,0-9-211-15</inkml:trace>
  <inkml:trace contextRef="#ctx0" brushRef="#br0" timeOffset="32340.51">2842 5782 548 0,'0'0'499'16,"0"0"-385"0,0 0-65-16,0 0-49 0,0 0-26 15,0 0-169-15,60-12-364 16</inkml:trace>
  <inkml:trace contextRef="#ctx0" brushRef="#br0" timeOffset="33037.51">3350 5583 32 0,'0'0'291'0,"0"0"-154"15,0 0-79-15,0 0-28 16,0 0 41-16,0 0-52 16,-5 21-5-16,5-5 33 15,-2 5-9-15,2 2 11 16,0 4-17-16,0-1-16 16,0-2 20-16,7-4-35 15,6-8 0-15,5-10 1 16,2-2 11-16,5-5 7 15,-3-18 1-15,-2-7-18 16,-6-2 17-16,-10 1-16 16,-4 4-4-16,0 3 22 0,-4 4-13 15,-12 3 38-15,-2 5-6 16,2 6-20-16,-2 4 40 16,1 2-61-16,-1 0 2 15,0 4-4-15,4 12-8 16,4 4 9-16,3 7-1 15,5 1-10-15,2 2 9 16,0-2-70-16,22-5-17 16,9-7-58-16,5-7-75 15,0-9-12-15,1 0-124 0</inkml:trace>
  <inkml:trace contextRef="#ctx0" brushRef="#br0" timeOffset="33426.03">3767 5432 581 0,'0'0'269'0,"0"0"-123"16,0 0-54-16,0 0 8 15,0 0-64-15,0 0-18 16,-13-92 23-16,7 86-37 16,-2 1 1-16,-3 1-5 15,-1 1 4-15,1 3-4 16,3 0 0-16,-1 0 7 0,-3 0-17 15,4 3 10 1,1 8 0-16,-2 4-3 0,4 4-10 16,1 3 13-16,0 7 0 15,4 3 0-15,0 14-8 16,0 5 8-16,0 7 0 16,0 11 0-16,2 3 7 15,4 4-7-15,3 2 0 16,1 0 2-16,-2-2-3 15,1-3 1-15,-4-9 0 16,-3-12-4-16,-2-14-10 16,0-15-8-16,0-14-33 15,0-9-44-15,0 0 74 16,0-21-83-16,0-13-472 0</inkml:trace>
  <inkml:trace contextRef="#ctx0" brushRef="#br0" timeOffset="33630.01">3517 5816 888 0,'0'0'202'0,"0"0"-86"16,0 0-76-16,0 0-3 15,0 0-34-15,0 0-3 16,81-69 13-16,-44 60-13 15,5-5 0-15,6 1-58 16,0-6-94-16,2-5-161 0</inkml:trace>
  <inkml:trace contextRef="#ctx0" brushRef="#br0" timeOffset="37552.92">4788 5402 14 0,'0'0'358'0,"0"0"-154"0,0 0-10 16,0 0-95-16,0 0-37 15,0 0 16-15,-16-28-16 16,7 26 6-16,-5 2-52 16,-1 0-16-16,-5 0 16 15,-2 6-14-15,0 11-2 16,-1 4 0-16,6-1 6 15,3-3-12-15,10 0 6 16,2-3 0-16,2-4-16 16,0 2 13-16,15-2 3 15,9 2 0-15,5 2 16 16,0 3-12-16,-2-2-4 0,-2-1 0 16,-8 1-2-16,-7-8 5 15,-6 1-3-15,-4-2 0 16,0 1 1-16,0 1-2 15,-16-2 1-15,-3-1 0 16,-4-1 14-16,1-1-5 16,-3-3-9-16,5 0 18 15,2 0-15-15,7 0 24 16,5 0-22-16,1 0-5 16,0-4 53-16,5 1-51 15,0 2 41-15,0 1-21 16,0 0-18-16,0 0 18 15,0 0-22-15,0 0 0 0,0 0-18 16,0 0 21 0,0 0-3-16,10 0 0 0,9 0 6 15,4 0-12-15,-1 0 6 16,0 0-30-16,1 0 21 16,-1-7-13-16,1-6 17 15,-2-10-7-15,4 1-25 16,-5-2 29-16,0 1-68 15,-4-1 41-15,-3 1 23 16,-4 0-4-16,-2 6 16 16,-1 3 0-16,1-1 5 15,-3 6 19-15,1 1-17 0,0 2-1 16,-3 3 21-16,0 3-20 16,-2 0-7-16,0 0 0 15,0 0-22-15,0 3 20 16,0 15-12-16,0 4 14 15,0 2 5-15,-4 2 4 16,2 2-9-16,-1 1 0 16,3-1 4-16,0-2 4 15,0-3-8-15,0-3 0 16,7-8-4-16,4-3 6 16,-2-8-2-16,2-1 1 15,0 0 2-15,-2 0 17 16,2-5-19-16,-4-9-2 15,1-4-1-15,4-5-46 16,-3-3 11-16,5 0-5 0,-1-1-23 16,2 2 61-16,-1 4-9 15,-4 4 13-15,0 3 2 16,-3 7 9-16,-1 2-11 16,-4 3 0-16,0 2 8 15,-2 0-6-15,0 0-2 16,2 0 0-16,-2 2-4 15,3 12 16-15,-1 6-1 16,-2 2 3-16,2 2-13 16,1 1 25-16,1-2-23 15,3-1-3-15,4 0 3 16,-2-6 6-16,-2-4-9 0,1-3 0 16,-1-8 1-16,0-1 23 15,2 0-24-15,2 0 7 16,0-5-1-16,0-12 5 15,2-1-13-15,1-4 2 16,-3 0-3-16,1-2-12 16,-2 2 22-16,3 5-7 15,3 0 0-15,-3 5-1 16,-1 4-5-16,-1 4 6 16,0 4 0-16,-4 0 24 15,2 0-23-15,-3 0 15 16,3 0 12-16,-4 0-24 15,0 6 20-15,-1 0-18 16,-2-2-5-16,0 1 19 0,0 0-15 16,-2-5-5-16,0 2 0 15,0-2 11-15,0 0-11 16,0 0 4-16,0 0 6 16,0-4-20-16,0-11-10 15,0 1-31-15,0 2 49 16,0-3-11-16,-4 3 6 15,0 2 7-15,-1 4 0 16,0 3 19-16,5 3-8 16,-2 0 1-16,2 0-12 15,-2 0-10-15,0 0 7 0,-1 0-2 16,-3 14 5 0,0 7 5-16,-1 2 3 0,2 0-8 15,0 3 0-15,3 2 11 16,2-1-11-16,0-1 0 15,0-5 6-15,0-1-2 16,9-2-1-16,3-6-3 16,3-7 0-16,1-3 7 15,1-2-15-15,3 0 8 16,5-19 0-16,0-5-9 16,0-6-3-16,-4-4-1 15,-3 0 12-15,0 6-20 16,-4 3 21-16,-4 6 0 0,0 7 4 15,-4 4 14 1,1 1-15-16,-5 7 21 0,2 0-20 16,-4 0 11-16,5 0-18 15,2 0 3-15,-2 0 0 16,-1 0 14-16,0 3-9 16,0 3-5-16,1 2 4 15,-3-4 8-15,0-2-10 16,-2-2-2-16,0 0 3 15,0 0 6-15,0 0-4 16,0 0-5-16,0 0 2 16,0 0-2-16,0 0-11 15,-4-3-40-15,-7-10 17 16,2 3 20-16,-2-2 8 0,4 1 6 16,1 6 0-16,3 1 9 15,1 0-6-15,2 4 5 16,-2 0-6-16,2 0 6 15,0 0-8-15,-5 0 0 16,3 0-3-16,-3 10 6 16,1 2-10-16,-2 5 7 15,1 3 0-15,1 1 16 16,-1 5-4-16,3-1-11 16,2-1-1-16,0-1 4 15,0 0 2-15,0-3-6 16,7-1 0-16,6-5-7 15,3-5 19-15,3-5-12 16,4-4 4-16,6 0 3 0,0-4 36 16,0-12-43-16,0 0 0 15,-4-1 0-15,-4-1 6 16,0 2-11-16,-6 0 5 16,-1-2 0-16,-3 4-8 15,-4-1 8-15,-3 2 0 16,-2 3-4-16,1 1 14 15,-1 0-10-15,-2 4 0 16,0-2 8-16,0 2-8 16,0 0 0-16,0 1 0 15,-5 0-1-15,-4 2 6 0,-2 0-5 16,0-1 0-16,0 3 5 16,-2 0-10-16,4 0 5 15,-5 3 0-15,5 11-21 16,1 1 26-16,-2 11-10 15,6-1 5-15,2 5 0 16,2-2-7-16,0 1 7 16,2-2 0-16,12-4-4 15,-1-5 11-15,0-6-7 16,-4-6 0-16,2-5 4 16,-2-1 15-16,5 0-17 15,3-10-2-15,1-13 15 16,3-4-2-16,0 0-13 15,-1-2 0-15,1 1 4 16,-2 7-15-16,4 0 11 0,2 8 0 16,-1 1-13-16,-2 7 15 15,0 3-3-15,-3 2 1 16,-6 0 0-16,-4 7-18 16,-7 12 12-16,-2 1 6 15,0 2-11-15,0-2 20 16,-9-2-9-16,-6-1 0 15,-4-5 1-15,2-4 10 16,-3-5-11-16,1-3 0 16,4 0 16-16,1 0-4 15,6 0-3-15,4-2 4 16,1 1-12-16,3 1 38 0,0 0-39 16,0 0 0-16,0 0-6 15,0 0 6-15,0 0 0 16,0 0 0-16,0 0 1 15,9 0 7-15,1 1-8 16,3 3 0-16,2-2-1 16,3-2 16-16,-2 0-15 15,1 0 0-15,4-2 5 16,-4-14 5-16,8-5-10 16,-3-8-12-16,1-2 11 15,-2-1-48-15,-3-1 45 16,1 8 2-16,-4 4 2 15,-1 4-5-15,-6 8 5 0,-3 3 0 16,-1 4-10-16,-4 2-10 16,2 0 19-16,0 6-3 15,-2 14 4-15,0 2 6 16,0 5 0-16,0-1-6 16,0-1 0-16,-2-1 17 15,-11-3-17-15,1-8 0 16,-3-1 5-16,1-3 18 15,-1-4-22-15,-1-3-1 16,1 1 0-16,-1-3 18 16,1 0-18-16,6 0 16 15,4 0-16-15,1 0 34 0,4-3-30 16,0-1-4 0,0 3 8-16,0 1 9 0,0 0-11 15,0 0-6-15,0 0 6 16,0 0-10-16,0 0 4 15,0 0 0-15,12 0-4 16,5 3 2-16,3 5 2 16,3-1 0-16,4-3 6 15,-2-4-9-15,4 0 3 16,-2 0 0-16,0 0-1 16,-2-9-4-16,-3-6 3 15,-2-4-11-15,0-1-2 16,-5-1 0-16,4-2-5 0,-5-1 17 15,1 1-5 1,-5-2-25-16,0 4 32 0,-3 0-16 16,-7 5 17-16,0 2-9 15,0 4 9-15,0 1 0 16,0 6-2-16,0-2 9 16,0 4-7-16,0 1 0 15,0 0 2-15,0 0-19 16,-5 0 17-16,-7 8 0 15,4 8-3-15,-3 2 6 16,-1 4-3-16,6 4 0 16,1 0 0-16,5 2-12 15,0-2 12-15,0-1 0 16,0-8-2-16,11-3 7 0,5-6-5 16,-3-1 0-16,3-5 6 15,-5-2-4-15,-7 0 9 16,2 0-11-16,-2 0 0 15,7-5 18-15,5-15-16 16,3-6-2-16,-3 2 2 16,0-2 0-16,-5 4-2 15,-2 2 0-15,0 2-1 16,-5 3 6-16,3 2-6 16,0-1 1-16,-1 0 0 15,3 1-1-15,0 1 3 16,-4 5-2-16,-3 4 0 15,0 1 0-15,-2 2-9 0,0 0 5 16,0 5-22 0,-2 10 16-16,-8 4 13 0,8-3-3 15,2-1 0-15,0 5 3 16,0-6-6-16,8 5 3 16,9-1 0-16,-1 0-7 15,1-3 12-15,-5 2-5 16,-6-2 0-16,-6-4 7 15,0-1-14-15,0-4 7 16,0 1 0-16,0-6 10 16,0-1 2-16,-6 0-12 15,2 0 0-15,-6 0-33 0,1 0-104 16,1 0-163 0</inkml:trace>
  <inkml:trace contextRef="#ctx0" brushRef="#br0" timeOffset="37705.83">7197 5462 1189 0,'0'0'241'16,"0"0"-239"-16,0 0 8 16,0 0-20-16,0 0-113 15,0 0-340-15</inkml:trace>
  <inkml:trace contextRef="#ctx0" brushRef="#br0" timeOffset="39927.58">8883 1598 178 0,'0'0'114'0,"0"0"40"16,0 0-41-16,0 0-23 0,0 0 37 16,0 0-45-16,0 0-23 15,-7-17-9-15,7 17-32 16,0 0 29-16,0 0 7 15,0 0-21-15,0 0 24 16,0 0-43-16,0-1 13 16,0-1-13-16,0 0 4 15,22-5-17-15,7-5 8 16,11 1-4-16,3 0-2 16,-1 2-3-16,-4 3-21 15,-4-3 19-15,-10 4-30 16,-6-2 29-16,-5 2 1 0,-8 3 2 15,-3-1 5-15,-2 2-4 16,0 1-1-16,0 0 5 16,0 0 13-16,0 0-18 15,0 0 0-15,0 0 5 16,0 0-1-16,0 0 4 16,0 0-8-16,0 0 8 15,0 0 3-15,0 0-9 16,0 0 8-16,0-3-4 15,0 2-2-15,-2 1 1 16,-1-3-5-16,-1 2 0 16,1 1-3-16,3-3 3 15,-2 3 0-15,2 0 1 0,0 0 3 16,0 0-4 0,0 0 0-16,0 0-5 0,0 0-4 15,0 0 2-15,0 0-16 16,0 0 23-16,0 0-21 15,0 0 20-15,0 0 1 16,0 0-9-16,0 0-1 16,0 11 10-16,0 0 0 15,0 4 2-15,2-1-6 16,5 4 4-16,0 5 0 16,0 0-5-16,-1 7 9 15,3 4-4-15,1 8 0 0,0 8 5 16,4 4-11-1,-1 7 6-15,2-1 0 0,4-2-6 16,-3 0 9-16,-1-5-3 16,1-2 0-16,-5 0 0 15,2 1 2-15,-4 0-2 16,0-2 0-16,-1-2 0 16,4 0 13-16,-1 1-11 15,0-3 2-15,3 2 0 16,-1 1 13-16,3 0-14 15,-3 1-1-15,3-1-1 16,-5 4 12-16,-3-2-13 16,0 2 0-16,0 0 2 15,-1-4 14-15,-1 2-10 16,2-6-6-16,-2 1 2 0,3 3 13 16,-1 4-11-16,4 5-4 15,-1 2 0-15,0 6 9 16,0 2-3-16,0-3-6 15,1 1 0-15,-3-5 15 16,-1 0-11-16,4-3-4 16,-1 1 3-16,0-1 6 15,3 3-1-15,-4-2-8 16,4-1 0-16,-5 2 14 16,-1-1-11-16,-1 0-3 15,0-1 5-15,0 0-1 16,-3 7-4-16,1 3 0 0,-3 8 0 15,2 2 10 1,-2 3-7-16,6 1-3 0,-2-4 0 16,5-4-4-16,1-11 10 15,-4-14-6-15,3-11 0 16,-5-4 4-16,2-3-4 16,-4-3 0-16,3 0 0 15,-1 2-7-15,1 0 13 16,2 0-6-16,2-2 0 15,-2-5 5-15,-2-2-6 16,-3-5 1-16,1-6 0 16,-5-6-5-16,2-2 14 15,-2-2-9-15,0 0 0 0,0 0 4 16,0 0-8-16,0 0 4 16,2 0 0-16,0 0 7 15,-2 0 4-15,0 0-9 16,0 0-2-16,0 0 8 15,0 0 3-15,0 0-11 16,-15 0 0-16,-21 0 5 16,-17 0 4-16,-9-6-9 15,-10 0 0-15,7 0-73 16,7-3-109-16,12-8-411 16</inkml:trace>
  <inkml:trace contextRef="#ctx0" brushRef="#br0" timeOffset="43851.37">10432 2259 5 0,'0'0'176'0,"0"0"-91"16,0 0 17-16,0 0-14 15,0 0 9-15,0 0 12 0,0 0-12 16,-11-10-51 0,11 10 22-16,0 0-43 0,0-2 16 15,-3 1-1-15,-1-3-27 16,0-3 20-16,-1-1-30 15,1 3 0-15,-3-4 30 16,2 4-26-16,1 0-7 16,0 1 40-16,2 4-32 15,2-1 25-15,0 1-33 16,0 0 2-16,0 0 8 16,0 0-10-16,0 0-4 15,0 0-1-15,0 0-8 16,0 12 9-16,0 13 4 15,0 13 0-15,0 6-9 0,0 5 19 16,0 1-10-16,0 1 0 16,0-5 0-16,-5-4 4 15,-1-7-4-15,0-3 0 16,2-9 1-16,2-8 6 16,2-7-14-16,0-3-7 15,0-5-93-15,0 0-52 16,6 0-147-16,13-14 94 15</inkml:trace>
  <inkml:trace contextRef="#ctx0" brushRef="#br0" timeOffset="45606.79">10430 2450 262 0,'0'0'171'0,"0"0"-82"16,0 0-39-16,0 0 41 15,0 0-9-15,0 0-50 16,0 0-6-16,-76-99-13 16,76 82 24-16,20-1-37 15,7 2 0-15,6 0-9 16,1 5 9-16,-1 8-8 16,-4 1 0-16,-4 2 8 15,-6 0 8-15,-5 5-8 16,-5 10-1-16,-7 4-14 0,-2 4-3 15,0 1 18-15,-2 2 39 16,-13-2-20-16,-4 0 20 16,1-4-36-16,1-1-3 15,5-7 0-15,6-5-4 16,1-5-7-16,5-2-6 16,0 0-77-16,0 0 57 15,17 0 28-15,2 0 9 16,1 0-1-16,3 0 8 15,1 0-7-15,-4 8 0 16,-4 6 2-16,-5 2-17 16,-9 0 6-16,-2-2 9 15,0 1 1-15,-4-1 0 0,-12-2 13 16,-4 1-1 0,-2-1-12-16,-1 2 23 0,2-5-23 15,0-3 9-15,3-4 12 16,3-2 1-16,1 0 27 15,5 0-4-15,3-8-15 16,-1-3 44-16,5-1-55 16,2 0 7-16,0 4 19 15,0 5-36-15,0 1 31 16,0 2-41-16,0 0 2 16,0 0-17-16,7 0 19 15,6 0-4-15,5 5 0 16,-1 6-1-16,1 0 1 15,1-1 0-15,-4-1 10 0,1-6-13 16,-3-3 10-16,3 0-7 16,3 0 0-16,2-12 10 15,1-9-10-15,-2-7 0 16,-2-5-36-16,-1-1 19 16,-1 0-24-16,-3 0 41 15,-3 2-4-15,-2 3 4 16,-1 8 0-16,-1 4 6 15,-4 4 0-15,2 6 24 16,-2 6-27-16,-2 1 14 16,0 0-17-16,0 0-8 15,0 0-5-15,2 16-12 16,0 6 25-16,0 6-8 0,0 2 8 16,0 2 0-1,-2 4 0-15,0-2 7 0,0 2-9 16,0-5 2-16,0-5 0 15,3-6 7-15,1-6-7 16,0-9 0-16,2-1-4 16,-2-4 22-16,2 0-18 15,3-7 22-15,7-11-20 16,1-2-4-16,-1-4-27 16,2 0 29-16,-2-3 1 15,-3 3 11-15,3 6-12 16,-1 0 0-16,-1 6 1 0,-3 2-6 15,-3 6 5-15,-3 2 0 16,0 2-6-16,1 0-8 16,-1 4 12-16,-1 15-12 15,0 4 14-15,-2 1 33 16,1 5-28-16,-3-6-1 16,3 0 4-16,-1-3 2 15,2-7-5-15,-2-2-5 16,0-8 7-16,-2-3 2 15,3 0-2-15,3 0-2 16,4 0 4-16,0-16-6 16,6-6 7-16,-3-3-10 15,3-4-43-15,-3-2 13 0,0 0-26 16,-1 4 41-16,-1 8 4 16,-5 3 12-16,4 5-1 15,-6 2 10-15,3 6-8 16,-3 3 0-16,0 0-2 15,1 0 0-15,2 0-2 16,-2 19 11-16,1 3 24 16,1 0-12-16,1-1-14 15,2-4 25-15,-4-1-26 16,5-5 0-16,-4-4-2 16,0-3 6-16,-3-4-10 15,1 0 0-15,5 0 5 16,4-2 15-16,4-16-19 15,0-2-1-15,-2-4 0 0,-5 2 12 16,-3-2-24-16,-1 2 12 16,-2 0 0-16,-3 0 2 15,-2 4 8-15,0 4-9 16,0 5 30-16,0 6-28 16,0 3 36-16,0 0-39 15,0-2 2-15,0 2-12 16,0 0 10-16,0 0-7 15,0 0-1-15,0 12 8 16,0 8 2-16,0 6-2 0,0 4 0 16,0 2-13-1,0 3 13-15,13-6 0 16,3-2-1-16,1-5 10 0,0-8-20 16,-5-9 11-1,2-2 0-15,2-3 10 0,-3 0-2 16,3-10-4-16,0-13-2 15,-6-5 6-15,-3-2-16 16,-7 2 5-16,0-2-7 16,0 0-6-16,-13 4 5 15,-3 8 9-15,3 6-2 16,-1 6 4-16,1 6-2 16,-3 0-12-16,-3 0 14 15,-8 0 0-15,-7 14-56 16,-1 0-81-16,-6 0-173 0,-1-2-223 15</inkml:trace>
  <inkml:trace contextRef="#ctx0" brushRef="#br0" timeOffset="45781.68">10973 2261 1118 0,'0'0'102'15,"0"0"-39"-15,0 0-63 16,0 0-13-16,0 0-8 16,0 0-211-16,21-15-111 0,10 15-331 15</inkml:trace>
  <inkml:trace contextRef="#ctx0" brushRef="#br0" timeOffset="47316.94">11754 2342 32 0,'0'0'50'16,"0"0"-2"-16,0 0 4 16,0 0 40-16,0 0 3 0,0 0 21 15,-3-2-6 1,3 0-34-16,0-2-11 0,0 0 7 15,0 0-38-15,0-3-11 16,-2 4 24-16,2-1-22 16,-2 2 14-16,2 2-35 15,0 0 7-15,0 0-11 16,0 0-6-16,0 0 5 16,0 0-3-16,0 12 4 15,0 6-1-15,0 5 1 16,0-4 0-16,0 5-5 15,0-4 14-15,0 2-9 16,0-3 0-16,0-5 0 16,0-5 3-16,0-5-3 15,2 0 0-15,-2-4 0 0,2 0 6 16,3 0 10-16,4-4 75 16,0-9-72-16,2-8 12 15,1-1-31-15,-4 2 0 16,1 0 1-16,3 2 4 15,-6 1-5-15,-2 5 0 16,1 7 6-16,-5 3-5 16,0 2-1-16,0 0 0 15,2 0 0-15,0 2-35 16,0 15 33-16,2 4-8 16,2 4 10-16,-4-2 1 15,2 3 2-15,-2-2-3 16,1-2 0-16,-1-6 13 15,-2-4-17-15,2-5 4 0,0-7 0 16,0 0 11-16,0 0-5 16,3 0 4-16,2 0 12 15,4-14-8-15,0-10 6 16,5-5-20-16,-3 1 1 16,3-2 4-16,-1 4-2 15,-1 4-3-15,-3 4 0 16,3 6 1-16,-6 4-1 15,-1 2 0-15,-1 3 0 16,-6 3-13-16,2 0 13 16,1 0-3-16,0 9 1 15,3 9-14-15,-4 6 12 0,2 4 4 16,3 2 0 0,-5 0 6-16,6-2-3 15,-4-1-3-15,0-10 0 0,1-3 5 16,-1-7-9-16,0-3 4 15,4-4 0-15,0 0 1 16,5 0 4-16,5-9 0 16,5-11 0-16,-1-2 11 15,2-1-14-15,-3-6-2 16,-4 3 0-16,-1-2-8 16,-3 4 13-16,-3 1-5 15,-6 8 0-15,0 1 11 16,-2 6-13-16,0 4 3 0,1 1-1 15,-3 3 30-15,0 0-27 16,0 0-3-16,0 0 0 16,0 0-7-16,0 0 3 15,0 0-7-15,0 9 11 16,0 5-1-16,-3 4 3 16,1 4-2-16,2 2 0 15,0 3 12-15,0 0 7 16,13-1-12-16,5-2-6 15,1-6 39-15,-2-4-40 16,1-5 3-16,-5-6 3 16,1-3 2-16,1 0 10 15,3-8-17-15,4-16 3 16,1-7-8-16,-7-6-94 0,-6-3-40 16,-7-2-235-16</inkml:trace>
  <inkml:trace contextRef="#ctx0" brushRef="#br0" timeOffset="47573.41">12429 2155 313 0,'0'0'149'16,"0"0"-80"-16,0 0 0 16,0 0 12-16,0 0 63 15,0 0 10-15,3-28-65 16,3 14-45-16,-1 0 32 15,-1 0-52-15,-2 0 6 0,-2 3-14 16,0 0-11-16,0 3 30 16,0 4-34-16,0 1 1 15,-4 3-4-15,-3 0-62 16,-2 9-63-16,5 17-67 16,1 9-110-16,3-1-126 15</inkml:trace>
  <inkml:trace contextRef="#ctx0" brushRef="#br0" timeOffset="48537.78">12726 2338 263 0,'0'0'310'0,"0"0"-142"16,0 0-142-16,0 0 62 15,0 0-11-15,0 0-30 16,11-22 6-16,-11 18-25 16,0-3-15-16,0 2 43 15,0-2-34-15,0-1 10 16,0 1-12-16,-2 0-17 16,-7 2 17-16,0 0-17 15,-2 1-3-15,-1 3 0 16,2 1 0-16,-2 0 0 0,-1 0 0 15,2 0 9-15,-1 0-17 16,2 8 8-16,-1 6 0 16,-1 1-15-16,3 8 26 15,1 1-11-15,0 2 0 16,6 0 0-16,0-2 1 16,2-2-1-16,0-4 0 15,0-2-6-15,0-4 15 16,0-6-9-16,0-2 0 15,0-2 7-15,0-2-24 16,0 0-9-16,2 0 6 16,8-8 14-16,0-13-81 15,1-2 4-15,1 0 42 0,-3 0-31 16,-1 2 69 0,0 7-9-16,-2 5 12 0,-4 3 44 15,1 2-16-15,-3 4 30 16,0 0-39-16,4 0-10 15,0 0-18-15,0 4 4 16,6 11 5-16,-3 6 12 16,-1-1-8-16,1 0 10 15,2-4-6-15,0-6-6 16,-3-4 28-16,3-2-26 16,0-4 7-16,0 0 28 15,4 0-22-15,1-2 25 16,3-16-28-16,4-6-10 0,-1-6 17 15,-1-5-18-15,0-2-3 16,-3 1 0-16,-3 0-4 16,-3 0 4-16,0 6 0 15,-6-5 3-15,-4 5 1 16,0 4 3-16,0 6-7 16,0 8 18-16,0 5-4 15,0 2 1-15,0 5-12 16,0 0 7-16,0 0-20 15,0 0 3-15,-9 0 7 16,-2 16-11-16,0 2 16 16,-1 6-5-16,4 0 0 15,3 8 4-15,3 2-8 16,2 4 4-16,0 1 0 0,2 0-4 16,14 0 3-16,4-3 1 15,3-7 0-15,-1-8 0 16,0-5 0-16,0-10 6 15,-4-6-6-15,0 0 7 16,0-6 11-16,-1-19-36 16,-1-10-21-16,-1-5-108 15,-5-4 25-15,-1-4-385 16</inkml:trace>
  <inkml:trace contextRef="#ctx0" brushRef="#br0" timeOffset="50502.49">13863 2169 193 0,'0'0'216'0,"0"0"-50"15,0 0-112-15,0 0-25 0,0 0-25 16,0 0-1-16,0 0 17 16,0 0-20-16,0 2 22 15,0-2 20-15,0 0-21 16,-2 0 29-16,0 0-6 16,2 0-3-16,-6 0 38 15,2 0-19-15,-2-5-38 16,-5-6-14-16,-3-1 7 15,3 0-10-15,-3 2 6 16,3 2-8-16,3 2 20 16,-2 3-23-16,1 3 0 0,-1 0-3 15,-2 0-5 1,-1 7-1-16,2 9 4 16,2 5 5-16,2-2-16 15,5 3 16-15,2 2 0 0,0-2-4 16,0-1 13-16,0-6-9 15,9-1 0-15,0-3 0 16,0-5-8-16,2-6 4 16,0 0 4-16,2 0 21 15,8-22-20-15,-2-6 24 16,2-4-25-16,-3-7-5 16,-3 1 2-16,-3-1-29 15,-2-5 32-15,-3 7-3 16,-3-3 13-16,1-1-1 0,-5 6-9 15,0-1 9-15,0 5 27 16,0 10-33-16,0 7 17 16,0 7-13-16,0 7-1 15,0 0-3-15,0 0-3 16,0 0-5-16,0 0-6 16,0 0-10-16,-3 4 21 15,1 15 0-15,0 0 0 16,2 10 4-16,0 5-4 15,0 5 0-15,0 7-6 16,0-3 16-16,7 1-10 16,4-1 0-16,2-4 2 0,3 0-4 15,-1-9 2 1,1-4 0-16,-5-8 0 0,0-6 11 16,-6-6-11-16,0-5 0 15,-5-1 1-15,2 0 18 16,2 0-19-16,5-18-3 15,3-7-12-15,0-6-19 16,2 1 21-16,-1 4-3 16,-2 5 16-16,-1 2-7 15,-4 7 7-15,-1 4 0 16,-1 4-1-16,-4 4 6 16,2 0-10-16,0 0 2 15,0 2-7-15,4 16-3 16,0 2 13-16,1 2 0 15,-1 2 11-15,3 3 1 0,-2-4-12 16,4 2 3-16,-2-8 4 16,2-2 12-16,0-5-19 15,-2-3 0-15,0-7 10 16,2 0-2-16,2 0 1 16,1-16 2-16,1-5-3 15,-1-5 2-15,1-3-10 16,3 0 0-16,1 0-6 15,-2 4 9-15,3 2-3 16,-3 8 0-16,4 8 2 16,-1 5-13-16,2 2 11 0,-4 0 0 15,-2 2-13-15,-5 12 0 16,-7 2 9-16,-4 0 4 16,0 1 7-1,0-1 22-15,-4-3-27 0,-12-2-2 16,3-3 12-16,0-5 1 15,-1-3-12-15,3 0 9 16,-3 0-6-16,4-1 29 16,3-6-31-16,3 1 6 15,2 2 32-15,2 3-36 16,0 1 19-16,0 0-23 16,0 0 12-16,0 0-24 15,0 0 12-15,0 0 0 16,0 0-9-16,4 0 9 0,5 5 0 15,1 8 0-15,2-1 4 16,1 0-6-16,-2 0 6 16,1-2-4-16,-2-5 0 15,2-2 7-15,-1-3-7 16,4 0 0-16,1-3 7 16,5-15 4-16,-4-5-11 15,1-5-10-15,-3-7 0 16,-3-1-30-16,-4-4 39 15,-5 0-4-15,-3-6 5 16,0 0 3-16,0 2 1 16,-3 6-4-16,-1 14 17 15,2 9-12-15,0 9 14 16,2 5-4-16,0 1-12 16,0 0 6-16,0 0-9 0,0 0-2 15,-2 0-2-15,2 19-10 16,-2 5 12-16,-2 8 2 15,4 5 0-15,0 1 0 16,0 5 0-16,0-4 0 16,12 0-4-16,-1-6 8 15,3-1-4-15,-3-8 0 16,-1-4 2-16,2-6-1 16,-1-5-1-16,0-6 0 15,1-3 5-15,3 0 5 16,-1 0-20-16,1-2-6 15,-1-13-44-15,-4-3-33 0,-1-5-107 16,-7-3-225-16</inkml:trace>
  <inkml:trace contextRef="#ctx0" brushRef="#br0" timeOffset="50691.72">14559 2017 547 0,'0'0'245'0,"0"0"-167"15,0 0 26-15,0 0-46 16,0 0 4-16,0 0-22 0,71 0-26 16,-45-6 11-1,-3-3-25-15,-4 0 6 0,-7 1-15 16,-3-1-71-16,-9 2-79 16,0-1-145-16</inkml:trace>
  <inkml:trace contextRef="#ctx0" brushRef="#br0" timeOffset="50861.98">14270 1877 468 0,'0'0'221'16,"0"0"-172"-16,0 0-28 16,0 0-21-16,0 0-30 15,0 0-53-15,-39 9 65 16,54 3-38-16,3-1-68 0,7-2-35 15,2-2-58-15</inkml:trace>
  <inkml:trace contextRef="#ctx0" brushRef="#br0" timeOffset="51461.01">14663 1828 507 0,'0'0'238'0,"0"0"-104"16,0 0-79-16,0 0 7 16,0 0-10-16,0 0-34 15,16-23-5-15,-14 23-13 0,2 0 0 16,1 8-5-16,-1 7-1 16,2 6 5-16,-3 2 1 15,-1 6 0-15,1-3 11 16,-3-2-5-16,0-2-6 15,0-7 1-15,0-4 11 16,0-8-7-16,0 0-4 16,2-3 0-16,0 0 43 15,0 0-40-15,5-17 13 16,-1-8-17-16,6-1 13 16,-1-6-20-16,-2 4 7 15,-1 0-37-15,2 3 37 16,-2 6-26-16,-1 3 26 15,0 2 0-15,2 5 5 0,-3 1-11 16,1 5 6-16,-3 3 0 16,4 0-13-16,-2 0 9 15,1 0-1-15,-1 5 4 16,-2 8 1-16,2 3 11 16,-4 4-4-16,4 4-1 15,-1-1 26-15,1 2-28 16,4-3 0-16,-4-2 4 15,5-6-4-15,-2-9 22 16,2-5-13-16,4 0-2 0,2-3 76 16,2-19-53-1,4-9 2-15,-5 1-34 0,-5 2 14 16,1 2-32-16,-6 6 13 16,-1 6-53-16,-5 9-23 15,-2 2-166-15,0 3-407 16</inkml:trace>
  <inkml:trace contextRef="#ctx0" brushRef="#br0" timeOffset="53285.43">11700 4084 342 0,'0'0'147'0,"0"0"-9"16,0 0-17-16,0 0-6 15,0 0-38-15,0 0-24 16,-7-13 51-16,5 13-66 16,2 0 19-16,-2 0-8 15,2 0-40-15,0 0 33 16,0 0-29-16,0 0-10 0,0 0 5 15,0 0-8-15,0 0-14 16,4 0-6-16,21 21 20 16,11 16 6-16,9 7-6 15,5 8 2-15,2 0 2 16,4-1 2-16,-5-5-6 16,-7-8 0-16,-8-11 4 15,-11-8-2-15,-15-11-2 16,-2-7 0-16,-6-1-2 15,-2 0 14-15,0 0-12 16,2 0 5-16,-2 0 5 16,0-6-20-16,0-16-46 0,0-5-172 15,-6-11-193-15</inkml:trace>
  <inkml:trace contextRef="#ctx0" brushRef="#br0" timeOffset="53659.71">12023 3924 338 0,'0'0'163'0,"0"0"-79"16,0 0 12-16,0 0-39 15,0 0-30-15,0 0-16 0,-29 20-11 16,14 12 50-16,-1 8-14 16,-1 8-9-16,-3 6 32 15,-3 5-47-15,-4-1 35 16,-2 0-11-16,0 0-24 16,-2-4 53-16,0-6-45 15,2-5-8-15,12-14 22 16,3-11-21-16,7-6-13 15,5-5 0-15,2-3 10 16,0-3-20-16,0 2 10 0,0-3-91 16,0 0-45-1,25 0-121-15,14-24 8 0</inkml:trace>
  <inkml:trace contextRef="#ctx0" brushRef="#br0" timeOffset="54341.55">12501 4386 126 0,'0'0'316'0,"0"0"-158"15,0 0-124-15,0 0 47 16,0 0-26-16,0 0-12 15,-9 0 44-15,6 0-36 16,1 0 13-16,-2-7 0 16,-1-5-53-16,3-1 33 0,0-4-16 15,2-3-24-15,0-1 6 16,2 0-10-16,11-1 0 16,3 2-1-16,-3 5 13 15,1 2-12-15,-3 5 0 16,-3 2 7-16,4 2 13 15,1 2-20-15,3 2 0 16,4 0-5-16,2 0-1 16,5 15 6-16,-2 3 0 15,2 5 1-15,-3 0-6 16,-2 2 5-16,-4-5 0 16,-3-4-1-16,-1-4-2 15,-5-4 3-15,-5-4 0 0,0-4 8 16,2 0 17-1,2 0 9-15,3-4 19 0,3-10 0 16,-1-4-42-16,1 1 7 16,-1-2-18-16,-2-1 10 15,0 1-10-15,0 2 1 16,0 3-2-16,-4 4-9 16,-2 4-50-16,-3 4 9 15,0 2-42-15,5 0-171 16,2 0-177-16</inkml:trace>
  <inkml:trace contextRef="#ctx0" brushRef="#br0" timeOffset="55099.54">13807 4006 79 0,'0'0'182'15,"0"0"-29"-15,0 0 8 16,0 0-54-16,0 0 27 16,0 0-67-16,-16-65 11 15,16 58-7-15,0 3-20 16,0 2 12-16,0 2-26 16,0 0-15-16,0 0 29 15,0 0-49-15,0 0 8 0,0 0-10 16,0 0-8-1,0 0 0-15,0 16-5 0,0 16 13 16,0 10-6-16,4 8 10 16,-1 0-4-16,2 0 0 15,-3-5 12-15,0-8-12 16,-2-3 0-16,0-9-57 16,0-6-7-16,2-8-60 15,0-5 13-15,5-4-103 16,-1-2-57-16,2 0 63 15</inkml:trace>
  <inkml:trace contextRef="#ctx0" brushRef="#br0" timeOffset="56570.94">13805 4071 310 0,'0'0'198'16,"0"0"-27"-16,0 0-171 15,0 0 78-15,0 0-78 16,0 0 75-16,25-125-22 16,-6 113-31-16,1 2-9 15,1 2 1-15,-2 6-14 16,-1 2 0-16,2 0 3 16,2 10 0-16,-1 12-4 15,-1 2 1-15,-3 2 0 16,-8 1 1-16,-4-4-1 0,-5 2 0 15,0-5 17-15,0-1-7 16,-3 2-10-16,-14-3 0 16,1-3 7-16,1-2 2 15,6-5-9-15,4-4 0 16,5-4-5-16,0 0 16 16,0 0-11-16,10-7 0 15,9-7-8-15,3 0 3 16,1 6-2-16,2 7-16 15,4 1 17-15,0 0-3 16,-5 15 9-16,-4 5 0 16,-4-1-12-16,-14-1 11 0,-2 0-20 15,0-4 21-15,0 1-8 16,-16 0 19-16,-6 2-9 16,-5-4 4-16,1-1-5 15,-1-2 16-15,2-6-17 16,5-2 0-16,5-2 23 15,-1 0-22-15,5 0 32 16,-1-16-14-16,3 2-19 16,5-2 67-16,2 2-40 15,0 1 12-15,2 4 10 16,0 3-46-16,0 4 30 16,0 2-30-16,0 0 9 15,0 0-20-15,0 0 8 0,0 0-2 16,0 0-8-1,0 0-11-15,0 0 16 0,2 6 4 16,13 12 2-16,1 2 11 16,0 0-12-16,-1 0 0 15,4-2 0-15,-4-4 8 16,1-6-8-16,-3-4 0 16,3-4 4-16,1 0-5 15,1-1 1-15,5-18 0 16,-4-5 0-16,4-2-29 15,-3-6 18-15,-3 0-14 16,0 0-9-16,-7 3 10 16,-1 3-12-16,-5 9 36 15,2 4-3-15,-2 3 7 0,-2 6-4 16,0 0 9-16,-2 4-4 16,0 0 46-16,0 0-44 15,0 0-4-15,0 0-3 16,0 0-15-16,2 0 12 15,3 16 3-15,-1 7 0 16,0 0 5-16,4 4-3 16,-2-1-2-16,-2-2 1 15,3-5 8-15,-1 1-9 16,0-8 0-16,-2-5 6 16,3-3-6-16,-3-2 0 15,2-2 0-15,6 0 5 16,1 0 9-16,5-10-6 0,-1-8-8 15,2-4 6-15,1-2 6 16,-3 0-12-16,6 2 0 16,-8 4-6-16,-1 4 6 15,-3 6-4-15,-3 4 4 16,0 4 0-16,-2 0-13 16,1 0 13-16,-1 0-9 15,0 15 9-15,-4 5 0 16,-2-3 10-16,0 3-10 15,0 1 10-15,0-6-5 16,0-1-5-16,0-6 0 16,0-2-2-16,0-3 7 0,0-3-5 15,0 0 0-15,0 0 7 16,0 0 21-16,0 0-26 16,2-3 7-16,4-8-9 15,1-6-5-15,1 2 3 16,6-6-21-16,-3 3-12 15,3-1 35-15,-1 3-25 16,-2 5 23-16,1 3 1 16,-4 4-21-16,1 0 22 15,-2 4-7-15,-2 0-6 16,1 0 0-16,-2 0 0 16,1 2 13-16,2 13 24 15,-3 4-14-15,1 3 18 16,1-2-16-16,1 3-11 15,-1-6 33-15,2-2-26 0,-2-6-4 16,-2-4 11-16,1-5-12 16,4 0 6-16,2 0 4 15,4-7-8-15,8-15-6 16,-3-2 1-16,-3-4-77 16,2-2-94-16,-13-1-247 15</inkml:trace>
  <inkml:trace contextRef="#ctx0" brushRef="#br0" timeOffset="56881.02">14727 3889 348 0,'0'0'216'0,"0"0"-153"16,0 0-48-16,0 0 17 15,0 0-15-15,0 0-14 16,-22 43 63-16,27-41-46 15,-1-2 44-15,3 0 63 16,-3 0-51-16,1 0-14 16,-1-4-46-16,-2-5-11 15,1-3 11-15,-3-1-16 16,0 1-21-16,0 3-5 16,0 2-2-16,-9 7 20 15,-2 0-46-15,0 0 21 16,1 7 28-16,4 14-51 0,6 1 27 15,0 1-88-15,16-4-87 16,22-9-235-16</inkml:trace>
  <inkml:trace contextRef="#ctx0" brushRef="#br0" timeOffset="57583.21">15425 3838 16 0,'0'0'277'0,"0"0"-110"16,0 0-1-16,0 0-3 0,0 0-73 16,0 0-14-1,0-26-7-15,0 26-46 0,0 0 44 16,0 0-55-16,0 0-9 16,0 0-3-16,0 0-5 15,-13 8 5-15,-5 12 7 16,-2 8 1-16,-2 8 24 15,2 8-32-15,1 7 13 16,9 2 13-16,7-2-21 16,3-5 5-16,0-8-10 15,25-4 7-15,4-12-2 16,9-6 2-16,4-12-6 16,-1-4-1-16,-2 0-133 15,-5-16-68-15,-7-14-291 16</inkml:trace>
  <inkml:trace contextRef="#ctx0" brushRef="#br0" timeOffset="58242.14">15668 4020 41 0,'0'0'38'0,"0"0"-30"16,0 0 12-16,0 0-2 15,0 0 81-15,0 0 51 16,0 3-18-16,0-3-16 16,0 0 0-16,0 0-43 0,0 0 5 15,0 0-27 1,-2 0 15-16,2 0-3 0,-2 0-54 16,0-5 31-16,2 1-10 15,0 3-26-15,0-2 27 16,0 3-31-16,0 0 0 15,0 0-1-15,0 0-25 16,0 3 24-16,0 12 2 16,0 7 0-16,0 4 0 15,4 1 0-15,-2 1 0 16,0-5 0-16,0 0 4 16,-2-5-4-16,0-6 0 15,3-6 2-15,-3-2 1 0,2-4 3 16,1 0-6-1,3 0 21-15,3-14-13 0,7-9-5 16,-1-3-3-16,3 1 3 16,0-1-17-16,-2 1 14 15,-1 4 0-15,-1 1-5 16,1 3 4-16,-3 5 0 16,-4 3 1-16,-1 3 0 15,-5 6-12-15,-2 0 12 16,2 0-14-16,0 0 12 15,2 0-22-15,6 7 21 16,-6 6 3-16,5 4 0 16,-3 3 6-16,2 3-5 15,1-1 17-15,-3 0-10 0,3 0 5 16,0-2-10-16,2-2-3 16,-2-4 5-16,2-5 6 15,2 0-10-15,1-5-1 16,4-2 0-16,4-2-39 15,3 0-111-15,-3-8-250 16</inkml:trace>
  <inkml:trace contextRef="#ctx0" brushRef="#br0" timeOffset="58505.44">16206 4099 617 0,'0'0'259'0,"0"0"-155"0,0 0-9 15,0 0-21-15,0 0-38 16,0 0 23-16,8-15-57 16,-8 15 5-16,0 0-4 15,0 0 5-15,0 0-16 16,0 12 3-16,-4 14 5 16,-7 11-1-16,-3 3 9 15,-1 4-8-15,1 2 0 16,1-4-8-16,1-5-3 15,10-5-96-15,2-15-54 16,0-11-161-16,16-6-314 16</inkml:trace>
  <inkml:trace contextRef="#ctx0" brushRef="#br0" timeOffset="58872.2">16475 4030 395 0,'0'0'215'15,"0"0"-18"-15,0 0-108 16,0 0-40-16,0 0 54 16,0 0-45-16,18-42 16 15,-16 38-19-15,0 2-27 0,-2 2 33 16,3 0-29-1,-3 0-30-15,0 0 5 16,2 0-7-16,5 18-3 0,-1 16-4 16,5 16 14-16,-3 12-7 15,0 10 0-15,3 6 0 16,-1 1 0-16,0 4 11 16,-1-3-12-16,1-5 1 15,-2-6 0-15,1-13-4 16,-5-14 4-16,0-13-81 15,2-14 10-15,0-13-129 16,-1-2-182-16</inkml:trace>
  <inkml:trace contextRef="#ctx0" brushRef="#br0" timeOffset="59234">16413 4084 439 0,'0'0'190'0,"0"0"-39"16,0 0-104-16,0 0-14 16,0 0-2-16,0 0-22 15,33-150 29-15,-20 142-38 16,1 3 0-16,-3 2-1 0,-2 3 1 15,2 0 0-15,-2 0-2 16,2 8 4-16,-1 12-11 16,-6 4 9-16,-4-1 0 15,0-2 23-15,0-3-22 16,0-4 36-16,-12 0-22 16,-1-3-7-16,2-1 5 15,-3-3-13-15,6 0-10 16,3-6-97-16,5-1-181 15,0 0-129-15</inkml:trace>
  <inkml:trace contextRef="#ctx0" brushRef="#br0" timeOffset="59547.82">16696 3627 465 0,'0'0'227'0,"0"0"-39"15,0 0-150-15,0 0 17 16,0 0-51-16,0 0 12 16,91-35-20-16,-66 61 4 15,2 11 0-15,-2 4 24 16,-4 6-18-16,-7 3 19 15,-10 5 6-15,-4-1-11 16,0 2 22-16,0-1-36 0,-18-8-4 16,-3-7 5-16,-4-6-7 15,-2-9-24-15,0-7-120 16,2-13-227-16</inkml:trace>
  <inkml:trace contextRef="#ctx0" brushRef="#br0" timeOffset="60097.68">16563 3987 239 0,'0'0'232'15,"0"0"-90"-15,0 0-27 16,0 0 19-16,0 0-65 16,0 0-2-16,-17-57-4 15,17 48-56-15,0-3 15 16,9 5-12-16,5 0-9 0,-1-2 15 15,3 5-8-15,-1 2-8 16,6 2 0-16,-3 0-7 16,-1 4-1-16,-3 18 8 15,-5 2 0-15,-5 6-8 16,-4-2 8-16,0-3 0 16,0-1 0-16,-13-6-7 15,-7-2 7-15,-5-4 18 16,-2-3 1-16,2-2 44 15,4-3-43-15,0-4 12 16,8 0 16-16,4 0-35 16,4 0 38-16,5 0-34 0,0 0-12 15,0 0 15-15,0 0-20 16,-2 0 0-16,2 2-1 16,0-1-14-16,-2 6-32 15,2 1-74-15,0 0-107 16,0-6-367-16</inkml:trace>
  <inkml:trace contextRef="#ctx0" brushRef="#br0" timeOffset="66044.17">7081 5905 423 0,'0'0'40'15,"0"0"-40"-15,0 0-92 16,0 0-144-16</inkml:trace>
  <inkml:trace contextRef="#ctx0" brushRef="#br0" timeOffset="83577.06">2456 7718 106 0,'0'-4'143'0,"0"0"-47"0,0 0 51 16,0 1-24-1,0-2 21-15,0 1-39 0,0 0-19 16,0 0-27-16,0 1 25 16,0 3-64-16,0 0 10 15,0 0-22-15,0 0 10 16,0 0-36-16,0 0 15 15,0 0 3-15,0 0-3 16,2 0 12-16,0 7-9 16,1-3 0-16,-3 0 6 15,2-2 1-15,0 1-7 16,0 0 0-16,0-1-4 16,-2-2 10-16,0 0-6 15,0 0 0-15,0 0 8 16,0 0-5-16,0 0-3 15,0 0 0-15,2 0 30 0,-2 0-23 16,0-8 2-16,4-9-9 16,-4 2 8-16,0-1-7 15,0 4-1-15,0 0 0 16,0 4-4-16,0-1 4 16,0 4 0-16,0 1-3 15,0 1 6-15,0 3-14 16,0 0 6-16,-4 0-3 15,2 0-10-15,-4 0 1 16,-5 9 17-16,-5 11 0 16,1 8 14-16,-1-1-16 15,1 5 2-15,3 2 0 0,3 1-15 16,5 8 19-16,0-2-4 16,4 4 0-1,0-8 2-15,0-4-13 0,2-9 11 16,13-6-1-16,1-6-16 15,-1-8 1-15,3-4 16 16,3 0 10-16,6-2-5 16,2-20 42-16,2-6-47 15,0-3 0-15,-2 1-3 16,-3 2 11-16,-2 2-15 16,-5 1 7-16,-4 0 0 0,-6 8-9 15,-4 3 9-15,-5 3 0 16,2 7 0-16,-2 1 12 15,0 2-7-15,0 1-1 16,0 0 8-16,0 0-8 16,0 0-4-16,0 0-16 15,0 0 11-15,0 0-35 16,0 8 40-16,0 10 0 16,0 4 4-16,0 2-2 15,0 4 2-15,4 2-4 16,5-2 6-16,3-2 10 15,1-1-16-15,3-8 0 16,-3-2 8-16,-3-7 0 0,0-4-8 16,-1-4 0-1,1 0 22-15,2 0-22 0,-1 0 29 16,0-7-29-16,1-6 7 16,-2-1 0-16,2-5-7 15,-3-1 0-15,-3-2 0 16,1-2-14-16,0 1 14 15,-3-2 0-15,1 5 3 16,-1 4 1-16,-4 2 2 16,2 4-6-16,-2 3 4 15,2-2 11-15,0 6-15 16,3-3 0-16,-5 5 7 0,2 1-2 16,-2 0-5-1,0 0 0-15,0 0 0 16,0 0-18-16,0 0-2 0,0 12 4 15,2 6 16-15,3 6 7 16,0 2-2-16,-1 5-5 16,0-3 0-16,1-1 14 15,-1-2-14-15,0-7 0 16,2-7 1-16,-2-5 2 16,-2-3-3-16,0-3 0 15,3 0 0-15,1 0 16 16,6-9-5-16,1-6-11 15,1-7 1-15,-4-3-9 16,3 1-33-16,-1-6 2 16,1 2 26-16,1 0-34 0,-1 1 41 15,-4 0-2 1,0 5 8-16,-7 4 0 0,1 4 8 16,-3 8-8-1,0 1 43-15,0 5-37 0,0 0 6 16,0 0-12-16,-7 0 0 15,-5 7-7-15,4 5 7 16,1 1 0-16,5-2-6 16,2-1-15-16,0 2 20 15,6 4-7-15,12 4 8 16,6 3 1-16,-1 3 3 16,-5-2-4-16,-3 2 0 15,-8-4 12-15,-7-4-12 0,0 0 0 16,-2-5 0-16,-21-1 18 15,-3-1-15-15,-1-5 7 16,0-2 1-16,5-3-2 16,2-1 13-16,7 0-18 15,4 0 1-15,5 0 15 16,4 0-20-16,0-8-7 16,0-2-68-16,13-3-142 15,13-6-274-15</inkml:trace>
  <inkml:trace contextRef="#ctx0" brushRef="#br0" timeOffset="83976.94">3401 7586 581 0,'0'0'198'0,"0"0"-58"16,0 0-26-16,0 0-63 15,0 0 13-15,0 0-19 16,0-105-36-16,0 105 30 16,0 0-39-16,0 0 2 15,0 0-13-15,0 0 10 16,0 2-4-16,0 14 4 0,0 5 2 16,0 5-6-1,0 3 5-15,0 7 0 0,0 5 13 16,0 3-5-1,0-2-8-15,0-5 0 0,0 0 10 16,0-5-11-16,0-4 1 16,0-3 0-16,7-8-12 15,2-3 9-15,4-3 3 16,-2-5 16-16,5-4-11 16,1-2-10-16,4 0-30 15,1-11-55-15,-5-9-33 16,-5-6-225-16,-7 1-184 15</inkml:trace>
  <inkml:trace contextRef="#ctx0" brushRef="#br0" timeOffset="84163.06">3245 7752 547 0,'0'0'294'15,"0"0"-138"-15,0 0-63 16,0 0-16-16,0 0-45 15,0 0-14-15,67-6-16 16,-36 2-2-16,0-2-18 16,3 2-8-16,1-2-146 15,2-5-142-15,-2-1-341 16</inkml:trace>
  <inkml:trace contextRef="#ctx0" brushRef="#br0" timeOffset="84973.9">4115 7642 241 0,'0'0'238'0,"0"0"-59"16,0 0-76-16,0 0 16 16,0 0-8-16,0 0-55 0,-10-63 27 15,10 58-49-15,0 1-3 16,0 1 5-16,0 3-30 16,0 0 21-16,0 0-25 15,0 0 11-15,0 0-16 16,0 0 3-16,0 0 0 15,0 7-7-15,5 13-1 16,-3 6 5-16,3 6 3 16,-3 6 0-16,0 0 9 15,3-2-2-15,-3 0-14 16,2-4-3-16,1-10-53 16,-3-6 17-16,2-8-47 0,1-8-28 15,6 0-119-15,2-4 70 16,3-16-272-16</inkml:trace>
  <inkml:trace contextRef="#ctx0" brushRef="#br0" timeOffset="85560.86">4302 7648 78 0,'0'0'374'0,"0"0"-207"15,0 0-12-15,0 0-73 16,0 0-7-16,0 0-13 15,0-26-50-15,0 26 24 16,0 0-25-16,0 0-11 0,0 0 32 16,0 0-29-1,0 0 0-15,0 0-3 0,0 9-1 16,0 10 1-16,0 5 9 16,0 5-8-16,0-3 28 15,0 6-20-15,0-7-8 16,0-4-1-16,0-4 16 15,0-8-14-15,0-2-2 16,0-3 0-16,0-4 5 16,0 0-5-16,0 0-21 15,0-2 7-15,4-18-190 16,1-4-44-16,-1-6 83 16,-4 2-55-16,0 0 56 15,0-1 61-15,0 6 103 0,-2-1 153 16,-7 3 63-1,1 5-33-15,-2 0 10 0,3 7-86 16,3 2 9-16,2 4-77 16,2 3 37-16,0-3-11 15,0 3-61-15,0 0 23 16,0 0-27-16,0 0 0 16,6 0 3-16,17 0-1 15,8 6-2-15,7 13 9 16,6 5-3-16,-3 2 7 15,-10-2-13-15,-16-2 0 16,-13-1-15-16,-2 0 17 16,-6-1-2-16,-25 2 6 0,-5-2-5 15,-6-2-1 1,-1-2-40-16,6-4-186 0,3-11-317 16</inkml:trace>
  <inkml:trace contextRef="#ctx0" brushRef="#br0" timeOffset="86974.52">2360 8328 31 0,'0'0'72'0,"0"0"-56"16,0 0 2-16,0 0 40 15,0 0-25-15,0 0 32 16,-43 0 27-16,39 0-35 15,2 0 6-15,-4 0-36 16,-1 0-22-16,-5 0 36 16,1 0-36-16,1 0 31 0,-2 1 7 15,3-1-27-15,5 0 60 16,2 0-28-16,0 0-22 16,2 0 53-16,0 0-41 15,0 0-15-15,0 0 30 16,4 0-31-16,7 0 4 15,3 0-26-15,-1 0 6 16,3-1 0-16,-1-2-4 16,1 0-2-16,3-1 0 15,2 0 14-15,3-4-14 16,3 2 8-16,2-1-4 16,-1 2 34-16,7-4-37 0,0 2 11 15,3-2-8 1,-3 2 12-16,6 0-16 0,-3 0 0 15,-1 0 6-15,-5 3-2 16,-3-1 0-16,0 0-4 16,-2-1 0-16,2 2 18 15,-3 0-14-15,3-2-4 16,-3 2 3-16,1-2 19 16,0 2-19-16,-2-1-3 15,4 0 13-15,0-1 3 16,6 0-13-16,5 0-3 15,1 0 6-15,-1 0 0 16,0 0-6-16,0 1 0 16,-2 0 1-16,0-2 18 15,0 2-16-15,-2-1-3 0,-1 3 6 16,-1-3-2-16,1 3 1 16,1-1-5-16,4 0 0 15,0 0 9-15,2 0-9 16,3 0 0-16,-1-4 1 15,4 1 1-15,0-2 7 16,1-1-9-16,3 4 0 16,-4-4 18-16,2 2-19 15,-3 5 1-15,-3-4 0 16,6 2-6-16,-6 4 10 16,-4 0-4-16,0-2 0 15,-2 3 9-15,-2-4-11 16,-1 2 2-16,6-5 0 0,-3 3 10 15,-1-1-1-15,-1-2-9 16,-3 2 1-16,-2-2 13 16,0 2 3-16,-8 1-17 15,-5 0 0-15,-7 2 0 16,-7 0 5-16,-4 2-5 16,0 0 0-16,0 0-77 15,0 0-35-15,-11 16-46 16,-15 2-82-16,-12 0-359 15</inkml:trace>
  <inkml:trace contextRef="#ctx0" brushRef="#br0" timeOffset="89412.09">3374 8550 113 0,'0'0'122'15,"0"0"-40"-15,0 0-56 16,0 0 32-16,0 0 27 0,0 0-39 16,-6 0 12-1,4 0 11-15,2 0-21 0,0 0 20 16,0 0-52-1,0 0-3-15,0 0 20 0,0 0-32 16,0 0 21-16,0 0 3 16,0 0-17-16,0 0 48 15,0 0-29-15,-5 0 21 16,1 0 13-16,-1-2-54 16,3 0 40-16,-3-1 7 15,5 0-37-15,-2 1 37 16,2 2-42-16,0 0-1 15,0 0-11-15,0 0-3 16,0 0 2-16,0 0-3 16,0 0-8-16,0 19 3 0,-4 10 11 15,-3 9-2-15,1 6 0 16,1 7 1-16,-2 0-1 16,5 7 0-16,0-7 4 15,0-3-2-15,2-10-2 16,-3-8 0-16,1-8 0 15,2-7 9-15,0-8-9 16,0-3 0-16,0-4-36 16,0 3-9-16,0-3-160 15,15 0-119-15,1 0-304 16</inkml:trace>
  <inkml:trace contextRef="#ctx0" brushRef="#br0" timeOffset="91604.88">5238 7833 279 0,'0'0'58'16,"0"0"-58"-16,0 0-334 15</inkml:trace>
  <inkml:trace contextRef="#ctx0" brushRef="#br0" timeOffset="92688.6">5171 7578 59 0,'0'0'39'16,"0"0"1"-16,0 0 0 15,0 0-29-15,0 0 13 16,0 0 2-16,0-25-23 16,0 24 43-16,0 1-13 0,0 0-14 15,0 0 34 1,0 0-31-16,0 0-3 0,0 0 29 16,0-2-29-16,0 2 31 15,0-2 4-15,0-3 3 16,0 0 30-16,0-1-77 15,0-2-6-15,0-3 38 16,0 1-39-16,0 0 13 16,0 0-4-16,0-2-11 15,0 2 42-15,0 1-40 16,0 2 21-16,0 3 18 16,0 0-33-16,0 4 38 0,0 0-18 15,0 0-24-15,0 0 24 16,0 0-29-16,0 0 0 15,0 0-1-15,0 0-11 16,0 0 11-16,0 0-8 16,0 0 5-16,0 12-6 15,-2 6 10-15,-1 0 0 16,-1 0-1-16,2 0 9 16,0 0-8-16,0 3 0 15,2 1 3-15,0 4-5 16,0 4 2-16,0 6 0 15,0 4-9-15,0 0 11 16,0 1-2-16,4-8 0 16,2-7 6-16,1-8-4 15,-2-8-2-15,-3-2-1 0,3-1 1 16,-1-1-111-16,0-1-37 16,3 0-157-16</inkml:trace>
  <inkml:trace contextRef="#ctx0" brushRef="#br0" timeOffset="94205.03">5218 7890 13 0,'0'0'9'0,"0"0"17"15,0 0 1-15,0 0-16 0,0 0 21 16,0 0 19-16,-11 5-2 16,6-3 28-16,-2-2-54 15,1 0 14-15,2 2 12 16,2-2-11-16,-1 0 17 15,3 0 2-15,0 0-24 16,0 0 23-16,0 0-29 16,0 0-8-16,0 0 2 15,0 0-13-15,0 0 6 16,0 0 2-16,0 0-8 16,0 0 33-16,0 0-26 0,0 0 3 15,0 0 5 1,0 0-17-16,0 0 22 0,0 0 7 15,7 0-33-15,1 0 29 16,4 0-23-16,3 0-4 16,4-2-4-16,0-5 10 15,8 2-13-15,2-3 3 16,4-2 0-16,3-1 7 16,0 4-7-16,-5 0 0 15,-2 4-5-15,-7 0 10 16,-2 3-6-16,-5 0 1 15,-1 0 0-15,1 0-9 16,-1 0 14-16,4 0-5 16,2 0 0-16,3 0 7 15,1 0-8-15,3-4 1 0,4 0 0 16,5-2-3-16,-1 3 5 16,3 0-2-16,-2-1 0 15,-3 2 11-15,-2 0-21 16,0 1 10-16,-4 1 0 15,0-3-1-15,2 3 4 16,-2-2-3-16,2 0 6 16,4-2 0-16,3 1 5 15,2-2-11-15,2 1 0 16,0-2 25-16,1 0-19 0,-1 0-6 16,-1 1 0-1,-1 2 10-15,3 3-16 0,-4-2 6 16,-1-2 0-16,2 1 6 15,2-4 0-15,2 0-6 16,1-2 11-16,4 1-6 16,0-2 14-16,1 0-19 15,-3 3 0-15,-5 5 9 16,0-4-1-16,-1 5-8 16,-2-1 0-16,1 2 7 15,0-2-7-15,0 2 0 16,0-1 0-16,2-2-10 15,3 0 19-15,1 0-9 16,3-1 0-16,1 0 0 16,2 0 12-16,-2 2-12 0,2 0 0 15,-3-2-6-15,-1 1 13 16,-1 3-7-16,0 0 0 16,2 0 2-16,-3-3 5 15,3 3-7-15,-5-2 0 16,2 0-5-16,6 0 10 15,-1-1-5-15,0 3 0 16,0 0 2-16,0 0-5 16,-2 0 3-16,-5 0 0 15,1 0-3-15,-4 0 8 16,4 0-5-16,4 0 0 16,2 0 7-16,2-1-6 0,7-3-1 15,2-2 0-15,2-1-9 16,1 3 14-16,2-1-5 15,-3 1 0-15,1-1 3 16,-1 2 4-16,3-4-6 16,1 3-1-16,1-1 6 15,3-1 7-15,-3-2-14 16,1 1 1-16,1 2 0 16,3-4 6-16,-1 4-6 15,0-1 0-15,-1 2-7 16,-8-3 7-16,-1 6 0 15,-7-4 0-15,-2 3 10 16,2 0-4-16,-5-2-5 16,0 3-1-16,-6-2 9 15,-8 3 1-15,-16 0-8 0,-9 0-2 16,-10 0-17-16,-12 0-138 16,-32 8-74-16,-23 5 53 15,-24-1-329-15</inkml:trace>
  <inkml:trace contextRef="#ctx0" brushRef="#br0" timeOffset="96432.06">5189 7457 9 0,'0'0'41'0,"0"0"1"16,0 0-6-16,0 0 5 16,0 0 4-16,0 0 22 15,-25-5-19-15,19 5-29 16,-1 0-18-16,0 0 9 0,3 0-7 16,1 0-2-1,3 0 2-15,0 0 70 16,0 0-15-16,0 0-3 0,3-3 5 15,15-2-59-15,2-2 31 16,4-1-21-16,1-1-3 16,2 0 32-16,4-3-24 15,6 2-4-15,6-4 8 16,6 0-12-16,7-2 11 16,6-1 10-16,5 4 4 15,3 1 25-15,-4 4-28 16,-1 0-21-16,-3 0-9 15,-2-1 13-15,-6 4-12 16,2-3-1-16,-3 1 0 16,5 0 26-16,0-3-22 15,2-1 20-15,0 1-14 0,0 1 3 16,1-2 6-16,-6 4-19 16,1-1 2-16,-2-1 0 15,-3 2-2-15,-2 0 0 16,0-1 0-16,0 3 14 15,3-4-16-15,-1 4 2 16,0-2 0-16,0 2 1 16,3-2 2-16,2 2-3 15,1-2 0-15,5-1 5 16,4 0-10-16,0 2 5 16,3 1 0-16,0-2 7 0,-1 2-3 15,-6-4-4 1,-2 3 0-16,-5-2 4 0,1 2 5 15,-2-2-9-15,2 2 0 16,-2 0-3-16,-2-2 9 16,4 2-6-16,0 0 0 15,0-3 3-15,0 4 13 16,0-4-16-16,-1 2 0 16,3-1 16-16,2 2-11 15,2 2-5-15,1 0 0 16,-3 0 14-16,2 0-11 15,2 0-3-15,-2-2 0 16,0 2-7-16,1-3 25 16,1 2-18-16,3-2 4 15,-1-2 1-15,1-2 14 0,-1 1-18 16,-4 3-1-16,-4 1 2 16,-7 1 15-16,0 2-19 15,-1 1 2-15,-4 2 0 16,5-2 0-16,0 2 0 15,5-4 0-15,4 0-3 16,-2 0 12-16,2-2-9 16,1-1 0-16,-1 4 3 15,2 1 0-15,1-3-3 16,1 5 0-16,2 0-1 16,-4 0 13-16,-5 0-13 15,-3 0 1-15,-7 0 0 16,-5 0 8-16,-7 0-8 0,-6-2 0 15,-6 2-5-15,-7-1 8 16,-9 1-3-16,-3 0 0 16,-2 0 5-16,-2 0 0 15,0 0-5-15,0 0 0 16,0 0-15-16,0 0 20 16,0 0-5-16,0 0 0 15,0 0 8-15,0 0-6 16,0 0-2-16,0 0 0 15,0 0-3-15,0 0-9 16,0 0 6-16,0 0-5 16,0 0 11-16,0 0-9 0,0 0 15 15,0 1-6-15,0 13 0 16,4 5 4-16,3 5-4 16,2 2 0-16,0 2 5 15,0 4-10-15,0 0 10 16,0 4-5-16,2 2 0 15,1 2 3-15,-4 2-3 16,3-1 0-16,1-5 2 16,-2-2-1-16,-1-4-1 15,1 0 0-15,-4 0 0 16,-2-4-2-16,1-1 2 16,-1-2 0-16,-2-5 2 0,0-4-4 15,1-2 2-15,-3-4 0 16,0-4-4-16,0-2-12 15,0 1 14-15,0-3-19 16,0 0 20-16,0 0 1 16,0 0 5-16,0 1-2 15,0 3-3-15,0-1-5 16,-5-2 5-16,-1 1 1 16,-1 0 5-16,1 0 7 15,1-2-12-15,0 0-1 16,3 0 1-16,-4 0 12 15,-3 0-13-15,-3 0 0 16,-9 0 4-16,-13 0 0 16,-22 3-4-16,-24 6 0 15,-34 7-3-15,-28 9-83 0,-37 2-61 16,-34 7-65-16,-24-1-185 16</inkml:trace>
  <inkml:trace contextRef="#ctx0" brushRef="#br0" timeOffset="97503.29">6001 7407 94 0,'0'0'73'0,"0"0"-5"15,0 0-40-15,0 0 80 16,0 0-55-16,0 0-22 16,23-40 54-16,-19 34-36 15,-4 2-2-15,2 1 50 16,0 2-52-16,0-3 1 16,0 0-3-16,0-1-37 15,3 0 24-15,-3 1-15 16,0-2-6-16,-2 2 49 15,0-1-50-15,0 4 24 16,0-3-7-16,0 0-24 16,0 0 36-16,0-3-37 15,0 4 0-15,0-3 7 0,2 1-1 16,-2 0-6-16,0 1 0 16,0 1 11-16,0 0-5 15,0 3-6-15,0 0 0 16,2 0 1-16,-2 0 5 15,0 0-7-15,0 0 1 16,0 0-27-16,0 0 14 16,0 14-19-16,2 12 32 15,4 7-9-15,2 8 19 16,1 3-10-16,3 5 0 16,-1 1 7-16,-1 0 4 15,2-2-11-15,-3-4 0 0,-1 0 1 16,2-5 9-16,-6-6-10 15,3-8 0-15,-3-8 5 16,0-5 1-16,3-4-6 16,-5-6 0-16,-2-2 8 15,0 0 7-15,0 0-13 16,0 0 5-16,0 0 2 16,0 0 1-16,0 0-10 15,0 0 0-15,3 0-17 16,-1 3 19-16,5-2-11 15,4 3-48-15,11-4-56 16,7 0-54-16,7-15-329 16</inkml:trace>
  <inkml:trace contextRef="#ctx0" brushRef="#br0" timeOffset="98493.53">7177 7192 55 0,'0'0'146'0,"0"0"-60"0,0 0-8 16,0 0-9-16,0 0-15 16,0 0-3-16,0-53-32 15,0 46 23-15,0 2-20 16,0 0 5-16,0 1 40 15,0 1-42-15,0 1 3 16,0 2 6-16,0 0-21 16,0 0 9-16,0 0 8 15,0 0-20-15,0-3 31 16,0 3-38-16,0 0 11 16,0-2-4-16,0-2-1 15,0 3 1-15,0-2-7 16,0 2 1-16,0 1 17 0,0-4-21 15,0 1 0-15,0 1 9 16,0-2 1-16,0 4-2 16,0-2-3-16,0 2-2 15,0 0 19-15,0 0-19 16,0 0-1-16,0 0-2 16,0 0-9-16,0 0 1 15,0 6-18-15,0 19 26 16,5 6-8-16,4 10 8 15,2 3 0-15,0 2-4 16,0 0 8-16,-2 2-4 16,-3 1 0-16,2-2 4 0,-4-1 6 15,3-6-9 1,-3-1-1-16,0-9 1 0,1-4 11 16,-2-8-12-16,-1-4 0 15,0-4 5-15,0-4 11 16,0 1-11-16,0-7-5 15,1 0 0-15,-3 3 13 16,2-3-2-16,0 2-1 16,0 0-7-16,0 2 21 15,0-3-18-15,0 2-6 16,2-3 0-16,-2 2 8 16,0-2-6-16,-2 0-2 0,2 0 3 15,-2 0 15 1,0 0-13-16,0 0-10 0,2 0-20 15,3 0-176-15,-1 0-141 16</inkml:trace>
  <inkml:trace contextRef="#ctx0" brushRef="#br0" timeOffset="99589.33">8430 7008 143 0,'0'0'129'0,"0"0"-59"16,0 0 24-16,0 0 10 15,0 0 28-15,0 0-56 16,-4-20-29-16,4 16 40 16,-3-1-40-16,3 4 15 0,0-1 12 15,0 0-28-15,0 2 10 16,0-2-46-16,0 2 0 15,0 0 5-15,0 0-6 16,0 0-9-16,0 0 0 16,0 0 7-16,0 0-23 15,0 0 8-15,0 20 8 16,0 19-21-16,0 8 38 16,0 11-18-16,0 5 1 15,5-1 0-15,-3-4 4 16,3-3-4-16,-5-6 0 15,2-2-6-15,-2-7 22 16,0-7-16-16,0-4 0 16,0-5 3-16,0-5 12 15,0-1-15-15,0-1 0 0,0-3 3 16,0-1 12-16,0-4-15 16,0-1 0-16,0-4 8 15,0-4-5-15,2 2-3 16,-2-2 0-16,0 0 8 15,0 0 11-15,0 0-9 16,0 0 15-16,0 0-22 16,2 0 14-16,0 0-17 15,-2 0 0-15,0 0-10 16,0 0 9-16,3 0 0 16,8 0-47-16,7 0-33 15,8-11 15-15,10-8-186 0,7-6-241 16</inkml:trace>
  <inkml:trace contextRef="#ctx0" brushRef="#br0" timeOffset="100773.03">9663 6936 34 0,'0'0'19'0,"0"0"-8"16,0 0 5-16,0 0-8 15,0 0 24-15,0 0 9 16,-16-2 16-16,16 0 10 16,0 0-26-16,-2-1 36 15,2-3-12-15,-2 3-44 16,0-3 52-16,0 0-28 0,-1 0-8 16,-2 1-9-1,3-2-27-15,0 1 25 0,2-1-18 16,0 4-5-16,0-4 15 15,-2 3-9-15,2 3-9 16,0-1 23-16,0 2-22 16,0-2 42-16,0 2-20 15,0 0-13-15,0 0 39 16,0 0-42-16,0 0 15 16,0 0-6-16,0 0-8 15,0 0-11-15,0 0 3 16,0 12 0-16,0 15 11 15,0 5-8-15,0 8 13 16,2 4-1-16,2 5-5 0,1 1 7 16,0-1-17-16,-3-1 4 15,-2 1 16-15,2-3-10 16,-2-3-6-16,2-2 14 16,1-6-13-16,-1-7 23 15,0-3-28-15,-2-6 0 16,2-1 12-16,-2-4 3 15,0 2-14-15,0-4 4 16,0 0 2-16,0-2 22 16,0-2-29-16,2-4 1 15,-2 1 11-15,2-3-4 16,-2 0-8-16,3-2 2 16,-3 0 3-16,0 0 24 0,2 0-28 15,-2 0 1 1,2 0 37-16,-2 0-35 0,0 0 12 15,0 0-13-15,3 0-3 16,-1 0-16-16,-2 0-132 16,0-2-62-16,0-6-289 15</inkml:trace>
  <inkml:trace contextRef="#ctx0" brushRef="#br0" timeOffset="102419">5144 7415 68 0,'0'0'49'0,"0"0"-21"0,0 0 13 15,0 0-20-15,0 0 13 16,0 0 6-16,0 0-1 16,0 0 24-16,0 0-23 15,0 0-7-15,0 0 17 16,0 0-27-16,0 0 4 15,0 0 9-15,0 0-30 16,0-4 30-16,0 2-11 16,0-1-7-16,0-4 38 15,0 1-35-15,0 2 3 16,0-2 10-16,-2 0-28 16,2 3 37-16,0-2-14 15,-2 1-26-15,2 2 36 0,0 0-39 16,0 2 15-16,0 0-15 15,0 0 12-15,0 0-6 16,0 0-6-16,0 0-12 16,0 0 10-16,0 0-17 15,0 4 19-15,0 17-1 16,0 4 0-16,0 11 0 16,4 7 1-16,6 5 0 15,-2 0 5-15,1-1 3 16,-2 0-8-16,0-5 0 15,-3-6 9-15,0-6-9 16,1-4 0-16,-3-7 2 16,0-2 4-16,0-2-6 0,-2-2 0 15,0 4 1 1,0-5 13-16,0-1-19 0,0-4 5 16,0-1 0-16,3-6 8 15,-3 1-2-15,2-1-6 16,-2 0 0-16,3 0 8 15,-3 0-8-15,2 0 0 16,0 0-3-16,0 0-1 16,2 0-24-16,3 0 7 15,-3 0 18-15,4-1-21 16,-6-2-2-16,0 3 0 16,-2 0 8-16,0 0 5 0,0 0 23 15,0 0-10-15,0 0 0 16,0 0-15-16,0 0 15 15,0 0 6-15,0 0-5 16,0 0 14-16,0 0-4 16,0 0-11-16,0 0 0 15,0 0 7-15,0 0 3 16,0 0-10-16,0 0 7 16,6-1-5-16,5-3 7 15,7-3-9-15,7-2 0 16,8 1 12-16,7-3-35 15,8 1 18-15,7 2-43 0,10-2 11 16,12 0-50 0,13-1 0-16,13-4-117 15,12 1 193-15,17-3-69 0,12-2-154 16</inkml:trace>
  <inkml:trace contextRef="#ctx0" brushRef="#br0" timeOffset="103453.01">5027 7386 60 0,'0'0'113'0,"0"0"-29"0,0 0-39 15,0 0-21-15,0 0 30 16,0 0 12-16,0-5 14 15,0 5-23-15,0 0-9 16,0 0-19-16,0 0-27 16,0 0 6-16,0 0-5 15,0 0 9-15,0 0-15 16,0 0 3-16,0 0 0 0,10-2 24 16,6 0 15-1,4-1-22-15,0 0 8 0,0 3-15 16,2-2-5-16,1 2-5 15,6-2 7-15,9 0 2 16,11-3-9-16,11-4 0 16,13-2 0-16,12-1-17 15,17-1-61-15,10-6-15 16,9 5 65-16,5 2 21 16,-1 3-130-16,-2 5 27 15,-7 3-72-15</inkml:trace>
  <inkml:trace contextRef="#ctx0" brushRef="#br0" timeOffset="127034.09">11651 6907 23 0,'0'0'119'16,"0"0"-52"-16,0 0 24 15,0 0-7-15,0 0-61 16,0 0 23-16,0 0-2 16,0-12-28-16,0 12 23 15,0 0-2-15,0 0-21 16,0 0 25-16,0 0-39 15,0-3 9-15,0 3 0 16,0-2-4-16,0-2 5 16,0 1-7-16,0 2-1 15,-2-3 24-15,0 0-24 0,0-2 20 16,0-1 4 0,-1 4-22-16,1-1 14 0,-1 2 0 15,3-1 7-15,0 1 26 16,0 2-46-16,0 0 17 15,0 0 5-15,0 0-25 16,0 0 8-16,0 0-12 16,0 0-3-16,0 0-15 15,0 16 12-15,0 16 6 16,0 5 0-16,0 13 9 16,3 2-9-16,2 4 0 15,-5-1 0-15,0-5 2 0,0-7 0 16,0-4-2-1,0-9 0-15,0-9 4 16,0-4-5-16,0-8 1 0,0 2-80 16,0-5-79-16,0-3-90 15,0-3-107-15</inkml:trace>
  <inkml:trace contextRef="#ctx0" brushRef="#br0" timeOffset="128729.72">11618 7178 85 0,'0'0'185'0,"0"0"-64"15,0 0-82-15,0 0 30 16,0 0-49-16,0 0 28 0,-20-128-12 16,20 103-8-16,0 2 10 15,11-3-30-15,2 3 24 16,5 0-8-16,0 2-23 15,2 7 18-15,0-3-19 16,0 7 0-16,-2 5-13 16,-5 3 17-16,-4 2-4 15,1 0 0-15,-4 0-5 16,-4 4 3-16,0 14 2 16,-2 5 0-16,0 3 6 15,-6 2-1-15,-12 2 1 16,-2 0-6-16,-2-2 14 0,-3-2-20 15,0 0 6-15,1-4 0 16,4-3 1-16,0-1 3 16,5-9-8-16,3 0 2 15,5-5-42-15,3-3 44 16,4-1 0-16,0 0 3 16,0 0 34-16,0 0-22 15,0 0 13-15,0-9-28 16,9-3 9-16,5 4-9 15,-6 0 8-15,-1 2-7 16,1 6 13-16,2 0-14 16,1 0 0-16,2 7 0 15,3 13 6-15,-3 4-6 0,-2 3 0 16,2 3 0 0,-1-2 13-16,-3-1-4 0,2-4-9 15,-2-3 0-15,0-4 11 16,-3-2-10-16,1-8-1 15,-3-4 0-15,4-2 7 16,2 0 3-16,3 0-2 16,3-9-4-16,3-5 3 15,-2-6 3-15,1 1-10 16,-3 0 0-16,-1-2 2 16,-5 1 3-16,-5 2-5 15,-2-3 0-15,-2 2 12 0,0-2-9 16,0 3-3-1,0 3 0-15,0 0 13 0,-4 5-13 16,-3 4 0-16,3 1 0 16,0 0 9-16,-4 3-20 15,2 2 10-15,-1 0-15 16,1 0-1-16,-4 0 24 16,4 0-10-16,-3 4 3 15,1 6 0-15,0 4-12 16,4 5 6-16,0 1 4 15,4 4-10-15,0 6 3 16,0 0 9-16,0 4 0 16,0 3 1-16,0-5 3 15,2-3-4-15,8-5 0 16,2-5-7-16,3-7 10 0,1-9-3 16,2-3 0-16,4 0 2 15,3-14-17 1,4-13 14-16,-2-5-74 0,-2-3 53 15,-6-1-59-15,-1 0 77 16,-5 2-5-16,-1 0 9 16,-1 3 6-16,-1 4 0 15,0 3-6-15,-1 6 37 16,-5 3-10-16,0 8 9 16,-2 0-3-16,-2 3-20 15,0 4 27-15,0 0-36 16,0 0 1-16,0 0-10 0,0 0 9 15,0 14-5 1,0 5 1-16,0-1 0 0,0-1-10 16,0 3 10-16,0 1 0 15,8 1-11-15,-2-4 16 16,-1 0-5-16,-1-2 0 16,-4-2 5-16,0-2 4 15,0 0-9-15,-6-4 0 16,-13 0 3-16,0-4 7 15,-1-3-10-15,-3-1 6 16,6 0 2-16,3 0-3 16,5 0 0-16,5 0-5 15,2 0 3-15,2 0 8 16,0 0 20-16,0 0 12 16,6 0-35-16,9 0 21 0,6 0-29 15,1 0 0-15,1 0-5 16,0 0 15-16,0 0-10 15,0-3 0-15,-3-7 7 16,-3-3 0-16,-1-2-7 16,-3-3-29-16,0-2 3 15,-1-5-47-15,-3 2-5 16,-3-4-24-16,-1 0 27 16,0-4 75-16,-1 4-12 15,-4-2 12-15,2 5 21 0,-2 4-1 16,0 2 44-1,0 5 4-15,0 4-6 16,0 6 15-16,0 0-58 16,0 1 15-16,0 2-23 0,0 0 0 15,0 0-12-15,0 0 1 16,0 0 0-16,2 14-1 16,3 10 5-16,1 8-3 15,2 9 3-15,0 13 12 16,-1 10-10-16,-1 9-6 15,-2 5 3-15,2 1 24 16,-2-3-27-16,-2-3 8 16,-2-7-8-16,0-10 18 15,2-10-18-15,-2-12 0 16,0-8 0-16,3-12 2 0,-3-5-2 16,0-6 0-16,0-3-21 15,2 0-45-15,0 0 15 16,2-20-141-16,-4-9-122 15</inkml:trace>
  <inkml:trace contextRef="#ctx0" brushRef="#br0" timeOffset="129016.1">12318 7136 488 0,'0'0'163'0,"0"0"-61"0,0 0-21 15,0 0-78-15,0 0 10 16,0 0-13-16,94-105-5 16,-74 105 5-16,-1 0 0 15,2 11 6-15,-6 6-3 16,-3 1-3-16,-8 0 0 16,-4 0-2-16,0 0 15 15,0 0-13-15,-18 1 21 16,-7 0-11-16,1-3 19 15,0-7-29-15,7-2-5 16,7-5-38-16,3-2-142 16,7 0-79-16</inkml:trace>
  <inkml:trace contextRef="#ctx0" brushRef="#br0" timeOffset="130048.97">12659 7042 250 0,'0'0'174'0,"0"0"-96"16,0 0-25-16,0 0 18 16,0 0-34-16,0 0 7 15,2-2-22-15,-2 2-8 16,0 0 19-16,0 6-23 15,0 7 17-15,0 2 24 0,-2 1-45 16,-2 2 36 0,1 5-15-16,1 0-16 0,2 1 31 15,-2 2-39-15,2-3 14 16,0-1-10-16,0-4 8 16,0 0-12-16,9-4-3 15,4-5 2-15,3-2 13 16,-1-7-4-16,3 0-11 15,2-7 0-15,-2-16-12 16,-2-5 11-16,-5-5-20 16,-5-2 21-16,-4 0-5 0,-2 3 9 15,0 5-4-15,0 2 0 16,0 9 10-16,-4 4-10 16,-3 4 17-1,-1 6-7-15,-2 2 19 0,2 0-23 16,-3 0-5-16,-1 0-1 15,-1 8 8-15,0 9-17 16,1-2 9-16,2 3 0 16,3 2-3-16,5 1 3 15,2 2 0-15,0 1-2 16,0-2 16-16,0-3-13 16,11-5-1-16,2-4 0 15,-2-4 2-15,2-6 5 16,1 0-7-16,-1 0 0 0,3-4 10 15,-1-12-15-15,-2-4 5 16,6-2 0-16,-3-2-14 16,1-3 5-16,1 4 9 15,-3 5 0-15,1 1 5 16,-5 5-12-16,-4 8 7 16,-2 2 0-16,-1 2-13 15,-2 0 4-15,3 0 7 16,-1 18-2-16,-2 4 4 15,0 5 14-15,-2 0-14 16,0-3 0-16,0-3-1 16,2-3 11-16,-2-2-10 15,0-2 0-15,0-4 5 16,0-4-4-16,0-4-1 0,0-2 0 16,3 0-14-16,1-2 14 15,3-16-24-15,-2-8-49 16,3-1 11-16,-1-2 40 15,5-2-41-15,-2 2 61 16,1 3-16-16,3 6 33 16,-5 5-15-16,-3 7 33 15,-4 6 15-15,4 2 10 16,-4 0-58-16,4 0 1 16,3 8 35-16,-3 9-21 15,4 0 34-15,1 5-11 0,-3 2-21 16,6 1 38-1,-5-2-55-15,3-1 6 0,-2-3 4 16,-1-6 1-16,-2-2-11 16,0-6 0-16,-5 0-9 15,0-5-34-15,1 0-155 16,-1 0-215-16</inkml:trace>
  <inkml:trace contextRef="#ctx0" brushRef="#br0" timeOffset="131053.47">13354 6974 628 0,'0'0'289'0,"0"0"-180"16,0 0-51-16,0 0 22 0,0 0-75 16,0 0 14-1,3-10-10-15,-3 10-3 0,0 0 11 16,0 0-17-16,0 0 0 15,0 0-3-15,0 0 11 16,0 0-8-16,0 0 0 16,0 0 4-16,0-6 13 15,0 1-17-15,0-4 0 16,0 1 0-16,0 2 10 16,0 3-10-16,0-3 0 15,0 6 3-15,0-1-3 16,0 1 0-16,0 0 0 0,0 0-7 15,-7 0-17-15,-13 4 24 16,-7 12-2-16,-2 4 6 16,4 2-7-16,1-2 3 15,8 2 0-15,10-1-8 16,6-4 5-16,0-1 3 16,6-2 0-16,17-3 3 15,4-6-14-15,2 4 11 16,-5-2 0-16,-2 3-2 15,-2 5-1-15,-4-3 3 16,-3 0 0-16,-4-3 2 16,-7 1-9-16,-2-2 7 15,0 4 0-15,-8 0-6 16,-17 0 8-16,-8 1-2 16,4-6 0-16,4-5 4 0,8-2 4 15,7 0-3-15,3 0-5 16,7 0 25-16,0 0-23 15,0 0 16-15,0-1-8 16,0-3-9-16,9 0 30 16,7 0-26-16,-1 4-5 15,8 0 0-15,-1 0-1 16,1 0 1-16,-1 0 0 16,0 0 2-16,-4 0 0 15,0 0-2-15,0 0 0 0,2-9-1 16,-3-5 11-1,4-5-10-15,1-7 0 0,-6-1-14 16,0-1-6-16,-3 2 24 16,-5 2-4-16,2 2 0 15,-6 4 2-15,0 2-2 16,-4 6 0-16,0 0 2 16,0 2 1-16,0 4 1 15,0-1-4-15,0 2 6 16,0 1 9-16,0 2-6 15,0 0-9-15,-6 0 12 16,-4 0-20-16,0 0 8 16,-1 0 0-16,-1 0 0 15,1 5-1-15,-3 10 1 16,3 2 0-16,5 10 1 0,2 4-7 16,4 4 6-16,0 3 0 15,21-3-1-15,14-9 11 16,4-10-10-16,3-13 7 15,8-3 0-15,-4 0 42 16,-1-23-49-16,-9-5 5 16,-7-4-4-16,-13-4 5 15,-12-1-12-15,-4 5-56 16,0 4-87-16,-18 6-166 16</inkml:trace>
  <inkml:trace contextRef="#ctx0" brushRef="#br0" timeOffset="133655.44">12864 7824 39 0,'0'0'95'0,"0"0"-24"15,0 0 25-15,0 0 27 16,0 0-62-16,0 0-18 15,2 0-17-15,-2 0-26 16,0 0 22-16,0 0-18 16,0 0-4-16,0 0 16 15,0 0-13-15,0 0 22 16,0 0 6-16,0 0-9 16,2 0 23-16,-2 0-44 15,0 0 8-15,0 0 10 16,0 0-17-16,0 0 32 0,0 0 3 15,0 0-18-15,0 0 21 16,0 0-25-16,0-2 8 16,0-4 12-16,0 2-28 15,0 0 23-15,0 0-11 16,0 2-2-16,0 0 42 16,0 0-31-16,0 2-8 15,0 0 5-15,0-2-19 16,0 2 8-16,0 0-14 15,0 0-9-15,0 2 3 16,0 19-14-16,0 9 20 16,0 7 0-16,3 8 2 15,5 5-2-15,0 6 0 16,-4 0 7-16,-2 0-7 0,-2-8 1 16,0-7-1-16,0-16 0 15,0-9 5-15,0-7-6 16,0-8 1-16,0-1 0 15,0 0 4-15,0 0-2 16,0 0 19-16,0 0-21 16,2 0-30-16,-2 0-98 15,0-14-340-15</inkml:trace>
  <inkml:trace contextRef="#ctx0" brushRef="#br0" timeOffset="137572.82">14549 7983 105 0,'0'0'176'16,"0"0"-68"-16,0 0 0 15,0-2-49-15,0 0-10 0,0 0 52 16,0-3-96-1,-7 4 37-15,-3-1-41 0,-9 2 14 16,-1 0-17-16,-2 0 4 16,2 0 9-16,0 2 29 15,5 4-37-15,6-2 30 16,4-2-11-16,5 0-19 16,0-2 30-16,0 0 5 15,31 0 14-15,16 0 60 16,20-6-96-16,20-6 5 15,11-2-18-15,11-3 14 16,16-3-14-16,14-4-3 16,5-1 3-16,-1-2 8 15,-21 9-2-15,-26 8-9 16,-29 8 0-16,-26 2 2 0,-24 0-9 16,-13 0 7-16,-4 0 0 15,0 0-15-15,0 0 28 16,0 0-13-16,0 0 29 15,0 0-22-15,0 0 12 16,0 0-19-16,0 0 0 16,0 0 8-16,0 0 1 15,0 0-9-15,0 0 0 16,0 0-11-16,0 0 5 16,0 0-9-16,0 0 15 15,0 0 5-15,-4-6 5 16,-5-5 0-16,-4-4-7 0,-1 1 13 15,-1-1-26-15,-5 1 10 16,2-1 0-16,0 5-5 16,4 6 5-16,4 1 0 15,3 0-5-15,1 3 3 16,2 0-3-16,4 0 1 16,0 0-29-16,0 0 22 15,23 0-18-15,8 0 29 16,3 0 3-16,-5 0 15 15,-11 12-34-15,-12 11 16 16,-6 8-13-16,-4 11 6 16,-29 8-12-16,-15 5 19 15,0 1 9-15,-1-5 10 16,9-7-18-16,15-7-1 16,9-7-7-16,16-12-102 0,3-16-366 15</inkml:trace>
  <inkml:trace contextRef="#ctx0" brushRef="#br0" timeOffset="138345.9">16652 7421 452 0,'0'0'257'16,"0"0"-52"-16,0 0-89 15,0 0-7-15,0 0-66 16,0 0-23-16,0-18-13 15,2 18 5-15,7 0-12 16,-1 18 0-16,-4 6 7 16,4 12-24-16,-6 7 16 15,-2 8 1-15,0 6 17 16,0 2-17-16,-7 4-4 16,-4-5-23-16,-2-10-85 0,3-8 17 15,2-13-47-15,-1-14-183 16,-1-10-58-16</inkml:trace>
  <inkml:trace contextRef="#ctx0" brushRef="#br0" timeOffset="138834.13">16600 7543 559 0,'0'0'215'0,"0"0"-119"15,0 0-18-15,0 0-21 0,0 0-15 16,0 0 4-16,-2-85-45 16,17 76-1-16,10-1 3 15,4 3 19-15,2 0-22 16,0 5 0-16,0 2 2 16,-2 0-7-16,-4 14 5 15,-8 10 0-15,-7 5-12 16,-10 2-6-16,0 4 6 15,-12 3 2-15,-17 1 10 16,0-1 16-16,-4 1-16 16,4-7-39-16,9-10 38 15,4-11-44-15,8-5 23 16,8-6-29-16,0 0 41 0,13-17-17 16,16-1-35-16,4 1 62 15,3 10 30-15,2 7-28 16,0 0 1-16,-3 4-3 15,2 16 12-15,-14-2 5 16,-9 2-4-16,-7-2-11 16,-7 0 22-16,-2 1-1 15,-23-2 31-15,-8 1-24 16,-5-2-24-16,-1-2-12 16,6-4-14-16,9-1-68 15,4-9-115-15,11 0-162 16</inkml:trace>
  <inkml:trace contextRef="#ctx0" brushRef="#br0" timeOffset="142028.29">17010 7778 254 0,'0'0'270'16,"0"0"-173"-16,0 0-60 15,0 0 1-15,0 0-10 16,0 0 0-16,91-29-5 16,-77 20-6-16,-3-2-13 15,1 2-4-15,-6-5 7 16,1 2 18-16,-3-4-17 16,0-2-3-16,-4 3 21 0,0 1-5 15,0 3 18-15,-4 2-25 16,-9 6 7-16,-3 1 3 15,-1 2-24-15,-2 0 0 16,3 0-5-16,3 0 7 16,3 0-2-16,-2 8 0 15,1 0 3-15,2 6-18 16,2 2 23-16,3 6-8 16,2 4 39-16,2 3-32 15,0 6 35-15,0-4-26 16,2-2-4-16,18-4 21 15,0-6-33-15,0-5 5 0,0-6 13 16,-1-3-18-16,0-5 36 16,6 0-12-16,-1 0-24 15,3-14 30-15,2-14-26 16,-2-6-8-16,-7-3-5 16,-4-3-19-16,-6 1 27 15,-5-2-1-15,-3 10 4 16,0-1 29-16,-2 8-4 15,2 6-4-15,-2 4 30 16,0 9-32-16,0 3 35 16,0 2-56-16,0 2-14 15,0 24 10-15,-13 6 4 16,2 4 0-16,2-2 0 0,9-6 1 16,0-8-3-16,0-5-30 15,0-4-13-15,4-2 42 16,6-6-31-16,1 1 8 15,5-2 1-15,1-2-48 16,5 0 31-16,3 0-14 16,0 0 39-16,-4 0 3 15,0 0 1-15,-3 3 13 16,-3 4 17-16,1 6-9 16,-5 1 19-16,-2 1-12 15,-5 2-13-15,-4-2 28 16,0-1-22-16,0-5 0 0,0-6-8 15,0-1 15-15,0-2-15 16,0 0 2-16,0 0 1 16,0 0 27-16,0 0-26 15,0-2 10-15,5-16-14 16,4-5-42-16,2-8 42 16,5-4-6-16,1 3 6 15,1 3 16-15,3 6-16 16,-6 3 20-16,1 8 24 15,-5 7-36-15,-1 3 17 16,-2 2-25-16,0 0 10 16,3 0-15-16,-2 18 20 15,1 3-15-15,-4 2 18 0,0-1-13 16,-1-2 21 0,-5 2-26-16,0-5 5 0,0-2 1 15,0-3 0-15,0-4-6 16,0-2 0-16,0-1-11 15,0-5 3-15,0 0 8 16,0 0 0-16,0 0 11 16,2-11-11-16,12-12-21 15,3-6 17-15,1 1-4 16,5 0-3-16,-1 3 4 16,0 6 7-16,-2 5-4 15,-1 6 4-15,-4 4 0 16,-2 4 0-16,-2 0-16 15,-2 0 12-15,0 14 2 0,-2 8 2 16,2 4 17 0,-5 0-14-16,3 2 7 0,0 0 1 15,-3-3 1-15,3-5-2 16,-3-7-10-16,-2-4 1 16,3-5 8-16,-3-4-9 15,2 0 0-15,8 0 12 16,1-3-10-16,7-15-4 15,1-6-42-15,-4 0-5 16,3-2 16-16,-3 3-58 16,0 2 91-16,-2 3-5 15,-4 2 10-15,-4 4 8 16,-1 4 19-16,-1 4 6 0,-2 2 32 16,-1 2-45-16,-2 0-5 15,0 0-20-15,0 0-9 16,0 0 7-16,0 10 2 15,0 8 0-15,0 3 4 16,0 2-1-16,0 3-3 16,0 3 0-16,0 2 11 15,0-1-13-15,0-4 2 16,0-8 0-16,4-7-1 16,9-9 4-16,3-2-3 15,4 0 17-15,2-4-7 16,-1-10 2-16,-4-4-12 0,-3-1-4 15,-6-3-5-15,-1-4-43 16,-5-2 23-16,-2-5 6 16,0-2 15-16,0-1-2 15,-2 3 10-15,-13-2 0 16,-6 9 5-16,-1 8 10 16,2 7-14-16,-2 8-1 15,4 3 18-15,-2 0-28 16,2 0 10-16,3 14 0 15,1 1 15-15,5 4-7 16,5 5-8-16,2 2 11 16,2 2-4-16,0 2 9 15,4 0-16-15,13-2 0 16,2-2 4-16,3-2 6 16,3-7-10-16,3-4 0 0,1-9 6 15,2-4 14-15,4 0-20 16,-4-3 0-16,2-14 5 15,-4-6-5-15,-2-4-27 16,-1-3 0-16,-6-3 12 16,-2 4 3-16,-2 0 12 15,-5 2 0-15,-2 8-12 16,-3 6 23-16,-1 5-11 16,-3 4 13-16,0 4-11 15,-2 0 16-15,0 0-18 0,0 0 0 16,0 12-11-1,0 8 25-15,-6 2-11 0,-1 4 1 16,1 2 2-16,-4 2 14 16,4 0-20-16,1-2 0 15,3-3-1-15,2-6 4 16,0-3-3-16,0-4 0 16,0-4 8-16,0-4-6 15,0-2-2-15,11-2 0 16,7 0 5-16,7-6-3 15,4-12-4-15,0-6-8 16,-2 0 0-16,-4 1-9 16,-4-2 19-16,-2 3 0 15,-3 4-9-15,-8 4 23 16,3 2-14-16,-4 2 0 0,0 2 6 16,-1 1 15-1,0 2-21-15,-2-3 0 0,-2 4 32 16,3-2-21-16,-1 4-1 15,0 0-10-15,-2 2 9 16,0 0-6-16,0 0-3 16,0 0 0-16,2 0-15 15,-2 0 3-15,0 0 10 16,2 14 1-16,3 4 1 16,2 3 5-16,-1-1-5 15,3 1 0-15,1-4-11 16,0-4 16-16,1-6-6 0,5-7 1 15,-1 0 0 1,4 0 8-16,-3-3-8 0,-5-11 0 16,1-8-7-16,5-2-1 15,-5-8-12-15,9-7-4 16,-3-4 24-16,-5-8-10 16,-4 0 10-16,-5-6 0 15,-4 7 11-15,0 8 0 16,0 8 18-16,0 14-3 15,0 10-24-15,0 6 35 16,0 4-34-16,0 0-3 16,0 0 0-16,0 0-11 15,0 0 11-15,0 0 0 16,0 10 5-16,0 2-10 16,0 8 5-16,0 6 0 0,0 4-7 15,-2 5 15-15,-5 8-8 16,3 3 0-16,2 4 4 15,0 3-6-15,2-3 2 16,0-8 0-16,0-6-4 16,0-6 0-16,0-8 4 15,13-6 0-15,3-9 1 16,1-6 8-16,3-1-9 16,3-7 0-16,4-19-1 15,0-11-30-15,-1-5 27 16,-6-8-10-16,-2 0 14 15,-5-5-14-15,-4-2 15 0,-7 5-1 16,-2-1 0-16,0 11 12 16,0 8-6-16,0 14 10 15,0 8-8-15,0 5 36 16,0 7-43-16,0 0-1 16,-2 0 0-16,-3 0-6 15,-3 9 6-15,-3 14 0 16,1 2 1-16,2 8-7 15,1 6 6-15,-2 7 0 16,4 2 0-16,1 4 0 16,4-1 0-16,0-1 0 15,0-4 1-15,0-3-2 16,12-6 1-16,1-7 0 0,3-7 0 16,-1-9 0-16,5-7-3 15,2-7 3-15,7 0 0 16,0-10 2-16,2-13-2 15,-2-6-10-15,-4-5-5 16,-2-2-30-16,-6 2 45 16,-3 1 0-16,-4 5 2 15,-3 5 10-15,0 0-8 16,0 6 13-16,-3 0 14 16,0 7-24-16,-1 3 14 15,-1 2-18-15,-2 3 4 16,0 2 13-16,0 0-20 0,0 0 0 15,0 0 0-15,0 0-13 16,0 2 13-16,0 15 0 16,0-2 0-16,0 6-1 15,0 5 1-15,0 2 0 16,0 4-1-16,0 0 1 16,0-2-1-16,7-4 1 15,6-6 0-15,0-8-5 16,1-4 6-16,-1-8-1 15,3 0 0-15,-1 0 0 16,-1-14-1-16,-3-9-59 16,1-2-112-16,-6-11-149 15,3-7-524-15</inkml:trace>
  <inkml:trace contextRef="#ctx0" brushRef="#br0" timeOffset="142300.15">19723 7315 437 0,'0'0'371'0,"0"0"-143"15,0 0-144-15,0 0-16 16,0 0-68-16,0 0 18 16,0 0-20-16,0 8 4 15,0 2 8-15,0-4-6 16,0-5 7-16,0-1 27 16,5 0 46-16,8 0-46 15,-2 0-5-15,-2-7-32 0,-5 2-1 16,-4 0 0-1,0-2 3-15,0 4-12 0,0-2-25 16,0 5-28-16,-8 0 53 16,-11 0-48-1,0 0-5-15,1 11-38 0,5-2-92 16,3-2-166-16</inkml:trace>
  <inkml:trace contextRef="#ctx0" brushRef="#br0" timeOffset="143378.17">20394 7703 217 0,'0'0'250'16,"0"0"-93"-16,0 0-5 15,0 0-14-15,0 0-67 16,0 0 4-16,-8-78-51 15,8 50-15-15,0-2 32 16,0-8-37-16,0-1 14 16,0-6-6-16,0-1-5 15,0 0 30-15,0 1-19 16,0 7-3-16,-4 1 58 16,2 7-43-16,2 8 5 0,0 7-4 15,0 8-29-15,0 2 28 16,0 4-30-16,0 1 0 15,0 0-10-15,0 0 6 16,-4 6 4-16,-2 13-6 16,-3 6 12-16,-1 7 0 15,2 6-6-15,3 4 0 16,1 6-13-16,4 2 18 16,0 1-5-16,0-4 0 15,6-2 2-15,7-5-2 0,1-8 0 16,5-8 0-1,-4-8 2-15,1-7 5 0,3-9-7 16,4 0 0-16,4-3 12 16,4-17-13-16,-4-3 1 15,-3-2 0-15,-2-2-25 16,-6 0 36-16,-3 0-12 16,-1 1 1-16,-1 5 0 15,-1 1 10-15,-2 11-10 16,-4 1 0-16,-2 6 2 15,-2 2 3-15,0 0-10 16,0 0 1-16,0 10-2 16,-8 8-1-16,-2 3 7 15,6-2-7-15,4-2 0 16,0 0-65-16,0-2 37 0,2-1 6 16,12-2-1-16,-1-2 20 15,0 2 4-15,-2-1 6 16,-2 5-11-16,2 1 13 15,-4 1-2-15,0 5 0 16,-1-2 7-16,-1-2-1 16,2 1-4-16,-1-3 12 15,5-5 45-15,7-6-44 16,2-6 60-16,9 0-19 16,0-6-45-16,2-14 32 15,2 0-43-15,-4-3 0 16,-2 4-16-16,-8-3-3 0,-9 0-16 15,-7 1-47-15,-3-6-111 16,-3-3-266-16</inkml:trace>
  <inkml:trace contextRef="#ctx0" brushRef="#br0" timeOffset="143582.04">20351 7403 752 0,'0'0'286'0,"0"0"-182"16,0 0-48-16,0 0 22 15,0 0-58-15,0 0 13 0,264-154-33 16,-219 134 10 0,-5 8-25-16,-5 6-76 0,1 4-145 15,-3 2-368-15</inkml:trace>
  <inkml:trace contextRef="#ctx0" brushRef="#br0" timeOffset="144899.46">21025 7608 220 0,'0'0'193'16,"0"0"-72"-16,0 0 47 16,0 0-43-16,0 0-31 15,0 0-18-15,15-75-28 16,-8 52 7-16,0-2-44 16,-2 1-3-16,-1 0 18 15,-4 0-18-15,0 4 14 16,0 6-1-16,0 4-13 15,2 4 45-15,-2 4-40 16,0 2 4-16,0 0-17 16,0 0-10-16,0 0 6 0,0 16 1 15,0 4 3 1,-2 3 7-16,-2-2-6 0,-1 5-1 16,5 2 0-16,0 2-1 15,0 2 1-15,0-2 0 16,0-2 5-16,7-3 3 15,4-9-8-15,2-6 0 16,5-8 2-16,6-2 14 16,5 0-12-16,3-18-4 15,-1-7 6-15,-2-3-1 16,-2 1-5-16,0-2-18 16,-6 3 9-16,0 4 1 15,-1 4 8-15,-3 1 0 16,1 6 1-16,-2 5 6 0,2 0 0 15,0 3-5 1,-5 0 12-16,-2 3-2 0,-2 0-7 16,0 0-5-16,-3 8 6 15,4 8 0-15,-3 2-6 16,-3-1 0-16,0-2 1 16,0-3 6-16,-1-2-7 15,-1-2 0-15,0-2 7 16,-2-2-11-16,0-1 12 15,0-3-8-15,0 0 0 16,0 0 6-16,0 0-6 16,0 0 3-16,0-10 11 15,0-9-9-15,-4 1-5 16,-3 2 0-16,-1 4-1 16,-2 2-13-16,3 4 14 0,3 3 0 15,0 3-5-15,0 0-5 16,-5 0-2-16,-3 0 12 15,-3 18-11-15,-3 4 16 16,0 3-10-16,0-1 5 16,4 0 0-16,4-3 5 15,3-8-2-15,5-4-3 16,2-9 0-16,0 0 14 16,0 0-8-16,0-11-6 15,6-7 9-15,3 4-20 16,-1 1 11-16,0 2-17 15,3 6 17-15,3 1-28 0,-1 1 24 16,1 3 4-16,-1 0 0 16,5 0-5-16,-1 12 12 15,4 3-7-15,-4-4 0 16,-1 0 17-16,-3-6-17 16,1-2 0-16,-1-3 4 15,3 0 26-15,-1 0-24 16,1-12-3-16,-1-6-3 15,1-5 13-15,-1-3-22 16,-1-2 9-16,-5-4-1 16,-3-2-19-16,-4-2 22 15,-2-2-2-15,0 1 0 16,0 0 17-16,0 7-17 0,0 4 13 16,0 7-10-16,0 10 50 15,0 3-49-15,0 2 5 16,0 4-8-16,0 0 12 15,0 0-22-15,0 0 9 16,0 10 0-16,-4 16-15 16,2 10 15-16,2 8 0 15,0 4 3-15,0 3 13 16,14-5-6-16,3-4-10 16,1-6 0-16,0-8 8 15,0-9-8-15,-3-9 0 16,-5-5-1-16,-2-5 17 0,1 0-8 15,3-11-8-15,-4-14-35 16,1-8 8-16,-5-5-150 16,-4-10-101-16,0-12-425 15</inkml:trace>
  <inkml:trace contextRef="#ctx0" brushRef="#br0" timeOffset="145049.37">21315 6967 480 0,'0'0'486'16,"0"0"-276"-16,0 0-190 16,0 0-1-16,0 0-19 15,0 0-63-15,-49 44-277 0,18-27-459 16</inkml:trace>
  <inkml:trace contextRef="#ctx0" brushRef="#br0" timeOffset="146468.12">16756 8153 54 0,'0'0'246'16,"0"0"-94"-16,0 0-46 15,0 0-75-15,0 0-25 16,0 0 11-16,0-2-6 15,0 2-10-15,0 0 18 16,0 0-19-16,0 0 35 16,0 0-18-16,0 0 13 15,0 0 57-15,0 0-32 0,0 0 10 16,0 0 4 0,0-4-42-16,11 0 47 0,5-3-49 15,7 2-15-15,2 1-9 16,4-1 17-16,14-2-18 15,9 3 19-15,3 3-9 16,12-5 30-16,-6 6-39 16,-4 0-1-16,3 0 3 15,2 0 2-15,2 0-5 16,0 0 0-16,1 0 4 16,-1 0 11-16,1-1-15 15,-3-1 0-15,0-2 1 0,1 0 7 16,-3 1-8-1,0 0 0-15,0-1 7 0,1-1-7 16,1-4 7-16,10-2-7 16,-1 0 0-16,2-4 8 15,3 3-8-15,0-2 0 16,-2 1 9-16,3 3 6 16,-3-1-9-16,0 6-6 15,-8-1 0-15,0 2 0 16,-7 0 0-16,1 4 0 15,4 0 5-15,0 0-2 16,5 0 2-16,9 0-5 16,4-4 0-16,5-6 11 15,5-4-11-15,-1 0 0 16,-2 2 9-16,-8 1 1 0,-12 5-8 16,-5 2-2-16,-2 3 0 15,1-2 1-15,3 1-1 16,4-2 0-16,8-4 4 15,5 2-1-15,4-2-3 16,2 1 0-16,-6 0-2 16,-6 2 10-16,-4 0-8 15,-3-1 0-15,1 2 0 16,10-1 7-16,6-2 1 16,8 2-8-16,10-6 0 15,2-1 9-15,7-2-9 16,6-2 0-16,-2 0 5 0,-9 2 21 15,-13 5-22-15,-17 4-2 16,-17 3-2-16,-12 2 14 16,-7 0-15-16,-14 0 1 15,-9 0 0-15,-8 0 4 16,-8 0-4-16,-4 0 0 16,0 0-4-16,-25 0-88 15,-28 10 14-15,-27 10-88 16,-23 0-281-16</inkml:trace>
  <inkml:trace contextRef="#ctx0" brushRef="#br0" timeOffset="147070.09">7031 8474 70 0,'0'0'3'16,"0"0"-3"-16,0 0-73 15</inkml:trace>
  <inkml:trace contextRef="#ctx0" brushRef="#br0" timeOffset="149347.59">23372 6900 247 0,'0'0'247'15,"0"0"-91"-15,0 0-59 16,0 0-61-16,0 0 42 16,0 0-2-16,9-28-7 15,-9 26 23-15,0 0-51 16,0 2 15-16,0 0 0 0,0 0-39 16,0 0 30-16,0 0-42 15,0 0 2-15,-4 0-14 16,-19 7 12-16,-10 22-5 15,-7 17 0-15,-7 15 3 16,0 12 0-16,0 14-3 16,7 5 0-16,13 5 22 15,19-4-15-15,8-7-5 16,13-5-2-16,30-15 1 16,12-14 11-16,12-15-11 15,4-17-2-15,2-19-49 16,-3-1-151-16,-14-30-415 0</inkml:trace>
  <inkml:trace contextRef="#ctx0" brushRef="#br0" timeOffset="163845.12">23929 7146 87 0,'0'0'179'0,"0"0"-76"16,0 0 7 0,0 0 27-16,0 0-24 0,0 0-21 15,0 0-20-15,16-76-27 16,-16 76 14-16,0 0-37 16,0 0-18-16,0 0-4 15,0 18-28-15,-6 16 28 16,-15 17 10-16,-5 11 18 15,-3 11 5-15,-3 8-30 16,3-3 0-16,0-4 12 16,7-13-14-16,2-15-1 15,9-14 0-15,4-16-17 0,5-9-23 16,2-7-39-16,0 0 62 16,0-26-26-16,18-13-229 15,7-9 111-15,1-6-4 16,1-4-70-16</inkml:trace>
  <inkml:trace contextRef="#ctx0" brushRef="#br0" timeOffset="164077.98">23885 7275 153 0,'0'0'168'16,"0"0"-3"-16,0 0-32 15,0 0 30-15,0 0-39 16,0 0-24-16,75-187-33 16,-70 179 21-16,-2 6-37 15,-1 2 6-15,0 0-42 0,5 0-9 16,-1 14-11-16,8 21 5 15,1 11 0-15,1 12 2 16,-3 6 10-16,0-2-12 16,-1-6 0-16,-4-11 3 15,1-6-10-15,-4-11-9 16,-2-7-52-16,-3-7 12 16,0-9-106-16,0-5-37 15,0 0-246-15</inkml:trace>
  <inkml:trace contextRef="#ctx0" brushRef="#br0" timeOffset="164259.95">23720 7452 644 0,'0'0'246'15,"0"0"-158"-15,0 0-32 16,0 0-17-16,0 0-24 15,0 0 13-15,159-7-28 16,-97-6-105-16,0-8-236 16</inkml:trace>
  <inkml:trace contextRef="#ctx0" brushRef="#br0" timeOffset="165975.89">24666 7507 130 0,'0'0'61'15,"0"0"25"-15,0 0 7 16,0 0 50-16,0 0 42 16,0 0-84-16,0 0-15 15,-4 0-47-15,4 3-11 0,0-2-4 16,-2 5-22-1,-2 2-2-15,0 5 12 0,-1-1-5 16,-1 3 38-16,2-1-42 16,-4-1 0-16,4-1 52 15,2-6-47-15,2-5 5 16,0 2-2-16,0-3 5 16,0 0 32-16,8-12 39 15,15-16-12-15,4-10-56 16,0-5-7-16,-1-5-12 15,-1-2 0-15,-3 2 1 16,2 3-21-16,-1 0 11 16,0 10 9-16,-4 10-3 15,-1 6 10-15,-7 9-9 16,-5 6 2-16,0 4-20 0,-2 0 1 16,0 4 5-16,-2 25 3 15,1 5 9-15,-3 5 4 16,0 6 9-16,0-6-6 15,0 0 4-15,-9-7-7 16,-5-5-2-16,-1-8-11 16,-1-7 5-16,5-5 12 15,0-7 12-15,0 0 0 16,-2-2-10-16,1-16 9 16,3-5-12-16,5-1-5 15,2 0 25-15,2 2-17 16,0 5 0-16,0 6 9 0,0 4-9 15,0 7 19-15,0 0-27 16,0 0 0 0,0 0-9-16,0 0 14 0,0 3-8 15,0 12 3-15,8 4 0 16,1 1 9-16,1 1-9 16,0-2 0-16,-1-1 0 15,1-4 13-15,-4-4-16 16,3-1 3-16,3-7-13 15,3-2 10-15,1 0 3 16,5 0 0-16,2-9 0 16,2-10-10-16,-3-4 10 15,-3-3-17-15,-2-3 9 0,-7 4-11 16,-1-1 20-16,1 4-1 16,-6 4 0-16,2 2 12 15,-3 7-12-15,-1 2 3 16,-2 5 3-16,0 2 8 15,0 0-14-15,0 0-8 16,0 0 8-16,0 4-26 16,2 16 19-16,0 6 7 15,3 2 0-15,-3 0 13 16,3 0-13-16,1-6 0 16,-1-2-7-16,-1-4 20 15,-2-8-13-15,3-5 0 16,-2-3 0-16,1 0-12 0,2 0 12 15,5 0 0-15,1-7 6 16,1-9-4-16,3-4-4 16,-3-2-15-16,3 0 0 15,-5 2-1-15,-3 8 23 16,-1 4-5-16,-2 2 0 16,-3 6-9-16,0 0 2 15,3 0-20-15,3 0 27 16,-1 6-7-16,0 11 26 15,0 6-8-15,-5 0 4 16,2 0 2-16,-4-1-17 0,2-6 0 16,0-3 6-1,1-8-4-15,-1-3 4 0,-2-2-6 16,2 0 0-16,-2 0 8 16,3 0-8-16,4 0 7 15,-3-2-7-15,0-7 0 16,-2-4-55-16,1 0 2 15,3-6 52-15,6-3-95 16,1 0 82-16,1 2 9 16,1 1 5-16,-1 5-11 15,-1 1 11-15,-3 5 0 16,0 0 12-16,-4 4-6 16,-1 4 23-16,-1 0-29 15,-4 0 7-15,0 0-8 16,0 0 1-16,0 0 0 0,0 13-2 15,0 4 9 1,0-3 8-16,4 1-9 0,4 2-5 16,-4-2 42-16,5-4-38 15,-5-1 19-15,0-4-20 16,4-2 11-16,-4-4-15 16,7 0 5-16,3 0-1 15,1-8-4-15,-2-12-51 16,-3-8-58-16,-8-5-205 15</inkml:trace>
  <inkml:trace contextRef="#ctx0" brushRef="#br0" timeOffset="166257.73">25363 7020 394 0,'0'0'131'0,"0"0"-96"15,0 0 20-15,0 0 40 16,0 0-28-16,0 0 65 16,51 34-49-16,-41-40-8 15,-6-8-23-15,-2 0-43 16,-2 0 36-16,0 0-42 16,-2 0 4-16,-14 6 2 15,-5 3-9-15,2 5 0 16,-1 0 0-16,4 13-56 15,5 9-12-15,6 6-79 0,5 3-76 16,0-4-103-16</inkml:trace>
  <inkml:trace contextRef="#ctx0" brushRef="#br0" timeOffset="167100.1">25798 7253 295 0,'0'0'232'15,"0"0"-147"-15,0 0 12 0,0 0-58 16,0 0-24-16,0 0 29 16,2-6-35-16,-2 6 12 15,0 0 7-15,0 0-26 16,0 0 41-16,0 0-18 15,0-2 8-15,0-3 27 16,-11 0-58-16,-3-3 15 16,-3 0-14-16,1-4 12 15,0 4-8-15,1 1 1 16,6 4 5-16,2 3 36 16,0 0-46-16,1 0 9 15,-3 0-11-15,-1 0 9 16,2 11-14-16,1 8 4 0,1 5 0 15,-2 3 8-15,6-1 2 16,2-1-10-16,0-4 0 16,0-3-1-16,0-9 1 15,2-3 0-15,12-4 5 16,1-2 11-16,4 0-5 16,-1-14 8-16,-1-7-19 15,-1 2 13-15,-5-5-7 16,0-2-6-16,-2 2 0 15,0 2 11-15,-3 2 4 16,1 5-3-16,-2 5 8 16,-3 3-14-16,3 5 34 0,-5 2-40 15,0 0 2-15,2 0-9 16,2 0-1-16,3 17 8 16,2 14-3-16,0 5 12 15,-1 9-18-15,-1 6 9 16,-2 5 0-16,4 9-4 15,-7 2 19-15,2 3-17 16,-4 2 2-16,3-1 0 16,-1-5-2-16,0-8 2 15,0-9 0-15,-2-9-6 16,0-10 17-16,0-7-16 16,0-8 5-16,-4-5 0 15,-5-2 21-15,-2-4-21 0,-1-3 3 16,2-1 48-16,-6 0-47 15,-6-1 22-15,0-24-16 16,-1-8-4-16,8-12 28 16,7-9-34-16,8-7 0 15,0-8 7-15,0-1 6 16,19 2-14-16,5-3 1 16,3 7-23-16,4 4 11 15,1 9-76-15,-1 0-88 16,0 5-87-16,-6 2-529 15</inkml:trace>
  <inkml:trace contextRef="#ctx0" brushRef="#br0" timeOffset="167843.09">26036 7203 267 0,'0'0'306'16,"0"0"-257"-16,0 0-37 15,0 0 10-15,0 0 10 16,0 0 96-16,0 4-18 16,3-4-6-16,5-10 5 15,-1-10-104-15,0-4 22 16,0-2-15-16,-3-2-10 16,-2-1 21-16,-2-3-23 15,0 0 0-15,0 0 16 16,0 2-5-16,-2 6 3 0,-2 8 0 15,1 7-5 1,1 4 47-16,2 3-33 0,0 2-16 16,0 0-2-16,0 0-3 15,-2 0-4-15,-3 10-10 16,0 16 12-16,-3 8-4 16,-1 7 4-16,0 5 0 15,2 1-4-15,1 6 17 16,1-1-15-16,3 0 2 15,2-5 0-15,0-1-2 16,0-7 2-16,2-11 0 16,11-5-3-16,3-11 16 0,2-9-13 15,0-3 0 1,4 0 3-16,2-12 20 0,1-12-23 16,0-4 0-16,-1-6-2 15,-1-4-5-15,-2-3 2 16,0 2-16-16,-6-2-2 15,-6 8 14-15,-2 4-3 16,-5 9 12-16,0 8-4 16,-2 6 3-16,0 4-5 15,0 0 6-15,0 2 0 16,0 0-6-16,0 0-13 16,0 0 2-16,-8 0 10 15,-8 9 4-15,-2 11 3 16,0 1 0-16,3 7 5 15,1 3-11-15,8 3 6 0,6 2 0 16,0-2 10-16,10-5-4 16,22-4 19-16,10-13 0 15,7-12-14-15,5 0 36 16,-5-14-45-16,-3-16 9 16,-7-6-11-16,-13-6-41 15,-10-1 10-15,-14 2-83 16,-2-1-295-16</inkml:trace>
  <inkml:trace contextRef="#ctx0" brushRef="#br0" timeOffset="169620.52">26763 7303 241 0,'0'0'212'0,"0"0"-82"16,0 0-71-16,0 0 36 15,0 0 31-15,0 0-30 16,51-22 23-16,-42 2-65 16,0-6-18-16,0-5 22 0,-1-2-43 15,2-2 20-15,-4-1-10 16,-1 0-18-16,-3 3 3 16,-2 2-10-16,0 9 5 15,0 9 14-15,0 6-15 16,0 5 26-16,0 2-27 15,0 0-2-15,0 0-2 16,0 6-8-16,0 11 9 16,6 4 2-16,2 1-2 15,0-4 0-15,1 1 0 16,1-4 9-16,0 1-20 16,1-3 11-16,1-3-35 15,1-6 24-15,5-4-29 16,-1 0 30-16,4-13 8 15,-1-9-45-15,-3 2 25 0,-5 3-6 16,-3 6 28-16,-7 8 0 16,0 3 8-16,2 0-15 15,1 0 7-15,1 1-24 16,2 15 20-16,-4 5 4 16,2 2 0-16,-1 3 19 15,-1 2-13-15,4-1 1 16,-4-1-4-16,2-4 10 15,3-5-1-15,-3-5-12 16,4-4 1-16,-1-3 15 16,-1-5-5-16,4 0-10 15,3 0 5-15,3-6 9 0,0-13-14 16,2-2-1 0,-2-4-5-16,-3 1-5 0,-3 1-2 15,-1 0 12-15,-2 5 0 16,0 2 4-16,-2 6-8 15,-5 6 4-15,-2 4 0 16,0 0-8-16,0 0-2 16,0 8 2-16,0 13-3 15,0 3 22-15,0-1-5 16,0 4-6-16,0-4 0 16,0-2 6-16,0-4 5 15,4-5-11-15,3-4 0 16,-1-3 11-16,4-3-10 0,0-2-1 15,6 0 0 1,0 0 13-16,0-15-1 0,-1-2-12 16,-4-4 0-16,2-2 2 15,-4-5-14-15,-2-2 2 16,-4-2 10-16,-3-1-8 16,0 7 17-16,0 6-9 15,0 6 0-15,0 7 5 16,-6 4-3-16,-2 3-2 15,-5 0 0-15,-1 0-3 16,-1 12 4-16,3 8-1 16,1 6 0-16,7 4-2 0,4 3-7 15,0-4 9-15,0 0 0 16,17-9-1-16,8-4 19 16,2-6-18-16,2-4 0 15,-2-6 5-15,2 0-3 16,0-3-2-16,2-17 0 15,0-6-6-15,-6 1-2 16,-4-1 7-16,-2-2-19 16,-3 3-11-16,-3 1 24 15,-3 2-8-15,2 5 15 16,-7 2-5-16,1 5 25 16,-6 3-18-16,2 6 14 15,-2 1-10-15,0 0 9 0,0 0-15 16,0 0-3-16,0 0-10 15,0 0 5-15,0 14 8 16,0 2 0-16,-4 7 4 16,0 3 18-16,-1-1-19 15,5 6-3-15,0-3 14 16,0-5 0-16,0-2-14 16,7-7 0-16,3-9 0 15,7-5 19-15,0 0-19 16,-1 0 0-16,1-14 10 15,1-10 0-15,-5-1-20 16,-1-8-2-16,-3 3-2 16,-5 2-3-16,3 2 3 15,0 8 14-15,-1 4-12 0,-1 6 20 16,-3 6-14 0,0 2 6-16,0 0-13 0,2 0 6 15,4 8-5-15,-2 10 12 16,3 2 27-16,5 2-17 15,1-3 5-15,3-6-1 16,0-3-12-16,0-6 28 16,0-4-28-16,-3 0-2 15,1-4 21-15,-3-14-11 16,-2-10-8-16,-4-2-2 16,-2-4 9-16,-5-2-11 15,0-1 2-15,0 6-12 16,-12 7 5-16,-5 10-76 0,-4 6-30 15,1 8-137-15,5 0-250 16</inkml:trace>
  <inkml:trace contextRef="#ctx0" brushRef="#br0" timeOffset="170909.3">28647 7168 172 0,'0'0'299'0,"0"0"-168"15,0 0-25-15,0 0 58 0,0 0-62 16,0 0 2-16,0-7 26 16,0-5-77-16,6-9-9 15,3-3-15-15,-1-3-29 16,4-5 28-16,-5-2-22 16,-3-3-6-16,0 1 0 15,-4 0 13-15,0 4-13 16,0 6 5-16,0 7-3 15,0 9 42-15,0 7-41 16,0 3 15-16,0 0-18 16,0 0-6-16,0 0 0 15,0 8-3-15,0 12 9 0,0 3-5 16,0 2 11-16,2-7-6 16,4-3 0-16,-2-4 0 15,0-3-2-15,3-4 2 16,1-4-22-16,9 0 20 15,3 0-11-15,4-12 13 16,3-13 0-16,4 1-49 16,-4 1 24-16,-5 5-10 15,-1 4 35-15,-13 6-3 16,-1 5 4-16,-7 3-1 16,0 0 0-16,0 0-18 15,0 8 17-15,0 13 1 16,0 3 9-16,2 1 26 0,4 0-29 15,4-4-3-15,3 0-3 16,1-5 12-16,-1-2-12 16,0-4 0-1,-2-6 3-15,4-2 8 0,4-2-2 16,-2 0-4-16,6-4-1 16,-1-12 13-16,-4-7-27 15,2-1 10-15,-4-1-40 16,-5-5 40-16,-5 4-31 15,-4-2 31-15,-2 6 0 16,0 5-8-16,0 8 8 16,0 4 6-16,-2 5-6 0,-4 0 0 15,-3 3-2 1,-1 17 2-16,2 3 0 0,3 4-4 16,5-1 4-16,0 0 0 15,0-3 3-15,13-6-3 16,10-1 2-16,6-6-2 15,2-6 2-15,2-4 13 16,1 0-17-16,-3-14 2 16,0-12-20-16,-2-6 18 15,-6-5-47-15,-3-3 30 16,-5-1 17-16,-3-3-7 16,-6-1 9-16,-3 3 5 15,-3-4 16-15,0 12 38 16,0 10-36-16,0 9 27 15,0 12 6-15,0 3-52 0,0 0 17 16,0 0-21-16,0 0-2 16,0 8-20-16,0 26 17 15,0 18 5-15,0 14 0 16,0 13 15-16,0 7-20 16,0 14 5-16,-3 10 0 15,-9 6 3-15,2 5 4 16,-1-7-7-16,-1-11 0 15,8-12-12-15,-2-13 9 16,1-18-48-16,3-16-25 0,2-21 5 16,0-17-108-1,0-6-191-15,9-27-193 0</inkml:trace>
  <inkml:trace contextRef="#ctx0" brushRef="#br0" timeOffset="171197.97">29440 6858 777 0,'0'0'188'16,"0"0"-75"-16,0 0-61 16,0 0-29-16,0 0 35 15,0 0-58-15,198-147 0 16,-169 147-1-16,-6 22-4 0,-7 2-7 15,-12 5 12-15,-4-3 0 16,0-2 24-16,-23-2-18 16,-6-2 24-1,-4-3-29-15,-5-3 15 0,5-2-32 16,4-5-33-16,9-5-79 16,9-2-38-16,11 0-211 15</inkml:trace>
  <inkml:trace contextRef="#ctx0" brushRef="#br0" timeOffset="173460.12">29864 6837 427 0,'0'0'183'0,"0"0"-50"0,0 0-89 16,0 0 47-16,0 0-43 15,0 0-12-15,53-226 20 16,-53 190-33-16,0 2 25 16,0 6-8-16,0 10-13 15,0 6 44-15,0 8-49 16,0 4-4-16,0 0-13 16,0 0-5-16,0 7-8 15,-7 18 7-15,3 7 2 16,-1-2 5-16,5 1-6 15,0-6 0-15,0-5-12 0,0-2-8 16,3-6 20-16,1-2-10 16,2-2-31-16,2-3 29 15,0-5-37-15,5 0 37 16,3 0-8-16,3-8 9 16,-6-1 2-16,-5 3 6 15,-1 4 3-15,-7 2 15 16,0 0-15-16,5 0 0 15,-1 2 7-15,3 14-2 16,1 4 16-16,2-4-1 0,-4 0-17 16,-1-4 30-1,1-1-33-15,1-3 10 0,2-2-2 16,2-1 11 0,0-1-19-16,3-4 6 0,6 0-4 15,0 0 18-15,4-15-17 16,-1-6-3-16,-4-3 1 15,-3 0 13-15,-3-3-23 16,-3-6 9-16,-4 1 0 16,-1 0 0-16,-1 6 0 15,-4 4 0-15,0 8 13 16,0 2-6-16,0 1 14 16,0 8-10-16,0-4-3 15,0 7-16-15,-4 0 7 16,-5 0 1-16,-3 0-10 0,-1 5 15 15,3 11-7-15,-2 7 2 16,3 9 0-16,5 6-6 16,2 5 6-16,2-1 0 15,0-3-1-15,0-11 15 16,13-9-14-16,5-6 0 16,1-13 4-16,2 0 10 15,6 0-10-15,-1-18-4 16,6-9 2-16,-3-1 10 15,2-2-15-15,0 0 3 16,0 4 0-16,-4 4-10 16,-2 5 10-16,-6 12 0 0,-5 5-10 15,-3 0 1-15,-2 0 2 16,-5 12 3-16,-4 6 4 16,0 3-13-16,0 0 13 15,-15-3 0-15,-6 1 0 16,2-8 9-16,1-1-9 15,3-5 3-15,3-5-2 16,5 0 31-16,3 0-30 16,2 0 21-16,2 0 9 15,0 0-29-15,0 0 32 16,0 0-30-16,0 0 3 16,0 0 4-16,0 0-10 15,0 0-2-15,0 5 0 0,4 3-3 16,11 4-1-16,4 2 4 15,-1-2 0-15,1 1 6 16,-1-6-4-16,0 0-2 16,-2-5 0-16,4-2 6 15,2 0-14-15,2-11 8 16,6-12 0-16,1-3-19 16,-4-9-1-16,2 0 12 15,-5-2 1-15,-4 3-7 16,-2 1 9-16,-5 8 5 15,-4 1 0-15,-4 4 5 16,-5 6-1-16,0 2-4 16,0 2 2-16,0 3 13 15,0 3-12-15,-2 4-3 0,-5 0 0 16,-2 0-16 0,-2 0 19-16,0 12-3 0,-1 7 0 15,4 3-8-15,-1 7 6 16,2 5 2-16,4 4 0 15,3-1 0-15,0-1 4 16,0-4-4-16,0-8 0 16,5-1 2-16,4-13-4 15,2-5 2-15,0-5 0 16,1 0-3-16,1 0 3 16,0-14-2-16,0-8-1 15,-2-4-46-15,1-1 28 16,1-6 0-16,1 1-36 0,-1 4 55 15,1 4-21-15,-3 12 23 16,-5 4 0-16,-4 4 12 16,0 4-11-16,0 0-1 15,2 18 0-15,0 10-1 16,0 2 3-16,1-4 9 16,-3-6-11-16,2-6 16 15,-4-4-18-15,2-6 2 16,-2 0 0-16,0-4 9 15,0 2-3-15,0-2-6 16,0 0 3-16,0 0 11 16,0-6-28-16,10-15-2 0,1-8-41 15,1 1 37-15,2 4-7 16,-3 8 27-16,-2 8 0 16,0 6 12-16,0 2-15 15,2 0 3-15,3 15 0 16,3 2 49-16,6 5-38 15,-1-6 17-15,1-4-2 16,-8-4-18-16,-3-6 17 16,-6-2-16-16,1 0 3 15,-1 0 38-15,6-6-38 16,-1-12-12-16,-3-9 0 16,4-2 1-16,-6-5-12 15,1-7 4-15,-5 0 7 0,-2-5-22 16,0 3 20-1,0 6 2-15,0 4 0 0,0 11 14 16,0 5 2-16,0 6 6 16,0 10-11-16,0-2 24 15,0 3-28-15,0 0-7 16,0 0 0-16,0 0-12 16,0 3 4-16,0 14 6 15,0 8 2-15,0 4 1 16,0 9 3-16,2 7-4 15,-2 2 0-15,0 3 8 16,0-1-15-16,0-3 7 16,0-5 0-16,0-4 0 15,0-8 5-15,0-14-5 0,2-4 0 16,3-10 9-16,9-1-13 16,5 0 4-16,4-16 0 15,1-12-4-15,-1-2-1 16,-2-1-1-16,2-8-16 15,-3 5-16-15,1 3 33 16,-6 1 5-16,-2 11 0 16,-6 5-9-16,-2 6 19 15,-3 6-10-15,-2 2 0 16,0 0-19-16,0 0 12 16,0 6-16-16,0 10 23 15,0 1-10-15,2 4 24 16,18-1-14-16,4 4 0 0,1 0 6 15,-5-2-13 1,-9-4 16-16,-4-4-9 0,-7-4 30 16,0-2-16-16,0 0 14 15,-20-4-2-15,0-1-22 16,-5-3 15-16,1 0-19 16,-1-15-41-16,1-15-13 15,1-9-112-15,2-8-221 16</inkml:trace>
  <inkml:trace contextRef="#ctx0" brushRef="#br0" timeOffset="173626.12">31409 6212 708 0,'0'0'371'0,"0"0"-222"16,0 0-26-16,0 0-99 15,0 0 14-15,0 0-38 16,200-46 14-16,-167 46-28 15,-8 0-111-15,-9 0-328 16</inkml:trace>
  <inkml:trace contextRef="#ctx0" brushRef="#br0" timeOffset="175019.03">23738 8175 188 0,'0'0'312'16,"0"0"-95"-16,0 0-66 15,0 0-61-15,0 0-30 16,0 0-24-16,0 0-27 15,0-10-17-15,2 22 8 0,-2 10 0 16,2 2 15-16,0-4-8 16,0-3-7-16,-2-5 2 15,0-5 8-15,3-3-10 16,-3-4 0-16,0 0 4 16,0 0 0-16,2 0 10 15,1 0-3-15,-1-9 73 16,2-18-65-16,-1-3-2 15,-3 2-17-15,0-2 5 16,0 7 18-16,0 4-20 0,0 3-3 16,-7 10 16-1,2 4-6-15,-4 2-20 0,-2 2 10 16,-5 20 0 0,1 10 6-16,-3 4-2 0,3 7-4 15,1-4 0-15,5 0 2 16,3-9-2-16,4-5 0 15,2-5 1-15,0-9 0 16,0-5-1-16,0-4 0 16,0-2-6-16,6 0 14 15,7-2 5-15,7-15-13 16,1-8 4-16,-2-2-10 16,-1-1-33-16,-5 1 8 15,-1-2 19-15,-1 5-10 16,-5 6 22-16,1 9 0 0,-2 6-5 15,0 3-8-15,-1 0-12 16,4 0 25-16,1 17-5 16,1 6 15-16,-2-2 6 15,1-3-7-15,3 0-7 16,-1-5 29-16,-1 1-22 16,2-4 11-16,1-3 11 15,3-7-30-15,4 0 44 16,4 0-27-16,5-3-16 15,-2-11 15-15,2-3-17 16,-4-2-2-16,-5 1-76 16,-7-1-106-16,-2-2-213 0</inkml:trace>
  <inkml:trace contextRef="#ctx0" brushRef="#br0" timeOffset="175552.68">24660 7986 539 0,'0'0'282'0,"0"0"-118"16,0 0-7-16,0 0-87 15,0 0 56-15,0 0-60 16,-4-94-41-16,6 92 46 0,-2 2-40 16,0 0-25-1,0 0 23-15,0 0-26 0,0 0-6 16,0 13 0-16,0 24 3 16,0 13-2-16,-4 15 2 15,-7 4 0-15,1-2 1 16,2-2 7-16,-3-10-8 15,2-10 0-15,-2-9 5 16,6-10-20-16,-1-11-10 16,6-7-31-16,0-3 29 15,0-5-112-15,0 0-52 16,15-10-67-16,5-22-450 16</inkml:trace>
  <inkml:trace contextRef="#ctx0" brushRef="#br0" timeOffset="176002.68">24674 8023 369 0,'0'0'267'0,"0"0"-115"16,0 0-70-16,0 0-28 16,0 0-30-16,0 0-4 15,63-76 15-15,-34 65-32 16,2 7 23-16,-2 3-14 15,-4 1-6-15,-2 0-1 16,0 5-5-16,-3 13 0 16,-5 5-10-16,-5-1 10 0,-8 4 0 15,-2-2-5-15,0 2 5 16,-16 0 1-16,-9-3-1 16,2 0 0-16,-2-5-11 15,7-4 11-15,7-4-19 16,6-5-19-16,5-2-30 15,0-3 52-15,0 0-18 16,7 0-20-16,10 4 41 16,4 6 13-16,-3 2 0 15,-5 0 6-15,-7 2 20 16,-4 0 32-16,-2-2-6 16,0-1-3-16,-13 1 40 15,-9 0-72-15,0-2 20 16,0-2-31-16,1-3-1 15,6-1-10-15,4-4-21 0,2 0-141 16,7 0-135-16</inkml:trace>
  <inkml:trace contextRef="#ctx0" brushRef="#br0" timeOffset="179034.04">25162 8256 598 0,'0'0'186'15,"0"0"-135"-15,0 0-23 0,0 0-22 16,0 0 17-16,0 0 30 16,125-69-42-16,-114 53 49 15,1 1-9-15,-4-5-28 16,-1-1 24-16,-1 1-47 15,-3 0 0-15,-3 2 0 16,0 2-17-16,0 4 16 16,0 3-15-16,0 6 16 15,-7 3-17-15,-6 0 24 16,-1 0-7-16,-1 3 1 16,-1 12 6-16,3 5-7 15,2 3 0-15,1 2 0 16,6 8 12-16,4 4-11 0,0 5-1 15,0-1 14 1,0-8 0-16,9-7-17 0,9-9 3 16,0-9 0-16,-1-8 31 15,6 0-30-15,2-15 37 16,-1-10-7-16,2-10-24 16,-3-1 2-16,-3-2-9 15,-7-2 3-15,-1 4-1 16,-3 4-2-16,-5 6 0 15,-2 10 1-15,-2 7 20 16,0 8-6-16,0 1-15 16,0 0 8-16,0 1-16 0,-6 16 13 15,-13 5-5-15,4 2 0 16,-1 0 8-16,5-2-8 16,11-2 0-16,0-4-5 15,3-4-10-15,23-4-10 16,6-4 12-16,1-2 7 15,-4 0-26-15,-4 1 30 16,-8 6 2-16,-3 0 0 16,-8 0-12-16,-1 3 12 15,-5 2 0-15,0 0 16 16,0 2-10-16,0-1 17 16,0-6-17-16,0-2 1 15,0-4 6-15,0-3-8 16,0 0-5-16,0 0 10 15,6 0-5-15,8-11 11 0,3-10-16 16,4 0 0-16,1-8 7 16,1 1-5-16,-4 0-2 15,-1 2 0-15,0 8 3 16,0-1-3-16,-2 10 0 16,-3 1 0-16,-2 4-3 15,-2 4 3-15,-2 0 0 16,-3 0-3-16,-2 0-18 15,0 14 19-15,-2 10-2 16,0 6 4-16,0 4 4 16,0 3 4-16,0-5-8 15,0-6 0-15,0-6 0 0,0-12 0 16,0-3 0-16,0-5 0 16,0 0 16-16,0 0-11 15,5 0 9-15,4-19 2 16,4-9 1-16,0-5-19 15,3-1 2-15,-3 6 0 16,-1 2-10-16,-1 6 10 16,3 6 0-16,-1 2 0 15,1 4-5-15,-6 4 0 16,1 4 5-16,-5 0 0 16,1 3-22-16,2 16 23 15,-3 3-1-15,-2 4 0 16,1 2 4-16,-1 0-6 0,0-1 2 15,2-1 0-15,1-9 8 16,-1-2 0-16,3-8-8 16,-2-4 0-16,-1-3 13 15,2 0-8-15,1 0-5 16,5-8 5-16,-4-11 6 16,6 0-5-16,-1-6-6 15,5-1 0-15,0-4-17 16,0 0 12-16,-1 2 4 15,-3 4 1-15,-5 8-7 16,-3 6 13-16,-4 6-6 16,0 4 0-16,-2 0-1 0,0 0-9 15,0 0-2-15,0 10 12 16,0 10-14-16,0 4 19 16,0 1-5-16,0-2 0 15,0 1 16-15,0 1-15 16,0-4-1-16,8-3 0 15,-2-4 7-15,3-1 0 16,0-5-7-16,0-7 0 16,6-1 9-16,1 0 0 15,2-4-9-15,0-14 5 16,-3-5-7-16,-1-4 2 16,-8-1-21-16,-1 0 18 15,-5-3-24-15,0 2 22 16,0 9 5-16,0 2 0 15,0 7 11-15,-5 8-4 0,-5 1-1 16,-2 2-6-16,-3 0 12 16,-1 10-18-16,-2 8 6 15,5 3 0-15,4 0-6 16,2-1 10-16,7 6-4 16,0 0 0-16,0-1 9 15,0-2-7-15,20-3-2 16,2-5 0-16,1-6 1 15,6-5 10-15,-2-4-11 16,2 0 0-16,2-4 7 0,-4-14-6 16,0-1-1-1,-3-8 0-15,-2 1-1 0,1 0 6 16,-6 0-5-16,-1 4 0 16,-5 6 6-16,-5 2-13 15,2 8 7-15,-8 0 0 16,0 6-5-16,0 0 5 15,0 0-4-15,0 0-10 16,0 6 14-16,0 11-12 16,-8 2 12-16,4 1 0 15,0 2-3-15,1 1 10 16,3 2-7-16,0-1 0 16,0-2 6-16,0-5-3 15,0-3-3-15,7-6 0 16,9-6 10-16,4-2 2 0,4 0-12 15,1-10 0-15,-3-9 9 16,-4 0-2-16,-4-4-7 16,-4-3 0-16,2 2-8 15,-5 0 20-15,-1 5-12 16,-2 4 0-16,1 5 0 16,0 3 0-16,-3 2 0 15,-2 1 0-15,0 4-5 16,0 0 12-16,0 0-7 15,0 0 0-15,0 0 2 16,0 2-18-16,0 17 13 16,0 2 3-16,0 4-9 0,0-4 22 15,2-1-13-15,7-1 0 16,-3-5 0-16,3-9 4 16,-2 1-4-16,4-6 0 15,2 0 7-15,5 0 7 16,5-20-9-16,0-8-5 15,-2-4 3-15,0 1 5 16,-3-3-8-16,-5-1 0 16,-3 1-7-16,0-2 15 15,-3 2-8-15,-3 0 0 16,2 6 7-16,-4 6-8 16,1 8 1-16,-1 3 0 15,-2 7 21-15,0 1-10 16,0 3 0-16,0 0-11 15,0 0 8-15,0 0-25 0,0 0 12 16,0 14 5-16,-13 12-14 16,-5 7 23-16,3 8-9 15,1 5 0-15,5 8 2 16,5 1-2-16,4 0 0 16,0-4 0-16,0-14-3 15,2-10 14-15,12-10-11 16,1-11 0-16,3-6 2 15,4 0 15-15,2-22-15 16,1-10-2-16,0-5 0 16,2-7 11-16,-4-3-11 15,2-1 0-15,-5-2 0 0,-1 7-17 16,-6-2 14-16,-5 7 3 16,-3 5-4-16,-2 10 11 15,-3 2-7-15,0 8 0 16,0 10 3-16,0 1 16 15,0 2-19-15,0 0-1 16,0 0-2-16,-6 0-5 16,-9 16 7-16,-3 7 1 15,-1 5 0-15,0 5-3 16,3 10 6-16,6 3-3 16,5 6 0-16,5 1 3 15,0-4-3-15,0-1 0 16,15-10 0-16,4-7 1 0,1-9 6 15,-1-7-7-15,2-11 0 16,-3-4 11-16,-1 0-9 16,2-1-2-16,-4-13 3 15,3-7-3-15,-3 0 8 16,1-6-8-16,-3-3 0 16,-1 0-22-16,-4-2 17 15,3 3 5-15,-1 6 0 16,-4 3 0-16,1 10 0 15,-5 3 0-15,0 0-2 16,-2 5 18-16,0-2-14 16,2 2-2-16,-2 0 0 0,2 0-2 15,4 0 8-15,-4-4-6 16,0 4 0-16,0-2 9 16,-2 4-9-16,0 0 0 15,0 0 4-15,0 0-4 16,0 0 0-16,0 0 0 15,0 0-6-15,-12 16 6 16,6 6-3-16,-1 10 3 16,7 8 0-16,0 4-2 15,0 4 8-15,11-4-6 16,7-10 0-16,3-8 16 16,-2-9-13-16,2-10-3 15,-3-4 5-15,3-3 25 16,4-4-25-16,-2-19-5 0,4-8 0 15,-1-1-9-15,-6-7-8 16,2-2-32-16,-11-2-84 16,-3-4-38-16,-4-2-172 15,-4 5-307-15</inkml:trace>
  <inkml:trace contextRef="#ctx0" brushRef="#br0" timeOffset="179282.73">27710 7878 23 0,'0'0'361'0,"0"0"-90"16,0 0-52-16,0 0-68 15,0 0-80-15,0 0-9 16,0 0-24-16,-40-45-30 0,31 54 14 16,5 2-16-16,1-8-6 15,1-1 0-15,2-2 3 16,0 0 42 0,11 0 26-16,12 0-17 0,-3-12 1 15,-3-4-47-15,-5 2-8 16,-6 0 0-16,-6 5 6 15,0 0-13-15,-2 6 7 16,-22 3-45-16,-14 0 1 16,-9 9-120-16,0 9-27 15,0-2-280-15</inkml:trace>
  <inkml:trace contextRef="#ctx0" brushRef="#br0" timeOffset="180344.7">28084 8136 203 0,'0'0'343'16,"0"0"-172"-16,0 0-23 16,0 0-45-16,0 0-47 15,0 0 58-15,38-91-61 16,-24 63-23-16,-3 0 32 16,3-3-58-16,-3 0 17 15,1-4-14-15,5-1 6 16,-5-1-3-16,5-1-10 15,-4-3 0-15,-2 4-1 0,-2 4 11 16,-3 8-10-16,-3 4 6 16,-1 8 0-16,1 6 29 15,-3 5-35-15,0-1 3 16,0 1 4-16,0 2-1 16,0 0-6-16,0 0 0 15,0 0-14-15,0 0 3 16,0 14 9-16,0 7 2 15,-3 4 6-15,-2 8-5 16,1 5-1-16,4 4 0 16,-2 4 5-16,2 3-3 15,0-6-2-15,0 2 0 0,0-8-9 16,0-4 18 0,9-7-9-16,0-10 0 0,2-6 5 15,-2-7-3-15,0-3-2 16,2 0 0-16,4-3 14 15,3-17 1-15,3-6-15 16,-4 0 0-16,-3 0 4 16,-1-1-1-16,-5 5-3 15,-2 2 0-15,-4 7-4 16,0 4 23-16,-2 8-19 16,0 1 7-16,0 0 5 15,0 0-24-15,0 0 11 16,0 0 1-16,-16 3-16 0,-1 9 26 15,5-4-11 1,8-2 1-16,4 1-42 0,0-1 28 16,18-2-20-16,13 0 34 15,5-4-8-15,-1 0-9 16,-4 0 17-16,-4 1 0 16,-4 2 1-16,-4 3-15 15,-3 3 14-15,-3 6 0 16,-3 2-14-16,-6 3 10 15,0-3 4-15,-2-1 9 16,-2-4-6-16,5-5 28 16,-3 0-31-16,4-7 0 15,8 0 25-15,5 0-17 16,4-16 16-16,4-6-24 0,-2 1 7 16,-3-2-15-16,-4-2-11 15,-7 3-77-15,-11-3-83 16,0-5-254-16</inkml:trace>
  <inkml:trace contextRef="#ctx0" brushRef="#br0" timeOffset="180541.97">28143 7774 644 0,'0'0'335'0,"0"0"-172"15,0 0-50-15,0 0-88 0,0 0 23 16,0 0-46-16,222-112-2 16,-164 95 0-16,-4 5-113 15,-5 7-77-15,-9 2-208 16</inkml:trace>
  <inkml:trace contextRef="#ctx0" brushRef="#br0" timeOffset="181889.53">28807 7971 185 0,'0'0'187'0,"0"0"-79"15,0 0-27-15,0 0 66 16,0 0-31-16,0 0-50 15,15-50 30-15,-8 33-45 16,0-2-11-16,-1 1 7 16,-1-5-39-16,-1 6 4 15,-1 0-12-15,1 3 7 16,-1 8 19-16,-3 2-23 16,2 4 16-16,-2 0-12 15,0 0-1-15,0 0-12 16,0 0-1-16,0 18 7 0,0 6-1 15,0 4 7-15,-2 6-6 16,-1 1 7-16,3 2 9 16,0 4-13-16,0-5-3 15,0-4 10-15,5-4 5 16,3-10-14-16,1-8-1 16,5-6 4-16,1-4 15 15,3 0-10-15,3-14-6 16,-2-8 3-16,-1-4 7 15,3 2-10-15,-6-4-3 16,5-3 0-16,0 2-20 16,2 0 12-16,-1 5 2 0,-6 5 6 15,1 4 3-15,-5 3 2 16,-3 4-5-16,2 4 2 16,-6 2 9-16,5 2-14 15,-3 0 3-15,6 0 0 16,-3 0-4-16,1 2 5 15,2 6-1-15,-1 1 0 16,1 0 2-16,-4 5-2 16,3 3 0-16,-2-2 0 15,3 2 0-15,-6-3 4 16,-2-2-4-16,-2-6 0 16,1-4 6-16,-3-2-6 15,0 0 0-15,0 0 7 16,0 0 33-16,0-11-35 15,0-7-1-15,0-1-4 0,0-2-1 16,-11 3-3-16,0 3 4 16,-1 4 0-16,2 8-19 15,-4 3 22-15,-1 0-3 16,-4 0 0-16,2 15-14 16,1 5 12-16,3 3 2 15,3 2 0-15,2 1-2 16,-1 2 5-16,5-5-3 15,-3-5 0-15,4-4 6 16,3-8-12-16,0-2 6 0,0-4-21 16,0 0 2-1,0 0 20-15,8-12-1 0,5-6 0 16,3 0-30-16,-3-3 0 16,3 6-13-16,-3 1 43 15,-3 6-22-15,0 4 22 16,-3 4 0-16,1 0 0 15,2 0 14-15,3 2-14 16,2 13 14-16,3 4 3 16,2-1 27-16,0-2-42 15,-2-2 7-15,0-4-8 16,-3-8 23-16,1 0-16 16,4-2-5-16,2-2 1 15,1-16 16-15,-1-11-15 16,-2-3-5-16,-2-3 0 0,-5-4 9 15,-1 0-10-15,-6-6 1 16,-1-1 0-16,-1-2 3 16,-4 4 4-16,0 9-7 15,0 10 35-15,0 11-31 16,0 9 42-16,0 4-36 16,0 1-5-16,0 0-4 15,0 0-1-15,0 0 0 16,0 13-7-16,-6 8 15 15,-6 9-14-15,3 9 6 16,-4 7 0-16,4 7-5 16,4 1 11-16,5 1-6 0,0-3 6 15,0-4 11-15,7-8-8 16,13-11-9-16,5-6 0 16,4-15 22-16,-2-8-10 15,2 0-7-15,0-14 1 16,-2-16 12-16,-6-3-35 15,-7-4 17-15,-12-3-64 16,-2 0-24-16,-8-7-128 16,-23-1-244-16</inkml:trace>
  <inkml:trace contextRef="#ctx0" brushRef="#br0" timeOffset="182171.12">28929 7645 833 0,'0'0'150'0,"0"0"-104"16,0 0-6-16,0 0 15 15,0 0 1-15,0 0-22 16,0 0 24-16,7 0 42 16,3 0-75-16,-4 0 31 15,-2-7-24-15,-1 1-30 16,-3 2 23-16,0 1-25 15,0 3 0-15,0 0-18 16,0 0-25-16,-17 0 29 0,0 15 0 16,3 1-49-1,10-2-36-15,4-1-109 0,4-6-303 16</inkml:trace>
  <inkml:trace contextRef="#ctx0" brushRef="#br0" timeOffset="182745.48">29877 7455 432 0,'0'0'237'0,"0"0"-69"16,0 0 21-16,0 0-122 15,0 0 43-15,0 0-56 16,18-42-47-16,15 42 27 16,14 0-34-16,11 26 24 15,9 14 23-15,4 17-46 16,-4 15 18-16,-13 10-19 16,-21 10 7-16,-27 3 18 15,-6 2-25-15,-33 4 2 16,-23-5 8-16,-8-7-10 15,-3-9-16-15,5-16-108 0,8-22-187 16</inkml:trace>
  <inkml:trace contextRef="#ctx0" brushRef="#br0" timeOffset="196247.1">3237 9703 1 0,'2'-2'53'0,"0"2"-10"0,0 0 2 15,0-2 25 1,3 2-3-16,-1-2 4 0,-2-1 28 15,2 3-4-15,-2-3 4 16,-2 3-14-16,0 0-41 16,0-2 11-16,0 2-22 15,0 0-13-15,0 0 47 16,0 0-53-16,0 0 22 16,0 0-7-16,0 0-22 15,0 0 13-15,0 0-20 16,0 0 2-16,0 0-15 15,0 0 13-15,0 5 0 16,0 6-3-16,-10 3-6 0,-1 2 9 16,-1-2 14-1,-3-2-13-15,1 1 8 0,3-8 10 16,3 2-19-16,1-6 0 16,4-1 13-16,1 0 0 15,2 0-2-15,0 0 18 16,0-10 24-16,0-11-50 15,14-4 6-15,8 3-9 16,0 0 13-16,5 3-35 16,0 7 17-16,0-1 5 15,-1 3 6-15,-3 6-6 16,-1-1-2-16,-4 5 0 0,-5 0-1 16,-1 0-9-1,-4 12 12-15,-4 9 0 0,-4 11-19 16,0 8 15-16,0 8 4 15,-15 5 0-15,-9-2 12 16,-1-2-27-16,-2-5 15 16,-2-4 0-16,0-4 1 15,-2-6 0-15,0-6-1 16,-1-1 0-16,6-8 15 16,1-3-17-16,6-4 2 15,2-4 0-15,9-4-12 16,1 0 29-16,5 0-17 15,2 0 0-15,0-14 0 16,0-2 0-16,0 0 0 16,2 0 6-16,13 2-15 15,4 2 14-15,-2 3-5 16,3 0 0-16,1 5 10 0,-2 3-3 16,4 1-7-16,-1 0 0 15,-1 5-16-15,-2 9 17 16,-1 1-1-16,-3-3 0 15,-1 5 5-15,-1 0-8 16,1-2 3-16,-3-1 0 16,0-5 13-16,-4-1 0 15,2-7-13-15,-3-1 25 16,3 0-12-16,7 0 46 16,2-1-43-16,4-14-16 0,-2-4 15 15,1 0-15 1,-6 1-13-16,-5 6-49 0,-2 4-44 15,-6 7-26-15,-2 1-244 16</inkml:trace>
  <inkml:trace contextRef="#ctx0" brushRef="#br0" timeOffset="198307.36">13016 9061 35 0,'0'0'135'16,"0"0"-55"-16,0 0-7 15,0 0 26-15,0 0-10 16,0 0 22-16,0 0-13 0,0 0-58 16,0 0 12-1,0 0-11-15,0 0-11 0,0 0 34 16,0 0-46-16,0 0 15 16,0 0-2-16,0 0-21 15,0 0-2-15,0 0-8 16,0 0 10-16,0 0 17 15,-5 0-23-15,0 0-4 16,-1 0 0-16,-3 3 1 16,-2 2-1-16,-5 4 0 15,-2 3 3-15,-1 4 5 16,-4 4 9-16,3 2-16 16,2 2 12-16,4 2 3 15,6 2-3-15,6 2-13 0,2 0 6 16,0 3 32-16,6-4-35 15,12-3 1-15,0-1 12 16,4-10-13-16,1-4 21 16,4-8-17-16,6-3-1 15,2 0 39-15,11-7-39 16,-2-14 6-16,-2-2-12 16,-6-6 12-16,-7 0-18 15,-12 0 6-15,-8-3-10 16,-9-2-7-16,0-1 10 15,-4-2-1-15,-18 4 8 16,-3 4 0-16,-6 7-12 16,4 4 11-16,-2 4 1 0,0 7-2 15,0 7-51 1,-2 0-72-16,-4 9-98 0,-4 10-429 16</inkml:trace>
  <inkml:trace contextRef="#ctx0" brushRef="#br0" timeOffset="200063.78">3129 10844 25 0,'0'0'37'0,"0"0"25"15,0 0 15-15,0 0 21 16,0 0 38-16,0 0-9 16,0 0-37-16,0 0-13 15,0 0-55-15,0 0 4 0,0 0 12 16,0 0-36-16,0 0 29 16,0 0-12-16,0 0-13 15,0 0 27-15,0 0-30 16,0 0 25-16,0 0 7 15,0 0-21-15,0 0 33 16,0 0-11-16,0 0-17 16,0 0 53-16,0-4-22 15,0-8 22-15,7-4-18 16,2-3-45-16,2-4-9 16,2 0 6-16,1 2-5 15,-1 1 18-15,1 3-19 0,1 2 0 16,-1 3-8-16,1 2-15 15,1 1 23-15,-1 4 0 16,-3 3 10-16,-1 2-21 16,-3 0 11-16,-1 0 0 15,-2 12-5-15,-1 8-8 16,-2 6 13-16,-2 2 0 16,0 2 7-16,0 0-11 15,-6 0 4-15,-12-2 0 16,0-4-3-16,0-3 13 15,4-7-10-15,4-7 0 16,3-3 6-16,5-2 7 16,2-2-7-16,0 0 5 15,0 0 28-15,0 0-38 0,0-10 8 16,0-2-9-16,4 2 1 16,5 2-16-16,3 0 14 15,1 2-15-15,0-1 10 16,0 7-30-16,5 0 33 15,2 0-7-15,3 3 7 16,1 14-18-16,-6 2 21 16,-7 3-6-16,-11 5 1 15,0-2-32-15,-5 1 16 16,-19 1 10-16,-9-5 11 16,-6 0-15-16,-3-7 17 0,0-1-2 15,2-7 2 1,8-7 1-16,6 0 15 0,8 0-15 15,7 0 2-15,4-4 19 16,5 0-1-16,0 2 7 16,2 0-30-16,0 0 12 15,0 2-31-15,0 0-14 16,2 0-105-16,9 0-83 16,1 0-372-16</inkml:trace>
  <inkml:trace contextRef="#ctx0" brushRef="#br0" timeOffset="202049.62">13109 9941 54 0,'0'0'102'0,"0"0"-20"0,0 0-19 16,0 0 19-16,0 0-6 16,0 0 7-16,0 0 1 15,5-25-26-15,-5 19 38 16,0 0-69-16,0-3 1 15,0 2 20-15,0 0-33 16,0 0 32-16,0 1-15 16,0-4 0-16,0 1 4 15,0 0-26-15,0 1 20 16,0-1 12-16,0 4-35 16,0 1 40-16,0-3-20 15,0 7-15-15,0 0 44 0,0 0-49 16,0 0 2-16,0 0-9 15,0 0-9-15,0 0 4 16,0 0-14-16,0 11 7 16,0 15 7-16,0 11 10 15,0 8-3-15,0 3-2 16,-3 0 10-16,1 2-10 16,-2-2 0-16,0 3 1 15,4-7 2-15,-3-5-2 16,3-4-1-16,0-10 0 15,0-8 4-15,0-9-13 16,0-2 6-16,0-4 3 16,0-2 34-16,0 2-34 0,0 0 0 15,5 4-20 1,-5 0-170-16,0-6-409 0</inkml:trace>
  <inkml:trace contextRef="#ctx0" brushRef="#br0" timeOffset="203631.97">3237 11504 207 0,'0'0'184'16,"0"0"-34"-16,0 0-7 16,0 0-95-16,0 0 50 15,0 0-46-15,0 0-8 16,0-74 50-16,0 71-80 15,0 3 30-15,0 0-4 16,0 0-21-16,0 0-6 16,0 0-13-16,0 15 0 15,-6 17-8-15,0 8 17 0,-1 1-9 16,-1 5 1-16,-2 0 8 16,-1-4 14-16,3-5-23 15,-2-9 1-15,6-6 16 16,-1-7-5-16,5-8-10 15,0-4 12-15,0-3-14 16,0 0 58-16,0 0-47 16,5 0 3-16,15 0 23 15,9-3-37-15,0-1-8 16,2 4-37-16,3 0-21 16,-7 0 23-16,-5 0-6 15,-5 0-12-15,-5 0 46 0,-5 0-36 16,-3 3 44-16,-4-3-2 15,2 0 9-15,-2 0 6 16,2 0-6-16,0 0 0 16,-2-3-1-16,3-8 6 15,-3-4-8-15,2 0 3 16,-2-3 0-16,2-3 10 16,-2 0-10-16,0 0 0 15,0 3 14-15,0 4-11 16,0 4 40-16,0 6-2 15,0 2-23-15,0 2 30 16,0 0-44-16,0 0 0 16,0 0-8-16,0 2-25 0,0 14 29 15,0 9 0 1,0 6 6-16,0 8 10 0,0 7-16 16,0 2 0-16,-4 6 4 15,1-4 5-15,1-2-9 16,0-8 0-16,2-4-10 15,0-10-1-15,0-7-125 16,4-13-86-16,17-6-245 16</inkml:trace>
  <inkml:trace contextRef="#ctx0" brushRef="#br0" timeOffset="205230.04">13170 10856 131 0,'0'0'105'16,"0"0"30"-16,0 0-53 16,0 0 29-16,0 0-35 15,0 0 31-15,2-28-36 0,-2 28-61 16,0-2 43-16,0 0-19 15,0 2 1-15,0-2 33 16,0 2-61-16,0-3 18 16,0 3-10-16,-5-1-3 15,-1 1-1-15,-6 0-11 16,3 0 10-16,1 0-2 16,-4 0-3-16,1 0-5 15,-5 12 0-15,3 4 8 16,-3 3-16-16,5 6 8 15,3 2 0-15,0 0 20 16,6 4-20-16,2-3 0 16,0 1 0-16,0-2 5 15,14-3-5-15,1-4 0 0,3-6 1 16,-2-4 2-16,4-6 15 16,0-4 4-16,3 0 3 15,-2-2-21-15,4-14 36 16,-4-8-39-16,-4-1 8 15,-1 0 1-15,-5-3 4 16,-5 2-14-16,-6-2 0 16,0-1-3-16,-2 3 3 15,-15-4 7-15,-2 2 2 16,2 6-6-16,1 2 9 16,1 6-12-16,1 4 0 0,6 4-21 15,-6 6-53 1,-4 0-147-16,-2 0-81 0,-9 6-286 15</inkml:trace>
  <inkml:trace contextRef="#ctx0" brushRef="#br0" timeOffset="206677.48">3334 12552 537 0,'0'0'159'16,"0"0"-72"-16,0 0-22 16,0 0-3-16,0 0-38 15,0 0-19-15,-16-15 1 16,12 15-6-16,-5 6 0 16,3 8 17-16,-4 2-16 15,0 4 19-15,-1 2-2 0,-1 2-16 16,1-2 29-16,-3-3-29 15,6 1-2-15,3-11 3 16,3-3 5-16,2-4-11 16,0-2 3-16,0 0 0 15,0 0 17-15,11 0 53 16,7-8-62-16,5 4-8 16,4 2 9-16,10 2-9 15,5 0 0-15,6 0 1 16,-4 11-8-16,-7 6 11 15,-8 1-4-15,-10 0 0 16,-15 2-22-16,-4 0 13 16,0 3-18-16,-17 1 27 0,-12-4 6 15,-8-1-4 1,-1-4-2-16,-1-5 0 0,3-6-17 16,9-4 16-16,7 0-5 15,11-4 6-15,7-13-1 16,2-3 10-16,0 3-9 15,20-1 38-15,6 4-30 16,6 0-5-16,1 3-3 16,-4 1 3-16,-4 4-1 15,-7-1-2-15,-5 2-82 16,-7-1-83-16,-6-6-237 16</inkml:trace>
  <inkml:trace contextRef="#ctx0" brushRef="#br0" timeOffset="206911.5">3326 12529 651 0,'0'0'284'16,"0"0"-188"-16,0 0-43 15,0 0 1-15,0 0-42 16,0 0 5-16,131-46-14 15,-100 42 8-15,-2 1-11 16,-4 2 0-16,-1 1-12 16,-2 0-19-16,3 0-119 15,0 0-168-15,-1-3-241 0</inkml:trace>
  <inkml:trace contextRef="#ctx0" brushRef="#br0" timeOffset="208063.15">13249 11586 163 0,'0'0'171'16,"0"0"-66"-16,0 0-16 16,0 0 67-16,0 0-79 15,0 0-26-15,-2-14 28 16,0 14-39-16,0 0 17 16,-5 0-18-16,1 0-34 0,-8 0 11 15,-1 6-16-15,-1 12 0 16,-4 7 23-16,2 6-22 15,3 1 16-15,5 6-9 16,6 1 9-16,4-3-11 16,0 0-6-16,12-4 0 15,16-8 6-15,13-6 19 16,3-10 31-16,5-5-21 16,-3-3-32-16,-5 0 41 15,-3-9-44-15,-9-11 1 16,-4-6-4-16,-8-4 13 15,-5-6-23-15,-10-3-5 16,-2-2-2-16,-2-3 5 16,-23 9 1-16,0 5-14 0,-6 11 19 15,0 6-50-15,-5 12 40 16,-1 1-120-16,0 0-36 16,2 11-100-16</inkml:trace>
  <inkml:trace contextRef="#ctx0" brushRef="#br0" timeOffset="209219.77">3426 13295 116 0,'0'0'297'15,"0"0"-89"-15,0 0-65 16,0 0-87-16,0 0 7 16,0 0 15-16,0-46-3 15,0 41-15-15,-2 1-35 16,0 3 17-16,-6 1-12 16,2 0-24-16,-5 0 16 15,0 0-22-15,-5 0 0 16,1 10-1-16,-1 4 5 0,3 3-4 15,1 8 0-15,3 4 8 16,1 4-3-16,3 4-5 16,5 4 0-16,0-7 8 15,0-2-6-15,16-4 0 16,8-8-4-16,10-4 17 16,3-8-10-16,3-6 27 15,-1-2-21-15,-2 0 29 16,-5-14-40-16,-8-6-17 15,-6-4 10-15,-9-2-40 16,-9 1 35-16,0 6 0 16,0 3-7-16,-12 8 9 15,-7 5 0-15,-6 3 10 0,3 0 2 16,-1 7 8-16,6 11-13 16,5 3 3-16,3 6-6 15,9 1-7-15,0-8-196 16,32-12-154-16</inkml:trace>
  <inkml:trace contextRef="#ctx0" brushRef="#br0" timeOffset="210458.45">13504 12464 86 0,'0'0'69'0,"0"0"48"0,0 0-51 16,0 0 22-16,0 0 28 15,0 0 6-15,-14-25-48 16,12 22-23-16,0 3 4 16,-1-2 20-16,3 2-34 15,-2-2-4-15,-2 0 25 16,-5 1-60-16,-2 1 25 16,-4 0-22-16,-6 0 2 15,-4 0 9-15,-4 0-16 16,0 14 0-16,0 5 10 15,6 8 1-15,2 5-10 16,8 2 18-16,4 4-12 16,6-2 12-16,3-2-13 0,0-8-6 15,5-3 0-15,15-9-8 16,5-1 8 0,6-5 47-16,7-6-45 0,4-2 59 15,1 0-50-15,1-23-2 16,1-8-9-16,-7-7-9 15,-7-2-32-15,-11-4-5 16,-11 1-21-16,-9 3 62 16,0 3-35-16,-15 6 32 15,-10 9 0-15,-4 7-19 16,-4 8-22-16,-4 7 41 16,-7 0-99-16,-8 7-44 0,-6 17-88 15,-8-1-228-15</inkml:trace>
  <inkml:trace contextRef="#ctx0" brushRef="#br0" timeOffset="211694.03">3528 13984 92 0,'0'0'158'0,"0"0"-1"15,0 0-32-15,0 0 20 16,0 0-37-16,0 0-70 15,-19 0-10-15,19 0 10 16,2 0-37-16,9 0 60 16,5 0 3-16,3 0-42 15,8 0 38-15,4 0-58 0,7-4 10 16,3-1-12-16,-6-3-2 16,-6-2 1-16,-4-1-38 15,-10 4-5-15,-9-2 32 16,-6 1-43-16,0-2 37 15,0 2-24-15,-4-1 42 16,-9 0 41-16,3 3-21 16,0 2-6-16,5 2 52 15,1 2-53-15,2 0 18 16,0 0-14-16,0 0-11 0,-6 0-12 16,2 12 1-1,-1 11 5-15,-1 7 24 0,0 3-22 16,-1 10 9-16,3 3 1 15,2 3-3-15,-1 4 5 16,0-4-14-16,3-3 0 16,0-3 8-16,2-7-3 15,0-11-10-15,0-5-7 16,0-7-125-16,0-13-37 16,0 0-122-16,0 0-118 15</inkml:trace>
  <inkml:trace contextRef="#ctx0" brushRef="#br0" timeOffset="211893.93">3526 14225 526 0,'0'0'307'0,"0"0"-177"0,0 0-21 15,0 0-86-15,0 0 22 16,0 0-25-16,78-36-7 15,-29 27-26-15,4 0-18 16,12-3-107-16,5-6-219 16,3-4-199-16</inkml:trace>
  <inkml:trace contextRef="#ctx0" brushRef="#br0" timeOffset="213172.6">13508 13184 101 0,'0'0'99'15,"0"0"-32"-15,0 0-24 16,0 0 36-16,0 0 13 16,0 0-29-16,-4-13-13 15,-5 13 4-15,-5 0-50 0,-3 0 23 16,-1 1-6-16,-3 9-12 16,0 4 39-16,-4 4-27 15,0 2 11-15,1 4-4 16,1 5 2-16,4 3 10 15,1 2 13-15,9 4-37 16,7-2 25-16,2-1-26 16,0-4-3-16,8-7-12 15,15-7 16-15,6-4-5 16,6-9-1-16,3-4 18 16,5 0 42-16,-3-17-62 15,-3-14 0-15,-1-3-6 16,-7-5 1-16,-4-2-6 0,-7-2-12 15,-14-1-5-15,-4 0 15 16,0 4-24-16,-11 4 29 16,-13 8-19-16,-5 7-14 15,-12 12-41-15,-7 9-116 16,-8 0-229-16</inkml:trace>
  <inkml:trace contextRef="#ctx0" brushRef="#br0" timeOffset="-214675.45">3461 14762 76 0,'0'0'174'16,"0"0"-82"-16,0 0 9 15,0 0 1-15,0 0 8 16,0 0 0-16,2 0-45 16,-2 0-19-16,0 0 38 15,3 0-37-15,-3 0 20 16,0 0-8-16,0-8-46 15,0-7 3-15,0-2-16 16,-15 3-2-16,-2-3-16 16,0 8 14-16,-3 1 2 15,2 6-1-15,-2 2 6 0,-2 0-1 16,-1 2-2-16,1 15 1 16,0 4-9-16,6-1 16 15,3 5-16-15,6-3 7 16,4-1 1-16,3 0 2 15,0-1-2-15,6-3 0 16,15 4 20-16,6-1-3 16,4 4 5-16,5-2-10 15,2 4-12-15,0 0 20 16,-7 2-20-16,-6-6 0 16,-10-3-8-16,-11 2 8 15,-4-7-7-15,0 0 4 0,-17 3 3 16,-12-4 21-1,-4 1-17-15,-5-3-4 0,-1-6 5 16,6-5-5-16,6 0 0 16,10 0 2-16,7-16 3 15,10-14-8-15,0-2 3 16,19-8-2-16,18-2-24 16,13-2 19-16,3 0-28 15,2-4 10-15,-3-1-21 16,-7 7 41-16,-14-2-3 15,-11 8 8-15,-16 10 45 16,-4 6-27-16,0 3 8 16,-2 10-23-16,-18 2 16 15,-4 5-16-15,-3 0-3 0,-2 0-47 16,4 3 3-16,6 6-95 16,2-4-18-1,11-1-253-15</inkml:trace>
  <inkml:trace contextRef="#ctx0" brushRef="#br0" timeOffset="-212738.73">13437 14021 112 0,'0'0'123'0,"0"0"6"16,0 0-8-16,0 0 21 15,0 0-55-15,0 0 11 16,5-27-14-16,-5 22-40 16,0 3 56-16,0-3-36 0,0 3-35 15,0 2 23-15,0 0-47 16,-7 0 25-16,-3 0-24 15,-3 0 1-15,-7 0-2 16,3 7-5-16,-1 8 0 16,-3 5 11-16,8 6-4 15,-1 5 6-15,4 3 3 16,3 2-16-16,3-2 10 16,4 0-10-16,0-4 0 15,8-2 4-15,17-10 8 16,6-2-12-16,5-6 4 15,-1-4 9-15,1-6 22 16,2 0-33-16,0-9-2 16,2-18 9-16,-5-4-1 15,-3-15-16-15,-10 0 5 0,-10-1-2 16,-12 4-18-16,0 10 16 16,-5-2-11-16,-19 11 12 15,-5 7 9-15,0 5-9 16,-2 3 6-16,-6 9 0 15,2 0-4-15,-9 0-83 16,-2 16-154-16,7-2-211 16</inkml:trace>
  <inkml:trace contextRef="#ctx0" brushRef="#br0" timeOffset="-211472.67">3352 15659 275 0,'0'0'333'0,"0"0"-186"15,0 0-74-15,0 0-65 16,0 0 7-16,0 0-15 0,14-5-8 15,-14 16-8-15,0 7 16 16,-9-1 9-16,-11 4 61 16,-3-5-47-16,1 0 16 15,0-8-12-15,2 1-20 16,-1-4 30-16,4-5-37 16,1 0 5-16,5 0 23 15,2 0-26-15,2-12 20 16,7-7-22-16,0-2-17 15,0-2 17-15,7 2 17 16,13 1-10-16,5 3 24 16,1 3-31-16,3 6 0 0,-2 3-2 15,2 5 0-15,-4 0 0 16,-1 0 2-16,-6 4 0 16,-5 10-12-16,-6 12-1 15,-7 1 5-15,0 4 2 16,0 5-11-16,-22 1 14 15,-9-6-13-15,-3 3 16 16,-3-10 18-16,-4 3 1 16,5-13-12-16,5-2 5 15,9-7-7-15,7-1 13 16,5-4 6-16,3 0 7 16,5 0 55-16,2 0-25 15,0 0-6-15,0 0-9 0,0 0-43 16,0 0 6-16,0 0-9 15,0 0 3-15,0 0-12 16,0 0 9-16,0 4-121 16,0 5-85-16,12-6-96 15</inkml:trace>
  <inkml:trace contextRef="#ctx0" brushRef="#br0" timeOffset="-210512.56">13523 14843 84 0,'0'0'111'0,"0"0"8"16,0 0-32-16,0 0 6 0,0 0 8 15,0 0 24-15,0-64-19 16,-2 60-41-16,0-1 1 15,0 1 27-15,2 0-50 16,0 0 13-16,0 0-11 16,-2 2 7-16,2-1 22 15,-3-4-40-15,1 2 3 16,2 0-6-16,0 3-24 16,0 2 38-16,0 0-36 15,0 0-7-15,0 0-4 16,0 0-1-16,0 4-2 15,0 24-8-15,0 17 13 16,-2 6 10-16,2 9-10 16,0-2 0-16,0 0-8 15,0-3 20-15,0-8-12 0,0-11 0 16,0-13 8-16,0-6-8 16,0-8 0-16,0-4 0 15,0-5-7-15,0 0-17 16,0 0-74-16,0 0-104 15,0 0-131-15</inkml:trace>
  <inkml:trace contextRef="#ctx0" brushRef="#br0" timeOffset="-209380.79">2811 16433 189 0,'0'0'162'15,"0"0"-11"-15,0 0-7 16,0 0-31-16,0 0-39 16,0 0 3-16,0-64 53 15,0 56-57-15,2 0 5 16,0 3-13-16,-2 3 4 16,0-1-18-16,0 3-35 15,0 0 21-15,0 0-32 16,0 0 2-16,0 0-7 0,0 0-6 15,0 0-1 1,2 3-8-16,0 16 15 0,7 3 1 16,-2 6 2-16,-2-2 2 15,-1 2-4-15,1-2 7 16,-1 4-8-16,0-8 0 16,0 2 6-16,1-2-5 15,-5-3-1-15,0 2-33 16,2-3-81-16,-2 1-71 15,0-7-73-15,3-12-250 16</inkml:trace>
  <inkml:trace contextRef="#ctx0" brushRef="#br0" timeOffset="-208884.73">3140 16346 435 0,'0'0'280'0,"0"0"-163"15,0 0-47-15,0 0 4 16,0 0-17-16,0 0-16 16,3-21 24-16,-3 21-30 15,0 0 2-15,0 0 8 16,0 0-42-16,0 0 43 15,0 0-42-15,-5 0 5 16,-4 4 6-16,-4 13-15 16,1 6 0-16,2 0-3 15,3 8 0-15,3-4 0 0,4 0-9 16,0-1 12-16,0-4-3 16,4-7 10-16,11-1-7 15,1-7 0-15,4-2 8 16,-2-5-7-16,2 0 15 15,2 0-5-15,-4-19 20 16,-3 1-26-16,-3-3 1 16,-8 0-6-16,-4 1-20 15,0-2-8-15,-20 4-22 16,-7 0 35-16,-2 1 4 16,3 12 11-16,2-4 0 15,1 9-1-15,10 0-11 16,1 0-11-16,6 0-72 0,4 0-93 15,2 9-139-15</inkml:trace>
  <inkml:trace contextRef="#ctx0" brushRef="#br0" timeOffset="-207751.76">13519 15548 42 0,'0'0'108'0,"0"0"-70"15,0 0-21-15,0 0 35 0,0 0 60 16,0 0-20-1,16-24 28-15,-16 24 9 0,0-2 2 16,0 2-32-16,0-2-21 16,0 2 7-16,0 0-63 15,0 0-1-15,0 0-13 16,0 0 21-16,-6-4-8 16,-2 4-21-16,-1 0 5 15,1 0-1-15,-4 0 0 16,-1 0-4-16,0 8 0 15,-7 8 11-15,-1 5-8 16,0 1-3-16,-2 6 0 0,3-2 15 16,7 2-10-16,11 2-5 15,2 2 7-15,0-1 8 16,2 1-1-16,20-6-10 16,7-5-4-16,2-3 32 15,5-4-31-15,0-8 25 16,-5-4-19-16,-2-2-2 15,-2 0 14-15,0-8-19 16,-4-13 0-16,0-8-1 16,-7-6 1-16,-7 0-22 15,-9-2-21-15,0-2 27 16,-16 3 7-16,-13 6-9 16,-5 6 18-16,1 7 20 15,0 8-13-15,6-1 6 0,2 8-13 16,10 0-33-16,4 2-71 15,8 0-186-15,3-5-544 16</inkml:trace>
  <inkml:trace contextRef="#ctx0" brushRef="#br0" timeOffset="-198946.9">13762 7689 281 0,'0'0'207'15,"0"0"-95"-15,0 0-66 16,0 0 33-16,0 0 12 15,0 0-40-15,0 0 24 16,-7 0-38-16,7 0-7 16,0 0 43-16,0 0-55 15,0 0 32-15,0 0 6 16,0-6-50-16,12-3 7 16,5-1-8-16,4-2-5 15,-2 0 12-15,2 4-4 0,-7 4-8 16,-6 0 0-16,-3 4-10 15,-1 0 5-15,0 0-16 16,1 0 21-16,2 8-6 16,-3 5 14-16,1 6-8 15,1 3 0-15,-4 2 5 16,-2 4-2-16,0 4-3 16,0 0 0-16,0 5-7 15,0-2 20-15,0 2-13 16,0-1 0-16,0-4 13 15,0 0-4-15,0-2-9 16,7-5 0-16,2-1 6 0,0-4-5 16,0-6-1-16,-2-9 0 15,-1-3 10-15,1-2-5 16,2 0 0-16,2 0-5 16,2 0 48-16,3-4-37 15,-3-6 4-15,0 3-10 16,-3 0-3-16,-6 1 13 15,0 2-15-15,-1 1 0 16,-3 2 7-16,2 1-3 16,-2 0-4-16,0 0 0 15,0 0 12-15,0 0-17 16,0 0 5-16,0-2 0 16,0 2 2-16,0 0 8 0,0 0-10 15,0 0 0-15,0 0 4 16,0 0-19-16,0 0 15 15,0 0 0-15,0 0-12 16,0 0 20-16,0 0-8 16,0 0 13-16,0-2-6 15,0 2 6-15,0 0-13 16,0 0 0-16,0 0 0 16,0 0 21-16,0 0-21 15,0 0 0-15,0 0 9 16,0 0-10-16,0 0 1 15,0 0 0-15,0 0-14 0,0 0 17 16,0 0-3 0,0 0 0-16,0 0-2 0,0 0-15 15,0 0 17-15,0 0 0 16,0 2-10-16,0 8 16 16,0 0-6-16,0 2 0 15,0 2 4-15,0 4-3 16,0 2-1-16,0 0 0 15,0 3-12-15,0-4 19 16,0 1-7-16,0 1 0 16,0-2 0-16,0 3 7 15,4 0-7-15,-2 2 0 16,0-2 3-16,2 1 1 16,0-2-4-16,0-2 0 15,1 0 7-15,1 1 0 0,-4-3-7 16,2 1 0-16,2 0-4 15,-4 2 20-15,0 2-18 16,0 1 2-16,3-2 0 16,-1 4 3-16,-2-1-1 15,2-1-2-15,1 2 0 16,0-2 2-16,1 3-2 16,1-3 0-16,-3 0 2 15,3 0 1-15,-2-2-3 16,-1 2 0-16,-2 0-6 15,1-2 16-15,-1 1-10 16,0-2 0-16,0 1 1 0,0-4-2 16,3 1 1-16,2 3 0 15,-3-3-6-15,1 1 9 16,1 4-3-16,-4-3 0 16,5 2 6-16,-3-1-5 15,1-1-1-15,0 3 0 16,1 0-8-16,-2-4 12 15,1 1-4-15,2-1 0 16,0 2 6-16,-3-3-13 16,2 4 11-16,-1-4-4 15,-3 4 0-15,2-2 5 16,2 2-7-16,-2 2 2 16,0 1 0-16,0 1 1 0,1-2-1 15,-1 0 0-15,4 0 0 16,-4-2 11-16,2-3-11 15,-1 0 0-15,-1 1 5 16,0 4-5-16,2 3 0 16,-2 4 0-16,-2 5-2 15,2 1 1-15,-1 1 1 16,1-2 0-16,0-1 8 16,-2 0-9-16,4-3 2 15,-4-2-1-15,2-4 0 16,0-4-1-16,3 2 1 15,-1-2 0-15,2 4 2 0,-2 1 5 16,3 2-6 0,-1 6-1-16,2 0 0 0,-3 4 3 15,-1 1-5-15,3-3 2 16,0 2 0-16,0-3 3 16,0 0-2-16,-3-4-1 15,4-1 0-15,-4-6 3 16,1 1-7-16,-1 1 4 15,4-1 0-15,-2 2 4 16,3 2-4-16,1 0 0 16,-1 0-4-16,-1 0 7 15,0 0-3-15,-4-1 0 16,3-1 1-16,-5 1-2 16,4 3 2-16,-4 1-1 15,-2 4 0-15,3 4 9 0,-3-2-9 16,2 4 0-16,-2 1 3 15,-2 2-11-15,5 0 16 16,-2 2-8-16,3 1 0 16,1-1 5-16,-3-2-11 15,2-3 6-15,2 0 0 16,-4-1 7-16,1 0 0 16,-1 2-7-16,0 2 0 15,0 5 7-15,4 5-7 16,-2 4 0-16,1 6 1 15,4 8 8-15,3 5-7 16,-1 7-2-16,0 7 0 0,3 6 1 16,-5 10-10-16,0 7-21 15,0 4-38-15,-1 0-95 16,0-11-365-16</inkml:trace>
  <inkml:trace contextRef="#ctx0" brushRef="#br0" timeOffset="-197237.56">14875 12876 132 0,'0'0'122'0,"0"0"-52"16,0 0-13-16,0 0 21 16,0 0-5-16,0 0-57 15,0 0 14-15,-3 0 14 16,3 0-10-16,0 0 43 15,0 0-51-15,0 2-13 16,0 1 20-16,0 6-30 0,0-2 43 16,0 1-13-16,0 3-22 15,0 0 26-15,0 3-33 16,0 4-1-16,0 3 35 16,0 3-36-16,3 1 16 15,1 4-3-15,0 3-12 16,4 4 32-16,0 4-18 15,-1 4-10-15,1 4 15 16,2 3-19-16,-1 0 15 16,1 7-9-16,0-3-9 15,1 6 38-15,-3 2-36 16,4 2 4-16,-1-1 22 16,4-2-21-16,-1-4 1 15,1 0-1-15,-1 0-1 0,1-4 26 16,-1-1-31-16,1-3-1 15,-1-3 18-15,1 4-10 16,-1-1 7-16,-3 2-8 16,-2 6-5-16,-2 1 16 15,-3-1-18-15,1 2 0 16,1 0 6-16,-2 2 3 16,4-1-9-16,1-3 3 15,-5 0 1-15,2-2 15 16,-1-6-18-16,-1-1-1 15,1-8 18-15,-3-1-13 16,1-2 8-16,-1-2-13 0,2 5 6 16,-2-1 7-1,2 7-11-15,-1-1-2 0,-3 3 5 16,4-5 4-16,-2-6-9 16,3-2 0-16,0-2 2 15,-3-2 7-15,-2-1-3 16,0-4-6-16,0 4 3 15,0-7 10-15,0 2-13 16,0-4 4-16,0 5-4 16,0-2 9-16,0 3-3 15,0-3-6-15,0-6 2 16,-2 0 8-16,-3-6-4 16,-4-3-6-16,-4 2 0 0,-8-6 24 15,-10 2-24-15,-15-8 5 16,-16 0-5-16,-8 0-3 15,-1-8-20-15,-2-20-56 16,5-16-172-16,4-20-483 16</inkml:trace>
  <inkml:trace contextRef="#ctx0" brushRef="#br0" timeOffset="-196006.71">14636 11480 63 0,'0'0'150'15,"0"0"-17"-15,0 0-4 16,0 0-31-16,0 0-7 15,0 0-30-15,-6 0 1 0,-5 0 4 16,-1 0-24-16,3 0 31 16,5 0-22-16,4 0-37 15,0 0 32 1,0 0-44-16,0 0 12 0,0 0-10 16,19 0 15-16,22-2 75 15,15-2-61-15,13-5-19 16,8 0 9-16,2-3-13 15,4 0-10-15,-10-2 0 16,-11-3-8-16,-10 2-3 16,-17-2-17-16,-12 3 7 15,-15-2 6-15,-8 2 8 16,0 0-18-16,-6 0 4 16,-19 2 18-16,-2 2 3 15,3 2 1-15,4 2 6 0,8 5 7 16,8-2-8-16,2 3-6 15,2 0 0-15,0 0-17 16,0 0 6-16,4 0-12 16,12 0 23-16,4 0 0 15,0 0 4-15,-2 16-1 16,-5 8-3-16,-6 11-7 16,-7 9-9-16,0 10 7 15,-31 4 9-15,-7-3 10 16,0-4-5-16,11-10-5 15,9-14-68-15,18-18-240 16</inkml:trace>
  <inkml:trace contextRef="#ctx0" brushRef="#br0" timeOffset="-194852.79">16181 11272 198 0,'0'0'183'0,"0"0"-75"16,0 0-24-16,0 0-79 15,0 0 30-15,0 0 40 16,6-69-49-16,-3 51 36 15,-3 4-15-15,0 2-24 16,0 1 41-16,0 6-28 16,0 4 15-16,0-2-10 15,0 3-21-15,0 0-7 16,0 0-13-16,0 0 0 16,0 14-7-16,0 6 18 15,-5 4-4-15,1 5 8 0,0 0-12 16,-1 0 33-16,5-2-36 15,0-5 0-15,0-1 10 16,0-7-6-16,0-4-4 16,0-7 0-16,0-1 2 15,7-2-1-15,11 0 7 16,1-2-3-16,4-11 6 16,-3-5-11-16,-2-2-15 15,-2-3-17-15,1 0 20 16,-1-1-2-16,-3 2 11 15,-1 5 3-15,-6 7 19 16,-1 4-13-16,-3 4 18 0,-2 2 2 16,0 0-21-16,2 0-10 15,0 2-1-15,0 14 6 16,2 2 3-16,-4 3 4 16,4 0 3-16,-4 2-10 15,0-2 5-15,0 0 7 16,0-6-12-16,0 0 0 15,2-10 5-15,0 0-3 16,2-5-3-16,-2 0 1 16,5 0 0-16,4-13-2 15,5-10 2-15,-1-9-28 16,1-1 21-16,0 1-51 16,-3 5-17-16,0 4 47 15,-4 5 28-15,0 4-2 0,0 4 2 16,-3 4 0-16,0 4 50 15,-2 2-36-15,0 0-13 16,0 4-2-16,1 14 5 16,1 7 34-16,2 1-25 15,-2 5 0-15,3-3 31 16,3-3-43-16,-2-7 17 16,-1-4-6-16,3-5-7 15,-1-5 20-15,-1-1-17 16,4-3-6-16,3 0 29 15,2-21-31-15,-1-6-15 16,-1-8-53-16,-3-5-98 16,-3-4-49-16,-7-5-335 0</inkml:trace>
  <inkml:trace contextRef="#ctx0" brushRef="#br0" timeOffset="-194571.95">16553 10805 380 0,'0'0'144'0,"0"0"-59"16,0 0-15-16,0 0 25 16,0 0-72-16,0 0 21 15,-38 113-9-15,40-113 23 16,12 0 98-16,-1-12-36 16,3-9-94-16,-5-4 17 15,-4 4-43-15,-5 0 5 0,-2 8-16 16,0 1 3-16,0 9 2 15,0 3-3-15,-2 0 9 16,-16 3-22-16,-4 22 18 16,1 5-30-16,8 7-2 15,4 3-158-15,9 2-19 16,0-6-165-16</inkml:trace>
  <inkml:trace contextRef="#ctx0" brushRef="#br0" timeOffset="-193336.89">16814 11142 97 0,'0'0'278'0,"0"0"-124"16,0 0-100-16,0 0 11 15,0 0 19-15,0 0-40 16,7-9 27-16,-7 7-19 15,2 0-14-15,-2 2 39 16,0-4-65-16,0 1 12 16,0-4-11-16,0-1-7 15,0-2-11-15,0 0 5 16,-5-1 0-16,-3-1 17 16,-4 5-1-16,3 1 1 15,-1 2 3-15,2 4-10 0,-3 0 0 16,3 0-10-16,-1 4 2 15,-3 16 8-15,2 5-1 16,-2 1 0-16,3 5 24 16,3-2-29-16,1 4 33 15,5-5-22-15,0 1-10 16,0-9 12-16,3-2-17 16,7-9 0-16,4-5 8 15,1-4 7-15,4 0 0 16,5-23-2-16,2-10-4 15,1-8 3-15,-4 0-12 16,-1-5-1-16,-7-3-5 0,-5-2-11 16,-6-3 15-16,-4 1 2 15,0 3 0-15,0 12 27 16,-6 8-17-16,3 14 25 16,3 6-2-16,0 6-31 15,0 2 19-15,0 2-20 16,0 0 18-16,0 0-25 15,0 0 6-15,0 0 0 16,0 0-3-16,0 18-10 16,0 10 13-16,0 8 0 15,-3 6 5-15,-1 2-5 16,-2 5 7-16,-1-4-7 0,3 1 0 16,-4-1 1-1,6-7-1-15,2-6 0 0,0-6 2 16,0-6-12-16,0-4 10 15,14-4 0-15,3-4-5 16,10-6 16-16,2-2-11 16,7 0 0-16,0-14 7 15,-5-8-21-15,-2-5-9 16,-7 1-4-16,-4-3 19 16,-5 1-46-16,-3 0 13 15,-6 6 14-15,-4-2-12 16,0 6 31-16,0 2-42 0,-6 6 38 15,-8 2 5 1,5 6-13-16,3 2 16 0,-2 0 4 16,4 2-9-16,2 13-4 15,2 5 21-15,0 6-8 16,0 3 0-16,0-3 12 16,0 0-12-16,0-5 0 15,14-1 0-15,3-6-5 16,3-11 11-16,5-3-6 15,-1 0 10-15,0-14 4 16,1-9-28-16,-4-9 2 16,-6-3-3-16,-1-3 3 15,-6-2 16-15,-3-1-4 16,-5 2 18-16,0-2-7 16,0 4 56-16,0 4 5 15,0 8-31-15,0 11 45 16,0 5-57-16,0 6-5 0,0 3-8 15,0 0-9-15,0 0-14 16,0 0 6-16,0 3-1 16,0 23-12-16,0 12 28 15,0 14-13-15,0 15 3 16,0 11 13-16,0 10-19 16,0 14 2-16,-9 12 0 15,-3 7 3-15,4-2 0 16,1-10-3-16,3-8 0 15,4-15-34-15,0-18 25 16,0-18-37-16,0-19-48 16,4-20-10-16,7-11-57 0,3-2-39 15,-3-30-281 1</inkml:trace>
  <inkml:trace contextRef="#ctx0" brushRef="#br0" timeOffset="-193067.04">17251 11142 725 0,'0'0'248'0,"0"0"-151"16,0 0-17-16,0 0-36 16,0 0-28-16,0 0 6 15,161-196-19-15,-132 196-3 0,-5 4 0 16,-6 17 5-16,-12 5-19 15,-6 4 14-15,0 0 0 16,-22 0-10-16,-14-2 12 16,-8-1-2-16,-1-6 0 15,3-4-5-15,11-4-64 16,10-12-149-16,15-1-284 16</inkml:trace>
  <inkml:trace contextRef="#ctx0" brushRef="#br0" timeOffset="-192160.64">17616 11051 101 0,'0'0'420'16,"0"0"-286"-16,0 0-65 15,0 0 8-15,0 0-24 16,0 0 8-16,72-22-49 15,-61 6-3-15,-2-3 29 16,-2 4-36-16,-3-4 8 16,-4 3 13-16,0 2-16 15,0 2 22-15,0 0-29 16,0 3 0-16,0 0-17 16,-7 6 15-16,-2 0 2 0,1 3 1 15,-6 0 13-15,1 0-22 16,0 18 8-16,-1 3 0 15,1 2-2-15,3 4 12 16,4 1-10-16,-1 2 19 16,3 2-16-16,4-3 21 15,0-2-24-15,0-5 0 16,0-6 5-16,2-6 1 16,7-4-6-16,3-4 0 15,1-2 16-15,-3 0 2 16,6 0-18-16,0-10-7 15,0-6 3-15,-1-2-23 0,1-1 14 16,-1-4 13-16,-1 0 0 16,-3 6 16-16,3 0 3 15,-6 5 14 1,1 5 38-16,-3 0-33 0,2 6 0 16,-2 1-38-16,1 0 17 15,-1 0-22-15,-1 15 5 16,0 8 0-16,-3 3 0 15,-2-3 8-15,0 2-8 16,0-5 0-16,0-7 12 16,0-2-10-16,0-2-2 15,0-6 0-15,2-1-9 16,-2-2 17-16,0 0-8 16,2 0 0-16,0 0 7 15,5 0-13-15,-1-8 6 0,6-9-36 16,-1 2 34-16,1-5-24 15,1 3 26-15,-3-3 0 16,0 5 3-16,1 1 11 16,-3 4-11-16,2 2-2 15,-6 6 25-15,1 0-13 16,-3 2-5-16,0 0-8 16,0 0 9-16,2 0-19 15,6 4 4-15,-1 14 6 16,-1 4-4-16,3-1 15 15,-1 2-11-15,-2-1 0 16,1-9 8-16,-2-2 13 0,-2-5-21 16,-3-6 0-16,2 0 27 15,5 0-13-15,3 0-14 16,5 0 4-16,1-14 9 16,-1-8-26-16,4-4-66 15,-3-2-119-15,-1 0-187 16</inkml:trace>
  <inkml:trace contextRef="#ctx0" brushRef="#br0" timeOffset="-190589.53">18355 10994 100 0,'0'0'240'0,"0"0"-159"15,0 0 16-15,0 0 54 0,0 0-119 16,0 0 15-16,19 23-11 15,-19-23-7-15,0 0 53 16,0 0-19-16,0 0 2 16,0 0 21-16,0 0-68 15,-8-13-2-15,-3 3-16 16,-1 1 5-16,3 0 4 16,1 4-9-16,0 1 0 15,2 4 27-15,-1 0-24 16,-3 0-3-16,-7 0 0 15,-3 16 6-15,1 7-4 16,0 3 9-16,2 6-10 16,1 1 24-16,7 1-13 0,3-4-7 15,6-4-4-15,0-8 11 16,0-6-1-16,9-8-3 16,13-4-7-16,2 0 57 15,5-14-55-15,5-16 14 16,-3-5-17-16,-3-10 5 15,-3-3 2-15,-9-2-7 16,-7-3 0-16,-9-3-3 16,0 2 12-16,0 4-9 15,-4 11 0-15,-3 12 1 16,3 13 30-16,2 8-31 16,2 6 19-16,0 0-17 15,0 0 1-15,0 0-6 0,-8 3-7 16,0 16 10-16,-1 6 2 15,-3 8-2-15,1 5 0 16,3 7-4-16,0 1 12 16,6 0-11-16,2 2 3 15,0-4 0-15,0-1 4 16,0-6-2-16,5-5-2 16,8-9 0-16,0-4 4 15,1-11-4-15,7-8 0 16,2 0 8-16,4 0 6 15,2-16-14-15,-2-6 0 16,-4 2-3-16,-4-4-30 0,-5-6 32 16,-1 0-10-16,-1-5 2 15,-4 2-5-15,-1 2 14 16,-3 3 0-16,0 9-2 16,0 7 5-16,-4 3-3 15,0 8 3-15,0 1 1 16,0 0-8-16,0 0-6 15,0 3 10-15,-6 12-13 16,0 0 23-16,-1 1-11 16,3 4 1-16,0 1 0 15,2 1-3-15,-1 2 3 16,3-4 0-16,0-2-1 16,0-4 10-16,3-5-9 15,7-6 0-15,3-3 5 16,5 0 15-16,1 0-19 0,-2-16-1 15,3-3 0-15,1-4-34 16,-4-1 7-16,3 0-18 16,-4 3 17-16,-3 6 15 15,-2 2 12-15,-4 9 1 16,0 3-1-16,-5 1 2 16,0 0-10-16,3 19 4 15,1 9 5-15,1 3 28 16,-1 3-27-16,-1 0-1 15,0-9 0-15,-5-6 6 16,0-6-6-16,2-7 0 16,-2-3 4-16,0-3 10 15,0 0-11-15,0 0-2 0,4-8-1 16,3-10-21-16,7-6-6 16,-1-2-12-16,3-5-50 15,1 2 41-15,3 4-13 16,-2 6 61-16,-2 5 3 15,-3 3 5-15,-2 5 57 16,2 6 6-16,-1 0-36 16,-1 0 34-16,0 8-34 15,0 11 19-15,-2 3-24 16,2 0-20-16,1-4 2 16,-4-4-12-16,1-5 11 15,0-2-2-15,-2-5-4 0,2-2-5 16,1 0 9-16,4-2 3 15,5-14-5-15,-2-6-7 16,5-6-16-16,-4-3 6 16,0-3-23-16,-5-2-11 15,-4-2 15-15,-4-2 0 16,-5 0 29-16,0 4 6 16,0-1-3-16,0 10 48 15,0 3-28-15,-2 10 4 16,-1 6 2-16,3 4-17 15,0 4 11-15,0 0-23 16,-2 0 8-16,2 0-23 0,-4 0 15 16,-4 16 0-16,2 10-7 15,-3 8 15-15,3 4-8 16,1 4 0-16,5 0 0 16,0 1-4-16,0 2 11 15,0-2-7-15,18-3 0 16,2-4 11-16,0-8-14 15,2-9 3-15,-1-6 0 16,-2-9-16-16,4-4-21 16,-3 0-53-16,-1-15-62 15,-5-12-288-15</inkml:trace>
  <inkml:trace contextRef="#ctx0" brushRef="#br0" timeOffset="-190390.64">19213 10846 824 0,'0'0'212'16,"0"0"-103"-16,0 0-10 15,0 0-23-15,0 0-59 16,0 0-14-16,0 0 20 16,140-30-19-16,-114 19-8 15,-3 2-11-15,-3 3-102 16,-7-2-61-16,1-4-353 15</inkml:trace>
  <inkml:trace contextRef="#ctx0" brushRef="#br0" timeOffset="-189811.37">20160 10626 112 0,'0'0'355'15,"0"0"-23"-15,0 0-117 16,0 0-99-16,0 0 53 15,0 0-114-15,35-76 13 16,-32 72-7-16,-3 4-55 0,2 0 44 16,-2 0-33-16,0 0-9 15,0 0 31-15,0 0-37 16,0 0-2-16,0 0 0 16,0 11-3-16,-5 19-5 15,-8 12 8-15,-3 9 0 16,1 4 1-16,-1-2-1 15,1 3 0-15,-1 0-2 16,-3 1 9-16,0-8-18 16,-1-4-20-16,5-9-25 15,3-13 24-15,6-8-85 16,6-11-75-16,0-4-146 16,0-7-256-16</inkml:trace>
  <inkml:trace contextRef="#ctx0" brushRef="#br0" timeOffset="-186483.77">20124 10662 533 0,'0'0'234'0,"0"0"-80"16,0 0-43-16,0 0-51 15,0 0-22-15,0 0 20 16,92-98-57-16,-65 91 22 15,-1 5 19-15,-6 2-41 16,-2 0 21-16,0 10-22 16,-5 10 0-16,0 6-14 0,-5 1 19 15,-8 1-5-15,0 0 0 16,0-2 1-16,-10-2-9 16,-3-4 8-16,2-4-43 15,6-6 23-15,1-4-72 16,4-6 24-16,0 0 31 15,14 0 37-15,15 0 11 16,6 0-11-16,3 0 0 16,4 0-14-16,-1 16 18 15,-12 0-4-15,-10 0 0 16,-9-2 5-16,-10-1-5 16,0-2 0-16,-14 1 18 15,-15-2 50-15,-7 0-67 0,1-2 19 16,-1-4-18-16,7 0 11 15,5-4-5-15,11 0-2 16,3 0-6-16,6-4 71 16,4-10-51-16,0 1 27 15,0 2 8-15,0 5-11 16,0 2 13-16,0 3-57 16,6 1 1-16,-2 0 1 15,6 0 8-15,-3 0-11 16,3 0 1-16,2 9 0 15,-1 2 6-15,3-2-6 16,1 2 0-16,-1 0-5 0,3 0 16 16,1-6-11-16,4-1 0 15,3-4 0-15,6 0 10 16,0-4-10-16,2-14-4 16,-4-2-11-16,0-1-11 15,0-1 18-15,-4-1-5 16,-5 1 9-16,-4 4-13 15,-5 0 17-15,-2 3 0 16,-5-3-4-16,1 4 13 16,-5 3-9-16,2 2 0 15,-2 4 6-15,0 1 32 16,0-1-38-16,0 4 0 16,0 1 15-16,0-2-4 15,-2 2-11-15,-5 0 0 16,-4 0 3-16,2 2-13 0,-2 13 10 15,2 5 0-15,2 3-12 16,3 3 14-16,1 4-2 16,3-2 0-16,0-2 5 15,0-2-17-15,14-6 12 16,4-6 0-16,6-8-5 16,5-4 24-16,-2 0-19 15,2-8 0-15,-6-10 10 16,-2-2-9-16,-2-2-1 15,-9-2 0-15,0 2-10 0,-6 0 23 16,-2 4-13 0,1 4 0-16,-3 8 0 0,0 1 11 15,0 5-5-15,0 0 2 16,0 0-8-16,0 0 3 16,0 0-8-16,0 0 4 15,0 0 1-15,0 13-31 16,0-1 31-16,0 0-30 15,8 0 13-15,6-1-19 16,1 1 31-16,1 3 4 16,2 2 2-16,0 0-4 15,-1 1 3-15,-1 0 0 16,-3-1-9-16,1-6 9 16,-5-3 0-16,1-4 0 15,0-4 9-15,1 0-16 0,0 0 14 16,2-1-7-16,0-14 0 15,1-3-8-15,1-2 6 16,2-2-1-16,-2 0 3 16,1-2-7-16,1 2 13 15,-1 2-6-15,-1 4 0 16,1 4 7-16,-5 2-7 16,-1 6 20-16,-6 1-18 15,-2 3 17-15,-2 0-19 16,0 0 0-16,0 14-9 15,0 11 11-15,0 3-2 16,0 0 0-16,-6 2 5 0,-2-5-2 16,4-6-3-16,2-6 0 15,2-9-1-15,0-3 13 16,0-1-12-16,0 0 3 16,2-1 7-16,12-14 3 15,1 1-13-15,1-1-2 16,1-2-13-16,1 1-33 15,-2 0 36-15,0 2 2 16,-3 5 10-16,1-3 3 16,-6 9-3-16,1 1 0 15,0 2-2-15,0 0-23 16,2 0 25-16,-2 12 0 16,2 7 2-16,-2 6 17 0,-2 2-10 15,2-6-9 1,-3-3 0-16,1-6 12 0,-1-4-12 15,2-3 0-15,-4-4 3 16,3-1 14-16,1 0-11 16,2 0-3-16,3-15-3 15,3-6-40-15,1-1 4 16,1 0 0-16,-3 0 18 16,-1 6 3-16,-3 3 15 15,-2 4 0-15,-2 1 6 16,-5 4 4-16,3 2 15 15,-1 2 0-15,0 0-24 0,5 0 36 16,1 0-36 0,-4 14 8-16,0 4 5 0,-3 2-4 15,1 2-3-15,-4-4-7 16,2 0 6-16,3-4 3 16,2-3-8-16,2-3-1 15,-1-5 0-15,4-3 15 16,3 0-15-16,-1 0 0 15,-1-6 7-15,1-12-16 16,-6-1-17-16,3-6-11 16,-3-1 8-16,-6-3-30 15,-2 0 55-15,0 0-9 0,0 2 13 16,0 5 3 0,-10 6 4-16,-3 3 10 15,-3 10 6-15,-3 3-14 0,-6 0 0 16,3 0-9-16,-3 10 3 15,5 10 11-15,2 2-9 16,5 0 1-16,6-1 10 16,0 0-3-16,7 2-5 15,0-6-8-15,0 1 4 16,14-4 8-16,10 0-5 16,3-4 1-16,4-3-3 15,2-4 11-15,-2-3-16 16,2 0 0-16,-7-2 8 15,-2-12-2-15,-1-2-6 16,-5 0-2-16,-1 0-1 0,-6 2-38 16,1 0 37-16,1-2-7 15,1 3 11-15,-1-5-10 16,-2 4 12-16,0 5-2 16,-2 1 0-16,-5 2 16 15,4 4-11-15,-8 0-4 16,2 2 8-16,-2 0-4 15,0 0-5-15,0 0-1 16,0 4-6-16,0 12 1 16,0 3 6-16,0 2 0 15,0 4 0-15,0-6 3 16,0-1-2-16,0 0-1 16,0-6 0-16,0-1-2 0,0-4 2 15,0 0 0 1,4-7 3-16,3 0 4 0,1 0 1 15,6 0-7-15,-1-14-1 16,1-6 8-16,-3 1-18 16,2-3 10-16,-2 0 0 15,2 1-25-15,3-2 24 16,0 5 1-16,2 0 0 16,-3 6 3-16,-3 5-5 15,-4 2 2-15,-1 5 0 16,-5 0-8-16,2 0 8 15,4 10 0-15,-2 8-1 0,3-2 17 16,-3-2-16 0,4 0 0-16,1-2 5 0,-3-2-4 15,6-2 9-15,-1-4-10 16,3-1 0-16,2-3 13 16,0 0-10-16,2-9-3 15,0-7 0-15,0-3 3 16,3 0 0-16,-4-3-3 15,-1-2 0-15,-3-5-16 16,-5-2 7-16,-6-8 7 16,-4-4 2-16,0-9-9 15,0 6 20-15,-2 5-11 0,-4 12 27 16,0 12-23 0,4 5 33-16,2 7-35 0,-2 4 3 15,2 1 23-15,0 0-28 16,0 0 0-16,0 0-1 15,0 16-9-15,0 15 10 16,0 13 0-16,0 5 0 16,0 7 1-16,0 1 3 15,0-1-4-15,0-3 0 16,0-2 12-16,2-7-17 16,2-6 5-16,6-7 0 15,-1-8-9-15,1-7 12 16,0-8-3-16,3-8 0 15,3 0 18-15,3-3-17 16,6-24-1-16,0-4-11 0,-5-6 1 16,-2-3-15-16,-7-2 20 15,-2-4 5-15,-5 0 0 16,-2-2-4-16,1 2 4 16,-3 5 0-16,2 12 17 15,-2 6-7-15,2 11-10 16,0 3 12-16,-2 7-8 15,2 2 10-15,-2 0-14 16,0 0 0-16,0 0-16 16,0 17 19-16,-11 7-3 15,-2 8 0-15,4 2 5 16,2 4-13-16,7 5 8 16,0 1 0-16,0 0-5 0,0-3 12 15,19-8-7 1,-2-3 0-16,1-8 3 0,-3-6-1 15,-1-6-2-15,-5-5 0 16,-1-5 4-16,0 0 7 16,3 0-11-16,-1-12 0 15,2 0 3-15,-1-8-7 16,-2 3 4-16,0-1 0 16,0-2-12-16,-1-2 16 15,4-5-4-15,1 4 0 16,3-1 6-16,-3 4-11 15,3 3 5-15,-5 5 0 0,-2 7-5 16,-3 1 20 0,-3 4-15-16,-1 0 0 0,1 0 0 15,-1 9-5 1,0 15 5-16,-2 2 0 0,2 6 11 16,2 2-1-16,3-5-10 15,3-5 0-15,-2-7 9 16,3-8-10-16,-1-5 1 15,-2-4-9-15,1 0 5 16,-5-13-55-16,-4-14-73 16,0-13-241-16</inkml:trace>
  <inkml:trace contextRef="#ctx0" brushRef="#br0" timeOffset="-186328.85">23109 10401 1019 0,'0'0'279'0,"0"0"-166"15,0 0-26-15,0 0-86 16,0 0 16-16,0 0-17 16,0 0-36-16,0-18-73 15,0 18-296-15,2 0-436 16</inkml:trace>
  <inkml:trace contextRef="#ctx0" brushRef="#br0" timeOffset="-185776.06">23852 10160 242 0,'0'0'182'16,"0"0"-38"-16,0 0-5 15,0 0 21-15,0 0-61 16,0 0 6-16,-19-42-1 16,19 42-29-16,0 0 10 15,0 0-67-15,0 0 2 16,0 0 4-16,0 0-17 15,-2 9-7-15,-6 18 0 0,1 15 0 16,-5 16 42-16,2 7-40 16,-4 7-2-16,1 2 9 15,0-8-2-15,1-3-7 16,1-14 0-16,2-8-8 16,-4-11-19-16,4-9-81 15,-3-12-92-15,2-9-45 16,-3 0-273-16</inkml:trace>
  <inkml:trace contextRef="#ctx0" brushRef="#br0" timeOffset="-185310.73">23564 10383 348 0,'0'0'448'0,"0"0"-232"0,0 0-139 16,0 0-22-16,0 0-14 15,0 0-39-15,107-69 39 16,-71 69-37-16,-1 0-4 16,1 0 9-16,2 19 5 15,-4 5-14-15,-1 5 0 16,-6 6 3-16,-12-1-4 16,-3-1 1-16,-12-4 0 15,0-3-1-15,0-4 1 16,-3-7 0-16,-6-3 0 15,0-7 6-15,5-3 25 16,2 0-29-16,0-2 12 0,2 0 28 16,-4 0-18-16,4-14 21 15,0-8-42-15,0-4 1 16,17 0 11-16,5-2-7 16,7 4-8-16,2 7 7 15,3 3 5-15,-1 7-11 16,0 7 4-16,1 0 3 15,-1 12 1-15,0 14-9 16,-4 6 0-16,-6-1 0 16,-7-4 2-16,-7-3-13 15,-7-7 1-15,-2-8-68 16,0-4-47-16,-11-5-187 16,-12-5-236-16</inkml:trace>
  <inkml:trace contextRef="#ctx0" brushRef="#br0" timeOffset="-185166.81">24170 10149 519 0,'0'0'217'0,"0"0"-77"16,0 0-137-16,0 0-1 16,0 0-2-16,0 0-129 15,123 33-167-15</inkml:trace>
  <inkml:trace contextRef="#ctx0" brushRef="#br0" timeOffset="-184292.72">24576 10430 312 0,'0'0'104'0,"0"0"-26"15,0 0 51-15,0 0 16 16,0 0-12-16,0 0-38 15,5 7 8-15,-5-7-7 16,0 0-66-16,0 0 18 16,0-2-24-16,0-1-17 15,-2 3 14-15,-8 0-16 16,-5 0-5-16,-3 21 0 16,-2 7-4-16,-2 6 4 15,1 4 0-15,4-1 6 0,-1-3 0 16,7-4-6-16,1-10-9 15,6-5-26-15,4-12-33 16,0-3 34-16,0 0 33 16,0-12-13-16,14-8 12 15,-1-2-48-15,-2-1 3 16,3 2-22-16,-1 0 26 16,5 1 42-16,4 4-4 15,2 6 5-15,-1 5 54 16,-3 2-17-16,0 3 13 15,0 0 13-15,-2 0-41 16,-1 10 26-16,4 4-45 0,-1-2 4 16,-1-2 15-16,4-6-20 15,0-4-2-15,-1 0 0 16,-2-1-59-16,-2-17-24 16,-3-7-27-16,1-3-21 15,-5-8 11-15,-5-2 25 16,2-4 95-16,-6-2 16 15,0 1 14-15,2 5 77 16,1 6 4-16,1 2-15 16,-2 7 17-16,4 4-65 15,-6 9 28-15,0 6-2 16,-2 4-62-16,0 0 13 0,0 0-25 16,0 0 3-16,0 11-12 15,0 8 9 1,-2 7 0-16,-4 2 0 0,-2 6 16 15,2 9-11-15,1-2-5 16,5 5 1-16,0-2 13 16,0-3-12-16,0-7-2 15,7-8 0-15,5-7 15 16,-2-9-12-16,5-9-3 16,4-1 2-16,3 0 9 15,3-13-4-15,4-10-7 16,-1 0 0-16,6-6 8 15,4 0-10-15,2 8 2 0,3 3 0 16,-6 8-8-16,-5 8 15 16,-6 2-7-16,-6 0 0 15,-6 12-2-15,-12 6-12 16,-2 0 14-16,-7 2-22 16,-22-2-8-16,-6-7-148 15,6-6-138-15</inkml:trace>
  <inkml:trace contextRef="#ctx0" brushRef="#br0" timeOffset="-184139.57">25532 10282 969 0,'0'0'238'0,"0"0"-164"15,0 0-53-15,0 0-21 0,0 0-57 16,0 0-114-16,25 20-236 15</inkml:trace>
  <inkml:trace contextRef="#ctx0" brushRef="#br0" timeOffset="-183173.55">20479 11594 19 0,'0'0'125'15,"0"0"-57"-15,0 0-48 16,0 0-7-16,0 0 24 16,0 0 24-16,-243-51 38 15,225 46-9-15,5-3-14 16,3 4 31-16,4 0-29 15,2 4 14-15,4 0-21 16,0 0-39-16,0 0 35 16,0 0-33-16,0-2 5 15,0-4 47-15,20-2-44 16,24-1 2-16,21-6-43 16,24 5 7-16,23 0 3 15,19-1-11-15,23-3 0 0,26-4-5 16,34-1 13-16,43-8-8 15,37-3 0-15,27-2 7 16,22 0-2-16,12 8-5 16,15 7 0-16,-5 5-8 15,-4 1 26-15,-20 3-18 16,-22-2 0-16,-15 0 6 16,-15-6 26-16,-13-4-20 15,-15-4 3-15,-31-2 42 16,-42 1-55-16,-47 8 25 15,-46 5 4-15,-42 6-29 16,-26 6 50-16,-16 0-50 0,-8 0 5 16,-3 0-7-16,0 0 2 15,0 0-5-15,0 6 3 16,-17 11-54-16,-5 2-1 16,-9-3-149-16,-5-8-288 15</inkml:trace>
  <inkml:trace contextRef="#ctx0" brushRef="#br0" timeOffset="-179579.87">16560 13622 106 0,'0'0'105'0,"0"0"60"16,0 0-23-16,0 0 7 16,0 0-71-16,0 0-15 15,0 0 22-15,5-47-15 16,-5 45-9-16,0 0 3 15,0 2-17-15,0 0 10 16,0 0-29-16,0 0-16 16,0 0-9-16,0 2-3 15,0 21 0-15,-5 12 14 0,-6 9-10 16,0 7 22 0,-3 5-12-16,1-1-13 0,-1-2 20 15,1-4-15-15,0-12-6 16,4-9 0-16,0-11-7 15,5-13-35-15,4-4-43 16,0-3 24-16,0-17 20 16,0-14-240-16,0-4-39 15,0-2 94-15,6 1-7 16</inkml:trace>
  <inkml:trace contextRef="#ctx0" brushRef="#br0" timeOffset="-179334.75">16488 13704 32 0,'0'0'185'0,"0"0"-11"16,0 0-43-16,0 0 12 15,0 0-30-15,0 0 4 16,14-107-5-16,-14 106-4 0,2-2-41 16,-2 3-23-16,3 0-14 15,1 0-25-15,7 0-10 16,9 0 25-16,9 21-19 16,11 12 27-16,5 14-17 15,-1 5 2-15,-1 0-11 16,-5-8 2-16,-11-10-8 15,-6-12 3-15,-9-8-11 16,-10-8-4-16,-2-2-83 16,0-4 16-16,0-4 18 15,0-22-50-15,-2-12-350 16</inkml:trace>
  <inkml:trace contextRef="#ctx0" brushRef="#br0" timeOffset="-179028.83">16918 13377 272 0,'0'0'204'15,"0"0"-35"-15,0 0-53 16,0 0-53-16,0 0-4 16,0 0-46-16,0-10 7 15,0 10 11-15,0 10-29 16,0 17 82-16,0 10-8 15,0 11-37-15,0 6 19 0,0 3-44 16,-6-3 5 0,-5-4-12-16,-1-8 7 0,2-9-16 15,-1-7 2 1,1-13 0-16,6-6-3 0,2-7-22 16,2 0-54-16,0 0 8 15,0 0-52-15,14-20-231 16,7-1-223-16</inkml:trace>
  <inkml:trace contextRef="#ctx0" brushRef="#br0" timeOffset="-178697.97">17175 13571 238 0,'0'0'280'0,"0"0"-138"0,0 0-69 15,0 0-5-15,0 0-39 16,0 0-20-16,-53 26 40 15,30 8-11-15,1 8 38 16,0 11 3-16,4 3-50 16,9-1 21-16,9-6-33 15,0-11-15-15,11-9-2 16,16-11 25-16,2-17-25 16,2-1 36-16,0-10-12 15,-4-20 13-15,-4-4-36 16,-8-6 0-16,-8-4-1 15,-7-4 10-15,0 3-10 16,0 1 0-16,-16 10-4 0,-2 13-5 16,-4 8 2-16,0 11-34 15,-3 2-17-15,-4 10-104 16,6 13-230-16</inkml:trace>
  <inkml:trace contextRef="#ctx0" brushRef="#br0" timeOffset="-178538.06">17558 13726 1086 0,'0'0'235'0,"0"0"-125"16,0 0-73-16,0 0-37 0,0 0-8 16,0 0-30-16,27-51-125 15,6 51-226-15</inkml:trace>
  <inkml:trace contextRef="#ctx0" brushRef="#br0" timeOffset="-177829.6">18230 13629 136 0,'0'0'149'0,"0"0"-14"16,0 0-28-16,0 0-1 15,0 0-14-15,0 0-20 16,0-44-7-16,0 44 44 16,-5-2-56-16,-2 2-23 15,-4 0-7-15,-5 0-17 16,-1 13-11-16,-1 8 5 16,5 8 0-16,3 5 19 15,10-2-13-15,0-2 20 16,0-6-26-16,14-8 2 15,6-7 22-15,-2-4-23 16,2-5 14-16,2 0 6 0,0-6-19 16,-1-14-4-16,-6-8-8 15,-5-2-12-15,-10-2 22 16,0-1-16-16,-5 3 4 16,-22 2 5-16,-2 8 14 15,-6 6 36-15,-6 10-35 16,1 4-5-16,0 0 10 15,2 15-13-15,7 15 0 16,4 3-10-16,12 6-22 16,15-3-94-16,0-7-19 15,15-8-199-15,21-9-114 16</inkml:trace>
  <inkml:trace contextRef="#ctx0" brushRef="#br0" timeOffset="-177438.83">18758 13293 325 0,'0'0'256'0,"0"0"-100"15,0 0-33-15,0 0-68 16,0 0-13-16,0 0-11 16,-4-86-8-16,-8 84-9 15,1-3-11-15,-2 1 3 16,-1 4 7-16,1 0-13 15,1 0 0-15,0 0-3 0,-2 0 11 16,1 9-16-16,0 12 8 16,-1 7-4-16,-1 11-7 15,1 11 15-15,3 14-4 16,-1 8 47-16,4 13-35 16,-1 2 31-16,-2 6-24 15,-1-3 6-15,-3 0 15 16,-3-10-33-16,3-8 7 15,-1-15 9-15,1-13-12 16,5-18-7-16,4-12 0 16,4-10-1-16,2-4-6 15,0 0-36-15,0-4-31 16,0-22-17-16,0-6-169 16,2-12-113-16</inkml:trace>
  <inkml:trace contextRef="#ctx0" brushRef="#br0" timeOffset="-177258.93">18384 13696 495 0,'0'0'251'0,"0"0"-91"15,0 0 3-15,0 0-60 16,0 0-74-16,0 0 35 16,55-37-61-16,-4 29 22 15,12 0-25-15,13-4-50 16,13-4-65-16,7-2-81 15,2-6-294-15</inkml:trace>
  <inkml:trace contextRef="#ctx0" brushRef="#br0" timeOffset="-176798.55">19705 13339 276 0,'0'0'177'15,"0"0"-52"-15,0 0 21 16,0 0-12-16,0 0-52 16,0 0 42-16,-4-34-63 15,4 34-14-15,0 0-1 16,0 0-44-16,0 26 13 15,0 18 7-15,0 18 8 0,-2 9 25 16,-9 6-54-16,-1-3 4 16,-3-7 1-16,-1-11-4 15,1-13-4-15,1-10-65 16,3-13-64-16,2-15 4 16,2-5-85-16,5-12-78 15</inkml:trace>
  <inkml:trace contextRef="#ctx0" brushRef="#br0" timeOffset="-176358.57">19609 13346 486 0,'0'0'237'0,"0"0"-121"0,0 0-2 15,0 0-56-15,0 0-21 16,0 0-7-16,219-152-15 15,-180 147 14-15,-4 5-27 16,-9 0-2-16,-6 0 0 16,-6 21-6-16,-5 8 2 15,-9 7 3-15,0 1-10 16,0 4 7-16,-27 1 4 16,-9-2-6-16,-7 1 4 15,-1-4 4-15,-1-7 5 16,7-4 3-16,9-13-10 15,10-8 0-15,7-5 16 16,6 0-14-16,4 0 5 0,2-7 4 16,0-4 4-1,0 3-15-15,0 2 4 0,0 6 35 16,4 0-36-16,12 0 2 16,8 23 14-16,5 4-7 15,0 8 19-15,0-5-17 16,-7 0-8-16,-3-4-6 15,-4-10 0-15,-5-2-50 16,4-4-59-16,-3-10-116 16,1 0-159-16</inkml:trace>
  <inkml:trace contextRef="#ctx0" brushRef="#br0" timeOffset="-175645.53">20068 13592 359 0,'0'0'217'0,"0"0"-111"0,0 0-33 16,0 0-58-16,0 0 23 16,0 0-27-16,168-84-3 15,-153 75 12-15,-4 1-20 16,-1-4 0-16,-8 0 0 16,-2-5-24-16,0 2 1 15,0 1 6-15,0 0-45 16,-5 4 42-16,-6 0-5 15,-2 6 2-15,-3 4 20 0,-2 0 6 16,-4 0 10-16,-1 14 14 16,2 12 12-16,-2 6 16 15,3 9-15-15,5 4 2 16,5 6 16-16,6-3-19 16,4-2 2-16,0-6-14 15,4-14-25-15,14-8 7 16,1-9-7-16,0-9 16 15,1 0 9-15,5-17-22 16,-3-10 10-16,2-3-15 16,-1-3-9-16,-1-1 9 15,0-3-49-15,-2 2 26 16,1-2 10-16,-4 4 10 16,-1-1-6-16,-1 2 11 0,-5 6-2 15,-1 5 18-15,-7 9-8 16,-2 6 11-16,0 6 10 15,0 0-31-15,0 0 0 16,0 0-1-16,-15 14 1 16,1 4 6-16,7 3 5 15,5 6-11-15,2 1 32 16,0 2-28-16,0-4 20 16,13-4-24-16,-3-7 0 15,-4-8 5-15,-4-2 7 16,-2-3-12-16,0 1 11 15,0 1-10-15,-14 2 36 16,-13 2-11-16,2 3-20 0,-2-1 13 16,4-3-19-16,5 4 0 15,7-5-3-15,5-1 11 16,3-1-17-16,3 0 9 16,0-4-19-16,7 3-32 15,20-3-31-15,6 0-132 16,3 0-136-16,7-19-148 15</inkml:trace>
  <inkml:trace contextRef="#ctx0" brushRef="#br0" timeOffset="-175360.57">20700 13355 81 0,'0'0'479'16,"0"0"-280"-1,0 0-72-15,0 0-12 0,0 0-30 16,0 0-33-16,0-36-2 15,0 36-50-15,2 0 6 16,-2 6-3-16,0 22-3 16,0 14 32-16,0 16-9 15,0 16-21-15,-13 11 23 16,-8 8-17-16,-1 7-7 16,-5-1 12-16,0 1-4 15,3-8-9-15,6-11 0 16,7-17-6-16,6-14-6 15,3-18-65-15,2-16-13 0,0-13-5 16,0-3-139 0,2-13-87-16</inkml:trace>
  <inkml:trace contextRef="#ctx0" brushRef="#br0" timeOffset="-175074.87">20612 13597 432 0,'0'0'246'0,"0"0"-85"16,0 0-80-16,0 0-54 15,0 0-1-15,0 0-23 0,201-186 2 16,-165 186-3-16,-9 4 1 16,-10 18-3-16,-5 6 0 15,-10 3 0-15,-2 2 22 16,-2 2 12-16,-25-3 2 15,-11-2 14-15,0-5-48 16,-2-3 18-16,2-6-20 16,9-5-28-16,11-10-65 15,9-1-127-15,9-1-67 16,0-22-213-16</inkml:trace>
  <inkml:trace contextRef="#ctx0" brushRef="#br0" timeOffset="-174175.11">21027 13392 452 0,'0'0'217'16,"0"0"-123"-16,0 0-33 16,0 0-32-16,0 0-27 15,0 0 30-15,0 47-20 16,0-19 34-16,0 4 16 15,3 3-45-15,5-3 19 16,3-5-3-16,5-3-26 16,2-8 35-16,2-8-34 15,0-6 2-15,3-2 26 16,-2 0-29-16,0-16 11 0,-1-7-10 16,-5-6-6-16,-3-3 10 15,-8-3-12-15,-4-4-10 16,0 0-3-16,0 4-11 15,-12 7 19-15,-3 4-3 16,-3 10 4-16,-1 6-11 16,3 6 15-16,1 2 0 15,-4 0-11-15,1 4 8 16,5 12 3-16,-3 3-1 16,5 6 1-16,0 3 1 15,2 4-1-15,5 1 0 16,1-1 13-16,3-3-4 15,0-5-5-15,0-3 3 16,14-10-6-16,-3-3 20 16,2-4-21-16,-1-4 0 0,3 0 5 15,-1 0 8-15,3 0-12 16,1-13-1-16,3-6 2 16,0-3 0-16,2-6-2 15,4 1-1-15,0 0-9 16,2 1 4-16,0 8 6 15,-6 4 0-15,-2 7 2 16,-3 4-5-16,-5 3 11 16,-1 0-8-16,-2 0 5 15,-1 17 5-15,-2 8-10 16,-2 1 7-16,-3 2 0 16,0-2-4-16,-2-6 1 0,0-4-4 15,0-6 0-15,0-6 2 16,0-2-2-16,0-2 0 15,0 0-5-15,0 0 1 16,0-2 6-16,0-20-4 16,11-7-16-16,9-5-41 15,0-4 36-15,4 6 2 16,-1 3 21-16,0 5-9 16,-2 2 10-16,-3 5-1 15,-5 7 22-15,-1 6-5 16,-1 4 27-16,-2 0-34 15,4 11-2-15,-4 15 19 16,1 4-24-16,-6 4 5 16,-4 0-6-16,0-2-2 15,0-3-21-15,0-10-61 0,0-7-21 16,0-5-73-16,6-7-96 16,12 0 100-16,6-9-62 15</inkml:trace>
  <inkml:trace contextRef="#ctx0" brushRef="#br0" timeOffset="-172742.52">21997 13349 53 0,'0'0'228'16,"0"0"-34"-16,0 0-42 0,0 0-63 16,0 0-10-16,0 0-31 15,11-69-10-15,-11 60-19 16,-4 1 5-16,-10 3 33 15,1 3-48-15,-3 2 6 16,-2 0-7-16,-4 5 5 16,5 13-13-16,-4 3 13 15,5 4-7-15,1 1 50 16,3 6-42-16,6-2 10 16,6 2-2-16,0-1-16 15,0-11-2-15,14-8 4 16,3-5-4-16,6-5 25 15,-3-2-23-15,2-2 8 0,2-17-4 16,1-12 1 0,0-1-9-16,-3-6-2 0,-5 0-21 15,0 0 18-15,-5-5-12 16,-3 1 15-16,-1-1-2 16,-4-6 5-16,-4-1-7 15,0 1 4-15,0 8 0 16,0 7 15-16,0 12-14 15,0 10 8-15,0 5 17 16,0 5-26-16,0 2 25 16,0 0-25-16,0 0 9 15,0 0-18-15,0 0 2 16,0 19 7-16,-10 5-6 16,4 10 4-16,1 7 2 0,3 5 0 15,2 3 5-15,0 2-2 16,0-6-3-16,0 1 0 15,0-5-5-15,0-5 16 16,2-4-11-16,15-6 0 16,0-4 0-16,3-9-10 15,3-10-1-15,0-3 1 16,4 0 10-16,5-12-37 16,-6-11 16-16,-5 2-18 15,-4 3 5-15,-5-1 33 16,-1 5-15-16,-3-3 15 15,0-1 1-15,0 0-31 16,-1-3 31-16,2 2-4 0,0-2 4 16,-5 6 0-1,1 1 1-15,-3 2-1 0,-2 5 0 16,0 3 6-16,0 4 10 16,0 0-16-16,0 0 1 15,0 6-16-15,0 15 15 16,-5 2 0-16,1 3 0 15,0 5 4-15,4-2 18 16,0 1-19-16,0-7 1 16,0-5 5-16,6-6 3 15,9-7-12-15,6-5 27 16,4 0-13-16,-3 0 15 0,0-15-25 16,0-3 0-1,-4-7 2-15,-2 2-6 0,0-7 0 16,-3 0-5-16,3-3 0 15,-1-1 5-15,1 2 0 16,-1 1 6-16,1 8 6 16,-5 7-7-16,-7 11 25 15,-2 3-23-15,-2 2 3 16,0 0-9-16,-19 14-1 16,-4 11 0-16,5-4-3 15,12 3 3-15,6-4 0 16,0-3-8-16,0-3-17 15,14 1 23-15,5-3-12 16,3 5-21-16,3 4 27 16,-5 1-38-16,-4 0 28 0,-8-4 12 15,2-2-4-15,-6-2 8 16,5-4 2-16,0-2 0 16,-2-4 4-16,2-1 2 15,-1-3 6-15,6 0 11 16,1 0-23-16,10 0 23 15,0-17-23-15,6-3 1 16,0-6 5-16,0-3-6 16,0 0 0-16,-4-3-2 15,-3-1 12-15,-1-1-8 16,-1 2-2-16,-7 6 2 16,-3 8-2-16,-6 11 10 0,-6 4-10 15,0 3 0-15,0 0-2 16,-20 18-3-16,-11 8 5 15,4 0 0-15,8-3-7 16,12-2 9-16,7-3-2 16,0 1 0-16,11-2 7 15,16 0 7-15,2-2-9 16,-5 6 0-16,-6 1 7 16,-10 4-8-16,-8-2-4 15,0 3 0-15,-23-6 2 16,-16-1 40-16,-7-3-42 15,1-4 0-15,-4-5-4 16,6-8-148-16,10 0-204 16</inkml:trace>
  <inkml:trace contextRef="#ctx0" brushRef="#br0" timeOffset="-171496.58">23925 13254 199 0,'0'0'277'0,"0"0"-91"15,0 0-112-15,0 0 35 16,0 0-33-16,0 0-42 16,0 0 0-16,-42 2-33 15,30 8 16-15,4-4-7 16,-1-2-9-16,5-1 44 0,1-3-25 16,0 0 25-16,3 0 22 15,0-3-35-15,0-12 0 16,0-4-23-16,0-2-1 15,16-4 2-15,13 1-10 16,9-1-7-16,9 0 4 16,4 1-9-16,-2 1 11 15,1 0 1-15,-10 3 0 16,-9 5 3-16,-7 7-3 16,-6 7 0-16,-4 1-8 15,-1 0-5-15,3 18 5 16,-3 4 7-16,3 5 1 15,-3-4 3-15,1-3 1 0,-6-8-4 16,-1-6 0-16,-3-6-2 16,3 0 2-16,4 0 15 15,2-14 16-15,3-7 14 16,1-5-43-16,0-3 11 16,1 0-13-16,-1 6-2 15,3 3 0-15,-2 5-2 16,-2 4-58-16,-3 7 42 15,3 4-74-15,1 0-114 16,3 0-216-16</inkml:trace>
  <inkml:trace contextRef="#ctx0" brushRef="#br0" timeOffset="-170920.46">25426 12709 407 0,'0'0'242'0,"0"0"-78"0,0 0 0 16,0 0-59-16,0 0-17 15,0 0 28-15,0-46-86 16,0 46 0-16,0 0-29 15,0 0-1-15,0 20-9 16,-8 23 9-16,-5 20 0 16,-9 13 15-16,-3 10-15 15,-4-3 0-15,3-4-49 16,1-18-56-16,7-17-12 16,3-13-93-16,5-22-164 15,8-9-113-15</inkml:trace>
  <inkml:trace contextRef="#ctx0" brushRef="#br0" timeOffset="-169562.56">25323 12781 626 0,'0'0'165'16,"0"0"-91"-16,0 0-27 15,0 0 19-15,0 0-53 16,0 0-9-16,13-28 30 16,9 24-29-16,3 1 0 15,2 3-5-15,2 0 9 16,4 0-15-16,2 0 6 16,1 5 0-16,-2 9-1 0,-8-2 2 15,-5 0-1-15,-13 0 0 16,-3-2-8-16,-5 2 6 15,0 2-19-15,-13 4 21 16,-16 5-4-16,-5 3 10 16,-1 2-6-16,-1-2 0 15,11 1 8-15,7-4-16 16,12-9 8-16,6-2-4 16,0-6-5-16,2-3-8 15,20-3 17-15,3 0 13 16,4 3-7-16,-2 1 6 15,-5 8-12-15,-6 1 2 16,-8-1-9-16,-5 2 7 16,-3-5-5-16,0 2 3 15,0-4-9-15,-9 3 11 0,-9-1 6 16,-2-4 0-16,-4 2 2 16,-5-4-6-16,2 1 5 15,0 1 7-15,10-5-9 16,5 0 14-16,7 0-18 15,5 0 10-15,0 0 29 16,0 0-29-16,0-7-4 16,0 2 9-16,0 0-15 15,0 5 38-15,3 0-39 16,5 0 0-16,6 0 1 0,3 0 4 16,6 0-5-16,0 0 0 15,-1 0 9-15,0 0-7 16,2 0-2-16,-1-2 0 15,-1-8 1-15,-2-2 2 16,0-2-3-16,-1-6 0 16,-2 2-1-16,-3-5-7 15,-4-3-12-15,1 1 20 16,-1-1-3-16,-4 4 7 16,1 3-4-16,-7 7 0 15,0 7 4-15,2 5 19 16,-2 0-23-16,0 0 8 15,0 0-18-15,0 7-4 0,0 20 14 16,0 1 6 0,0 6-3-16,0 0 17 0,0-2-20 15,0-4 0-15,0-2 7 16,0-6-7-16,0-2 0 16,0-6 0-16,0-5 9 15,0-4-10-15,0-3 1 16,0 0 0-16,11 0 14 15,7-14 0-15,7-9-20 16,-3-3 6-16,2-1-27 16,3-4 24-16,-2 6-16 15,1 1 19-15,-1 2-11 16,-2 10 9-16,-4 2 1 16,-1 10-4-16,-5 0 0 0,-1 0-2 15,-5 14 7-15,-5 6 0 16,-2 4 2-16,0-2 13 15,0-4-5-15,0 0-9 16,0-8 9-16,0-2 1 16,0-3-11-16,0-5 0 15,0 0 2-15,0 0 12 16,0 0-14-16,0-7 0 16,2-15-29-16,11-6 8 15,1-2-25-15,5-2 4 16,-1 1 22-16,5 4 2 15,-6 3 15-15,1 5 0 16,1 8-2-16,-9 2 4 0,1 7 2 16,-3 2 0-1,-4 0 9-15,-2 0-10 0,0 12 0 16,-2 9 11-16,0 1 3 16,5 0 28-16,-5 0-37 15,4-4 10-15,0 2 36 16,-2-4-47-16,3-5 19 15,0-2-10-15,1-6-5 16,5-3 22-16,3 0-12 16,3 0-16-16,4-9 12 15,-1-13-14-15,2-2-28 16,-4-5-68-16,-5-6-101 0,-3-4-241 16</inkml:trace>
  <inkml:trace contextRef="#ctx0" brushRef="#br0" timeOffset="-169311.67">26184 12661 304 0,'0'0'209'15,"0"0"-98"-15,0 0-36 16,0 0-56-16,0 0 43 16,0 0 0-16,-35 120-18 15,54-120 44-15,-3 0-31 16,-1 0 10-16,-5-18 1 15,-2-2-50-15,-6-2 14 0,-2 1-32 16,0 6 0-16,0 5-1 16,-6 10-8-16,-15 0 4 15,-1 5-43-15,7 22-86 16,7 1-58-16,8-5-301 16</inkml:trace>
  <inkml:trace contextRef="#ctx0" brushRef="#br0" timeOffset="-168767.83">27035 12360 326 0,'0'0'270'16,"0"0"-144"-16,0 0-9 15,0 0-16-15,0 0-35 16,0 0-9-16,-2-21-57 15,-12 21 4-15,-9 12-2 16,-6 13 4-16,-4 5 5 16,-5 12 14-16,3 14-7 15,2 15 45-15,6 13-45 16,11 8-1-16,16 3 9 0,0-4-19 16,33-6 0-1,23-13-5-15,12-16-2 0,11-15-19 16,0-24-186-16,-4-17-413 15</inkml:trace>
  <inkml:trace contextRef="#ctx0" brushRef="#br0" timeOffset="-167860.13">27311 12557 437 0,'0'0'185'15,"0"0"-79"-15,0 0-63 0,0 0-43 16,0 0 13-16,0 0-13 16,11 46 46-16,-11-12-37 15,0 2 15-15,0 0-2 16,0-2-14-16,-11-5 21 15,2-10-15-15,0-3-12 16,3-9 29-16,4-3-29 16,2-4 10-16,0 0 12 15,0-4-11-15,0-19 5 16,6-3-18-16,7 0 0 0,-1-4 5 16,3 1-5-1,1-2 0-15,6-1-5 0,-2 2 9 16,2 5-4-16,-3 10 0 15,-4 3 2-15,-7 6 36 16,0 3-5-16,-4 3-11 16,0 0-22-16,5 0 2 15,5 12 6-15,-1 12 17 16,-4 7-1-16,0 3 30 16,-4 2-45-16,1-2 9 15,-2-5-7-15,5-4-1 16,-4-4-4-16,0-9-6 15,-3 1-10-15,0-5-17 0,6-4-98 16,9-4-119 0,4 0-422-16</inkml:trace>
  <inkml:trace contextRef="#ctx0" brushRef="#br0" timeOffset="-167640.25">27939 12700 897 0,'0'0'178'16,"0"0"-84"-16,0 0-11 16,0 0-34-16,0 0 1 15,0 0-50-15,8-13 2 16,-8 13-16-16,0 16 9 16,0 10 5-16,-2 6 0 0,-10 3-34 15,3 2-37-15,5-1-50 16,4-4-88-16,0-8-132 15</inkml:trace>
  <inkml:trace contextRef="#ctx0" brushRef="#br0" timeOffset="-167260.02">28410 12455 537 0,'0'0'210'16,"0"0"-45"-16,0 0-47 15,0 0-23-15,0 0 30 0,0 0-71 16,11-51-1-16,-9 49-3 16,-2 2-17-16,0 0 21 15,0 0-51-15,2 0 10 16,0 0-26-16,4 4 6 15,-2 26 7-15,-2 13 0 16,-2 15 7-16,0 14-2 16,-4 10-5-16,-12 11 0 15,3 20-10-15,1 6 8 16,3 1-3-16,5-7-16 0,2-23-17 16,0-14 22-16,2-18-36 15,0-18-43-15,0-14-30 16,0-19-84-16,0-7-140 15,0-15-174-15</inkml:trace>
  <inkml:trace contextRef="#ctx0" brushRef="#br0" timeOffset="-166958.17">28477 12552 759 0,'0'0'120'0,"0"0"-39"16,0 0-9-16,0 0-58 15,0 0-12-15,0 0-2 16,156-72 25-16,-134 72-31 16,-9 7 6-16,-3 7 0 15,-8 1-8-15,-2 6 10 16,0 1-2-16,-16 2 8 15,-13-2-6-15,-4-2 23 16,1-3-25-16,3-4 3 16,8-3-8-16,7-10-86 15,7 0-231-15,7-8-306 0</inkml:trace>
  <inkml:trace contextRef="#ctx0" brushRef="#br0" timeOffset="-166697.14">28807 12154 669 0,'0'0'218'16,"0"0"-120"-16,0 0-23 15,0 0-53-15,0 0 45 16,0 0-19-16,243 86-38 15,-210-1 32-15,-10 12-35 16,-15 7-6-16,-8 1 16 16,-26-5-9-16,-35-3-16 0,-26-5 0 15,-19-4-85-15,-21-9-19 16,-10-14-378-16</inkml:trace>
  <inkml:trace contextRef="#ctx0" brushRef="#br0" timeOffset="-156764.54">23798 13242 25 0,'0'0'57'0,"0"0"10"15,2 0-16-15,0 0-15 16,0 0-8-16,1 0-22 16,1 0 6-16,-2 0 35 15,-2 0 2-15,3 0 31 16,-1 0 14-16,1 0-41 16,-3 0 7-16,0 0-14 15,0 0-23-15,0 0 19 16,0 0-42-16,2 7-19 15,-2 2 19-15,2 4 18 0,0-4-2 16,0-2-3-16,-2-6-10 16,0 2 32-16,0-1-31 15,0-2 20-15,0 0 21 16,0 0-33-16,0 0 19 16,0 0 1-16,0 0-21 15,0 0 33-15,2 0-34 16,3-13-6-16,-1 1 12 15,0-2-8-15,2 0 4 16,0 0-9-16,-2 0-1 16,5 0-4-16,-2 2 0 15,4 0 2-15,0 2-24 0,1 0 47 16,-4 3-23-16,1-2 0 16,1 1 4-16,-2 2 1 15,-1-4 0-15,1 2-2 16,2-2 2-16,-1 3 6 15,1 0-4-15,-2 3 1 16,-2 1-2-16,-1-2 12 16,1-1-14-16,1 2-4 15,0-1 0-15,2 2-2 16,-1-1 2-16,1 2 0 16,3-1 5-16,-2 0-7 15,4-1 3-15,-1-3-1 16,3 0 0-16,-3-1 11 15,0 2-7-15,-1 0-4 16,-3 1 1-16,-5 4-5 16,0-1 7-16,2 2-3 0,-2-2 0 15,0 2-8-15,3 0 8 16,4 0-3-16,2 0 13 16,-4 0-14-16,5 0 5 15,-3 0-1-15,0 0 0 16,0 0 6-16,0 0-6 15,-2 0 0-15,3 0 2 16,-6 0-1-16,3 0 9 16,-5 0-10-16,3 0 0 15,0 0 10-15,1 0-16 16,3 8 6-16,1 0 0 16,-1 1-6-16,1 3 7 0,-2-3-1 15,1-1 0-15,-1 1 12 16,-4-4-10-16,1-1-2 15,-1-2 0-15,-4 0 3 16,3-2 2-16,0 4-5 16,-1-1 0-16,5-3 5 15,0 3-11-15,2-1 6 16,-2 0 0-16,0 0 10 16,-5-2-2-16,3 0-8 15,-2 0 8-15,1 0-2 16,-2 0 8-16,3 0-13 0,0 0 3 15,0 0 12-15,-1 0-8 16,3 0-8-16,-2-2 0 16,4-5 7-16,2-6-2 15,1 1-5-15,3-2 1 16,-1-2-4-16,3 2 3 16,-4 2 0-16,-5 0 0 15,2 1 4-15,-5-1-15 16,-5 1 4-16,0 0 4 15,-2 1-18-15,0 3 12 16,0 0 9-16,0 2 2 16,0 1 12-16,0 0-11 15,0 0-3-15,0-1 0 0,0 2-2 16,0 1 9 0,0-1-7-16,0 1 0 0,0 0 3 15,0 2-8-15,0-1 5 16,0-3 0-16,0-1-2 15,0 0 2-15,0 0 0 16,0 1-7-16,0 0 20 16,0 3-20-16,0-2 7 15,0 2 0-15,0 1-1 16,0 0 6-16,0 0-5 16,0 0 0-16,0 0-16 15,0 0 13-15,0 0-23 16,0 0 20-16,0 0-9 15,-4 0 20-15,2 9-5 16,-3 1 0-16,1 3 5 0,0-1-16 16,-4 6 11-16,-3 1 0 15,-3 5 4-15,-1 3 0 16,-7-3-4-16,2 0 0 16,0-4 6-16,4-2-11 15,3-4 5-15,4-5 0 16,2-4-6-16,3-1 12 15,-1 1-6-15,3-5 0 16,0 3 8-16,-5 1-10 16,-2 2 2-16,0-2 0 15,-4 4-4-15,2-4 8 16,-2-1-4-16,2 4 0 0,-1-2 6 16,3-3-8-16,5-1 2 15,0-1 0-15,-4 0 14 16,2 0-10-16,-5 0-4 15,-1 0 0-15,-1 0 2 16,0 0 4-16,-1 0-6 16,4 0 0-16,0 0-4 15,1 0 11-15,3 0-10 16,0-1 3-16,-2-4 0 16,-1-4 10-16,3 2-10 15,-5-3 0-15,-1 0-6 16,4 0 14-16,-3 1-8 15,1 0 0-15,2 1 0 0,-1-2-13 16,0 2 13 0,2-1 0-16,3 4-6 0,-3-1 13 15,3 3-7-15,0-4 0 16,-4 2 2-16,2 4-7 16,-3-1 5-16,-3 0 0 15,2 2-10-15,-3 0 13 16,-1 0-6-16,1 0 3 15,-1 0 0-15,3 0-8 16,0 0 8-16,-1 0 0 16,2 0-8-16,-4 5 14 15,1 2-9-15,0 3 3 16,-1-1 0-16,3 0-9 16,-1 3 9-16,4-1 0 0,-1-2-8 15,-3 5 15-15,4-2-7 16,-3 2 0-16,1 0 2 15,0 0 3-15,-1-2-5 16,-1 6 0-16,1 3-10 16,-3 2 21-16,6 2-13 15,-3-4 2-15,2 2 0 16,0-6 11-16,2 0-7 16,3-7-4-16,2-3 0 15,0-4 10-15,2-3-10 16,0 0 1-16,0 0 6 15,0 0 5-15,0 0-4 16,0 0-3-16,0 0 1 0,0 0 9 16,0 0-15-16,0 0 0 15,0 0 2-15,2 0 19 16,8-15-2-16,4 0-19 16,1-6 0-16,6-1 8 15,-2 0-8-15,4-2 0 16,-1 1 5-16,1-2-18 15,1 2 13-15,-4 2 0 16,0 1-5-16,3 3-11 16,-4 0 14-16,6 3 2 15,-2 2-6-15,-2 2 0 16,-2 0 2-16,-1 4 4 0,-3 0 0 16,-1-3 2-16,-3 4-2 15,2-1 0-15,-2 0 4 16,2 2-3-16,-3-2-1 15,-2 4 0-15,-3-2-2 16,-1 2 4-16,0 2-2 16,1 0 0-16,0 0-7 15,-1 0-4-15,5-2 16 16,-3 2-5-16,3 0 0 16,3 0 0-16,-4 0-3 15,4 0 3-15,1 5 0 16,-2 10-13-16,3 1 15 15,-1 0-2-15,1 0 0 0,-1-2 0 16,1-1 0 0,-4-8 0-16,1 2 3 0,1-4-10 15,-3-3 12-15,-1 0-5 16,4 0 0-16,-6 0 11 16,3 0-11-16,2 0 0 15,3 0 7-15,3-3-3 16,1-9 5-16,3 3-9 15,-4-2 0-15,1-4 2 16,-3 1-3-16,-1 0 1 16,-3-2 0-16,1 0-4 15,-4-2 13-15,1 0-9 0,1-1 0 16,-4 3 0-16,1 0 0 16,-3 4 0-1,-2 3 2-15,2 2 7 0,-4 4-7 16,2 0-2-16,-2 2 0 15,0-2-9-15,0 3 6 16,0-1-9-16,0 1 12 16,0 0 4-16,0 0-3 15,0 0-1-15,0 0 0 16,0 0-20-16,0 0 16 16,0 0-8-16,0 0-5 15,0 0 9-15,0 0-77 16,-10 1-16-16,-11 11-43 15,-6 0-398-15</inkml:trace>
  <inkml:trace contextRef="#ctx0" brushRef="#br0" timeOffset="-149663.47">24419 14321 206 0,'0'0'130'16,"0"0"-34"-16,0 0 24 15,0 0-39-15,0 0-13 0,0 0 22 16,0 0-44-16,0-54 14 16,0 54 17-16,0 0-26 15,0 0 25-15,0 0-44 16,0 0-27-16,0 0 7 15,0 0-12-15,0 0-4 16,0 8 0-16,4 14 4 16,2 9 6-16,-2 3-6 15,3 5 0-15,-5 1 19 16,0 2-9-16,-2-1-6 16,0-3-4-16,0-4 10 15,0-10-3-15,0-11-7 0,0-6 0 16,0-7 8-1,0 0 3-15,0 0-4 0,0 0 26 16,0-22-7-16,0-9-12 16,12-1-14-16,-1-1 1 15,2 5-15-15,1-4 18 16,1 2-8-16,3 2-7 16,2 1 11-16,2 1-5 15,0 7 5-15,1 3 0 16,-6 1 0-16,-1 7 11 15,-7 2-13-15,-3 3 2 16,-2 3 0-16,-4 0 3 16,0 0-3-16,2 0-2 15,0 0-12-15,2 17 2 16,3 3 10-16,-3 10 1 0,0 2 1 16,2 7 12-16,-2 3-12 15,2 0 0-15,3-2 21 16,3-2-10-16,1-8-6 15,0-8 11-15,1-8-11 16,1-14 28-16,5 0-20 16,3 0 19-16,1-5 3 15,0-7-25-15,-1-11-20 16,-3 0 9-16,-5-6-44 16,-3 0-24-16,-6-3-87 15,-1 6-141-15,-5 3-147 16</inkml:trace>
  <inkml:trace contextRef="#ctx0" brushRef="#br0" timeOffset="-149269.98">25152 14413 614 0,'0'0'173'0,"0"0"-46"15,0 0-21-15,0 0-16 16,0 0-23-16,0 0-42 15,-8 0 35-15,8 0-29 16,0 0-1-16,0 0 27 16,0 0-52-16,0 0 2 15,0-4-1-15,16 0 6 16,7 0 8-16,3 0-20 16,3 2-24-16,-3-2 4 15,1 3-112-15,-4 1-18 16,-8 0-91-16,-5 0-205 15</inkml:trace>
  <inkml:trace contextRef="#ctx0" brushRef="#br0" timeOffset="-149049.2">25146 14504 441 0,'0'0'258'0,"0"0"-182"16,0 0 19-16,0 0 38 15,0 0-85-15,0 0 9 16,8 0-1-16,9 0-50 16,1-2 7-16,2-3-13 15,0 2-9-15,0 3 7 16,3-4-69-16,-2-1-52 0,4 0-83 16,0-4-123-16,-3-4-86 15</inkml:trace>
  <inkml:trace contextRef="#ctx0" brushRef="#br0" timeOffset="-148587.89">25577 14279 95 0,'0'0'182'16,"0"0"-32"-16,0 0-3 15,0 0-49-15,0 0-10 16,0 0 4-16,5-62-25 16,-5 57 10-16,0 0-18 15,2 3-16-15,0 0 54 16,-2-1-60-16,2 3 16 15,-2 0-8-15,0 0-35 16,0 0 14-16,0 0-24 16,0 0 12-16,0 0-5 15,0 0-7-15,0 0-1 0,0 17-10 16,0 13 14-16,0 7-3 16,0 16 0-16,0 0 4 15,-9 1 0-15,2-1 3 16,0-2-7-16,3-7 0 15,4-8 7-15,0-6-24 16,0-14 6-16,0-6-106 16,0-10-18-16,2 0-84 15,17-25-113-15</inkml:trace>
  <inkml:trace contextRef="#ctx0" brushRef="#br0" timeOffset="-148089.54">25885 14253 299 0,'0'0'149'16,"0"0"-3"-16,0 0 38 15,0 0-136-15,0 0 45 16,0 0-15-16,0-18-55 15,0 18 37-15,0 0-29 16,0 0-17-16,0 0 15 16,0 0-13-16,-12 0-14 15,1 12 7-15,-5 8 2 16,3 4 9-16,2 4-12 0,4 3-4 16,3 1 28-16,1 4-31 15,3 1 14-15,0-2-4 16,0-3 5-16,17-6-14 15,7-8-2-15,4-9 0 16,7-9 32-16,2 0-30 16,-1-17 37-16,-3-12-39 15,-8-5 17-15,-7-2-17 16,-9-3 0-16,-7-4 0 16,-2 3 5-16,0 2 5 15,-9 4-9-15,-11 10 6 16,-5 6-7-16,-4 7 4 15,-4 8-4-15,-7 3 0 16,-3 0-15-16,1 10-49 0,2 12-49 16,7 4-54-16,10-4-137 15,7-4-214-15</inkml:trace>
  <inkml:trace contextRef="#ctx0" brushRef="#br0" timeOffset="-127246.65">27702 13984 311 0,'-3'-12'102'15,"0"2"-52"-15,1 1 86 16,2-3-93-16,0 1 7 15,0-3 27-15,0 2-61 0,0-4 20 16,-2 2 15-16,0 4-12 16,0-3 41-16,-3 4-27 15,5 4 1-15,-2-2 16 16,2 7-32-16,0 0 7 16,0 0-15-16,0 0-24 15,0 0 1-15,0 0-7 16,0 0-4-16,0 18-18 15,0 17 42-15,0 23-20 16,0 14 21-16,0 11-13 16,0 16 14-16,0 3-22 15,2 2 2-15,-2 1 0 0,0-10 4 16,0-5-6-16,0-20 0 16,0-19 14-1,0-12-36-15,0-18 9 0,0-6-65 16,0-11-5-16,3-4-69 15,13 0 32-15,1-22-79 16,1-18-313-16</inkml:trace>
  <inkml:trace contextRef="#ctx0" brushRef="#br0" timeOffset="-126956.83">27750 14270 279 0,'0'0'148'0,"0"0"-41"15,0 0 25 1,0 0-62-16,0 0-10 0,0 0-60 16,98-137 15-16,-71 135-6 15,-2 2 5-15,-5 0-14 16,-7 0 21-16,-5 10-20 16,-2 3 42-16,-4 6-36 15,-2 3-4-15,0 2 28 16,-18 6-22-16,-11 0 4 15,-7-2-10-15,1-6 3 16,4-6-12-16,6-6-41 16,12-10-58-16,13 0-17 0,0-10-37 15,17-19-301 1</inkml:trace>
  <inkml:trace contextRef="#ctx0" brushRef="#br0" timeOffset="-126698.47">28279 14062 455 0,'0'0'263'15,"0"0"-151"-15,0 0-54 16,0 0 55-16,0 0-37 15,0 0-54-15,9-12 61 0,11 7-75 16,6-2-4-16,-1 3-4 16,-3 0-63-16,1 4-14 15,-6 0-41-15,-3 0-104 16,-5 0-126-16</inkml:trace>
  <inkml:trace contextRef="#ctx0" brushRef="#br0" timeOffset="-126528.64">28230 14180 378 0,'0'0'329'0,"0"0"-227"15,0 0-5-15,0 0 48 16,0 0-21-16,0 0-124 16,53-3-6-16,-4-9-44 0,4-4-138 15,3-4-62-15,0-4-118 16</inkml:trace>
  <inkml:trace contextRef="#ctx0" brushRef="#br0" timeOffset="-125670.74">28903 13834 63 0,'0'0'75'0,"0"0"-22"0,0 0 18 16,0 0 37-16,0 0-26 15,0 0-5-15,-11 0 28 16,7 0-54-16,1 3 13 15,-2-3-10-15,3 0-44 16,2 0 23-16,-2 0-7 16,2 0-8-16,0 0 54 15,0 0-28-15,0 0 13 16,0 0-10-16,0 0-39 16,0-3 25-16,0-6-33 15,0-8 0-15,0 5-2 16,16-2 10-16,3 2 3 15,4 1-10-15,-1 6-1 0,1 3-1 16,-2 2 1-16,-4 0-2 16,-5 0-24-16,-2 14 25 15,-8 4 1-15,-2 3 0 16,0 2 9-16,-4 0-33 16,-19 0 22-16,-6 1 2 15,-4-6 23-15,4-2-21 16,2-7 3-16,11-2-5 15,10-7-14-15,6 0 14 16,0 0 0-16,11-12-6 16,15-2-11-16,5 1 27 15,4 4-10-15,-4 5 0 16,0 4 2-16,0 0-18 0,0 0 16 16,-2 20 0-16,-5 5-6 15,-3-2 16-15,-11 2-6 16,-10-3-3-16,0-3 19 15,-8 1 0-15,-23-4 25 16,-9-2-30-16,-5-5 17 16,-2-2-21-16,2-7-7 15,10 0-4-15,10 0-22 16,10-16 21-16,13-3-53 16,2-4-65-16,11-2-96 15,18-4-266-15</inkml:trace>
  <inkml:trace contextRef="#ctx0" brushRef="#br0" timeOffset="-125348.92">29473 13655 520 0,'0'0'202'15,"0"0"-4"-15,0 0-39 16,0 0-93-16,0 0 41 15,0 0-44-15,9-12-14 16,-7 12 17-16,-2 0-64 16,2 0 33-16,-2 0-35 0,0 0 12 15,0 25-19 1,0 16 7-16,0 16 0 0,-15 9-8 16,-20 11 8-16,-6 8 0 15,-1 4 0-15,-3-1 14 16,5-6-28-16,7-7 4 15,6-13-40-15,12-15-5 16,5-13-113-16,10-17-73 16,0-15-113-16,16-2-162 15</inkml:trace>
  <inkml:trace contextRef="#ctx0" brushRef="#br0" timeOffset="-125056.14">29729 13936 332 0,'0'0'244'0,"0"0"-122"16,0 0 30-16,0 0-106 16,0 0 62-16,0 0-37 15,12-48-31-15,-12 48 30 16,0 0-48-16,0 0 12 15,0 0-34-15,0 21-4 16,0 11 4-16,-9 19 0 16,-9 2 10-16,2-2-20 15,3-5 10-15,5-9-87 16,2-9-16-16,6-12-106 0,0-10-116 16,0-6-133-16</inkml:trace>
  <inkml:trace contextRef="#ctx0" brushRef="#br0" timeOffset="-124719.47">29891 13932 729 0,'0'0'207'0,"0"0"-90"16,0 0-50-16,0 0-45 15,0 0-20-15,0 0 4 16,-3 39-6-16,-6-8 38 0,5 0-37 15,1-3 23-15,3-2-5 16,0-5-10-16,5-2 20 16,11-9-27-16,1-2 17 15,6-8 14-15,-1 0-33 16,1-4 31-16,-4-22-31 16,-7-5 5-16,-10 2-5 15,-2-1 0-15,0 2-9 16,-16 6 1-16,-7 4-29 15,0 5 29-15,-2 5-26 16,7 4-28-16,5 2 18 16,8 2-128-16,5-6-126 0,7-4-254 15</inkml:trace>
  <inkml:trace contextRef="#ctx0" brushRef="#br0" timeOffset="-124288.33">30555 13837 211 0,'0'0'237'0,"0"0"-129"16,0 0 121-16,0 0-77 15,0 0-45-15,0 0 18 16,-27 0-50-16,27 0 9 16,7 0-34-16,10-9-36 15,12-1 33-15,2 0-47 16,6 2-12-16,-2 1 5 16,-2 5-100-16,-4 2-75 15,-6 0-37-15,-12 0-211 0</inkml:trace>
  <inkml:trace contextRef="#ctx0" brushRef="#br0" timeOffset="-124133.87">30593 13964 700 0,'0'0'181'16,"0"0"-77"-16,0 0-26 15,0 0-11-15,0 0-60 16,0 0-7-16,191-18-130 0,-135 1-191 15,-2-8-260 1</inkml:trace>
  <inkml:trace contextRef="#ctx0" brushRef="#br0" timeOffset="-123707.12">31370 13663 378 0,'0'0'301'16,"0"0"-167"-16,0 0-17 16,0 0 8-16,0 0-62 15,0 0-8-15,-11-9-11 16,11 9-42-16,0 0 31 0,0 0-33 16,-11 0 10-16,-5 18-5 15,-6 11-5-15,0 10 0 16,2 7-8-16,7 2 12 15,11-2-4-15,2-2 0 16,6-6 4-16,23-10-10 16,5-12 29-16,-1-9-23 15,-2-7 42-15,-4-2-40 16,-4-20 15-16,-6-9-16 16,-9-5 10-16,-2-12-7 15,-6-6-4-15,0 0 0 16,0-3-9-16,-19 16 0 15,-5 9 9-15,1 15-1 0,2 13-4 16,-2 4 2-16,3 9-49 16,2 18 0-16,9 6-40 15,7 1-131-15,2 0-166 16</inkml:trace>
  <inkml:trace contextRef="#ctx0" brushRef="#br0" timeOffset="-123395.25">31810 13721 785 0,'0'0'196'0,"0"0"-21"0,0 0-65 16,0 0-81-16,0 0-22 16,0 0-7-16,6-3 0 15,-6 15-7-15,0-2 26 16,0-6-19-16,0-2 0 15,0-2 7-15,0 0 33 16,0 0-31-16,0 0 17 16,0 0 2-16,0 0-22 15,0 0 15-15,0-4-21 16,0-3-23-16,-8 5 17 16,-11 2-56-16,2 0-32 15,-1 0-6-15,7 0-99 16,7 11-40-16,4-8-203 0</inkml:trace>
  <inkml:trace contextRef="#ctx0" brushRef="#br0" timeOffset="-122850.68">31982 13673 575 0,'0'0'202'15,"0"0"-62"-15,0 0-28 16,0 0-44-16,0 0-4 16,0 0-36-16,0-27 22 0,0 17-7 15,0-4-29 1,0-3 47-16,6 1-40 0,9 0-1 16,6 4-20-16,-1 2 19 15,-1 5-27-15,0 5 8 16,-4 0 0-16,-1 0-14 15,-6 20 18-15,-3 7-4 16,-3 2 0-16,-2 0 8 16,0 4-15-16,-7-8 7 15,-13 1 0-15,-2-2 0 16,-5-1 7-16,-2-3-7 16,5-6 0-16,9-5-12 15,7-6 11-15,8-3-21 16,0 0 22-16,0 0-9 15,21-3-58-15,3-6 21 0,7 5 38 16,1 2-5-16,3 2 4 16,1 0 5-16,-7 4 4 15,-5 14-10-15,-5 6 12 16,-15 3-4-16,-4-1 1 16,0 4 1-16,-31-5 27 15,-8-2-17-15,-5-8-1 16,-3-2 23-16,3-7-25 15,6-6 1-15,5 0-8 16,8-13-13-16,9-6-42 16,12-8-167-16,4 1-288 15</inkml:trace>
  <inkml:trace contextRef="#ctx0" brushRef="#br0" timeOffset="-106534.48">16239 16353 120 0,'0'0'85'0,"0"0"15"16,0 0 11-16,0 0-7 16,0 0 31-16,0 0-36 15,0 0-25-15,-13-19 15 16,13 19-38-16,0 0-14 15,0 0 24-15,0 0-44 16,0-2 19-16,6-1 6 16,16-6 21-16,5 0-15 15,2-12-36-15,2 1 1 16,-2-6-13-16,-4-4-6 0,-3 2-4 16,-7-2-14-1,-3 7 3-15,-5-4 19 0,-5 8-15 16,-2 2 17-16,0 5-6 15,0 6 8-15,-4 2-4 16,-10 4-1-16,-4 0-4 16,-4 0-5-16,-3 10 15 15,0 12-3-15,2 8 0 16,0 10 3-16,1 1-3 16,2 8 11-16,4 1-6 15,5 3 8-15,7-9-4 16,4-8-9-16,0-4 0 15,0-14 18-15,13-4-16 0,10-2-2 16,3-8 14-16,8-4 29 16,1 0-39-16,3-8 3 15,-5-10-7-15,-4-4-60 16,-4-4 49-16,-7 1-8 16,-9 4 19-16,-5 7-21 15,-4 6 18-15,0 8 3 16,0 0 12-16,-13 0-10 15,-9 4-4-15,-3 18 0 16,0 6 2-16,0-2 2 16,8 6 0-16,-1-2 24 15,7 2 1-15,5-6-24 16,4-1 23-16,2-4-26 0,0-4 5 16,2-8-14-16,13-1 20 15,7-8-11-15,5 0 23 16,4 0-10-16,5-17 11 15,-5-6-24-15,-4-3-3 16,-4 0-7-16,-8 2-13 16,-1-2 23-16,-4 4 0 15,-3 0 2-15,-1 8 0 16,0 0-2-16,-2 6 0 16,-2 4 11-16,2 4-1 15,-4 0-10-15,3 0 0 16,1 0-14-16,0 8 14 15,6 10-23-15,-2 3 23 16,1 8 13-16,0-3-6 0,-2 0 2 16,0-3-9-1,-1-3 7-15,-2-5 1 0,1-11-8 16,0 3 0-16,-3-7 3 16,2 0 1-16,5 0-4 15,4-19 27-15,1-13-21 16,-1 0-12-16,-1-2-24 15,-8-2-19-15,0 0 45 16,-2 10-8-16,-2 4 12 16,0 8 10-16,0 9-5 15,3 5 48-15,-1 0-52 16,-2 0 14-16,4 0-19 0,4 9 12 16,-2 9-8-1,7 0 0-15,-1 8 13 0,5-6-3 16,-1 0-10-16,1-2 0 15,4-4 0-15,-5-5 0 16,3-4 0-16,2-5-5 16,1 0 12-16,0 0 7 15,0-5-14-15,-6-16-7 16,-3-4 6-16,0 4-51 16,-3-9 22-16,-4 6 10 15,-4 6 11-15,-2 0-7 16,0 10 16-16,0 4 0 15,0-1 6-15,0 5 4 16,0 0-6-16,0 0-4 16,0 0 5-16,-10 9-11 0,-4 4 6 15,1 6 0-15,1 3 10 16,3 0-5-16,3 4 12 16,2 2-12-16,4 2 5 15,0-8 16-15,0 0-26 16,0-3 0-16,4-10 0 15,7-1-10-15,3-4 10 16,-1-2 7-16,3-2 2 16,-3 0 8-16,1 0-14 15,-2 0 0-15,4-14-3 16,-3-4-10-16,3 1-2 16,0-6-8-16,2 1-21 0,-3 4 40 15,-2 0-22-15,1 4 23 16,-6 5-7-16,-1 4 15 15,-2 3-8-15,0 2 13 16,-3 0-6-16,4 0-6 16,-1 16 12-16,-1 6-11 15,0-2 6-15,-4 1-2 16,0-4-6-16,0-2 0 16,0-8 9-16,0-5-7 15,0-2-1-15,0 0-1 16,0 0 16-16,0 0-11 15,0-9-10-15,0-11-39 16,3-1-5-16,8-1 45 16,2 0-42-16,1 3 15 15,1 2 31-15,1 2-9 0,-1 3 9 16,1 3 22-16,-1 4 0 16,1 5 33-16,-5 0-34 15,3 0-8-15,-5 12 12 16,2 9-24-16,-2 1 28 15,-2 4-19-15,-1-4-5 16,-2 0 15-16,3-5-18 16,-2-2-2-16,0-7 0 15,-1-4 8-15,-2-4-8 16,0 0 0-16,5 0 1 0,2 0 5 16,2-20-6-16,2-4-22 15,1-12-22-15,-1-2-23 16,3-4 27-16,-3-2 13 15,-1-6 27-15,-6 1-8 16,1 9 19-16,-3 1-11 16,-2 10 30-16,2 13-20 15,-1 2 41-15,0 6-28 16,-3 6-11-16,2 2 26 16,-2 0-37-16,0 0 0 15,0 0-1-15,0 6-16 16,0 16 14-16,0 10 3 15,0 8-1-15,0 4 21 0,0 4-14 16,0-2-7-16,0-2 0 16,0 1 12-16,2-9-17 15,0-8 5-15,0-7-2 16,0-9-1-16,1-5-66 16,-1-5-35-16,0-2-31 15,-2 0-116-15,0-16-205 16</inkml:trace>
  <inkml:trace contextRef="#ctx0" brushRef="#br0" timeOffset="-106359.53">17532 16325 233 0,'0'0'619'0,"0"0"-480"16,0 0-44-16,0 0-8 0,0 0-40 15,0 0 43-15,67-23-90 16,-27 14 0-16,0 0-5 15,3 1-43-15,1-2-25 16,1 2-122-16,1-10-275 16</inkml:trace>
  <inkml:trace contextRef="#ctx0" brushRef="#br0" timeOffset="-105663.47">18361 16513 443 0,'0'0'256'16,"0"0"-103"-16,0 0-86 0,0 0-35 16,0 0 34-1,0 0-39-15,21-109 4 0,-15 70 22 16,3-6-51-16,-3-5 12 15,-2 3 13-15,-1 1-6 16,-3 11 22-16,0 9-26 16,0 16 20-16,0 2 28 15,0 8-62-15,0 0-3 16,-7 4 6-16,-6 18-1 16,1 10-2-16,4 3-2 15,4 0-1-15,1-7 0 16,3-1 3-16,0-15-5 15,0-3 2-15,0-4-17 16,5-5-2-16,11 0-12 16,1 0 25-16,3-17-17 0,-2 3-47 15,0-4 48-15,-5 9-5 16,-4 0 27-16,-2 6-11 16,-5 3 17-16,2 0-6 15,-1 13 23-15,1 13 10 16,1 9 45-16,-3-3-23 15,5 0-4-15,-3-6 1 16,0-4-38-16,5-9-6 16,1-2-8-16,3-3 15 15,7-8-15-15,5 0 12 16,8 0-8-16,5-19-8 16,4 2-41-16,3-10-84 0,-1 0-88 15,-3-6-200-15</inkml:trace>
  <inkml:trace contextRef="#ctx0" brushRef="#br0" timeOffset="-104758.86">19012 16208 269 0,'0'0'216'0,"0"0"-49"15,0 0-65-15,0 0-56 16,0 0 12-16,0 0-29 16,9-4 8-16,-9 4 9 15,0 0-32-15,0 0 42 16,0 0-24-16,0 8-29 15,0-2 34-15,0-1-36 16,0-2 4-16,0-3-5 0,0 0-16 16,0 0 14-1,0 0 0-15,0 0 4 0,0 0 14 16,0 0-3-16,0 0-3 16,-7 0 21-16,-2-3-31 15,3-2 5-15,-6-5-5 16,1 2 10-16,0 2-8 15,0 3 8-15,0 3-9 16,-2 0-1-16,1 0 6 16,-1 5-17-16,-3 11 11 15,7 4 0-15,-1 2-2 16,0 5 18-16,6-6-11 0,-1 2 0 16,5-2 15-16,0-2-23 15,0-9 3-15,0 2 0 16,0-9 5-16,7-3 9 15,9 0 5-15,-1 0-8 16,-3-2-2-16,-1-11-2 16,-1-6-7-16,0-7-32 15,-1 3 30-15,-1-3-30 16,2 3 32-16,-1 5 2 16,-3 4 7-16,3 6 20 15,-2 4-5-15,0 4-8 16,1 0 5-16,-1 4-21 15,7 18 0-15,-4 8 8 0,4-2-7 16,-1 3 22 0,-4-4-23-16,3-8 0 0,-4-7 4 15,-1-2-2 1,-5-10-2-16,0 0 6 0,2 0-1 16,4 0 18-16,0-22-23 15,3-7-5-15,3-10-4 16,-1-6-34-16,-1-13 33 15,-1-4-2-15,-7-10 2 16,-2-3 10-16,-2 7 0 16,0 10 17-16,2 14 53 15,0 16-56-15,1 10 21 16,-3 14 0-16,0 4-33 16,0 0 19-16,0 0-21 0,0 0 0 15,0 0-9-15,0 0 2 16,0 9 7-16,0 14 0 15,-5 6 3-15,1 9-10 16,-2 1 7-16,3 7 0 16,1 8-4-16,2 8 8 15,0 5-4-15,0-5 0 16,0-4 4-16,5-9-8 16,5-17 4-16,2-6 0 15,-3-8-5-15,-5-4 5 16,-4-11-66-16,0-3-81 15,2 0-156-15,5-7 3 16</inkml:trace>
  <inkml:trace contextRef="#ctx0" brushRef="#br0" timeOffset="-104499.81">19344 16128 282 0,'0'0'141'16,"0"0"-75"-16,0 0-23 15,0 0-4-15,0 0-27 16,0 0-3-16,-104 0 43 16,90 0-5-16,5 0 18 15,3-4-20-15,3 4-4 16,3-4 27-16,0-3-28 0,0 0-12 16,7-1-5-16,4 2-22 15,-4 1 20-15,-5 5-21 16,-2-3-11-16,0 3-25 15,0 0-216-15,-14 0-130 16</inkml:trace>
  <inkml:trace contextRef="#ctx0" brushRef="#br0" timeOffset="-104270.53">19057 16036 1104 0,'0'0'193'0,"0"0"-151"16,0 0 28-16,0 0-23 0,0 0-35 15,0 0 9-15,166-10-10 16,-130 10-11-16,-2 0 0 16,-10-4 7-16,-6 4-24 15,-3 0 17-15,-1 0-83 16,-1 0-106-16,-5 12-199 15</inkml:trace>
  <inkml:trace contextRef="#ctx0" brushRef="#br0" timeOffset="-103789.97">19462 16237 191 0,'0'0'596'0,"0"0"-486"16,0 0-100-16,0 0 18 15,0 0 29-15,0 0-11 16,21 3-1-16,-13-3-25 16,1 0 6-16,0 0 47 15,0 0-51-15,2-10-6 16,1-2 2-16,-4-2-16 16,3 1 4-16,-1-6-6 15,-6-3-4-15,-2 0-1 16,-2 4-39-16,0 0 42 15,0 4 0-15,0 6-18 16,-9 0 13-16,-7 2 8 16,1 6-1-16,-1 0 5 0,-2 0-5 15,-1 10 0-15,0 11-1 16,2 2 8-16,1 3-4 16,5 10 21-16,-1 0-12 15,6 0 40-15,6 4-28 16,0-8 22-16,0-2-3 15,20-6-40-15,5-6 34 16,6-9-19-16,3-9-8 16,3 0 23-16,1 0-26 15,-1-22-7-15,0-5 0 16,-6-1-51-16,-6-4 9 0,-8 2-68 16,-8-2 2-16,-4 6-50 15,-5-6-274-15</inkml:trace>
  <inkml:trace contextRef="#ctx0" brushRef="#br0" timeOffset="-103330.45">20436 16075 279 0,'0'0'324'0,"0"0"-125"16,0 0-31-16,0 0-34 0,0 0-19 15,0 0-38-15,4-5-42 16,26 5 31-16,10 0-58 15,2-4-5-15,-2 4-1 16,-1 0-2-16,-10 0-46 16,-8 0-81-16,-2 0-120 15,-15 0-143-15,-4 9-181 16</inkml:trace>
  <inkml:trace contextRef="#ctx0" brushRef="#br0" timeOffset="-103181.46">20486 16182 317 0,'0'0'342'15,"0"0"-148"-15,0 0-31 0,0 0-84 16,0 0-13-16,0 0 29 16,39 26-40-1,15-26-7-15,4 0-48 0,2-4-26 16,-2-9-101-16,-5 1-206 16,-1-7-479-16</inkml:trace>
  <inkml:trace contextRef="#ctx0" brushRef="#br0" timeOffset="-102305.52">21716 15909 389 0,'0'0'264'0,"0"0"-93"0,0 0-36 15,0 0 9-15,0 0-38 16,0 0-11-16,-7-47-17 16,7 44-76-16,0 3 36 15,0 0-38-15,0 3 3 16,0 22-3-16,0 8 3 15,0 10 0-15,0 6 16 16,0 1-19-16,0-2 0 16,0-4-1-16,0-7-4 15,0-10-34-15,0-13-50 16,0-6-42-16,-4-8-2 0,2 0-71 16,-1-22-169-16</inkml:trace>
  <inkml:trace contextRef="#ctx0" brushRef="#br0" timeOffset="-101946.81">21696 15895 376 0,'0'0'251'0,"0"0"-44"15,0 0-24-15,0 0-88 16,0 0-5-16,0 0-69 16,31-47-14-16,-22 47-14 15,4 14 14-15,3 11-2 16,2 3-5-16,-3 11 0 0,4 2 3 15,-4 8 3-15,5-1-6 16,-3-2 3-16,-1-7 4 16,-1-12-6-16,-5-8-1 15,-1-12 0 1,-3-7 22-16,2-4-18 0,0-22 42 16,1-18-16-16,0-6-22 15,-4-4 30-15,-3-4-37 16,0-9-1-16,0 9 17 15,-2 5-11-15,0 14 0 16,0 20-2-16,0 6-4 16,0 9-2-16,0 4-54 15,0 8-112-15,-14 18 17 16,6 3-180-16,3-4-268 16</inkml:trace>
  <inkml:trace contextRef="#ctx0" brushRef="#br0" timeOffset="-101582.5">22160 15941 472 0,'0'0'188'16,"0"0"-63"-16,0 0-8 16,0 0-29-16,0 0-17 15,0 0-71-15,6 4 12 16,-6 19-7-16,0 4 15 15,0 12 18-15,0-3-12 16,0 4 2-16,0-5 31 0,6-1-49 16,11-5 1-16,-2-11 10 15,3-9-10-15,0-9-4 16,2 0 10-16,0-12-15 16,-5-20 22-16,-1 1-24 15,-10-9-6-15,-4-2 3 16,0 4-45-16,-24 1 40 15,-5 7 0-15,4 12 5 16,3 8-14-16,4 10 17 16,1 0-53-16,1 9-25 15,5 8-148-15,7 2-248 16</inkml:trace>
  <inkml:trace contextRef="#ctx0" brushRef="#br0" timeOffset="-101414.95">22581 16044 970 0,'0'0'315'0,"0"0"-170"16,0 0-63-16,0 0-64 15,0 0 8-15,0 0-26 16,6-32-32-16,8 32-19 16,8 0-165-16,9 4-74 15,8-4-390-15</inkml:trace>
  <inkml:trace contextRef="#ctx0" brushRef="#br0" timeOffset="-100504.47">23005 15954 325 0,'0'0'222'16,"0"0"-85"-16,0 0-51 15,0 0-3-15,0 0 3 16,0 0-49-16,0-17-12 16,0 17-19-16,-7 0-1 15,-9 13 12-15,3 10-2 16,3 7-6-16,6 5 32 15,4 2-39-15,0 4 17 16,2-7-6-16,17-5-12 0,1-12-1 16,-1-9 34-1,2-8-29-15,1 0 43 0,-4-13-33 16,0-18-5-16,-5-9-6 16,-1-2-4-16,-8-2-4 15,-4 0-29-15,0 4 23 16,0 8 0-16,-12 9 20 15,1 11 17-15,5 6 9 16,-1 6-29-16,0 0 20 16,-2 10-27-16,1 12 0 15,1 5 5-15,4 5 1 16,3-2-6-16,0 1 0 0,10-6 0 16,11-4 22-1,6-4-22-15,4-7 0 0,6-10-6 16,-2 0 6-16,3-8-34 15,0-16-19-15,-3-10-37 16,-2 1 55-16,-6-7-2 16,-4 4 25-16,-7-10-1 15,-8 4 26-15,-5 0 3 16,-1 3 46-16,-2 12-31 16,0 13 35-16,0 6-12 15,0 8-18-15,0 0-1 16,0 0-35-16,0 0 0 15,0 8-11-15,0 19 10 16,-9 10-14-16,3 15 15 16,-4 6 0-16,4 19 12 0,1 7-6 15,1 9-6-15,2 6 5 16,-2-4 2-16,0-15-6 16,2-8-1-16,2-14 0 15,0-14-7-15,0-13-67 16,0-10-24-16,0-15-77 15,0-6-195-15,0-14-117 16</inkml:trace>
  <inkml:trace contextRef="#ctx0" brushRef="#br0" timeOffset="-100345.54">23265 16351 652 0,'0'0'277'0,"0"0"-143"16,0 0-30-16,0 0-64 15,0 0 0-15,0 0-38 16,157-85-2-16,-93 68-56 16,7-9-134-16,8-6-333 15</inkml:trace>
  <inkml:trace contextRef="#ctx0" brushRef="#br0" timeOffset="-99898.5">24052 15784 372 0,'0'0'265'0,"0"0"-138"15,0 0 28-15,0 0-27 0,0 0-26 16,0 0 4-16,-9-31-61 15,9 31-15-15,0 0-30 16,0 5-4-16,0 16 4 16,0 16 12-16,-4 4-3 15,0 8 13-15,-3-1-20 16,-3 6-2-16,4-8 0 16,-5-2-6-16,2 0-28 15,2-14-50-15,3-8-54 16,-1-8-42-16,3-14-240 0</inkml:trace>
  <inkml:trace contextRef="#ctx0" brushRef="#br0" timeOffset="-98862.91">23983 15790 420 0,'0'0'262'0,"0"0"-75"16,0 0-71-16,0 0-30 15,0 0-9-15,0 0-58 16,122-139 2-16,-90 135-21 16,-8 4 2-16,1 0-1 15,-8 0-1-15,-1 4 0 16,0 18-1-16,-7 0-9 16,-5 10 7-16,-4-1 3 0,0 8 0 15,-8-3-13-15,-21-4 9 16,-2 0 4-16,-10 3 0 15,3-10 2-15,3-4-8 16,8-5-10-16,11-12 10 16,9-2 6-16,7-2 1 15,0 0 6-15,0 0 18 16,0 0-22-16,9 0-3 16,1 0 22-16,5 0-22 15,3 0 11-15,2 8 1 16,2 6-10-16,-2 4 14 15,1 4-10-15,-6-4 11 16,5 0-17-16,-5-4 1 16,6-2 4-16,-6-3-5 0,1-9-5 15,-1 0-29-15,-1 0-32 16,1 0 1-16,1-5-66 16,-1-13-33-16,-1 0 40 15,-3-4 61-15,-2 0-40 16,-2-4 31-16,-3 4 72 15,-2-2 2-15,3 2 26 16,1 0 81-16,-2 3 21 16,2 5-26-16,-4 6-1 15,0 4-3-15,-2 0-54 16,0 4 26-16,0 0-49 0,0 0-12 16,0 0-11-16,0 0 5 15,-4 14-5-15,-8 9 6 16,5 2-1-16,3 1 18 15,4 3-22-15,0 0 3 16,0-6 30 0,0 0-33-16,11-6 15 0,7-7-2 15,5-6-9-15,0-4 23 16,4-4-20-16,2-23-6 16,-2 0 4-16,0-4-5 15,-4 0-2-15,-4 0-14 16,-5 3 0-16,-3-4 6 15,-5 6 6-15,-4 5 3 0,-2 2-3 16,0 6 7-16,0 8 25 16,-2 5-29-16,-11 0 0 15,-3 0-1-15,-1 0 1 16,6 8 0-16,4 10-14 16,7 2 25-16,0 4-11 15,7 4 23-15,19 4-19 16,3 0 24-16,-4-2-28 15,-7-4 0-15,-9-7 5 16,-9-5 0-16,0-1-5 16,-7-10 1-16,-20 3 1 15,-2-3 20-15,-4-3-22 0,4 0 0 16,9 0 2 0,7 0 5-16,6 0-7 0,7 0 0 15,0 0 4-15,0-3-10 16,0-6-2-16,9 0-49 15,8 1-20-15,3 2-135 16,7-8-192-16,2 2-240 16</inkml:trace>
  <inkml:trace contextRef="#ctx0" brushRef="#br0" timeOffset="-98568.77">24870 15779 532 0,'0'0'225'15,"0"0"-46"-15,0 0-75 16,0 0-5-16,0 0 7 0,0 0-24 16,20-44-16-16,-20 44-51 15,0 0-5-15,0 0-10 16,0 10 0-16,0 20 0 16,-14 11 1-16,-3 12 10 15,-5 14-6-15,-3 13-5 16,1 14 0-16,-1 8-2 15,3 2 10-15,4-5-17 16,7-11 3-16,4-12-40 16,7-4 7-16,0-14-52 15,0-9-33-15,18-17-24 16,4-20-160-16,1-12-126 0</inkml:trace>
  <inkml:trace contextRef="#ctx0" brushRef="#br0" timeOffset="-98279.03">24801 15913 802 0,'0'0'114'0,"0"0"-7"15,0 0-86-15,0 0 5 16,0 0-13-16,0 0 1 15,210-65-13-15,-186 86-1 16,-8 1 2-16,-12 7-7 0,-4 1 5 16,0-2 0-16,-29 2 1 15,-9-2 8-15,-4-6-9 16,1-5 0-16,8-8 8 16,9-6-19-16,8-3-79 15,5 0-54-15,9-12-183 16</inkml:trace>
  <inkml:trace contextRef="#ctx0" brushRef="#br0" timeOffset="-97452.97">25183 15851 498 0,'0'0'152'0,"0"0"-145"15,0 0-4-15,0 0 54 16,0 0-13-16,0 0 15 16,-50 67-12-16,46-45-16 15,4 1 7-15,0 4-6 16,0-5-11-16,0 0 21 16,11-4-39-16,5-8 3 15,1-6 6-15,-3-4-9 16,-1 0 11-16,1-12-10 15,-5-8-4-15,-1-11-19 0,-4-4-46 16,-4-1 33 0,0-5 27-16,-2 1-11 0,-15 5 16 15,-1 9 1-15,3 6 4 16,1 13 42-16,3 5-27 16,-1 2 15-16,4 0-13 15,-1 9-19-15,0 11 34 16,0 1-7-16,2 7-12 15,3 2 30-15,2-2-45 16,2 2 17-16,0-3-16 16,0-3 9-16,0-7-6 15,0-4-7-15,0-5 0 16,0-7 7-16,6-1 5 0,5 0-11 16,3 0 13-1,5-14-8-15,4-8-12 0,6-2-19 16,0 3 16-16,2-2-3 15,-4 5 10-15,-2 4 2 16,-6 7 5-16,-3-2 8 16,-7 9 27-16,-2 0-34 15,-2 0-2-15,-1 4-5 16,2 14 15-16,-6 4-14 16,0 1 2-16,0-1 1 15,0-3 11-15,0-2-14 16,0-7 0-16,0-2 1 0,0-8 8 15,0 0-9-15,0 0 7 16,0 0-5-16,0-8 3 16,0-16-5-16,0-7-42 15,13 1 27-15,3 6 22 16,-3 2-7-16,1 4 0 16,-1 8 2-16,1 6 27 15,-1 4-23-15,3 0-2 16,-3 6 4-16,1 20-3 15,-1 2-5-15,-2 7 0 16,-2-4 4-16,0 0-12 16,0-12-31-16,0-3-89 15,2-9-57-15,2-7-226 16,-8 0-185-16</inkml:trace>
  <inkml:trace contextRef="#ctx0" brushRef="#br0" timeOffset="-96349.45">25800 15881 118 0,'0'0'336'16,"0"0"-112"-16,0 0-74 16,0 0-28-16,0 0-26 15,0 0-76-15,-2-70 38 16,-14 63-48-16,1 2-2 16,-4 5 6-16,2 0-14 15,-1 0 0-15,3 0-3 16,-4 8 3-16,7 10-2 15,0 5 0-15,5 3 2 0,5 1 20 16,2-1-19-16,0 1-1 16,0-10 4-16,2-2 5 15,11-7-9-15,3-7 3 16,5-1 0-16,0-1 15 16,0-20-18-16,1-2 0 15,-5-9-5-15,-3-5-2 16,-3-3 7-16,0-4 0 15,-4-12 8-15,0 1-7 16,-3 2 0-16,-2 8-1 16,3 18 12-16,-1 6 2 15,-2 11 24-15,1 9 8 16,-3-2-43-16,0 3 16 0,0 0-19 16,0 0-3-16,0 8-1 15,-7 10 1-15,-4 5 3 16,2 0 0-16,4 12 1 15,1 1 0-15,4 4 3 16,0 4-4-16,0 0 4 16,0 0 6-16,7 2-10 15,4-10 0-15,0-5 3 16,-2-12 6-16,0-6-8 16,-2-5-1-16,1-8 0 15,4 0 6-15,1 0-6 16,7 0 0-16,1-8 0 0,2-7-16 15,0-6 1 1,-1-2-12-16,-2-5 10 16,0-2 3-16,-4-2 10 0,-3 6 4 15,-4-1 0-15,-2 10 1 16,-4 3 1-16,-1-1-2 16,-2 8 0-16,0 3 12 15,0 4-7-15,0 0-5 16,0 0-4-16,0 0-7 15,0 4 10-15,0 14 1 16,-5 3-8-16,5 2 13 16,0 3-5-16,0 3 0 15,0-3 4-15,3-5-2 16,7-7-1-16,-1-3-1 16,1-8 0-16,0-3 13 15,3 0-9-15,6 0-1 0,-1-10 4 16,1-8 2-16,-1-3-9 15,0-2 0-15,0-3-1 16,-2-2 11-16,3 1-12 16,0 2 2-16,-2 7 0 15,-5 3 18-15,-8 12 0 16,-2-3 11-16,-2 6-15 16,0 0-10-16,-8 0-4 15,-13 0 0-15,-1 0 4 16,11 6-11-16,6 2 8 0,5-6-1 15,0 6 0-15,20 0 11 16,11 1-10-16,3 5-1 16,-2 3 1-16,-3 5-4 15,-4 0 7-15,-4-2-4 16,-7-4 0-16,-3-6 7 16,-9-6-10-16,0 1 3 15,-2-2 0-15,0-1-4 16,0 2 5-16,0 0-1 15,0-4 0-15,0 0-17 16,0 0-6-16,0-10-31 16,0-19-102-16,16-8-310 15</inkml:trace>
  <inkml:trace contextRef="#ctx0" brushRef="#br0" timeOffset="-96212.8">27010 15611 770 0,'0'0'272'0,"0"0"-157"16,0 0-104-16,0 0-8 16,0 0-6-16,0 0-124 15,0 0-204-15</inkml:trace>
  <inkml:trace contextRef="#ctx0" brushRef="#br0" timeOffset="-95052.02">21569 16612 122 0,'0'0'77'0,"0"0"-69"15,0 0 11-15,0 0 25 16,0 0 73-16,0 0 3 0,-65 0-37 16,65 0 16-1,0 0 12-15,0 0-40 0,0 0 29 16,0 0-47-16,0 0 1 15,9 0-10-15,13 0-40 16,12 0 8-16,10-11 2 16,14 3-12-16,11-2 31 15,10 2-29-15,6-1-4 16,15-8 4-16,8 3 12 16,13-1-16-16,7-2 9 15,-4 1-6-15,-3 6 25 16,-11 0-27-16,-2 5 20 0,-10 2-13 15,-5 3 7 1,1 0-12-16,-3 0 0 0,3 0-3 16,-1-4 26-16,4-1-26 15,-1 0 0-15,4-4-2 16,5 2 17-16,6 1-15 16,9-2 2-16,1 4 4 15,-1 2 4-15,-6 2-10 16,-5 0 0-16,5 0-1 15,2 0 10-15,8 0-7 16,3 0-2-16,3-5 0 16,6-2 6-16,2-3-6 15,2 1 0-15,3 1 4 16,2 7 8-16,-5-3-10 16,-1 0-2-16,-8 4 1 15,1-5 5-15,-1 5-6 0,5-3 0 16,0-4 5-16,-7 4 9 15,-4-1-13-15,-11-5 13 16,-20 8-12-16,-23 1 15 16,-22-4-13-16,-20 4-4 15,-16 0 0-15,-13 0-21 16,0 0-43-16,-46 0-135 16,-35 14 73-16,-33 0-263 15</inkml:trace>
  <inkml:trace contextRef="#ctx0" brushRef="#br0" timeOffset="-93521.43">21584 17183 299 0,'0'0'209'0,"0"0"-25"15,0 0-57-15,0 0-4 16,0 0-41-16,0 0-26 0,3-14-28 15,-3 14-27-15,0 0 22 16,0 0-16-16,0 4-7 16,0 18 38-16,-11 6-14 15,-12 7 26-15,3 6-19 16,-4-1-25-16,2 8 20 16,1-3-23-16,2-10-1 15,3-3 0-15,5-9 11 16,3-16-26-16,6 0 1 15,2-7-42-15,0 0 54 16,2-23-24-16,21-9-73 16,6-8 10-16,4-4 28 15,3-5-5-15,-3 0-17 0,4 3 51 16,-6 2 30 0,-2 8 7-16,-2 1 19 15,-6 8 43-15,2 9-14 0,-8-1 32 16,-1 11-29-16,-8 0-13 15,1 7 14-15,-2 1-36 16,2 0-23-16,-1 17 1 16,5 20 11-16,3 8 37 15,-1 11-25-15,3 7-20 16,-5-5 11-16,-1-4-10 16,0-4-5-16,-6-9 0 15,-2-16-78-15,-2-6-23 0,0-15-81 16,0-4-178-1</inkml:trace>
  <inkml:trace contextRef="#ctx0" brushRef="#br0" timeOffset="-92840.63">21687 17348 810 0,'0'0'264'0,"0"0"-189"16,0 0-61-16,0 0 59 15,0 0-71-15,0 0 10 16,172-27-9-16,-121 22 9 16,-9-9-9-16,-2-3-3 15,-1 2 0-15,-10-6-10 16,-3 3-1-16,-4-4-5 0,-4 4 11 16,-5-4-16-16,-5 4 20 15,-4 4-14-15,-2 1 15 16,0 9-1-16,-2 3 14 15,0 1-6-15,0 0-7 16,0 0-5-16,0 0 3 16,0 9-3-16,-2 10 5 15,-10 3 32-15,4 4-26 16,1 2 17-16,1 2 6 16,6-2-27-16,0 2 23 15,0-2-22-15,2-5 0 16,7-6 6-16,-1-5-3 0,4-6-5 15,1-6-1-15,5 0 2 16,4-3-11-16,5-22-5 16,2-1-6-16,-3-6 17 15,1-2-23-15,-6 1 16 16,-2-2-15-16,-5-1-10 16,-1 1 28-16,-3 8 7 15,0-4 0-15,-3 13 9 16,-1 1-7-16,-4 6 36 15,2 8 10-15,-4 3-19 16,0 0-1-16,0 0-28 16,0 0-20-16,0 3 16 15,0 15 3-15,-12 9 1 16,3 9 15-16,3 3-12 0,4 2 24 16,2 1-26-1,0-2 2-15,0-10 14 0,17-8-5 16,5-3-10-16,5-12 8 15,7-7-9-15,3 0 13 16,8-22-14-16,2-12-53 16,0-7-66-16,1 0-176 15,6-7-286-15</inkml:trace>
  <inkml:trace contextRef="#ctx0" brushRef="#br0" timeOffset="-91106.84">21718 17374 119 0,'0'0'186'0,"0"0"-110"16,0 0 6-16,0 0 15 16,0 0-26-16,0 0-46 15,-82-9-3-15,64 9-1 16,-3 0 0-16,-2 0-2 16,-6 9 11-16,-3 0-14 15,-3-5-2-15,4 6 5 16,6-6-16-16,9 1 0 15,9-5-6-15,7 0-1 16,7 0-134-16,28 0-9 16,19-9-119-16</inkml:trace>
  <inkml:trace contextRef="#ctx0" brushRef="#br0" timeOffset="-89360.97">23221 17124 126 0,'0'0'74'16,"0"0"31"-16,0 0 6 16,0 0 18-16,0 0 44 15,0 0-96-15,10-35 4 0,-10 30-9 16,0 5-12 0,0 0 0-16,0 0-56 15,-4 0 19-15,-9 0-23 0,-1 5 3 16,-3 9-15-16,1 3 24 15,1 10-9-15,1 3 8 16,7 2-9-16,7 0 35 16,0-3-34-16,0-6 0 15,17-5 9-15,6-8-12 16,2-6 5-16,2-4 32 16,2 0-31-16,-4-18 11 15,-1-8-17-15,-6-2-35 0,-10-2-1 16,-8-2-52-1,0-3 50-15,0 7 4 0,-4 3 34 16,-9 6 20-16,-1 9 44 16,3 2 6-16,5 8-23 15,1 0-39-15,3 0 5 16,2 4-13-16,0 10 5 16,0-2 3-16,13 3 16 15,8-2-1-15,0 0-14 16,2-8 2-16,4 0-11 15,-1-5 0-15,3 0-52 16,7 0 5-16,-1-10-38 16,1-16-4-16,-2-1 8 15,-3-9 21-15,-2 0 34 16,-5-3 7-16,-6-2 19 0,-7 4 22 16,-3 8 42-16,-4 5 55 15,-4 4-17-15,0 9-37 16,0 8-11-16,0 3 12 15,0 0-50-15,0 0-4 16,0 0-12-16,0 3-2 16,-2 23-3-16,-14 6 3 15,1 14 2-15,-4 3 0 16,-1 9 3-16,1 9 20 16,-2-2-22-16,3-2 7 15,3-3-8-15,6-8 8 16,0-7-16-16,4-10 4 15,1-7-106-15,2-16-7 16,0-6-110-16,2-6-148 0,-2-10-86 16</inkml:trace>
  <inkml:trace contextRef="#ctx0" brushRef="#br0" timeOffset="-88979.19">23503 17183 669 0,'0'0'177'0,"0"0"-108"15,0 0 23-15,0 0-35 16,0 0-27-16,0 0-18 16,248-72-12-16,-212 59-2 15,-10 4-39-15,-3-6-18 16,-5-2 11-16,-3-2 14 16,-3 3 13-16,-6-7 15 0,-1 4-3 15,-5-3 9 1,0 5 4-16,0-4 8 0,0 7 31 15,-3 3-9-15,3 8 24 16,0-1 1-16,0 4-29 16,0 0 0-16,-4 0-30 15,0 4 6-15,-6 14-4 16,-1 13 9-16,3 8 9 16,-4 3 2-16,-1 10-19 15,2 2 18-15,-1 1-21 16,4-1 0-16,4-1 10 15,-1-10-10-15,0-2-16 0,3-14-46 16,0-8-61-16,2-16-47 16,0-3-261-16</inkml:trace>
  <inkml:trace contextRef="#ctx0" brushRef="#br0" timeOffset="-88054.52">23804 17138 722 0,'0'0'195'16,"0"0"-131"-16,0 0 18 16,0 0-56-16,0 0-9 15,0 0 6-15,179-35-15 16,-146 30-8-16,1 0 0 0,-5-4 2 16,-5-1-4-16,-1-2 1 15,-8 2-18-15,-3-2 19 16,-4-2-32-16,-3 0-3 15,-3 1-15-15,-2 1-9 16,0 1 26-16,0 8-8 16,0-2 25-16,0 5 16 15,-7 0 3-15,1 0-1 16,-4 0 11-16,2 0-2 16,3 8 28-16,-3 10-23 15,6 4 10-15,2 7 21 16,0 0-19-16,0 0 1 15,0 1 1-15,4-7-29 0,9-2 36 16,3-12-27-16,-3 0-6 16,5-7 36-16,2-2-21 15,0 0 9-15,5-11-8 16,-1-10-15-16,-2-6 1 16,0 0-6-16,1-5-9 15,-8 1-1-15,1 5 20 16,-5 3-10-16,3-3 6 15,-3 7 12-15,-1 6 21 16,-4 4 7-16,-4 6-14 16,-2 3-20-16,0 0-12 15,-4 0 0-15,-17 17 2 16,-1 5 4-16,-1 4-4 16,8-4-2-16,9 0 0 15,6 2-4-15,0-6-7 16,0 5 10-16,10-6-9 0,9-4-1 15,-2-4 1-15,3-4 10 16,1-1 0-16,0-4-2 16,4 0 12-16,4 0-10 15,2-14 0-15,0-3 2 16,-4 0 10-16,0-6-12 16,-4 1 0-16,-4 2-9 15,-5-2 19-15,-5 5-10 0,-5-2 0 16,-4 7 4-1,0 8 20-15,0-2-22 0,-2 6-2 16,-13 0 0-16,-6 0-5 16,-1 0 3-16,-5 15 2 15,7-1-13-15,2-2 3 16,14 1 10-16,4 1-12 16,0 0 3-16,11 3-17 15,11-8 26-15,1 4 0 16,-4-8 0-16,-5 4-1 15,-8-6 4-15,-3-3-3 16,-3 0 0-16,0 2 2 16,0 3-2-16,-21 3 1 15,-8 1 3-15,-4-1-8 16,-3 2-86-16,7-1-37 0,10-9-69 16,14 0-270-16</inkml:trace>
  <inkml:trace contextRef="#ctx0" brushRef="#br0" timeOffset="-87358.93">25140 16910 97 0,'0'0'628'15,"0"0"-483"-15,0 0-2 16,0 0-2-16,0 0-57 15,0 0-26-15,6-15-22 0,-6 15-32 16,0 0-8-16,0 5-9 16,0 13 13-16,0 10 8 15,0-1-8-15,0-1 0 16,0 6 5-16,0-11 5 16,0 1-12-16,0-7 2 15,0-6 0-15,0-1 7 16,-2-3-5-16,2-5-2 15,0 0 13-15,0 0-12 16,2-18-2-16,14-1-14 16,3-7-2-16,0 0 10 15,6-2 7-15,-1 7 0 16,1 2 0-16,-3 6 4 16,-4 4-4-16,-3 9 0 15,-3 0 5-15,-4 0-12 0,1 9 9 16,-2 8-2-16,-2 7 19 15,-3 6-18-15,0-2 20 16,-2-2-9-16,0 1-11 16,2-5 15-16,-2-9-12 15,0-3-4-15,0-6 3 16,0 1 7-16,0-5-20 16,0 0-4-16,0-5-17 15,9-13 11-15,7-13-80 16,7 0 66-16,-2 0 27 15,4-6-14-15,0 11 21 0,-1-1 3 16,3 10 13-16,-8 3 55 16,2 4-11-16,-6 5-9 15,-3 5-14-15,1 0-24 16,-5 0 19-16,2 15-19 16,-4 7-7-16,-3 4 9 15,-3 3-6-15,0 0-9 16,0-7 0-16,0-2-21 15,0-4-15-15,2-10-63 16,6-6-80-16,8 0 16 16,0-1-214-16</inkml:trace>
  <inkml:trace contextRef="#ctx0" brushRef="#br0" timeOffset="-86921.18">25941 16936 162 0,'0'0'377'16,"0"0"-141"-16,0 0-61 15,0 0-43-15,0 0-56 16,0 0 21-16,55-41-60 16,-55 38-13-16,0 3 3 15,0-4-23-15,-9 4 5 16,-8 0-9-16,-6 0 0 16,-2 0-10-16,-4 12 5 15,0 12 5-15,-2 6 0 16,4-2 7-16,5 2-13 15,5-8 6-15,3-4 0 0,5-4 3 16,5-10 3-16,1 0-12 16,3-4-3-16,0 0 9 15,0-12-9-15,21-10 5 16,-4 4-3-16,4 0-10 16,-2 8 18-16,-5 3-1 15,3 0 3-15,-1 3-3 16,-1 1 36-16,1 3-28 15,-1 0 7-15,-1 0 4 16,-3 0-12-16,3 7-7 16,-3 7 0-16,1 0-2 15,1-6-2-15,0 2-64 0,3-5-52 16,-1-5 21 0,5 0-99-16,-2 0-104 0,2-9-54 15</inkml:trace>
  <inkml:trace contextRef="#ctx0" brushRef="#br0" timeOffset="-86458.44">26151 16973 39 0,'0'0'252'15,"0"0"-31"-15,0 0-35 16,0 0-30-16,0 0-50 16,0 0-38-16,108-113-4 15,-106 101-22-15,-2 6 1 16,0 1 17-16,0 2-53 16,0 3 25-16,-2 0-30 15,-11 0 9-15,-3 0-22 0,3 0 17 16,-3 10-6-1,3 8 0-15,3 3 1 0,2-4-4 16,1 7 3-16,5 2 0 16,2-8 5-16,0 4 2 15,0-13-5-15,9 0 5 16,5-9-5-16,-1 0 3 16,3 0 3-16,1-14-5 15,-1-12-3-15,-1-1-3 16,-1-12-18-16,-3 3 18 15,-5-8-14-15,1-2 16 16,-7-4-7-16,0 1 8 16,0 5 8-16,0 9-3 15,0 16-5-15,0 6 40 16,0 13-27-16,0 0 12 0,0 0-25 16,0 17-9-16,0 19 9 15,0 8 8-15,0 11 3 16,0 3 22-16,9-4-28 15,-4-6 13-15,1-2-18 16,-4-9-2-16,-2-8-7 16,0-7-48-16,0-8-102 15,5-9-90-15,6-5-341 16</inkml:trace>
  <inkml:trace contextRef="#ctx0" brushRef="#br0" timeOffset="-86016.69">26542 16874 739 0,'0'0'272'0,"0"0"-182"16,0 0-9-16,0 0-3 15,0 0-59-15,0 0 3 16,89-12-22-16,-79 12 8 16,-2 0-5-16,1 0 4 15,-1 0-7-15,2 0 4 16,-1 0 9-16,1 0-11 15,0-6-2-15,-3-2-3 16,-3-6 0-16,-2 0-55 16,-2 2-7-16,0-2 5 15,0-1-7-15,0 8 35 0,0-3 16 16,-9 6 13-16,-5 4 3 16,2 0 0-1,-5 0 9-15,0 0 10 0,1 4-13 16,3 6 28-16,2 2-5 15,2 2-2-15,4 4 42 16,3 0-20-16,2 4 5 16,0-4-16-16,0 0-23 15,9-4 8-15,9-2-9 16,3-1-5-16,4-8 15 16,4-3-18-16,3 0-12 15,4-8-7-15,-3-16-88 16,3-2-137-16,-3-11-428 0</inkml:trace>
  <inkml:trace contextRef="#ctx0" brushRef="#br0" timeOffset="-85438.02">27955 15816 38 0,'0'0'52'16,"0"0"-42"-16,0 0 31 0,0 0 32 16,0 0 0-16,0 0 35 15,-49 32 57-15,38-29-25 16,3-3 19-16,-2 4-17 16,6-4-59-16,2 0 10 15,-1 2-31-15,3-2-13 16,0 0 8-16,0 0-32 15,0 0 25-15,16 0-11 16,16 0-29-16,5 0 18 16,7 0-28-16,-1 0-11 15,-3-2-14-15,-2 2-82 16,-7 0-90-16,-11 0-123 16,-11 0-474-16</inkml:trace>
  <inkml:trace contextRef="#ctx0" brushRef="#br0" timeOffset="-85284.11">27945 16003 589 0,'0'0'348'15,"0"0"-260"-15,0 0 12 16,0 0 41-16,0 0-117 16,0 0-21-16,158-13-3 15,-98-4-151-15,2-2-223 16</inkml:trace>
  <inkml:trace contextRef="#ctx0" brushRef="#br0" timeOffset="-84011.77">29025 15570 200 0,'0'0'321'0,"0"0"-237"15,0 0-24-15,0 0 45 16,0 0-64-16,0 0 2 15,-11 5-9-15,7-5-1 16,-6 0 52-16,4 0-21 16,-5 0-3-16,9 0 5 15,2-14-24-15,0-7 7 16,15 1-31-16,14-1-11 0,2 2 15 16,3 5-22-16,-7 10 0 15,-3 0-8-15,-3 4 1 16,-4 0 6-16,-3 4-9 15,-6 14 10-15,-5 4-18 16,-3 2 18-16,0 2 0 16,-9-3-5-16,-14 0 6 15,-6-2-1-15,-2-3 0 16,4-1 0-16,7-8 0 16,14-3-34-16,6-6-17 15,0 0 16-15,24 0-45 16,14 0 80-16,5-10-9 0,1 5 9 15,1 2-7 1,-5 3 7-16,-2 0 0 0,-7 0 7 16,-9 8-3-16,-11 6 12 15,-11 4-4-15,0 3-6 16,-19-2 59-16,-13-1-56 16,-8-4 8-16,-2-2-8 15,-2-4-9-15,-2-1-34 16,2-4-76-16,4-3-102 15,2 0-272-15</inkml:trace>
  <inkml:trace contextRef="#ctx0" brushRef="#br0" timeOffset="-83747.92">28805 15954 299 0,'0'0'194'16,"0"0"-92"-16,0 0-56 15,0 0 124-15,0 0-3 16,0 0-105-16,292 24-23 16,-169-31 8-16,14-10-10 15,2-1 6-15,-10 2-43 16,-25 2-1-16,-27 3-52 15,-26 3-82-15,-25 0-111 0,-14 6-217 16</inkml:trace>
  <inkml:trace contextRef="#ctx0" brushRef="#br0" timeOffset="-83436.61">28996 16281 454 0,'0'0'303'0,"0"0"-178"0,0 0-15 16,0 0 16-16,0 0-40 15,0 0-65-15,-6-23-21 16,6 31 15-16,0 19-15 15,0 12 40-15,0 12-31 16,-2-3 11-16,-5 6-18 16,3 1 0-16,-4-2 10 15,2-1-12-15,-3-6-63 16,3-6-66-16,4-18-153 16,2-13-408-16</inkml:trace>
  <inkml:trace contextRef="#ctx0" brushRef="#br0" timeOffset="-83030.49">29389 16353 493 0,'0'0'366'16,"0"0"-216"-16,0 0-48 15,0 0 2-15,0 0-78 16,0 0-26-16,10-28-11 15,-16 37 11-15,-14 13 2 16,0 0-1-16,0 4-1 16,-2 3 35-16,2 7-33 15,-1 3 15-15,8 0-2 16,7-3-15-16,6-4 17 0,0-6-17 16,15-8 0-16,14-12 13 15,7-6-5-15,-3 0 1 16,-2-14 2-16,-6-13-7 15,-7-4 8-15,-5-5-12 16,-7-4 0-16,-6-4-11 16,0 4 12-16,0 4-1 15,-10 9 0-15,-9 10 4 16,0 7-14-16,3 6 1 16,5 4-2-16,7 0-34 15,4 0-105-15,0 0-122 0,24 0-238 16</inkml:trace>
  <inkml:trace contextRef="#ctx0" brushRef="#br0" timeOffset="-82550.84">30225 15579 540 0,'0'0'465'0,"0"0"-333"15,0 0-42 1,0 0-32-16,0 0 6 0,0 0-40 16,38-9-21-16,-9 5-6 15,-5 3-43-15,0 1-40 16,1 0-26-16,-3 0-128 16,-3 0-135-16</inkml:trace>
  <inkml:trace contextRef="#ctx0" brushRef="#br0" timeOffset="-82369.94">30283 15709 67 0,'0'0'809'0,"0"0"-635"16,0 0-94-16,0 0-5 16,0 0-7-16,0 0-27 0,0 0-21 15,31 0-5-15,5-9-15 16,1-5-51-16,3 1-42 15,3-1-114-15,1 0-138 16,-1-4-279-16</inkml:trace>
  <inkml:trace contextRef="#ctx0" brushRef="#br0" timeOffset="-81888.49">30918 15482 207 0,'0'0'219'15,"0"0"-16"-15,0 0-87 16,0 0-11-16,0 0 19 16,0 0-45-16,15-34-2 15,-15 32-27-15,0 2-5 16,0 0-6-16,0 0-36 15,0 0 2-15,0 0-5 16,-6 2 0-16,-8 18-2 16,-1 6 5-16,-1 10-3 15,1 9 0-15,6 0 11 16,4 8-8-16,5-5-3 0,0-6 6 16,29-8 7-16,4-15-8 15,10-19-2-15,1 0 11 16,1-19-9-16,-5-15-3 15,-4-2-2-15,-12-8 0 16,-7-1-5-16,-11 3 5 16,-2-7 0-16,-4 4-1 15,0 5 5-15,-18 10-13 16,-9 13 9-16,-4 10 0 16,-4 7-2-16,-1 7-6 15,1 19-3-15,10 6-59 16,12-3-126-16,11 3-149 15,2-9-272-15</inkml:trace>
  <inkml:trace contextRef="#ctx0" brushRef="#br0" timeOffset="-81549.69">31459 15490 761 0,'0'0'258'15,"0"0"-188"-15,0 0-45 16,0 0-25-16,0 0 0 16,0 0 0-16,-35 44 3 15,30-30 7-15,5-1 3 16,0-9-8-16,0-3 29 0,0-1-27 16,0 0 54-1,0 0 0-15,0 0-34 0,0-4 5 16,0-1-21-16,0-7-3 15,0 1 16-15,0 1-11 16,-6 2-22-16,-3 4 9 16,4-1 0-16,1 2-2 15,2 3-24-15,-3 0-45 16,1 0-43-16,0 0-42 16,4 12-98-16,0-6-168 15</inkml:trace>
  <inkml:trace contextRef="#ctx0" brushRef="#br0" timeOffset="-81411.77">31459 15490 723 0</inkml:trace>
  <inkml:trace contextRef="#ctx0" brushRef="#br0" timeOffset="-81096.14">31459 15490 723 0,'148'-61'230'0,"-148"61"-139"0,0 0-24 0,0 0-26 0,0 0-4 0,0 0 17 15,126-95-52-15,-103 86 17 16,-7 9 25-16,-7-5-14 16,-7 5 4-16,-2 0-34 15,0 10 0-15,-2 17-7 16,-21-1 16-16,-10 9 3 0,-5-9 3 16,3-2-13-1,8-4 13-15,11-8-15 0,11-5 0 16,3-2 0-16,2-5 13 15,2 0-11-15,25-5-2 16,11-8 11-16,9-1-11 16,2 7 0-16,4 7-14 15,-3 0 10-15,-10 0-29 16,-11 17 16-16,-13 9 6 16,-14 1-4-16,-2 5 7 15,-16 4 4-15,-24-5 4 16,-10 0 24-16,2-9-17 0,-1-5 6 15,9-10-11 1,11-7 5-16,8 0-14 0,11-10-85 16,7-16-87-16,3-3-308 15</inkml:trace>
  <inkml:trace contextRef="#ctx0" brushRef="#br0" timeOffset="-78680.43">31584 15221 59 0,'0'0'113'0,"0"0"-73"16,0 0 11-16,0 0 25 15,0 0-13-15,0 0 2 16,0 0-1-16,-28 0-20 16,20 0 63-16,6 0-63 15,2 0 9-15,0 0 14 16,0 0-39-16,12 0 33 16,14-3 20-16,8-3-38 15,4 2 7-15,0 0-46 16,-3 0 1-16,-2-2-1 15,-4-1 5-15,-6 6-7 0,2-10-2 16,-8 6 2-16,-1-2 3 16,-7 7 2-16,-7-4-7 15,0 4 0-15,-2 0-7 16,0 0-1-16,0 0 7 16,0 0 1-16,0 0 3 15,0 0-3-15,0 0 20 16,0 0-7-16,0 0-7 15,0 0 3-15,0 0-9 16,-2 13 0-16,-13 10 3 16,-4 8-3-16,-5 5 0 15,-5-4-2-15,1 4 8 0,1 0-23 16,2-2-96 0,3-5-85-16,6-8-241 0</inkml:trace>
  <inkml:trace contextRef="#ctx0" brushRef="#br0" timeOffset="-77366.44">31322 15520 57 0,'0'0'110'15,"0"0"-10"-15,0 0 18 0,0 0-23 16,0 0-21-1,0 0-13-15,13-26-27 0,-13 26 40 16,0 0-4-16,0 0-45 16,0 0-1-16,0 0-2 15,0 0-19-15,0 0-6 16,0 0-1-16,0 0 4 16,0 0-5-16,0 8 12 15,0 6-6-15,-3-1 9 16,1-2-7-16,2 1-3 15,0-2 0-15,0-2-8 16,0-3-1-16,7-5 18 16,2 0 22-16,0 0 8 15,0 0-21-15,-3-5 8 16,1-3-23-16,-4 3 1 0,-3 0-8 16,0 0-9-16,0 3 13 15,0 2 9-15,0 0-1 16,0 0-8-16,2 0-13 15,2 0-16-15,5 0 29 16,-5 0 0-16,6 12 10 16,-2-7-10-16,-3-1 11 15,1 0-11-15,-4-4 3 16,0 0 5-16,4 0 36 16,-4 0-25-16,-2-5-11 15,0-8-8-15,0-1-9 16,0 0-29-16,0 6 8 0,-4 8-34 15,-8 0-96 1,-3 4-72-16,-4 21-132 0</inkml:trace>
  <inkml:trace contextRef="#ctx0" brushRef="#br0" timeOffset="-74352.63">15628 15605 79 0,'0'0'100'0,"0"0"-90"16,0 0-5-16,0 0-5 15,0 0 4-15,0 0 10 16,-124 0 49-16,121 0 97 16,3 0-1-16,0 0-109 15,0-2-44-15,0 0 24 16,9 2-24-16,6-3-6 16,1 3 7-16,2 0 0 15,2 0 3-15,2 0 8 16,3-2 2-16,6 2 23 15,3-3-14-15,8-6 12 16,5 4-11-16,7 1-28 0,4-6 22 16,6 2-13-16,1-1-5 15,4 1-6-15,-1 2 13 16,6-2-4-16,-7 2-9 16,0 2 0-16,-5-4 15 15,-6 7-6-15,-2-2-7 16,-8 1-2-16,4-1 6 15,-4-2 12-15,5-1-18 16,5-2 0-16,4 1 8 16,7-2-2-16,7 3-6 15,-7-4 0-15,0 3 11 16,-9 2-14-16,-2-2 3 0,-3 2 0 16,2-1-4-16,3 3 6 15,2-4-2-15,5 3 0 16,3-5 7-16,3 0 14 15,0 1-16-15,3-4 0 16,-1 3 4-16,-4-4 0 16,1 3-1-16,-8 4-5 15,-2-2 5-15,-6 4 9 16,-1-1-17-16,-2 2 6 16,3-1-3-16,-1 2 7 15,3-2-10-15,4-3 0 16,2 2 8-16,3 3-3 0,4-6-5 15,-2 2 0 1,-5-1 8-16,1 6 5 0,-7-3-13 16,2-2 0-16,-2 4 6 15,-4-1-1-15,6 0-5 16,0-1 0-16,1-3-5 16,1 0 15-16,-2 2-10 15,-2-4 5-15,2 2 4 16,-2 2 15-16,2-5-23 15,-1 6 2-15,1-7 15 16,0 6-9-16,-2-2-9 16,0 3 0-16,-1-1 3 15,1 1-2-15,-1 1-1 0,1 1 0 16,-2-2-3 0,4 0 11-16,0 3-8 0,4-2 0 15,3-1 2-15,2 2-3 16,-3-1 1-16,2-2 0 15,-2 1-4-15,-2 1 10 16,1-2-6-16,1 3 0 16,3-2 0-16,4-2 2 15,3 0 1-15,-1 0-3 16,4 1 0-16,-4-2 5 16,-1 2-5-16,-6 5 3 15,-1-5 1-15,-5-1 7 16,2 0-10-16,3 0 1 15,-1 0 2-15,3 0 6 0,3 0-10 16,-3-2 0-16,-3 4 7 16,3-1-5-16,5 5-2 15,-3-5 0-15,2 5-7 16,5 0 14-16,-3 0-7 16,3 0 0-16,0 0 6 15,2 0 2-15,2 0-8 16,0 0 0-16,-7 0-4 15,2-4 11-15,-2 4-7 16,-4 0 0-16,3-2 2 16,-4 2 4-16,1-4-3 15,1 2-3-15,-1-1 0 16,-2 0 4-16,-3 0-4 0,-4-3 0 16,-2 5 1-16,0-1-4 15,0 2 9-15,3 0-6 16,3 0 0-16,5 0 3 15,5 0-7-15,6-2 4 16,5 0 0-16,4 0-4 16,4-3 10-16,1-2-6 15,-1 2 0-15,4 5 7 16,-3 0-7-16,1-5 16 16,1 5-4-16,0 0 7 15,-1-4-13-15,-1 2-6 16,-5 0 0-16,-6-2-2 0,-10 0-1 15,-9 2-13 1,-14-2-80-16,-12-3-30 0,-11 0-161 16,-5-3-409-16</inkml:trace>
  <inkml:trace contextRef="#ctx0" brushRef="#br0" timeOffset="-68565.13">25704 14950 100 0,'0'0'68'0,"0"0"-61"15,0 0 42-15,0 0 58 16,0 0-28-16,0 0 9 16,0 0-52-16,113 0 45 15,-84 0-33-15,-2-5-9 16,2-1-15-16,7 0 12 16,4 2 12-16,7-2-28 15,6 6 1-15,8-7 26 0,1 6-46 16,5-5 30-1,2 6-5-15,0-5-25 0,-2 0 21 16,-3 1-15-16,-1-3 0 16,-1 2 27-16,3-1-32 15,7 1 9-15,1 2 13 16,7 3-23-16,5 0 19 16,2-4-20-16,2 4 0 15,-7 0 0-15,-1 0 9 16,-6 0-9-16,-1 0 0 15,-5 0 1-15,-2 0 1 16,-5 0 1-16,-4 0-3 16,-2 0 0-16,2 0 15 15,0-7-11-15,2 6 7 16,3-3-10-16,-1 2 16 0,-2 2-13 16,-2-5-2-1,-2 5-2-15,-3 0 7 0,1 0-7 16,0-3 0-16,4 1 7 15,6 0 1-15,3-3 4 16,5 0-12-16,-1 1 0 16,0-5 16-16,-1 5-16 15,-2 3 0-15,-3-3 5 16,-1-1 3-16,-1 1 1 16,1 3-8-16,6 1-1 15,1-2 5-15,2-3-5 16,1-1 4-16,-3 1 0 0,-4-4 19 15,0 1-22 1,3 3 3-16,-2 0 0 0,6-3 3 16,2 4-1-16,2 1-6 15,-2 0 3-15,0-1 2 16,-3 0-3-16,-2 0-2 16,-3 2 4-16,-4-1 8 15,3-2-9-15,-3 1 4 16,5-4-7-16,-2-1 21 15,-2 0-21-15,2 1 0 16,0 2-1-16,-1-6 8 16,1 6-7-16,1-4 0 15,-4 3 9-15,-4 2-6 0,-4-1-3 16,-5 0 0-16,0 4-4 16,3-2 12-16,-1-5-9 15,1 4 1-15,-5 1 0 16,-3-4 1-16,-5 2-1 15,-5 3 0-15,-5 3-2 16,0 0 5-16,-2 0-4 16,2-5 1-16,-4 5 0 15,-2 0 2-15,-4-4-2 16,-5 2 0-16,0 2 0 16,-7 0 9-16,0 0-10 15,-3 0 1-15,3 0 0 0,1 0-5 16,2 0 5-1,2 0 0-15,-3 0-5 0,2 0 9 16,1 2-4-16,-1 2 0 16,3 1 4-16,-5-5-11 15,3 7 13-15,-3-2-6 16,-5 0 0-16,4-1-3 16,-6 1 0-16,2 4 3 15,-1-3 0-15,1 2-14 16,1 1 13-16,0 8 1 15,2-3-2-15,-1 4 10 16,4 4-12-16,1 4 4 16,-2 1 0-16,5 4-4 15,-3 6 4-15,1-1 0 16,-1 2-1-16,-1 0-3 0,-2-2 2 16,-1-1 2-16,1-3 0 15,-2-1 1-15,1 3 0 16,-1-2-1-16,0 1 0 15,-2 1 4-15,-1-6-13 16,1 2 9-16,-4 2 0 16,0-1-12-16,-2 1 19 15,0-1-7-15,0-1 0 16,0 0 2-16,0-2-3 16,0-4 1-16,0 2 0 15,0 0-1-15,4 1 6 16,0-5-5-16,-2 2 0 0,2 2 5 15,-4 2-6 1,0 2 1-16,0-1 0 0,0 3-6 16,0 2 2-16,0-2 4 15,0 1 2-15,-6 4 5 16,-2-7 0-16,0-3-7 16,1 4 0-16,3-3-2 15,-2 2 6-15,2 2-7 16,0-3 3-16,4 8 0 15,0-1 0-15,0 1 0 16,0 2 0-16,-2 1-1 16,0 1 6-16,0-6-5 15,-3 2 0-15,3-7 1 16,2-2 2-16,-2-6-3 0,2 3 0 16,0-2-3-16,-2 0 6 15,2 4-3-15,0 4 0 16,0-4 1-16,0 4 1 15,0 1-2-15,0-1 0 16,0 0-4-16,0-5 9 16,0-8-5-16,0-1 0 15,0-2 3-15,0-1-3 16,0-2 0-16,0-2 0 16,0 2-3-16,-2 3 2 15,0-6-10-15,-1 3 0 16,-2-2 11-16,1 2-9 15,2-2 9-15,-7 2-1 0,0-2-7 16,-5-1-11-16,-1 0 16 16,-5 3-4-16,-3-6-4 15,-3 2 1-15,-1-2 1 16,-1 2 9-16,-9-4-8 16,2 2 8-16,-5-2-7 15,-3 4 7-15,-1-4 0 16,-8 1 0-16,-2-5 0 15,-3 5-8-15,-3-5 3 16,0 5-1-16,0-5 0 16,2 4 4-16,6-4-5 15,3 3-5-15,2-3 12 16,0 0 0-16,3 2-5 0,-3 3 6 16,3-2-1-1,-6 2 0-15,2-1 0 0,-4 5-1 16,3-5 1-16,5 5 0 15,4-4-5-15,1 4 5 16,2-4-1-16,1 4 1 16,5-5 0-16,0 0-1 15,-3 0 1-15,1-2 0 16,-8 2-1-16,-1-1 4 16,-7-3-3-16,-2 5 0 15,-2-5 0-15,-1 4-2 16,0-4 2-16,1 2 0 0,4 1-1 15,0-3 1 1,2 5 0-16,2-1 0 0,-5-1 3 16,-2 4 2-1,-2 1-5-15,-2 0 0 0,4-2-6 16,2 2 10-16,5 1-5 16,5 0 1-16,7-1 0 15,4-2 1-15,0 3 1 16,0 0-2-16,0-1 0 15,-9 1 3-15,-4-4-3 16,-11 3 2-16,-6-1 5 16,-3 0-7-16,-2 1 0 15,1-2 0-15,3 2 0 0,6-4 4 16,5 1-4-16,3 0 0 16,-4-1 3-16,-1 4 1 15,-6 2-4-15,-6-2 0 16,-7 6-2-16,-1-4 4 15,-3 2-2-15,3 2 0 16,2-6 3-16,7 3-4 16,0-3 1-16,-1 0 0 15,1-3 2-15,-4-1 5 16,4 1-9-16,-2-5 2 16,1 5 0-16,3-1 2 15,0 1 5-15,4 2-4 0,-1 0-2 16,-1 1 6-1,-2 0-7-15,-3 1 0 0,1 0 0 16,-1-4-3-16,0 4 3 16,3 1 0-16,-2-2-3 15,4 2 9-15,1-3-7 16,3 2 1-16,0 1 0 16,-2-3-3-16,-2 4 6 15,-6 1-3-15,-5-3 0 16,-5 5 0-16,3-1 0 15,-2 6 0-15,1-10 1 16,-2 3 1-16,0 2 2 16,5-3-4-16,5-4 0 15,6 7 0-15,-2-2 0 16,-5 2 0-16,-6-1 4 0,-3 0-4 16,1 1 0-16,2 0 0 15,1-6-1-15,-1 2 1 16,-5 3-3-16,5-8 3 15,2 0 0-15,-3-5 0 16,1 4 0-16,0 0 0 16,-1 2-2-16,5-2 6 15,3 0-5-15,-3 4 1 16,-2-2 0-16,0 2-1 16,0 4 2-16,2-6-1 15,-2 6 0-15,-1-6 6 16,-1 2-9-16,-7-2 3 0,-4-3 0 15,-7 2 1 1,0-1 2-16,-1-4-3 0,8 8 0 16,9-2 1-16,5-2-6 15,8 1 5-15,3 0 0 16,3-5-3-16,2 4 3 16,-1-1 0-16,0 6 0 15,-3-4 7-15,0 0-11 16,-2 3 4-16,0-2 0 15,0-2-4-15,-4 0 12 16,1-4-9-16,-3 5 1 16,-1-5 0-16,-1 0 4 15,-2 0-4-15,3 0 0 16,-1 3-8-16,3 3 10 16,-1-3-2-16,-5 9 1 0,-1-5 6 15,-5 1-7-15,-1-1 0 16,3 0 0-16,2-2-9 15,1 2 10-15,3-5-1 16,-2-2 0-16,3 4 3 16,-4-4-2-16,-1 4-1 15,0-4 0-15,-3 0-9 16,0 0 13-16,-2 0-4 16,1 0 0-16,-4 0 3 15,2 0 2-15,-6 0-5 16,3 0 0-16,0-4-7 15,-3-9 11-15,1 1-4 0,-8-3 0 16,-1 1 3-16,-3 2-7 16,1 2 4-16,1-4 0 15,-1 6-3-15,-1 1 9 16,1-5-7-16,-5 3 1 16,2-3 0-16,0 1-2 15,-2-1 2-15,2 3 0 16,-2-3 1-16,-3-6-1 15,3 4 0-15,3 0 0 16,-3-2 6-16,0-3-10 0,-10 5 4 16,-1 0 0-1,-4 2-1-15,3-1 3 16,4-1-2-16,-2 2 0 16,4-3 1-16,-4 1-2 0,6 4 1 15,1-2 0-15,8 5-6 16,4 0 11-16,7-1-5 15,3 3 0-15,6 0 0 16,6 5 4-16,4 0-4 16,13 0 0-16,0 0-6 15,8 0 8-15,4 0-2 16,4 0 0-16,3 10 7 16,4-2-9-16,1 2 2 15,4-6 0-15,-3 4-6 16,0 3 8-16,1-4-2 0,-5-1 0 15,3 2 2 1,1 3-2-16,0-9 0 0,5-1 0 16,3-1 2-1,-6 4 5-15,1-4-7 0,-3 0 0 16,1 0 6-16,-5 0-5 16,-6 0-1-16,-4 5 0 15,-3-2 0-15,2 1 1 16,-3-2-1-16,3 3 0 15,7-5 0-15,4 0 2 16,6 0 2-16,8 0-4 16,4-5 31-16,2-1-29 15,5 3 7-15,-1-6-9 0,0 8 4 16,-1-8 0 0,-1 1-4-16,-1-2 0 0,-2-2-1 15,-1-6 6-15,2-5-5 16,0 0 0-16,2 1 4 15,1 0 18-15,4 0-22 16,0 0 1-16,-3-4-4 16,3 1 6-16,-5-1-3 15,0 1 0-15,1-12 3 16,-3 5-3-16,2-8 2 16,-2 4-2-16,3-4 0 15,-3 5 0-15,-1-4 0 0,0 3 0 16,1 0 1-1,-3 8 2-15,4-2-3 0,-3 7 0 16,-1 2-7-16,3-3 8 16,-1 2-1-16,2-1 0 15,4 1 1-15,-1 0-3 16,3-4 4-16,-2-2-2 16,0 2 0-16,-6-1-8 15,4 4 7-15,-1 0 1 16,3 2 0-16,2 3-1 15,2-4 1-15,-2 8 0 16,2-4-1-16,-3-5 4 16,1 6-4-16,-3-10 1 15,3 6 0-15,-3-8-3 16,1 7 3-16,0-4 0 16,-1 4 0-16,3 0-4 0,-2-5 3 15,1 6 1-15,1-4 0 16,-3 4-3-16,3-5 4 15,0-2-1-15,-2-3 0 16,-1 0-1-16,3-6-1 16,-2 3 2-16,2-2 0 15,-6 4 1-15,4-2-1 16,-2 6 0-16,1 6-6 16,3-2 5-16,2 8-7 15,0 2 8-15,0 0 0 16,0 2-5-16,0-2 5 0,0 1 0 15,0-1 0-15,0 1 1 16,0-5-3-16,0 0 2 16,0 1 0-16,0 3 0 15,0 4 0-15,0 0 0 16,0 3 0-16,0-2-4 16,0-5 3-16,0 0-1 15,-2-2 2-15,-2 2-2 16,-2-3 6-16,2 2-4 15,0 3 0-15,2 7 5 16,-1-4-7-16,1 4 2 16,2 2 0-16,0 0 0 15,-2 3 2-15,2-1-2 0,0-1 0 16,-2-2 6-16,2 0-11 16,-2 0 5-16,2-2 0 15,0 1-2-15,0 2 7 16,0-3-5-16,0 3 0 15,0 3 6-15,0-5-10 16,0 5 4-16,0-4 0 16,-2-1-3-16,2-4 6 15,-4 1-3-15,2 0 0 16,0-2 4-16,2-4-6 16,-2 4 2-16,2-2 0 15,0 4-3-15,0 2 3 0,0 1 0 16,0 5 0-1,0 0 3-15,0 0-1 0,0 0-2 16,0 0 0-16,-2 0-11 16,0 0 12-16,2-3-1 15,0 3 0-15,-2-5 8 16,2 4-5-16,0 1-3 16,-3-3 0-16,3 3 5 15,0-1-1-15,-2 1-4 16,2-3 0-16,0 3 3 15,0 0 13-15,0 0-16 16,0 0 3-16,0 0 0 16,0 0-1-16,0 0-2 15,0 0 0-15,0 0-35 0,0 4-90 16,0 10-182 0,0-9-332-16</inkml:trace>
  <inkml:trace contextRef="#ctx0" brushRef="#br0" timeOffset="-59501.44">14173 6814 441 0,'0'0'186'0,"0"0"-132"15,0 0-26-15,0 0 48 16,0 0 11-16,0 0-58 16,0 0 11-16,0 0-16 15,0 0-7-15,0 0 35 16,0 0-8-16,0 0 47 16,15 0 17-16,21-26-51 15,13-10-23-15,17-13-34 16,4 1 12-16,-3-3-7 15,-9 6-1-15,-12 6-4 16,-15 14 0-16,-12 6-13 16,-11 10 13-16,-8 4 0 0,0 4 5 15,0 1-10-15,0 0 18 16,-6 0-13-16,-19 0 0 16,-6 0-9-16,-3 0 7 15,3 0 2-15,4 0 0 16,12 0 5-16,8 0-5 15,7 0 0-15,0 0-3 16,2-8 4-16,25-8-10 16,9 4-4-16,0 3 13 15,-7 9-5-15,-4 0 5 16,-12 19-14-16,-7 22 8 16,-6 14 12-16,0 6 10 15,-29 2 0-15,-7-7-12 16,-1-6 9-16,3-9-13 15,8-15-100-15,7-18-157 0,17-8-496 16</inkml:trace>
  <inkml:trace contextRef="#ctx0" brushRef="#br0" timeOffset="-57700.41">15138 6298 104 0,'0'0'190'0,"0"0"-15"16,0 0 20-16,0 0-64 16,0 0 6-16,0 0 2 15,0-34-89-15,0 34 21 16,0 0-18-16,0 0-26 15,0-6 15-15,2 0-38 16,11-2 17-16,8-7 3 16,-6-2-16-16,1-4-6 0,1 1-2 15,-3 1 9-15,-1-1-1 16,-4 1-8-16,-2 2-4 16,-5 0-13-16,-2 4-4 15,0 0 6-15,0 6 8 16,-2 2-15-16,-14 5 17 15,-1 0-15-15,-6 5 20 16,-4 11-26-16,2 6 30 16,8 4-6-16,1 6 2 15,7 2 0-15,7 0 35 16,2 0-35-16,0-3 4 16,13 1 4-16,10-11 2 15,-1-4-11-15,5-8 1 16,0-5 0-16,-1-4 21 15,-1 0-21-15,-1-5 0 0,-1-12 11 16,-8-5-8-16,1-4-6 16,-7-6-2-16,-1-2-5 15,2-2 1-15,1 2 9 16,-3 4 0-16,0 5 19 16,0 10-15-16,-3 5 24 15,1 5-10-15,4 5-13 16,1 0-1-16,4 0-4 15,3 11 0-15,0 10 3 16,-1 5 10-16,-3 1-9 16,-1-3-3-16,-4-2 10 15,1-4-2-15,-2-2-8 0,-1-4-1 16,-3-4 0-16,0-4 10 16,2-4-10-16,-2 0 0 15,5-6 3-15,-1-18-9 16,0-11-1-16,-6-6-8 15,-2 1 14-15,0-3-20 16,0 8 21-16,0 2 0 16,0 8 3-16,0 6 16 15,0 8-19-15,0 4 15 16,0 4 10-16,0 3-18 16,0 0-1-16,0 0-6 15,0 0 2-15,0 7-12 16,0 11 11-16,0 1-1 0,8-2 0 15,5-3 6 1,1-2-6-16,1-1 0 0,4-7 3 16,1-2 3-16,-3-2-6 15,2 0 0-15,0-2-3 16,-1-17-12-16,0-3 13 16,-2-2-7-16,-6-1 5 15,-2-1-11-15,-4 1 15 16,-4 5 0-16,0 6-2 15,0 4 11-15,0 4-9 16,0 3 0-16,0 3 3 16,0 0-5-16,0 0 2 0,-6 0-9 15,-4 0 3 1,-3 12-1-16,-1 1 7 0,3 3 0 16,5 1 2-16,2 6-13 15,1 1 11-15,3 7 0 16,0-3-2-16,0 0 1 15,11-5 1-15,2-5 0 16,1-3 4-16,-1-9 1 16,-1-6-4-16,1 0-1 15,1-6 0-15,-1-17-2 16,-1-6-1-16,2-7-25 16,-3-3-41-16,-1 1 43 15,-4-1-6-15,-4 7 23 16,1 9 3-16,1 5 12 15,-2 8 0-15,2 3 30 0,1 7-27 16,4 0 35-16,0 0-42 16,4 0-1-16,1 9 5 15,-1 11 3-15,-1 2 4 16,-4 0-7-16,-1-2-4 16,-5-2 15-16,0-5-8 15,-2-6-9-15,0-2 0 16,0-5 7-16,0 0-20 15,0 0 11-15,0-15-13 16,0-13 9-16,0-4-78 16,0 0 54-16,2 6 27 15,6 4 1-15,-2 6-3 0,0 5 10 16,1 4 7 0,5 2 40-16,1 5-33 0,5 0 0 15,1 0 7-15,0 3-24 16,-1 9 28-16,-3 0-30 15,-6-4 3-15,0 1-2 16,-7 0-1-16,-2-4-16 16,0-2-49-16,0-3-68 15,0 0-3-15,0-8-100 16,0-20-532-16</inkml:trace>
  <inkml:trace contextRef="#ctx0" brushRef="#br0" timeOffset="-57357.61">16185 5453 602 0,'0'0'231'0,"0"0"-66"0,0 0-45 16,0 0-47-16,0 0 19 15,0 0-92-15,-2-58 7 16,9 58-3-16,6 5 7 16,3 13-11-16,0 6 13 15,-3 8-6-15,1 5 11 16,-8 2-18-16,-2 3 0 15,-4-3 16-15,0-6-8 16,0-6-8-16,0-9 4 16,0-10-2-16,0-4 38 0,-2-4-24 15,-2 0 12-15,-3-10 46 16,0-16-70-16,0-10-3 16,7-7-1-16,0-4 8 15,0 1-6-15,14 5-2 16,-3 11-30-16,-2 14 28 15,0 11-73-15,2 5-58 16,4 9-192-16,1 14-116 16</inkml:trace>
  <inkml:trace contextRef="#ctx0" brushRef="#br0" timeOffset="-56962.08">15617 6391 628 0,'0'0'309'16,"0"0"-182"-16,0 0 6 16,0 0 9-16,0 0-111 15,0 0 11-15,319-185-38 0,-195 104 26 16,8-8-15-16,-4-1-10 16,-20 9 34-16,-23 17-39 15,-25 18 6-15,-24 17-2 16,-11 12 4-16,-13 8-16 15,-2 8 3-15,-6 1-54 16,-4 0-18-16,0 18-113 16,-11 12 2-16,-23 4-121 15,-14 2-234-15</inkml:trace>
  <inkml:trace contextRef="#ctx0" brushRef="#br0" timeOffset="-56634.43">15873 6389 450 0,'0'0'324'0,"0"0"-133"16,0 0-52-16,0 0-17 15,0 0 9-15,0 0-60 16,129-63-53-16,-29 7 32 16,19-14-39-16,15-12 12 15,2-2 10-15,-10 1-30 16,-20 18 26-16,-31 16-28 15,-23 15 12-15,-21 13-5 16,-13 12-8-16,-11 6 0 16,-5 3 0-16,-2 0-8 0,0 0 5 15,0 0 3-15,0 0 0 16,0 0-6-16,0 0 8 16,0 0-2-16,0 0 0 15,0 0-25-15,-2 0 1 16,-7 0-43-16,-9 0-137 15,-3 0-186-15</inkml:trace>
  <inkml:trace contextRef="#ctx0" brushRef="#br0" timeOffset="-50267.82">23794 17111 16 0,'0'0'13'0,"0"0"-4"16,0 0-8-16,0 0-1 16,0 0 0-16,0 0 0 15,0 0-1-15,0 0-2 16,0 0-9-16,0 0-11 15</inkml:trace>
  <inkml:trace contextRef="#ctx0" brushRef="#br0" timeOffset="-42958.4">16245 5406 16 0,'0'0'50'0,"0"0"10"16,0 0-42-16,0 0 24 16,0 0 1-16,0 0-24 0,0 0 51 15,0-16-52-15,0 8 48 16,0 0-20-16,-2 0-6 15,2 0-7-15,-2 1 4 16,0 0-23-16,0-1-3 16,-3-3 19-16,1 2-21 15,-1-3 32-15,1-1-18 16,1 0-3-16,1 1 15 16,0 2-24-16,2 1 42 15,-2 4-33-15,2 1-12 0,-2 1 35 16,2 1-39-1,0 2 3-15,0 0 9 0,0 0-7 16,0 0 0-16,0 0-1 16,0 0-3-16,-2 0 3 15,2 0-8-15,0 0-6 16,-3 0 4-16,1 0-29 16,0 0 31-16,0 7-2 15,-1 10 8-15,1 8 6 16,2 5-12-16,0 7 0 15,0 9-2-15,11 5-1 16,7 7 3-16,2 0 0 16,1-2 7-16,-4-6-3 15,-1-7 0-15,-3-9-4 0,1-6 0 16,-4-8 3 0,-1-8-11-16,1-4-6 0,-4-5 14 15,3-3 29-15,7 0 26 16,-1-3-3-16,5-14-25 15,-2 2-18-15,-7-3-9 16,-2 4 0-16,-7 0-37 16,-2 0-38-16,0 0-93 15,-4-1-165-15,-14 0-68 16</inkml:trace>
  <inkml:trace contextRef="#ctx0" brushRef="#br0" timeOffset="-42640.2">16250 5513 161 0,'0'0'215'15,"0"0"-64"-15,0 0-29 16,0 0-37-16,0 0 27 16,0 0-75-16,0 0-1 15,109-127-9-15,-84 107-18 16,-3 5 7-16,-8 6-16 16,-6 4 0-16,-6 4 6 0,-2 1-6 15,0 0-18-15,0 0-95 16,0 12-126-16,0 6-26 15</inkml:trace>
  <inkml:trace contextRef="#ctx0" brushRef="#br0" timeOffset="-36919.34">16424 17138 14 0,'0'0'33'0,"0"0"6"15,0 0 17-15,0 0-10 16,0 0 16-16,0 0-26 15,0 0-31-15,-50-5 9 16,44 5-11-16,2 0 3 16,-3 0 7-16,3 0 17 15,-4 0 49-15,6 0 2 0,-2 0-4 16,4 0 11-16,0 0-32 16,0 0 8-16,0 0 8 15,0 0-14-15,0 0 16 16,0 0-13-16,18 0-23 15,7-5-8-15,2 1-22 16,-1-1-3-16,1 1-5 16,-1-5 5-16,-1 6-2 15,-2-4-3-15,-4 4-50 16,-3-1-14-16,-3 4-98 16,-3 0-47-16,-6 0-74 15,-4 7-37-15</inkml:trace>
  <inkml:trace contextRef="#ctx0" brushRef="#br0" timeOffset="-36663.72">16388 17277 583 0,'0'0'149'15,"0"0"-80"-15,0 0 1 16,0 0 19-16,0 0 19 15,0 0-49-15,52 0-40 16,-21 0-7-16,-2-2-8 16,-3-3 23-16,-3 2-27 15,-1-1 0-15,-1-1-1 0,0 5 1 16,4-5-19-16,-3 1-52 16,3 4-85-16,-8-5-120 15,-1-2-242-15</inkml:trace>
  <inkml:trace contextRef="#ctx0" brushRef="#br0" timeOffset="-36096.22">17084 17138 432 0,'0'0'175'16,"0"0"-139"-16,0 0 51 15,0 0-48-15,0 0 26 16,0 0-30-16,106-18-28 16,-83 9 29-16,-5-4-36 15,-3 4 6-15,1-6-4 16,-5-2 9-16,0-2-8 15,-1 3-3-15,-8-7 3 16,-2 4-11-16,0-3 8 0,0 5 0 16,0 0 5-1,-10 3-2-15,2-1 6 0,-1 8 26 16,2 2 4-16,5 0 19 16,0 5-25-16,2-4-1 15,0 4 10-15,0 0-41 16,0 0 18-16,0 0-19 15,0 0-10-15,0 21 7 16,0 13 6-16,0 10 32 16,0 14-2-16,0 7-32 15,0 4 26-15,0 7-17 16,0-1-3-16,0-8 10 16,0-5-10-16,0-8-2 15,7-9-5-15,-1-9 6 16,1-14-7-16,-1-8 1 0,1-6-28 15,-2-8-12-15,1 0-73 16,7 0 29-16,3-8-2 16,-3-16-213-16,-3-7-194 15</inkml:trace>
  <inkml:trace contextRef="#ctx0" brushRef="#br0" timeOffset="-35796.39">17320 17249 521 0,'0'0'197'16,"0"0"-91"-16,0 0-2 16,0 0-35-16,0 0 8 0,0 0-20 15,-13-121-46-15,35 112-4 16,3 1-5-16,2 8-2 16,-4 0 0-16,2 0 1 15,-7 0-16-15,-5 9 15 16,-6 8 0-16,-7-3-3 15,0 4 6-15,-11-1 16 16,-16 2 1-16,-4-1-15 16,-2 0 11-16,-1-1-16 15,3-5 0-15,2-5-7 16,6 1-12-16,8-3-43 16,6-5-50-16,9 0-89 15,0-13-153-15</inkml:trace>
  <inkml:trace contextRef="#ctx0" brushRef="#br0" timeOffset="-35633.66">18123 17066 1068 0,'0'0'206'15,"0"0"-206"-15,0 0-25 16,0 0-20-16,0 0-130 15,0 0-348-15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5:13:51.22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2866 2224 24 0,'0'0'51'0,"0"0"17"16,0 0 0-16,0 0 9 15,0 0-16-15,0 0-12 16,0 0 15-16,0 0-40 16,0 0-2-16,0 3-18 15,0 5 13-15,0 3-17 16,0 2 36-16,0 1-14 15,0-2 29-15,0-1-40 16,0-2 29-16,0-7-11 16,0 3-18-16,-2-3 32 15,2-2-28-15,-3 0 19 16,3 0 27-16,0 0-21 0,0 0 30 16,0 0 7-16,0-9-38 15,0-12-22-15,0 1-17 16,0 0 13-16,7 3-2 15,5 2-11-15,-2 2-14 16,7 2 12-16,0 0-14 16,3 1-2-16,3 5 0 15,-2 2 18-15,0 3 12 16,-5 0-11-16,-5 0-2 16,-1 12-3-16,-4 8-38 15,-6 6 42-15,0 4-2 16,0 7 7-16,0 3 0 0,-16-1 7 15,-5 2-8 1,0-5 8-16,-2-9-9 0,5-1 23 16,5-13-26-16,4-5 0 15,6-4-2-15,3-4 22 16,0 0-19-16,0 0-1 16,0-20-34-16,16-6-91 15,2-6-46-15,6 1-49 16,-1-2 40-16,-1 1-62 15</inkml:trace>
  <inkml:trace contextRef="#ctx0" brushRef="#br0" timeOffset="471.23">3136 2215 145 0,'0'0'134'0,"0"0"-18"16,0 0-11-16,0 0 25 16,0 0-43-16,0 0-8 0,47-58-8 15,-43 51-22-15,-2-2 39 16,0 1-49-16,1 1-11 15,-1 0-6-15,0 3-11 16,0 4 11-16,-2-2-22 16,2 2 0-16,-2-2 7 15,0 2-4-15,0 0-3 16,0 0 8-16,0-4-3 16,3 1 20-16,0-6-25 15,1 1 0-15,0 1 20 16,-2 0-15-16,1 1-5 15,-1-1 17-15,-2 7-14 0,0-5 13 16,0 5-9-16,0 0-7 16,0 0 0-16,0 0-16 15,0 0-3-15,0 0-7 16,0 0 19-16,-11 0 7 16,-7 18 2-16,-7 8 1 15,1 5-3-15,4 5-4 16,4 4 4-16,9 1 0 15,5 5 1-15,2 1 2 16,0-3 5-16,12-4 0 16,9-8-11-16,6-9 7 15,7-12-6-15,6-7 4 16,0-4 8-16,-2 0-10 16,-5-4-149-16,-6-14-80 15,-16 2-212-15</inkml:trace>
  <inkml:trace contextRef="#ctx0" brushRef="#br0" timeOffset="757.52">3422 2330 199 0,'0'0'368'0,"0"0"-205"16,0 0-34-16,0 0-2 15,0 0-60-15,0 0 19 16,0 0-22-16,12-73-32 15,-12 70 50-15,0 1-41 0,0 2-8 16,0 0-25 0,0 0-8-16,0 0-5 0,0 4-20 15,0 22 25-15,0 9 6 16,-2 11-6-16,-4 0-5 16,2 0-4-16,-1 0-56 15,0-3-8-15,5-4-30 16,0-9-62-16,0-14-121 15,18-13-261-15</inkml:trace>
  <inkml:trace contextRef="#ctx0" brushRef="#br0" timeOffset="1036.86">3775 2368 313 0,'0'0'320'0,"0"0"-135"16,0 0-121-16,0 0-57 15,0 0 2-15,0 0 4 16,-15 108 28-16,-7-61-26 15,-5 1-10-15,-4-6-5 0,-1-4-2 16,3-12-134-16,8-14-255 16</inkml:trace>
  <inkml:trace contextRef="#ctx0" brushRef="#br0" timeOffset="1934.23">4175 2184 301 0,'0'0'177'16,"0"0"-77"-1,0 0 9-15,0 0-29 0,0 0-5 16,0 0-6-16,-5-22-61 16,5 8 19-16,14-3-2 15,3 1-23-15,3 2-4 16,1 5-1-16,-2 6-2 15,4 3 3-15,-5 0-2 16,-3 0 4-16,-3 18-4 16,-6 5-1-16,1 4 2 15,-7 4 6-15,0 1 12 16,0 2 7-16,-2 0-18 16,-17-3 43-16,4 1 6 0,-1-9-52 15,5-5 18-15,5-4-19 16,2-6 10-16,2-4-1 15,2-4-9-15,0 0 0 16,0 0 21-16,12-18-19 16,20-12 31-16,5-10-33 15,4-1-34-15,1 4 21 16,-4-2-41-16,-1 3 17 16,-4 4 31-16,-10 0 2 15,-4 6 4-15,-11 6 4 16,-6 4-2-16,-2 6 62 15,0 3-49-15,0 4 3 0,0 1 25 16,0 2-16-16,0 0-6 16,-6 0-21-16,-1 0 6 15,1 0-7-15,-4 0 1 16,2 0 0-16,-1 0-5 16,-3 10 9-16,-1 11-4 15,-1 4 0-15,-3 11 1 16,1 5-1-16,7 3 1 15,1 2-1-15,8-2 0 16,0-2-10-16,0-8 1 16,8-6-39-16,13-7-64 15,4-10-36-15,4-8-219 16</inkml:trace>
  <inkml:trace contextRef="#ctx0" brushRef="#br0" timeOffset="2294.23">4699 2370 521 0,'0'0'304'16,"0"0"-178"-16,0 0 8 15,0 0-95-15,0 0-28 16,0 0 26-16,22-22-33 16,-7 18-4-16,2 2 0 15,-5 0 6-15,1 2-5 16,-1 0-1-16,1 0 0 0,-1 6-9 15,-4 8-11-15,-3 2 19 16,-5 4-23-16,0 0-16 16,-9 2 37-16,-16 2 0 15,-4 0 3-15,0 0 21 16,3-2-19-16,8-2 17 16,7-6-1-16,4-6-18 15,7-1 8-15,0-7-8 16,0 0-5-16,13 0 5 15,16 0 27-15,10 0-13 16,5 0-14-16,12 0-91 16,4-7-124-16,2-4-398 15</inkml:trace>
  <inkml:trace contextRef="#ctx0" brushRef="#br0" timeOffset="2552.53">5314 2363 580 0,'0'0'200'0,"0"0"-85"16,0 0-18-16,0 0-35 16,0 0-27-16,0 0-28 15,0 0-7-15,0 31 0 16,0 5 43-16,0 4-32 15,-7 4 18-15,-7-2-29 0,-1-3-5 16,-3-7 0-16,3-8-137 16,-1-12-73-16,5-12-385 15</inkml:trace>
  <inkml:trace contextRef="#ctx0" brushRef="#br0" timeOffset="2882.24">5695 2310 838 0,'0'0'325'0,"0"0"-190"16,0 0-70-16,0 0-20 16,0 0-45-16,0 0-6 15,7-5-66-15,1 5-122 16,6 0 23-16,4 0 11 0,0 0-315 15</inkml:trace>
  <inkml:trace contextRef="#ctx0" brushRef="#br0" timeOffset="3013.91">6057 2278 495 0,'0'0'341'0,"0"0"-176"15,0 0-130-15,0 0-23 16,0 0-12-16,0 0-98 15,39-2-87-15,-26 6-300 16</inkml:trace>
  <inkml:trace contextRef="#ctx0" brushRef="#br0" timeOffset="3164.22">6522 2252 136 0,'0'0'702'0,"0"0"-563"15,0 0-139-15,0 0-22 16,0 0-215-16,0 0-221 16</inkml:trace>
  <inkml:trace contextRef="#ctx0" brushRef="#br0" timeOffset="3293.8">6965 2238 440 0,'0'0'446'15,"0"0"-312"-15,0 0-53 0,0 0-72 16,0 0-9-16,0 0-181 16,8 9-340-16</inkml:trace>
  <inkml:trace contextRef="#ctx0" brushRef="#br0" timeOffset="3822.22">7659 2366 224 0,'0'0'331'16,"0"0"-130"-16,0 0-69 15,0 0-13-15,0 0-55 16,0 0-24-16,0 0-40 15,20-54 0-15,-18 70-5 16,0 14 5-16,-2 6 0 16,0 2-7-16,-4 2-7 15,-12-6-122-15,-1-6-74 0,-4-14-134 16</inkml:trace>
  <inkml:trace contextRef="#ctx0" brushRef="#br0" timeOffset="4933.91">8423 2071 344 0,'0'0'238'0,"0"0"-82"16,0 0-27-16,0 0-81 0,0 0 32 15,0 0-45 1,32-62-10-16,-6 46-15 0,3 2-10 16,0 4 0-16,0 2 1 15,-4 8 11-15,-3 0-21 16,-2 0 9-16,-6 20-21 16,-4 4 16-16,-7 5-10 15,-3 0 15-15,0 3-19 16,0-1-6-16,-15-4 25 15,-6-3 0-15,-1-5 11 16,2-5 31-16,2-7-19 16,7-2-16-16,5-5 31 15,0 0-37-15,6 0 11 0,0 0-6 16,0-2-6 0,12-19-14-16,15-2-59 0,6-3 37 15,1-3 25-15,-1 0 19 16,0 4-8-16,-6 1 2 15,-4 2 10-15,-6 0 29 16,-3 4-15-16,-5 0-3 16,-3 4 21-16,-4 2-37 15,0 2 28-15,-2 4-13 16,0-1-12-16,0 3 37 16,0 3-47-16,0-1 14 15,0 0 4-15,0 0-14 16,0 2-8-16,0 0 2 15,0 0 2-15,0 0 27 0,0 0-27 16,-2 0 0-16,-4 0-3 16,-5 0 1-16,1 0 0 15,0 11-1-15,-1 5 3 16,3 5-15-16,2 7 15 16,2 4 0-16,4 3-8 15,0-1-13-15,0-3 21 16,22-1 0-16,3-4 17 15,6-5-16-15,5-8 10 16,1-6-11-16,3-7 0 16,-4 0-37-16,-4-2-110 15,-9-19-189-15,-2 0-439 16</inkml:trace>
  <inkml:trace contextRef="#ctx0" brushRef="#br0" timeOffset="5191.79">9166 2049 651 0,'0'0'231'16,"0"0"-63"-16,0 0-74 15,0 0-15-15,0 0 12 16,0 0-66-16,0-18-5 16,0 18-17-16,0 0-3 15,0 0-2-15,0 12-22 16,0 14 24-16,0 12 17 0,0 7-17 15,0 2 0 1,0 1 0-16,0 1 0 0,0-7-5 16,0-6-90-1,4-12-81-15,5-13-74 0,7-11-349 16</inkml:trace>
  <inkml:trace contextRef="#ctx0" brushRef="#br0" timeOffset="6029.74">9453 2139 249 0,'0'0'178'0,"0"0"11"0,0 0-59 15,0 0-52-15,0 0 12 16,0 0-21-16,7-47 11 15,-7 47-14-15,0 0-34 16,0 0 5-16,0 0-37 16,0 0 13-16,0 0-28 15,0 0 10-15,0 9 5 16,-2 13-8-16,-7 7 17 16,2 4-21-16,3 8 12 15,2-1 0-15,2-1 0 16,0-6 1-16,0-8-1 15,10-4 0-15,2-9 8 0,1-4-20 16,-4-8 12-16,0 0 0 16,0 0-19-16,0-6 14 15,2-16-19-15,-4-6 0 16,-3-4-54-16,-4-2 44 16,0 1-6-16,-8 4 40 15,-15 5 14-15,-2 5 11 16,1 8 21-16,2 4 0 15,8 3-34-15,8 4 40 16,3 0-29-16,3 0 1 16,0 0-24-16,0 0-1 15,3 0 1-15,12 0 14 16,7 0-5-16,1 0 14 0,2 0-23 16,1 0 0-1,0 0-10-15,3 0 10 0,-4 0 0 16,0 0 0-16,-9 0 1 15,-5 0-6-15,-5 0 5 16,-4 0 0-16,-2 0-12 16,0 0 12-16,0 4-15 15,0 3 0-15,0 3 15 16,0 5-2-16,0 4 2 16,0 5 0-16,0 1-7 15,0 1 22-15,0 1-15 16,5-1 0-16,4-4 7 0,2-5-1 15,2-5-6 1,1-5 0-16,3-7 3 0,3 0-3 16,3-12 22-16,2-14-14 15,-6-4-8-15,-7 0-2 16,-10 0-38-16,-2 0-9 16,-4 4 25-16,-23 2-36 15,-4 5 46-15,-5 7-5 16,4 10 8-16,1 2 2 15,5 0-23-15,8 14-63 16,9 1-165-16,9-5-299 16</inkml:trace>
  <inkml:trace contextRef="#ctx0" brushRef="#br0" timeOffset="10028.2">11785 2099 24 0,'0'0'174'0,"0"0"-67"0,0 0-9 15,0 0-3 1,0 0-28-16,0 0 14 0,0 0-26 16,-67 0-15-16,67 0 18 15,0 0-13-15,16 0 33 16,24 0-5-16,14 0-44 16,17 0 15-16,12 0-37 15,4-2 0-15,1-3 13 16,-3-6-20-16,-11 1-38 15,-16-1 21-15,-18 2-19 16,-16 1 2-16,-15 4 27 16,-9-1-4-16,0 2 11 15,-11-1 17-15,-16-2 2 0,-6 2-19 16,-6 0 12 0,4 0-12-16,2-3 0 0,4 4 0 15,4-5 11-15,5 0-8 16,4 1 10-16,8 2 23 15,3-1-22-15,5 2 51 16,0-2-25-16,0 0-33 16,20-2 29-16,9 6-25 15,0 2-11-15,-2 0 0 16,-3 20 0-16,-7 6-8 16,-11 6-8-16,-6 6 0 15,0 4 2-15,-6 4-5 16,-17-4 19-16,0-1-7 15,8-6-48-15,12-7-72 0,3-12-128 16,29-16-391-16</inkml:trace>
  <inkml:trace contextRef="#ctx0" brushRef="#br0" timeOffset="12112.61">13283 1874 45 0,'0'0'81'15,"0"0"-2"-15,0 0-48 0,0 0 10 16,0 0 30-16,0 0-22 16,9-7 26-16,-9 4-48 15,0 2 59-15,0 1 15 16,0 0-56-16,2 0-7 16,0 0-38-16,3 0 8 15,-1 8-14-15,0 5 10 16,2 1-4-16,-2-2 9 15,-2-5-5-15,0-3 1 16,-2-2-5-16,0-2 4 16,0 0-19-16,0 0 32 15,0 0-17-15,0 0 49 16,-4-5-39-16,-3-10-3 16,-2-5 4-16,5-4-10 15,1-4 14-15,1-5-11 0,2 5 0 16,0 2 12-16,0 8-13 15,0 4 23-15,-2 7 9 16,0 2 9-16,0 5 13 16,0 0-57-16,-4 0 1 15,2 0-4-15,-5 2-2 16,-6 16 5-16,-1 8 0 16,1 5 3-16,-1 8-5 15,-2 5 2-15,3 6 0 16,-1 5 0-16,5-1 12 0,4 0-12 15,7-1 0-15,0-10 10 16,2-6-23-16,21-12-5 16,6-9 18-16,4-7 7 15,5-9 1-15,2 0-2 16,3-18-6-16,-1-12-23 16,-7-5 11-16,-1-5-49 15,-8-1 48-15,-9 2 13 16,-5 5 0-16,-5 6 4 15,-5 6 23-15,0 8 5 16,-2 6 35-16,0 3-40 16,0 4 8-16,0 1-35 15,0 0-27-15,0 3 26 0,-2 18-7 16,-7 2 16 0,3 6-7-16,4 0 8 0,0 0-9 15,2 2 0-15,0-6 2 16,0 1-2-16,10-6 0 15,1-1 3-15,1-7-14 16,1-5 11-16,5-7 0 16,3 0 0-16,-2-3 8 15,4-18-17-15,-8-4 9 16,-4-2 0-16,-2-1-20 16,-2 2 29-16,0 1-9 15,2 2 0-15,1 0 6 16,2 0-2-16,-1 3-4 15,0 4 0-15,-4 3 3 0,0 6 5 16,-7 4 1-16,2 1 3 16,-2 2-2-16,0 0-20 15,0 0 9-15,0 9-7 16,2 8-6-16,-2 6 12 16,4 5 0-16,-2 4 1 15,1 0 1-15,-3 4 1 16,0-2-1-16,2-2 0 15,0-4 0-15,5-5 7 16,0-9-7-16,-1-6 0 16,3-7 7-16,3-1-7 15,3 0 11-15,1-12-11 16,1-10 0-16,4-3-3 0,-3-10-20 16,1 0 5-1,-1-6-20-15,2-2 34 0,-2 2-16 16,3-1 20-16,-4 0 17 15,1 5-14-15,-7 2 22 16,-2 7 5-16,-4 10-25 16,-3 7 35-16,-2 8-40 15,0 3 9-15,0 0-23 16,-12 0 17-16,-12 14-3 16,-7 14 0-16,-3 2 3 15,8 0-4-15,6-2 1 16,11-3 0-16,9-2-9 0,0-2-19 15,27-4 22 1,8 1-1-16,5-2 7 0,2 3 25 16,-1-2-22-16,-8 1-3 15,-10 2 0-15,-12-3-8 16,-9-5 0-16,-2-4-4 16,0-1-18-16,-13 0 30 15,-14-4 19-15,-10 1-17 16,2-1 9-16,-1-3-2 15,5 0-9-15,9 0 1 16,9 0 3-16,6 0 25 16,7 0 1-16,0-3-14 15,0 3-13-15,0 0-3 0,0 0-36 16,0 0-86 0,13 0 94-16,5 7-9 0,0-4-104 15,4-3-35-15,3 0-53 16</inkml:trace>
  <inkml:trace contextRef="#ctx0" brushRef="#br0" timeOffset="12412.21">14226 1855 358 0,'0'0'375'16,"0"0"-147"-16,0 0-116 15,0 0-30-15,0 0 14 16,0 0-50-16,20-153 0 15,-20 153-27-15,0 0-17 0,0 0 6 16,0 0-8-16,0 8-17 16,0 16 16-16,0 12-2 15,0 8 3-15,0 5 0 16,-2 1 8-16,2-2-8 16,0 0 4-16,0-8-4 15,2-2 0-15,10-6-1 16,-4-8 0-16,3-5-50 15,-7-8-80-15,-1-4 54 16,-3-7-157-16,0 0-17 16,-7 0-143-16</inkml:trace>
  <inkml:trace contextRef="#ctx0" brushRef="#br0" timeOffset="13529.73">14159 2023 143 0,'0'0'597'0,"0"0"-296"16,0 0-116-16,0 0-109 15,0 0-6-15,0 0-64 16,0 0 13-16,109-62-11 16,-80 54 4-16,-2 2-12 15,-2-2 0-15,-6 4 7 16,2-4-5-16,-5 4 1 16,-1-2-3-16,-4 3 0 15,-4 2-26-15,-5 1 21 16,-2 0 2-16,0 0-31 0,0 0 31 15,0 0-28-15,0 0 30 16,0 14-15-16,0 6 22 16,0 6-6-16,0 0 0 15,0 2 6-15,0 0-8 16,0 0 6-16,0-2-4 16,0-5 0-16,0-3-34 15,0-7 10-15,0-4-19 16,0-6 21-16,5-1 17 15,3-1 2-15,6-22 3 16,1-5 5-16,-6-4 9 16,-2-2-19-16,-7 2 5 15,0 3-9-15,0 0 3 16,-2 7 12-16,-7 8-2 16,0 5 17-16,2 5-19 0,-2 4 14 15,0 0-16-15,-2 0-8 16,2 17-11-16,-2 3 19 15,7 0-1-15,2 1-1 16,2 0 2-16,0 1-8 16,0-4 8-16,0-2 0 15,6-6-5-15,0-5 5 16,4-2-11-16,-1-3 7 16,2 0 4-16,7-3 42 15,2-20-42-15,2-3-1 16,-2-3-17-16,-3 3 7 15,-1 5 11-15,-3 5 0 0,-3 7 3 16,-1 6 10-16,-5 3-13 16,0 0 4-16,2 0-13 15,0 14-4-15,1 10 13 16,-3 6 11-16,-2-2-5 16,0 2 20-16,-2-6-26 15,0-4 2-15,0-4 7 16,0-6 0-16,0-6-9 15,0-1 0-15,0-3 7 16,0 0 12-16,0 0-12 16,7-7 1-16,4-15-8 15,7-8-4-15,2-7-2 16,5 2 2-16,-5 1 4 0,-3 4-6 16,-3 8 6-1,-5 7 0-15,-3 8 2 0,-3 7-2 16,1 0-12-16,0 0 0 15,4 12 12-15,-4 10-2 16,2 2 2-16,1 0 0 16,-3 0 21-16,2 0-10 15,-2 1-10-15,-2-4-1 16,0 1 8-16,0-4-4 16,-2-4-4-16,0-2 0 15,2-6-2-15,-2-6 2 16,3 0-15-16,5 0 11 0,4-12 4 15,1-14-12-15,3-4 12 16,-3 0 0-16,1 0-5 16,-3 4-12-16,-3 6 14 15,4 6 1-15,-8 12 4 16,3 2 0-16,1 0-2 16,2 4 0-16,-1 19 12 15,-1 6-11-15,-3 5 14 16,-1 0-15-16,1-1-14 15,-5-4-37-15,0-7-122 16,0-6-245-16,-16-8-183 16</inkml:trace>
  <inkml:trace contextRef="#ctx0" brushRef="#br0" timeOffset="14325.2">15074 1976 628 0,'0'0'303'15,"0"0"-151"-15,0 0-85 16,0 0-27-16,0 0-37 16,0 0 8-16,70-21-11 15,-63 21 7-15,-1 0-2 16,4 0 0-16,1 0-5 16,-3 0 28-16,6 0-22 15,-5-4-2-15,-3-3-2 0,1 0 6 16,-4 0 4-1,-3-5-12-15,0 1-17 0,0-1 13 16,0-4-21-16,0 4 25 16,0 0 0-16,0-1-7 15,0 6-6-15,-5 0 23 16,-2 7-10-16,-3 0 0 16,-4 0-7-16,-4 7 6 15,0 9 1-15,1 5 0 16,1 5-8-16,5 3 12 15,5 0-4-15,0 6 0 16,6 1-3-16,0 0 2 16,0-2 1-16,23-4 0 15,6-5 12-15,4-11-12 16,7-7 0-16,3-7 15 16,-1 0-7-16,1-20 4 0,-3-15-12 15,-5-6 8-15,-6-2 5 16,-6 0-9-16,-8 1-4 15,-3 0 15-15,-8 6-8 16,0 5 47-16,-4 12-12 16,0 7-16-16,0 5 27 15,0 7-53-15,0 0-2 16,0 3-4-16,-18 16 6 16,1 6 0-16,3-2 0 15,7 0 0-15,3-1-14 16,4-7 13-16,0 0-18 0,0-6 3 15,13 0-13-15,5-5 23 16,0 0-13-16,0-1-11 16,-2-3 29-16,1 0-35 15,-3 3 36-15,-1 1-6 16,1 1 3-16,1 9-5 16,-1 1 8-16,1 7 0 15,-1 2 7-15,-3-2 5 16,-3-1-12-16,2-9 21 15,-6-7-16-15,-2-2 19 16,5-3 1-16,4 0 0 16,7-5 18-16,7-15-43 15,4-10-9-15,-3-7-56 16,0-9-156-16,-5-1-479 0</inkml:trace>
  <inkml:trace contextRef="#ctx0" brushRef="#br0" timeOffset="15939.29">16781 1842 376 0,'0'0'266'16,"0"0"-104"-16,0 0-8 15,0 0-2-15,0 0-78 0,0 0-4 16,0-67-48-16,2 67 6 16,-2 0-28-16,0 0 8 15,0 0-19-15,0 3-1 16,0 15 12-16,4 7 0 15,1 1 8-15,-1-1-8 16,3-1 0-16,-4-6 4 16,-1-5 5-16,0-8-9 15,-2-2 0-15,0-3-10 16,0 0 20-16,0 0-10 16,0-14 0-16,-2-9-2 15,-8-4-2-15,1-4-15 0,1 4 15 16,-2 3-9-1,2 5 19-15,1 7-6 0,3 5 8 16,-1 2 1-16,3 5 19 16,-5 0-28-16,0 2-4 15,-3 18-12-15,-4 13 15 16,1 3 1-16,-1 6 0 16,7 0 0-16,3 0-11 15,4-3 9-15,0-7 2 16,6-1 0-16,17-4-11 15,2-10 11-15,4-7 12 16,4-10-9-16,5 0 31 16,3-18-34-16,1-18 0 15,2-8-1-15,-6-8-9 16,-7-10 2-16,-4-5 8 0,-7-3 0 16,-4 5 5-16,-5 4 9 15,-5 13-14-15,2 7 35 16,-6 12-27-16,-2 11 22 15,0 6-7-15,0 8-20 16,0 4 31-16,0 0-34 16,0 0 0-16,0 0-2 15,0 0-27-15,0 12 29 16,0 10 0-16,0 7 0 16,-2 8 3-16,-2 7-2 15,4 10-1-15,0 8 0 16,0-1 1-16,0-3-2 0,0-11 1 15,0-10 0 1,0-9 3-16,0-9 3 0,0-12-6 16,0-3 0-16,0-3-3 15,0-1-1-15,0 0 4 16,4-7 0-16,6-15-8 16,1-7-12-16,9-2-11 15,3-3 1-15,-1 2-1 16,4 1 25-16,-3 12-2 15,-3 6 2-15,-4 9-5 16,-5 4-1-16,-4 0 10 16,-1 10-1-16,1 11-4 15,-3 3 5-15,0 3 4 0,4 4 3 16,-2-4 34 0,1 2-35-16,-1-5 16 0,4-7-13 15,1-5-4 1,-1-3 14-16,4-9-15 0,1 0 15 15,6-2 50-15,-1-17-60 16,-3-4 9-16,0-3-16 16,-7-2-43-16,-1-4-55 15,-2-5-115-15,-2 0-431 16</inkml:trace>
  <inkml:trace contextRef="#ctx0" brushRef="#br0" timeOffset="16859.4">17739 1796 495 0,'0'0'273'15,"0"0"-161"-15,0 0-56 16,0 0-34-16,0 0 16 16,0 0-6-16,38 37-24 15,-38-33 16-15,0-1-24 16,0-1 0-16,0 3 20 15,0-3-18-15,0-2 19 16,0 0-9-16,-9 0-9 16,-2 0 14-16,-5-16-17 15,3-7 0-15,0 0-11 16,-1 2 23-16,3 1-12 0,2 5 0 16,0 3 8-16,5 1 15 15,-1 8-8-15,3 3-4 16,-2 0 0-16,-6 0-8 15,0 9-5-15,-3 15 2 16,-3 4 0-16,3 7-10 16,1-3 10-16,3-1 0 15,5 0-5-15,4-5 11 16,0-3-6-16,0-4 0 16,0-6 2-16,0-4-6 15,4-6-10-15,5-3-6 16,0 0 8-16,4-17 21 0,-2-3-18 15,3-1 6-15,-1-2-18 16,3 0 7-16,-3 3 13 16,1 7 1-16,-3 4 10 15,0 9-7-15,0 0 18 16,-2 0-21-16,4 14 0 16,-1 7 14-16,1 0-10 15,1 2-1-15,-4-5 16 16,-1-6-14-16,1-4-1 15,-6-8 9-15,5 0 2 16,1 0 44-16,4-10-38 16,3-14-7-16,0-6-6 15,-5-9-2-15,0-3-12 0,-7-4 4 16,1 2-1 0,1 5 1-16,-2 10 4 0,1 12 20 15,-6 8 37-15,0 6-49 16,0 3 8-16,0 0-18 15,-6 23 0-15,-17 9-6 16,3 5 6-16,7-4-24 16,5-3 9-16,8-6-41 15,0-4 11-15,10-6-7 16,5-3 14-16,1-7 33 16,-1 1-12-16,4 4 17 15,-4 3-2-15,1 3-8 16,-3 2 9-16,1 0 1 15,-1 4 0-15,1-3 13 0,-2 1 3 16,2-5 28-16,-1-2 12 16,-2-5-31-16,-3-3 13 15,-4-4-10-15,-2 0-11 16,0 0 21-16,3 0-35 16,1 0-6-16,6-12-24 15,3-8-171-15,1-4-169 16</inkml:trace>
  <inkml:trace contextRef="#ctx0" brushRef="#br0" timeOffset="18193.23">18372 1777 749 0,'0'0'217'0,"0"0"-119"16,0 0-45-16,0 0-52 15,0 0 1-15,0 0-2 16,4-4 0-16,-4 4 7 15,0 0-3-15,0 0 3 16,0 0 8-16,0 5-7 16,0 1-2-16,0 2-6 15,0-6 3-15,0 0 9 16,0-2-6-16,0 0-6 16,0 0 15-16,0 0-9 15,0 0 23-15,0 0-1 16,-4-12-25-16,-2-4 18 0,-3-1-15 15,1 4-6-15,4 6 8 16,0 2-1-16,2 3 13 16,-1 2-20-16,-1 0 5 15,-2 0-16-15,-8 16 3 16,-3 10 8-16,-2 4-1 16,1 2 6-16,3 3-9 15,4 0 4-15,-1-1 0 16,6-1 0-16,2-7 0 15,4-8 0-15,0-8 0 16,0-6 11-16,0-4-12 16,0 0 1-16,6 0 0 15,5 0-7-15,7-12 7 0,0-6-3 16,-3 1 2 0,2-4 1-16,-2 5-6 0,-4 4 6 15,0 6 0-15,-4 6-13 16,1 0 8-16,2 0-5 15,1 0 7-15,3 11 3 16,-1 4-2-16,2-1 4 16,-1-4-2-16,-4-2 31 15,4-4-29-15,-3-2 12 16,-2 1-8-16,2-3 1 16,0 0 14-16,0-9-21 15,5-15 0-15,0-4-5 16,1-10-21-16,0-6 21 15,-2 4 4-15,3 1 1 0,-3 7 4 16,1 12 6-16,-5 8 1 16,-3 8 34-16,-2 4-42 15,-2 0-6-15,5 12 2 16,1 14 1-16,4 4 22 16,-3-4-22-16,1-4 0 15,-3-5 9-15,-3-8 0 16,-2-4-9-16,-4-3 0 15,0-2 6-15,0 0 15 16,0 0-21-16,0 0 0 16,-8-9-4-16,-6-5 4 15,1-4-39-15,-2-1 5 16,1-2-17-16,3 3 50 0,1 6-10 16,4 2 11-1,4 6 6-15,0 2 3 0,2 2 8 16,0 0-11-16,0 0 4 15,-2 0-20-15,-3 4-4 16,3 18 14-16,-2 7-9 16,2 6 17-16,-2 4-8 15,4 1 0-15,0-4 4 16,0-5-3-16,12-4-1 16,5-8 0-16,6-10 12 15,0-9-2-15,6 0-6 16,0-9 1-16,0-20 5 0,0-9-2 15,0-8-6-15,-6-6-2 16,2-1 0-16,-2-2 4 16,-5 2-4-16,-7 7 0 15,-5 0 5-15,-2 5-3 16,-4 4-2-16,0 7 0 16,0 3 26-16,0 12-24 15,0 4 21-15,0 5-12 16,0 6-7-16,0 0-5 15,0 0 1-15,-6 0 0 16,0 4-6-16,-8 10 6 16,3 9-4-16,0 4 4 15,-3 9 0-15,8 9-9 0,1 5 9 16,3 7 0-16,2 4 0 16,0-1 5-16,0-2-5 15,7-9 0-15,1-15 2 16,4-8 1-16,-3-14 1 15,-1-6-4-15,4-4 1 16,1-2 12-16,5 0-13 16,2-22 0-16,0-7-42 15,-4-10-33-15,-3-5-155 16,-9-1-233-16</inkml:trace>
  <inkml:trace contextRef="#ctx0" brushRef="#br0" timeOffset="18373.12">18928 1632 340 0,'0'0'266'16,"0"0"-113"-16,0 0 39 15,0 0-69-15,0 0-46 16,0 0-4-16,108-10-63 16,-81-4 13-16,-2 2-23 15,-8 4-34-15,-5 0-76 16,-12-3-278-16</inkml:trace>
  <inkml:trace contextRef="#ctx0" brushRef="#br0" timeOffset="20010.12">19117 1847 104 0,'0'0'384'16,"0"0"-123"-16,0 0-85 15,0 0-71-15,0 0-23 16,0 0-67-16,58-41 0 16,-43 29 12-16,3-2-15 15,0 0-11-15,-4-1 5 16,-4 0-1-16,-3-1 11 15,-2 1-16-15,-3-2 0 0,-2 3-12 16,0 2 7-16,0 2 5 16,0 2 1-16,0 6 2 15,0-1 17-15,0 3-20 16,-7 0 0-16,-4 0-18 16,-2 0 18-16,-1 7 0 15,1 6-1-15,1 4 2 16,4 5-10-16,6 9 5 15,2 4 4-15,0 7-12 16,0 1 15-16,6-6-3 16,12-2 0-16,7-9 8 15,-1-12-2-15,5-10 3 16,2-4 12-16,-2-2 39 0,2-24-56 16,-4-8-4-16,-2-6 0 15,-5-4-30 1,-7 0 28-16,-4 3-8 15,-2 3 10-15,-5 8 11 0,-2 8-8 16,3 12 15-16,-3 6 13 16,0 4-14-16,0 0-9 15,0 0-8-15,0 12 0 16,-5 10-20-16,-2 4 30 16,5 1-10-16,2-1 0 15,0-6-18-15,7-1-8 16,10-5-38-16,6-5 26 0,-1-5 22 15,-2 1-14 1,-2-3 30-16,-7 5-12 0,-5 1-3 16,0-2 1-16,0 4 9 15,-2-5 5-15,1-1-1 16,3 3 10-16,-2-1 14 16,2 2 8-16,-1 1-17 15,-3 0 17-15,0-1-24 16,-1-4-5-16,0-1 11 15,3-3-8-15,3 0 28 16,4 0-2-16,3-7-26 16,2-12 24-16,-3-6-22 15,3-3-7-15,-5-7 0 0,3 3-15 16,-3 1 6 0,3-4-6-16,-3 3 11 0,-2 8-9 15,-3 6 16-15,-4 10-3 16,0 5 28-16,-4 3-28 15,0 0 7-15,0 0-7 16,0 0-19-16,0 19 11 16,0 5 14-16,0 5-6 15,0 3 6-15,0 2 4 16,0 4-10-16,0-4 0 16,0-5 6-16,5-7 7 15,1-5-13-15,-2-10 0 16,6-2 4-16,-4-5 7 15,5 0-6-15,5-5 6 0,4-19-10 16,2-5 14-16,3-10-15 16,2 1-17-16,-2 1 15 15,-1 2-20-15,-2 3 20 16,-4 6 0-16,-5 4 2 16,-3 7 4-16,-6 8 0 15,-2 5-4-15,-2 2 0 16,0 0-3-16,0 0-1 15,2 0-11-15,3 14 15 16,-3 7-3-16,2 0 6 16,2 2-3-16,4 2 16 15,-1 5-8-15,-1-1 8 16,-2-2-10-16,-6 0-4 0,0-5 14 16,-10-4-7-1,-21-4-9-15,-11-6 0 0,-8-7-77 16,-1-1-27-16,5-5-100 15,0-31-262-15</inkml:trace>
  <inkml:trace contextRef="#ctx0" brushRef="#br0" timeOffset="20319.05">19955 1359 910 0,'0'0'179'0,"0"0"-162"0,0 0-9 15,0 0 21-15,0 0-8 16,0 0 8-16,87 68-9 16,-76-60-13-16,-2-4 16 15,-5-4 33-15,1 0 0 16,-1 0 30-16,3-8-74 16,0-7 4-16,-5 1-16 15,-2-3 11-15,0 8-23 16,-6 1 10-16,-21 3-34 15,-2 5 22-15,-3 0-66 16,6 17 10-16,7 10-8 16,13 4-64-16,6 5 17 0,4-1 1 15,23 4-146-15,6-3-65 16</inkml:trace>
  <inkml:trace contextRef="#ctx0" brushRef="#br0" timeOffset="21621.87">20334 1884 111 0,'0'0'469'0,"0"0"-233"16,0 0-103-16,0 0-58 15,0 0-34-15,0 0 13 16,65-106-38-16,-59 72 21 16,-2-5-1-16,-2-4-12 15,2 1 27-15,-4 0-42 0,0-1-7 16,0 5 18-1,0 4-9-15,0 9-11 16,2 1 0-16,0 8 8 0,0 1-2 16,-2 3-6-16,0 4 0 15,0 1-2-15,0-2 11 16,0 4-9-16,0 0 2 16,0 5 6-16,0 0 10 15,0 0-18-15,0 0 0 16,0 0-9-16,0 0 7 15,0 0 0-15,0 0-6 16,-2 17 7-16,-8 6-9 16,-3 7 10-16,7 4 0 15,2 5-18-15,0 2 27 0,4 7-9 16,0-1 0-16,0 5 3 16,0-1-1-16,0-7-2 15,6-9 0-15,2-10-7 16,3-10-13-16,1-8-15 15,3-7 11-15,5 0 17 16,3-17-7-16,3-9 14 16,1-8-7-16,-3 2 1 15,1 1-10-15,-7 0 16 16,-7 9 0-16,-4 4 2 16,-5 6 2-16,-2 6-4 15,0 6 0-15,0 0-4 16,0 0-13-16,0 0 5 0,0 8 11 15,0 7 1-15,-5 5-10 16,5 1 10-16,0-1 0 16,0 2-7-16,5 0 14 15,7-2-7-15,1-2 0 16,-1-8 3-16,2-6 9 16,1-4-12-16,2 0 0 15,3-9-2-15,2-14-5 16,-2-5 1-16,-2 4-3 15,-3-3-26-15,1 1 33 16,-1 5-19-16,2 1 21 16,-7 6 0-16,1 6 4 0,-3 4-4 15,-2 4 11 1,0 0-8-16,1 0 27 0,5 0-28 16,-4 0 22-16,1 0-12 15,-3 2-3-15,0 2-9 16,-2-1 0-16,-4 0 2 15,0 1-1-15,0-4 2 16,0 0-3-16,0 0 0 16,0 0 9-16,0 0-9 15,0 0 0-15,0 0 2 16,0-4 1-16,0-6-3 16,-7 0 0-16,2 4-5 15,1 0 10-15,2 3-5 16,2 3 12-16,-2 0-9 15,2 0 2-15,0 0-5 16,0 0-7-16,-5 12-1 16,-1 8 16-16,2 1 10 0,-4 3 5 15,8 4-13-15,0 0 35 16,0-1-42-16,8 0 0 16,9-5 11-16,3-8-8 15,0-5 11-15,-2-8-6 16,-2-1-10-16,-1 0 35 15,3-4-33-15,-3-14 0 16,1-4-3-16,0 0 9 16,0-2-13-16,-1 0 4 15,-1-2-2-15,3 0-15 0,3 0 15 16,5 2 2-16,4 2-2 16,0 1 11-16,0 6-14 15,-9 3 5-15,-4 7 0 16,-8 3 1-16,1 2-1 15,0 0-3-15,2 11 2 16,0 11-9-16,1-2 7 16,-4-1 3-16,-3 1 0 15,-5-1 0-15,0-3 5 16,-7 0-5-16,-24 0 0 16,-12-6 3-16,-10-6-6 15,-9-4-79-15,-2 0-102 16,0-18-124-16,11-16-357 0</inkml:trace>
  <inkml:trace contextRef="#ctx0" brushRef="#br0" timeOffset="21751.9">20967 1331 592 0,'0'0'320'0,"0"0"-175"16,0 0-85-16,0 0-60 15,0 0-21-15,0 0-73 16,-18 11-112-16,-18-4-181 15</inkml:trace>
  <inkml:trace contextRef="#ctx0" brushRef="#br0" timeOffset="21905.25">20644 1319 962 0,'0'0'262'0,"0"0"-132"15,0 0-39-15,0 0-76 16,0 0 2-16,0 0-17 15,240-90-9-15,-211 90-44 16,-10 9-170-16,-17-4-245 16</inkml:trace>
  <inkml:trace contextRef="#ctx0" brushRef="#br0" timeOffset="24884.12">3023 4118 205 0,'0'0'137'15,"0"0"25"-15,0 0 30 16,0 0-150-16,0 0 23 15,0 0 28-15,0-76-64 16,0 62 27-16,0 2-6 16,0 2 12-16,0 3 1 15,0 0-46-15,0 2 42 16,0 0-5-16,0 3-41 16,0 2 39-16,0 0-51 15,0 0-1-15,0 0 0 0,0 0-14 16,0 0 12-1,0 20-4-15,6 8 11 0,1 4-17 16,-5 3 14 0,2 1-2-16,0-3 1 0,4-2 10 15,3-9-17-15,-1-6 6 16,4-11-31-16,1-5 26 16,6 0 5-16,4-3 2 15,-1-19-2-15,-2-2-3 16,-2-2 1-16,-7 0-5 15,-1 2-8-15,-8-1 4 16,-4 5 9-16,0 0 2 16,0 0-4-16,0 2 15 15,2-2-10-15,-2 0 1 0,0 3 10 16,0 2 6-16,0 3-13 16,0 2-4-16,0 3 11 15,0-2-2-15,0 4 2 16,0-2 3-16,0 3-11 15,0 2 39-15,0 2-37 16,0 0 5-16,0 0-11 16,0 0-2-16,0 0-3 15,0 0-1-15,0 2-9 16,0 20 0-16,5 10 16 16,1 14-1-16,4 8 0 15,-2 13 9-15,1 8-9 16,-2 4 0-16,0 4 1 0,-3-2-6 15,-2 0 7-15,-2-7-2 16,0-6 0-16,0-11 4 16,0-10-9-16,0-9 5 15,0-10 0-15,0-10-4 16,0-10 8-16,0-5-4 16,0-3 0-16,-2 0 9 15,2 0 3-15,-2 0-1 16,-7 0-2-16,-9 0 46 15,-9-11-52-15,-6-13 11 16,-5-6-6-16,2-7-2 16,-2-1 13-16,7-8-19 0,6-5 7 15,10-2 0 1,13 0-7-16,2-3 0 0,7 1-3 16,19 3-3-16,8 9 2 15,3 6-28-15,1 13-38 16,7 10-37-16,-1 4-172 15,1 4-330-15</inkml:trace>
  <inkml:trace contextRef="#ctx0" brushRef="#br0" timeOffset="26399.65">4168 3854 17 0,'0'0'147'16,"0"0"-1"-16,0 0-3 0,0 0-20 15,0 0-35 1,0 0-12-16,14-12-31 0,-14 10-4 16,2 0 34-16,-2 2-27 15,0 0 6-15,0 0 6 16,0 0-36-16,0 0-15 16,-5 0-9-16,-6 2 0 15,-9 14 38-15,-2 3-38 16,-3 6 0-16,-2 1 4 15,2 4 11-15,4 2-12 16,0 5 1-16,9 2 3 16,4 3 1-16,8-2-3 15,0-1-5-15,16-7 10 16,20-4-9-16,6-6 26 0,7-8-17 16,3-6-1-16,-4-8 20 15,-1 0-18-15,-7 0-16 16,-7-5 5-16,-8-9-78 15,-9-3-6-15,-14-1-131 16,-2 0-181-16</inkml:trace>
  <inkml:trace contextRef="#ctx0" brushRef="#br0" timeOffset="26607.06">3947 4106 671 0,'0'0'264'16,"0"0"-85"-16,0 0-54 16,0 0-88-16,0 0-7 0,0 0-12 15,145-54-11-15,-91 48-14 16,1 5-5-16,5-2-109 16,8 2 33-16,-1-6-218 15,-3-4-196-15</inkml:trace>
  <inkml:trace contextRef="#ctx0" brushRef="#br0" timeOffset="27044.21">5104 3688 340 0,'0'0'174'0,"0"0"18"0,0 0-35 15,0 0 4-15,0 0-107 16,0 0-2-16,-2-17-40 16,-11 17-9-16,-7 0 27 15,-5 18-29-15,-4 6-1 16,0 9 43-16,-2 6-36 16,6 13 23-16,1 7-5 15,8 7-22-15,8 2 31 16,8-2-34-16,0-3 0 15,22-13 5-15,22-10-5 16,16-12-53-16,9-16-42 16,1-12-56-16,-8 0-156 15</inkml:trace>
  <inkml:trace contextRef="#ctx0" brushRef="#br0" timeOffset="27510.52">5521 3842 308 0,'0'0'163'0,"0"0"-26"15,0 0 20-15,0 0-63 16,0 0-32-16,0 0 29 15,-12-46-69-15,10 46 34 0,-4 0-22 16,-1 0-26 0,-6 0 6-16,-5 2-14 0,0 20 0 15,-1 9-2-15,2 7 12 16,7 7-3-16,8 3 8 16,2-5-14-16,0-2 20 15,12-11-21-15,11-8 0 16,2-9 8-16,2-13 5 15,2 0 6-15,0-14 7 16,-4-16-22-16,-2-9 16 16,-5-5-20-16,-9-4-22 15,-7 1 7-15,-2 1-1 0,0 7 16 16,-20 11 18-16,-4 12-9 16,-5 6 20-16,-2 10-12 15,-6 0-17-15,0 26 0 16,5 9-83-16,13 4-60 15,14-5-267-15</inkml:trace>
  <inkml:trace contextRef="#ctx0" brushRef="#br0" timeOffset="27878.76">5916 4010 179 0,'0'0'303'0,"0"0"-74"15,0 0-71-15,0 0-4 16,0 0-127-16,0 0-11 16,0-6-16-16,0 27-3 15,0 11-1-15,-9 3 5 16,-20 4-1-16,-10-6 26 0,-2-2-25 16,-4-8 7-16,7-8-8 15,9-7-24-15,12-8-105 16,14 0-106-16,3-23-328 15</inkml:trace>
  <inkml:trace contextRef="#ctx0" brushRef="#br0" timeOffset="28553.24">6242 3810 160 0,'0'0'315'0,"0"0"-141"16,0 0-105-16,0 0-8 16,0 0-2-16,0 0-58 15,4-18 14-15,4 6-15 16,-1-2 0-16,-3-6-3 15,-2-2 11-15,-2-1-8 16,0 2 17-16,0 3-4 16,0 1 49-16,0 5-15 15,0 4-1-15,0 4 32 0,0 1-39 16,0 2 11-16,0 1-9 16,0 0-34-16,0 0 4 15,0 0-11-15,0 4-10 16,0 18-8-16,12 12 26 15,-3 5-8-15,-1 7 0 16,4 4 5-16,-7 1-5 16,1-2 0-16,-2-3 0 15,-2-5-4-15,1-8 4 16,-3-6-6-16,3-8-6 16,-1-6-5-16,-2-8 5 15,4-1 2-15,-4-1 10 16,0-3-13-16,0 0 21 0,0 0-8 15,0 0 0-15,0 2-5 16,0-1-2-16,-6 3 1 16,-12-1 6-16,-5 1 0 15,-2-3 16-15,2-1-1 16,0 0 14-16,9 0-7 16,8 0 50-16,6 0-17 15,0 0-13-15,0 0 1 16,26-5-22-16,16-8-4 15,12 1-17-15,4 2 7 16,-2 5-21-16,-2-2-32 16,-4 3-79-16,-4-1-82 15,-11-6-359-15</inkml:trace>
  <inkml:trace contextRef="#ctx0" brushRef="#br0" timeOffset="28875.79">6597 3539 772 0,'0'0'220'15,"0"0"-93"-15,0 0-31 0,0 0-96 16,0 0 8-16,0 0-13 16,75 123 6-16,-40-46-1 15,-8 9 0-15,-12 5 5 16,-13-1 1-16,-2-4-6 16,-15-7 0-16,-14-12 1 15,-2-9-1-15,2-12-39 16,2-20-164-16,2-19-482 15</inkml:trace>
  <inkml:trace contextRef="#ctx0" brushRef="#br0" timeOffset="29954.24">11183 3708 0 0,'0'0'216'16,"0"0"-70"-16,0 0 30 16,0 0 0-16,0 0-79 15,0 0-16-15,-53-5 24 16,49 5-37-16,-2 0 12 16,6 0-42-16,0 0-13 15,10 0-16-15,23-4 6 16,18-2 61-16,19-3-58 15,9-2-14-15,13 0 2 16,-1 2-6-16,-4 4-64 16,-13-2 6-16,-23 5-24 15,-18 1 42-15,-17 1 21 0,-11-3 19 16,-5 3 2-16,0 0 15 16,0-2 49-16,0 0 10 15,0 0-63-15,0-2 7 16,0-3-18-16,-5 1 10 15,-3-2-2-15,-4-4-10 16,-1 1 0-16,-1 1-5 16,1 5 9-16,2-2-4 15,6 5 0-15,5 2 8 16,0 0-14-16,0-2 6 16,0 2-26-16,12-2 23 15,5 2-35-15,3 0 38 16,1 0 0-16,-2 10 4 0,0 8-9 15,-7 8 5-15,-2 6-12 16,-10 5 8-16,0 4-14 16,-4 1 18-16,-17-3 0 15,3-3-6-15,10-7-34 16,5-12-193-16,3-17-431 16</inkml:trace>
  <inkml:trace contextRef="#ctx0" brushRef="#br0" timeOffset="30654.18">13149 3200 60 0,'0'0'369'0,"0"0"-110"16,0 0-97-16,0 0-33 15,0 0 1-15,0 0-65 16,4-78 1-16,-1 78 24 15,-3 0-69-15,0 0 31 16,0 0-29-16,0 0-17 16,0 0 0-16,2 0-6 15,3 22 0-15,-3 12-8 16,3 17 3-16,-5 12 5 16,0 9 1-16,0 3 9 15,0-5-20-15,0-8 1 16,0-8-49-16,0-12-21 0,0-11-64 15,-3-13-43-15,3-17-123 16,0-1-188-16</inkml:trace>
  <inkml:trace contextRef="#ctx0" brushRef="#br0" timeOffset="32071.78">13153 3232 556 0,'0'0'231'0,"0"0"-91"16,0 0-53-16,0 0-22 16,0 0-27-16,0 0-21 15,92-134-11-15,-61 123 10 16,0 4-29-16,-2 7 13 0,-2 0 0 16,0 0 1-16,-9 20-1 15,-7 5-4-15,-5 4-1 16,-6 1-20-16,0 3 24 15,-6 0-4-15,-23 1 5 16,-9 6 21-16,-5 3-21 16,-1-1 5-16,4-9-5 15,11-8 8-15,9-13-16 16,11-8 8-16,7-4 0 16,2 0 22-16,0-7-20 15,0-10 7-15,0 3 21 16,5 1-10-16,3 4 40 15,-1 3-35-15,0-1-22 0,4 7-5 16,0 0 5-16,5 0-3 16,1 3 0-16,3 16 15 15,-4 8-27-15,0 2 12 16,-6 10-3-16,-2 0-12 16,0-1 21-16,-1-4-6 15,3-6 5-15,2-9 3 16,4-5-11-16,0-5 3 15,2-9 0-15,3 0 15 16,4-2 0-16,4-23-13 16,0-1-2-16,-2-4-10 15,-4-3 5-15,-6 0-2 0,1 3-9 16,-3-2 8-16,-3 6-17 16,-6 4 25-16,-1 3-2 15,-3 10 2-15,-2 1-8 16,0 4 16-16,0-2 9 15,0 1-3-15,0-1-10 16,0-2-4-16,0 1 0 16,-4 1-6-16,-1-1 6 15,1 3 0-15,-3 3 9 16,2-3-13-16,-1 4 5 16,1 0-1-16,-1 0 0 15,-4 14-19-15,2 13 9 16,-1 12 4-16,3 1 6 15,3-1-15-15,3 0 15 0,0-7 0 16,0-5-1-16,7-12 7 16,6-7-14-16,3-8 8 15,-1 0 0-15,3 0 37 16,0-11-34-16,2-8 7 16,-2-1-10-16,-1-2-20 15,2-2 8-15,-2 2-16 16,-1 2 27-16,-1 6-19 15,-1 4 21-15,-1 4-2 16,-3 4-1-16,-2 2-13 16,-3 0 9-16,-3 0 6 15,-2 10 0-15,0 8 20 16,0 0-20-16,0 2 23 0,-9-2-20 16,-5-1 0-16,1-6 14 15,2-3-17-15,2-6 0 16,2-2 33-16,3 0-13 15,0-2 34-15,4-10-38 16,0 2-5-16,0 2 20 16,0 4-31-16,0 2 3 15,0 2-13-15,0 0 9 16,0 0 0-16,0 0-9 16,2 8 10-16,11 8 10 15,-1 3-10-15,0-4 0 0,2 3 0 16,-3-5 7-1,0-1-14-15,1-7 2 16,-1-1-29-16,-1-4 21 0,6 0 4 16,2-6 9-16,-2-16 16 15,2-4-5-15,-7-6-8 16,2 0-3-16,-4-2 8 16,-2-6-2-16,-3-2 0 15,-4-2-6-15,2 1 25 16,-2 7-19-16,0 9 8 15,0 12-2-15,0 7-6 16,0 6 22-16,0 2-28 16,0 0 0-16,0 0-2 15,0 0-8-15,0 0 9 0,0 2-11 16,0 24 12-16,0 15-11 16,0 14 11-16,0 18 0 15,0 11-1-15,0 9 3 16,0 7-2-16,5 4 0 15,-1 0 0-15,3-8-5 16,2-15 5-16,0-17-49 16,0-22 10-16,2-19-88 15,-2-18 8-15,5-5-153 16,-4-18 8-16</inkml:trace>
  <inkml:trace contextRef="#ctx0" brushRef="#br0" timeOffset="32361.25">14007 3553 414 0,'0'0'337'15,"0"0"-150"-15,0 0-112 16,0 0 21-16,0 0-47 16,0 0-4-16,101-182-28 15,-82 180-5-15,-2 2-10 16,1 2-2-16,-5 19 1 15,-2 8 15-15,-4 6-8 16,-7 6 18-16,0-1-13 16,-14 3 0-16,-17-6-13 0,-7-4 6 15,3-10 6 1,-2-8-24-16,9-12-13 0,8-3-41 16,4 0 12-16,14-18-95 15,2-10-128-15,14-4-295 16</inkml:trace>
  <inkml:trace contextRef="#ctx0" brushRef="#br0" timeOffset="33913.87">14318 3462 73 0,'0'0'561'0,"0"0"-363"15,0 0-82-15,0 0-28 16,0 0-32-16,0 0-5 15,2-7-50-15,-2 7 1 0,0 0-2 16,0 0-9-16,2 10 9 16,-2 13-3-16,0 6 6 15,2 3-10-15,0 2 17 16,3-2-10-16,1-6 0 16,4-5-3-16,-2-10 3 15,1-7 0-15,1-4 1 16,0 0 37-16,1-7-27 15,1-15 12-15,-3-2-15 16,-3-8 3-16,-4-1-22 0,-2-3 11 16,0 1-3-1,0 0-10-15,0 3 13 0,0 7 0 16,0 11 24 0,-2 4-20-16,0 10 23 0,-2 0-27 15,1 0 5-15,1 0-15 16,-4 0 11-16,-6 9-1 15,3 8 0-15,-1 3 5 16,0 3-8-16,6-1 3 16,-1 3 0-16,5-4-5 15,0 4 6-15,0-8-1 16,0 1 0-16,5-7 8 16,3-8-14-16,6-3 12 15,6 0-5-15,6-8 37 16,1-16-37-16,-2-4 8 0,-5 4-9 15,-4 4-13 1,-2 3 7-16,-6 2-11 0,-1 7 17 16,-5 1 1-16,2 7-1 15,-2 0 0-15,4 0-1 16,0 3-15-16,3 17 7 16,-3 6 0-16,-2 4 9 15,2 5 19-15,-4-6-15 16,-2 0-4-16,0-6 0 15,0-7 12-15,0-6-9 16,0-6-3-16,0-4 0 16,2 0 9-16,4 0 1 15,3-2-12-15,7-18 2 0,-1-6-42 16,4-3 21-16,-2-5-7 16,1 2 14-16,0 6-4 15,-3 1 23-15,1 9-5 16,-5 4 6-16,0 7-4 15,-1 5 14-15,-2 0-16 16,1 0 0-16,3 11 3 16,-6 11 6-16,3 3-9 15,-5 4 25-15,0 0-23 16,2-6 26-16,-4-5-28 16,0-6 0-16,0-7 3 15,-2-4 8-15,4-1-8 16,5 0 16-16,3-8-12 15,7-14 9-15,4-7-16 0,2 0 0 16,4-3-6-16,2 0-7 16,2 0 7-16,-2 7 4 15,-6 8 2-15,-2 9-11 16,-6 8 11-16,-1 0-6 16,-3 6-7-16,-2 13 14 15,-9 8-1-15,-2-1 8 16,0 1-6-16,-7-4 20 15,-14-2-21-15,-4-7-1 16,0-5 13-16,1-6-1 0,3-3-12 16,4 0 6-1,3 0-4-15,5-23 35 0,5-1-37 16,4-2 0 0,0 6 39-16,0 6-39 0,0 5 27 15,0 6-3-15,0 3-22 16,0 0 26-16,0 0-28 15,0 0 0-15,0 0-8 16,7 8 0-16,1 12 8 16,2 0 0-16,1 4 7 15,0 0-11-15,2-1 4 16,2-2 0-16,4-5-1 16,7-7 8-16,8-4-7 15,6-5 0-15,3 0 9 16,1-14-18-16,-1-12 9 0,-4-4-11 15,-1 0 8-15,-7-2-38 16,-8-3 25-16,-3 1 3 16,-5 2 12-16,-4 2-7 15,-1 10 8-15,-8 4 0 16,0 5-1-16,-2 4-4 16,0 2 5-16,0-2 0 15,0 3 4-15,0-2-2 16,-6 4-2-16,-4 0 0 15,3 0-6-15,-1 2 3 16,-1 0 1-16,-3 2 2 16,0 14 0-16,0 8-17 15,1 6 17-15,7 9-2 16,4 3-3-16,0 0 3 0,15-1 2 16,16-12 17-16,8-3-1 15,3-10 34-15,-1-9-47 16,-2-7 3-16,-6 0-4 15,-8-29-2-15,-5-8-46 16,-9-4-60-16,-4-8-180 16,-7 2-516-16</inkml:trace>
  <inkml:trace contextRef="#ctx0" brushRef="#br0" timeOffset="34656.25">16413 2851 371 0,'0'0'279'0,"0"0"-96"15,0 0-57-15,0 0-12 16,0 0-60-16,0 0-9 16,0 0-8-16,7-14-36 0,-7 14 12 15,0 20-9 1,0 21-1-16,0 14 59 0,-7 20-48 16,-9 10 5-16,-1 19-3 15,-8 13-11-15,0 4 5 16,-2-5-10-16,3-16-37 15,9-17-66-15,3-23-66 16,12-26-140-16,0-26-345 16</inkml:trace>
  <inkml:trace contextRef="#ctx0" brushRef="#br0" timeOffset="35076.19">16669 3132 147 0,'0'0'231'0,"0"0"-103"16,0 0-11-16,0 0 22 15,0 0-43-15,0 0 46 16,-6-5-23-16,6-9-54 16,0-3-9-16,0-3-35 15,2 1-21-15,6 4 7 0,4 3-3 16,1 3-8-16,7 8-22 16,7 1 26-16,4 0 0 15,3 0-3-15,3 0-23 16,1 10 19-16,-5-2-13 15,-6-3-6-15,-13 0-8 16,-5-3-15-16,-9-2 46 16,0 0-10-16,0 0 13 15,0 0-3-15,0 0-88 16,-4-7-80-16,-10-1-288 16</inkml:trace>
  <inkml:trace contextRef="#ctx0" brushRef="#br0" timeOffset="35371.36">16910 2996 575 0,'0'0'170'16,"0"0"-113"-16,0 0-40 16,0 0 8-16,0 0-25 15,0 0 0-15,-9 13 7 16,5 6-5-16,-1 5-4 15,0 14 4-15,1 10 13 16,4 8 55-16,0 6-25 16,0 1-8-16,0-3 18 0,0-9-41 15,0-8 8 1,0-17-20-16,0-11 5 0,0-8 4 16,4-5-11-16,1-2-38 15,2 0-28-15,0-6-94 16,-1-14-285-16</inkml:trace>
  <inkml:trace contextRef="#ctx0" brushRef="#br0" timeOffset="36411.26">17164 3298 357 0,'0'0'136'0,"0"0"-23"0,0 0-76 16,0 0-27-16,0 0 2 16,0 0 0-16,80-18 14 15,-73 18 8-15,0 0 12 16,-7 0 29-16,0 0-38 16,0 0 18-16,0 0 10 15,0 0-41-15,0 0 4 16,0 0-27-16,0 0 8 15,0 0-18-15,0 0 8 16,0 0 1-16,0 0-2 16,0 0 9-16,0-2 6 15,0-1 12-15,-7-2-15 0,0-2 18 16,1-4-19-16,-1-3 6 16,2 0 25-16,1 0-28 15,-1 0 16-15,1 3 1 16,0 4-12-16,-1 3 16 15,1 1-26-15,2 3-5 16,-6 0-2-16,2 0-18 16,-5 5 15-16,-1 17 3 15,2 6-13-15,-3 9 2 16,3 5 11-16,-1 2 0 16,5-1-2-16,2-5 12 15,0-9-10-15,4-9 0 16,0-11 1-16,0-2 8 0,0-5-9 15,0 0-1-15,0-2-22 16,0 0 2-16,10-11 15 16,1-14 6-16,0-1-6 15,-2-1-4-15,0 8 10 16,2-1 0-16,-2 8 0 16,2 5 18-16,0 5-29 15,1 2 11-15,0 0 0 16,0 6-10-16,1 12 12 15,-4 3-2-15,3-3 15 16,-2-1-12-16,-1-10 13 16,1-2-6-16,-2-5-4 15,1 0 49-15,0 0-36 16,4-15 9-16,3-7-16 0,0-4 1 16,-3-4-15-16,0-5 2 15,0 1-8-15,-3 0-2 16,1 5 15-16,-3 3-5 15,2 6 12-15,-6 11-12 16,1 3 42-16,-5 4-21 16,0 2-19-16,0 0-4 15,0 2-16-15,-5 16 18 16,-11 2-9-16,5 3 3 16,5-3-1-16,6-3-30 15,0-3-15-15,0-4 11 0,11-4-65 16,11-2 60-1,-4-1 39-15,0-2 2 0,-3 5 1 16,1-2 4-16,-3 4 0 16,1 3 8-16,1 2-2 15,-3 8 30-15,-1 3 20 16,-1 2-28-16,0-4 29 16,1-2-29-16,3-8-10 15,-4-4 17-15,6-8-29 16,2 0 6-16,0 0 1 15,4-4-5-15,0-12-16 16,3-6-51-16,0-3-150 16,4-4-98-16</inkml:trace>
  <inkml:trace contextRef="#ctx0" brushRef="#br0" timeOffset="37057.23">17977 3248 119 0,'0'0'420'0,"0"0"-197"16,0 0-90-16,0 0-31 15,0 0-12-15,0 0-71 16,0 0 5-16,-50-70 8 16,32 63-30-16,-3 2 16 15,0 3-13-15,0 2 3 16,5 0-2-16,1 0-6 16,1 7-8-16,1 10-2 15,0 9 2-15,1 8 8 16,2 0 5-16,3 3-3 0,5-7 4 15,2-7-6-15,0-6 0 16,0-11-5-16,11-6 12 16,0 0-7-16,3-6 17 15,-6-11-15-15,3 0 17 16,-1-4-19-16,0 1 0 16,-1-2 6-16,3-2 7 15,1 2 19-15,-3 5 14 16,2 2-24-16,-5 7 30 15,-3 4-40-15,-2 2 0 16,-2 2-3-16,0 0-9 16,4 0 0-16,2 14-6 0,0 12 6 15,1 9-4-15,-1 14 6 16,4 8-2-16,-2 4 12 16,1 4-6-16,3 3-6 15,-6 0 3-15,3 1 6 16,0-3-3-16,-5-4-6 15,-4-7 0-15,0-12-1 16,0-9 14-16,0-10-13 16,-2-10 3-16,-7-6 4 15,0-6 20-15,-2-2-27 16,0 0 18-16,-7-2 28 16,-2-23-45-16,2-8 17 15,1-13-3-15,5-10-14 16,8-9 19-16,4-3-20 15,0-2 0-15,2 0-4 0,16-1-45 16,7 2 10-16,4 6-35 16,2 7-163-16,0 10-64 15,-2 12-398-15</inkml:trace>
  <inkml:trace contextRef="#ctx0" brushRef="#br0" timeOffset="37776.24">18125 3178 421 0,'0'0'350'16,"0"0"-209"-16,0 0-85 16,0 0-55-16,0 0-1 15,0 0 23-15,10 4-10 0,-4-1 13 16,-2 3-23-16,0-3 37 16,5-1-19-16,-3 2-8 15,4 1 24-15,-1-4-36 16,-5 1 10-16,0-2-7 15,-1 0 6-15,2 0 1 16,-1 0-7-16,-2-8 0 16,-2-1-8-16,0-2-11 15,0 2 15-15,0 4 1 16,0-2 4-16,-2 4-5 16,-7 3 6-16,-2 0-4 15,0 0-2-15,-5 3 0 16,1 12 0-16,1 7-8 0,1 4 0 15,3 2 8-15,8 6 0 16,2 5 2-16,0-2 22 16,2 1-21-16,17-9-2 15,5-9 8-15,-1-11 0 16,8-9-1-16,0 0 2 16,2-17 10-16,-1-19 15 15,-5-3-29-15,-4-1-6 16,0 3 0-16,-5 0-12 15,-1-1 6-15,-3 2-3 16,-3 2 9-16,-2 0 3 16,-4 4 5-16,-1 2-8 0,-2 6 20 15,-2 6-3 1,0 6 17-16,0 4-14 0,0 4-15 16,0 0 23-16,0 2-24 15,0 0-4-15,0 0 0 16,-11 0-13-16,0 17 7 15,-2 6 6-15,-1 5 0 16,3 6-8-16,7 6 8 16,2 4 0-16,2 2 0 15,0 3 10-15,0-3-4 16,11-2-6-16,4-9 1 16,1-3 10-16,0-15-9 15,-3-8-2-15,0-6 0 0,1-3 4 16,-1-4-8-1,0-21-7-15,0-7-99 0,-8-7-65 16,-5-1-171-16</inkml:trace>
  <inkml:trace contextRef="#ctx0" brushRef="#br0" timeOffset="37929.04">18426 3208 389 0,'0'0'511'0,"0"0"-318"16,0 0-44-16,0 0-56 15,0 0-70-15,0 0-2 16,71-6-21-16,-40-2-43 16,2-2-86-16,-2-3-164 15,-2-8-506-15</inkml:trace>
  <inkml:trace contextRef="#ctx0" brushRef="#br0" timeOffset="38215.87">19266 3150 225 0,'0'0'85'16,"0"0"-85"-16</inkml:trace>
  <inkml:trace contextRef="#ctx0" brushRef="#br0" timeOffset="38789.26">19070 2837 250 0,'0'0'261'15,"0"0"-62"-15,0 0-35 16,0 0-67-16,0 0 16 15,0 0-23-15,-2-76-33 16,2 74 32-16,0 2-50 16,0 0-6-16,0 0 5 15,0 0-32-15,0 0-12 0,-5 16 0 16,-3 22 6-16,-6 22-7 16,1 16 7-16,-1 10 0 15,-1 11 0-15,1 8 12 16,1-1-12-16,4-6 0 15,5-12-15-15,4-22-35 16,0-24-124-16,2-24-152 16,22-16-315-16</inkml:trace>
  <inkml:trace contextRef="#ctx0" brushRef="#br0" timeOffset="41173.75">19745 2893 539 0,'0'0'222'15,"0"0"-48"-15,0 0-72 0,0 0-20 16,0 0 6-16,0 0-54 16,-9-62 34-16,9 62-27 15,0 0-32-15,0 0 28 16,0 0-37-16,-4 0-20 16,-7 23 19-16,-5 18 2 15,-4 17-1-15,-4 5 0 16,1 1 5-16,1-5 8 15,-1-6-13-15,2-5 0 16,0-13 2-16,6-12 1 16,6-11-6-16,2-9 3 15,5-3 0-15,-2 0 28 0,2-7-20 16,-1-12-5-16,3-5-6 16,0-5 1-16,0 7 2 15,15 2 7-15,4 6 6 16,-2 7 3-16,3 2-16 15,1 5 0-15,6 0-18 16,4 12 27-16,-2 12-9 16,0 3 0-16,-5 0 3 15,-4-1-6-15,-7-6 3 16,-3-6 0-16,-4-7 0 16,-4-6 15-16,-2-1-15 15,2 0 0-15,-2-3 2 16,5-22 17-16,-1-8-19 0,6-10-20 15,-2-1 15-15,3 0-45 16,-1-1 35-16,-4 0-14 16,1 5 18-16,-7 3 7 15,0 7-12-15,0 9 16 16,0 0-2-16,0 7-14 16,0 4 16-16,-5 3 28 15,1 0-15-15,0 3 22 16,-4-2-29-16,6 3 3 15,-2 3-3-15,2 0 5 16,2 0-9-16,0 0-2 16,-3 0-1-16,1 0-16 0,-6 0 18 15,-4 5-1 1,1 13 0-16,-3 10-12 0,3 5 10 16,3 4 2-16,3 6 0 15,5 1-11-15,0 0 12 16,9 0-1-16,14-6 0 15,1-2-4-15,4-10 4 16,1-8 3-16,0-10 7 16,5-8 4-16,0 0-14 15,4-12 2-15,-3-8-2 16,-4-4-8-16,-2 0 6 16,-6-1 2-16,-4 2-9 15,-3 0-1-15,-5 4-18 16,-3 3 28-16,-4 4-8 15,-4 3-1-15,0 7 9 0,0 2 5 16,0 0-3-16,0 0-2 16,-4 0-5-16,-10 0 5 15,-1 9-2 1,1 7-10-16,3 4 5 0,3 4 7 16,6 2-2-16,2 2-17 15,0 2 18-15,16 0 1 16,9-2-1-16,4-3 2 15,-2-11 3-15,-1-10-4 16,3-4-29-16,-2-8 9 16,2-20 20-16,-2-8-4 15,2-7 0-15,-2 1-10 0,-5-2 14 16,-7 0 0-16,-3 1 2 16,-6 2 15-16,-1 5-6 15,-1 6 18-15,-2 9 17 16,0 9-23-16,1 8 20 15,-1 4-25-15,-2 0-13 16,0 0 5-16,0 0-10 16,0 0-13-16,5 18 8 15,-1 10 7-15,3 12-2 16,-1 13 0-16,1 11 7 16,0 15 3-16,0 12-5 15,-3 14-5-15,2 2 0 16,1-6 8-16,0-9-8 0,-2-9 0 15,-1-16-44-15,-4-16 17 16,0-12-99-16,0-20-22 16,0-15-159-16,0-4-222 15</inkml:trace>
  <inkml:trace contextRef="#ctx0" brushRef="#br0" timeOffset="41454.46">20470 3096 628 0,'0'0'290'0,"0"0"-160"0,0 0-23 15,0 0-59-15,0 0-28 16,0 0 2-16,145-121-16 16,-114 121-6-16,-4 2 0 15,-7 15-5-15,-9 5-2 16,-7 1 13-16,-4 4-6 15,0 1 32-15,-11 0-25 16,-15 0 7-16,-6-4-2 16,3-4-12-16,0-6-37 15,9-10-67-15,5-4-76 16,8 0-128-16,7-18-304 16</inkml:trace>
  <inkml:trace contextRef="#ctx0" brushRef="#br0" timeOffset="42254.05">20820 3057 314 0,'0'0'394'0,"0"0"-211"16,0 0-134-16,0 0 27 16,0 0-34-16,0 0-30 15,54 0 28-15,-44-9-21 16,-3-4-6-16,3 1 24 15,-6-2-37-15,0-1 13 16,-2-2-13-16,-2 2-12 0,0-3 2 16,0 4-24-1,0 1 4-15,-8 5 23 0,-4 6-15 16,-3 2 16-16,1 0 3 16,3 0 6-16,-3 14-15 15,3 6 12-15,3 4 0 16,-2 5 2-16,4 2 8 15,1 1-7-15,1 3 16 16,2-2-11-16,2 1 20 16,0-1-22-16,0-8-5 15,0-5 18-15,4-11-7 16,7-5-12-16,5-4 21 16,-1 0 25-16,6-12 1 15,-1-9-47-15,3-4 5 16,-2-3-3-16,-3 3-2 0,-3 2-11 15,-1 3 11-15,-5 4 0 16,0 3 4-16,-2 8-4 16,-3 3 0-16,1 2-13 15,-3 0-11-15,0 7 9 16,0 14 15-16,-2 1 2 16,0 6 25-16,0-2-27 15,0 1 1-15,0-6 21 16,0-3-17-16,0-6-5 15,0-6 1-15,0-6 8 16,0 0 7-16,5 0-12 16,4 0 5-16,4-22-9 15,5-8 0-15,2-2-31 16,-2-2-3-16,-3 2-25 0,-1-2 31 16,1 4 15-16,-1 2 13 15,-1 7-5-15,-1 10 6 16,-4 2-1-16,1 6 11 15,0 3-10-15,-2 0 34 16,0 0-30-16,1 1 3 16,1 13 38-16,3 3-29 15,-2 3 26-15,4 1-14 16,-1 4-26-16,-2-1 19 16,1-4-22-16,-4-4 0 15,1-2-27-15,3-6-96 16,1-8-24-16,5 0-181 15,1-3-248-15</inkml:trace>
  <inkml:trace contextRef="#ctx0" brushRef="#br0" timeOffset="43799.56">21584 3006 408 0,'0'0'216'0,"0"0"-62"15,0 0-63-15,0 0 8 16,0 0-23-16,0 0-31 15,5-31 4-15,-5 26-37 16,0-2 5-16,-11 2 7 16,2-2-22-16,-2 2 18 15,2 0 1-15,0 5-13 0,0 0 6 16,-2 0-14-16,0 3-2 16,-1 15-5-16,2 4 2 15,1 1 5-15,1 5 0 16,4 1 7-16,2-3-1 15,2-3-6-15,0-6 0 16,0-5-6-16,11-8-25 16,5-4 31-16,4 0 3 15,-3-14 2-15,4-12 5 16,-1-4-10-16,-5-11-1 16,4 0-7-16,-6-4-5 15,-7-4 13-15,-2 0 0 16,-4-3 2-16,0 5 1 15,0 12 7-15,0 10 8 16,0 13 24-16,0 12-38 0,0-3 23 16,0 3-27-16,0 0 2 15,0 0-11-15,0 0-7 16,0 12 16-16,0 5-1 16,0 3 14-16,0 9 3 15,0 5-16-15,0 4 8 16,0 4 6-16,0 3-12 15,8 0-2-15,-2 0 0 16,-1-3 9-16,-1-8-9 16,2-6 0-16,2-12 5 0,3-4-13 15,-1-9 20 1,9-3-12-16,3 0 16 0,5-5-7 16,2-16-16-16,-1-4 7 15,1-3-33-15,-4-4 13 16,-7 1-46-16,-3-1 23 15,-5 5 40-15,-6 1-5 16,-2 3 8-16,0 5 5 16,-2 6-1-16,0 7 31 15,0 2-34-15,0 3 12 16,0 0-13-16,0 0 0 16,0 3-4-16,-10 11 4 15,-2 6 0-15,-1 4-13 0,3 5 13 16,0 5 0-1,5 3-2-15,5-1 6 0,0-3-7 16,0-4 3-16,11-5 0 16,7-8 10-16,-1-7-4 15,2-9-6-15,-1 0 9 16,1-3-9-16,0-17-10 16,-4-8-30-16,-1-2-15 15,-1 0 27-15,1-2-24 16,-2 1 48-16,0 8-3 15,-1 5 14-15,0 5 0 16,-7 8 9-16,4 5-2 0,-2 0-6 16,-2 4 9-1,-1 15-12-15,-3 6 32 0,0 0-25 16,0-1 35-16,0-4-42 16,0-1 0-16,0-5 10 15,0-3-3-15,0-8-12 16,0-1 0-16,0-2 5 15,0 0 12-15,0 0-17 16,0-8-18-16,0-14-18 16,10-6-9-16,6 0 31 15,5-1 10-15,-2 5 4 16,-3 5 3-16,-5 8 4 16,-2 7 5-16,-2 4 18 15,2 0-22-15,2 0-8 16,5 16 15-16,4 11-7 0,-5-1 34 15,6 2-41 1,-9-5 6-16,2-5 2 0,-1-3-1 16,-2-9-8-16,3-4 10 15,-1-2-9-15,3 0 18 16,-1-18-19-16,-1-10-58 16,1-7-5-16,1-5-45 15,-5-2 5-15,0-2 11 16,-4-2 12-16,-7 0 79 15,0 3 1-15,0 6 54 16,0 7 82-16,0 7-70 16,0 14 28-16,0 4-8 0,0 5-57 15,0 0 1 1,0 0-30-16,0 0-13 16,0 5 6-16,0 16-8 0,0 10 15 15,0 4 3-15,0 8-2 16,0 5 32-16,0 0-26 15,0 1 1-15,2-7 24 16,5-9-22-16,-3-6-1 16,1-13-1-16,-5-6-3 15,0-8 18-15,0 0-23 16,0 0 24-16,0 0 41 16,0-6-40-16,2-17 18 0,3-9-43 15,1-6 10-15,5-3-2 16,3 0-8-16,6 3-5 15,0 8 1-15,3 4-58 16,6 8-3-16,4 11-99 16,5 4-202-16,4 3-604 15</inkml:trace>
  <inkml:trace contextRef="#ctx0" brushRef="#br0" timeOffset="43923.25">23115 2881 586 0,'0'0'491'0,"0"0"-431"16,0 0-41-16,0 0-19 0,0 0-156 16,0 0-275-1</inkml:trace>
  <inkml:trace contextRef="#ctx0" brushRef="#br0" timeOffset="49889.94">22438 1435 25 0,'0'0'301'16,"0"0"-192"-16,0 0-57 16,0 0 10-16,0 0 3 15,0 0 27-15,0 0-35 16,-15 0-1-16,7 0 17 16,2-1-17-16,-3 1 5 15,-1-3-5-15,2 3-3 16,4 0 21-16,2 0-30 15,2 0 8-15,0 0 0 16,0 0-51-16,4 0 18 16,31 0 6-16,24 0-11 0,23 0 23 15,20 0-26 1,10 0-8-16,0 0-3 0,-8 4-26 16,-12 2 22-16,-18-1-12 15,-18-3 16-15,-14-2 0 16,-18 0 0-16,-13 0 0 15,-6 0 4-15,-5 0 9 16,0 0-13-16,0 0 20 16,0 0-15-16,0-7-3 15,0 0-2-15,0 0 0 16,0-1-13-16,-7-2 7 16,-6-1 5-16,-5-4-6 15,-5 0 7-15,2-4-5 16,-2 5 8-16,5 0-3 0,9 3 0 15,3 2 8-15,6 4-15 16,0 0 7-16,8 3-22 16,19 0 7-16,7 2 1 15,-1 0 14-15,-6 11-6 16,-9 10 11-16,-9 5-10 16,-9 9-2-16,0 6-19 15,-34 8 26-15,-17 2 4 16,-9 4-4-16,-3-1-126 15,7-13-194-15,10-16-521 16</inkml:trace>
  <inkml:trace contextRef="#ctx0" brushRef="#br0" timeOffset="51388.68">24703 1146 343 0,'0'0'322'0,"0"0"-124"16,0 0-78-16,0 0-75 15,0 0-45-15,0 0-9 16,-14 9 9-16,-9 16 9 16,-10 0 8-16,0-1-11 0,0-8 23 15,-1-2-6-15,5-6 27 16,3-4-34-16,2-4 10 15,6 0 29-15,1 0-49 16,9-19 34-16,6-10-34 16,2-3 17-16,0-2-26 15,4-1 3-15,16 8 0 16,3 6-1-16,4 10 1 16,-1 8-31-16,5 3 30 15,3 0 2-15,-3 21 2 16,-3 8-3-16,-7 9-5 15,-9 8-11-15,-12 3 2 16,0 6 13-16,-14-2 1 16,-22 1 0-16,-4-6 13 15,-5-2-13-15,3-7 0 0,1-11 4 16,6-8 1-16,6-12-5 16,10-8 9-16,5 0-7 15,1-2 35-15,6-16-30 16,0-1-2-16,5-4 34 15,-1 2-39-15,3 6 45 16,0 0-24-16,0 10-16 16,0 3 38-16,0 2-43 15,0 0 0-15,0 0 0 16,0 0-36-16,0 3 36 16,7 22 0-16,7 7 7 15,1 3-1-15,-1 0-6 16,-3-3 0-16,3-4-4 0,-1-7 0 15,-3-6 3-15,2-7-14 16,1-8-32-16,7 0 47 16,5-14 10-16,8-14-7 15,1-6-3-15,3 0-21 16,-1 0 7-16,-3-2-21 16,-4 4 22-16,-4 1 10 15,-5 7 6-15,-2 9-2 16,-7 3-1-16,0 7 7 15,-4 5-15-15,0 0 6 16,2 0-12-16,-3 17 6 16,1 6-16-16,-3 4 24 15,1 3-2-15,-3-2 13 16,-2 0-12-16,0-2 1 0,0-1 0 16,3-4 5-16,-3-5-1 15,0-7-4-15,2-2 0 16,0-7 6-16,0 0-6 15,5 0 0-15,4-7 2 16,2-13 27-16,6-6-29 16,-2-1-16-16,1-4 8 15,1 4-7-15,0 1 15 16,-1 4 0-16,-1 2 1 16,1 6 3-16,-5 6-4 15,-1 4-4-15,-3 1 2 16,-1 3-15-16,-1 0 7 0,0 7 10 15,0 11 0-15,-3 2 15 16,0 1-15-16,3 3 18 16,0-3 5-16,-2-3-20 15,3-4 19-15,-3-7-16 16,1 0-2-16,2-3 17 16,0-4-10-16,9 0-11 15,4 0 20-15,3-4-20 16,3-10-36-16,-2-5-91 15,2-4-194-15,-6 0-583 16</inkml:trace>
  <inkml:trace contextRef="#ctx0" brushRef="#br0" timeOffset="52506.31">25521 1451 529 0,'0'0'133'0,"0"0"-119"15,0 0 18-15,0 0-12 16,0 0 15-16,0 0 38 16,0 0-24-16,0 2 46 15,0-2-5-15,0 0-38 16,0 0 3-16,-9 0-52 16,-4-4-3-16,0-1 0 15,-1-4 10-15,-1 0-7 16,1 0-3-16,1 4 1 0,3 2 14 15,2 3-11-15,-1 0-4 16,1 0 0-16,-4 5-23 16,1 11 21-16,-1 5-3 15,6 2 5-15,1-1-6 16,3 0 6-16,2-2 0 16,0-3-3-16,0-6 10 15,2-3-13-15,7-4 8 16,7-4-2-16,7 0 64 15,6-14-49-15,0-15 8 16,2-7-20-16,-5-1 7 16,-4-6-20-16,-6 1-14 0,-5 0 23 15,-9 5-21 1,-2 0 15-16,0 5 7 0,0 6 9 16,0 8-1-1,0 8 29-15,0 6-20 0,0 4-17 16,-2 0 0-16,2 0-2 15,-2 0-4-15,0 0 1 16,-2 14 2-16,-3 7 2 16,0 4 1-16,-4 5 0 15,4 5 18-15,1 2-12 16,3 1-6-16,3 0 0 16,0-3 4-16,0-5-5 15,0-7 1-15,5-2 0 16,10-5-15-16,6-7 38 0,-2-2-20 15,6-5 13-15,-1-2-16 16,-1 0 28-16,0-2-28 16,-2-14 0-16,-1-9-5 15,3-4-26-15,-4-3-3 16,-2-4 14-16,-5 4-13 16,-2 1 31-16,-6 9-7 15,-4 10 9-15,0 7 16 16,0 5-13-16,0 0-3 15,0 0-17-15,0 0 10 16,0 20-4-16,-7 1 11 16,7 1 0-16,0 0-4 15,0-1 4-15,0-3 0 0,12-1 0 16,5-3 2-16,3-5 13 16,3-6-15-16,-4-3-11 15,6 0-1-15,0-14 20 16,2-14-10-16,2-5 2 15,-5-4 0-15,-2 2-8 16,-4 1 8-16,-7-1 0 16,-4 3 12-16,-4 2-7 15,-3 6 40-15,0 6 5 16,0 7-42-16,0 8 48 16,0 3-46-16,0 0-5 15,0 0-10-15,0 0-5 0,0 8 0 16,0 18 3-1,0 10 7-15,-5 10-5 0,3 12 5 16,2 10 0-16,0 10 10 16,0 7-6-16,0 11 1 15,0 4-5-15,0 3 8 16,2-9-3-16,3-16-3 16,-1-20-2-16,-2-16 0 15,0-18-68-15,0-12-44 16,-2-12-39-16,0 0-39 15,5-20-139-15</inkml:trace>
  <inkml:trace contextRef="#ctx0" brushRef="#br0" timeOffset="52766.16">26049 1446 301 0,'0'0'366'0,"0"0"-182"16,0 0-57-16,0 0-31 15,0 0-74-15,0 0 1 16,129-131-23-16,-108 131-8 16,-5 0 8-16,-5 15 0 15,-5 6 3-15,-6 5 36 16,0 6-6-16,0 3-4 16,-6-5-2-16,-13-2-11 0,2-9-29 15,-1-2 13-15,-3-9-88 16,6-4-16-16,5-4-140 15,4-4-158-15</inkml:trace>
  <inkml:trace contextRef="#ctx0" brushRef="#br0" timeOffset="53579.07">26355 1358 283 0,'0'0'405'0,"0"0"-318"15,0 0-27-15,0 0 39 16,0 0-60-16,0 0-1 16,60 0-30-16,-54-4-2 15,2-1 23-15,-6-2-19 0,0-4 14 16,-2-1-24-16,0 0-1 16,0-2-1-16,0 2-14 15,0 0 6-15,0 2-3 16,0 3-2-16,0 7 15 15,-4 0 9-15,-6 0 3 16,-5 0-20-16,-1 12 8 16,1 11 0-16,-3 5 25 15,5 1-25-15,3 3 21 16,1-3-6-16,7 1-10 16,2-2 6-16,0-3-11 15,0-5 8-15,0-8 5 0,11-4-13 16,5-6 3-1,2-2 27-15,6-2-11 0,3-20 11 16,0-4-27-16,0-5 6 16,-7 1-17-16,-3 2 8 15,-3 2 0-15,-1 8-4 16,-4 6 13-16,-2 4-8 16,-2 6-1-16,-3 2 6 15,2 0-19-15,3 2 2 16,-3 18 3-16,-2 4-9 15,1 3 17-15,-1-2 11 16,-2-2-1-16,3-6-6 16,-1-3 18-16,0-3-18 0,0-5 0 15,-2-3-4 1,2-1 9-16,0-2-3 0,3 0-4 16,1 0 5-16,4-11 25 15,0-14-32-15,1 0 0 16,-1-4 0-16,-4 3-21 15,3 2 21-15,-3 2 0 16,4 4 0-16,-3 6-4 16,-1 4 8-16,-2 5-4 15,-2 3 2-15,2 0 7 16,-2 0-18-16,2 5 6 16,0 13 3-16,3 5 40 0,-1 3-32 15,4-1 13-15,-1 1-1 16,1-1-14-16,0-4 12 15,1-2-18-15,-3-9 4 16,4-5 2-16,-3 0 2 16,4-5-8-16,5 0 0 15,2 0-13-15,6-12-43 16,3-15-100-16,0-4-241 16</inkml:trace>
  <inkml:trace contextRef="#ctx0" brushRef="#br0" timeOffset="54785.31">27127 1315 616 0,'0'0'143'16,"0"0"-69"-16,0 0 10 15,0 0-52-15,0 0 0 0,0 0-24 16,0 0-8-16,2 0 52 16,-2 0-6-16,0 0 21 15,0 0-13-15,0 0-29 16,0 0 27-16,0 0-37 15,0-5-13-15,0 0 36 16,-10-2-33-16,1-2 0 16,1 5-5-16,-2 0 7 15,6 4-9-15,-3 0 2 16,-1 0-4-16,-1 0-11 16,-7 12 8-16,1 8 7 15,-3 4 0-15,2 2 2 0,3 4-6 16,0 0 4-16,5-2 0 15,6-3-1-15,2-5 5 16,0-7-4-16,0-6 2 16,2-5 0-16,14-2 24 15,7-4-20-15,3-22-2 16,3-11 10-16,0-5-3 16,-2-2-14-16,-5-2 3 15,-3 0-9-15,-7-1-13 16,-5 1 21-16,-5 2 1 15,-2 7 2-15,0 7 11 16,0 12-13-16,0 9 14 16,0 8-12-16,0 1 11 0,0 0-13 15,0 0-19-15,0 0 17 16,-6 14-16-16,-3 5 18 16,-1 6 0-16,6 0 3 15,0 6-8-15,4 1 5 16,0 2 0-16,0-3-5 15,0 4 10-15,2-3-5 16,14-4 0-16,-3-4 4 16,3-6 7-16,-1-5-11 15,1-12 0-15,1-1-4 16,6 0 13-16,2-5-9 16,-1-13 0-16,1-8 5 0,-3-1-17 15,-2-1-11 1,-3 2-9-16,-3 5 31 0,-3 2-24 15,-1 3 25-15,-6 5 0 16,-2 6 1-16,0 1-2 16,-2 1 5-16,0 3-4 15,0 0 13-15,0 0-10 16,0 0-6-16,0 0-3 16,-2 9 6-16,-6 11-8 15,0 4 8-15,4 4 0 16,2 4-5-16,2 0 8 15,0 0-3-15,0-1 0 16,0-10 5-16,0-5 0 16,6-7-5-16,6-9 0 15,-1 0 0-15,-3 0 8 0,4-17-8 16,-1-5 0-16,3-6-13 16,-1-4 7-16,0 2-17 15,-2 4 23-15,0 8 11 16,-2 7-6-16,-2 6 21 15,-2 5 7-15,-3 0-29 16,2 0-4-16,2 8-6 16,4 9 6-16,-1 2 7 15,-3 1 4-15,1 1 1 16,-3-2-3-16,-2-1-4 16,3-4 12-16,-5-4-17 15,0-6 0-15,0-1 5 16,0-3 5-16,3 0-10 0,5-3 3 15,3-18-3-15,5-4 0 16,-1 1-19-16,1 2 19 16,-3 8 0-16,1 2 12 15,-1 6-12-15,-3 2 9 16,-2 4-6-16,1 0 1 16,2 0-4-16,-2 18 0 15,2 4-3-15,-2 1 4 16,0-2-1-16,2-5 0 15,-2-2-25-15,-2-9-45 16,0-5-96-16,1 0-102 16,-1-17-239-16</inkml:trace>
  <inkml:trace contextRef="#ctx0" brushRef="#br0" timeOffset="55147.42">27929 1101 512 0,'0'0'325'0,"0"0"-97"16,0 0-87-16,0 0-35 15,0 0-10-15,0 0-77 16,12-91-11-16,-12 91-8 16,0 3-30-16,0 16 25 15,0 12 2-15,0 3 6 16,0 8-14-16,4 6 14 16,2 4-3-16,1 5 7 0,-1-6 7 15,-2-3-13 1,-1-5-1-16,-3-14 4 0,0-11 0 15,0-9 3-15,0-9-7 16,0 0 13-16,0 0-8 16,-3-17 24-16,-5-14-22 15,1-10-5-15,3-3 12 16,4 2-11-16,0 2-3 16,4 6 0-16,19 4 7 15,3 6-7-15,5 4 0 16,3 6-8-16,2 3 5 15,-1 8-69-15,-1-4-119 16,-5 2-351-16</inkml:trace>
  <inkml:trace contextRef="#ctx0" brushRef="#br0" timeOffset="55763.61">28854 984 450 0,'0'0'84'16,"0"0"37"-16,0 0-38 15,0 0-27-15,0 0 12 16,0 0-22-16,94-107-28 15,-86 90 23-15,-5 1 0 16,-1 0 29-16,-2 0-35 16,0-3-15-16,0 6 40 0,-9-1-57 15,-3 1 13 1,4 6-4-16,-1 3-6 0,5 2 8 16,-2 2-14-16,2 0 0 15,0 0-11-15,-1 4 6 16,1 16 5-1,-2 12 0-15,1 10 2 0,5 16-8 16,0 13 6-16,0 8 0 16,0 11 32-16,0 7-28 15,0 0 15-15,0-6 1 16,0-6-19-16,0-7 24 16,0-12-25-16,-5-14 0 15,1-14 12-15,4-18-12 0,0-14-54 16,0-6-46-16,0-14-66 15,0-26-262-15</inkml:trace>
  <inkml:trace contextRef="#ctx0" brushRef="#br0" timeOffset="56983.77">28816 1279 756 0,'0'0'296'0,"0"0"-155"16,0 0-13-16,0 0-60 15,0 0-25-15,0 0-43 16,136-34 0-16,-88 28-1 16,2-2 1-16,-8 0-4 15,-4-2 0-15,-6 0-14 0,-5-2 10 16,-4 1-17-16,0-1-11 16,-7-1 2-16,-3 1-40 15,-5-2 32-15,-5-2-22 16,-3 0 36-16,0 0 22 15,0 1 7-15,-3 8-1 16,-3 0 35-16,-3 3-32 16,1 2 6-16,-2 2-6 15,-1 0 4-15,1 0-4 16,-2 2-3-16,3 10 0 16,3 2-9-16,-2 4 18 15,2 7 2-15,1 3 13 0,5 2-18 16,0 4 38-1,0 0-41-15,17-4 10 0,4-5 5 16,4-8-7-16,0-7-3 16,1-10-8-16,6 0-25 15,7-6 18-15,6-20-39 16,2-8-15-16,0 1-36 16,-9 1-53-16,-9 2 105 15,-7 9 45-15,-9 5 4 16,-6 4 66-16,-3 6 5 15,-2 3 5-15,-2 3 2 16,0 0-70-16,0 0 14 16,0 0-5-16,0 0-19 15,0 0 11-15,-11 0-10 0,-11 9-3 16,0 9 0-16,0 6 0 16,-3 4 0-16,5 2 0 15,4 0 1-15,0-2 1 16,10-3 2-1,4-8-4-15,2-5 1 0,0-6-1 16,0-6-1-16,0 0-32 16,6 0 33-16,10-20-4 15,7-4 4-15,-4-1-8 16,0 6-2-16,-2 5 9 16,-5 6 1-16,-2 4 37 15,-1 4-2-15,5 0-10 16,3 0-23-16,1 12-2 0,1 9 0 15,-2 4 12-15,1-1-12 16,-5-6 0-16,1-6 5 16,-5-8-13-16,1-4 8 15,2 0-47-15,1-10 10 16,3-16-72-16,-3-9-49 16,1-3-23-16,-1-3-61 15,-4-3 75-15,-5 2 150 16,-1 2 17-16,-3 1 251 15,0 7-30-15,0 2-47 16,2 7-57-16,0 11-5 16,1 1-7-16,-1 9-49 15,-2 2-12-15,0 0-27 0,0 0-9 16,0 0-16-16,0 0 5 16,0 16-1-16,0 18-3 15,0 12 7-15,0 12 0 16,0 7-1-16,0 0 13 15,4-4-6-15,-2-6-6 16,0-14 1-16,3-7-5 16,-5-12 4-16,2-10-32 15,0-10-27-15,-2-2-81 16,0-2 105-16,0-19-70 16,0-8-240-16,-11-3 35 15,-9 0 148-15,0 2 151 0,2 0 11 16,5 6 176-1,6 4 90-15,7 6 16 0,0 2-112 16,0 0 8-16,14-3-108 16,10 0-15-16,8-5-19 15,3 2-35-15,3-3 22 16,-5 7-23-16,-2 2-26 16,-6 8-18-16,-7 4-152 15,-9 0-121-15,-9 0-351 16</inkml:trace>
  <inkml:trace contextRef="#ctx0" brushRef="#br0" timeOffset="58378.5">29845 1235 369 0,'0'0'200'16,"0"0"-61"-16,0 0-35 15,0 0-72-15,0 0-8 16,0 0-3-16,0 46 10 16,0-29 6-16,3-2-34 15,6 2 45-15,0-3-24 16,2-2-13-16,3-5 29 16,3-2-36-16,1-5 35 0,5 0 22 15,0-3-58-15,0-15 33 16,-3-4-33-16,-2-4-1 15,0 0 11-15,-5-2-6 16,1 2-1-16,-4 4 2 16,-1 5 9-16,-4 4 25 15,2 5-23-15,-5 6-6 16,-2 0 1-16,2 2-12 16,-2 0-4-16,0 0-2 15,0 0-15-15,0 0 8 16,0 12 9-16,0 4 2 15,0 0-3-15,0 4 7 16,0 0-4-16,0 4 0 16,0-2 1-16,0 0 1 15,0-4-2-15,0-4 0 0,7-4-3 16,-3-5 3-16,3-3-8 16,2-2 0-16,4 0 8 15,3-11-13-15,1-9-26 16,-1-2-18-16,-3 0-5 15,-1 2 20-15,-3 0 42 16,-1 2 2-16,2 4-1 16,-1 2 72-16,-1 6-8 15,2 0-19-15,-4 1 6 16,1 5-49-16,-1 0-3 16,-1 0-3-16,2 0-8 15,-1 14-2-15,1 3 13 0,2 5 0 16,2 0 0-16,2-2 6 15,6 1-6-15,0-7 0 16,4-7 0-16,-3-3 20 16,1-4-16-16,-2 0-4 15,-1-11 17-15,-3-12-9 16,-1-1-16-16,-3-4-5 16,-3-2-17-16,-3 0 21 15,2 0-2-15,-5 4 11 16,0 6 11-16,1 6-7 15,-3 5 44-15,2 6 1 16,-2 1-15-16,0 2 21 16,2 0-55-16,0 0 3 15,-2 0-6-15,4 0-7 16,1 0-4-16,2 2-18 0,0 10 24 16,1 2-4-16,1 2-9 15,1 0 19-15,0-1-9 16,1 2-2-16,-1 0 13 15,-4-3 0-15,-2 3 0 16,-1-5-5-16,1 0 5 16,0-4 0-16,4-4-5 15,-4 1 8-15,3-5-3 16,-1 3 15-16,-2-1-11 16,2-2 18-16,0 2-19 15,3-2 10-15,1 0 0 16,7 0-2-16,3 0-6 0,2-7-5 15,-2-6 6-15,2-3 1 16,-4-2-4-16,2-2-3 16,-5 2 0-16,-3-3 10 15,-6 2-10-15,-3-2 0 16,-3 2 0-16,0 1-3 16,0 4 3-16,0 3 0 15,0 6-2-15,-5 3-9 16,-3 2 10-16,-2 0-6 15,-1 0-9-15,-2 2 6 16,2 11 2-16,0 9 8 16,2 1-7-16,4 2-6 15,5 1 13-15,0 1 0 0,0-3 1 16,16-6-11-16,6-4 10 16,5-6 0-16,5-6-6 15,5-2-4-15,1 0 4 16,-3-6-7-16,-1-8-18 15,-5 2 22-15,-5 2 4 16,-1 2 5-16,0 4-2 16,-8 4-11-16,3 0 11 15,-10 0-11-15,-3 2 13 16,-5 14 37-16,0 2-31 16,0 2 11-16,-7 0-7 15,-11-4 3-15,-1-2-26 0,-4-6 9 16,-2-8-130-1,3 0-211-15</inkml:trace>
  <inkml:trace contextRef="#ctx0" brushRef="#br0" timeOffset="58531.8">31448 1115 552 0,'0'0'672'0,"0"0"-579"15,0 0-93-15,0 0-7 16,0 0-86-16,0 0-239 16</inkml:trace>
  <inkml:trace contextRef="#ctx0" brushRef="#br0" timeOffset="64178.14">5251 6150 184 0,'0'0'126'0,"0"0"-8"16,0 0 13-16,0-5-52 0,0 0-17 16,0-2 22-1,0-1-33-15,0 5 12 0,0-3-2 16,0 0-22-16,0 0 18 16,0-2-15-16,0-2-18 15,0-2 23-15,0 0-43 16,0-2 18-16,0 2-11 15,0 0-5-15,0-1 30 16,0 6-22-16,0-2 4 16,0 4 22-16,0 0-36 15,0 1 12-15,0 4-5 16,0 0-9-16,0 0 12 16,0 0-14-16,0 0 0 0,0 0-11 15,0 0 7-15,0 0-7 16,0 16 3-16,0 11 8 15,0 9-1-15,0 3 1 16,0 4 0-16,0-1-10 16,11-6 10-16,5-7-1 15,1-14 0-15,6-7-2 16,6-8 3-16,7 0 10 16,2-18-10-16,-2-7 0 15,-9-1-40-15,-10-1 33 16,-5 3-26-16,-4-3-14 15,-3 6 36-15,-1-1-20 16,-2 2 31-16,-2-1 7 16,2 4-1-16,-2-1-6 0,0 0 11 15,0 1-7 1,0 4 28-16,0 1-18 0,2 3 1 16,-2 1 22-16,0 4-28 15,0 2 23-15,0 0-9 16,0 2-16-16,0 0 33 15,0 0-37-15,0 0 3 16,0 0 3-16,0 0 5 16,0 0-14-16,0 0 0 15,0 0 8-15,0 0-25 0,0 0 17 16,0 2-11 0,2 21 4-16,4 12 0 0,0 16 7 15,1 16 0-15,-1 14 3 16,4 9-4-16,1 7 1 15,-1 7 0-15,4 3-2 16,-3 0-4-16,-2-6 6 16,-2-13 0-16,-3-12 4 15,-4-6 12-15,0-13-10 16,0-10-6-16,0-12 1 16,0-16 11-16,0-7-12 15,0-7 5-15,0-3 2 16,0-2 36-16,0 0-30 15,0 0 17-15,-2 0 14 16,-7 0-42-16,-6-15 24 0,-8-14-26 16,-4-7 9-16,-6-4-6 15,-3-9 0-15,3-5-3 16,4-6 0-16,4-10 2 16,12-7-2-16,6-6 0 15,7-4 1-15,0 5-3 16,25 6 2-16,8 16-14 15,6 9 9-15,-4 11-40 16,-2 13 12-16,-1 10-39 16,-3 11-103-16,0 6-69 15,2 0-402-15</inkml:trace>
  <inkml:trace contextRef="#ctx0" brushRef="#br0" timeOffset="64517.7">6072 6064 198 0,'0'0'610'16,"0"0"-385"-16,0 0-111 16,0 0 44-16,0 0-93 0,0 0-23 15,-40-26-42 1,42 22 29-16,17-2-28 0,13-1-1 16,6 3 0-16,4 3-21 15,0 1-12-15,1 0-57 16,-7 8-71-16,-7 14-23 15,-7 2-88-15,-13 2-185 16</inkml:trace>
  <inkml:trace contextRef="#ctx0" brushRef="#br0" timeOffset="64679.65">6061 6296 229 0,'0'0'413'15,"0"0"-174"1,0 0-22-16,0 0-123 0,0 0-46 15,0 0-20-15,162-84-26 16,-102 66-4-16,-1 6-36 16,-10 4-91-16,-9 5-159 15,-7-4-431-15</inkml:trace>
  <inkml:trace contextRef="#ctx0" brushRef="#br0" timeOffset="65407.25">7253 5861 141 0,'0'0'112'0,"0"0"-110"16,0 0 9-16,0 0 6 16,0 0-17-16,0 0 34 15,123-120 43-15,-123 103 1 16,0 2 50-16,0-3-46 16,0 2 7-16,-5 2-24 15,-1 2-11-15,-1 4 2 16,2 1-20-16,1 4-27 15,0 1 23-15,-1 2-27 0,1 0-5 16,-3 0 0 0,0 0-14-16,-4 13 9 0,-3 11-12 15,4 10 5-15,-1 9 12 16,1 13 14-16,6 8 7 16,0 12-7-16,4 9 5 15,0 1 19-15,0-2-37 16,0-3 16-16,0-3 37 15,0-6-43-15,0-2 36 16,0-12-6-16,0-10-28 16,0-13 13-16,0-14-26 15,0-8 0-15,0-10 24 16,0-3-14-16,0 0-5 16,-3 0-5-16,-10 0 4 0,-5-2 9 15,-4-10-13-15,0-6-35 16,4-2 24-16,2-2-46 15,5-6 7-15,7 0-91 16,4-4-152-16,0 0-139 16</inkml:trace>
  <inkml:trace contextRef="#ctx0" brushRef="#br0" timeOffset="65604.69">7033 6176 767 0,'0'0'276'15,"0"0"-89"-15,0 0-61 16,0 0-87-16,0 0 15 0,0 0-31 16,0 0-21-16,93-86-4 15,-46 78 0-15,4-2-2 16,3 0-29-16,6-2-88 16,0 0-51-16,3-5-158 15,-3-5-302-15</inkml:trace>
  <inkml:trace contextRef="#ctx0" brushRef="#br0" timeOffset="65962.06">7886 5724 476 0,'0'0'217'0,"0"0"-147"16,0 0-10-16,0 0-6 15,0 0-15-15,0 0 25 16,0-12-21-16,0 11 23 16,0 1-2-16,-2 0-46 15,-4 0 15-15,-6 0-8 16,-3 0-24-16,-5 0 18 16,-3 15-13-16,0 12-6 15,-2 7 8-15,0 7 1 16,2 12 14-16,5 5 2 15,5 5-23-15,7 1 39 16,6-5-40-16,0 0 1 0,0-11-2 16,10-5 9-16,11-14-9 15,4-9 0 1,4-10-102-16,2-10-18 0,2 0-10 16,0-25-245-16</inkml:trace>
  <inkml:trace contextRef="#ctx0" brushRef="#br0" timeOffset="66586.27">7920 6007 371 0,'0'0'359'16,"0"0"-199"-16,0 0-59 0,0 0-24 16,0 0-16-16,0 0-55 15,95-107 20-15,-57 98-26 16,3 1 0-16,-8 6 2 15,-2 2-1-15,-6 0-1 16,-3 0 0-16,-6 8-11 16,-3 8 2-16,-7 6 3 15,-6 4 0-15,0 2-6 16,0 5 1-16,-15-4 11 16,-12 2 8-16,-4-1-6 15,-4-4 30-15,-1-4-15 16,9-8-15-16,7-4 31 15,9-6-31-15,9-4 1 16,2 0 23-16,0-6-20 0,17-18-6 16,12-8-3-1,4-2-62-15,1 2 32 0,-3 0-85 16,1 2-49-16,2-1-109 16,-3 1 91-16,-2 1 183 15,-6 6 2-15,-4 3 56 16,-9 5 65-16,-2 1 28 15,-8 5-11-15,0 3-4 16,0 2-50-16,0 2-18 16,0 0-30-16,0 2-25 15,0 0 28-15,-5 0-38 16,-4 0 17-16,-2 0 6 16,-5 0-16-16,-1 8 29 15,-4 10-29-15,-3 10-5 0,4 6 25 16,0 10-20-16,6 7-5 15,10-1-3-15,4-1 5 16,0-6 13-16,16-9-18 16,11-10 0-16,4-9-12 15,2-15 2-15,3 0-41 16,-1-7-51-16,3-21-83 16,-4-8-214-16</inkml:trace>
  <inkml:trace contextRef="#ctx0" brushRef="#br0" timeOffset="66818.21">8526 5677 380 0,'0'0'253'15,"0"0"-61"1,0 0-51-16,0 0-95 0,0 0-41 16,0 0-5-16,46 40 0 15,-9 16 46-15,1 10-32 16,-7 11 25-16,-9 6 15 15,-15 5-19-15,-7 1 23 16,-23-7-43-16,-19-6-14 16,-9-7 25-16,-3-13-26 15,3-16-53-15,8-19-155 16,14-21-540-16</inkml:trace>
  <inkml:trace contextRef="#ctx0" brushRef="#br0" timeOffset="72381.53">9793 6132 167 0,'0'0'293'0,"0"0"-147"16,0 0-32-16,0 0-32 16,0 0 12-16,0 0-7 15,0 0-66-15,37-46 16 16,-16 20-37-16,0 0 1 16,-3-4 18-16,2 1-10 15,-4 1 7-15,-5 4-9 16,0 1-3-16,-4 9 21 15,-1 2-22-15,-1 5 2 16,-3 3-2-16,0 2 3 0,-2 2-6 16,0 0 0-16,0 0-27 15,0 0 24-15,0 2-23 16,0 14 26-16,-2 5 6 16,-5 6-3-16,3 7 3 15,-2 4-5-15,-1 4 3 16,2 1 21-16,5-7-23 15,0-6 1-15,0-6-3 16,9-7-2-16,2-8 2 16,0-3 12-16,-6-6-8 15,2 0 16-15,-1 0-14 16,1-8-5-16,5-14-1 16,0-6-25-16,-1-7 25 15,8-3-2-15,-7 1 2 0,5 3 0 16,-7 5 8-16,0 9-1 15,-6 6 29-15,-2 8-35 16,1 5 40-16,-3 1-40 16,2 0 9-16,2 3-20 15,2 19 8-15,4 7 2 16,-1-1 11-16,2 2 3 16,2-1-11-16,0 0-3 15,3-8 9-15,-5-4-9 16,-2-11 5-16,-2-6-5 15,0 0 9-15,-1-3-6 16,5-24 21-16,-1-7-24 16,-4-7-34-16,1-5 34 0,-1-2-38 15,-1 4 27-15,0 4 9 16,-3 10-4-16,-2 8 6 16,0 12 20-16,0 3 4 15,0 7 37-15,0 0-54 16,0 0 2-16,4 0-9 15,3 11-8-15,1 10 8 16,4-2 0-16,-1 1 3 16,3 2 3-16,-1-2-4 15,5-2-3-15,-1-1 1 16,4-6-8-16,-1-3 7 16,-1-4-19-16,4-4 20 0,2 0 38 15,2-6-35-15,-2-14 6 16,2-4-9-16,-4-2 2 15,-7 0-4-15,-3 3-12 16,-7 4 14-16,-4 1-11 16,-2 6 8-16,0 3 3 15,0 4-6-15,-2 1 2 16,-8 2-2-16,-4 2-5 16,-4 0 9-16,-4 6-18 15,-1 14 22-15,2 4-2 16,0 7 0-16,10-2-1 15,4 5-10-15,7 0 8 16,0 0 3-16,14-3 10 0,11-8-10 16,6-5 0-16,0-9 33 15,2-8-33-15,-1-1 24 16,1 0-15-16,-4-15-8 16,-4-9 6-16,-8-5-7 15,-3 0-26-15,-6-4-39 16,-1 1-47-16,-3 4-18 15,-2 2-257-15</inkml:trace>
  <inkml:trace contextRef="#ctx0" brushRef="#br0" timeOffset="74151.67">11486 6016 273 0,'0'0'227'0,"0"0"-93"16,0 0-102-16,0 0 0 15,0 0-4-15,0 0-1 16,33-63 25-16,-21 39-13 16,-1-5-23-16,-2-8 20 15,0 2-6-15,-5 0-24 0,3 5 25 16,-1 5-20 0,-4 8-2-16,4 8 2 0,-6 6-7 15,0 3 27-15,0 0-31 16,0 0-16-16,0 2 1 15,0 18 15-15,0 6 8 16,-10 4 13-16,6 4-17 16,-3 2 38-16,5 0-38 15,2 3 12-15,0-5-7 16,0-5 5-16,0-4-12 16,0-9-2-16,11-9 4 15,3-7 4-15,1 0 6 16,3-5 2-16,2-19-12 15,0-5 3-15,-4-3-14 16,-3 2-2-16,1 2 9 0,-3 2 2 16,-3 6-2-1,1 6 0-15,-1 7 0 0,-4 4 4 16,2 3-12-16,1 0 8 16,5 3 0-16,-4 16 4 15,3 5 0-15,1 5 2 16,-1 0 3-16,-1 0-1 15,2-8-8-15,-1-5 0 16,1-7 10-16,-2-9 6 16,-1 0-14-16,3 0 2 15,1-12 21-15,0-13-19 16,1-5-6-16,-1-4 0 0,-2-4-5 16,-4 1 1-1,-3-4-11-15,-4 3 15 0,0 1 7 16,0 5-6-16,-6 13 31 15,-1 7 13-15,5 9-19 16,-1 3 21-16,1 0-47 16,-3 0-9-16,1 15 9 15,2 9-14-15,2 2 14 16,0 1 0-16,0 2 6 16,0-7-7-16,11-2 3 15,5-4-2-15,6-6 0 16,2-3 2-16,3-4-3 15,2-3 1-15,0 0-2 16,-2-8-13-16,-2-13 8 0,-5-2-18 16,-5 0 12-16,-4 2-13 15,-4 3 26-15,-7-1 0 16,0 7 4-16,0 4-16 16,0 5 32-16,0 1-20 15,0 2 0-15,0 0 0 16,-2 2-2-16,-10 18 0 15,-3 6 4-15,4 4-9 16,-2 4 11-16,-1 6-4 16,5 0 2-16,3 4 9 15,-1-1-5-15,5-7-6 16,2-6 4-16,0-9-4 16,6-7 2-16,17-7-2 0,-1-7 9 15,4 0-3-15,-3-12-9 16,-1-16 3-16,-2-11-1 15,-2-5-19-15,3-7 27 16,-4 0-7-16,-1-2 0 16,-3 2 4-16,-1 1-5 15,-4 5 1-15,-3 8 0 16,-1 8 8-16,0 11 1 16,-4 11 0-16,2 2 17 15,-2 3-25-15,0 2 17 16,0 0-18-16,0 0 0 15,0 0-15-15,0 8 19 16,0 15-4-16,0 7 0 0,-2 6 10 16,0 4-8-1,2 4-2-15,0 2 0 0,0-6 1 16,0-5 5-16,2-10-6 16,10-4 0-16,3-9 1 15,1-11 3-15,1-1-3 16,8 0-1-16,-2-13 17 15,1-10-13-15,-2-7-8 16,-2-6-8-16,-7-5-21 16,3-5 28-16,-7-5-24 15,1-2 7-15,-4-3 15 16,-2 3-7-16,1 4 14 0,-3 11 2 16,0 12-2-1,0 14 39-15,-2 8-31 0,0 4-7 16,0 0-1-16,0 4-1 15,0 22 1-15,-4 10-4 16,-7 12 9-16,-3 10-3 16,5 6-2-16,3 3 0 15,6-3 19-15,0-4-8 16,0-10 0-16,6-9 4 16,13-9-11-16,0-13 12 15,4-11-16-15,-1-8 0 16,5 0 16-16,-3-20-6 15,-4-12-20-15,-9-6-18 0,-11-3-125 16,0-8-175-16</inkml:trace>
  <inkml:trace contextRef="#ctx0" brushRef="#br0" timeOffset="74425.33">12094 5453 466 0,'0'0'123'16,"0"0"-52"-16,0 0 2 15,0 0 19-15,0 0-18 16,0 0-6-16,101 72-27 16,-85-93 5-16,-5-4-28 0,-6-8-4 15,-5 1-4-15,0 4 0 16,0 5-8-16,-5 8-2 15,-9 13-13-15,1 2-11 16,0 8-68-16,4 21-33 16,9 6-47-16,0-7-159 15</inkml:trace>
  <inkml:trace contextRef="#ctx0" brushRef="#br0" timeOffset="76597.55">13267 5735 192 0,'0'0'310'0,"0"0"-82"16,0 0-49-16,0 0-71 15,0 0-20-15,0 0 11 16,98-31-62-16,-69 9 1 16,-2-3-24-16,2-5-9 15,-4-6 9-15,-3-3-14 16,-2-2 2-16,-4-3-17 15,-7-2 12-15,-1 0-15 0,-6 7 16 16,-2 5-10-16,0 7 12 16,0 8 6-1,0 6-2-15,0 8 17 0,0 2-19 16,0 3-2-16,0 0 0 16,0 0-7-16,-6 12 3 15,-5 11 4-15,2 5 0 16,-5 6-6-16,2 6 13 15,-5 9-7-15,2 2 0 16,4 5 11-16,0 0-1 16,4-1-10-16,5-7 5 15,2-9 3-15,0-8-4 16,0-9-4-16,0-12 0 16,7-8-2-16,3-2-6 0,7-7-4 15,4-19-17-15,6-11 10 16,2-6-40-16,2-3 12 15,-2 5 13-15,-6 4 25 16,-3 11 5-16,-5 9 4 16,-1 5 0-16,-5 7-5 15,-3 5 5-15,-1 0-4 16,-1 8 1-16,-4 15 3 16,3 4 21-16,-1 5-15 15,0 2 3-15,1 5 21 16,1-1-28-16,0 0 10 15,5-4 2-15,0-5-9 16,2-9 12-16,2-8-17 0,1-12 0 16,3 0 72-1,6-7-45-15,2-21 11 0,-1-4-25 16,3-5-12-16,-2-5 13 16,-4 2-14-16,0 1 0 15,-4 2-11-15,-1 8 18 16,0 5-8-16,-5 5 1 15,-2 9 0-15,-3 5-8 16,4 2 8-16,-2 3 0 16,5 0-15-16,1 3 12 15,-3 14 3-15,1-2 0 16,-6-1 0-16,1-2-1 16,-3-3 1-16,-4-3 0 0,2-1-6 15,-2-3 20-15,0-1-14 16,0-1 0-16,0 0 2 15,0 0 17-15,0 0-19 16,2-1 2-16,0-16 6 16,1 0-5-16,-3-4-6 15,0-1-25-15,0 2-26 16,0 2 53-16,0 4-22 16,0 5 23-16,-9 2-10 15,0 5 8-15,-5 2 2 16,-3 0 0-16,-3 24 0 0,0 7-14 15,-2 8 13 1,4 3 1-16,3 1-4 16,5-3 5-16,6-7-1 0,4-5 0 15,0-5 4-15,0-9 0 16,0-5-4-16,4-9 0 16,8 0-4-16,1 0-14 15,1-23-13-15,3-5-19 16,3-5-29-16,1-3-3 15,0-1 12-15,2 2 63 16,-5 5 4-16,-3 8 6 16,-1 7 25-16,-8 10 16 15,-1 5-20-15,-1 0-1 16,0 2-14-16,3 18 1 16,0 6 35-16,0 4-18 0,-1 1 20 15,3 1-15-15,0-5-22 16,-2-5 12-16,-1-4-15 15,-1-8-7-15,-3-5 0 16,-2-5 13-16,5 0-13 16,2 0 27-16,3-17-21 15,4-10 0-15,-1-8-6 16,2 0-30-16,-1-6 3 16,-1 1-42-16,-5 2 69 15,-2 6 0-15,-4 9 4 16,1 9 12-16,-1 9 4 15,-2 5 21-15,2 0-29 16,0 0-11-16,2 5-2 0,2 21 1 16,0 1 0-16,3 4 38 15,-3 6-37-15,4-3 9 16,1-3 0-16,-3-6 4 16,-1-7-15-16,-2-6 1 15,-3-7 0-15,-2-5 10 16,4 0-2-16,3-10 11 15,-1-17-19-15,6-6-1 16,-3-8 0-16,-1-3-22 16,-1-1-35-16,0-1 58 15,-2 7-17-15,-3 11 17 16,-2 7 16-16,0 14-16 0,0 3 60 16,0 4-21-1,2 0-36-15,2 0-6 0,3 14-7 16,2 8 10-16,-2 4 8 15,1-1 6-15,1 1-11 16,-1-1-3-16,2-3 6 16,3-4 2-16,5-8-7 15,7-8-1-15,4-2 7 16,2 0 5-16,1-2-17 16,-3-15 5-16,0 0-33 15,-2-5 23-15,-6-2-46 16,-3-2 32-16,-5 2 12 15,-3-1-3-15,-8 6 8 0,-2 2 7 16,0 8 0-16,0 3-12 16,0 2 12-16,0 4-6 15,-16 0-1-15,-1 0-16 16,-4 10 20-16,-1 10 3 16,-1 5 0-16,-1 6-9 15,6 4 9-15,5 2 0 16,6 5 18-16,7 0-5 15,5-4 13-15,24-8-9 16,9-8-2-16,4-10 29 16,3-10-43-16,-10-2 12 15,-8-2 0-15,-2-21-4 16,-4-10-18-16,2-9-80 16,0-6-49-16,-6-3-60 0,-5 0-582 15</inkml:trace>
  <inkml:trace contextRef="#ctx0" brushRef="#br0" timeOffset="77511.71">15757 5460 298 0,'0'0'217'16,"0"0"-144"-16,0 0-20 0,0 0-42 16,0 0 13-1,0 0 3-15,92-220-12 0,-82 165 14 16,0 1-25-16,-3 4-1 15,-7 3 22-15,0 12-20 16,0 11 46-16,0 10 11 16,0 10-44-16,0 4 5 15,-7 5-23-15,-9 21 0 16,-1 6-3-16,-4 5 16 16,1 5-5-16,1 4 27 15,2 5-2-15,2 5 20 16,6-1-31-16,7 6-2 15,-1-1-5-15,3-4-1 0,0-8-11 16,0-9-3-16,5-10 10 16,9-7 1-16,1-8-8 15,3-8-3-15,5-6 8 16,-2 0 0-16,2-18-8 16,1-10 0-16,1-6 5 15,-3-3-19-15,-2-4 12 16,0 1 2-16,-2 5 0 15,0 4 4-15,-5 4-4 16,-1 10 0-16,-6 5 0 16,-2 6 7-16,-1 6-4 15,-3 0 0-15,0 0-3 16,0 6-21-16,0 16 21 16,0 8 19-16,0 5-15 0,-3 2 26 15,3 3-29-15,0-1 9 16,0-7 8-16,0-8-8 15,14-10-2-15,4-9-5 16,2-5 0-16,5 0 36 16,-2-19-23-16,-2-12-1 15,-3-3-8-15,-7-3 3 16,-7-1-10-16,-4-1 0 16,0 5 3-16,-2 3-12 15,-21 8-4-15,2 9-44 16,-6 7-10-16,-2 7-73 15,0 0-75-15,-2 0-256 0</inkml:trace>
  <inkml:trace contextRef="#ctx0" brushRef="#br0" timeOffset="77709.72">15771 5291 238 0,'0'0'664'0,"0"0"-447"15,0 0-80-15,0 0-121 16,0 0 24-16,0 0-39 16,189-85 9-16,-149 75-10 15,-2-1-2-15,-5-1-18 16,2 2-112-16,0-3-108 16,1-4-311-16</inkml:trace>
  <inkml:trace contextRef="#ctx0" brushRef="#br0" timeOffset="79246.06">16924 5320 592 0,'0'0'277'16,"0"0"-158"-16,0 0-44 15,0 0-63-15,0 0 2 0,0 0 25 16,104-104-31 0,-84 73 16-16,-4-1-3 0,-3-4-10 15,-4-3 27-15,-2-5-32 16,-3 3 1-16,-4-2 30 15,2 4-34-15,-2 9 27 16,0 5-4-16,0 10-19 16,0 5 35-16,0 5-42 15,0 5 4-15,-2 0-8 16,-7 0-6-16,-7 27 10 16,-8 16-6-16,-5 20 14 15,0 12-12-15,3 16 4 16,5 5 0-16,8 11-6 15,7 6 20-15,3-2-14 16,3 3 0-16,0-7 5 0,0-6 2 16,0-9-7-16,0-8 0 15,0-9 14-15,9-9-4 16,2-13-6-16,0-15 7 16,3-13-5-16,-1-16 8 15,7-6-10-15,7-3-4 16,4-10 32-16,0-17-24 15,-2-6-2-15,-4-8-6 16,-3-3 1-16,-4-7-8 16,-5-2-13-16,-6-5 8 15,-7 0 7-15,0-3 3 16,-16 3 2-16,-13 0 0 0,-4 3 4 16,-5 6 1-16,-2 8 5 15,4 10-9-15,7 11 6 16,9 9 6-16,9 5-13 15,8 4 0-15,3 0 3 16,0 2-13-16,0 0 10 16,0-2 0-16,0-4 0 15,17-4-2-15,7-6 2 16,7-10 0-16,1-2 7 16,1-2-11-16,0 0 5 15,-2 0-1-15,-1 0 0 16,-4 0-5-16,-4 4 4 0,-4 1 1 15,-2 9 0 1,-5 4 2-16,-4 7-2 0,-5 5 0 16,-2 0-2-16,0 0-11 15,0 0 13-15,0 12-11 16,0 12 11-16,0 8 7 16,0 0-5-16,0 3-2 15,0-6 0-15,-5 0 1 16,5-8-1-16,0-5 0 15,0-7 7-15,0-2-6 16,0-5-1-16,7-2 0 16,7 0 4-16,3-14-2 15,6-10-4-15,1-5-3 16,3 0-13-16,0-2 8 16,2 2-5-16,-5 2 15 0,0 5-4 15,-3 5 5-15,-8 5-1 16,-1 5 0-16,-6 5 5 15,-2 2-8-15,1 0 3 16,-3 9 0-16,0 15-6 16,-2 3 14-16,0 2-8 15,0-2 0-15,0-2 0 16,2-7 6-16,-2-1-6 16,0-10 0-16,0-2-4 15,0-5 17-15,2 0-13 16,1 0 0-16,6-3 1 15,2-17-3-15,7-8 2 16,1-5-10-16,2-2 5 0,1-3-40 16,-1 2 2-16,-6 2 5 15,-2 6 38-15,-3 7-9 16,-6 7 17-16,-2 8-8 16,-2 6 37-16,0 0-37 15,0 0 0-15,0 20-1 16,0 6 1-16,0 4 16 15,0 0-12-15,0-2 28 16,4-1-6-16,3-6-23 16,2-4 30-16,0-7-32 15,2-7 2-15,1-3 32 16,5 0-34-16,3 0 14 16,5-13-15-16,2-6-15 15,0-2-13-15,1 1-108 0,1-4-181 16,0 0-446-16</inkml:trace>
  <inkml:trace contextRef="#ctx0" brushRef="#br0" timeOffset="79840.59">18167 5167 382 0,'0'0'241'0,"0"0"-127"16,0 0-44-16,0 0 15 15,0 0-25-15,0 0-26 16,0 3 35-16,-9-3-19 0,-2 0 7 15,-5 0-10-15,-1-11-44 16,-1-1 22-16,0 1-23 16,2 2 0-16,3 3 3 15,-1 4-2-15,2 2-5 16,-2 0 2-16,-1 10-10 16,-2 11 3-16,0 11 6 15,-1 2 1-15,0 6 2 16,7-3 1-16,4 2-3 15,7-8 0-15,0-8 4 16,7-9 10-16,20-14-11 16,6 0 14-16,5-22 20 15,3-14-29-15,-6-6-8 16,-4-6 3-16,-4-5 3 0,-8-1 2 16,0-2-8-16,-8-2 0 15,-6-4 1-15,-3 0 6 16,-2 5-7-16,0 12 0 15,0 15 3-15,0 13 1 16,0 9 1-16,0 8-5 16,-5 0 0-16,-4 0-5 15,-2 14 5-15,-3 10 0 16,4 9 0-16,-3 6-1 16,3 12 5-16,6 11-4 15,4 6 17-15,0 2-6 0,0-6-6 16,4-8 5-1,14-9-6-15,5-15 13 0,-2-10-15 16,4-12-2-16,0-10 13 16,2 0 1-16,-3-17-17 15,-4-15 3-15,-4-7-51 16,-10-6-43-16,-6-9-142 16,0-4-235-16</inkml:trace>
  <inkml:trace contextRef="#ctx0" brushRef="#br0" timeOffset="80102.44">17822 4849 325 0,'0'0'243'0,"0"0"-166"0,0 0-14 16,0 0 26-16,0 0-15 15,0 0 29-15,16 92-11 16,5-94-39-16,-3-21 1 15,-9 2-16-15,-9-2 19 16,0 1-14-16,0 5-32 16,-15 7 9-16,-8 6-20 15,-1 4-29-15,1 0 28 16,6 22-74-16,8 4-9 16,9 2-1-16,0-2-132 15,24-8-115-15</inkml:trace>
  <inkml:trace contextRef="#ctx0" brushRef="#br0" timeOffset="80307.27">19012 5008 229 0,'0'0'0'0</inkml:trace>
  <inkml:trace contextRef="#ctx0" brushRef="#br0" timeOffset="81008.23">19078 5025 39 0,'0'0'142'0,"0"0"7"16,0 0-26-16,0 0 40 16,0 0 4-16,0 0-54 15,0 0-46-15,25-22-13 16,-25 22-50-16,2 4 4 15,-2 9 16-15,2 6-11 0,2 1 13 16,-4-4-22-16,0 1 0 16,0-2 9-16,0-7-4 15,0-2-7-15,0-2 7 16,0-4 2-16,0 0 2 16,2 0 31-16,-2-8 7 15,2-14-9-15,-2-6-37 16,0-8-5-16,0 0 0 15,0 0 10-15,0 4-7 16,-4 8-3-16,-4 5 0 16,2 9 0-16,-1 4 15 15,1 5-15-15,-4 1 0 16,-3 0 9-16,-3 12-20 0,-1 18 11 16,-1 8 0-16,0 8-8 15,2 0 16-15,5 0-8 16,2-6 0-16,4-6 3 15,3-8-7-15,2-10 4 16,0-8-2-16,0-6-9 16,2-2-1-16,10 0 9 15,3-22 3-15,6-8-44 16,-1-4 32-16,-3-4-44 16,2 2 2-16,-9 5 50 15,1 6-9-15,-1 9 13 16,-4 8 5-16,1 8 2 0,-3 0 39 15,4 0-43-15,0 22 18 16,1 5 38-16,-3 6-44 16,4-7 15-16,-4-4-8 15,5-10-20-15,1-6 20 16,5-6-21-16,6 0 5 16,8-22 17-16,2-9-9 15,7-4-28-15,7-3 8 16,9 0-125-16,11-4-94 15,11-3-620-15</inkml:trace>
  <inkml:trace contextRef="#ctx0" brushRef="#br0" timeOffset="81539.69">20124 4791 248 0,'0'0'402'15,"0"0"-140"-15,0 0-106 0,0 0-96 16,0 0 10-16,0 0-34 16,61-135-33-16,-48 109 17 15,0-3-13-15,-6 2-7 16,-1 1 3-16,-3-1 9 16,-3 5-12-16,0 4 11 15,0 7-9-15,0 2 45 16,0 6-33-16,0 3 1 15,0 0-15-15,0 0 3 16,-3 8-4-16,-5 19 1 16,-3 12 0-16,-1 13-3 15,4 10 4-15,-1 14-1 16,-1 16 0-16,2 12 11 0,1 5-11 16,-1 3 2-1,0-6 5-15,4-11 5 0,0-7-12 16,4-12 0-16,-3-16-1 15,1-20-16-15,0-15-46 16,-2-22-85-16,-2-3-87 16,-2-19-77-16</inkml:trace>
  <inkml:trace contextRef="#ctx0" brushRef="#br0" timeOffset="82551.89">19881 5073 488 0,'0'0'338'0,"0"0"-187"16,0 0-85-16,0 0-28 15,0 0-10-15,0 0-24 16,179-78 32-16,-137 54-22 16,1-2-14-16,-6-3 25 15,-3 4-23-15,-3-1 3 16,-4 3-5-16,-5 5 4 15,-9 6-4-15,-4 5 0 16,-7 2 0-16,-2 5 2 16,0 0-2-16,0 0-9 15,0 0 4-15,0 0-6 0,-2 9 11 16,-11 8 0 0,4 2 1-16,-2 4-5 0,-2 1 6 15,3 2-2-15,1 1 9 16,5-5-6-16,4-6 6 15,0 0-9-15,0-7 0 16,2 0 8-16,16-6-4 16,2-3 6-16,5 0 0 15,1-23-2-15,4-9-1 16,3-6-7-16,0 0-19 16,1-2 18-16,-5 5-20 15,-7 8 21-15,-2 3 0 16,-7 4 8-16,-2 11-11 15,-3 1 3-15,-4 6 0 16,-2 2-12-16,0 0 5 0,-2 5-8 16,0 15 12-16,0 6 3 15,0 4 33-15,0 3-25 16,0 1-6-16,0-2 17 16,0-1-12-16,0-9-7 15,0-8 0-15,0-6 4 16,2-8 14-16,9 0-18 15,5-10 1-15,9-17 20 16,2-4-21-16,0-3-6 16,4-5-14-16,-5 8-10 15,-1-1 19-15,-5 13 8 16,-7 5 3-16,-4 8 0 0,-6 4 12 16,-1 2-8-1,0 0-4-15,-2 0-5 0,2 22 5 16,-2 4 9-1,0 2-7-15,2 0 14 0,0 1-8 16,1-7-6-16,-1-4-2 16,0-7 3-16,-2-6 0 15,0-3-3-15,0-2 0 16,2 0 28-16,3 0-26 16,4-18-2-16,2-8-16 15,7-2-33-15,1-4 20 16,4-1-22-16,2 3 43 0,-3 4-12 15,-2 6 21 1,-6 6-1-16,-6 8 8 0,-3 5 27 16,-1 1 22-16,1 0-57 15,2 12 3-15,-1 9 78 16,3 5-53-16,-3 4 23 16,6 0-13-16,1-6-29 15,1-3 28-15,-3-8-37 16,3-4 0-16,-2-5 12 15,1-4-12-15,8 0 0 16,-1-7-14-16,2-14-64 16,2-4-80-16,-1-1-162 15,-3-1-443-15</inkml:trace>
  <inkml:trace contextRef="#ctx0" brushRef="#br0" timeOffset="83220.08">21331 4717 389 0,'0'0'360'0,"0"0"-181"16,0 0-77-16,0 0-72 15,0 0 2-15,0 0-27 16,2 0 2-16,0 9 4 16,-2-1-6-16,0-2-1 15,2-3-4-15,-2-3 10 16,0 3-10-16,0-3 0 16,0 0 8-16,0 0 20 15,2 0-16-15,0 0 14 16,-2-8-22-16,0-1 8 15,0-3-12-15,0 3 0 16,0 4 3-16,0-2 3 0,0 5 1 16,0 2 2-16,0 0 4 15,-4 0-9-15,-5 0-7 16,-2 11 3-16,0 6 0 16,-1 4 2-16,1 6-2 15,5 3 0-15,4 3-4 16,2-3 12-16,0-2-8 15,22-6 0-15,12-5 8 16,1-15 2-16,5-2-10 16,1-2 0-16,-6-28-1 15,-1-2-22-15,-3-5 23 16,-4-2 0-16,-1-3 6 16,-4 0-7-16,-2-2 1 0,-1-2 0 15,-9 2-1-15,1 2 2 16,-6 6-1-1,0 10 15-15,-3 7-12 0,0 14 34 16,0 2-32-16,0 3 5 16,-2 0-10-16,0 0-8 15,0 8 2-15,-4 15 4 16,-8 7 2-16,2 5 0 16,-3 10 2-16,1 3-2 15,3 4 0-15,1 0 17 16,2-4-17-16,6 1 0 15,0-5 5-15,0-8 15 0,10-8-14 16,7-12-6-16,4-12 8 16,3-4 1-16,5-8 3 15,3-24-12-15,-1-3-10 16,-4-5-5-16,-10 1-85 16,-3-2-113-16,-14-3-265 15</inkml:trace>
  <inkml:trace contextRef="#ctx0" brushRef="#br0" timeOffset="83393.98">21609 4625 513 0,'0'0'247'0,"0"0"-98"16,0 0-12-16,0 0-12 0,0 0-3 16,0 0-86-16,83-27-35 15,-41 3 23-15,0 0-24 16,1 2-13-16,-10 1-26 15,-8 7-180-15,-10 2-212 16</inkml:trace>
  <inkml:trace contextRef="#ctx0" brushRef="#br0" timeOffset="84599.69">21805 4791 156 0,'0'0'189'0,"0"0"-82"16,0 0-50-16,0 0 41 16,0 0 39-16,0 0-12 15,14 11-15-15,5-26-81 16,6-6 3-16,0-5-14 16,1 0-13-16,-3-2 6 15,-6 1-11-15,-3 6 0 16,-7 7 8-16,-3 6 4 15,-2 5-10-15,-2 3 0 16,0 0 2-16,0 0-8 16,0 0 4-16,0 11 0 15,0 11 0-15,0 3 2 16,0 4 10-16,0 0-10 0,0-2 6 16,0 1 5-16,0-5-13 15,0-6 0 1,0-3 4-16,0-3 9 0,11-7-13 15,5-4 5-15,2 0 0 16,4-20 3-16,0-6-8 16,1-6-30-16,-1 6 27 15,0-6-42-15,1 3 38 16,-5 3 2-16,-3 6 10 16,-1 10 32-16,-8 3-4 15,-1 6 17-15,-3 1 12 16,0 0-62-16,0 4 0 15,0 14 3-15,3 7 4 16,-3 0 25-16,0-1-32 0,-2-2 0 16,3-3 7-16,-1-5 3 15,5-5-10-15,-3-2 0 16,5-7 7-16,7 0 13 16,-1 0-19-16,3-3 0 15,-1-13-1-15,-5-4-31 16,-1-6-14-16,-5 0-30 15,-6 0-12-15,0-2 84 16,0 6-10-16,0-1 13 16,-6 9 41-16,-7 7-36 15,-5 7 34-15,-2 0-26 16,-2 0-4-16,-1 4 8 16,1 12-13-16,2 6 6 0,2 2 4 15,3 1-7-15,3 4 6 16,8 1-13-16,4 1 4 15,0-4 5-15,0-3-1 16,14-3-8-16,5-12 5 16,8-5 11-16,6-4-16 15,-2 0 2-15,-2-15 5 16,0-7 5-16,-6-5-12 16,-4 1-20-16,0-1 1 15,-5 3-24-15,-4 1 34 16,-3 7 5-16,-3 6 8 15,-2 8-4-15,-2 2 2 0,0 0-2 16,0 0 0-16,0 17-16 16,0 12 16-16,0 1 25 15,0 3-13-15,-2-4 43 16,-2 0-48-16,0-5 2 16,4-6-5-16,0-9 9 15,0-2-13-15,0-7 1 16,0 0 5-16,0 0 24 15,0-23-25-15,6-7-9 16,8-4 4-16,1 0-52 16,1 0 16-16,-1 2 0 15,-3 4 16-15,-3 4 10 16,-1 8 13-16,-3 8-3 0,-1 5 63 16,-2 3-32-16,1 0-1 15,6 0-25-15,-1 17 3 16,6 3 38-16,-1 4-28 15,0 2 10-15,-3-2-4 16,-2 1-19-16,-1-6 3 16,-1-7-8-16,0-4 0 15,-4-4 11-15,0-4-11 16,7 0-17-16,5-1 0 16,-1-20-71-16,2-9-112 15,-1-7-350-15</inkml:trace>
  <inkml:trace contextRef="#ctx0" brushRef="#br0" timeOffset="84844.12">22554 4289 210 0,'0'0'474'0,"0"0"-418"16,0 0 13-16,0 0 10 15,0 0-12-15,0 0 12 16,0 0-30-16,-4 104 2 15,8-104 9-15,0 0-10 16,1 0 5-16,-3-14-41 16,-2-6-10-16,0 0-4 15,0 4-32-15,-2 6-49 16,-13 10-12-16,-4 0-35 16,0 3-40-16,1 12-165 0</inkml:trace>
  <inkml:trace contextRef="#ctx0" brushRef="#br0" timeOffset="86774.09">23499 4770 263 0,'0'0'218'16,"0"0"-114"-16,0 0-31 15,0 0 0-15,0 0 26 16,0 0-57-16,-2-56-23 16,2 28 0-16,6-4-11 15,1-6-8-15,-2 2 0 16,0-1 7-16,-1 3-1 0,-4 6 1 15,0 6 25 1,0 6 28-16,0 7-42 0,0 5 30 16,0 4-7-16,0 0-40 15,0 0 0-15,0 0-1 16,0 5-4-16,0 16-11 16,0 6 7-16,-4 14 8 15,1 5 16-15,3 6 2 16,0 0 19-16,3 3-36 15,12-9 9-15,7-2 1 16,1-13-2-16,1-7-6 16,2-9 3-16,1-15 2 15,2 0 17-15,0-12-20 16,0-20-4-16,-2-4-2 16,0-9-35-16,0-2 10 0,-5-2 10 15,0-3 14-15,-6 2-2 16,-7 0 4-16,-3 5 0 15,-4 9 22-15,0 13-19 16,2 11 30-16,-4 5 13 16,0 7-39-16,0 0 1 15,0 2-8-15,0 20 0 16,-14 9-11-16,1 9 22 16,1 8-11-16,3 3 13 15,3 4-13-15,2-3 19 16,4-4-10-16,0-8-8 15,0-8-1-15,0-8 10 16,0-6-10-16,0-9 0 16,0-7 3-16,0-2 7 0,0 0-5 15,2-18-10-15,15-12 4 16,6-5-49-16,3 0 43 16,-1 3-7-16,-3 1 14 15,-4 9-8-15,-7 10 22 16,-2 6-7-16,-4 6 23 15,-1 0-26-15,5 6-8 16,0 16 2-16,2 7 2 16,2-2 41-16,-1 1-37 15,1-6 22-15,1-4-3 16,-2-4-13-16,2-7 6 0,4-2-16 16,0-5 2-1,3 0 19-15,2 0-17 0,0-12-4 16,3-9 0-16,-1-4-19 15,4-5-1-15,-3-1-15 16,-1 2 24-16,-5 3-8 16,-5 8 20-16,-3 6-1 15,-5 8 16-15,-5 4-11 16,-2 0 13-16,0 0-18 16,4 0-2-16,-2 14-7 15,2 2 11-15,4 4-2 16,-6-2 0-16,0-4 6 0,-2-4-6 15,2-6 0 1,-2 1 0-16,0-5 6 0,0 0-1 16,0 0-5-16,0 0 0 15,0 0 1-15,0-11-8 16,0-9-22-16,0 0-35 16,0 0 57-16,0 2-26 15,0 6 33-15,0 2 0 16,0 5 5-16,0 5-5 15,0 0 0-15,-4 5 0 16,-10 17-11-16,-1 9 12 16,-1 4-1-16,3 3 13 15,1 2-10-15,6-5 7 16,6-6-10-16,0-9 0 16,0-8 7-16,0-8 2 0,0-4-9 15,2 0 9-15,10-22-8 16,3-5 1-16,1-4-2 15,-1 2-53-15,1 0 28 16,-5 5-17-16,0 10 42 16,-4 6 0-16,-3 6 3 15,3 2 14-15,-3 0-14 16,3 5-1-16,4 14 30 16,-2 5-4-16,5 0 6 15,-3-4-22-15,0-2-8 16,2-5 17-16,-2-8-21 15,5-3 0-15,6-2 23 16,0-7-16-16,5-18 0 16,0-5-7-16,0-4-37 0,0-2 4 15,-5-2-29-15,-9 2 49 16,-4 0-1-16,-9 4 28 16,0-3-6-16,0 8 39 15,-6 5-8-15,-6 5 21 16,5 11-49-16,3 5-5 15,0 1 5-15,4 0-11 16,-5 0-10-16,1 14-5 16,2 9 15-16,0 10 22 15,2 9-19-15,0 5 1 16,0 8 16-16,0 0-9 0,8-4-11 16,-1 0 0-1,-3-14 2-15,-2-7 2 0,1-11-4 16,-1-11-40-16,-2-8-3 15,0 0-82-15,0-22-5 16,2-13-373-16</inkml:trace>
  <inkml:trace contextRef="#ctx0" brushRef="#br0" timeOffset="86912.44">24750 4671 54 0,'0'0'785'0,"0"0"-528"15,0 0-97-15,0 0-94 16,0 0-42-16,0 0-18 0,142-99-6 15,-104 84-23-15,-11 4-118 16,-13 1-98-16,-14 2-295 16</inkml:trace>
  <inkml:trace contextRef="#ctx0" brushRef="#br0" timeOffset="87107.26">23493 4787 447 0,'0'0'408'0,"0"0"-192"16,0 0-155-16,0 0-56 16,0 0-5-16,0 0-40 0,323-203-180 15,-272 165-493-15</inkml:trace>
  <inkml:trace contextRef="#ctx0" brushRef="#br0" timeOffset="93688.24">25667 4646 216 0,'6'0'206'0,"7"0"-104"15,7-8-9-15,7-8-74 16,4 0-19-16,1-6 26 16,-1 2-24-16,-4-1-4 15,-4-1-2-15,-7 0-13 16,-7 3 17-16,-5-3 3 16,-4 5 8-16,0 3 54 0,0 3-23 15,0 0-4-15,0 4 18 16,0 0-41-16,-2 5 9 15,-9 2-23-15,-2 0 10 16,-5 0-12-16,-4 0 1 16,2 11 0-16,-2 12-3 15,3 7 9-15,7 6-1 16,3 4 16-16,9 3-5 16,0-7 40-16,0-6-51 15,24-6 30-15,7-8 3 16,7-6-18-16,4-10 37 15,8 0-25-15,-4-2-27 0,4-20 17 16,-4-8-22 0,-3-3-23-16,-3-2-19 0,-9-3-42 15,-2 6 49-15,-7 3 9 16,-7 8 26-16,-1 5-5 16,-3 7 7-16,0 5-2 15,1 4 3-15,-4 0 10 16,3 0-9-16,-1 3-4 15,-2 7 0-15,-1-3 14 16,-3 2 4-16,1 1-18 16,-2 1 12-16,-1 0-11 15,-2-1 28-15,0-1-29 16,0-2 0-16,0-4 13 0,0-1-4 16,0-2-9-16,0 0 12 15,0 0-9-15,0 0 37 16,0 0-24-16,-2 0-3 15,-8-7-1-15,-1-10-7 16,0 2-6-16,-3-2 1 16,2 3 0-16,0 2-4 15,1 2 4-15,2 6 0 16,2 0-9-16,-2 4 10 16,1 0-2-16,-6 0-6 15,-1 21 1-15,-4 8-8 16,4 5 14-16,-1 2 0 15,8 1-8-15,3-5 13 16,3-6-5-16,2-5 0 0,0-7 6 16,0-5-9-16,4-6 3 15,9-3-16-15,6 0-2 16,1-9 22-16,4-17-11 16,7-9 7-16,1-2-10 15,-4 1-1-15,1 1 11 16,-4 5 0-16,-5 4-2 15,-5 6 12-15,-5 6-10 16,-6 9 41-16,-2 0-29 16,-2 5 39-16,0 0-51 15,0 0 0-15,0 5-9 16,0 18 25-16,0 12-15 16,0 13 19-16,0 10-16 0,-4 12 36 15,-8 8-40-15,6 10 0 16,-1 10 8-16,1 1 2 15,6-2-10-15,0-7 0 16,0-18-8-16,0-16-8 16,9-20-64-16,7-19-24 15,1-17-61-15,3-7-231 16</inkml:trace>
  <inkml:trace contextRef="#ctx0" brushRef="#br0" timeOffset="94971.74">26629 4521 224 0,'0'0'156'15,"0"0"-8"-15,0 0 16 16,0 0-49-16,0 0-20 15,0 0-6-15,-2-36-48 16,2 29 45-16,0-5-61 16,0-3 5-16,0 3 18 15,0 3-43-15,0-1 35 16,0 3-17-16,0 3-23 16,0 4 31-16,0 0-31 0,0 0-2 15,0 18-21-15,0 14 21 16,2 11 2-16,4-2 0 15,4 0 2-15,-4-5 5 16,3-6-5-16,1-6-2 16,-4-6 0-16,1-10 2 15,1-5-10-15,4-3 8 16,3-7-7-16,3-18-10 16,2-6-14-16,0-8 9 15,-2 0 3-15,-3-2-30 16,-1 5 40-16,-7 4 2 15,-1 6 7-15,-1 6 11 16,-3 8-4-16,0 8 23 0,-2 4 26 16,0 0-56-16,2 0 11 15,0 4-11-15,1 17 0 16,0 4 32-16,3 8-32 16,0-1 14-16,5 1-14 15,5-2 13-15,3-5-13 16,0-9 0-16,6-5 2 15,2-9 9-15,4-3-11 16,4 0-9-16,1-18-20 16,-1-8-40-16,-4-1 25 15,-2 2-4-15,-6 2 38 16,-5 3-6-16,-5 6 21 16,-1 5-5-16,-3 1 11 0,-5 1-8 15,0 5 34-15,-4-1-18 16,0 0-2-16,0 3 38 15,0-4-40-15,0 0 36 16,0 3-51-16,-11-1 11 16,-7 2-7-16,-4 0-4 15,-4 2 0-15,-1 20-14 16,0 5 13-16,0 7 1 16,2 4 0-16,8-3 8 15,3-3-15-15,8-8 7 16,4-8 0-16,2-7-7 15,0-9 15-15,0 0-8 16,0 0 0-16,4-5 1 0,14-16-18 16,4-11 17-16,0-1-57 15,1 3 39-15,-4 4 2 16,-3 6 16-16,-5 9 0 16,1 3 4-16,-4 6 3 15,1 2-7-15,5 0 0 16,-1 0 2-16,3 14 14 15,1 9-16-15,2-1 6 16,-2-2-2-16,-1-2 15 16,-1-8-19-16,-1-7 0 15,-3-3 13-15,3 0 7 16,-1-1-18-16,3-19-2 0,-1-10 5 16,1-1 6-1,-3-5-11-15,-2-2 0 0,-2-1-13 16,-5-2 16-16,1 0-3 15,-3 0 0-15,-2 4 8 16,0 10 25-16,0 5-27 16,0 8 12-16,0 6 21 15,0 5-37-15,0 3 11 16,0 0-13-16,0 0 0 16,0 0-18-16,0 18 16 15,0 11 2-15,0 9-6 16,0 6 12-16,0 8-6 0,2 1 0 15,2-2 8 1,4-4 5-16,-4-5-13 0,1-13 0 16,-1-6-1-16,0-12 9 15,-2-6-17-15,3-5-4 16,2-2-56-16,0-24-45 16,-3-10-216-16,-4-4-494 15</inkml:trace>
  <inkml:trace contextRef="#ctx0" brushRef="#br0" timeOffset="95143.72">27393 4335 841 0,'0'0'209'0,"0"0"-99"16,0 0-17-16,0 0 20 16,0 0-87-16,0 0-19 0,139-54-5 15,-95 37 1-15,-1 2-6 16,-5 4-52-16,-7 6-118 15,-4 5-101-15,-9 0-370 16</inkml:trace>
  <inkml:trace contextRef="#ctx0" brushRef="#br0" timeOffset="95833.09">27599 4528 361 0,'0'0'101'0,"0"0"-97"16,0 0 35 0,0 0 85-16,0 0-31 0,0 0 2 15,66 34-32-15,-45-34 13 16,1 0-52-16,3 0 27 16,-1-16-21-16,-2-1-17 15,1-3-4-15,-6 0-9 16,-3-3 2-16,-3-2-17 15,-7 0 12-15,-2-2-12 16,-2 3 8-16,0 1 3 16,0 4 4-16,0 7 3 15,0 4 5-15,0 6 53 16,0 2-48-16,0 0 10 0,0 0-23 16,-6 12-4-1,-7 12 3-15,-3 10 1 0,5 4 0 16,0 6 28-16,8 0-26 15,3 1 15-15,0-5 4 16,0-6-16-16,12-10 5 16,5-12-10-16,8-12 5 15,6 0 29-15,0-16-30 16,2-16 8-16,-1-2-9 16,-6-7 12-16,-1 0-20 15,-2-4 5-15,-6 2 0 16,-1 0 1-16,-5 7 1 0,-4 4-2 15,-5 6 0 1,-2 12 12-16,0 6-3 0,0 8-9 16,0 0 5-16,-16 0-8 15,-6 12 10-15,2 10-7 16,6-1 0-16,6 0-1 16,8-1-6-16,0 0 7 15,8 0 0-15,24 3 2 16,8-2 4-16,9-1-6 15,-4-2 0-15,-12-3 9 16,-13-8-11-16,-17 0 2 16,-3-3 0-16,-12 1 24 15,-23 4-19-15,-10-1 4 16,-2-5-9-16,0-3-149 16,9 0-170-16</inkml:trace>
  <inkml:trace contextRef="#ctx0" brushRef="#br0" timeOffset="96814.49">28876 4209 36 0,'0'0'463'0,"0"0"-248"16,0 0-117-16,0 0 56 15,0 0-78-15,0 0-5 16,0 0-2-16,20-50-55 16,-18 50 19-16,0 0-19 15,-2 0-8-15,0 0-12 16,0 14-2-16,0 13 8 16,3 11 10-16,-1 3 0 15,4-3-6-15,6-6-2 16,5-7 2-16,4-8 13 15,1-8-10-15,5-6-7 0,0-3 13 16,1-10-3-16,1-18-5 16,0-9-5-16,-4-7-5 15,-1-2-14-15,-1 0 22 16,-8 0-3-16,-1 5 1 16,-7 7 16-16,-5 5-2 15,2 12 16-15,-4 10-18 16,0 5 44-16,0 2-55 15,0 0 5-15,0 0-7 16,2 0-16-16,0 16 15 16,0 12 1-16,6 12 0 15,-2 10 4-15,3 11 0 16,0 9-4-16,-4 8 0 16,-3 9 8-16,-2 1-13 0,0 3 5 15,0 1 0-15,0-4 5 16,0-2 2-16,-7-10-7 15,-4-12 0-15,2-16 5 16,0-14-9-16,2-9 4 16,-1-13 0-16,3-5 6 15,-7-5 6-15,2-2 6 16,-3 0 11-16,-8-18-28 16,-1-14 23-16,-3-11-11 15,1-12-10-15,0-9 30 0,5-6-21 16,11 0-8-1,8 1 0-15,0-1 9 0,13 0-13 16,18 4 0-16,12 4-23 16,3 9 16-16,8 10-80 15,2 8-81-15,-7 5-397 16</inkml:trace>
  <inkml:trace contextRef="#ctx0" brushRef="#br0" timeOffset="98817.8">9797 7470 288 0,'0'0'244'16,"0"0"-91"-16,0 0-3 0,0 0-93 15,0 0 30-15,0 0-9 16,0-45-35-16,0 45 14 15,0 0-25-15,0 0-28 16,0 0 19-16,0 0-23 16,0 0 0-16,0 24-5 15,0 10 6-15,0 11-2 16,0 1 1-16,0 2 0 16,0-6 0-16,6-3 5 15,5-7-5-15,1-11 0 16,-1-7 8-16,-3-9-11 15,6-5 3-15,4 0 0 0,4-14 10 16,5-18-10 0,2-1 0-16,-2-3-2 0,-2 4-13 15,-2 6 9-15,-4 6-3 16,-3 3 9-16,-3 12-7 16,-5 2 7-16,2 3-10 15,-4 0 10-15,1 8-12 16,-1 10 11-16,1 5 1 15,0-4 0-15,2-4 17 16,-3-3-9-16,1-7-7 16,0 0-1-16,-5-3 10 15,3-2 2-15,-3 0-12 16,2-4 8-16,5-20 6 0,0-8-7 16,0-8-14-16,0-4 5 15,-7-1-29-15,-2 2 26 16,0 4-2-16,-7 9 7 15,-6 7 33-15,2 14-30 16,2 6 21-16,2 3-10 16,-2 0-2-16,0 5-9 15,1 16-3-15,3 6 0 16,3 1-10-16,2 2 19 16,0 1-9-16,20-2 0 15,9-3 2-15,9-3-3 16,4-10 1-16,2-7-16 15,4-6 3-15,-7 0-8 0,-2-17 16 16,-6-9-2-16,-6-3-27 16,-3-2 30-16,-10-1-26 15,-5 3 24-15,-5 1-8 16,-4 10 12-16,0 6 2 16,0 7 22-16,0 5 5 15,0 0 8-15,0 0-35 16,0 0-4-16,0 21-6 15,0 4 12-15,0 6-2 16,0-3 0-16,0-2 9 16,0-5-20-16,0-7-68 15,0-9-114-15,4-5-162 0,2-1-140 16</inkml:trace>
  <inkml:trace contextRef="#ctx0" brushRef="#br0" timeOffset="99095.78">10514 7185 380 0,'0'0'302'16,"0"0"-199"-16,0 0-56 15,0 0-38-15,0 0-9 16,0 0-5-16,-51 15-4 16,51-4 18-16,3-3 31 15,7-6-10-15,6-2 27 16,2 0 40-16,2-18-75 15,1-8 5-15,-4-5-23 0,-5 0 2 16,-6 0 10-16,-4 6-16 16,-2 4 0-16,0 11-21 15,0 6-51-15,0 4-45 16,-12 13-6-16,6 20-21 16,2 10 12-16,4 3-162 15</inkml:trace>
  <inkml:trace contextRef="#ctx0" brushRef="#br0" timeOffset="100288.28">10688 7407 50 0,'0'0'48'16,"0"0"-23"-16,0 0 18 16,0 0 58-16,0 0-11 15,0 0-7-15,-37-24 11 16,28 16 20-16,1 0 10 16,2 1-52-16,2 1-9 15,2 1-35-15,-1 3-24 16,3 2 19-16,0-2-4 0,0-1-16 15,0 3 44 1,0-2-18-16,-2 2 26 0,2 0-4 16,-2 0-37-16,2 0 24 15,0 0-30-15,0 0-3 16,0 0-3-16,-2 0-2 16,2 9-5-16,0 16-3 15,-2 1 14-15,2 7-13 16,0-1 7-16,0 0 0 15,0-5 6-15,0-8 5 16,4-5-11-16,7-7 13 16,2-7-10-16,5 0 18 15,5 0-10-15,3-18-10 16,6-7 18-16,3-6-12 16,-2-4-7-16,1-3 0 0,-7 0-21 15,-5-4 19-15,-7-2-19 16,-5 1 21-16,-8-3 1 15,-2 6 4-15,0 10-5 16,0 6 21-16,0 13-15 16,0 7 37-16,0 1-40 15,0 3 3-15,0 0 3 16,0 0-9-16,0 0-2 16,-7 16-4-16,-4 17 6 15,0 4 2-15,4 12-2 16,0 1 0-16,7 1-9 15,0-2 15-15,0-5-6 0,12-4 0 16,1-9 4-16,5-6 2 16,1-9-6-16,0-6 0 15,0-7 1-15,4-3 8 16,-1 0-9-16,5-21 0 16,0-9 4-16,0-10-22 15,-3-4 6-15,0-6-30 16,-5-4 39-16,-9 0-24 15,-1-2 27-15,-9 1 0 16,0 5 0-16,0 6 0 16,0 14 0-16,0 12 0 15,0 8 36-15,-2 6-35 0,2 4 23 16,-5 0-24-16,1 0 13 16,0 4-19-16,-5 20 6 15,2 4 0-15,0 12-2 16,3 6 17-16,4 7-15 15,0 1 8-15,0 0 2 16,0-3 3-16,0-5-10 16,0-11-3-16,2-4 0 15,0-13 9-15,-2-9-9 16,0-5 0-16,2-4 5 16,-2 0 10-16,5 0-12 15,2-22 0-15,2-7-3 16,-1-4-7-16,4-3 6 15,-3 4-6-15,-1 4 7 0,2 10-7 16,-3 6 7-16,-1 9 0 16,7 3-1-16,3 0-7 15,9 5 8-15,2 19 1 16,-1 5 6-16,-2 3 11 16,-3-6-18-16,-6-3 0 15,-4-7-3-15,-4-4 10 16,-3-8-7-16,-4 0 0 15,0-4-34-15,0 0 31 16,0-6-67-16,0-18-124 16,0-5-230-16</inkml:trace>
  <inkml:trace contextRef="#ctx0" brushRef="#br0" timeOffset="100503.88">10935 7168 445 0,'0'0'275'15,"0"0"-97"-15,0 0-70 16,0 0 2-16,0 0 8 16,0 0-54-16,0-22-3 15,59-4-61-15,1 2 11 16,-2 0-1-16,-7 4-10 16,-7 5-4-16,-10 3-10 15,-9 7-87-15,-7 5-31 0,-10 0-108 16,-5 0-161-1</inkml:trace>
  <inkml:trace contextRef="#ctx0" brushRef="#br0" timeOffset="101427.29">12343 7166 396 0,'0'0'247'16,"0"0"-105"-16,0 0-39 15,0 0-55-15,0 0-26 16,0 0 20-16,35-53-42 0,-35 53-2 15,0 4 2 1,2 18 16-16,1 3 50 0,-3 6-37 16,2-4-17-16,0 0 31 15,0-6-43-15,2-4 21 16,-2-9-17-16,1-1 0 16,-3-7 12-16,0 0-16 15,0 0 7-15,0 0 78 16,0-7-55-16,0-13-18 15,0-5-12-15,0-3 11 16,0 1-9-16,0 0-2 16,-9 4 0-16,-2 5-1 15,-1 4 4-15,4 7-3 16,-1 7 0-16,-3 0 4 16,-1 0-16-16,-3 16 12 0,-1 11 0 15,1 5-12-15,1-1 12 16,6 4 0-16,0 0 0 15,7-1 9-15,-1 1-6 16,3-9-3-16,0-6 0 16,0-8-9-16,0-6 23 15,9-6-14-15,7 0 0 16,-1-12 8-16,8-14-23 16,-3-6 5-16,1-2-36 15,-4 0 22-15,-3 0-34 0,-3 8 56 16,-5 8-1-1,-2 6 6-15,-2 7-2 0,4 5-1 16,0 0 0-16,5 13 5 16,5 11-4-1,1 6 44-15,2 2-9 0,-2-2-20 16,1-2 29-16,-3-7-41 16,-1-6 5-16,-1-7 7 15,3-8-2-15,5 0 9 16,2-8 7-16,11-16-28 15,2-6 20-15,0-6-22 16,-1-2-16-16,-2-5-18 16,-1 0-119-16,-3 0-40 15,-9-1-218-15</inkml:trace>
  <inkml:trace contextRef="#ctx0" brushRef="#br0" timeOffset="102739.3">13658 7209 120 0,'0'0'411'16,"0"0"-148"-16,0 0-148 15,0 0-59-15,0 0-19 16,0 0-27-16,46-94-2 16,-32 53 0-16,-1-2-4 15,-4-4 16-15,-2-1-19 16,-5 0-1-16,0-3 0 16,-2 2 8-16,0 4-8 0,0 5 0 15,0 8 3-15,0 10 52 16,0 9-48-16,0 6 13 15,0 5 14-15,0 2-27 16,0 0-1-16,0 0-6 16,-4 12 0-16,-3 11-5 15,0 6 5-15,-2 5 0 16,1 2 0-16,-1 6 16 16,-3 2-18-16,1 4 2 15,-2 5 0-15,4 5 6 16,-2-2-4-16,4-1-2 15,5-4 2-15,2-7 14 0,0-6-16 16,7-7 0-16,8-9 0 16,5-9-4-16,0-6 9 15,0-7-5-15,3 0 1 16,2-8 14-16,1-14-23 16,2-6 8-16,1-4-2 15,3-2-12-15,-3-4 2 16,-2-3 12-16,-3 1-1 15,-3 5 6-15,-6 6-6 16,-6 9 1-16,-2 8 0 16,-3 7-6-16,-4 4 7 15,2 1-2-15,0 0 1 0,1 14-8 16,-1 14 0-16,2 6 8 16,4 2 0-16,-2 1 4 15,3-5-1-15,1-4-3 16,0-6 0-16,1-9 12 15,-3-4-14-15,2-5 2 16,-1-4 0-16,4 0 18 16,5-11-11-16,2-10-7 15,2-9 0-15,0-2 7 16,-1-3-16-16,-1-1 7 16,-3 6 2-16,0 4-9 15,-5 6 10-15,-1 5-1 16,-3 10 0-16,-2 5 7 0,1 0-6 15,-1 0-1-15,2 14 0 16,-2 12-2-16,-2 6 18 16,-1 2-16-16,-3-1 2 15,2-5 8-15,0-6-2 16,0-7-8-16,0-6 0 16,-2-6-1-16,0-3 10 15,0 0-9-15,0 0 10 16,4 0-8-16,4-12 24 15,1-12-26-15,3-8-12 16,5-2 8-16,-2-2-39 16,3 2 34-16,-3 4 8 15,1 4 1-15,0 4-2 16,-5 9 2-16,-5 4 0 16,1 7-3-16,-3 2 13 0,2 0-10 15,2 11 0-15,1 15 6 16,3 5 54-16,-2 7-41 15,3 0 0-15,3-6 4 16,-1-4-10-16,4-7-13 16,-6-12 1-16,-4-2 5 15,-4-5 6-15,-5-2-5 16,4 0-7-16,2-18 10 16,4-17-10-16,-1-9-52 15,-7-4-59-15,-2-2-178 16,0-7-440-16</inkml:trace>
  <inkml:trace contextRef="#ctx0" brushRef="#br0" timeOffset="102891.73">14164 6627 726 0,'0'0'288'0,"0"0"-194"15,0 0-93-15,0 0 9 16,0 0-10-16,0 0-55 15,-14 50-62-15,50-38-241 16</inkml:trace>
  <inkml:trace contextRef="#ctx0" brushRef="#br0" timeOffset="104503.27">14736 6978 97 0,'0'0'333'15,"0"0"-129"-15,0 0-90 16,0 0-21-16,0 0-13 16,0 0-43-16,76-4 10 15,-49-8-8-15,2-4-32 0,-4-2 10 16,-1-3-17 0,-6 0 2-16,-5-2 9 0,-4 2-11 15,-2-4 0-15,-3 4 0 16,-4 0-6-16,0 5 0 15,0 2 6-15,0 7 0 16,0 0-16-16,-2 7 13 16,-11 0 3-16,-1 0 0 15,1 7-3-15,-1 12-8 16,4 6 11-16,-1 3 0 16,5 4 18-16,2 6-5 15,2 0-9-15,2 4 8 0,0-2-1 16,0-6 7-1,14-8-18-15,1-8 0 0,3-10 7 16,2-8 7-16,2 0-14 16,5-12 9-16,4-12 0 15,-2-6-5-15,0-2-4 16,0-3-24-16,2-2 11 16,-1-4-31-16,-1 8 30 15,-5 1 1-15,-9 8 13 16,-6 9-4-16,-2 10 4 15,-2 3 0-15,-1 2 2 16,3 0 3-16,-3 7-7 0,3 11 2 16,-2 7 0-1,-3-5 6-15,2 0-6 16,-4-2 0-16,2-2 14 16,-2-6 1-16,2-2-15 0,1-5 5 15,-3-3 3-15,2 0 9 16,-2 0-13-16,2 0 3 15,2-5 22-15,-2-13-15 16,-2-3-25-16,0-2 11 16,0-2-43-16,0 1 40 15,0 5-14-15,-2 2 17 16,-6 5-6-16,-3 7 16 16,-5 5-10-16,1 0 0 15,-8 7 7-15,0 21-10 16,2 9 3-16,-2 3 0 0,5 3-4 15,5 2 15 1,7-3-11-16,6 0 0 0,0-6 8 16,0-8-11-16,2-8 3 15,9-8 0-15,-3-10-2 16,4-2-1-16,3-2-6 16,6-26 3-16,3-7-33 15,2-6 30-15,-1 3-32 16,-5 6 33-16,-5 6-8 15,-3 8 32-15,-8 8-9 16,-1 4 42-16,-1 6-34 16,0 0 6-16,0 2-21 15,2 17 0-15,2 8 51 16,-4-1-50-16,4-2 34 16,3-4-21-16,-3-8-13 15,6-6 22-15,-1-6-20 0,3 0 20 16,-1-6 44-16,3-14-63 15,-1-9 17-15,1 0-21 16,1-5 1-16,2-7-16 16,-4 0-15-16,1-3-32 15,-5-1 45-15,-3 7 7 16,2 2 7-16,-2 6 3 16,1 8 0-16,-3 5 42 15,0 12-9-15,-6 5-1 16,0 0-31-16,0 5 0 15,0 20-1-15,-14 5 0 0,-1 0 4 16,1 0 7-16,12-6-11 16,2-4 0-16,0-3-9 15,16-5-32-15,3-4 25 16,2-5-25-16,-3 1 28 16,-1-1 0-16,-1 3 13 15,-1 4 0-15,1 2-6 16,-1 4 14-16,2 4-8 15,-5 2 4-15,2 2 0 16,-3 0 39-16,-2-6-42 16,-2-4 10-16,-2-9 11 15,-1-5-17-15,9 0 22 16,7-2 29-16,11-19-27 0,7-9-5 16,3-2-24-16,-4-1-1 15,-3 1-10-15,-5 1-112 16,-4-1-54-16,-10-5-384 15</inkml:trace>
  <inkml:trace contextRef="#ctx0" brushRef="#br0" timeOffset="106301.29">17140 6740 118 0,'0'0'188'15,"0"0"-64"-15,0 0 33 16,0 0 1-16,0 0-20 16,0 0 17-16,11-75-57 15,-11 73-36-15,0 2 28 16,0 0-83-16,0 0-7 16,0 4-5-16,0 18 5 15,0 4 7-15,0-3-7 16,0-4 0-16,0-6-6 15,0-8 14-15,0-2-8 0,0-3 0 16,0 0 4-16,0 0 16 16,0 0-20-16,2-19 4 15,2-5-15 1,-2-2-20-16,0 1 11 0,-2-4-1 16,0 3 17-16,0 4-7 15,0 4 11-15,0 7 0 16,0 8 9-16,0 1 0 15,0 2 0-15,0 0-9 16,-4 5 8-16,-7 16-16 16,0 9 8-16,0 4 0 15,2 6 0-15,3 4 13 16,0 5-12-16,6 1 1 0,0-4 2 16,0-6 4-16,12-8-8 15,1-8 0-15,1-12-2 16,3-10 9-16,6-2-7 15,4-3 7-15,0-24 2 16,4-5-18-16,2-8 0 16,3-2-26-16,1-6 28 15,0 5-19-15,-4 4 26 16,-4 0 0-16,-5 13 7 16,-6 4-7-16,-7 12 0 15,-7 6 0-15,-1 4-6 16,-3 0-11-16,0 9 13 0,2 12 4 15,-2 7 0 1,0 2 26-16,3 0-26 0,1 0 0 16,0-2-2-16,3-6 6 15,-3-5-4-15,0-7 0 16,2-6 5-16,0-4 6 16,3 0-8-16,5 0 2 15,1-14 7-15,5-8-1 16,0-7-17-16,-2-1 6 15,-2-2-7-15,-8-2-13 16,-5-2 20-16,-3 2 0 16,0 4 1-16,0 6 12 15,-11 10 16-15,-3 8 0 0,1 6-25 16,-3 0 8 0,-5 0-11-16,2 22-1 0,-3 4 0 15,1 4 3-15,2 4-3 16,0 2 0-16,7 0 6 15,7 0-10-15,5-4 4 16,0-3 0-16,0-7-4 16,11-6 9-16,7-6-5 15,2-8 0-15,4-2 6 16,1 0 11-16,6-17-10 16,0-8-5-16,-2-5-2 15,3-6 3-15,-1-5-9 16,-2-5 6-16,-2 0-6 15,-6 4-12-15,0 8 18 0,-7 12 0 16,-4 11-4 0,-3 8 3-16,-3 3-2 0,-2 0 3 15,0 0-12-15,-2 17 0 16,0 10 20-16,0 1-8 16,0 4 7-16,0 0 6 15,0 0-5-15,0-4-8 16,0-4 2-16,0-2 5 15,0-5-2-15,0-5-5 16,0-5 0-16,0-4 13 16,0-3-13-16,6 0 0 15,0 0 2-15,5-22 18 0,3-7-20 16,3-5-6-16,1 0-6 16,0-2-40-16,-2 5 32 15,-1 2 2-15,-3 9 18 16,-4 8-8-16,-1 4 8 15,-3 8-1-15,1 0 0 16,2 0-29-16,-3 14 19 16,3 9 14-16,-3 4-3 15,-2 1 52-15,0-2-51 16,-2-2 11-16,0-1 5 16,0-5-11-16,0-7 5 15,0-4-11-15,0-4 0 16,0-1 2-16,0-2 11 0,3 0-13 15,-3 0 12 1,3-4-9-16,3-15 14 0,3-10-17 16,1-5-20-16,7-2 15 15,-1 4-33-15,-1 3 34 16,-5 6-1-16,0 13 10 16,-6 4 9-16,-1 6-2 15,1 0-8-15,0 7-4 16,6 16 15-16,1 5-15 15,-1 0 2-15,2-4 5 16,3-2-14-16,1-8-34 16,4-5-110-16,-2-9-70 15,-3 0-261-15</inkml:trace>
  <inkml:trace contextRef="#ctx0" brushRef="#br0" timeOffset="107602.03">18455 6320 659 0,'0'0'222'16,"0"0"-57"-16,0 0-72 15,0 0 7-15,0 0-56 16,0 0-42-16,-5-28-4 16,5 36 0-16,0 20 2 15,-2 11 40-15,0 7-38 0,0 12 29 16,0 5-12-1,2 4-18-15,0-5 39 0,0-5-40 16,0-13 0-16,-6-10-1 16,0-10 21-16,-3-12-20 15,5-9 0-15,2-3 7 16,2 0 20-16,0-1-26 16,0-23 20-16,17-10-21 15,8-4 0-15,4 0-2 16,2 1 2-16,0 11-13 15,-4 11-6-15,0 8 14 16,-2 7-1-16,-6 0-3 16,-1 7-10-16,-7 8 17 15,-9 5 2-15,-2 3-4 0,-4-2-7 16,-23 1 13-16,-4-2-2 16,-5-4 0-16,1-2 8 15,4-3-8-15,2-8 0 16,8-3 4-16,6 0 16 15,3 0-19-15,6-11 14 16,2-1 14-16,2 0-21 16,2 3 11-16,0 6-7 15,0 1-6-15,0 0 24 16,0 2-30-16,0 0 0 16,0 0-4-16,0 0 7 15,0 0-13-15,0 0 10 16,0 5 0-16,10 8 2 15,4 1 2-15,4-5-4 16,4 1 0-16,1-8 11 0,3-2-11 16,-2 0 0-16,3 0 4 15,2-12-3-15,0-8-1 16,2-4-7-16,0-6 6 16,-1-8-40-16,-1-2 32 15,-5 0-12-15,-8 2 18 16,-5 9-19-16,-7 4 22 15,-1 9 0-15,-1 6-1 16,-2 3 11-16,0 7-11 16,0 0 1-16,0 0 0 15,0 0-13-15,0 7 11 0,0 12 2 16,-2 13-3 0,-3 5 8-16,1 10-5 15,2-1 0-15,2 1 8 0,0-6-13 16,0-12 7-16,0-5-2 15,0-10 0-15,6-4 7 16,3-5-8-16,1-5 1 16,5 0 0-16,5-18 9 15,2-13-9-15,2-9-11 16,1-6 5-16,-2-3-36 16,-1 0 29-16,-2 1-51 15,0 9-6-15,-5 11 68 0,-1 10-13 16,-1 11 15-1,-4 7 0-15,0 0-22 0,-2 15 18 16,-1 18 5-16,-2 6-1 16,0 5 46-16,-4-3-38 15,0-3 20-15,2-8-3 16,-2-6-22-16,2-10 20 16,0-4-23-16,-2-5 10 15,2-3-4-15,-2-2 7 16,0 0-13-16,4 0 10 15,3-17-9-15,3-9-2 16,2-6-1-16,1-6-32 0,1-1 30 16,-1 4-67-1,1 5 55-15,-3 10 13 0,-5 5 3 16,2 10 13-16,-4 3-12 16,1 2 4-16,-1 0 12 15,7 17-1-15,3 17 4 16,3 10 32-16,1 5-20 15,2-5 17-15,2-10-48 16,-2-8 2-16,-1-14 13 16,-2-8-1-16,-3-4-15 15,-1 0 2-15,-2-12 6 16,0-15-16-16,0-14 6 16,-2-9-83-16,-4-8-50 15,-5-8-247-15</inkml:trace>
  <inkml:trace contextRef="#ctx0" brushRef="#br0" timeOffset="107872.87">19159 6101 420 0,'0'0'244'16,"0"0"-151"-16,0 0-63 15,0 0 68-15,0 0-23 16,0 0-58-16,9 107 43 15,11-107-31-15,3 0 8 16,-1-12 24-16,-5-13-54 16,-1-4-1-16,-9 0-6 15,-7 8 11-15,0 3-16 16,-2 10 5-16,-17 6-15 0,-2 2 9 16,-2 0-43-1,1 15-4-15,-1 10-83 0,8 1-115 16,11-6-166-16</inkml:trace>
  <inkml:trace contextRef="#ctx0" brushRef="#br0" timeOffset="109046.61">19672 6537 74 0,'0'0'95'0,"0"0"-28"16,0 0-18-16,0 0 9 15,0 0 53-15,0 0 33 16,-2-14 11-16,2 11-15 15,0 3-59-15,0 0 6 16,0 0-32-16,0 0-46 16,0 0 11-16,0 0-20 15,0 0 0-15,2 9-2 16,4 1 6-16,-4 0-4 16,3-4 0-16,-5-2 6 15,3-4 3-15,-1 0-4 16,0 0-5-16,5-10 12 15,1-10 0-15,4-4-12 16,-3-5 0-16,-3 2 1 0,-2-4-7 16,-4 4 6-16,0 3 0 15,0 3-6-15,0 5 12 16,0 8-6-16,-6 5 3 16,-5 3 13-16,-3 0-22 15,-1 7 6-15,-3 16 0 16,1 7-1-16,1 5 2 15,-1 8-1-15,5 0 2 16,1 6 6-16,1-8-7 16,6-6 1-16,2-13-2 0,2-10 0 15,0-9 11-15,0-3-11 16,0 0 6-16,6-23-6 16,15-12 0-16,1-3-15 15,-2 6-15-15,-4 9 20 16,-6 9 0-16,0 7-1 15,-6 7 11-15,5 0 0 16,0 0-13-16,7 10 24 16,1 10-11-16,3 5 28 15,5-5-28-15,0-7 23 16,-4-6-23-16,2-7 2 16,-1 0 17-16,1-14-11 15,-1-14-8-15,0-4 0 0,3-7 11 16,-1-1-7-1,3-1-4-15,-3-1-1 0,-4 3-7 16,-6 1-3-16,-5 4 11 16,-7 4-2-16,-2 4 8 15,0 1 9 1,0 10 0-16,0 5 4 0,-2 6 34 16,-2 1-46-16,-4 3-1 15,0 0-6-15,-1 8 3 16,3 13-15-16,-6 3 12 15,5 6 0-15,1 2 1 16,2 3 12-16,1 2-8 16,3 1 2-16,0 3-1 15,0-2 18-15,0 2-24 0,0-5 0 16,15-4 6-16,2-6 9 16,0-8-15-16,1-9 0 15,-1-9 8-15,4 0 6 16,1-5-14-16,3-23 0 15,-1-8-3-15,0-4-3 16,-1-1-34-16,-3 2-69 16,-2 1-160-16,-7-1-383 15</inkml:trace>
  <inkml:trace contextRef="#ctx0" brushRef="#br0" timeOffset="109244.49">20027 6414 427 0,'0'0'274'16,"0"0"-184"-16,0 0 25 15,0 0-81-15,0 0-7 16,0 0-25-16,164-102 15 16,-126 74-17-16,-2 0-1 15,-5 1-1-15,-5 6-194 16,-5 4-195-16</inkml:trace>
  <inkml:trace contextRef="#ctx0" brushRef="#br0" timeOffset="110390.64">20318 6457 54 0,'0'0'165'0,"0"0"-122"15,0 0-10-15,0 0 65 16,0 0 40-16,0 0 29 16,0 4-27-16,0-8-52 15,4-6-25-15,4-2-25 16,-2 0 8-16,3 0-8 16,-1 4-24-16,-2 0 37 15,0 4-39-15,-1 2 2 16,1 2 17-16,4 0-22 15,0 0-1-15,1 7-8 0,3 15 7 16,-3 10 16-16,3 4-18 16,-3 1 0-16,2-1-2 15,0-10 9-15,0-7-12 16,-3-8 0-16,-6-9 5 16,1-2 7-16,1 0-5 15,7-13-6-15,5-16-1 16,7-9-10-16,0 0-15 15,-4 1-17-15,2 2-5 16,-3 7 31-16,-5 6 19 16,1 5-3-16,-5 10 0 15,1 0 10-15,-3 7-10 0,-1 0 0 16,4 0 9-16,-6 3-5 16,3 15 9-16,-5 4-10 15,1 2 45-15,2 0-46 16,-3-2 29-16,3-2-31 15,-1-4 9-15,1-4-3 16,2-6-1-16,-4-6-5 16,1 0 12-16,3 0 1 15,1-16-9-15,-4-9-4 16,3-5-19-16,-5 1 18 16,-2 0-51-16,-2 3 40 15,0 1 3-15,-2 4 9 16,-13 4 0-16,-1 4 5 15,1 11 9-15,-4 2 13 16,2 0-18-16,-1 16-9 0,0 7 13 16,7 3-2-16,2 1 6 15,5 5-17-15,4-1 1 16,0-1 2-16,0-9-1 16,11-2-2-16,4-9 1 15,1-8 13-15,-1-2-4 16,1 0-10-16,4-10 4 15,-2-11-11-15,2-4 4 16,3-4-25-16,-4 1 4 16,4 1-36-16,-1 0 49 15,-2 5-28-15,-2 6 23 0,-7 8 3 16,-2 6 11-16,-2 2-3 16,-1 0-1-1,-4 17 6-15,1 6 9 0,-3 5 11 16,0 2-2-16,0-2 37 15,0-2-51-15,0-4 20 16,0-3-14-16,0-6-1 16,0-6-3-16,0-2-6 15,0-5 0-15,0 0 18 16,0 0-15-16,0-21 10 16,0-6-13-16,6-6-9 15,8-2 4-15,1 1-38 0,3 5 24 16,-2 2 2-1,-1 11 13-15,-4 6 4 0,-1 6 11 16,-2 4-7-16,1 0 32 16,3 14-34-16,5 14 22 15,6 9 37-15,4 7-51 16,-1-4 15-16,1-6-20 16,-3-8 9-16,-4-13-5 15,-6-6-9-15,-5-7-28 16,-5 0-4-16,-4-20-77 15,0-13-128-15,0-9-532 16</inkml:trace>
  <inkml:trace contextRef="#ctx0" brushRef="#br0" timeOffset="110550.55">20749 6043 621 0,'0'0'235'16,"0"0"-235"-16,0 0-39 16,0 0-147-16,0 0-92 15</inkml:trace>
  <inkml:trace contextRef="#ctx0" brushRef="#br0" timeOffset="111710.27">22043 6284 445 0,'0'0'128'15,"0"0"-7"-15,0 0-52 16,0 0-12-16,0 0 37 16,0 0-22-16,-17-35 32 15,12 35-50-15,-2 0-46 16,-1 0 23-16,-3 12-24 16,-1 11-4-16,6 3 2 15,1 0 7-15,5-2 3 0,0-5-15 16,0-6 5-1,0-5 8-15,9-8-11 0,7 0-2 16,6-5 21-16,2-23-9 16,1-6-24-16,-2-7-1 15,-8-2-41-15,-6 0 37 16,-6 3-54-16,-3 7 71 16,0 11 13-16,-10 8-7 15,-3 11 40-15,-1 3-25 16,1 0-15-16,2 12 2 15,0 14-3-15,4 1-5 16,7 2 3-16,0-1 10 16,7-4-13-16,22-3 0 15,11-7 0-15,11-7 1 0,7-7-1 16,0 0-21 0,-4-14-5-16,-10-12-40 0,-5-8 1 15,-8-3-42-15,-5-4 46 16,-4 3 47-16,-8 1 19 15,-7 3-5-15,-7 3 44 16,0 4 31-16,0 8 7 16,0 4-29-16,-7 9-16 15,5 4 24-15,2 2-61 16,-3 0 3-16,-1 2-3 16,-1 14 1-16,-1 3 8 15,1 4-8-15,-1 7 0 16,-4 11 54-16,4 6-55 15,-1 16 22-15,3 4-8 16,4 14-9-16,0 12 22 0,0 3-16 16,0 6-8-16,2-4 20 15,7-6-17-15,2-8-6 16,0-6 0-16,-2-13 8 16,-5-13 0-16,-4-16-8 15,0-14 0-15,0-14-8 16,0-8 23-16,0 0-15 15,0-18 3-15,3-14-3 16,6-8-3-16,4-2-35 16,3-6-18-16,-3-1 10 0,-6-2-73 15,-7-2 38-15,0 6-22 16,-18 2 7-16,-13 9 69 16,-7 8 19-16,-2 10 8 15,2 10 70-15,0 2 19 16,6 6-7-16,15-2-4 15,11-2-10-15,6-6 40 16,4-11-50-16,23-2-37 16,10-7-21-16,3 2 3 15,3 0-6-15,1 1-14 16,8 1-74-16,4-1-74 16,6-6-341-16</inkml:trace>
  <inkml:trace contextRef="#ctx0" brushRef="#br0" timeOffset="112804.73">23200 6140 142 0,'0'0'247'0,"0"0"27"15,0 0-101-15,0 0-2 16,0 0-69-16,0 0 4 16,0 0-22-16,0 0-43 15,8-8 26-15,11-6-65 16,10-5 9-16,9 2-11 15,11-1-10-15,3 2 3 16,1 6-25-16,-2 4-28 16,-4 6 31-16,-11 0-56 15,-9 0 40-15,-10 20 18 0,-10 3 3 16,-7 8 17-16,0 1-3 16,-13 1 10-16,-16 2 10 15,-3-5-4-15,-3-2 9 16,2-5-3-16,1-6-4 15,10-7 1-15,7-2-9 16,7-8-12-16,8 0-17 16,0-8-29-16,14-19-243 15,19-11-112-15</inkml:trace>
  <inkml:trace contextRef="#ctx0" brushRef="#br0" timeOffset="113097.62">23765 5886 212 0,'0'0'293'0,"0"0"-131"0,0 0-76 16,0 0-34-16,0 0-12 15,0 0-40-15,-29-12 45 16,20 12-24-16,-1 9 17 16,0 5 44-16,-3 9-36 15,-3 3 20-15,1 6-10 16,-2 4-24-16,4 3 15 15,6 2-43-15,3-5 3 16,4-4 31-16,0-6-36 16,27-8 16-16,8-8 3 0,10-10-14 15,4 0 21 1,-2 0-28-16,1-16-48 0,-3 2-84 16,-11-1-181-16,-7 1-366 15</inkml:trace>
  <inkml:trace contextRef="#ctx0" brushRef="#br0" timeOffset="113614.28">23372 6713 51 0,'0'0'142'15,"0"0"-66"-15,0 0-5 16,0 0 30-16,0 0-5 16,0 0 38-16,-14 0-1 15,14-2-21-15,0-7-10 16,0-6-28-16,3-2 1 15,8-6 0-15,2-3-49 16,3-5 12-16,7 4-22 16,4-2-12-16,-1 6 15 15,0 7-19-15,1 7 0 0,-2 9-2 16,2 0-4-16,2 7 6 16,-2 20 0-16,4 4 0 15,-2 1 2-15,0-4-2 16,0-3 0-16,-3-12-4 15,-6-3 17-15,-1-6-14 16,-7-4 1-16,-1 0 0 16,5-8 20-16,3-20-11 15,2-12 8-15,6-6-12 16,6-7 6-16,-1 0-11 16,1 0 0-16,-4 7-23 15,-2 5 7-15,-3 7-165 16,-5 2-188-16</inkml:trace>
  <inkml:trace contextRef="#ctx0" brushRef="#br0" timeOffset="120374.32">24691 5966 1 0,'0'0'34'0,"0"0"-34"16,0 0-6-16,0 0-4 0</inkml:trace>
  <inkml:trace contextRef="#ctx0" brushRef="#br0" timeOffset="121087.77">24763 5817 19 0,'0'0'54'0,"0"0"72"16,0 0-18-16,0 0-11 16,0 0-41-16,0 0-40 15,38-60 17-15,-36 58-25 0,0 0-8 16,-2 2 11-16,0 0-2 16,0 0 2-16,0 0-11 15,0 0 6-15,0 0-6 16,0 0 0-16,0 0 0 15,0 0-1-15,0 0-58 16,0 0 28-16,0 0 14 16,0 0 12-16,0 0-6 15,0 0-2-15,0 0-34 16,0 0-4-16,0 0-74 16,-2 2-43-16</inkml:trace>
  <inkml:trace contextRef="#ctx0" brushRef="#br0" timeOffset="122434.34">26417 5875 330 0,'0'0'256'16,"0"0"-119"-16,0 0-6 0,0 0-25 16,0 0-39-16,0 0 31 15,0-4-54-15,0 4 11 16,0-6 15-16,0-2-54 16,2-7 14-16,10-2-30 15,3-1 5-15,8 0 7 16,6 2-12-16,0 4-6 15,0 6-2-15,-2 6-42 16,-4 0 31-16,2 0-16 16,-7 20 20-16,-7 6 1 0,-7 6-4 15,-4 0 18 1,0 3-1-16,-19-3 3 0,-10-3-2 16,-4-2 0-16,-1-4 4 15,7-6-3-15,9-7 7 16,12-7-8-16,3-3 0 15,3 0 20-15,0 0-19 16,20-13-1-16,14-11-7 16,6-5 6-16,2 0-44 15,3-5-15-15,-1-3-37 16,-6 1-94-16,-2 0-4 16,-9 3 66-16,-7 6 109 15,-6 6 20-15,-4 8 15 16,-5 4 57-16,-5 6 38 15,0 3-50-15,0 0-2 0,0 0-38 16,0 0-5-16,-9 0 4 16,-11 6-15-16,-5 10 12 15,1 6 21-15,-3 7-21 16,3 6 44-16,-3 7-11 16,6 4-34-16,8 2 34 15,7-4-42-15,6-4-3 16,0-8 5-16,9-7 3 15,15-11-9-15,7-6 9 16,5-8-7-16,-1 0 18 16,-1 0-23-16,-5-5-71 15,-7 2-98-15,-11 1-272 0</inkml:trace>
  <inkml:trace contextRef="#ctx0" brushRef="#br0" timeOffset="122847.29">26564 6328 124 0,'0'0'269'15,"0"0"-171"-15,0 0 11 16,0 0-29-16,0 0 1 16,0 0 60-16,-35 6-49 15,35-10-22-15,0-16-33 16,0 1-37-16,0-4 45 0,8-1-37 15,8 4-4 1,2 4 23-16,0 8-19 0,5 2-8 16,3 6 0-16,2 0 15 15,5 2-29-15,-2 16 14 16,0 0 0-16,-2 0-10 16,-5 0 12-16,-2-4-2 15,-3-1 0-15,-11-6 4 16,-4-2 0-16,-1-5-4 15,-3 0 0-15,4 0 35 16,8 0-11-16,3-11 32 16,7-10-56-16,1 0 10 0,-2-4-14 15,2 2 4 1,-3-1-68-16,-5 4 34 0,-3 6-109 16,-1 2-74-16,-4 1-251 15</inkml:trace>
  <inkml:trace contextRef="#ctx0" brushRef="#br0" timeOffset="123551.76">27810 5675 148 0,'0'0'192'0,"0"0"-11"16,0 0-31-16,0 0-4 15,0 0-57-15,0 0-27 16,7-14-9-16,-7 14-49 15,-9 0 12-15,-16 2-5 0,-8 15-6 16,-5 6 37-16,-4 7-39 16,-3 4 21-1,8 8 17-15,3 3-35 0,12 1 14 16,11 3-20-16,11-5 12 16,0-5-3-16,11-9-7 15,18-6-2-15,6-6 8 16,7-9 8-16,1-4-14 15,1-5-2-15,-5 0 9 16,-3 0-29-16,-7-17-21 16,-8 0-85-16,-7-3-85 15,-12-3-287-15</inkml:trace>
  <inkml:trace contextRef="#ctx0" brushRef="#br0" timeOffset="123744.8">27569 5975 318 0,'0'0'216'0,"0"0"41"16,0 0-67-16,0 0-55 16,0 0-10-16,0 0-120 15,67-52 16-15,-17 45-21 16,3-2 2-16,3 2-13 16,-5 4-32-16,-2 1-56 15,1-2-36-15,-4-1-191 16,-1-2-124-16</inkml:trace>
  <inkml:trace contextRef="#ctx0" brushRef="#br0" timeOffset="124093.56">28332 5639 276 0,'0'0'216'16,"0"0"-105"-16,0 0 24 16,0 0-72-16,0 0 47 15,0 0-48-15,-2-44-30 0,-5 44 35 16,-8 0-65-16,-10 0 14 16,-8 13 3-16,-4 13-18 15,4 11 43-15,-2 7-16 16,3 11-19-16,8 3 52 15,7 7-57-15,12 0 20 16,5-3-20-16,0-3 12 16,31-6-10-16,9-9-6 15,6-12 0-15,4-14-6 16,4-12-11-16,-3-6-77 16,2-10-36-16,-6-24-283 15</inkml:trace>
  <inkml:trace contextRef="#ctx0" brushRef="#br0" timeOffset="124432.89">28448 5839 694 0,'0'0'134'0,"0"0"-24"16,0 0-62-16,0 0 10 15,0 0-58-15,0 0 0 16,116-69 1-16,-85 69 6 15,-6 0-7-15,-6 0 0 16,-5 0 6-16,-5 14-24 16,-5 7 14-16,-4 5 4 0,0 2-9 15,0 2 13 1,-2-2-4-16,-15-4 0 0,-6-4 11 16,-2-3 19-16,1-5-29 15,4-7-1-15,6-3 33 16,6-2-23-16,6 0 6 15,2-7 5-15,0-16-21 16,15 0-49-16,12-1-34 16,4-1-85-16,0-1-66 15,0 2-165-15</inkml:trace>
  <inkml:trace contextRef="#ctx0" brushRef="#br0" timeOffset="124683.75">28811 5753 106 0,'0'0'221'16,"0"0"-27"-16,0 0 23 15,0 0-68-15,0 0-51 0,0 0 10 16,11-27-83-16,-13 27-9 16,-9 0-3-16,-2 0-2 15,-3 0-11-15,-1 7 12 16,-1 5-10-16,-3 4 43 16,2 4-33-16,3 2-2 15,1 3 4-15,5 4-2 16,6 0-12-16,4-3 0 15,0-3 5-15,20 0 10 16,16-7-15-16,8-7-15 16,5-7-23-16,3-2-113 15,-6 0-88-15,-5-10-181 0</inkml:trace>
  <inkml:trace contextRef="#ctx0" brushRef="#br0" timeOffset="124883.13">29025 5865 409 0,'0'0'366'0,"0"0"-181"15,0 0-39-15,0 0-42 16,0 0-28-16,0 0-58 16,14-23-18-16,-14 28-4 15,2 17 3-15,-2 9 2 16,0 6 7-16,0 7-7 16,0 3-1-16,0 0 0 15,0-2-11-15,5-8-93 16,5-8-65-16,2-12-198 0,-1-17-229 15</inkml:trace>
  <inkml:trace contextRef="#ctx0" brushRef="#br0" timeOffset="125516.34">29418 5909 528 0,'0'0'352'0,"0"0"-174"16,0 0-2-16,0 0-94 16,0 0-52-16,0 0 24 15,0 0-52-15,55-81-4 0,-55 98 2 16,-2 15 0-16,-18 8-28 16,-9 1 28-16,-2-6-63 15,0-4 30-15,6-9-119 16,10-13-36-16,6-9-160 15,9 0-205-15</inkml:trace>
  <inkml:trace contextRef="#ctx0" brushRef="#br0" timeOffset="126132.02">29708 5721 351 0,'0'0'150'0,"0"0"-44"16,0 0-36-16,0 0-47 0,0 0-23 16,0 0 32-1,0-6-30-15,0 6 77 0,0 0 1 16,0 0 53-16,0 0-40 16,0 0-29-16,0 0 18 15,0 0-66-15,2-4 32 16,4-3 11-16,5-2-42 15,7-4 6-15,3 4-23 16,-4-1 0-16,-3 4-4 16,-3 6 9-16,0 0-5 0,-2 0 0 15,0 9 2 1,-1 17-15-16,-3 6 13 0,-5 5 0 16,0-2-13-16,-2 0 19 15,-13-3-6-15,-4-4 0 16,0-6 6-16,5-10-2 15,5-3-4-15,5-9 0 16,4 0 7-16,0 0 13 16,0-11-19-16,7-15-1 15,15-6-18-15,0-2-1 16,2-1-1-16,1-4-4 16,0 4 24-16,-6 2-43 15,-3 5 43-15,-5 8 0 0,-5 6 4 16,-2 7-2-1,-2 4 2-15,-2 3-4 0,0 0 3 16,0 0-3-16,0 0-6 16,-2 7 5-16,-10 10 2 15,1 1 22-15,-1 3-23 16,4 6 0-16,-1 4-1 16,5 1 9-16,4 1-8 15,0-1 0-15,0 0-50 16,15-6-67-16,10-7-143 15,-1-10-161-15</inkml:trace>
  <inkml:trace contextRef="#ctx0" brushRef="#br0" timeOffset="126566.77">30167 5842 607 0,'0'0'201'0,"0"0"-32"16,0 0-80-16,0 0-42 15,0 0-25-15,0 0-4 16,69-21-21-16,-61 37 3 16,0 1 0-16,-8 8-3 15,0 1 10-15,0 3-7 16,-8 0 56-16,-11 0-37 16,1-4 34-16,3-3-20 15,3-6-32-15,3-5 29 16,5-5-29-16,2-4-1 0,2-2 0 15,0 0-10 1,0 0-10-16,0-12-76 0,19-4-81 16,8-1 34-16,6 2 20 15,4 0-87-15,-4 1 17 16,1 3 23-16,-5 0 45 16,-3-1 101-16,-2 2 24 15,-6 1 116-15,-3 0-35 16,-5 3-14-16,-6 2 33 15,-1 0 26-15,-3 4-15 16,0 0-111-16,0 0-6 16,-7 0-5-16,-9 11 11 0,1-4-78 15,-3 1-61 1,0-2-56-16</inkml:trace>
  <inkml:trace contextRef="#ctx0" brushRef="#br0" timeOffset="126914.26">30244 5997 245 0,'0'0'424'16,"0"0"-212"-16,0 0-62 16,0 0 8-16,0 0-29 15,0 0-93-15,3 0 33 16,21 0-69-16,10-5 6 16,4-2-7-16,2 0 1 15,-4 0-3-15,-5 3 3 16,-9 0-35-16,-7 2 28 15,-7 2-51-15,-6 0-62 16,0 0 11-16,0 0-279 16,0-2-260-16</inkml:trace>
  <inkml:trace contextRef="#ctx0" brushRef="#br0" timeOffset="127166.65">30668 5859 551 0,'0'0'212'16,"0"0"-54"-16,0 0-78 15,0 0-17-15,0 0-39 16,0 0-6-16,76-2 30 16,-71 22-47-16,-5 6 40 15,-5 10 10-15,-26 4-33 16,-8 5 31-16,0-2-49 15,1-6 0-15,5-5-10 0,10-12-93 16,8-10-58-16,10-10-210 16,5 0-261-1</inkml:trace>
  <inkml:trace contextRef="#ctx0" brushRef="#br0" timeOffset="127587.31">31058 5775 1096 0,'0'0'224'0,"0"0"-114"16,0 0-77-16,0 0 23 16,0 0-56-16,0 0-2 15,0-37-2-15,2 37-134 16,1 15-90-16,1-1-58 16,3-4-349-16</inkml:trace>
  <inkml:trace contextRef="#ctx0" brushRef="#br0" timeOffset="127752.3">31382 5757 709 0,'0'0'309'0,"0"0"-159"16,0 0-50-16,0 0-36 0,0 0-64 15,0 0-14-15,31-35-144 16,-22 51-83-16,-3-7-150 15</inkml:trace>
  <inkml:trace contextRef="#ctx0" brushRef="#br0" timeOffset="127904.93">31636 5741 785 0,'0'0'216'16,"0"0"-148"-16,0 0-18 15,0 0-50-15,0 0-17 16,0 0-167-16,47-32-266 0</inkml:trace>
  <inkml:trace contextRef="#ctx0" brushRef="#br0" timeOffset="128143.98">31955 5741 522 0,'0'0'306'15,"0"0"-130"-15,0 0-103 16,0 0-55-16,0 0-10 0,0 0-3 16,6 80-5-16,-20-34 0 15,-19 3 23-15,-11-2-46 16,-10-1 4-16,0-3-104 15,6-11-54-15,15-19-356 16</inkml:trace>
  <inkml:trace contextRef="#ctx0" brushRef="#br0" timeOffset="128869.69">32146 5502 511 0,'0'0'184'16,"0"0"-92"0,0 0-19-16,0 0-45 0,0 0 21 15,0 0-49-15,0 0 0 16,156-40 1-16,-140 45-1 15,-7 14 0-15,-5 8-2 16,-2 5 4-16,-2 1 11 16,0 6 3-16,-4-3 8 15,-19-2 44-15,-3-6-54 16,0-5 26-16,-1-4-14 16,4-6-25-16,12-8 27 15,6-3-28-15,5-2 0 16,0 0 43-16,5-14-28 0,21-14 2 15,9-7-17-15,0-2 7 16,5-4-25-16,-5 3 11 16,-1 0 6-16,-5 6-20 15,-2 4 29-15,-9 4-8 16,-7 8 0-16,-5 4 7 16,-4 4 24-16,-2 6-21 15,0 2 4-15,0 0-14 16,-10 0-3-16,-11 0 3 15,4 12 0-15,1 0 7 16,5 4-8-16,2 4 1 16,4 4 0-16,1 10 7 0,2 5 4 15,2 0-11 1,0 4 0-16,0-6 9 0,0-2-4 16,14-7-5-16,7-9-28 15,4-5-72-15,2-11-109 16,-5-3-116-16</inkml:trace>
  <inkml:trace contextRef="#ctx0" brushRef="#br0" timeOffset="129073.57">32616 5671 572 0,'0'0'221'0,"0"0"5"16,0 0-113-16,0 0 9 0,0 0-42 15,0 0-76 1,16-32 10-16,-16 32-14 15,0 15 0-15,0 11-12 0,0 9 20 16,0 5-8-16,0 1 0 16,0 0-12-16,-4-1-21 15,2-5-95-15,2-12-58 16,0-11-134-16</inkml:trace>
  <inkml:trace contextRef="#ctx0" brushRef="#br0" timeOffset="129753.64">32797 5721 292 0,'0'0'322'0,"0"0"-141"16,0 0-17-16,0 0-109 16,0 0-2-16,0 0-7 0,18-24-45 15,-18 24 13-15,2 0-14 16,-2 0 6-16,0 6-1 15,2 8 3-15,-2 4 1 16,0 4 34-16,2 2-31 16,3 0 14-16,0-1-18 15,1-2-3-15,1-5 6 16,-3-7-3-16,7-4-8 16,3-5 8-16,6 0 4 15,0 0 0-15,0-2-12 16,-9-8 13-16,-7-3-30 15,-4-2 9-15,-6-7-51 16,-21 1 40-16,-11-2 9 16,3 5 10-16,1 1 0 0,8 8 8 15,7 2 13-15,11 6-19 16,3-1 18-16,5 2 2 16,0 0-12-16,0-2 11 15,0-3 13-15,15 0-19 16,6-2 1-16,1 2-14 15,-4 5-2-15,-2 0 0 16,-3 0-4-16,3 0-6 16,-1 14 6-16,1 3 4 0,1 4-11 15,4 2 17-15,-1-4-6 16,-1 1 0-16,0-6 10 16,-3-2-10-16,-1-5 0 15,3-7 0-15,4 0-6 16,-8 0 18-16,-4 0-12 15,-5-14 0-15,-5-1 10 16,0-5-3-16,0-3-7 16,-5 2 0-16,-12 1 15 15,-8 6-12-15,1 6-3 16,-10 4 0-16,1 4 4 16,2 0-29-16,2 0 25 0,8 12-84 15,8 2 2 1,11 2-100-16,2-6-147 0,0-4-91 15</inkml:trace>
  <inkml:trace contextRef="#ctx0" brushRef="#br0" timeOffset="129985.51">33085 5432 244 0,'0'0'535'16,"0"0"-349"-16,0 0-65 15,0 0-41-15,0 0-5 16,0 0-75-16,260-20 9 16,-242 100 8-16,-18 16-7 15,0 16 42-15,-33 4-12 16,-27-3-26-16,-32-3 21 16,-17-1-35-16,-31-3-10 0,-32 0-81 15,-17-7-233-15,6-17-559 16</inkml:trace>
  <inkml:trace contextRef="#ctx0" brushRef="#br0" timeOffset="151414.16">1206 10270 122 0,'4'-19'294'16,"0"1"-53"-16,-1 2-82 15,-3 7-54-15,0 4-29 0,0 2 19 16,0-1-75-16,0 4 6 16,0-2-8-16,0 2-12 15,-7 0-6-15,-18 14 21 16,-8 11-21-16,-5-2 26 15,-5 3-16-15,6-3-5 16,1-3 11-16,7-8-7 16,5-4 8-16,8-8 3 15,5 0-6-15,2 0 49 16,9-19-63-16,0-14 10 16,0-9-10-16,20-4-9 15,12 0 3-15,1 2-4 0,5 1-24 16,-1 5 23-1,-1 1-5-15,-2 4 8 0,-8 3-1 16,-6 6 1-16,-1 6 8 16,-11 4 0-16,-1 5 1 15,-5 4-6-15,-2 1 12 16,0 2-7-16,0 2 15 16,0 0-8-16,0-2-2 15,0 2-5-15,0 0-6 16,0 0-10-16,-9 16 9 15,-2 12 7-15,-2 11-4 16,0 16 7-16,3 13-8 16,1 10 5-16,1 15 0 15,-1 5 10-15,-7 1 3 0,-2-2-13 16,-2-13 5-16,-9-13-3 16,-2-11 25-16,-4-14-27 15,0-10 0-15,0-9 20 16,4-13-6-16,-5-7-11 15,1-7 25-15,-3 0-16 16,3-16 44-16,10-12-54 16,4-7-2-16,6-2 47 15,10 5-44-15,-1 4 22 16,6 9-12-16,0 11 0 16,0 7 12-16,0 1-25 0,0 0 0 15,0 0-19 1,0 0 9-16,16 16 10 0,10 12 0 15,8 7 3 1,6-2-7-16,-1-3 4 0,0-4 0 16,-6-8-9-16,-6-4 21 15,4-10-12-15,5-4 0 16,2 0 6-16,6-8-4 16,3-17-2-16,7-14 0 15,2-7-15-15,-4-5-10 16,0-4 24-16,-10-6-12 15,-8-1 2-15,-14-2-9 16,-9 2 17-16,-8 3 3 16,-3 6-2-16,0 9 15 15,0 8-13-15,0 5 8 0,0 11-3 16,0 6 27-16,0 7-32 16,0 4 0-16,0 3 5 15,0 0 7-15,0 0-15 16,0 0 3-16,0 0 0 15,0 17-21-15,0 15 15 16,-6 13 6-16,-5 18-3 16,3 13 5-16,-4 12-2 15,6 12 0-15,-3 9 7 16,0 3 13-16,-2 0-18 16,-2-4-2-16,1-6 3 15,3-18 10-15,7-7-13 0,2-15 0 16,0-12 4-16,0-15-1 15,9-17-3-15,2-10 0 16,0-8 0-16,3 0 12 16,1 0-12-16,4-14 0 15,-2-6 13-15,-1-7-8 16,-3-7-5-16,-4-1-5 16,-6-5-2-16,-3-3-30 15,-8-3 28-15,-25-6-5 16,-11 0 3-16,-6 2-9 15,2 4 20-15,3 11 0 16,11 9-2-16,10 8 17 16,6 8-15-16,11 2 3 15,5 2 3-15,2-4 37 0,4-4-39 16,27-4-2-16,12-3-4 16,9 0 4-16,-2 4-2 15,-2-1 0-15,-11 7-24 16,-10 1 16-16,-9 4-22 15,-7 2-8-15,-6 1-47 16,-5 3-105-16,0-1-54 16,0-5-452-16</inkml:trace>
  <inkml:trace contextRef="#ctx0" brushRef="#br0" timeOffset="152763.82">2263 10421 60 0,'0'0'239'0,"0"0"-170"0,0 0-10 16,0 0-10-16,0 0 37 15,0 0 22-15,-25 50-38 16,21-42-40-16,0-2 42 16,2-3-45-16,2-3 25 15,0 0 12-15,0 0-9 16,0 0 36-16,0 0-42 16,0-12-9-16,0-9-18 15,8-4-19-15,2 0-6 16,3 1 3-16,-1 3 0 15,-3 4-10-15,-3 7 10 16,-1 5 0-16,-5 5-8 16,0 0 7-16,0 0-9 15,0 5-10-15,0 19 16 16,0 8 2-16,0 6 2 0,0 0 0 16,0-1 18-16,5-4-4 15,-1-4-14-15,1-8 0 16,3-7 11-16,2-3-1 15,-2-7-10-15,5-4 0 16,6 0 16-16,3 0-6 16,4-22-20-16,5-5-2 15,-2-9-29-15,-2 0 24 16,-7-2-18-16,-4 1 35 16,-7 4-9-16,-5 5 29 0,-1 4-11 15,-3 5 27 1,0 4-14-16,0 3 55 15,0 4-59-15,0 4 8 0,0 2 20 16,0 2-44-16,0 0 25 16,0 0-15-16,0 0-3 15,0 0 10-15,0 0-19 16,0 0 0-16,0 0-8 16,0 0-1-16,0 4 7 15,0 21 1-15,0 18 1 16,-3 15 0-16,-3 12 0 15,4 8 0-15,-3 9-4 16,5 1 7-16,0 4-3 16,0 2 0-16,-3-2 9 15,3 0-9-15,-4-11 5 0,2-9-5 16,-2-11 9-16,-3-11 7 16,3-10-12-16,0-8-4 15,0-13 3-15,2-6 5 16,-2-5-8-16,2-2 0 15,0-4 0-15,-1 3 22 16,1-5-22-16,2 0 19 16,-2 0-16-16,-2 0 49 15,-6 0-48-15,-5 0 11 16,-5-13-15-16,-5-8 10 16,3-4-10-16,0-9 0 15,1-8 3-15,6-4 5 0,7-9-5 16,5-3-3-16,3-4 0 15,7-6 5-15,22 1-14 16,7 1 7-16,3 3-24 16,7 10 12-16,-7 8-18 15,-3 6 2-15,-7 11 18 16,-9 8-42-16,-5 6 43 16,-3 3-13-16,-8 4-31 15,1 1 29-15,-5 2-41 16,0 2-19-16,0-1-60 15,0 3-85-15,2 0-250 16</inkml:trace>
  <inkml:trace contextRef="#ctx0" brushRef="#br0" timeOffset="153837.84">3038 10347 204 0,'0'0'222'15,"0"0"-42"-15,0 0-29 16,0 0-46-16,0 0 2 16,0 0 2-16,11-50-35 15,-11 38-35-15,0 2 44 0,0 2-55 16,0 4-12-16,3-1 22 16,-3 5-31-16,0 0-7 15,0 0 0-15,0 0 15 16,0 0-34-16,0 0 17 15,0 12 0-15,0 17-23 16,0 11 34-16,0 2-9 16,0 4 0-16,0-2 7 15,0-5-11-15,6-3 4 16,1-9 0-16,-1-6-7 16,-2-9 18-16,-1-8-11 15,-1-4 0-15,1 0 11 0,5 0-6 16,5-4-5-16,4-15-21 15,0 0 19-15,-3 1-40 16,-1 2 39-16,-2 1-11 16,-2 3 14-16,-5 7-7 15,-2 2 7-15,1 3 0 16,-3 0-5-16,2 0 2 16,0 0 2-16,8 8-2 15,-2 12 3-15,5 4 41 16,1 0-39-16,-3-3 3 15,3-2-4-15,-1-5 11 16,-2-5-12-16,5-7 2 16,-6-2 3-16,4 0 25 15,1-12-24-15,-1-15-5 0,-1-5 3 16,-4-3 9-16,-2-9-13 16,-7-2 0-16,0-3 5 15,-2 1-9-15,-16 6 4 16,0 10 0-16,5 13 2 15,6 12 9-15,3 4 11 16,2 3-16-16,-1 0 2 16,-2 0-16-16,-3 5 7 15,-1 14 1-15,3 4-7 16,6 0-2-16,0 2 9 16,0-1 0-16,10-1 4 15,13-4 5-15,4-6-2 16,1-4 5-16,6-9 21 0,0 0-28 15,3-2 20-15,-3-14-25 16,-5-2 15-16,-5-1-22 16,-6 2 7-16,-9-1-29 15,-2 4-1-15,-5 5-89 16,-2 6-35-16,0 3-85 16,0 0-274-16</inkml:trace>
  <inkml:trace contextRef="#ctx0" brushRef="#br0" timeOffset="154766.48">3769 10389 117 0,'0'0'254'0,"0"0"-158"16,0 0-39-16,0 0-2 16,0 0 40-16,0 0-48 15,12 4 26-15,-10-4 12 16,-2 0-40-16,0 0 46 15,0 0-10-15,0 0-10 16,0 0 23-16,0 0-66 16,0-4-13-16,0-8-4 15,0-2 2-15,0 0-3 16,-10 0-10-16,-1 2 7 16,1 3 12-16,-2 6-11 15,-3 1-1-15,1 2-7 0,-1 0-5 16,-1 0-1-16,3 14 6 15,-3 6 0-15,5 4-11 16,2 4 11-16,0 2 0 16,2 0-2-16,1-2 12 15,3-4-16-15,3-4 6 16,0-4 0-16,0-4 1 16,0-3 2-16,0-9-3 15,0 0 0-15,11 0 13 16,7-9-13-16,2-12 0 15,0-6-25-15,-1-4 25 16,-9 2-96-16,1 0 36 16,-1 8 7-16,-6 5 53 15,-2 7-2-15,0 6 5 16,0 1-3-16,-2 2 15 0,3 0-15 16,1 0-6-16,0 10 3 15,2 12 3-15,-2 2 24 16,0 2-12-16,1 1-8 15,-1-1 31-15,2-4-28 16,4-4 1-16,-1-5 6 16,-1-7-9-16,2-3 26 15,1-3-29-15,2 0 24 16,3-9 50-16,4-11-72 16,-3-2 5-16,4-8-9 0,-4-2 9 15,1-4-8 1,0-2-1-16,-5 1 0 0,0 2-18 15,-1 3 23-15,-1 3-5 16,-3 6 0-16,0 9 2 16,-6 5 17-16,0 7-14 15,-2 2-1-15,0 0-2 16,0 0 1-16,-6 19-3 16,-8 6 0-16,5 2 6 15,5-3-19-15,4 1 13 16,0 4 0-16,11-5-5 15,16-2 14-15,2-4-9 16,-5-4 0-16,-11-5 9 16,-6-2-9-16,-7-2 0 15,0 2 0-15,-5 6 5 0,-16-1 4 16,-11 7 0 0,-2-4-9-16,3-1 10 0,2-4-21 15,12-7 11-15,8-1-44 16,9-2 12-16,9 0-102 15,35-12-164-15,18-10-532 16</inkml:trace>
  <inkml:trace contextRef="#ctx0" brushRef="#br0" timeOffset="156704.16">4759 10159 513 0,'0'0'251'16,"0"0"-110"-16,0 0-56 16,0 0-34-16,0 0-46 15,0 0-10-15,4-5 5 16,3 19 0-16,-5 0 31 16,2 2-30-16,-2 1 13 0,2-1-6 15,-2 0 9 1,0-5-13-16,-2-2-4 0,0-6 4 15,0 0 11-15,0-3-4 16,0 0-7-16,0 0 14 16,0-8-9-16,0-10-13 15,-2-5 4-15,-8 4 0 16,4 3-4-16,1 2 20 16,1 3-16-16,2 7 44 15,0 3-43-15,2 1 30 16,-6 0-31-16,2 0 6 15,-5 14-30-15,-4 11 25 16,2 10-1-16,0 2 0 0,4 2 13 16,2-1-13-1,1-2 3-15,4-1 2 0,-2-2 13 16,2-5-12 0,0-4-6-16,0-5 0 0,0-7 12 15,9-4-4-15,2-8-8 16,9 0 0-16,4-3-12 15,7-21 8-15,1-6-2 16,-1-6-5-16,-2 0-46 16,-2-3 41-16,-3 5-14 15,-8 8 30-15,-3 1-17 16,-4 9 23-16,-4 4-6 16,0 5 19-16,-5 7-16 15,0 0 25-15,0 0-28 0,0 0-2 16,0 19-19-16,0 7 29 15,0 1-8-15,0 4 11 16,0-5-5-16,0-2 9 16,0-4-15-16,0-3 0 15,0-4-6-15,4-3 17 16,5-6-11-16,1-4 3 16,6 0 6-16,3 0 24 15,0-14-26-15,1-8-6 16,-2-4 11-16,-4-2-12 15,-6-4 0-15,-3-1-10 16,-5 2-7-16,0 2 2 16,0 6 15-16,-7 2 0 15,-6 9 30-15,4 6-29 16,-2 6 34-16,0 0-35 0,-5 0 18 16,-1 18-29-16,-4 10 11 15,3 2 0-15,3 5-15 16,3 3 22-16,6-4-7 15,4 0 0-15,2-4 1 16,0-7 3-16,0-6-4 16,8-8 0-16,8-4 1 15,2-5 20-15,8 0-13 16,1-12 4-16,4-14-5 16,3-6-9-16,-3-2 2 15,3 0-34-15,-8 3 14 0,-5 12-32 16,-5 5 51-16,-8 6 1 15,-3 4 0 1,-3 4 3-16,-2 0-3 0,0 0 0 16,0 1-4-16,0 18 23 15,0 8-19-15,0 2 5 16,0-1 8-16,0 0-2 16,-5-9-11-16,3 0 0 15,2-6 0-15,0-8 9 16,0-3-9-16,0-2 0 15,0 0 6-15,0 0 18 16,0 0-22-16,0-14 8 16,11-13-10-16,9-2-17 15,1-5 7-15,3 2-5 0,-2 4 13 16,-2 6-13-16,-4 5 15 16,-2 7 0-16,-6 5-1 15,-1 5-5-15,-1 0-5 16,4 0 2-16,0 17 9 15,2 10 34-15,-1 7-26 16,-2 7 11-16,-1 0 0 16,-2-3-12-16,2-8 2 15,-3-8-9-15,-1-10 7 16,0-5 0-16,0-7-2 16,4 0-5-16,3 0 30 15,5-23-20-15,3-5 13 0,6-8-23 16,-3-4 2-1,-2-2-14-15,-4 3 9 0,-5 0-6 16,-4 0-1-16,-5 6 9 16,-2-6 1-16,0 3 0 15,0 4 0-15,0 2 5 16,0 7 6-16,0 4-11 16,-4 6 5-16,-1 4 12 15,0 6-12-15,5 3-5 16,-2 0 6-16,2 0-9 15,-2 0 3-15,-4 0-4 16,-1 12-3-16,-2 11 3 16,-4 5-2-16,2 6 6 15,-1 6 0-15,-1 6 3 16,7 3 3-16,-2 2-6 0,6 2 3 16,2-5 14-16,0-1-19 15,0-10 2-15,2-9 0 16,10-6 3-16,1-8-2 15,5-8-1-15,2-6 9 16,6 0 0-16,8-20 9 16,-1-8-18-16,4-8-33 15,-8-2 15-15,-8 0-110 16,-5 1-47-16,-9 6-178 16</inkml:trace>
  <inkml:trace contextRef="#ctx0" brushRef="#br0" timeOffset="156899.04">5617 10249 660 0,'0'0'249'16,"0"0"-99"-16,0 0 8 15,0 0-94-15,0 0 7 16,0 0-41-16,0 0-18 16,110-53-1-16,-66 28-11 15,-7-2 0-15,-6 7-13 16,-8 2-8-16,-7 8-81 15,-7 3-97-15,-5 0-199 16,-2 5-180-16</inkml:trace>
  <inkml:trace contextRef="#ctx0" brushRef="#br0" timeOffset="158058.18">5853 10340 38 0,'0'0'193'0,"0"0"-18"15,0 0 29-15,0 0-38 16,0 0-61-16,0 0-24 15,0-19-38-15,0 12-6 16,0 2 18-16,3 1-23 16,-3 1 31-16,0 3-24 15,0 0-31-15,0 0 32 16,0 0-39-16,0 0 7 16,0 0-8-16,0 0-23 0,0 14 23 15,0 10 0 1,0 3 2-16,0 1 19 0,0 0-14 15,0-2-4-15,0-4-1 16,0-5 8-16,2-6-10 16,4-7 0-16,-1-2 5 15,2-2 13-15,8 0-14 16,5-16 4-16,5-9 0 16,1-7-5-16,3-1-6 15,2-6-10-15,-4 5-32 16,-2 2 30-16,-5 6-34 15,-7 11 49-15,-4 6-6 16,-2 5 22-16,-7 4-2 16,0 0-14-16,0 0 9 15,0 11-13-15,0 11 9 0,0 6 7 16,0 2 3-16,0 4-4 16,0-2-3-16,0-2-8 15,0-6 8-15,0-6 6 16,0-8-9-16,0-4-5 15,0-3 2-15,0-3 13 16,0 0-13-16,5 0 15 16,3-7-13-16,4-15 17 15,3-2-21-15,-2 0 0 16,1-2-2-16,1 1-30 16,1 2 13-16,5 0-26 15,-4 2 38-15,-1 3-14 0,-1 6 22 16,-5 2-1-1,-2 4 0-15,1 6-11 0,-3 0 4 16,2 0-6-16,-2 18 13 16,-1 8 22-16,-3 6-21 15,0 5 25-15,0 0 5 16,-2-4-30-16,4-2 32 16,1-11-33-16,2-6 3 15,2-6 20-15,1-4-11 16,7-4-12-16,5 0 29 15,0-14-20-15,5-15 15 16,-5-10-24-16,-5-5-40 16,-3-4 5-16,-7 2-133 15,-7-2-80-15,0-1-252 16</inkml:trace>
  <inkml:trace contextRef="#ctx0" brushRef="#br0" timeOffset="158325.03">6283 9994 273 0,'0'0'300'16,"0"0"-202"-16,0 0-63 15,0 0-33-15,0 0 27 16,0 0 103-16,5 22-63 16,15-22 10-16,-5-8 17 15,-3-8-49-15,-3-4-5 0,-7 1-17 16,-2 2-22-16,0 3 19 15,0 6-22 1,-4 8-49-16,-10 0 18 0,1 12-41 16,-2 18-4-16,3 4-58 15,7 2-64-15,5 0-29 16,0-4-75-16</inkml:trace>
  <inkml:trace contextRef="#ctx0" brushRef="#br0" timeOffset="158879.07">6435 10279 12 0,'0'0'180'16,"0"0"-60"-16,0 0-54 0,0 0-48 16,0 0 6-1,0 0-21-15,0 0 9 16,52-44-4-16,-46 42-1 0,-2 0-7 16,-1 2 0-16,-3 0-17 15,0 0-31-15,0 8-39 16,0 2-16-16,0-1-23 15</inkml:trace>
  <inkml:trace contextRef="#ctx0" brushRef="#br0" timeOffset="160564.6">6435 10279 118 0,'136'0'158'15,"-136"0"33"-15,0 0-51 16,0 0-18-16,0 0-43 0,0 0-23 15,7-81 35-15,-7 77-22 16,0 0-32-16,0 3 45 16,0 1-58-16,0 0-1 15,0 0-19-15,0 0-4 16,0 0-3-16,0 11-7 16,0 13 10-16,0 5-1 15,0 5 10-15,0 4-9 16,0 0 0-16,0-4 14 15,0-4-16-15,0-6 2 0,0-6 0 16,0-6 6 0,4-5-1-16,-1-6-5 0,5-1 0 15,8-4-20-15,4-22 18 16,4-8-35-16,5-6-26 16,-4 2 43-16,-2-2-43 15,-6 8 56-15,-1 8-9 16,-5 6 32-16,-7 7 8 15,-2 8 16-15,0 1-26 16,-2 2 11-16,0 0-25 16,0 0 0-16,0 0-2 15,0 14 2-15,0 6 1 16,0 2-1-16,-4-1 0 16,2 4 16-16,2 1-7 15,0-4-10-15,0 0 1 0,0-6 0 16,6-3 10-16,8-1-10 15,-1-7 0-15,-1-3 6 16,1-2 8-16,-1 0-14 16,3 0 0-16,-2-14 13 15,1-6-24-15,1-4 11 16,-1-2-12-16,1-2 8 16,1 2-16-16,-7 4 20 15,-1 3 0-15,-3 10 2 16,-5 3 4-16,0 6-6 15,0 0 0-15,0 0 2 16,3 0 0-16,-3 4-2 16,0 16 15-16,0 4-6 15,0 1 24-15,2 2-22 16,0-3-8-16,4-6 6 0,1-2 6 16,5-4-15-16,1-7 1 15,0-2 4-15,0-3 22 16,6 0-27-16,-2 0 0 15,1-18 28-15,-1-6-28 16,-3-2-10-16,-5-8-25 16,-5 2-31-16,-4 1 37 15,0 4-19-15,0 3 48 16,-13 5 18-16,-5 8-10 16,3 4 28-16,-3 7-9 0,-3 0-27 15,0 0 20 1,-4 18-20-16,0 4 0 0,1 6 8 15,2 1 2-15,6 5-10 16,5 2 3 0,6 1 0-16,5-2 17 0,0-3-13 15,16-6-7-15,13-8 26 16,7-6-14-16,3-10 22 16,2-2-17-16,-5 0-12 15,-3-12 10-15,-2-9-15 16,-4-6 0-16,0-3-1 15,-8-5-10-15,2 2 7 16,-1-1-6-16,-5-1-4 16,1 8 2-16,-5 3 9 0,-4 8 3 15,0 6-4-15,-5 6 9 16,-2 4-5-16,0 0 0 16,0 0-18-16,0 1 15 15,0 19 3-15,-2 6 0 16,-8 3 8-16,4 0 6 15,-1 0-14-15,5-1 0 16,0-7 8-16,2-2-3 16,0-5-5-16,0-8 0 15,0-2-4-15,0-4 18 16,0 0-14-16,0 0 4 16,11-8 3-16,5-14 5 15,1-8-12-15,4-6-4 0,-1-2-9 16,-1 1-40-16,0 8 47 15,-4 3-6-15,-3 10 12 16,-6 5 4-16,-2 8 6 16,-4 3-1-16,0 0-9 15,2 3-5-15,-2 20 5 16,0 7 20-16,0 4-18 16,0-1 24-16,0 6-20 15,5 0-6-15,4-6 0 16,2-5 10-16,0-8-10 15,-1-10 0-15,-4-4 1 16,3-6 11-16,1 0-2 16,4-4-8-16,5-19 5 0,-2-2 8 15,3-8-15-15,-2 0 0 16,-2-1-8-16,-3-3-9 16,-2 2 9-16,-2 2 8 15,0 6-7-15,-3 3 15 16,2 6-8-16,-2 4 2 15,0 5 3-15,-3 5 23 16,-3 4-27-16,0 0-1 16,0 4 0-16,0 15-11 15,-5 1 4-15,3-1 7 16,2 0 0-16,0-4 0 16,15 4 5-16,12-3-5 0,2 2 0 15,-6-1 9 1,-7 2-13-16,-10-3 4 0,-6 4 0 15,0 0 33-15,-4 2-30 16,-16-3 7-16,-1-2-10 16,4-5-7-16,3-9-25 15,7-3-140-15,5-3-152 16</inkml:trace>
  <inkml:trace contextRef="#ctx0" brushRef="#br0" timeOffset="160994.32">8597 10186 269 0,'0'0'297'16,"0"0"-246"-16,0 0-48 15,0 0 133-15,0 0-66 16,0 0-14-16,-62 159-16 16,37-132-37-16,1-4 28 15,4-9-31-15,4-12-83 16,7-2-153-16</inkml:trace>
  <inkml:trace contextRef="#ctx0" brushRef="#br0" timeOffset="162610.32">9145 10096 525 0,'0'0'102'15,"0"0"-95"-15,0 0 16 16,0 0 54-16,0 0-73 16,0 0 25-16,19-76-27 15,-17 46 4-15,0-7 31 16,-2 0-13-16,2-3 7 0,0-1-5 15,3 6-14-15,-3 4 54 16,3 7-40-16,2 5 9 16,-5 4 15-16,2 5-43 15,-4 3 24-15,0 7-1 16,0 0-17-16,0 0 10 16,0 0-23-16,0 11 0 15,-2 17-15-15,-12 16 31 16,1 12-12-16,0 11 21 15,3 1-14-15,4 0 36 16,4-8-43-16,2-6 3 16,0-11 3-16,0-12 1 0,2-8-11 15,7-12 0-15,5-6 10 16,3-5 12-16,5-7-18 16,5-18 2-16,0-12-4 15,0-7-2-15,-6-5-2 16,-2-2-17-16,-3-2 19 15,-8-3-16-15,1 3 6 16,-2 7 10-16,0 5-2 16,-5 15 10-16,2 12-8 15,-1 6 0-15,-1 8 4 16,-2 0 7-16,2 0-11 16,-2 12-10-16,0 23-2 15,2 11 24-15,0 3 10 0,3 7-7 16,-3 1-14-1,1-3 30-15,-1-3-23 0,-2-8-7 16,0-10-1-16,0-10 18 16,0-9-24-16,0-7 6 15,0-7 0-15,4 0 26 16,1-7-25-16,3-14 3 16,4-8-4-16,-1 0-15 15,2-1 14-15,-1-1-22 16,3 5 11-16,-1 4-11 15,1 6 22-15,-1 5 1 16,-6 6-1-16,-1 5 3 16,-3 0-14-16,0 0 10 0,-2 20 2 15,2 6 27 1,-2 6-25-16,-2 2 21 0,0 0-6 16,0-4-10-16,0-4 8 15,4-8-15-15,3-4 0 16,-1-5 1-16,4-5 8 15,3-4-9-15,5 0 6 16,6-2-1-16,5-16 9 16,2-3-14-16,2-1-18 15,1-4 12-15,0 0-47 16,-5-2 22-16,-6 0 0 16,-4 2-20-16,-6 2 44 15,-4 3-2-15,-4 4 9 0,-5 3-2 16,0 2 20-16,0 6-18 15,0 4 23-15,-5 2-20 16,-9 0 12-16,1 0-15 16,-5 16 0-16,1 5-12 15,1 6 14-15,-1 4-2 16,3 4 14-16,5-1-13 16,3 1 29-16,6-4-30 15,0-2 0-15,0-4 17 16,0-4-9-16,6-9-8 15,9-7 4-15,6-5 2 16,3 0 20-16,5-5-25 16,0-16 2-16,0-4 5 0,-5-6 0 15,3-1-16-15,-2-1 2 16,-3-1-19-16,1 7 12 16,-4 3 9-16,-3 10 4 15,-5 6-12-15,-1 8 10 16,-6 0 1-16,-2 15-7 15,2 14 8-15,-1 7 33 16,1 3-18-16,-2-5-5 16,0-5 4-16,2-3 0 15,-1-8-14-15,-3-5 0 16,3-7 7-16,-3-4-3 16,0-2-1-16,2 0-3 15,4-5 14-15,1-16-3 0,4-9-11 16,0-3 0-1,5 1-32-15,0-2 28 0,-1 0-43 16,-1 8 10-16,-4 4 31 16,-1 10-24-16,-1 8 29 15,-6 4 1-15,2 0-21 16,0 4 17-16,3 16-6 16,2 8 10-16,-2 4 44 15,-1 4-29-15,3-2 37 16,1-2-10-16,0-9-34 15,1-10 34-15,1-4-41 16,-3-9 11-16,6 0 29 16,5-2-26-16,5-20 14 0,2-11-29 15,-3-4 6 1,-4-7-16-16,-4-2-21 0,-8-1-22 16,-8 3-41-16,0 5-149 15,-18 2-84-15,-17 3-406 16</inkml:trace>
  <inkml:trace contextRef="#ctx0" brushRef="#br0" timeOffset="162825.19">9014 9999 805 0,'0'0'263'0,"0"0"-139"0,0 0-85 16,0 0-30-16,0 0 6 16,0 0-15-16,382-208-4 15,-323 182-59-15,-16 6-179 16,-10 1-276-16</inkml:trace>
  <inkml:trace contextRef="#ctx0" brushRef="#br0" timeOffset="164351.29">11760 9860 412 0,'0'0'210'16,"0"0"-69"-1,0 0-36-15,0 0-31 0,0 0 16 16,0 0-55-16,-2-2 10 16,2 2 29-16,0-2-51 15,0-7 30-15,0-5 14 16,0-8-33-16,12-5-3 15,3-4-31-15,3-1 0 0,-1 2-4 16,2 7 3 0,-3 2-2-16,-6 7 3 15,-1 8 0-15,-2 1-11 0,0 5 11 16,-3 0-8-16,3 5 3 16,-3 17-6-16,-2 11 11 15,-2 6 0-15,0 5 2 16,0 1-1-16,0-4 0 15,0-9-1-15,5-8 0 16,2-9 4-16,-1-11-4 16,5-4 0-16,5 0 5 15,2-16 13-15,4-13-18 16,-1-5 0-16,-2-2-1 16,-1 2-14-16,-1-1 15 15,-3 4 0-15,-1 2 5 0,-3 3-9 16,-4 3 6-16,1 5-2 15,-3 4 20-15,-2 3-12 16,3 6 10-16,-2 1-2 16,-1 1-14-16,-2 3 40 15,0 0-34-15,2 0-5 16,-2 0-3-16,0 0 1 16,0 0-5-16,0 7 0 15,0 21 4-15,0 15-1 16,0 15 1-16,0 15 0 15,4 16-1-15,3 9 7 16,2 4-6-16,2 4 0 0,-2 3 1 16,-3-1-3-1,-1-2 3-15,0-10-1 0,-3-5 0 16,-2-11 6-16,0-10-6 16,0-12 0-16,0-12 1 15,0-9-5-15,-5-14 7 16,-4-4-3-16,3-7 0 15,-1-6 6-15,0-2-6 16,-2-4 11-16,-6 0-10 16,-5 0 35-16,-7-12-31 15,-2-12 6-15,-2-8-10 16,-3-11 12-16,3-8-13 16,6-15 0-16,8-9 1 15,10-7-1-15,7-11 0 0,0-3 0 16,14-5 0-16,15 6-8 15,8 3-4-15,8 8 12 16,4 9-5-16,-4 14-13 16,-7 14 21-16,-12 15-3 15,-10 14 0-15,-7 11-19 16,-2 7 3-16,-3 0-65 16,5 20-117-16,5 5 8 15,-2-7-412-15</inkml:trace>
  <inkml:trace contextRef="#ctx0" brushRef="#br0" timeOffset="164862.54">12971 9749 494 0,'0'0'275'16,"0"0"-83"-16,0 0-66 15,0 0-25-15,0 0 8 16,0 0-92-16,-38 0 17 0,38 0-15 16,0 0-18-1,11 0 28-15,11 0-29 0,12-7 0 16,-1 0-8-16,4 7-16 16,-2 0-88-16,-4 3-47 15,-9 16-98-15,-10 3-170 16</inkml:trace>
  <inkml:trace contextRef="#ctx0" brushRef="#br0" timeOffset="165020.46">12964 9980 50 0,'0'0'339'0,"0"0"-107"16,0 0-32-16,0 0-66 16,0 0 5-16,0 0-69 0,45 0-67 15,8-15 20 1,5 3-23-16,4 3-26 0,3-1-64 15,-7-2-149-15,0 0-233 16</inkml:trace>
  <inkml:trace contextRef="#ctx0" brushRef="#br0" timeOffset="166053.79">13945 9671 38 0,'0'0'79'0,"0"0"28"15,0 0 20-15,0 0-23 16,0 0 8-16,0 0-51 16,0 94 35-16,0-80-31 15,0 0-39-15,0-6 3 16,0-3-15-16,0-4-12 16,0-1 30-16,0 0-31 15,0 0 42-15,0-6 65 16,0-14-79-16,0-8-16 15,-2 1-13-15,-7-5 3 16,-2 6 9-16,-1-6-12 0,-1 9 0 16,0 0 2-1,0 11 8-15,4 3 20 0,-1 4-2 16,4 5-19-16,-5 0 10 16,-1 0-14-16,-5 14-5 15,-1 7 0-15,1 7 0 16,-2 4 0-16,-1 6 0 15,5 7 5-15,-1 2 13 16,3 8-16-16,6-6 14 16,1-1-7-16,6-9 4 15,0-11-6-15,0-8-7 16,0-10 3-16,0-5 2 16,0-5 5-16,2 0-10 0,13-5 40 15,3-15-36 1,2-8 12-16,2-4-16 0,-3-4 1 15,-2-3 1-15,-1 2 1 16,-3 1-3-16,1 3 12 16,-3 5-11-16,-3 0 31 15,2 8-17-15,-4 4-15 16,1 4 18-16,-3 4-8 16,0 4-10-16,-1 0 0 15,-1 4 9-15,-2 0-16 16,0 0 7-16,0 0 0 15,0 0-14-15,0 16 12 16,3 10 2-16,-1 10 0 16,0 8 7-16,2 7-10 0,1 0 3 15,-1-5 0-15,3-3 4 16,2-9 4-16,0-12-8 16,2-5 5-16,5-10 1 15,1-5 19-15,3-2-21 16,5 0 7-16,0-18 13 15,-4-5-16-15,0 2-16 16,-3-4 8-16,-5 1-54 16,3 5-17-16,-1 3-179 15,5 0-250-15</inkml:trace>
  <inkml:trace contextRef="#ctx0" brushRef="#br0" timeOffset="166306.65">14318 9840 362 0,'0'0'296'0,"0"0"-64"16,0 0-69-16,0 0 2 15,0 0-31-15,0 0-94 16,-34-26 24-16,41 18-21 16,18-5-40-16,10-1 19 15,9 2-22-15,3 2 0 16,0 2-9-16,0 2 9 15,-7 1-5-15,-5 2-32 16,-10-1-57-16,-7 2-61 0,-13-1-91 16,-5-4-91-16,-5-3-118 15</inkml:trace>
  <inkml:trace contextRef="#ctx0" brushRef="#br0" timeOffset="166534.01">14458 9656 69 0,'0'0'169'0,"0"0"56"16,0 0-65-16,0 0 25 15,0 0-28-15,0 0-30 16,-53-71-3-16,53 67-50 16,0 1-8-16,0 3-7 15,0 0-56-15,0 0 6 16,13 19-9-16,-3 17 1 16,2 13 15-16,-5 14-12 0,-5 6-4 15,-2 0 0-15,0-2 11 16,0-11-22-16,0-10 2 15,4-14-59-15,10-15-30 16,8-14-173-16,11-3-284 16</inkml:trace>
  <inkml:trace contextRef="#ctx0" brushRef="#br0" timeOffset="167270.28">14831 9458 160 0,'0'0'225'0,"0"0"-29"0,0 0 8 15,0 0-23-15,0 0-51 16,0 0 19-16,0-77-93 16,0 77 10-16,0 0-31 15,0 0-35-15,0 0 14 16,0 7-14-16,0 19 0 16,0 10-2-16,-6 11 16 15,2 3-14-15,4 4 0 16,0 2 2-16,0-4 10 15,0-5-9-15,0-12-3 16,0-11 0-16,0-11 13 0,0-9-13 16,0-4 0-16,0 0 5 15,0 0 24-15,0-14-27 16,4-11 9-16,8-3-11 16,1 1 8-16,1 4-24 15,3 2 16-15,1 7 0 16,0 2-17-16,2 7 22 15,0 5-5-15,2 0 0 16,-4 0-2-16,-7 12-8 16,-9 4 10-16,-2-2 0 15,0 4-16-15,-21 1 27 16,-6-4-11-16,-2 2 0 16,0-4 18-16,2-4-18 0,0-2 0 15,10-3-9-15,3-1 4 16,9-3-92-16,5 0-60 15,0-7-4-15,9-15-505 16</inkml:trace>
  <inkml:trace contextRef="#ctx0" brushRef="#br0" timeOffset="167510.14">15338 9549 609 0,'0'0'356'16,"0"0"-177"-16,0 0-93 16,0 0-58-16,0 0 6 0,0 0-29 15,23-12-5-15,-15 32 0 16,-6 10 1-16,1 5 6 16,-3 11-7-16,0 1 0 15,0 1-7-15,0 0-33 16,0-3-68-16,0-13-128 15,3-14-249-15</inkml:trace>
  <inkml:trace contextRef="#ctx0" brushRef="#br0" timeOffset="168118.34">15564 9543 467 0,'0'0'345'16,"0"0"-174"-16,0 0-39 16,0 0-85-16,0 0 0 15,0 0-46-15,46-85 10 16,-19 75-2-16,-2 5-9 16,-3 2 0-16,-2 3-9 15,-2 0 6-15,-3 15 1 16,-1 9 0-16,-8 5 4 15,-6 6-12-15,0 0 10 16,-2 4 0-16,-18-3 3 0,-7-7 8 16,5-2 4-1,0-10 2-15,7-8-11 0,5-6 25 16,6-3-30-16,4 0 11 16,0-12 6-16,0-11-18 15,8-5-30-15,15-4 3 16,4 2-2-16,2-2 25 15,0 2-15-15,-2-1 18 16,0 1-12-16,-6 2 18 16,-3 5-5-16,-5 2 0 15,-5 9 1-15,-4 3 8 16,-4 4-4-16,0 3 4 16,0 2 4-16,0 0 0 0,0 0-6 15,0 0 13-15,0 0-19 16,-4 0 34-16,-8 0-29 15,1 10 4-15,3 4 0 16,-2 8 7-16,6 7-17 16,4 3 3-16,0 3 7 15,0 2 0-15,18-3-6 16,7-1-4-16,4-8 0 16,-3-4-19-16,0-9-57 15,-1-9-61-15,-2-3-84 16,-1 0-164-16</inkml:trace>
  <inkml:trace contextRef="#ctx0" brushRef="#br0" timeOffset="168311.84">16139 9590 255 0,'0'0'372'0,"0"0"-107"16,0 0-103-16,0 0-72 16,0 0-15-16,0 0-34 15,9-15-36-15,-7 29 20 16,-2 7-10-16,0 8 4 15,0 0-6-15,0 6 3 16,0 0-14-16,0-4-2 16,0-2-60-16,0-9-69 15,0-15-172-15,10-5-327 16</inkml:trace>
  <inkml:trace contextRef="#ctx0" brushRef="#br0" timeOffset="168851.84">16497 9518 580 0,'0'0'380'16,"0"0"-192"-16,0 0-100 0,0 0 26 15,0 0-112-15,0 0 4 16,170 0-6-16,-116 0-2 15,-10 0-39-15,-13 0-78 16,-11 0 12-16,-13 0 93 16,-7-5 2-16,0-5 12 15,-11-3 0-15,-12-3 8 16,1 2-10-16,-2-2 2 16,-1-2 0-16,3 3-1 15,1 3 5-15,11-1-4 16,3 9 11-16,5 3 9 0,2 1 34 15,0 0-43-15,0 1-11 16,0 28 16-16,0 13 6 16,0 11 33-1,0 5-16-15,0 9-37 0,0-4 25 16,0 0-27-16,2-13-7 16,9-13-48-16,9-21-204 15,7-16-368-15</inkml:trace>
  <inkml:trace contextRef="#ctx0" brushRef="#br0" timeOffset="169586.31">17195 9218 375 0,'0'0'306'15,"0"0"-117"-15,0 0-39 16,0 0-13-16,0 0-70 16,0 0 14-16,-9-29-46 15,9 29-33-15,0 0 14 16,0 9 0-16,0 15-16 15,0 8 52-15,0 7-48 16,0 4 24-16,0 3-26 0,0 0 8 16,-6-5 3-16,-1-7-11 15,-2-2-2-15,0-10 0 16,2-4 3 0,3-8-3-16,2-6 0 0,2-4 7 15,0 0 5-15,0 0-9 16,0-2 1-16,0-19 1 15,9-2 5-15,9-3-15 16,6-1 5-16,2 8-7 16,10 5-14-16,3 7 19 15,3 7 2-15,-5 0-10 16,-6 7 2-16,-10 8 2 16,-13 3 6-16,-8 0 0 15,0 3 0-15,-17 1 6 0,-16-2 6 16,-6-1 0-16,-1 1 5 15,3-8-14-15,-1 2-3 16,2-5 10-16,10-3-10 16,5-4 0-16,10 1-12 15,8-3-9-15,3 0-84 16,3 0-31-16,23-17-175 16,11-5-374-16</inkml:trace>
  <inkml:trace contextRef="#ctx0" brushRef="#br0" timeOffset="169968.51">17679 9573 289 0,'0'0'472'16,"0"0"-285"-16,0 0-90 16,0 0-3-16,0 0-42 15,0 0-28-15,47-9-21 16,-32 9 6-16,-1 0-9 15,-3 0 0-15,-2 0 3 16,-2 0-15-16,-3 0 12 16,0 17 0-16,1 5-1 15,-5 2 3-15,0 5-2 16,-3 4 17-16,-21 4-2 16,-10 2 51-16,-5-1-53 15,3 1 15-15,5-12-10 16,11-4-6-16,13-11-4 15,5-9-8-15,2-3 0 0,29 0 40 16,27-12-19-16,15-11-8 16,6-2-13-16,4 3 13 15,-5 0-26-15,-11 5 1 16,-7-4-52-16,-21 1-47 16,-12 1-192-16,-14 0-470 15</inkml:trace>
  <inkml:trace contextRef="#ctx0" brushRef="#br0" timeOffset="170688.83">18178 9326 572 0,'0'0'224'0,"0"0"-115"16,0 0 26-16,0 0-73 15,0 0-59-15,0 0 12 16,83-50-4-16,-52 46-11 16,-5 4 0-16,-5 0 4 15,-3 0-9-15,-5 9 5 16,-7 12 0-16,-6 5 1 15,0 6 12-15,0 0-6 16,-8 1 27-16,-15-5-21 16,-1-2 38-16,2-6-41 0,4-6-5 15,5-7 12-15,8-4-11 16,5-3-6-16,0 0 17 16,0-3-6-16,0-14 17 15,7-12-28-15,13-1 0 16,4-3-13-16,1-4 11 15,-1 5 1-15,-1 2 1 16,-4 6-17-16,-3 4 3 16,-7 6 14-16,-5 7 0 15,-2 2-2-15,-2 5 8 16,0 0-6-16,0 0 0 16,0 0 14-16,-2 16 3 15,-11 8-7-15,-1 10-2 16,6 3 23-16,4 4-30 15,4 1 8-15,0-6-9 0,0-2 10 16,0-5-9-16,8-9-1 16,6-6-76-16,3-5-62 15,4-9-204-15,1 0-311 16</inkml:trace>
  <inkml:trace contextRef="#ctx0" brushRef="#br0" timeOffset="171026.84">18617 9511 507 0,'0'0'280'0,"0"0"-200"0,0 0-23 16,0 0-21-16,0 0-35 15,0 0 11-15,103-21-12 16,-94 21 6 0,-7 9-15-16,0 5 10 0,-2 2-1 15,0-1 44-15,0 5-22 16,0-1 1-16,-2-1 0 15,-16 0-11-15,-2-1 45 16,-4-4-22-16,-3 1 14 16,2-2 14-16,6-2-47 15,5-1 21-15,7-6-26 16,3 1-2-16,4-4 13 16,0 0-14-16,6 0 5 15,26 0 25-15,7 0-26 16,13 0-12-16,2-4 0 0,-1-4-39 15,0 1-1-15,-5-4-160 16,-4-1-127-16</inkml:trace>
  <inkml:trace contextRef="#ctx0" brushRef="#br0" timeOffset="171503.06">19084 9455 555 0,'0'0'291'16,"0"0"-145"-16,0 0-17 16,0 0-37-16,0 0-77 15,0 0 43-15,168-23-52 16,-109 22 5-16,-6-2-8 16,-11 3-3-16,-13 0-20 15,-10 0-110-15,-17 0-59 16,-2 0-125-16,-7-2-113 15</inkml:trace>
  <inkml:trace contextRef="#ctx0" brushRef="#br0" timeOffset="171700.73">19257 9353 193 0,'0'0'265'0,"0"0"-17"16,0 0-40-16,0 0-82 16,0 0-4-16,0 0-34 15,-55-43-39-15,55 43-3 16,0 0-41-16,0 0-5 15,0 20 0-15,2 15 6 16,2 9 8-16,-4 4-14 16,0 1 0-16,5-4 6 15,3-7-6-15,11-5-30 16,10-12-134-16,10-15-213 16</inkml:trace>
  <inkml:trace contextRef="#ctx0" brushRef="#br0" timeOffset="172720.15">19784 8935 41 0,'0'0'222'16,"0"0"-52"-16,0 0 17 16,0 0-2-16,0 0-48 15,0 0-4-15,-3-8-4 16,3 8-50-16,0 0 1 15,0 0-63-15,0 0 9 16,0 0-26-16,0 12-6 0,0 22 6 16,5 15-3-16,1 9 11 15,-2 4-4-15,-1 2-4 16,1-2 0-16,-2-6 0 16,-2-6 3-16,3-10-3 15,-3-14 0-15,0-11 7 16,0-10-9-16,0-3 3 15,0-2-1-15,0 0 10 16,0 0 8-16,0 0-11 16,0-2-7-16,0-10 5 15,0-4 6-15,0 0-6 16,0-1-5-16,2-5 13 16,11-4-3-16,8-3-10 0,2 3 0 15,2 4 8 1,4 6-11-16,0 7 3 0,2 9-9 15,5 0 0-15,-2 0-14 16,0 15 23-16,-9 11 0 16,-6 3 1-16,-13 0-11 15,-6 0 11-15,0-4-1 16,-25-2 0-16,-8-5-7 16,-5-6 7-16,-1-5 11 15,1 0-7-15,2-7 23 16,6 0-22-16,11 0-5 15,3 0 2-15,7 0 19 16,7 0-12-16,2 0-9 16,0 0 11-16,0 0-6 0,0 0-5 15,0 0-3-15,9 0-8 16,13 0-66-16,5 0 13 16,-2 0-140-16,2-9-185 15</inkml:trace>
  <inkml:trace contextRef="#ctx0" brushRef="#br0" timeOffset="173230.33">20316 9281 551 0,'0'0'235'15,"0"0"-134"-15,0 0-20 0,0 0-59 16,0 0-19-16,0 0 41 16,83-57-43-16,-63 55 24 15,-5 2-10-15,1 0-6 16,-3 10 1-16,-2 14 4 16,-6 4-6-16,-5 2 49 15,0 0-52-15,-18-2 22 16,-13 2 15-16,-7-4-40 15,-3-4 39-15,1-1-36 16,7-9 1-16,11-5 8 0,11-3-9 16,11-4-5-1,0 0 13-15,0-4-9 0,27-14-8 16,4-1-12-16,6 2 16 16,3 6-4-16,5 2 4 15,-3 7 0-15,3 2-2 16,-5 0 10-16,-6 12-8 15,-8 10 0-15,-15 4 4 16,-11-1 21-16,0 3-16 16,-13-3 4-16,-18 1 9 15,-7-1-18-15,3-6 19 16,6-10-23-16,6-4-23 16,9-5-24-16,10-12-109 0,4-15-85 15,0-13-439 1</inkml:trace>
  <inkml:trace contextRef="#ctx0" brushRef="#br0" timeOffset="173816.33">20804 9138 469 0,'0'0'269'16,"0"0"-143"-16,0 0-65 15,0 0 23-15,0 0 10 16,0 0-49-16,-15-12-24 16,17 4-18-16,4 1 7 0,3 4-1 15,1 1-9-15,0 2 0 16,1 0-9-16,3 20 9 16,-3 6 0-16,-7-1 0 15,-2 1 3-15,-2 1-4 16,0-5 1-16,-4-2 0 15,-7-4 28-15,-2-4-23 16,4-5 15-16,7-4-16 16,2-3 9-16,0 0 6 15,0 0-11-15,0-3 2 16,11-16 1-16,13-8-4 16,3 1-7-16,2-1 0 15,-2-4 5-15,-2 2-24 16,-8-1 16-16,-3 2 3 15,-8 2-4-15,-6 5 11 0,2 7-7 16,-2 4 0-16,0 6 5 16,0 4 22-16,-6 0-27 15,-12 0 0-15,-4 0-1 16,2 12 7-16,-1 2-6 16,8 6 1-16,3 2 3 15,4 5 35-15,6 3-37 16,0 6 15-16,0 2-3 15,0-3-1-15,14 0-13 16,1-7 0-16,4-6 5 16,-2-3-18-16,7-9-18 0,3-8-80 15,2-2-43-15,0 0-273 16</inkml:trace>
  <inkml:trace contextRef="#ctx0" brushRef="#br0" timeOffset="174267.07">21212 9290 645 0,'0'0'222'0,"0"0"-77"15,0 0-24-15,0 0-49 16,0 0 0-16,0 0-52 16,25-38-14-16,-16 35 10 0,-5 3-16 15,-2 0 0-15,0 0 0 16,3 3-9-16,-1 15 9 15,-4 5 0-15,0 3 2 16,0-1 1-16,0-2-3 16,-15-2 0-16,-3 0-2 15,3-7 14-15,6-6-12 16,4-3 0-16,5-5-19 16,0 0-17-16,0 0-7 15,20 0 37-15,3 0-5 16,-1-5 17-16,0 2-6 15,0 3 0-15,1 0 4 16,-4 11 7-16,-1 12-4 0,-9 5 8 16,-7-1 33-16,-2-1-47 15,0-5 39-15,-21 0-6 16,-6-5-12-16,-2-4 15 16,2-3-31-16,0-9-6 15,2 0 0-15,3 0-11 16,4-12-20-16,5-9-78 15,8-7-118-15,5-6-227 16</inkml:trace>
  <inkml:trace contextRef="#ctx0" brushRef="#br0" timeOffset="174656.19">21636 9274 971 0,'0'0'278'15,"0"0"-199"-15,0 0 5 0,0 0-67 16,0 0 1-16,0 0-9 16,98-4 2-16,-80 0-11 15,-3-1 0-15,-1 2 8 16,-3-3-4-16,0 1 0 16,0-2-8-16,2-1-9 15,-4 4-56-15,-2-2 6 16,-2 2-31-16,-5-4 1 15,0 1 42-15,-5-5-54 16,-17 3 87-16,-1-1 18 0,-1 4 9 16,4 2 36-16,8 4-9 15,6 0-13-15,4 0 9 16,2 10-22-16,0 12 26 16,0 6 50-16,0 8-42 15,6-1 4-15,6 4-44 16,1-6 2-16,-4-6 6 15,0-6-12-15,2-8-32 16,4-8-145-16,8-5-241 16</inkml:trace>
  <inkml:trace contextRef="#ctx0" brushRef="#br0" timeOffset="174852.98">22351 9203 300 0,'0'0'746'16,"0"0"-608"-16,0 0-112 15,0 0-18-15,0 0-8 16,0 0-46-16,14-12 24 16,-1 12-90-16,1 0-68 15,1 0-252-15</inkml:trace>
  <inkml:trace contextRef="#ctx0" brushRef="#br0" timeOffset="174985.94">22645 9206 181 0,'0'0'52'0,"0"0"-52"15,0 0-101-15,0 0 31 16</inkml:trace>
  <inkml:trace contextRef="#ctx0" brushRef="#br0" timeOffset="175170.69">23018 9176 447 0,'0'0'167'0,"0"0"-161"0,0 0-3 16,0 0-6-1,0 0-88-15,0 0-25 0,74 46 10 16,-47-42-4-16,-8-4 36 16,-3 0 62-16</inkml:trace>
  <inkml:trace contextRef="#ctx0" brushRef="#br0" timeOffset="175901.97">23671 9131 175 0,'0'0'183'0,"0"0"37"16,0 0-31-16,0 0 15 16,0 0-50-16,0 0-30 15,-35 0-10-15,35 0-76 16,8 0-8-16,23 0-21 16,9 0 9-16,3 0-22 15,-1 0 4-15,-2 0-55 0,-7 0-11 16,-6 0-112-1,-9 0-8-15,-11 0-73 0,-7 0-85 16,0 0-2-16</inkml:trace>
  <inkml:trace contextRef="#ctx0" brushRef="#br0" timeOffset="176104.51">23767 9101 91 0,'0'0'220'0,"0"0"-11"15,0 0-28-15,0 0 1 16,0 0-72-16,0 0-9 15,-16-44 16-15,16 44-67 16,0 0-8-16,7 0-42 0,4 7 12 16,0 12-18-16,-4 9 7 15,-2 5-1-15,-1 3 0 16,-4 2-6-16,0 2-26 16,0-5-116-16,2-9-132 15,2-9-199-15</inkml:trace>
  <inkml:trace contextRef="#ctx0" brushRef="#br0" timeOffset="176687.83">24259 8865 440 0,'0'0'271'0,"0"0"-135"15,0 0 33-15,0 0-47 16,0 0-44-16,0 0 33 16,0-14-75-16,0 14 22 15,0 0-15-15,0 0-32 16,0 0 26-16,0 0-37 16,0 0 0-16,5 0-16 15,-1 16 18-15,1 10-2 16,2 8 0-16,-5 4 7 15,2 3-4-15,-4 3-3 16,2-2 0-16,-2-3-10 16,0-4 22-16,0-7-12 0,0-10 0 15,0-4 6-15,0-8-9 16,0-3 3-16,-2-3 0 16,2 0 3-16,0 0 8 15,0 0-11-15,0 0 0 16,7-21 15-16,17-2-16 15,10 1 1-15,5 3-7 16,9 7-11-16,-1 5-12 16,-3 7 12-16,-4 0 6 15,-11 0-2-15,-9 13-5 16,-11 3 19-16,-9 0 0 16,0 4-16-16,-15-2 36 15,-16 3-6-15,-5-7 3 16,-7-2-16-16,3 1 41 0,-3-6-42 15,8-2 0-15,4-3-7 16,9-2 13-16,10 0-12 16,10 0-36-16,2-4-71 15,0-12-138-15,23-5-442 16</inkml:trace>
  <inkml:trace contextRef="#ctx0" brushRef="#br0" timeOffset="177385.53">24841 9208 232 0,'0'0'185'0,"0"0"24"15,0 0-46-15,0 0-15 16,0 0-15-16,0 0-59 15,0-60 33-15,0 56-30 16,0 4-37-16,0 0 19 16,0 0-59-16,0 4 0 15,0 17-10-15,0 13 19 16,0 1-9-16,0 5 0 16,0-2 1-16,0 0 3 15,0-4-4-15,0-8-34 16,12-8-45-16,7-10-145 15,4-8-47-15,-1 0-279 0</inkml:trace>
  <inkml:trace contextRef="#ctx0" brushRef="#br0" timeOffset="178076.18">25040 9254 371 0,'0'0'301'15,"0"0"-94"-15,0 0-53 16,0 0-70-16,0 0-5 15,0 0-31-15,13-39-35 16,-13 39 2-16,0 0-15 0,0 0 0 16,0 0-2-1,0 13 2-15,0 6 0 0,0 0 0 16,0 1 4-16,0 4 1 16,0 2-2-16,0 1-3 15,4-5 0-15,10-5 12 16,3-5-12-16,4-5 0 15,3-7 1-15,5 0 10 16,-2-5-11-16,-4-17-19 16,-6 0-15-16,-11-4-31 15,-6-1 24-15,0 4 20 16,-4-1 21-16,-21 4 17 16,-4 6-8-16,0 6 12 0,-2 2 17 15,2 4-38 1,10 2 27-16,5 0-27 0,10 0 0 15,4 0 5-15,0 0-4 16,6 0-1-16,21 0 0 16,4 0 5-16,2 0-2 15,4 0-3-15,-2 0 0 16,3-2-14-16,-5-3 11 16,-1 4 3-16,-3-1 0 15,-9 2 5-15,-5 0-14 16,-5 0 9-16,-10 0 0 15,0 0-14-15,0 12 13 16,-2 6 1-16,-15 1 19 16,4 1-7-16,2-5 24 0,9-4-36 15,2-2 0-15,0-6 20 16,20-3-10-16,13 0-3 16,9 0 15-16,3-14-17 15,-7-7 6-15,-7-2-11 16,-13 6-28-16,-11-1 20 15,-7 2-6-15,0 4 14 16,-25 3-2-16,-6 4 14 16,0 3-9-16,0 2-3 15,4 0 0-15,12 0-15 16,5 0-125-16,10 0-170 16</inkml:trace>
  <inkml:trace contextRef="#ctx0" brushRef="#br0" timeOffset="178825.34">25817 9061 289 0,'0'0'249'0,"0"0"-84"16,0 0-18-16,0 0 11 15,0 0-91-15,0 0-48 16,0 0 26-16,70-83-44 16,-41 70 5-16,4 3 8 15,1 4-5-15,-1 6-9 16,0 0 0-16,-4 0 8 16,-8 10-13-16,-11 12 5 0,-7 8 0 15,-3 2 0 1,0 3-4-16,-23-2 4 0,-8-2 11 15,-2-1-10-15,-1-6 42 16,3-2-42-16,6-10 7 16,15-4-8-16,5-8 14 15,5 0-14-15,5-6 30 16,19-18-24-16,7-8-3 16,7-4-3-16,0-5-30 15,0-2 6-15,-2-2-30 16,-7 1 46-16,-4 2 0 15,-8 3 8-15,-1 8 8 16,-5 4-7-16,-7 14-1 16,0 7 31-16,-4 4-30 0,0 2 27 15,0 0-28-15,-6 7 0 16,-11 7 6-16,-2 3 0 16,1 3 2-16,1 1 32 15,3 8-32-15,3 5 23 16,7 9-2-16,4 6-24 15,0 2 43-15,0-1-48 16,0-3 4-16,9-10-4 16,-1-7 13-16,6-8-28 15,3-7 3-15,6-8-119 16,6-7-25-16,2 0-400 16</inkml:trace>
  <inkml:trace contextRef="#ctx0" brushRef="#br0" timeOffset="179048.78">26421 9166 752 0,'0'0'239'16,"0"0"-83"-16,0 0-49 15,0 0-73-15,0 0 3 16,0 0-34-16,8 16-3 16,-8 5 2-16,0 0 13 15,0 4-8-15,0 4-5 16,0 0 9-16,0 0-5 15,0-2-6-15,0-5-25 16,8-5-86-16,5-5-59 0,3-8-99 16,5-4-254-16</inkml:trace>
  <inkml:trace contextRef="#ctx0" brushRef="#br0" timeOffset="179703.84">26616 9252 642 0,'0'0'240'15,"0"0"-80"-15,0 0-20 16,0 0-76-16,0 0-1 16,0 0-58-16,8-34 4 15,-5 34-18-15,-3 0 8 16,0 2 1-16,0 13-2 16,0 8 12-16,0 1-11 0,0 4 1 15,0 2 0 1,0 0 2-16,4 0 6 0,12-4-8 15,3-8 0-15,8-7 10 16,4-11-7-16,1 0-3 16,2-2 0-16,-6-19-9 15,-5-2-44-15,-9-5-10 16,-12-2 24-16,-2-2-14 16,0-1 47-16,-21 1 6 15,-3 6 0-15,-3 4 55 16,3 7-31-16,-1 10 9 15,9 3 8-15,5 2-34 16,7 0 23-16,4 0-30 16,0 0 0-16,0 0-6 0,0 0 17 15,7 0-11-15,15 2 3 16,5-2 9-16,2 0-12 16,-1 0 0-16,-1 0 0 15,-2 0-13-15,-9 0-10 16,-8 0 14-16,-6 0 8 15,1 3-14-15,-3 4 2 16,0 5 9-16,0 6 4 16,0 8 38-16,0 4-36 15,0 0 20-15,0 0-17 16,6-5-2-16,10-6 16 16,1-8-19-16,4-11 0 15,4 0 27-15,-3-16-19 0,2-17 25 16,-4-5-21-16,-6 0-12 15,-10 1 45-15,-4 8-42 16,0 9-1-16,-11 6-1 16,-16 10-1-16,-11 4-7 15,-12 8-53-15,-16 22-92 16,-9 4-107-16,-14 4-624 16</inkml:trace>
  <inkml:trace contextRef="#ctx0" brushRef="#br0" timeOffset="185988.35">862 12404 60 0,'0'0'127'16,"0"0"-45"-16,0 0 29 15,0 0 7-15,0 0 20 16,0 0-36-16,0 0-1 16,-9-14-8-16,7 9-28 15,0-4 17-15,-2 1-25 16,-3 0 10-16,2-1-6 15,0-2-47-15,5-3 28 16,-2 2 3-16,2-2-43 0,-2 2 57 16,2 3-39-16,-2 2 0 15,2 2 24-15,0 5-39 16,0 0 1-16,-2 0-6 16,2 0 9-16,0 0-25 15,0 0 15-15,0 15 0 16,0 19-21-16,0 18 25 15,0 16-3-15,0 9 0 16,0 3 7-16,0 2-9 16,0-8 2-16,0-5 0 15,0-15-1-15,0-14 8 16,0-15-7-16,0-8 0 16,0-12-40-16,0-5-13 0,0 0-112 15,2-13 14 1,2-24-161-16</inkml:trace>
  <inkml:trace contextRef="#ctx0" brushRef="#br0" timeOffset="187430.33">833 12472 741 0,'0'0'185'0,"0"0"-111"15,0 0 9-15,0 0 31 16,0 0-67-16,0 0 2 15,-15-42-23-15,15 26-17 16,0-1 31-16,6-2-39 16,15 1-1-16,1 2 0 0,0 4-4 15,-2 6-2-15,3 5 6 16,-4 1 0-16,8 0-13 16,-5 17 12-16,-3 9 1 15,-4 4-12-15,-9 8 25 16,-6 2-13-16,0 5 0 15,-8 0 9-15,-15-1 5 16,0-5-13-16,4-11 0 16,5-10-1-16,6-8-38 15,5-10 17-15,3 0 3 16,0 0-3-16,13-5 17 16,16-10-16-16,6 3 16 0,4 7-12 15,-1 5 1-15,2 0 14 16,-1 12-4-16,-4 13 5 15,-10-1-6-15,-12 0 10 16,-11 0-4-16,-2-2 3 16,-9 2 15-16,-18 0-18 15,-4-4 8-15,-4-1-5 16,1-5 19-16,3-9-22 16,6-2 0-16,7-3 36 15,1 0-19-15,5 0 38 16,6 0-17-16,1-8-28 15,3-1 43-15,2 1-40 16,0 3 9-16,0 3-5 0,0 2-4 16,0 0-5-16,0 0-8 15,0 0 8-15,0 0-13 16,0 0 5-16,0 0 0 16,0 0-10-16,0 0 10 15,7 3 0-15,7 8 0 16,-1-4 3-16,3 0-2 15,-3-2-1-15,2-2 0 16,3-3-3-16,5 0 12 16,1 0-8-16,2 0-1 15,3-11 0-15,0-9-11 16,0 1 2-16,-4-11-2 16,2-3 7-16,-7-3-9 0,-3-1 13 15,-5 11 0-15,-8 3 3 16,-1 7 21-16,-3 10-20 15,2 5 6-15,-2 1-7 16,0 0 6-16,0 0-16 16,0 0 7-16,0 0 0 15,0 0-20-15,0 5 22 16,0 11-2-16,0 6 0 16,-7 4 9-16,0 2-17 15,3 2 8-15,4 3 0 16,0-5 0-16,0-3 2 15,0-6-2-15,0-8 0 16,0-4 5-16,0-7-6 16,2 0 1-16,3 0-1 0,8 0-12 15,5-18 3-15,6-10 8 16,3-5-2-16,-3-1-36 16,-5 2 29-16,-4 4-24 15,-7 6 35-15,-2 6-16 16,-4 8 32-16,-2 6-12 15,0 2 16-15,0 0-16 16,0 0 9-16,0 0-13 16,0 0-2-16,0 10-18 15,0 11 22-15,0 0-2 16,0 3 0-16,4-4 2 16,5-3-7-16,-1-6 5 15,6-2 0-15,-1-7-10 0,1-2 15 16,1 0-5-16,1 0 8 15,4-21 1-15,-2-4-7 16,-2-4-2-16,-1-2 0 16,-4-1-21-16,-1-1 19 15,-6-1 2-15,-4-4 0 16,0 0 6-16,0 4-1 16,0 3-5-16,0 7 0 15,-2 8 30-15,-2 6-22 16,1 6 9-16,3 4-11 15,-3 0 0-15,3 0 4 16,0 0-10-16,0 0 0 0,0 0-6 16,0 0 6-16,-2 4-4 15,0 22 2-15,0 13 4 16,2 7-12-16,0 4 10 16,0 6 0-16,0-2-9 15,0-1 15-15,6-8-6 16,4-8 0-16,-4-14 11 15,1-9-13-15,-3-7 2 16,-2-7-25-16,4 0 7 16,-2-5-68-16,0-20-40 15,-2-12-248-15</inkml:trace>
  <inkml:trace contextRef="#ctx0" brushRef="#br0" timeOffset="187617.31">1600 12627 660 0,'0'0'383'16,"0"0"-268"-16,0 0-86 16,0 0 62-16,0 0-53 15,0 0-35-15,181-28 27 16,-114 8-30-16,-7 0 1 16,-12 2-2-16,-13 3-65 15,-14 7-54-15,-9 5-66 16,-12-1-161-16</inkml:trace>
  <inkml:trace contextRef="#ctx0" brushRef="#br0" timeOffset="188644.04">2657 12511 454 0,'0'0'342'15,"0"0"-169"-15,0 0-64 16,0 0-32-16,0 0-15 16,0 0-27-16,-3-14 34 0,3 14-63 15,0 0-1-15,0 0-5 16,0 0-20-16,0 19 8 16,0 10 11-16,0 5 1 15,3-3 7-15,8 0-7 16,4-4 0-16,1-8-1 15,-3-9 1-15,5-7 0 16,5-3 6-16,1-3 0 16,5-21 26-16,0-7-32 15,-5-2-8-15,-3-1 7 16,-6 4-22-16,-6 0 23 16,-4 4 0-16,-5 1 4 0,0 7 18 15,0 6-1 1,0 4 3-16,0 6 18 0,0 2-34 15,0 0 17-15,0 0-25 16,0 0 4-16,0 0-14 16,0 0 10-16,0 8-3 15,0 17-7-15,0 8 10 16,2 10 0-16,2 11 0 16,0 10 3-16,5 11-5 15,1 4 2-15,-4 4 0 16,1 0 0-16,-3-2 12 15,-2-7-12-15,-2-6 0 0,0-13 4 16,0-13 22 0,0-12-21-16,0-8 0 0,0-8 5 15,0-6 6-15,0-2-5 16,0-2-8-16,0-2-1 16,-2-2 46-16,-11 0-47 15,-5 0 24-15,-4 0-6 16,-5-24-14-16,-2-13 32 15,-2-16-37-15,4-17 5 16,9-13 1-16,7-5-6 16,11 2 0-16,0 5-1 15,2 13-2-15,19 12-10 16,0 12 9-16,4 12-2 16,-4 11-6-16,-2 9-6 15,-3 5 5-15,0 5-15 0,1 2-27 16,2 0-3-16,4 0-95 15,12 2-111 1,13-2-248-16</inkml:trace>
  <inkml:trace contextRef="#ctx0" brushRef="#br0" timeOffset="189430.71">3671 12392 220 0,'0'0'210'0,"0"0"0"16,0 0-74-16,0 0 14 15,0 0-21-15,0 0-51 16,2-41-20-16,-2 41-16 15,0 0-34-15,0 0-16 16,0 0 4-16,0 17 4 16,0 7-3-16,0 5 3 15,0 3 0-15,0 0 27 16,0-1-22-16,0 0 9 16,0-5-13-16,0-6 7 15,0-8 5-15,0-7-13 16,2-5 0-16,9 0 22 15,5 0-17-15,9-14 26 16,2-11-25-16,2-5 2 16,-6-3-16-16,0 0-15 0,-7 1-1 15,-5 5 22-15,-7 3-12 16,-2 4 12-16,1 6 2 16,-3 4 0-16,2 2 21 15,0 7-17-15,-2-1-2 16,0 2-2-16,0 0-1 15,0 0-2-15,0 9-12 16,0 13 15-16,0 5-6 16,0 2 6-16,5 0 0 15,26 1-4-15,5-5 3 16,-1 0 1-16,-6-10 0 16,-8-2 5-16,-15-8 18 0,-4-2-14 15,-2-3 19-15,0 0 21 16,0 2-43-16,-8 0 13 15,-15-2-1-15,-6 0-11 16,-6 0-14-16,-1 0-51 16,0-12-68-16,5-11-113 15,4-9-398-15</inkml:trace>
  <inkml:trace contextRef="#ctx0" brushRef="#br0" timeOffset="189731.77">3876 12047 916 0,'0'0'118'15,"0"0"-109"-15,0 0-9 0,0 0 11 16,0 0-11-16,0 0 45 16,58 154-33-16,-49-141 7 15,-3-11 28-15,-1-2 23 16,-1 0 65-16,1-20-54 15,-2-6-76-15,-3-4 19 16,0 5-21-16,0 6-3 16,-8 8 0-16,-3 9-9 15,-4 2 5-15,-3 17-13 16,-5 16-17-16,10 7 27 16,7 8-77-16,6-5-47 15,17-5-35-15,28-8-207 0</inkml:trace>
  <inkml:trace contextRef="#ctx0" brushRef="#br0" timeOffset="190316.25">5037 12180 251 0,'0'0'341'0,"0"0"-192"15,0 0 5-15,0 0-33 16,0 0-29-16,0 0 4 16,5-14-35-16,-5 14-27 15,0 0 17-15,0 0-49 16,0 2-2-16,2 24 0 16,0 15 0-16,0 14 32 15,0 6-25-15,1 0-2 16,-3-1 7-16,0-6-4 15,3-7-8-15,-3-13 0 16,0-12 8-16,2-10-18 0,-2-8-34 16,4-4-87-16,0-4 28 15,1-24-107-15,1-12-538 16</inkml:trace>
  <inkml:trace contextRef="#ctx0" brushRef="#br0" timeOffset="190580.78">5071 12235 667 0,'0'0'309'16,"0"0"-140"-16,0 0-80 16,0 0-8-16,0 0-12 15,0 0-69-15,-11-26 22 16,11 26-22-16,0 0-5 0,9 9-8 16,17 20 6-1,12 14 7-15,9 6 5 16,6 2 8-16,-1-2-13 0,-9-8 0 15,-12-8 9-15,-10-13-3 16,-11-10-6-16,-6-6 0 16,-4-4-4-16,0 0-2 15,0-2-4-15,-11-22-125 16,-5-8-268-16,3-9-453 16</inkml:trace>
  <inkml:trace contextRef="#ctx0" brushRef="#br0" timeOffset="190869.62">5336 12087 564 0,'0'0'336'0,"0"0"-178"0,0 0-48 15,0 0 1-15,0 0-63 16,0 0 13-16,0-19-58 16,0 19 3-16,0 0-6 15,0 0 1-15,2 14-1 16,7 16 9-16,0 5-9 15,0 12 30-15,-2 6-26 16,-5 5 3-16,-2-3-5 16,0-1 13-16,0-4-15 15,0-8 0-15,-7-5 7 16,1-14 0-16,4-6-7 16,2-9 0-16,0-8 0 0,8 0-44 15,26-25-10-15,6-12-151 16,0-12-331-16</inkml:trace>
  <inkml:trace contextRef="#ctx0" brushRef="#br0" timeOffset="191311.93">5750 12191 370 0,'0'0'391'15,"0"0"-200"-15,0 0-84 16,0 0-44-16,0 0 49 15,0 0-47-15,0-9-12 16,0 9-1-16,0 0-45 0,0 0 30 16,0 0-20-1,-4 0-10-15,-9 7-1 0,-7 18-6 16,-3 8 0-16,2 8-7 16,2 5 14-16,4 3-7 15,6 0 0-15,9-5 1 16,0-5 0-16,0-7 2 15,18-13-3-15,2-6 0 16,0-11 12-16,4-2-12 16,5-6 0-16,7-24 2 15,-1-9 9-15,-6-3-11 16,-8-1 0-16,-15-2-8 0,-6-1-5 16,0-2 4-1,-25 4 9-15,-6 7 0 0,-2 12 24 16,-3 11-20-16,3 14 5 15,-2 0-9-15,1 14-6 16,5 14-5-16,11 0-7 16,16 0-73-16,2-6-94 15,38-11-111-15,17-11-236 16</inkml:trace>
  <inkml:trace contextRef="#ctx0" brushRef="#br0" timeOffset="191979.82">6007 12100 256 0,'0'0'268'0,"0"0"-72"16,0 0-46-16,0 0-15 15,0 0 28-15,0 0-53 16,-37-4-70-16,39 4 38 16,27-7-61-16,15 1 7 15,18 1-12-15,7-2-6 16,-1 2 11-16,-16-2-17 16,-13 2 0-16,-15-1-17 15,-15 4-21-15,-6-1-20 16,-3 1-41-16,0 0-19 15,-19 0 6-15,-8 0-76 16,-6 1 15-16,-2 1 132 0,3 0 39 16,8 0 2-1,6-3 99-15,9 3 12 0,2-2 42 16,5 0-41-16,0 2-27 16,2 0 21-16,0 0-84 15,0 0 3-15,0 0-25 16,0 14-26-16,0 16 26 15,0 14 0-15,4 13 11 16,3 6 32-16,-2 0-38 16,-1 2 16-16,-1-10-18 15,-1-5 7-15,-2-12 2 16,0-11-12-16,0-13 0 16,0-9-2-16,2-5-63 15,11-2-82-15,7-26-125 0</inkml:trace>
  <inkml:trace contextRef="#ctx0" brushRef="#br0" timeOffset="193862.36">7213 12133 327 0,'0'0'346'15,"0"0"-244"-15,0 0-35 16,0 0-41-16,0 0-20 16,0 0 26-16,24 35-29 15,-19-19 4-15,0 1 38 16,-3-2-40-16,-2-1 18 16,0-2-16-16,0-4-1 15,0-2 12-15,0-2-15 16,0-4 2-16,0 0 9 15,0 0-6-15,0 0 5 16,0 0-8-16,0-4-3 0,0-14-4 16,0 1-46-1,0-3 25-15,0 5 12 0,0 1 20 16,-2 5-9-16,-3 4 14 16,0 5 18-16,1 0 27 15,-3 0-51-15,-1 0-5 16,-4 14-3-16,3 5 4 15,-1 8-6-15,0-1 2 16,3 6 0-16,3-3 25 16,0 6-15-16,4-1 16 15,0 1 9-15,0-3-35 16,0-5 21-16,0-5-16 0,11-6-2 16,5-6 18-1,-1-8-20-15,10-2 12 0,4 0 0 16,4-15-7-16,2-13-4 15,-1-3-2-15,-3-4-35 16,-4-3 35-16,-5 1-31 16,-1 3 31-16,-8 6 0 15,-5 10 9-15,0 8-9 16,-6 6 9-16,0 4-5 16,-2 0 0-16,0 2-4 15,2 16 0-15,-2 8 3 16,0 4 1-16,0-2 13 15,0 2-8-15,0-2-9 16,0-4 18-16,2-6-9 16,3-5-9-16,-1-10 0 0,0-3 12 15,4 0 2 1,0 0-8-16,3-7-6 0,3-10 19 16,-1-5-11-16,-7-2-8 15,2-2 0-15,-8-1-14 16,0 0 8-16,0 1 5 15,-8 6 1-15,-2 3 10 16,1 10-8-16,-1 5 16 16,2 2-18-16,-3 0 9 15,-3 4-22-15,-3 14 13 0,1 4 0 16,1 4-8 0,1 3 10-16,3 0-2 0,7 0 0 15,4-6 10-15,0-2-13 16,0-7 3-16,0-5 0 15,10-7 12-15,7-2 0 16,2 0-12-16,8-9 11 16,6-17-10-16,0-6 2 15,-3-1-3-15,-4 1-21 16,-1 5 3-16,-7 2 20 16,0 7-2-16,-4 6 0 15,-6 9 5-15,1 3-17 16,-3 0 12-16,4 0 0 15,-2 15-7-15,-3 9 16 16,-5 6 8-16,0 2-1 0,0 0-10 16,0-2 20-16,0-8-26 15,0-6 0-15,0-6 6 16,0-6 5-16,0-2-11 16,0-2 3-16,0 0 2 15,0-2 20-15,4-16-25 16,8-10-3-16,1-2-15 15,7-5-13-15,1 2 17 16,0 5 7-16,-3 5 7 16,-2 10-14-16,-7 9 14 15,-5 4 0-15,1 0-11 16,-1 0 10-16,5 17 1 0,0 6 30 16,4 3-29-1,3 4 43-15,-3-2-43 0,1 0 5 16,1-8 0-16,1-3 7 15,-1-8-13-15,4-7 0 16,-4-2 6-16,3 0 8 16,-1-16-14-16,2-12-1 15,-4-6-5-15,-1-4-36 16,-6-3 18-16,1-2 4 16,-2-1 13-16,-2 0-8 15,-1-3 15-15,-2 5 0 16,0 4 6-16,-2 2 4 15,0 8 8-15,0 7 20 0,0 4-25 16,0 9 31 0,0 4-41-16,0 1 4 0,0 3-1 15,0 0 2 1,0 0-12-16,0 0 4 0,0 23 0 16,-13 7-3-16,4 9 3 15,0 5 0-15,5 7-8 16,2 10 14-16,2 3-6 15,0-1 0-15,0-2 3 16,4-11-1-16,9-10-2 16,-4-13 0-16,0-11-1 15,-5-11 6-15,-4-5-5 0,0 0 0 16,0 0-9 0,0-16-3-16,0-12-69 0,-10-4-100 15,-13-4-125-15,-4-2-414 16</inkml:trace>
  <inkml:trace contextRef="#ctx0" brushRef="#br0" timeOffset="194038.26">7935 12182 775 0,'0'0'272'15,"0"0"-98"-15,0 0-37 16,0 0-59-16,0 0 0 16,0 0-77-16,161-65 12 15,-96 45-13-15,-3 1 7 16,-10-2-14-16,-13 3 7 15,-12 2-64-15,-7 3-1 16,-13 2-159-16,-7 8-72 0,0 3-426 16</inkml:trace>
  <inkml:trace contextRef="#ctx0" brushRef="#br0" timeOffset="195236.2">8267 12264 106 0,'0'0'189'0,"0"0"-120"0,0 0 15 15,0 0 33-15,0 0 19 16,0 0-37-16,27-10 18 15,-27 10-8-15,0 0-52 16,0 0 2-16,0 0-57 16,2 0 4-16,-2 4 1 15,0 11 5-15,0 5-12 16,0-1 16-16,0 3-7 16,0-5 23-16,0 3-27 15,0-6 7-15,0-4 5 16,0-8-3-16,0-2-14 15,8 0 13-15,5 0-12 16,2-11 46-16,5-9-47 0,0-6 3 16,3-2-8-16,-4-2-30 15,2 0 15-15,-4 4 12 16,-3 6 8-16,-5 3 6 16,-1 8-6-16,-3 2 0 15,0 6 8-15,-1 1-4 16,0 0-6-16,3 0 2 15,-1 15 0-15,2 12 17 16,0 6-16-16,-3-1 1 16,1-1 21-16,-4 1-12 15,2-6-2-15,-2-6-8 16,-2-6 5-16,0-7 8 16,0-4-11-16,2-3-3 15,2 0 25-15,3-6-23 0,3-15 17 16,7-10-19-16,-2 2 2 15,1-3-12-15,-1 3-5 16,1 3-1-16,-1 4 0 16,-3 4 14-16,-1 4 2 15,-2 6 0-15,-2 2 4 16,-1 6-5-16,1 0 1 16,4 0 0-16,0 6-8 15,2 14 22-15,1 5-2 16,-1 1 9-16,3 0-10 15,-1 6 27-15,-1-7-36 16,-1-4 6-16,-1-8 14 16,-4-6-16-16,1-7 3 0,2 0 0 15,5 0-8 1,0-20 34-16,-1-9-35 0,-4-5-3 16,-6-4-18-16,-5-6-106 15,0-4-81-15,0-9-389 16</inkml:trace>
  <inkml:trace contextRef="#ctx0" brushRef="#br0" timeOffset="195500.36">8693 11833 180 0,'0'0'520'0,"0"0"-427"0,0 0-91 15,0 0 50-15,0 0 32 16,0 0-1-16,38 36-9 15,-18-36-5-15,-4-9-9 16,-7-8-17-16,-7-5-4 16,-2 2-25-16,0 4-9 15,-2 6 12-15,-14 8-17 16,-2 2-13-16,0 3-17 16,3 22-10-16,4 3-18 15,11-2-50-15,0 2-43 16,15-4-64-16,25-6-135 15</inkml:trace>
  <inkml:trace contextRef="#ctx0" brushRef="#br0" timeOffset="197461.37">8902 12180 19 0,'0'0'105'16,"0"0"27"-16,0 0 13 15,0 0-18-15,0 0-65 16,0 0-8-16,0 2 6 15,0-2-1-15,0 0 70 0,0 0-48 16,5-9-18 0,-2-1 34-16,1 1-43 0,1-4 8 15,-1 3 11 1,2 2-49-16,1 0 16 0,0 3-38 16,-2 0 6-16,-1 4-1 15,0 1-7-15,-2 0-1 16,3 4-2-16,-1 17 6 15,1 8-3-15,0 2 0 16,1 1 5-16,-2-3 8 16,1-6-6-16,-1-3-7 15,3-8 0-15,0-3 6 16,-3-5-3-16,5-4-3 16,3 0 0-16,1-6-18 0,5-16 9 15,1-8-7-15,2-4-17 16,1-3-8-16,0-1 33 15,-2 2-22-15,1 6 30 16,-6 9-17-16,-6 4 32 16,0 9-15-16,-7 6 29 15,0 2-19-15,-2 0 4 16,0 0-14-16,0 9 0 16,0 13 13-16,0 6-13 15,0 4 16-15,0 2-5 16,0 0-9-16,0 2 27 15,0-1-29-15,0-2 0 16,7-5 4-16,2-5 2 0,0-10-6 16,0-5 3-16,1-6 4 15,4-2 11-15,1 0-18 16,1-20 0-16,3-6 7 16,-4-9-1-16,1 2-12 15,-1-3 4-15,-1 1-11 16,-1 8 2-16,-2 6 11 15,-4 8 0-15,2 7-10 16,-5 3 14-16,0 3-12 16,-2 0 4-16,1 0-1 15,1 12 3-15,-2 7 3 16,1-1-1-16,2-2 24 16,-3 1-16-16,2 0-3 15,0-5-5-15,1 0 6 0,-1-7 0 16,1 0-6-16,0-3 0 15,-1-2 0-15,2 0 16 16,3 0-17-16,5-19 1 16,-3-7-20-16,-3-1 14 15,0-5-20-15,-8 1-17 16,0 1 40-16,0 0-19 16,-6 5 22-16,-9 1 0 15,-1 7 3-15,-1 7 30 16,-1 8-22-16,1 2-4 15,-4 0 0-15,-1 18 4 0,2 6-11 16,4 4 0 0,5 3 8-16,5 1-2 0,6 0 0 15,0-1-6-15,0-2 1 16,15-5 14-16,7-7-15 16,3-4 1-16,1-9 0 15,3-4 24-15,-2 0-19 16,4-4-3-16,-2-16-3 15,2-6-4-15,3-2-1 16,-5-4-8-16,0-3-13 16,-5 3 21-16,-5 0-19 15,-2 6 15-15,-5 5 0 16,-6 4 6-16,-1 7 3 16,-3 5 2-16,0 5 0 0,-2 0 17 15,0 0-19-15,0 12 0 16,0 13-10-16,0 10 20 15,-7 2-10-15,1 0 0 16,4-4 5-16,0-6 0 16,2-5-5-16,0-5 0 15,0-10-2-15,0-5 5 16,0-2-3-16,0 0 1 16,0-4 8-16,10-16-18 15,9-9 1-15,-2-5-22 16,5 1-15-16,-1-2-33 15,-6 3 77-15,3 8-1 16,-5 2 2-16,-2 10 26 0,-2 6 1 16,-2 3 4-16,-3 3-10 15,1 0-5-15,1 15-13 16,-1 11 20-16,0 4-17 16,-1 5 30-16,0 0-35 15,1 2 11-15,1-4-9 16,2 1 8-16,0-13-11 15,1-5 0-15,-3-8 1 16,2-4 9-16,-2-4-9 16,5 0-1-16,5-14 8 15,-1-12 5-15,3-6-13 16,3-4 0-16,-4-4 5 16,1-4-21-16,-3 0 6 15,1-1-3-15,-5 7 9 0,1 5-7 16,-6 6 11-16,1 8 0 15,-3 7 3-15,-4 9 3 16,0 3-1-16,0 0-5 16,0 0 0-16,-8 18-3 15,-11 8 3-15,4 3 0 16,8-2 3-16,7-1-7 16,0-4 6-16,22-2-2 15,14 1 0-15,3-3 12 16,2-4-6-16,-7 0 7 15,-12-9-12-15,-11-2 15 16,-11 1-5-16,0 0-11 16,-2 5 16-16,-17 2-14 0,-8-3 26 15,-2-3-28-15,2 0-8 16,6-5 1-16,8 0-97 16,11-10-210-16</inkml:trace>
  <inkml:trace contextRef="#ctx0" brushRef="#br0" timeOffset="197595.35">10724 11941 788 0,'0'0'253'0,"0"0"-253"16,0 0-170-16,0 0-214 0</inkml:trace>
  <inkml:trace contextRef="#ctx0" brushRef="#br0" timeOffset="198892.37">10887 11921 380 0,'0'0'289'0,"0"0"-89"16,0 0-62-16,0 0-26 0,0 0-23 16,0 0-65-1,0-38-14-15,0 38-10 0,0 15 0 16,0 8 3-16,0-7 1 15,0-3-4-15,2-8 2 16,-2-3 9-16,0-2-8 16,0 0 13-16,0 0-14 15,0 0 25-15,0 0-27 16,0 0 0-16,0 0-2 16,0 0-26-16,0 0-10 15,0 0-55-15,0 10-19 16,0 6 46-16,9-2-106 15,18-6-128-15,8-8-27 16</inkml:trace>
  <inkml:trace contextRef="#ctx0" brushRef="#br0" timeOffset="199938.17">11754 11679 646 0,'0'0'199'16,"0"0"-62"-16,0 0-40 15,0 0-52-15,0 0 4 16,0 0-39-16,14-99-6 0,-6 87-3 16,-4 8 3-16,1 2-4 15,-3 2 0-15,0 2-15 16,0 24 9-16,4 12 1 16,-4 10 5-16,4 1 33 15,3-3-27-15,7-8 2 16,-3-8-5-16,1-9 8 15,-3-9-5-15,2-7-6 16,3-5 0-16,4-2 24 16,4-22-15-16,3-13-3 15,-1-4-6-15,-1-7 1 16,-2-4-12-16,-4 3 9 16,-3 1 2-16,-5 6-3 15,-1 5 22-15,-8 11-16 0,0 5 29 16,-2 8 5-16,0 8 30 15,0 0-43-15,0 5-11 16,0-4 13-16,0 4-20 16,0 0 7-16,0-1 4 15,0 1-14-15,0 0 19 16,0 0-22-16,0 0 0 16,0 0-12-16,0 24 8 15,2 15 4-15,2 10 0 16,1 13 1-16,1 10-1 15,1 13 0-15,0 2 0 16,-3 8-4-16,3-3 12 16,-5-5-8-16,-2-7 0 0,0-10 6 15,0-6-12-15,0-7 6 16,0-12 0-16,0-7-1 16,-4-5 7-16,-3-9-6 15,1-4 0-15,0-10 2 16,4-3 5-16,0-5-7 15,2 0 0-15,-2 1-2 16,0-3 18-16,-2 0-10 16,-7 0 14-16,-3-8-14 15,-3-15 16-15,0-9-22 16,5-10 0-16,0-8 1 16,5-1 1-16,5-7-2 0,2-3 0 15,0-6 9-15,11 2-21 16,16-1 0-16,6 3-4 15,6 10 0-15,1 14-33 16,-5 8 8-16,1 10-49 16,-3 5-51-16,6 4-32 15,3 2-91-15,11 0-98 16</inkml:trace>
  <inkml:trace contextRef="#ctx0" brushRef="#br0" timeOffset="200612.39">13288 11458 17 0,'0'0'380'0,"0"0"-213"15,0 0-55-15,0 0-25 0,0 0 8 16,0 0 29 0,29-28-35-16,-29 28 6 0,0 0-9 15,0 0-46-15,-16 0-6 16,-11 0-34-16,0 0 5 16,-6 18 11-16,-1 10-10 15,1 7-4-15,0 9 21 16,1 5-21-16,3 7 23 15,9 2-20-15,11-1 1 16,7-6 2-16,2-5-5 16,11-9-3-16,20-7 6 15,8-12 9-15,1-11-9 0,2-7-6 16,-4 0-18 0,-2-20-20-16,-7-6-86 0,-5-1-62 15,-13-4-135-15,-11 2-328 16</inkml:trace>
  <inkml:trace contextRef="#ctx0" brushRef="#br0" timeOffset="200803.35">12987 11758 500 0,'0'0'354'16,"0"0"-201"-16,0 0-35 15,0 0-7-15,0 0-57 16,0 0-5-16,60 0-43 15,-12-5-3-15,13-5 1 16,11 0-4-16,3-1-67 0,5 3-43 16,1 1-105-16,-8-4-194 15</inkml:trace>
  <inkml:trace contextRef="#ctx0" brushRef="#br0" timeOffset="201250.18">14036 11301 167 0,'0'0'224'16,"0"0"-70"-16,0 0-27 15,0 0-13-15,0 0-15 16,0 0 8-16,8-78-21 16,-8 74 16-16,0 4-20 15,0 0-1-15,-10 0-50 16,-14 0-16-16,-8 12-6 15,-6 20 5-15,-4 16-12 0,5 17 14 16,0 10-6 0,14 10 29-16,9 0-35 0,14-10-1 15,0-8 1-15,22-11 9 16,24-10-13-16,8-16 3 16,9-14-3-16,3-14-18 15,2-2-56-15,-6-12-86 16,-6-20-148-16,-10-11-506 15</inkml:trace>
  <inkml:trace contextRef="#ctx0" brushRef="#br0" timeOffset="201641.96">14484 11414 572 0,'0'0'264'15,"0"0"-141"-15,0 0 2 16,0 0-55-16,0 0 23 15,0 0-55-15,-53-33-36 16,40 52 29-16,-3 7-31 16,-4 10 11-16,0 6 20 15,-1 2-26-15,6 4 19 16,9-4-11-16,6-2-8 16,0-7 12-16,17-12-15 15,12-9-2-15,7-10 10 16,2-4-1-16,0-7-4 15,-3-23-3-15,-3-11 4 16,-8-6-7-16,-9-10 1 0,-9-8-5 16,-6 0-3-1,-14 2 2-15,-22 12 6 0,-4 12 1 16,-2 18 2-16,6 14 26 16,1 7-29-16,3 8 0 15,5 24-2-15,11 10-37 16,12 9-69-16,4 1-82 15,10-2-49-15,21-10-272 16</inkml:trace>
  <inkml:trace contextRef="#ctx0" brushRef="#br0" timeOffset="201869.83">14885 11644 808 0,'0'0'222'15,"0"0"-100"-15,0 0-58 16,0 0-13-16,0 0-8 16,0 0-36-16,21 3 25 15,-44 26 18-15,-6 9-36 16,-8 2 15-16,-3-3-24 16,-3-5-5-16,7-6 0 15,9-10-83-15,23-9-109 16,4-7-280-16</inkml:trace>
  <inkml:trace contextRef="#ctx0" brushRef="#br0" timeOffset="202381.37">15371 11279 302 0,'0'0'246'0,"0"0"-26"15,0 0-58-15,0 0-48 16,0 0 9-16,0 0-36 15,-6-46-10-15,6 46-18 16,0 0-48-16,0 0 27 0,0 0-38 16,0 7 8-16,0 25-7 15,0 11 8-15,-2 11-9 16,0 13 0-16,-3-3 10 16,1-2-6-16,2-9-4 15,0-9-45-15,2-13 2 16,0-11-134-16,0-13-48 15,10-7-285-15</inkml:trace>
  <inkml:trace contextRef="#ctx0" brushRef="#br0" timeOffset="202660.36">15533 11047 613 0,'0'0'265'0,"0"0"-107"16,0 0-39-16,0 0-27 16,0 0-15-16,0 0-71 15,104-39 2-15,-48 74-1 16,4 19-4-16,-4 22 30 16,-6 23-26-16,-13 12-6 15,-26 6 34-15,-11-9-27 16,-25-9-3-16,-33-15 4 15,-19-6-1-15,-11-8-4 0,-5-10-4 16,2-11-131 0,10-17-246-16</inkml:trace>
  <inkml:trace contextRef="#ctx0" brushRef="#br0" timeOffset="-211210.13">5893 13851 141 0,'63'9'56'0,"48"-1"-56"16</inkml:trace>
  <inkml:trace contextRef="#ctx0" brushRef="#br0" timeOffset="-204382.37">7264 14033 74 0,'0'0'85'0,"0"0"14"16,0 0-27-16,0 0-2 0,0 0 42 15,0 0-24-15,0 0-1 16,0-31-21-16,0 31-6 16,2 0 27-16,-2-3-28 15,0 3-12-15,0 0 11 16,0 0-58-16,0 0 13 15,0 0-9-15,0 0 3 16,0 0-14-16,0 0 6 16,0 3 1-16,0 6-17 15,0 5 26-15,2-5-9 16,1 0 15-16,0-4-8 0,-1-3 2 16,0-2-9-16,-2 0 0 15,2 0 43-15,0 0-22 16,3 0 26-16,1 0-19 15,4-13-21-15,-4-3 5 16,3-6-12-16,-5-2-23 16,-4-1 23-16,0-1-54 15,0 2 38-15,0 2 11 16,0 0-27-16,-6 3 31 16,-5 7-16-16,-1-3 3 15,1 10 5-15,5 2 9 16,-4 3 0-16,2 0 0 0,-3 0 7 15,-3 0-18-15,1 3 11 16,-3 12 0-16,-1 2-3 16,-4 6 14-16,3 0-11 15,3 3 6-15,-1 1-3 16,5 1 24-16,2 0-24 16,1 1 4-16,5-3 14 15,3-2-12-15,0-6-9 16,0-2 0-16,0-8 4 15,3-2 6-15,12-5-6 16,10-1-4-16,4 0 93 16,6-13-82-16,-2-5 8 15,-4-2-18-15,-4 1 7 16,-8-1-1-16,-1 3-7 16,-3 1 0-16,-1 1-3 0,-3 0 10 15,-3 3-7-15,1-2 0 16,-2 5 4-16,-1-1 6 15,1 0-10-15,-3 2 0 16,0 2 0-16,-2 0 14 16,2 2-2-16,-2-1 1 15,0 5-7-15,2-3 30 16,-2 3-30-16,0 0-6 16,0 0 1-16,0 0 14 15,0 0-15-15,0 0 0 16,0 0 6-16,0 0 8 15,0 0-14-15,0 0 0 0,0 0-1 16,0 0-21 0,0 16 10-16,5 17 5 0,-3 10 7 15,0 11 19-15,-2 11-17 16,0 5 7-16,0 2-6 16,0 0 11-16,0-3-14 15,0-7 0-15,0-4 10 16,-4-9 9-16,-7 0-11 15,-2-8-8-15,-1-10 5 16,5-4 7-16,1-15-12 16,2-7 0-16,4-5 5 15,0 0 9-15,0 0-9 16,-2 0 7-16,-5 0 16 0,-5-17-19 16,-5-10-8-1,-6-4-1-15,2-4 7 0,-1-1-10 16,4-4 3-16,2-4 0 15,5 2-2-15,-1-6 6 16,10-1-12-16,4 1 8 16,0 0-11-16,2 0-7 15,21 7 11-15,1 6 4 16,2 7-1-16,1 10-39 16,0 6-12-16,-2 3-58 15,-3 9-45-15,-2 0-32 16,-2 0-232-16</inkml:trace>
  <inkml:trace contextRef="#ctx0" brushRef="#br0" timeOffset="-203624.79">7933 13569 95 0,'0'0'253'16,"0"0"-95"-16,0 0 22 15,0 0-113-15,0 0 7 16,0 0 50-16,22-42-57 16,-22 42-8-16,0 0-16 15,0 0-42-15,0 0 54 16,0 0-33-16,0 0-22 0,-6 0 33 16,-10 12-26-16,-4 10 18 15,-4 6 5-15,-5 5-5 16,-3 7 39-16,1 6-47 15,-2 8-10-15,2 9 45 16,4 0-51-16,4 7 18 16,8 1-19-16,6 1 16 15,9-8-14-15,0-6-2 16,9-2 0-16,15-14-7 16,3-6 11-16,6-11-8 15,6-12-52-15,3-13-104 16,5 0-19-16,-3-30-301 15</inkml:trace>
  <inkml:trace contextRef="#ctx0" brushRef="#br0" timeOffset="-202623.53">7924 14013 257 0,'0'0'209'0,"0"0"-24"15,0 0-76-15,0 0-34 16,0 0 18-16,0 0-40 16,9-83 17-16,0 67-49 15,-2 2-4-15,-1 0 41 16,-4 0-37-16,1 6 29 16,1-2-5-16,-2 7-35 15,1-2 39-15,-3 5-49 16,0 0 0-16,0 0-7 15,0 0 7-15,2 0-1 0,3 0 1 16,-1 18 0-16,2 1-1 16,-1 4 5-1,1 1-4-15,4 1 24 0,3-1-14 16,5-1 2-16,-1-4-7 16,4-6 5-16,1-4 3 15,3-5-10-15,4-4-3 16,4 0 8-16,1-13 9 15,-1-8-25-15,-2-3 8 16,-6-1-32-16,-6 0 27 16,-7 0-7-16,-5 6 12 15,-5-4-10-15,0 5 25 16,-2 1-15-16,0 0 24 0,0 2-16 16,0 0 44-16,0 4-46 15,0-2 2-15,0 5 18 16,0 2-14-16,0 4-6 15,0-1 0-15,0 3 3 16,0 0 7-16,0 0-16 16,0 0 0-16,0 0-7 15,0 0-8-15,0 15 15 16,-2 9 0-16,2 15 0 16,0 4-2-16,0 13 2 15,0 10 0-15,0 8-4 16,0 7 19-16,0 3-15 0,0-2 0 15,0 2 5-15,0-8-3 16,0-4 6-16,-5-1-8 16,3-13 8-16,0-13 8 15,2-10-16-15,-2-15 0 16,0-4 4-16,-1-11 1 16,0-3-4-16,-1-2-1 15,-4 2 0-15,-9-2 6 16,-2 0-6-16,-6 0 0 15,-2-13 4-15,1-14 20 16,-1-13-24-16,3-9 0 16,8-9 0-16,7-6 0 15,7 3-1-15,2 3 1 16,9-2-19-16,22 2 11 16,7 2-28-16,7 3-17 0,3 2-31 15,-1 7-136-15,-3 1-73 16,-3 3-531-16</inkml:trace>
  <inkml:trace contextRef="#ctx0" brushRef="#br0" timeOffset="-202252.34">8537 13583 569 0,'0'0'264'16,"0"0"-65"-16,0 0-82 16,0 0-7-16,0 0-59 15,0 0-51-15,-2-36-11 16,20 69 11-16,7 16 17 15,4 20-4-15,2 12 7 16,-12 12 19-16,-10 2-26 16,-9-1 35-16,-17-6-21 15,-25-6-23-15,-8-12 27 16,7-16-23-16,15-21-8 0,14-17 0 16,14-16-34-16,25 0-44 15,33-30-55-15,17-19-153 16,10-9-298-16</inkml:trace>
  <inkml:trace contextRef="#ctx0" brushRef="#br0" timeOffset="-201568.38">9119 13837 88 0,'0'0'109'0,"0"0"-20"0,0 0 12 16,0 0 24-16,0 0 30 16,0 0-40-16,-76 0-2 15,74 0 38-15,2 0-23 16,0 0 10-16,0 0-55 16,0 0-60-16,0 0-7 15,27-5 7-15,15-2-14 16,18 2 15-16,7 1-16 15,5 0 14-15,-8 2-22 16,-8 0-41-16,-12 2 6 16,-10 0-159-16,-12 0-50 15,-15 0-190-15</inkml:trace>
  <inkml:trace contextRef="#ctx0" brushRef="#br0" timeOffset="-201298.71">9181 13979 317 0,'0'0'244'15,"0"0"-133"-15,0 0-5 16,0 0-65-16,0 0 30 16,0 0 39-16,-127 25-29 15,116-23 27-15,3 0 4 16,5-2-47-16,3 0 26 15,0 0-70-15,16 0-12 16,31 0 11-16,26-4-8 0,25-10 3 16,9 0-15-1,4 2-34-15,-1 1-42 0,-6-1-270 16,-7-3-534-16</inkml:trace>
  <inkml:trace contextRef="#ctx0" brushRef="#br0" timeOffset="-199894.27">10443 13735 191 0,'0'0'212'0,"0"0"-9"16,0 0-75-16,0 0-95 15,0 0-22-15,0 0-5 16,20 9 28-16,-15 3-20 16,-1-1 33-16,-2-4-21 15,0-2 1-15,-2-5 10 16,3 3-30-16,-3-3 37 15,0 0 0-15,0 0-11 16,0 0 39-16,0 0-50 16,0 0 7-16,0 0 0 15,0-16-21-15,0-4-8 16,0-5 0-16,-9 0 4 16,-5-1-2-16,1-3 1 0,-5 5 0 15,1 0 12-15,-2 9-15 16,6 3 16-16,5 5-16 15,0 5 0-15,4 2 4 16,-2 0-4-16,-3 0 0 16,-5 9-13-16,1 8 27 15,-3 5-10-15,3 4 17 16,-1 2-16-16,3 9 45 16,3 0-45-16,3 6 10 15,2-1 4-15,3-2-11 16,0-6-6-16,0-8-2 15,3-8-1-15,10-6 1 0,0-7 4 16,5-5-3-16,1 0 25 16,-2 0-18-16,1-12 26 15,-3 0-34-15,-1-8 7 16,3-1 3-16,0-3-5 16,-4-6-5-16,-4 1 0 15,-2 6-19-15,-5 0 18 16,0 6 1-16,0 3 0 15,2 0 2-15,1 4 0 16,-1 2-2-16,-1 3 0 16,-1 3 4-16,-2 2-4 15,0 0 0-15,0 0 0 16,0 0-6-16,0 0 6 0,0 0-12 16,0 0 4-16,0 11 2 15,0 15 4-15,0-2 2 16,0 10 0-16,0 7 11 15,0-8-3-15,0 1-8 16,13-4 0-16,-2-11 16 16,3-5-12-16,-1-7-4 15,3-7 0-15,3 0 3 16,8 0-3-16,4-23-17 16,3-4-61-16,-2-7-178 15,-1-4-184-15</inkml:trace>
  <inkml:trace contextRef="#ctx0" brushRef="#br0" timeOffset="-199549.97">10796 13805 390 0,'0'0'314'0,"0"0"-127"15,0 0 21-15,0 0-69 16,0 0-8-16,0 0-38 16,-63-39-64-16,63 39 13 0,0-7-42 15,22 2 6-15,9-2 8 16,10 2-1-16,-1-2-13 15,-1 5 0-15,-5 1-5 16,-5-1 5-16,-4 0-68 16,-7 2-26-16,-10 0-86 15,-5-2-88-15,-3-3-19 16,0-7-45-16</inkml:trace>
  <inkml:trace contextRef="#ctx0" brushRef="#br0" timeOffset="-199311.96">10942 13662 24 0,'0'0'276'16,"0"0"-9"-16,0 0-17 15,0 0-84-15,0 0-51 0,0 0 28 16,-57-93-52-16,57 81-33 16,0 2 15-16,0 4-56 15,0 2 20-15,0 1-29 16,0 3-2-16,0 0 6 16,0 5-12-16,6 29 0 15,1 15-4-15,-1 13 17 16,-1 1-13-16,-3 2 0 15,1-9 7-15,-1-10-20 16,2-12 11-16,3-10-54 16,1-9 38-16,9-12-126 15,2-3-94-15,6-10-114 16</inkml:trace>
  <inkml:trace contextRef="#ctx0" brushRef="#br0" timeOffset="-198777.34">11288 13515 110 0,'0'0'657'0,"0"0"-469"16,0 0-12-16,0 0-86 16,0 0-16-16,0 0 13 15,-6-53-73-15,6 53 13 16,0 0-12-16,0 0-8 0,0 0 10 15,0 0-17 1,0 7 0-16,0 13-12 0,0 13 24 16,0 0-12-16,0 5 0 15,-3 0 8-15,-2-1-5 16,1-9-3-16,-3-3 0 16,3-4 0-16,2-5 5 15,-5-4-5-15,5-3 0 16,-1-4 5-16,3-3 0 15,0-2-3-15,0 0-2 16,0 0 11-16,0 0-2 16,0 0-9-16,12-10 0 15,15-7-2-15,4 8-15 0,7 3 17 16,-3 6 0 0,-2 0-12-16,-6 0 22 15,-11 2-10-15,-9 11 0 0,-7 2 0 16,0-1-16-16,-23 3 16 15,-12-2 0-15,-3-3-2 16,-5-4 19-16,6-2-17 16,5-1 1-16,8-5 10 15,9 3-7-15,3-3-4 16,10 0-43-16,2 0-103 16,0 0-75-16,22-3-405 15</inkml:trace>
  <inkml:trace contextRef="#ctx0" brushRef="#br0" timeOffset="-198528.48">11633 13738 785 0,'0'0'233'0,"0"0"-74"15,0 0-37-15,0 0-9 16,0 0-72-16,0 0-8 15,2-33-20-15,-2 33 0 16,3 0-17-16,6 11 4 16,-5 19 0-16,5 12-1 15,-7 7 1-15,-2-3-2 16,2-5-24-16,5-7-127 16,9-13-71-16,7-18-244 0</inkml:trace>
  <inkml:trace contextRef="#ctx0" brushRef="#br0" timeOffset="-197797.33">11839 13633 334 0,'0'0'345'0,"0"0"-134"15,0 0-84-15,0 0-55 16,0 0-16-16,0 0-55 15,22-79 8-15,-2 68-9 16,-2 2 8-16,0 6-16 16,-1 3 8-16,1 0-2 15,0 3-13-15,-4 17 23 0,-1 4-8 16,-7 5 4 0,-4 2-3-16,-2-1 39 0,0 0-33 15,-8-2 9-15,-10-4 8 16,-2-4-18-16,0-6 20 15,4-8-16-15,7-3-6 16,5-3 28-16,4 0-28 16,0-2 8-16,0-17-12 15,7-7-2-15,15 1-11 16,2-2 0-16,1 3 3 16,0 4 0-16,-8-3 10 15,-1 5 0-15,-3-2-1 0,-3 2 9 16,-4 2-8-1,-2 2 0-15,1 2 3 0,-1 5 39 16,-2-2-30 0,-2 4 16-16,0 5 27 0,0 0-42 15,0 0 26-15,0 0-29 16,0 0-5-16,0 0 16 16,0 0-13-16,0 0-8 15,0 0 0-15,0 15-8 16,0 11 5-16,0 7 3 15,0 2 0-15,0 2-6 16,4-4 11-16,6-2-5 16,-3-5 0-16,3-4-44 15,6-9-26-15,2-8-97 16,6-5-112-16,3 0-279 0</inkml:trace>
  <inkml:trace contextRef="#ctx0" brushRef="#br0" timeOffset="-197584.33">12387 13643 387 0,'0'0'402'16,"0"0"-162"-16,0 0-84 16,0 0-36-16,0 0-29 15,0 0-60-15,16-39-19 16,-16 39 26-16,0 0-28 16,0 0-8-16,0 11-2 15,0 17 4-15,0 6 5 16,0 7-9-16,0-3 0 0,0-4-11 15,0 1-72-15,9-16-59 16,11-9-74-16,8-10-182 16</inkml:trace>
  <inkml:trace contextRef="#ctx0" brushRef="#br0" timeOffset="-197025.52">12688 13640 432 0,'0'0'324'0,"0"0"-71"16,0 0-96-16,0 0-35 15,0 0-17-15,0 0-86 16,4-33-2-16,30 27-1 16,6 2-14-16,0 3 8 15,-7-3-10-15,-4 1-12 16,-10 1 1-16,-8-2-71 15,-9 3 14-15,-2-6 28 0,0 1-2 16,-11-8-8-16,-12 2-5 16,3 0 55-16,1-4-9 15,2 4 22 1,7 0 10-16,4 2 28 0,4 5-16 16,2 2 65-16,0 3-41 15,0 0-24-15,0 0 8 16,0 0-37-16,0 0-12 15,0 3-6-15,0 22 12 16,10 8 12-16,-2 8-12 16,-1 3 0-16,-3 5 1 15,2-8 6-15,-4-3-14 16,0-3-22-16,0-7-88 0,2-13-32 16,7-10-170-1,3-5-268-15</inkml:trace>
  <inkml:trace contextRef="#ctx0" brushRef="#br0" timeOffset="-196484.58">13163 13397 257 0,'0'0'525'0,"0"0"-309"16,0 0-80-16,0 0-6 0,0 0-61 15,0 0 3-15,-2-54-56 16,2 54 14-16,0 0 7 16,0 0-28-16,0 0 3 15,0 0-12-15,0 3 1 16,0 16-13-16,0 11 13 16,0 10-1-16,0 1 0 15,0 5 7-15,0-7-7 16,-3-3 0-16,-4-6 4 15,3-7-3-15,0-5-1 16,-1-11 0-16,3-2-2 16,0-3 7-16,2-2-5 15,0 0 0-15,0 0 9 16,0 0 6-16,2-10-15 16,15-11 0-16,6 1-2 15,2 4-21-15,-1 5 22 16,3 4-4-16,-3 6-5 0,-1 1-8 15,-3 0 16-15,-7 0 1 16,-7 9-6-16,-6 3-17 16,0 2 21-16,-10 1-3 15,-17 2 6-15,-2 2 8 16,-3-3-1-16,3-2-7 16,3 0 0-16,4-8 12 15,4-3-12-15,5 0 0 0,1-3-21 16,6 0-46-1,6 0-129-15,0 0-95 0</inkml:trace>
  <inkml:trace contextRef="#ctx0" brushRef="#br0" timeOffset="-196102.41">13446 13654 717 0,'0'0'174'0,"0"0"-20"16,0 0-70-16,0 0-53 16,0 0-24-16,0 0 2 15,64-40-1-15,-55 38-4 16,1 2-4-16,-6 0 0 0,5 0-13 16,-1 0 11-1,6 14 2-15,-3 6 0 0,1 4 10 16,-8-3-4-16,-4 6-6 15,0-1 31-15,-16 0-23 16,-17 0 41-16,-9 3 0 16,-4-3-28-16,11-6 39 15,6-8-46-15,18-3 4 16,7-6-6-16,4-3-1 16,19 0 23-16,26 0-6 15,13-12-16-15,5 1-20 16,-1-1 8-16,-2 0-46 0,3 1-78 15,1-1-195-15,1-1-457 16</inkml:trace>
  <inkml:trace contextRef="#ctx0" brushRef="#br0" timeOffset="-195255.35">13830 13491 73 0,'0'0'124'15,"0"0"47"-15,0 0 43 0,0 0-48 16,0 0 0-16,0 0-80 16,-4-46-35-16,23 34-3 15,5 0-46-15,1 4 23 16,2 2-25-16,-1 3 0 16,5 3-1-16,1 0 1 15,-1 17 0-15,-5 9 0 16,-5 6 1-16,-7 0-6 15,-12 3 5-15,-2-3 0 16,0-3-2-16,-23-5 3 16,-4-1-1-16,-2-7 31 15,5-6-30-15,6-3 24 16,9-5-25-16,7-2 0 0,2 0 25 16,0 0-24-16,0-19 14 15,20-10-15-15,5 0-19 16,2-3 6-16,2-2 11 15,-4 1 2-15,4 1-15 16,-4 4 10-16,-2 5 5 16,-3 0 0-16,-5 3 10 15,-1 2-11-15,-3 4 1 16,-7 0 0-16,-2 4 29 16,-2 2-22-16,0 1 15 15,0 3 1-15,0 3-16 16,0 1 14-16,0 0-21 0,0 0 0 15,-6 0-14 1,-3 18 27-16,0 6-13 0,0 6 23 16,3 5-18-16,3 6 43 15,3 3-46-15,0-4 3 16,0-1 3-16,0-9 0 16,9-9-16-16,2-3-1 15,3-6-112-15,-1-7-12 16,3-5-299-16</inkml:trace>
  <inkml:trace contextRef="#ctx0" brushRef="#br0" timeOffset="-194894.34">14395 13575 277 0,'0'0'429'0,"0"0"-239"0,0 0-83 15,0 0-10 1,0 0-62-16,0 0-14 0,25-18-3 15,-12 16-9-15,-1 2-9 16,-2 0 0-16,2 0 3 16,-1 0-1-16,-2 0-2 15,0 14 0-15,-2 2-6 16,-3 3 10-16,-4 1-4 16,0 2 12-16,0 2-6 15,-23 0 45-15,-3 3-19 0,-4 2-3 16,-1-3 31-1,10-6-55-15,5-6 21 0,7-6-18 16,9-1-2-16,0-7 12 16,17 0-6-16,22 0-6 15,12 0 7-15,4-13-13 16,6 3-16-16,-1-1-50 16,0 4-107-16,-4-3-104 15,-4-5-557-15</inkml:trace>
  <inkml:trace contextRef="#ctx0" brushRef="#br0" timeOffset="-194583.51">14854 13476 763 0,'0'0'315'0,"0"0"-175"15,0 0-33-15,0 0-25 16,0 0-61-16,0 0-10 16,94-23-11-16,-56 23 0 15,-4 0-29-15,-12 0 8 16,-4 0-68-16,-10 0-10 0,-8 0 1 15,0 0-74-15,0 0-28 16,0-8-150-16,-13-2 12 16</inkml:trace>
  <inkml:trace contextRef="#ctx0" brushRef="#br0" timeOffset="-194412.61">15010 13389 18 0,'0'0'219'16,"0"0"-3"-16,0 0 59 16,0 0-95-16,0 0-15 15,0 0-40-15,-31-66-71 16,31 66 18-16,0 0-63 15,0 0 3-15,0 8-24 16,0 16 15-16,0 12-3 16,0 3 1-16,0 0 12 15,0 0-13-15,3 2 0 0,4-7-88 16,1-5-70 0,5-15-258-16</inkml:trace>
  <inkml:trace contextRef="#ctx0" brushRef="#br0" timeOffset="-193872.49">15427 13427 292 0,'0'0'284'15,"0"0"-97"-15,0 0-86 16,0 0-68-16,0 0-15 16,0 0 23-16,0 3-35 0,0 6 24 15,0-3-7-15,2-1 10 16,10-5 31-16,1 0-43 15,-2 0-6-15,-1 0 3 16,-8-7-12-16,-2-6 12 16,0 4-18-16,0-1 6 15,0 3-6-15,-14 4 0 16,1 3-1-16,0 0-13 16,3 0-82-16,8 12 3 15,2 2-55-15,0 0-33 16,7-2 24-16,13-3-151 0</inkml:trace>
  <inkml:trace contextRef="#ctx0" brushRef="#br0" timeOffset="-193513.83">15776 13411 338 0,'0'0'314'0,"0"0"-148"15,0 0-35-15,0 0-52 16,0 0-26-16,0 0-53 16,0-12 0-16,0 12-2 15,0 10 7-15,0-1-2 0,0 0-3 16,0-1 12 0,8-2-11-16,5-4 1 15,5-2 1-15,-3 0 25 0,4 0-22 16,-3-8-3-16,-8-6-3 15,-5 0 13-15,-3-1-20 16,0 6 7-16,-3 1 0 16,-7 5-2-16,-2 3 2 15,-1 0 0-15,1 0-2 16,4 3 2-16,3 6-11 16,5 6-9-16,0-3-70 15,5-2-68-15,19-1-161 16</inkml:trace>
  <inkml:trace contextRef="#ctx0" brushRef="#br0" timeOffset="-193181.02">16237 13337 553 0,'0'0'190'0,"0"0"-62"16,0 0 5-16,0 0-84 15,0 0-21-15,0 0-28 16,0-14 0-16,0 16-12 16,0 6 18-16,2-2-6 15,4 1 0-15,1-4 10 16,3 1-6-16,-4-4-4 0,-4 0 0 16,0 0 11-1,-2 0-10-15,0-7 12 0,0-2 5 16,-4-2-12-16,-5 6 27 15,-2 3-33-15,2 2 0 16,-2 0-9-16,2 0 9 16,0 12-37-16,9 3-88 15,0-8-208-15,22-5-231 16</inkml:trace>
  <inkml:trace contextRef="#ctx0" brushRef="#br0" timeOffset="-192714.2">16879 13425 167 0,'0'0'296'16,"0"0"-66"-16,0 0-14 15,0 0-54-15,0 0-51 16,0 0 34-16,-11-26-120 16,40 19-11-16,11 2-8 15,6 1 10-15,1 0-7 16,3 2-9-16,-11 0-29 15,-5 2-14-15,-9 0-121 0,-10-3-67 16,-10 0-208-16</inkml:trace>
  <inkml:trace contextRef="#ctx0" brushRef="#br0" timeOffset="-192509.34">17080 13268 193 0,'0'0'311'16,"0"0"-50"-16,0 0-53 15,0 0-97-15,0 0-26 16,0 0-15-16,-12-31-50 16,12 31-20-16,0 21 2 15,0 18-2-15,0 10 40 16,0 2-33-16,0 2 1 0,0-2-8 16,9-5-7-1,9-10-81-15,11-19-241 0,8-17-433 16</inkml:trace>
  <inkml:trace contextRef="#ctx0" brushRef="#br0" timeOffset="-191712.85">17650 12978 178 0,'0'0'199'15,"0"0"-18"-15,0 0-11 16,0 0-85-16,0 0 21 16,0 0 11-16,-20-53-60 15,18 53 21-15,2-2-16 16,0 2-39-16,0 0 2 16,-2 2-25-16,0 24 0 15,-6 15 6-15,2 10 5 16,1 7-3-16,1 0 3 15,0 0-3-15,-1-9 8 0,0-6-10 16,-1-6-6-16,1-14 0 16,1-8 14-16,4-8-14 15,0-6 0-15,0-1 2 16,0 0 29-16,0 0-25 16,0-20 8-16,15-1-14 15,6-5 6-15,3 3-14 16,3 4-1-16,4 2-26 15,1 5 32-15,1 9-29 16,0 3 24-16,-4 0-7 16,-6 10 13-16,-12 5-5 15,-9 4 3-15,-2 0 3 16,-9-2-13-16,-18-2 27 0,-4-3-13 16,-2-3 20-1,-1-1-20-15,1 0 20 0,2 0-20 16,4-2 8-16,4-2-22 15,7-1-12-15,6-3-78 16,5 0-55-16,5 0-172 16</inkml:trace>
  <inkml:trace contextRef="#ctx0" brushRef="#br0" timeOffset="-191363.24">18058 13326 236 0,'0'0'311'16,"0"0"-59"-16,0 0-131 15,0 0-21-15,0 0-7 16,0 0-43-16,-4-39 46 16,4 39-30-16,0 0-39 15,0 0 11-15,0 0-38 16,0 15 0-16,0 16-10 16,0 7 23-16,0 2-6 0,0 6-7 15,0-2 0-15,0-2-16 16,2-3-102-16,6-16-66 15,3-13-290-15</inkml:trace>
  <inkml:trace contextRef="#ctx0" brushRef="#br0" timeOffset="-190580.52">18290 13355 586 0,'0'0'181'0,"0"0"-57"16,0 0-69-16,0 0-10 16,0 0 9-16,0 0-32 15,17-21 29-15,-17 21 7 16,0 0-21-16,0 0 18 16,0 0-55-16,0 0 12 15,0 7-23-15,0 12 24 16,-4 4-13-16,-2 3 0 15,4 0 4-15,2-2 0 16,0 0-4-16,2-6 0 16,17-4 9-16,1-7 3 15,1-6-12-15,-2-1 0 16,-5 0-17-16,-1 0-5 0,-1-15-37 16,-6-4-37-16,-1-3 31 15,-5-4 5-15,0 0 51 16,0-2 8-16,-16 1 2 15,-2 6 27-15,-2 1 16 16,3 8-3-16,-2 3 26 16,4 4-43-16,6 5 18 15,4 0-24-15,3 0-16 16,2 0-4-16,0 0 6 16,2 14-4-16,17-5 21 15,4 1-17-15,6-2-4 16,3 1 0-16,0-3 8 15,-6 0-23-15,-4-3 12 0,-6-1-25 16,-3 1 21-16,-6-1-22 16,-3-2 29-16,-4 0 0 15,0 0 3-15,0 0-3 16,0 0 0-16,0 2 0 16,0 2-10-16,0 4 8 15,0 4 2-15,-9 4 19 16,-1 2-16-16,3-2 21 15,4 0-24-15,3-4 0 16,0-2 5-16,23-6 5 16,10-4 0-16,8 0-8 15,3-4 9-15,-4-16 0 0,-9-2-11 16,-13-2-3 0,-14-2-14-16,-4-1 34 0,-8 4-16 15,-19 0 23 1,-2 9-23-16,0 7 20 0,2 7-21 15,-2 0-5-15,0 0-4 16,-2 14-118-16,6-2-146 16,12-2-645-16</inkml:trace>
  <inkml:trace contextRef="#ctx0" brushRef="#br0" timeOffset="-189688.36">18883 13029 150 0,'0'0'352'0,"0"0"-105"15,0 0-72-15,0 0-47 16,0 0-76-16,0 0 5 16,31-58-46-16,-15 55 4 15,3 1-4-15,4 2-11 16,4 0 0-16,-3 5-1 0,-2 14-6 15,-2 3 7 1,-7 6 0-16,-5 0 5 0,-6 2-16 16,-2 2 11-16,0 0 0 15,-14 2-11-15,-5-4 25 16,-6-5-14-16,7-5 0 16,3-8 6-16,5-4-5 15,6-4 1-15,1-4-2 16,3 0 7-16,0 0 10 15,0-11 1-15,12-10-18 16,12-8 1-16,3 0 3 16,4-2-4-16,2-1 0 15,2 0-5-15,0 0-27 16,-1 4 29-16,-8 2 1 16,-4 4 2-16,-6 5 2 0,-9 8 2 15,-5 1 6 1,-2 4 34-16,0-1-38 0,0 2 17 15,-2 3-23-15,-7-2 8 16,0 2-10-16,-3 0 2 16,4 0 0-16,-3 0-1 15,-1 0 5-15,4 2-4 16,-3 10 9-16,1 5-6 16,0 12 31-16,1 9-27 15,1 8 17-15,6 3-4 0,2-2-4 16,0-1-14-1,2-7-2-15,17-6 3 0,5-6-8 16,1-11 5 0,6-6-55-16,3-6-70 0,1-4-154 15,3-6-527-15</inkml:trace>
  <inkml:trace contextRef="#ctx0" brushRef="#br0" timeOffset="-189476.48">19495 13210 693 0,'0'0'284'0,"0"0"-64"16,0 0-100-16,0 0-18 16,0 0-46-16,0 0-45 15,7-44 14-15,-4 44-25 16,-3 0 5-16,0 16-12 0,0 16 8 16,0 10-1-16,0 7 0 15,0-1-9-15,0 3-28 16,-5-8-53-16,3-2-140 15,2-16-56-15,0-13-356 16</inkml:trace>
  <inkml:trace contextRef="#ctx0" brushRef="#br0" timeOffset="-188797.34">19759 13283 339 0,'0'0'277'0,"0"0"-101"0,0 0-86 16,0 0 1-16,0 0-45 15,0 0-15-15,11-30 34 16,-11 30-35-16,0 0 0 16,0 0-15-16,0 0-3 15,0 3-15-15,0 17 3 16,0 6 0-16,0 1 10 15,0-1-5-15,0 0 0 16,2-6-5-16,12-3 16 16,-1-8-10-16,1-3-6 15,-1-6 2-15,-3 0 12 16,6 0-11-16,-1-3-6 16,6-14-7-16,-5-5-30 0,-5-4 16 15,-7-5-24-15,-4 2 34 16,0 3 2-16,-15 3 24 15,-8 7-4-15,1 6 30 16,5 5-35-16,5 2 31 16,8 3-17-16,4 0-14 15,0 0 16-15,0 0-6 16,0 0-4-16,18-1 37 16,9-3-35-16,4 1 13 15,-2-1-24-15,-3 4 0 16,-2 0-3-16,-1 0 5 15,-3 0-2-15,-5 8 0 0,-1 6-26 16,-3 7 23-16,-4 1-9 16,-5 1 12-16,0 8-13 15,-2 0 22-15,2 4-9 16,0-3 0-16,6-6 8 16,3-8-6-16,1-6-2 15,7-12 0-15,1 0 29 16,3-10-15-16,-2-18 7 15,-3-8-3-15,-7-4-17 16,-6-4 39-16,-5-1-29 16,0 5-10-16,-16 8 5 15,-27 15-6-15,-25 17-50 16,-37 0-109-16,-35 38-244 0</inkml:trace>
  <inkml:trace contextRef="#ctx0" brushRef="#br0" timeOffset="-187163.32">6932 14110 210 0,'0'0'187'0,"0"0"-44"16,0 0-43-16,0 0-54 0,0 0 55 15,0 0-44-15,16-9-5 16,-16 4 8-16,0 5-27 15,0 0 33-15,0 0-6 16,0 0-29-16,0 0 28 16,0 0-51-16,0 0 7 15,0 0 2-15,0 0-6 16,0 0-1-16,0 0 12 16,0 0-12-16,0 0 42 15,0 0-43-15,0 0 11 16,0 0-20-16,-2 0-4 15,-21 0 4-15,-10 0 20 0,-14 19-12 16,-8 13-9-16,-11 14 5 16,-3 19-4-16,-4 6 4 15,1 20 11-15,1 11-12 16,5 14-3-16,-1 4 3 16,7 5-5-16,6 0 2 15,7-8 0-15,9-2-1 16,11-11 1-16,8-16 0 15,9-20 0-15,8-16 4 16,2-24 11-16,0-12-10 16,0-11 6-16,0-5 22 15,0 0-24-15,0 0 39 16,0 0-10-16,0 0-37 0,0 0 37 16,0 0-34-16,0 0-4 15,0 0 0-15,0 0 6 16,0 0-6-16,0 0 0 15,0 0 0-15,0 0 2 16,0 0-2-16,0 0 0 16,0 0 0-16,0 0-5 15,0 0-6-15,0 0-29 16,0 0-49-16,12 0-114 16,1 0-279-16</inkml:trace>
  <inkml:trace contextRef="#ctx0" brushRef="#br0" timeOffset="-186524.56">5985 15642 116 0,'0'0'103'0,"0"0"-40"0,0 0 23 15,0 0 13-15,0 0-2 16,0 0 77-16,-40-54-29 15,36 49-52-15,1 1 11 16,3 0-2-16,-2-1-70 16,2 0 46-16,-3 1-49 15,1 0-14-15,2 4 25 16,0-5-32-16,0 5 24 16,0 0-3-16,0 0-28 15,0 0 26-15,0 0-27 0,0 0 0 16,0 0-10-1,0 0-12-15,0 0 22 0,5 9-4 16,12 5 9-16,4 4 6 16,-2 0-11-16,-1-9 0 15,-7 4 1-15,-3-9 3 16,-4-4-4-16,-4 1 0 16,0-1 8-16,0 0 5 15,0 0-10-15,2 0 1 16,5 0 36-16,1-1-39 15,11-16 25-15,7-7-26 16,1-10 16-16,13 1-8 16,0-2-8-16,-7 3 0 15,2 6-4-15,-18 8 4 16,-3 6-7-16,-6 8-19 0,-3 4-54 16,-1 0-144-1,-4 13-316-15</inkml:trace>
  <inkml:trace contextRef="#ctx0" brushRef="#br0" timeOffset="-185706.47">4832 16288 414 0,'0'0'284'0,"0"0"-108"16,0 0-55-16,0 0-19 15,0 0-48-15,0 0 19 16,-2-116-17-16,2 109-23 15,0 2 28-15,0 1-35 0,0 0 9 16,0 4 7-16,0 0-37 16,0 0-5-16,0 0 0 15,0 8-15-15,0 23 8 16,0 18 2-16,0 9 5 16,0 9-5-16,2-5 13 15,0-4-8-15,0-3 0 16,-2-8 6-16,3-10 16 15,-3-2-19-15,0-17-3 16,0-4 10-16,0-6-1 16,0-8 2-16,7 0 7 15,12 0-17-15,13 0 35 16,15 0-19-16,11-12 0 0,2 2-17 16,-6-2 6-16,-10 6-14 15,-15-2-13-15,-16 8-7 16,-8-4 28-16,-5 4-29 15,0 0-12-15,-7 0-38 16,-10 0-61-16,-6-2-33 16,10-10-183-16</inkml:trace>
  <inkml:trace contextRef="#ctx0" brushRef="#br0" timeOffset="-185303.7">5301 16348 306 0,'0'0'223'0,"0"0"-30"15,0 0-69-15,0 0 31 16,0 0-58-16,0 0-9 15,0-67-12-15,0 58-21 16,0 7 3-16,0-2 4 16,0 0-49-16,0 4 37 15,0 0-44-15,0 0 1 16,0 0-7-16,0 0-15 16,0 14 15-16,0 17-4 0,0 8 10 15,0 12-5-15,0-3-1 16,0-2 0-1,0-2-3-15,0-4 5 0,-6-8-2 16,0-6 0-16,2-8-1 16,2-10-21-16,2-4-120 15,0-4-61-15,0 0-64 16,16-18-250-16</inkml:trace>
  <inkml:trace contextRef="#ctx0" brushRef="#br0" timeOffset="-184643.35">5575 16312 480 0,'0'0'284'0,"0"0"-153"16,0 0-34-16,0 0-45 16,0 0-23-16,0 0 27 15,19-46-30-15,-19 42 13 16,0 4 14-16,0 0-17 15,0 0 0-15,0 0-36 16,0 0 11-16,0 19-22 16,0 11 12-16,0 5-1 15,0 2 9-15,-6-1-2 0,-3 0-7 16,5-6 4 0,-4-7 6-16,4-4 0 0,2-6-6 15,0-4-4-15,0-4 4 16,2-2 1-16,0-3-5 15,0 0 0-15,-2 0 8 16,2 0-20-16,-3 0-16 16,1 0-25-16,-2-8-43 15,2-6-51-15,2-4 12 16,0 0-77-16,0-8-45 16,0 0 200-16,2-2 50 15,2-4 7-15,1 1 94 16,-5 4 23-16,0 0 58 0,0 9-48 15,0 0-38 1,0 6 29-16,0 2-45 0,0-4 2 16,0 7 13-16,0 2-53 15,0-1 27-15,0 6-39 16,0 0-12-16,8 0-11 16,8 14-2-16,11 14 2 15,9 16-1-15,8 9 10 16,5-3-9-16,-3-4 0 15,-7-8 2-15,-10-10-6 16,-14-10 7-16,-6-9-3 16,-6-6 0-16,-3-3 11 15,0 0-7-15,0 0-4 0,0 0-28 16,0-12 15-16,0-11-167 16,-7-12-30-16,0-2-116 15,3-2-140 1</inkml:trace>
  <inkml:trace contextRef="#ctx0" brushRef="#br0" timeOffset="-184386.63">5851 16208 302 0,'0'0'249'16,"0"0"-52"-16,0 0-78 15,0 0-23-15,0 0-26 16,0 0 17-16,9-63-61 16,-9 60 10-16,0 3-2 15,0-4-17-15,0 4 40 16,0 0-29-16,0 0-18 15,0 0-3-15,0 0-7 0,0 22-13 16,0 9 4-16,0 13 18 16,0 5-9-16,0-3 0 15,0-1 0-15,-7-5 3 16,-1-8 1-16,-2-6-8 16,6-10-60-16,2-2-59 15,2-9-49-15,0-5-277 16</inkml:trace>
  <inkml:trace contextRef="#ctx0" brushRef="#br0" timeOffset="-183772.54">6123 16191 346 0,'0'0'169'0,"0"0"-36"16,0 0-30-16,0 0 4 15,0 0 19-15,0 0-31 16,13-58-34-16,-13 58 25 16,0-5-30-16,0 5 2 15,2 0 6-15,-2 0-62 16,0 0 10-16,0 0-12 16,3 10-6-16,1 20 2 15,-4 6 4-15,3 12 0 16,-3 2 18-16,0 4-9 15,0-6-9-15,0-7 0 16,0-5 6-16,-7-9 7 0,-2-10-13 16,2-7 0-16,5-2 8 15,2-8 4-15,0 0-12 16,0 0 12-16,0 0-10 16,2-14 52-16,18-12-54 15,14-15 0-15,6-2-5 16,6-11 2-16,6-4-7 15,-3 0-6-15,-2 3 5 16,-7 13-6-16,-14 18 17 16,-10 9 0-16,-11 14-9 15,-5 1 7-15,0 0-16 16,-5 0-62-16,-19 21 18 0,-10 6 57 16,-8-5-41-16,-1 0 46 15,8 0-15-15,6-8 21 16,12-5-9-16,9 4 3 15,8-3-26-15,0 11 21 16,29 6 5-16,7 4 22 16,2 5 44-16,2-4-64 15,-4-4 13-15,-7-8-15 16,-9-2 12-16,-11-12-24 16,-9 2-107-16,0-8-143 15,0 0-451-15</inkml:trace>
  <inkml:trace contextRef="#ctx0" brushRef="#br0" timeOffset="-183133.38">7396 16133 318 0,'0'0'181'0,"0"0"-9"16,0 0-63-16,0 0-16 16,0 0-4-16,0 0-11 15,-14-53 21-15,14 48-36 16,0 0 19-16,0 5-2 16,0 0-63-16,-2-4 20 15,2 4-21-15,0 0-12 16,0 0-8-16,-2 9 0 15,0 22 4-15,0 19-14 16,-3 17 29-16,3 8-14 16,0 2-1-16,0-7 2 15,2-12 8-15,-3-7-9 16,3-19-1-16,-2-6 0 16,2-14-56-16,0-9-36 15,0-3-69-15,0 0-9 0,0-15-111 16</inkml:trace>
  <inkml:trace contextRef="#ctx0" brushRef="#br0" timeOffset="-182912.49">7311 16172 454 0,'0'0'340'15,"0"0"-214"-15,0 0-1 16,0 0-72-16,0 0-7 15,0 0 14-15,7-62-51 0,20 48 1 16,6 2-10-16,2 3 5 16,1 4-17-16,3 5-42 15,-4 0-35-15,-6 17-95 16,-6 12-134-16,-13 0-152 16</inkml:trace>
  <inkml:trace contextRef="#ctx0" brushRef="#br0" timeOffset="-182736.58">7299 16436 310 0,'0'0'353'0,"0"0"-154"15,0 0-71-15,0 0 54 16,0 0-54-16,0 0-65 0,99-17-52 16,-48 2-9-1,-2 8-4-15,-1-2-5 0,-4 8-75 16,-7-3-30-16,-3-1-94 15,-3-4-179-15</inkml:trace>
  <inkml:trace contextRef="#ctx0" brushRef="#br0" timeOffset="-182284.82">7781 16218 350 0,'0'0'305'16,"0"0"-113"-16,0 0-69 15,0 0-22-15,0 0-15 16,0 0-15-16,-4-76 10 0,4 67-43 16,0 9 7-16,0-5-5 15,0 1-30-15,0 4 28 16,0 0-38-16,0 0 0 16,0 0-2-16,0 0 2 15,0 0-5-15,0 21 4 16,2 13 1-16,4 13 0 15,2 3 0-15,3 6 0 16,-1-1-3-16,4-9 5 16,1-6-2-16,2-5 0 15,1-18 9-15,3-13-23 16,11-4 7-16,3-2 7 16,8-22 4-16,-3-6-4 0,-9-7-6 15,-8 2 5-15,-13-10 1 16,-5 0-6-16,-5-4 6 15,0 5 0-15,0 8 14 16,-3 14-5-16,-1 12 1 16,0 2-10-16,2 8 4 15,2 0-12-15,0 0-103 16,0 18-146-16,22 4-50 16,7-4-265-16</inkml:trace>
  <inkml:trace contextRef="#ctx0" brushRef="#br0" timeOffset="-181544.13">8372 16226 103 0,'0'0'336'16,"0"0"-141"-16,0 0-2 15,0 0-39-15,0 0-48 0,0 0 18 16,-2-54-46 0,2 50-1-16,0 1-22 0,0-2-24 15,0 5 19-15,0 0-50 16,0 0 1-16,0 0-10 15,0 22-7-15,0 19 16 16,0 8-2-16,-4 8 13 16,-1-3-7-16,0-8-4 15,3-6 0-15,0-6-9 16,-2-17 21-16,2-2-12 16,-1-10 0-16,3-5 3 15,0 0-8-15,-2 0 5 16,0-27-5-16,0-9 4 0,-3-8-25 15,-2-6 26 1,3-3 0-16,2 4 3 0,0 5 8 16,2 11-8-16,0 8 4 15,0 14 26-15,0 8-23 16,0 3-5-16,0 0-5 16,0 0 1-16,8 3-13 15,8 20 12-15,7 9 0 16,0 7-8-16,4 6 8 15,5-1 0-15,1-5 0 16,-4-2 3-16,-2-9-2 16,-9-10-1-16,-7-10-10 0,-7-8-2 15,-2 0 21-15,3 0-9 16,-2-22 10 0,3-14-3-16,-4-9 13 0,1-8-19 15,-3-10-1-15,0-8 0 16,0 13 9-16,0 9-9 15,0 17 0-15,0 16 7 16,0 14-12-16,0 2 5 16,0 0-14-16,0 6-43 15,0 20-113-15,0 4 31 16,18 2-138-16,10-10-243 16</inkml:trace>
  <inkml:trace contextRef="#ctx0" brushRef="#br0" timeOffset="-180981.83">8931 16138 710 0,'0'0'191'0,"0"0"-19"16,0 0-79-16,0 0-53 15,0 0 12-15,0 0-51 16,0-28 17-16,0 28-18 15,0 0 11-15,0 0-18 16,0 0 8-16,0 18-1 16,0 4 11-16,0 5-5 15,0-4-2-15,5 0-4 16,-5-9 6-16,2-7 3 0,-2-1-9 16,0-6 0-16,0 0 4 15,0 0 5-15,3 0 5 16,1-1 15-16,1-16-22 15,-3-4 10-15,0-4-11 16,-2 4-6-16,0-2 0 16,0 1-10-16,-9 4 8 15,-2 3-6-15,-2 3 8 16,2 3-13-16,-7 9 13 16,-5 0-8-16,-6 0-4 15,-4 9 0-15,2 8 12 16,2 4 0-16,8 4 6 15,8 2-16-15,5 4 21 16,8 5-11-16,0 2 28 0,6 3-26 16,21-6 33-16,6-3-12 15,1-6-21-15,-1-7 39 16,0-6-39-16,-4-8 12 16,0-5-10-16,3 0 8 15,-1-26-24-15,4-2 10 16,4-13-68-16,1-3-77 15,2 0-166-15,1-6-378 16</inkml:trace>
  <inkml:trace contextRef="#ctx0" brushRef="#br0" timeOffset="-180391.34">9070 16022 237 0,'0'0'317'16,"0"0"-63"-16,0 0-70 0,0 0 6 15,0 0-64-15,0 0-44 16,-8-32-11-16,49 20-63 16,20 2 10-16,3 1-18 15,1 5 2-15,-7 3 5 16,-13 1-3-16,-14 0-8 15,-16 0-19-15,-8-4-39 16,-7 4-21-16,0 0-29 16,-3 0 14-16,-16 0 8 15,-8 0 45-15,-4-5 19 0,4 0 26 16,2 1 0-16,7 4 5 16,7-4 27-1,7-1 22-15,4 5 54 0,0 0-43 16,0 0 18-16,0 0-46 15,0 0-27-15,0 9-11 16,0 18 3-16,7 13-2 16,-1 11 31-16,-4 5-26 15,-2 6-5-15,0 1 1 16,0-5 10-16,0-8-22 16,0-10-13-16,0-14-117 15,0-16-57-15,0-10-264 16</inkml:trace>
  <inkml:trace contextRef="#ctx0" brushRef="#br0" timeOffset="-180096.22">9616 16048 704 0,'0'0'263'15,"0"0"-164"-15,0 0 11 16,0 0-21-16,0 0-60 15,0 0 25-15,0-40-37 16,5 40-2-16,-1-5 32 16,0 5-22-16,-2 0 6 0,-2 0-31 15,3 0 11 1,-3 19-22-16,0 15 11 0,0 16 0 16,0 4-10-16,0 4 10 15,-9-6-28-15,5-10-14 16,1-11-76-16,3-13-11 15,0-10-85-15,0-8-112 16,5 0-59-16</inkml:trace>
  <inkml:trace contextRef="#ctx0" brushRef="#br0" timeOffset="-179025.32">9908 16058 527 0,'0'0'275'0,"0"0"-74"15,0 0-87-15,0 0-49 0,0 0 22 16,0 0-71 0,11-32 3-16,-11 32-19 0,0 0 10 15,0 0-11-15,-2 18 1 16,-9 4 0-16,-2 8 7 16,-1 12 4-16,1 11-9 15,2 0 6-15,7 1-4 16,4-6 8-16,0-7-12 15,17-13 0-15,14-14 6 16,7-10 6-16,5-4-9 16,-4-2-3-16,-1-20-33 15,-9-9 9-15,-6-1-39 0,-10-7-1 16,-8-6 50-16,-5-5-20 16,0 6 33-16,-23 0 1 15,-1 12 6-15,-7 6 40 16,-1 8-6-16,1 10 3 15,-2 6 9-15,4 2-46 16,2 0 19-16,9 0-18 16,11 0-2-16,7 0 8 15,0 2-13-15,25 2 0 16,19-4 10-16,16 0 4 16,8 0-16-16,-1 0 2 15,-3 0-34-15,-6 0-32 16,-12 0-20-16,-9 0 47 0,-16 0 30 15,-9 0 7 1,-7 0 2-16,-3 0 8 0,0 0-1 16,-2-4 36-1,0 4-29-15,0-2 13 0,0 2 30 16,0 0-29-16,0 0 9 16,0 0-13-16,0 0-22 15,0 0 29-15,0 0-29 16,0 0-2-16,0 0 0 15,0 10-16-15,0 17 16 16,0 4 0-16,0 5 6 16,0 1 1-16,0 2-1 15,-2 1-6-15,-3-10 0 16,1-7 2-16,0-9-2 0,-2-9 0 16,2-1 10-16,2-4-26 15,2 0 9-15,0-2-2 16,0-19 8-16,0-18-105 15,0 4 41-15,9-6 6 16,0 1 2-16,-2 0 35 16,-5-1-20-16,-2 4 42 15,0 7 27-15,0 2 22 16,0 11 33-16,0 8 18 16,0 0-27-16,0 9 0 15,0-4-61-15,0 4 1 16,0 0-13-16,2 0 2 15,12 9-2-15,3 12 0 0,8 16 0 16,6 7-4-16,5 2 5 16,3 6-1-16,4-8 0 15,-3-6 6-15,-9-8-6 16,-4-16 0-16,-9-9 5 16,-2-5 1-16,-5-15-2 15,0-14-4-15,-4-4 0 16,-5-6 11-16,-2-6-11 15,0 5 0-15,0 4 2 16,-9 5 14-16,-5 12-10 16,6 1-3-16,1 13-3 15,1 2-1-15,-6 3-3 0,-1 0-3 16,-3 10-68-16,3 15-32 16,6 1-155-16,7-3-260 15</inkml:trace>
  <inkml:trace contextRef="#ctx0" brushRef="#br0" timeOffset="-178633.54">10695 15686 353 0,'0'0'318'16,"0"0"-90"-16,0 0-40 15,0 0-69-15,0 0-17 16,0 0-55-16,2-48-33 15,41 69 1-15,3 20-15 16,1 17 0-16,-5 21 0 16,-8 16 4-16,-12 9-4 15,-20 14 8-15,-2 4-7 16,-44-8 18-16,-30-1-14 0,-22-4-5 16,-20-12 0-16,-15-2-37 15,-8-11-120-15,0-18-211 16</inkml:trace>
  <inkml:trace contextRef="#ctx0" brushRef="#br0" timeOffset="-177824.81">4782 15927 427 0,'0'0'235'16,"0"0"-94"-16,0 0-19 15,0 0-58-15,0 0 20 16,0 0-22-16,-10-48-17 16,10 48 27-16,-4 0-54 0,-5 0 3 15,-9 2-16-15,-16 30-5 16,-17 18 26-16,-12 27-2 16,-8 35-9-16,9 26 35 15,17 19-48-15,28 1 34 16,17-10-35-16,29-18 14 15,42-23-16-15,32-27 1 16,32-17-18-16,30-23 10 16,11-27-130-16,-4-13-205 15</inkml:trace>
  <inkml:trace contextRef="#ctx0" brushRef="#br0" timeOffset="-135866.04">9997 10176 88 0,'-24'169'3'0,"2"32"5"16,-3 21-8-16,2 23-52 15</inkml:trace>
  <inkml:trace contextRef="#ctx0" brushRef="#br0" timeOffset="-112316.74">15637 15043 524 0,'0'0'126'0,"0"0"-39"16,0 0 10-16,0 0-7 16,0 0-45-16,0 0 28 15,0 0-33-15,0-84-11 16,0 84 9-16,0 0-36 15,-2 0 2-15,0 3-3 16,-1 23 6-16,1 13 6 0,-2 9 1 16,0 9-12-16,-4 5 32 15,2-2-23-15,-3-2 5 16,3-1 23-16,-4-11-25 16,1-7 12-16,3-11-1 15,4-8-20-15,0-6 27 16,2-10-32-16,0-4 0 15,0 0 22-15,0 0-16 16,0 0 9-16,0 0-2 16,4 0-11-16,23 0 29 15,17 0 0-15,16-8-24 16,16-5 4-16,8 1 1 0,-5 1-12 16,-15 1 0-16,-22 6 8 15,-21 0-3-15,-13 4-5 16,-8 0-11-16,0 0 9 15,0 0-12-15,0 0 9 16,-11-4-12-16,-1-2-23 16,-5-1-47-16,7-8-142 15,10-9-151-15</inkml:trace>
  <inkml:trace contextRef="#ctx0" brushRef="#br0" timeOffset="-111018.89">16212 15112 210 0,'0'0'187'0,"0"0"-20"0,0 0-39 15,0 0-9 1,0 0-11-16,0 0-25 16,2-104-15-16,5 84 20 0,0 8-17 15,-3 3 2-15,1 4-23 16,-3 2-11-16,-2 3 10 16,0 0-40-16,0 0-3 15,0 0-6-15,4 3-27 16,-2 20 16-16,5 12 8 15,-5 11 6-15,-2 0 1 16,0 7-1-16,0 0 12 16,0-5-15-16,0-9 9 0,0-2-8 15,0-16-1 1,0-1 2-16,0-17-11 0,0-3-45 16,12 0-56-16,3-8 6 15,5-19-52-15,1 1-49 16,-6-5-79-16,-1 0 80 15,-3 0 86-15,-1-1 118 16,0 0 98-16,1 0 57 16,-1 3 37-16,2 5-41 15,1 2-39-15,1 4 6 16,-3 0-29-16,2 4-16 16,-4 2 31-16,0 1-29 15,0 5-40-15,0-3 16 16,-4 5-21-16,-3 2-12 15,-2 2 8-15,0 0-22 0,2 0-2 16,0 0-2-16,5 18-30 16,-3 10 28-16,0 14-2 15,-1 8 4-15,-3 4 2 16,0 0 7-16,0-4-9 16,3-2 0-16,-1-11 10 15,2-7-11-15,0-8 1 16,-2-13 0-16,1 0 1 15,-3-9-1-15,0 0 0 16,0 0 5-16,0-16-2 16,0-12-6-16,0-9-14 15,0-2 17-15,0-5-9 16,-3-6 10-16,-1 0-1 0,0 1 0 16,2 5 8-16,2 10-8 15,0 15 11-15,0 6-8 16,0 6 19-16,0 7-22 15,0 0-1-15,8 0-9 16,11 20 7-16,6 19 0 16,8 1 3-16,-5 9 0 15,1 1 4-15,0-10 2 16,-5-4-6-16,-1-10 0 16,-8-9 4-16,-8-6-12 15,-2-7 8-15,-5-4 0 16,0 0 26-16,4-18-26 0,-2-14 10 15,-2-8-10 1,0-4-5-16,0-9 3 0,0 3 2 16,0 4 0-1,0 12-11-15,0 7 3 0,0 13-9 16,0 11-18-16,0 3-60 16,0 0-169-16,0 10-228 15,9 6 70-15</inkml:trace>
  <inkml:trace contextRef="#ctx0" brushRef="#br0" timeOffset="-110478.77">16932 15015 476 0,'0'0'242'16,"0"0"-59"-16,0 0-53 0,0 0-12 16,0 0-38-16,0 0-27 15,0-27 1-15,0 27-45 16,0 0 6-16,0 0-15 15,0 0 0-15,7 23 0 16,-1 9 0-16,1 4 0 16,-2 10 15-16,-5 4 1 15,0 3-14-15,0-2 3 16,0-5 3-16,-7-8 9 16,0-6-16-16,3-12 2 15,2-9 8-15,2-7-5 16,0-4-6-16,0 0 3 15,22-6 14-15,9-18 51 0,14-14-68 16,0-8 0-16,-3-4 5 16,-3-8-5-16,-7 1 0 15,-8 1 0-15,-3 8 1 16,-6 9 1-16,-1 7-2 16,-10 15 0-16,-2 8-3 15,-2 9 3-15,0 0 0 16,0 0-9-16,-2 0-1 15,-18 12 3-15,0 11 7 16,-2 3 0-16,8 6-3 16,5 3 14-16,9 2-21 15,0 7 10-15,2-3-3 16,27-1 3-16,7-4 0 16,5-10 1-16,-2-3 7 0,3-14 0 15,3-6-16-15,0-3-11 16,2 0-48-16,-1-21-70 15,-1-11-264-15,5-8-361 16</inkml:trace>
  <inkml:trace contextRef="#ctx0" brushRef="#br0" timeOffset="-109946.55">18073 14881 268 0,'0'0'225'0,"0"0"-11"16,0 0-69-16,0 0 34 15,0 0-24-15,0 0-72 16,-6-35-7-16,6 35-25 16,0 0-25-16,0 0 9 15,0 0-35-15,0 12 0 16,0 27-2-16,0 14 5 16,0 12 12-16,0 3-15 15,0 4 3-15,2-6 5 16,-2-3-6-16,2-13-2 15,0-10 0-15,3-10-39 0,-2-12-10 16,-1-10-35-16,0-8-109 16,2 0-89-16,3-12-20 15</inkml:trace>
  <inkml:trace contextRef="#ctx0" brushRef="#br0" timeOffset="-109749.43">18064 14909 605 0,'0'0'151'15,"0"0"-68"-15,0 0-33 0,0 0-44 16,0 0 28 0,0 0-34-16,170-48-67 0,-139 48-27 15,-6 14-139-15,-8 3 8 16,-8 6-56-16</inkml:trace>
  <inkml:trace contextRef="#ctx0" brushRef="#br0" timeOffset="-109594.53">18156 15159 255 0,'0'0'297'0,"0"0"-123"16,0 0-39-16,0 0-24 16,0 0-43-16,0 0 56 15,-21 53-11-15,69-70-82 16,8-1-28-16,6 0-3 15,7 0-26-15,5 1-97 16,6-6-163-16,-2-5-418 16</inkml:trace>
  <inkml:trace contextRef="#ctx0" brushRef="#br0" timeOffset="-108933.9">18499 14959 147 0,'0'0'295'15,"0"0"-96"-15,0 0-77 0,0 0-35 16,0 0 19-1,0 0-45-15,12-67 17 0,-10 62-36 16,-2 1 46-16,0 2-19 16,0 2-15-16,0 0-7 15,0 0-35-15,0 0-10 16,0 6-4-16,2 18-5 16,2 15 7-16,3 14 0 15,2 1 10-15,4 4-8 16,8-3-2-16,2-7 3 15,4-14 1-15,2-10-4 16,5-16 0-16,2-8 6 16,2 0-2-16,-1-30 28 15,-3-11-20-15,-3-9-11 16,-6-4 5-16,-9-4 4 16,-5 0-10-16,-9 2 0 0,-2 6-2 15,0 9 0-15,0 16 2 16,0 15 0-16,-7 6-7 15,1 4-23-15,-4 0 30 16,4 12 0-16,1 10-52 16,5 6-77-16,0 2-55 15,5-2-114-15,11-2-206 16</inkml:trace>
  <inkml:trace contextRef="#ctx0" brushRef="#br0" timeOffset="-108290.92">19076 14967 681 0,'0'0'172'0,"0"0"-18"15,0 0-34-15,0 0-49 16,0 0-14-16,0 0 16 16,29-68-31-16,-29 68 4 15,0 0-39-15,2 0-3 16,6 17-6-16,-4 17 15 15,3 1-12-15,-3 7 2 16,0 4 7-16,2 5-5 16,-4-3-5-16,-2-2 0 15,0-2-1-15,0-15 8 16,0 0-7-16,0-12 0 0,0-4 0 16,0-6-6-16,0-4 6 15,0-3 0-15,0 0 5 16,0-3 3-16,-6-26 9 15,2-11-16-15,-2-12 2 16,-1-2 7-16,1-4-10 16,0 3 0-16,2 11 2 15,2 10 16-15,2 10-11 16,0 7 6-16,0 3-10 16,0 7 16-16,0 5-15 15,0 2-4-15,4 0 0 16,12 2-8-16,9 22 8 15,11 11 0-15,8 14 1 0,3 7-2 16,7 5 1-16,-4-3 0 16,-5-8-2-16,-7-14 7 15,-11-9-6-15,-12-18 1 16,-8-6 0-16,-7-3 18 16,0-3-17-16,0-27 14 15,0-12-11-15,0-15 8 16,0-3-12-16,-11-2 0 15,-4 4 3-15,-4 4 1 16,6 16-4-16,2 14-3 16,4 6-1-16,5 14-39 15,2 4 16-15,0 0-54 16,0 10-171-16,14 11-35 0,7-2-95 16</inkml:trace>
  <inkml:trace contextRef="#ctx0" brushRef="#br0" timeOffset="-107770.89">19712 14950 680 0,'0'0'197'16,"0"0"-28"-16,0 0-90 16,0 0 19-16,0 0-23 15,0 0-75-15,22-34 0 16,-20 34-1-16,0 0 5 0,5 2 0 15,3 10-4-15,-2 3 0 16,3-5 5-16,-1 2 4 16,-2-6-9-16,-1 0 0 15,-5 0 5-15,0-6 2 16,-2 0 0-16,2 0 2 16,6 0 36-16,-2-12-19 15,3-11-10-15,-1 0-12 16,0-9-2-16,-4 6 9 15,-4-6-9-15,0 6-2 16,0 8 0-16,-4 4-14 16,-8 10 11-16,-5 4-4 0,-6 0 7 15,-4 18 3 1,-2 10-2-16,5 8-1 0,4 4 0 16,4 8 8-16,10 0-3 15,6 2 0-15,0 2-2 16,6-6 26-16,17-5-27 15,6-11 14-15,2-9 1 16,4-7-8-16,1-3 0 16,1-11-7-16,0 0 3 15,1 0 5-15,-5-26-10 16,0-6-25-16,-2-5-8 16,-6-7-95-16,-4-9-137 15,-8 4-304-15</inkml:trace>
  <inkml:trace contextRef="#ctx0" brushRef="#br0" timeOffset="-106850.45">20166 14851 10 0,'0'0'149'0,"0"0"-31"15,0 0 35-15,0 0-3 16,0 0 1-16,0 0-38 16,-81-30-30-16,69 25 22 0,5 1-10 15,3 3-25 1,4 1 27-16,0-4-41 0,9-5-50 16,22-1 0-16,18-6 1 15,16 2 2-15,13 0 3 16,4 0-3-16,-6 2 2 15,-18 2-11-15,-18-2-12 16,-22 7 8-16,-13 0-36 16,-5 3-13-16,-8 2-75 15,-23 0-53-15,-7 0 50 16,-4 0-46-16,5 7 19 16,2-4 77-16,10-3 77 15,4 0 4-15,7 0 46 16,8 0 61-16,4 0 93 15,2 0-18-15,0 0-40 0,0 0 3 16,0 0-72-16,0 0-57 16,0 2-14-16,11 16 5 15,4 12 34-15,-2 14-40 16,-3 9-1-16,-3 5 7 16,-5 2 4-16,-2 1-11 15,0-3 0-15,0-3-26 16,-5-6-12-16,-3-13-73 15,0-14-34-15,8-18-110 16,0-4-281-16</inkml:trace>
  <inkml:trace contextRef="#ctx0" brushRef="#br0" timeOffset="-106556.92">20686 14783 679 0,'0'0'168'0,"0"0"-60"16,0 0-24-16,0 0 17 15,0 0-64-15,0 0-10 16,7-7 7-16,-7 7-26 16,0 0 15-16,2 21-7 15,-2 11-13-15,2 9 34 16,1 5-33-16,-3 0-4 15,2 0 3-15,0 0 8 0,0-9-16 16,0-3 5-16,0-8-92 16,3-7 14-1,2-14-141-15,6-5-155 0,3-2-109 16</inkml:trace>
  <inkml:trace contextRef="#ctx0" brushRef="#br0" timeOffset="-105523.09">20965 14881 489 0,'0'0'248'16,"0"0"-70"-16,0 0-82 0,0 0-4 15,0 0 11 1,0 0-43-16,40-44-4 0,-40 44-24 16,0 0-21-16,0 0-11 15,0 2 3-15,-4 16-3 16,-5 6 5-16,-5 8 4 15,8 5-9-15,-1 1 0 16,5 7 9-16,2 1 3 16,0-1-11-16,0-10-1 15,13-8 0-15,9-9 4 16,5-10-4-16,9-8 4 16,4 0-3-16,3-25 15 15,-2-11-16-15,-5-6-22 16,-11-1 6-16,-17-10-23 15,-8-1 23-15,-6-6-6 0,-27 2 22 16,-3 5 5-16,1 17 16 16,-2 16 10-16,8 18 0 15,2 2-25-15,6 0 6 16,5 19-7-16,3-2 0 16,4 5-2-16,9 2 3 15,0-2-6-15,0 1 0 16,22-1-5-16,9-6 5 15,9-2 2-15,5-7 3 16,0-5 7-16,-3-2-12 16,-3 0-9-16,-3-7 2 15,-5-12-24-15,-4-3 30 16,-4 3-2-16,-3-2 3 16,-7 2 3-16,-1 3 5 0,-6 4-6 15,-4 4 32-15,0 3-31 16,1 5 31-16,-3 0-18 15,0 0-16-15,0 0 11 16,0 0-11-16,0 0 0 16,0 14-2-16,0 13 1 15,0 5 1-15,0 4 0 16,0 3 1-16,0 5-2 16,0-3 3-16,0-1-2 15,0-8 0-15,-5-2 3 16,1-10-4-16,2-4 1 15,2-10 0-15,0-2 2 16,0-4 1-16,0 0-3 16,0 0 1-16,0-24-1 0,0-10-1 15,0-10-14-15,0-6 15 16,0-8-7-16,0-6 9 16,0 3-2-16,0 11 0 15,0 14 12-15,0 18-4 16,0 9 6-16,0 6-8 15,0 3 3-15,0 0-9 16,6 17-14-16,1 20 14 16,7 16 0-16,1 9-1 0,5-4 1 15,11 6 0 1,9-1-5-16,10-8 8 0,5-9-3 16,-4-14 0-16,-6-15 7 15,-9-17-6-15,-9 0-1 16,-10-32 2-16,-1-16 20 15,-12-15-19-15,-4-3 8 16,0 0-10-16,0 2 12 16,-6 10-9-16,-4 13-4 15,4 13 0-15,4 16-3 16,2 12 3-16,-3 0-35 16,-1 22-90-16,-5 14-261 15,4 1-523-15</inkml:trace>
  <inkml:trace contextRef="#ctx0" brushRef="#br0" timeOffset="-104420.46">23056 14901 695 0,'0'0'215'16,"0"0"-102"-16,0 0-109 16,0 0 27-16,0 0-26 15,0 0-3-15,221-175 11 16,-202 131-10-16,-9-5 2 16,-10 3 17-16,0 2-12 15,0 5 61-15,-7 3-3 16,-9 4-20-16,0 4 17 15,3 3-44-15,0 6 3 16,1 6 7-16,6 5-28 16,2 7 21-16,1 1-17 15,1 0-2-15,-7 0-10 0,-2 13 2 16,-7 23 3 0,-2 23-4-16,2 20 3 0,3 18 1 15,3 14 0-15,1 7 2 16,5-2 12-16,-4 0-8 15,6-12-5-15,4-11-1 16,0-17 7-16,0-28-15 16,2-15-33-16,8-16-47 15,-6-11-31-15,-4-6-39 16,0 0-201-16,0-20-88 16</inkml:trace>
  <inkml:trace contextRef="#ctx0" brushRef="#br0" timeOffset="-103579.25">23011 14988 646 0,'0'0'209'0,"0"0"-62"15,0 0-61-15,0 0-21 16,0 0-10-16,0 0-22 16,141-123 7-16,-101 101-29 15,2 0-6-15,-6 1 20 16,-5 1-21-16,-7 2 2 15,-4 8-4-15,-7-3 6 16,-5 6 4-16,-6 5 9 16,-2 2-12-16,0 0 1 0,0 0-10 15,0 19-3 1,0 8-9-16,-4 12 24 0,-2-3-8 16,4 1-4-16,2-2 0 15,0-8 0-15,0-4 4 16,5-5-4-16,8-6 0 15,4-7 7-15,4-5-4 16,6 0 2-16,0-20-3 16,2-6 0-16,-7-9-2 15,-2-5-9-15,-6-1-3 16,-10-8-20-16,-4 1 21 16,0 2-1-16,-2 5 12 15,-7 12 33-15,2 10-20 16,2 12 15-16,5 4 0 15,-4 3-25-15,2 10-6 0,-4 14-7 16,1 12 10-16,0 4 2 16,5 0 1-16,0 1-3 15,0-3 0-15,3-6 6 16,12-10-1-16,6-5-5 16,3-10 0-16,4-7 11 15,4 0-10-15,0-7 20 16,-3-22-14-16,-1-3 0 15,-1-9-2-15,-1 0-5 16,3-12 0-16,-2-1-1 16,-6 4 1-16,-4 16 0 15,-10 12 7-15,-4 15-3 16,-3 7 9-16,0 0-13 16,-8 14 0-16,-19 23-17 0,-10 4 27 15,1 2-14-15,5 1 4 16,13-3-7-16,16-9 0 15,2 0-34-15,2-11-3 16,18 2 25-16,1-5-44 16,1-8 38-16,-7 2 20 15,-2-8 4-15,-3-1-13 16,-4 4 14-16,-2-3 0 16,3 2 38-16,3-2-17 15,3 0 5-15,7-4 5 16,5 0-17-16,6 0 7 0,6-4-21 15,8-17-14-15,2-3-9 16,7-3-83-16,0-9-90 16,12-3-329-1</inkml:trace>
  <inkml:trace contextRef="#ctx0" brushRef="#br0" timeOffset="-103010.02">24801 14520 452 0,'0'0'251'16,"0"0"-62"-16,0 0-64 15,0 0 12-15,0 0-51 0,0 0 1 16,0-70-28-16,0 70-31 16,0 0 8-16,0 0-36 15,0 14-5-15,0 19 2 16,0 22 6-16,0 7-1 16,0 3-1-16,-4-2 0 15,-1-7 27-15,3-8-23 16,2-7 7-16,0-15 17 15,0-10-27-15,7-6 16 16,17-8-11-16,10-2 17 16,6 0 16-16,7-23-40 15,-3-4 9-15,-1 1-9 16,-5-5-21-16,-9 8-18 16,-8-4-15-16,-3 4-30 0,-7-1-61 15,-3-1-142-15,-2-7-349 16</inkml:trace>
  <inkml:trace contextRef="#ctx0" brushRef="#br0" timeOffset="-102642.91">25240 14526 366 0,'0'0'326'0,"0"0"-186"16,0 0-23-16,0 0-21 15,0 0-69-15,0 0-26 16,-20 40 28-16,9 4 7 15,2 8 29-15,2 4-7 16,5-2-29-16,2-1 20 0,0-13-42 16,18-8 8-16,13-14 2 15,7-17-13-15,4-1 12 16,1-12-8-16,-5-23-4 16,-7-5 13-16,-16-9-12 15,-10-1-3-15,-5-8 18 16,-13 4-10-16,-19 6 18 15,-5 7-10-15,-4 16-9 16,1 15 10-16,-6 6-19 16,1 4 0-16,3 12-3 15,6 15 6-15,9 5-9 16,14 3-6-16,10 2-46 0,3 2-21 16,7-11-103-16,24-10-94 15,12-10-174-15</inkml:trace>
  <inkml:trace contextRef="#ctx0" brushRef="#br0" timeOffset="-102012.74">25811 14454 400 0,'0'0'372'0,"0"0"-225"15,0 0-49-15,0 0-26 16,0 0 15-16,0 0-27 15,43-50-17-15,-43 50 12 0,0 0-34 16,0-4 19-16,0 1 4 16,2 1-36-16,-2-3 12 15,0 5-15-15,0 0 2 16,0 0 10-16,0 0-13 16,0 0-4-16,0 0 0 15,-16 0-8-15,-4 1 8 16,-4 16 0-16,-1 7 1 15,4 8-4-15,6 10 6 16,6 7-3-16,9 6 0 16,0-3 7-16,7-2-5 15,18-10-2-15,6-8 0 0,2-5 9 16,1-9-4 0,-1-10-5-16,0-8 0 0,1 0 12 15,-5-16-12-15,-5-15 0 16,-6-1 0-16,-11-6 2 15,-7-2-1-15,0 0-1 16,-9 1 0-16,-7 13 3 16,-4 5-9-16,1 8 6 15,-2 10 0-15,3 1-3 16,5 2 9-16,7 0-6 16,6 0 0-16,0 0-8 15,0 0 3-15,0 0-2 16,0 2 7-16,15 8-6 0,5 3 10 15,3 4-7 1,-2 3 3-16,2 2 0 0,-3 8-10 16,-5-8 10-16,-1 6-1 15,-3-2-16-15,-5-3 3 16,-3 0-4-16,-1-7-18 16,0-7-65-16,0-4-14 15,1-5-139-15,-1-4-138 16</inkml:trace>
  <inkml:trace contextRef="#ctx0" brushRef="#br0" timeOffset="-101742.27">26199 14422 498 0,'0'0'255'16,"0"0"-71"-16,0 0-56 15,0 0-17-15,0 0 17 16,0 0-73-16,24-83-6 15,-21 83-7-15,-3 0-30 16,2 0 0-16,4 16-12 16,4 17 0-16,1 15 0 15,-5 6 11-15,1 8-11 16,-3 2 0-16,1-6 2 16,-3-6-7-16,3-12-24 15,-1-11-39-15,0-13-25 16,3-15-122-16,5-1-91 15,3-15-234-15</inkml:trace>
  <inkml:trace contextRef="#ctx0" brushRef="#br0" timeOffset="-101361.22">26680 14355 594 0,'0'0'323'15,"0"0"-130"-15,0 0-90 16,0 0-20-16,0 0-22 15,0 0-45-15,40-58-1 16,-61 58-11-16,-22 19-4 16,-9 7 16-16,-5 1-8 15,5 4 2-15,9 1-6 16,20-6-1-16,11-1-2 16,12-4 0-16,0-3-1 0,16-2 4 15,15-2 6-15,7 0-10 16,7-2 0-16,1 2 6 15,-1 4-14-15,-3-2 6 16,-8 0 2-16,-10 0-9 16,-13-2 6-16,-11 5 1 15,0-6-2-15,-13 9 4 16,-22 4 15-16,-8-8-15 16,-6 0 0-16,2-8 5 15,14-6 0-15,12-4-10 16,21-9-25-16,10-26-60 0,36-11-182 15,17-8-169 1</inkml:trace>
  <inkml:trace contextRef="#ctx0" brushRef="#br0" timeOffset="-100760.71">26838 14329 603 0,'0'0'307'0,"0"0"-137"16,0 0-46-16,0 0-66 15,0 0-42-15,0 0-11 16,0 0 11-16,250-36-16 0,-207 34 0 15,-12 2-1-15,-14 0-67 16,-11 0-58-16,-6 0-73 16,0 0-73-16,-12 0 39 15,-11 0 13-15,0 0 69 16,2-4 151-16,3-4 156 16,3 4 29-16,6-1-28 15,2 2-12-15,7 1-2 16,0 2-18-16,0 0-22 15,0 0-29-15,0 0-58 16,0 2 0-16,0 22 1 16,0 10 24-16,4 10 1 15,1 9-31-15,-5 5-1 0,2 5-6 16,-2 1 8 0,3-7-24-16,-3-7-74 0,0-12-83 15,0-11-161-15,0-18-155 16</inkml:trace>
  <inkml:trace contextRef="#ctx0" brushRef="#br0" timeOffset="-100460.78">27324 14362 314 0,'0'0'621'16,"0"0"-484"-16,0 0-22 15,0 0-35-15,0 0-15 0,0 0-35 16,27-43-13-16,-22 43 27 16,-3 0-28-16,-2-3 5 15,0 3 5-15,2 0-23 16,0 0-3-16,3 13 0 16,0 22 0-16,3 14-4 15,-1 4 7-15,-3 5-3 16,0 0 0-16,2-7-1 15,-6-5-20-15,2-13-37 16,2-15-54-16,0-11-106 16,5-7-230-16</inkml:trace>
  <inkml:trace contextRef="#ctx0" brushRef="#br0" timeOffset="-99943.56">27764 14339 181 0,'0'0'662'15,"0"0"-471"-15,0 0-61 16,0 0-33-16,0 0-64 16,0 0-17-16,29-28-16 15,-25 42 0-15,-4 4-8 16,3 1 8-16,-3-2 0 16,0 1 11-16,0 0-6 15,0-1-5-15,0-1 0 16,0-2 3-16,0-5 1 15,0 0-4-15,0-6 0 0,0-3-2 16,0 0 14-16,0 0-12 16,0 0 4-16,2-7-1 15,-2-7-6-15,0-2-1 16,0 0 3-16,0 1-9 16,0 4 12-16,-7-3-2 15,0 1 0-15,2 3 1 16,1 5 6-16,2 0-6 15,-9 5-1-15,-7 0 0 16,-9 10-5-16,-11 11 5 16,3 4 0-16,2-1 3 15,6 5 7-15,11 5-7 16,9 4 1-16,7 6 30 0,0 2-30 16,29-2 24-16,13-4-2 15,10-10-8-15,8-6 9 16,-4-10-23-16,-5-10-3 15,-13-4 7-15,-7 0-8 16,-8-5 0-16,-6-17-32 16,3-9-64-16,5-11-149 15,9-14-388-15</inkml:trace>
  <inkml:trace contextRef="#ctx0" brushRef="#br0" timeOffset="-99124.25">28734 14355 213 0,'0'0'207'0,"0"0"-20"15,0 0-23-15,0 0-27 16,0 0-22-16,0 0 16 16,19-58-39-16,-17 54-17 15,0 2-46-15,-2 2-11 16,0 0-18-16,0 2-3 0,0 21 3 15,0 6 0-15,0 5 4 16,0 7 2-16,0 1-5 16,0 2-1-16,-8 2 3 15,-3-2-1-15,1-7-2 16,6-8 0-16,0-12 5 16,4-12 1-16,0-5-3 15,27-4-3-15,15-22 18 16,9-10-15-16,3-7 4 15,-2-6-7-15,-6-1-1 16,-1-1-11-16,-10 5 14 16,-6 4-2-16,-11 9 0 15,-7 8 4-15,-6 13-4 0,-5 6 9 16,0 6-7 0,0 0-2-16,-18 0-4 0,-5 9 4 15,4 8 0-15,7 3-11 16,10 1 8-16,2 2-5 15,7 5 8-15,24 2 13 16,11 0-7-16,-4-1-1 16,-7-3 14-16,-13-8-11 15,-15-1-4-15,-3-3-4 16,-19 1 1-16,-21-3 16 16,-9-12-17-16,-6 0-10 15,-7 0-16-15,-4-12-90 0,2-10-74 16,8-8-162-1</inkml:trace>
  <inkml:trace contextRef="#ctx0" brushRef="#br0" timeOffset="-98861.4">28961 13962 772 0,'0'0'267'0,"0"0"-171"16,0 0-70-16,0 0-21 15,0 0 4-15,0 0 4 16,13 42-2-16,-4-25 14 16,-2-13-25-16,-3-3 29 0,-2-1 27 15,-2 0 1-15,0-5 22 16,0-14-79-16,0-1 5 16,-19 5-5-16,-12 6-11 15,-12 9-19-15,-9 4-27 16,-5 31-65-16,-3 13-44 15,-4 8-275-15</inkml:trace>
  <inkml:trace contextRef="#ctx0" brushRef="#br0" timeOffset="-97772.47">16937 16401 417 0,'0'0'276'16,"0"0"-98"-16,0 0-72 0,0 0-26 16,0 0-29-16,0 0-24 15,22-36-26-15,-20 36-1 16,-2 13 1-16,5 6 0 15,-1-1 31-15,-2-4-23 16,2-2-1-16,1-3 12 16,-3 0-18-16,1-6-2 15,-3-3 6-15,0 0-4 16,0 0 17-16,0 0-11 16,0-12 24-16,0-11-19 15,0-3-9-15,0-6-8 16,0 6 4-16,-7-1-13 0,-4 4 4 15,4 6 9-15,1 11 0 16,-2 2 2-16,6 4-1 16,-4 0-2-16,-7 15-12 15,-5 6 13-15,-5 9 21 16,-2 7-21-16,6 3 12 16,-1 6 24-16,7-2-25 15,8 0 22-15,5-1-10 16,0-5-16-16,9-3 26 15,14-7-29-15,6-6 10 16,8-10 15-16,7-10-25 16,4-2 3-16,-2 0-3 15,1-19 3-15,-3-12-14 0,-3-1 0 16,-1-8-66 0,-5 0-71-16,-3-1-175 0,-8 2-443 15</inkml:trace>
  <inkml:trace contextRef="#ctx0" brushRef="#br0" timeOffset="-95599.86">17429 16348 680 0,'0'0'184'15,"0"0"-75"-15,0 0-81 16,0 0-14-16,0 0-1 16,0 0 7-16,2 42 22 15,0-21-14-15,-2-5-10 16,0-2 30-16,3 0-34 15,-1-7 24-15,1 0-9 16,-1-3-28-16,-2-4 12 0,2 0-1 16,-2 0-6-1,0 0 36-15,0 0-12 0,0 0 10 16,0-18-27-16,0-1-3 16,0-2-10-16,0-6 0 15,-9 4 4-15,-7 1-4 16,3 4 0-16,-3 4 0 15,3 1-1-15,2 5-3 16,0 6 3-16,-3 2-3 16,1 2 4-16,-1 24 0 15,-1 4 0-15,-1 7 0 16,3 7-4-16,2-4 4 0,-1 1 0 16,8-2 0-16,0-3 4 15,4-12-6-15,0-7 2 16,0-4 0-16,0-9-3 15,0 0 7-15,0-4-4 16,0 0 0-16,6-4 2 16,6-18-8-16,3-4-14 15,1-1-14-15,-1 1-6 16,-2-1 15-16,1 3 25 16,-1 8 0-16,-3 2 4 15,1 4 2-15,-5 6-6 16,-2 4 13-16,4 0-13 0,-2 10-4 15,3 16 4-15,-3-4 16 16,4 6-15-16,-1-2 27 16,1 0-28-16,2-4 7 15,1-8-4-15,-2-6 6 16,5-2-8-16,0-6 6 16,1 0-7-16,6-9 16 15,-4-10-8-15,2-7-7 16,-1 1-1-16,-3-12-2 15,-1 1 0-15,-3 0-8 16,-1-5 9-16,-3 6-9 16,-7-5 13-16,0-1-3 15,-2 3 16-15,0 11-8 0,0 4 11 16,0 14 3 0,0 4-19-16,0 5 30 0,0 0-28 15,0 0 4-15,0 0-9 16,0 0-10-16,0 18 7 15,0 18-4-15,0 14 7 16,-6 6 7-16,-3-1-7 16,-1-1 0-16,4-1-4 15,2-7 12-15,4-2-9 16,0-15 1-16,0 0 0 16,2-12 1-16,6-4 0 15,6-12-1-15,1-1 2 0,8-4 1 16,4-20-6-1,2-11 2-15,-4-3-10 16,-6-1 6-16,-3-5-18 0,-7-9 6 16,-7 4 16-16,-2-9-2 15,0 3 3-15,0 7 0 16,0 8 1-16,0 14 21 16,4 12-19-16,1 4 14 15,-2 5-2-15,-1 5-10 16,-2 0-8-16,0 0 3 15,0 20 0-15,4 15-8 16,0 9 8-16,1 2 0 16,-1 7-1-16,-2 1 2 0,0-6-1 15,-2-2 0 1,0-2 3-16,2-8-9 0,6 0 12 16,1-6-6-16,3-8 0 15,2-4 6-15,4-12-6 16,4-6 0-16,7 0 5 15,2-1 5-15,5-22-5 16,-3-3-5-16,-2-2 0 16,-4-2-11-16,-4 2 10 15,-5-2-25-15,-5-2 5 16,-4-4 6-16,-4 6-19 16,-3-2 34-16,-2 10-1 0,0 5 1 15,0 12 0 1,0 1 1-16,-9 4 3 15,-9 0-2-15,0 0-2 0,-1 7-4 16,0 12 3-16,3 3 0 16,3 6-8-16,5 2 9 15,3 2 0-15,5 4 7 16,0-2 0-16,0-2-7 16,18 1 2-16,9-12 3 15,-1-7 6-15,8-5-11 16,-1-9 0-16,-2 0 9 15,-2-11-1-15,0-19-16 16,-2-2 7-16,-2-8-5 16,0 5-6-16,-6-4 12 15,-1 6 0-15,-3 6-5 0,1 6 9 16,-3 8-4 0,1 3 11-16,-1 6-2 0,-2 4 6 15,5 0-15-15,2 8 0 16,-3 11 16-16,-1 8-9 15,-3-1 1-15,-7-5-1 16,-1 2-4-16,-3-9 5 16,0-5-8-16,0-4 0 15,0-1-3-15,0-4 13 16,0 0-10-16,0 0 0 16,0 0 3-16,0-14-10 15,-7-4 2-15,-4-5-2 0,0 2-1 16,2 3-6-16,-2-4 11 15,-1 4 0 1,2 10 3-16,3-2-3 0,-2 10 3 16,0 0-4-16,-2 4-3 15,-5 19-4-15,-1 8 10 16,-4 5-3-16,1 4 4 16,5-4 14-16,1 0-14 15,10-2 0-15,4-6 1 16,0-2 5-16,14-12-6 15,9-5 0-15,4-9 4 16,-4 0 14-16,-3 0-18 16,-3-12 0-16,2-21 5 0,3-3 0 15,-2-8-5 1,-4-5 0-16,-3 3 0 0,-3-5 5 16,0-4-5-16,-6-3 0 15,3-5-4-15,-1 5 9 16,0 5-5-16,2 9 0 15,-3 12 3-15,-3 6 6 16,0 12-3-16,-2 1 5 16,0 12 9-16,0 1-17 15,0 0-6-15,0 0 3 16,0 0-1-16,0 6-8 16,-7 10 9-16,-1 2 0 15,-4 4-6-15,3 2 9 16,1 6-4-16,0 10 1 15,6 6 0-15,2 12-1 0,0 8 1 16,2-3 0-16,16-1-1 16,3-12 3-16,0-2-2 15,2-12 0-15,-3-10 0 16,-5-7 3-16,-3-16-3 16,-3-3 0-16,6 0 6 15,5-22-1-15,3-12-10 16,-3-10 0-16,-2-2-35 15,-10-2-41-15,0-2-150 16,-4-8-276-16</inkml:trace>
  <inkml:trace contextRef="#ctx0" brushRef="#br0" timeOffset="-94701.22">20093 16212 19 0,'0'0'122'0,"0"0"-12"15,0 0 39-15,0 0 12 16,0 0 4-16,0 0-27 15,9-125-2-15,-9 113-59 16,0-1 17-16,0-1-44 16,0 4 16-16,0 1 5 15,0-3-32-15,0 7-10 16,0 1 10-16,0-1-22 16,2 2 7-16,-2 3-14 15,0 0-9-15,0 0 7 16,0 0-8-16,0 0-1 0,0 17-5 15,0 20 8-15,2 11-6 16,0 10 4-16,4 8 0 16,0 3 8-16,-2-3-1 15,3-4-7-15,-3-12 5 16,-4-6 5-16,0-7-4 16,0-12 1-16,0-6-6 15,0-10 25-15,0-1-20 16,0-8-3-16,0 0-3 15,0 0 9-15,12 0 7 16,15 0 17-16,10-14-22 16,12-4 9-16,5 1-11 15,2-2-9-15,-1 1 0 0,3 6 10 16,-9-2-16-16,-10 6 6 16,-8-2 0-16,-16 6 1 15,-7 4-1-15,-4 0-3 16,-4 0-3-16,0 0-34 15,0 0 14-15,-10 0-34 16,1 0-4-16,5 0-34 16,4 0-172-16,9-14-253 15</inkml:trace>
  <inkml:trace contextRef="#ctx0" brushRef="#br0" timeOffset="-93971.46">20797 16013 72 0,'0'0'259'16,"0"0"-92"-16,0 0 14 16,0 0-28-16,0 0-47 15,0 0-4-15,5-15-26 16,-5 15-10-16,0 0 16 16,0 0-42-16,0 0 2 0,0 0-24 15,0 0-13 1,-2 10 0-16,-11 11-1 0,-6 8 2 15,2 9 20-15,1 11-23 16,7 10 15-16,5 3-9 16,4 1-3-16,0-9 4 15,15-4-10-15,12-10 0 16,9-10 6-16,4-13 3 16,0-10-11-16,-4-7 2 15,-3 0 0-15,-4-7 15 16,-2-18-15-16,-5-11-8 15,-11-4 8-15,-6-10-30 16,-5-7 22-16,-3-5-2 16,-23-2 10-16,-6-2-3 15,-3 8 3-15,-1 8 0 0,3 18 11 16,2 11-8 0,2 16 15-16,2 5-18 0,4 0 0 15,4 9-2 1,3 18 2-16,7-4-51 0,9 2-84 15,0-1-87-15,11-6-144 16,16-6-315-16</inkml:trace>
  <inkml:trace contextRef="#ctx0" brushRef="#br0" timeOffset="-93201.23">21607 15968 643 0,'0'0'132'0,"0"0"-75"16,0 0-19-16,0 0 30 16,0 0-34-16,0 0 7 15,6-5-11-15,-6 5 20 16,0 0 20-16,0 0-6 15,0 0 9-15,0 0-25 16,0 0-26-16,0 0 20 16,-6-4-35-16,-12 2 5 0,-5 2-8 15,-3 0 3-15,-1 0-1 16,-4 0 2-16,0 0-6 16,4 14 17-16,0 5-14 15,3 8-5-15,3 10 0 16,6 11 9-16,6 2-9 15,7 6 0-15,2-2 5 16,0-5 3-16,15-7-4 16,17-8-4-16,5-10 0 15,8-8 11-15,6-7-11 16,-4-9 0-16,0 0 0 16,-9-9 12-16,-7-14-12 15,-4-6-1-15,-10-3-3 0,-3-9-6 16,-7 1 10-16,-7 1 0 15,0 7-2-15,-9 1-9 16,-11 13 13-16,-7 9-2 16,-4 4 3-16,-5 5 2 15,-6 0-5-15,1 0 0 16,10 14 1-16,12-6 6 16,14-4-7-16,5-2-3 15,0 2 0-15,7-4 6 16,17 5-1-16,12-5-2 15,0 0 0-15,-1 0-7 16,-1 0 7-16,-5-5-15 16,-11 1 12-16,-7 4-13 15,-9 0 14-15,-2 0-5 0,2 4 7 16,-2 18-16 0,0 10 25-16,0 12-9 0,0 5 0 15,0-5 5-15,0 6-5 16,-2-6 0-16,0-8 1 15,-3-4-4-15,5-10-24 16,0-14-75-16,0-8-93 16,0 0-28-16,18-12-114 15</inkml:trace>
  <inkml:trace contextRef="#ctx0" brushRef="#br0" timeOffset="-92883.8">22014 15986 547 0,'0'0'250'16,"0"0"-67"-16,0 0-83 15,0 0-17-15,0 0 5 16,0 0-15-16,3-54-13 16,-3 54-17-16,2 0-21 15,-2 0 7-15,0 0-28 16,0 0 5-16,2 4-12 15,-2 15 10-15,0 16-4 16,0 4 0-16,0 12 5 16,0 7-4-16,0 8-1 15,0-4 0-15,0-8 1 16,0-13 1-16,0-15-4 0,0-9-28 16,0-6-45-16,5-7-49 15,8-4-87-15,3 0-215 16</inkml:trace>
  <inkml:trace contextRef="#ctx0" brushRef="#br0" timeOffset="-92616.23">22207 16013 187 0,'0'0'584'0,"0"0"-408"15,0 0-69-15,0 0 0 0,0 0 6 16,0 0-35-16,66-23-64 16,-17 13 15-16,0 1 9 15,-5 6-33-15,-5-2 6 16,-8-1-7-16,-11 4 2 16,-6 2-12-16,-6 0-12 15,-6 0-65-15,-2 0-77 16,0 0-143-16,0 0-158 15</inkml:trace>
  <inkml:trace contextRef="#ctx0" brushRef="#br0" timeOffset="-92398.26">22474 15945 285 0,'0'0'168'0,"0"0"-74"16,0 0 41-16,0 0-8 0,0 0-24 15,0 0 5-15,-20-4-40 16,20 4-16-16,0 0-11 15,0 0-33-15,0 16-8 16,9 17 2-16,2 6-2 16,-2 12 20-16,0 11-15 15,-3 4-1-15,-1-2-4 16,-5-6 4-16,0-10-8 16,0-15-82-16,0-11-109 15,4-19-288-15</inkml:trace>
  <inkml:trace contextRef="#ctx0" brushRef="#br0" timeOffset="-91438.47">22652 15990 14 0,'0'0'205'0,"0"0"-76"15,0 0 8-15,0 0-1 16,0 0-87-16,0 0 36 16,31-10-16-16,-31 8 10 15,0 2 18-15,0 0-19 16,0-2 5-16,-8 2-14 15,-19 0-42-15,-15 0-2 16,-10 0-25-16,-6 10-5 16,-6 12-18-16,1 4-129 15,7-4-135-15,14-8-214 16</inkml:trace>
  <inkml:trace contextRef="#ctx0" brushRef="#br0" timeOffset="-90599.21">23385 16044 87 0,'0'0'89'15,"0"0"15"-15,0 0 24 16,0 0 5-16,0 0 12 16,0 0-26-16,-11 0 6 15,9-6-44-15,0-6-32 16,2-2-1-16,0 0 5 16,0 2-28-16,0-3 17 15,0 3 4-15,0 3-28 0,0 0 19 16,0 4-15-16,0 1-12 15,0 4 13-15,0 0-23 16,0 0 0-16,2 0 0 16,3 4-8-16,-1 15 8 15,2 16 0-15,-2 9 2 16,-4 9-1-16,0 5 10 16,0 5-10-16,0-5 1 15,-4-4 4-15,-2-9 0 16,-1-13-3-16,1-10-3 15,4-5 23-15,2-8-23 16,0-7 10-16,0-2-5 16,11 0 2-16,20 0 49 0,18 0-31 15,11-14-12 1,7 0 5-16,-2 4-10 0,-7-2-7 16,-9 3-1-16,-18 4 1 15,-14 0-3-15,-8 2-8 16,-9-2-25-16,0 0 7 15,-2-4-82-15,-17-4-162 16,-4-10-513-16</inkml:trace>
  <inkml:trace contextRef="#ctx0" brushRef="#br0" timeOffset="-90259.57">23879 15927 676 0,'0'0'151'16,"0"0"-50"-16,0 0-25 15,0 0 21-15,0 0-7 16,0 0 15-16,42-36-27 16,-42 36-26-16,0 0 14 15,0 0-52-15,0 0-3 16,2 0-11-16,0 18-5 15,0 18 5-15,0 13 0 16,-2 9 0-16,0 3 7 16,0 12-7-16,0-7 0 15,0-2-1-15,-4-11 7 0,2-13-6 16,2-13 0-16,0-4-44 16,0-13 0-16,0-10-128 15,0 0-66-15,2-19-277 16</inkml:trace>
  <inkml:trace contextRef="#ctx0" brushRef="#br0" timeOffset="-89590.51">24186 16008 549 0,'0'0'238'0,"0"0"-99"0,0 0-44 16,0 0-8-1,0 0-26-15,0 0-38 0,2-10 12 16,-2 10-34-16,0 0 9 16,0 14-10-16,0 10 6 15,0 6 7-15,0 10-3 16,0-1-8-16,0 7 8 16,0-7-3-16,0-11-7 15,0-2 0-15,0-12 3 16,0-5-3-16,0-9 0 15,0 0 7-15,0 0 10 16,0 0-15-16,0-14 23 16,0-13-25-16,0-2 11 15,0-4-10-15,2-3 0 16,3 1 3-16,-5 4 30 0,0-5-23 16,0 6 12-16,0 6 4 15,0 2-19-15,0 8 17 16,0 9-9-16,0 2-9 15,0 3 23-15,0 0-29 16,0 0 8-16,0 0-9 16,0 0-5-16,4 0 2 15,8 22-1-15,5 10 4 16,6 12 0-16,1 10 2 16,5 8-2-16,5 0 0 0,1-4-5 15,-1-14 5 1,-8-15 0-16,-3-16 1 0,-8-9 2 15,-3-4 6-15,1-2-8 16,-2-23 9-16,-4-11-6 16,-5-12 0-16,-2-7-1 15,0-3-3-15,0 0 15 16,-7 4-10-16,-6 11-5 16,2 10 0-16,1 10 1 15,4 7-9-15,-1 12 7 16,5 4-37-16,2 0 2 15,0 8-155-15,0 10-4 16,0 5-52-16,2-6-187 16</inkml:trace>
  <inkml:trace contextRef="#ctx0" brushRef="#br0" timeOffset="-89038.82">24620 16008 388 0,'0'0'321'0,"0"0"-127"15,0 0-53-15,0 0-45 16,0 0-27-16,0 0-16 16,19-37-12-16,-19 37-28 15,0 0 12-15,0 0-25 16,0 7-5-16,0 18 3 16,0 8 2-16,0 9 3 15,0 4-3-15,0 4 1 0,0 2 1 16,0-8 5-1,-6-7-7-15,0-10 0 0,4-10 3 16,0-7-3-16,2-6 0 16,0-4 6-16,0 0 20 15,0 0-7-15,4-17 43 16,16-15-46-16,7-8-9 16,4-10 5-16,1-8-12 15,7 3 0-15,-1 4-3 16,-4 5 12-16,-2 10-10 15,-9 10 1-15,-7 9-2 16,-7 7-6-16,-3 10-8 16,-6 0-11-16,0 0-13 15,0 9-80-15,-15 9 67 16,-14 6 4-16,-6 6-13 0,-1-9 42 16,7 6 14-16,5 1 6 15,8-2-10-15,7-3 5 16,9 0 5-16,0-2 7 15,25 6 52-15,14-1 46 16,9 6-59-16,0-6-24 16,2-3-3-16,-9-9-11 15,-9-5-5-15,-14-4-3 16,-5-5-107-16,-4 0-76 16,-2-10-355-16</inkml:trace>
  <inkml:trace contextRef="#ctx0" brushRef="#br0" timeOffset="-88482.16">26070 15848 199 0,'0'0'197'16,"0"0"-13"-16,0 0 6 16,0 0-3-16,0 0-43 15,0 0-17-15,0-37-40 0,0 37-43 16,0 0 12-16,0 0-52 15,0 0-4-15,0 25-2 16,0 13 2-16,0 11 9 16,0 6-5-16,0 5 4 15,0 4 4-15,0-1-12 16,0-5 0-16,0-11 0 16,0-6 4-16,0-18-8 15,0-6-26-15,0-12-33 16,0-5-15-16,0 0-63 15,0 0 9-15,4-24-291 16</inkml:trace>
  <inkml:trace contextRef="#ctx0" brushRef="#br0" timeOffset="-88288.76">26049 15923 93 0,'0'0'629'0,"0"0"-466"15,0 0-29-15,0 0-102 16,0 0-9-16,0 0-16 16,100-86-7-16,-71 78-4 15,-4 8-68-15,-2 0-100 16,-5 0-89-16,-5 7-138 16</inkml:trace>
  <inkml:trace contextRef="#ctx0" brushRef="#br0" timeOffset="-88137.46">26157 16070 159 0,'0'0'288'0,"0"0"-70"16,0 0-71-16,0 0-60 15,0 0-45-15,0 0 30 16,-2 58-21-16,48-58-32 16,10-16-19-16,4 6-63 15,2 0-71-15,-4-7-363 16</inkml:trace>
  <inkml:trace contextRef="#ctx0" brushRef="#br0" timeOffset="-87732.84">26638 15909 580 0,'0'0'187'0,"0"0"-77"15,0 0 42-15,0 0-53 16,0 0 12-16,0 0-67 15,-14-22-4-15,14 22-23 16,0 0-10-16,-2 0-14 16,-2 19 6-16,0 7-2 15,2 10 3-15,-4 8 0 16,6 2 3-16,0 6-3 16,0 3 1-16,0-2-5 15,0-5 9-15,18-16-8 0,7-10 3 16,4-13 0-1,5-9 11-15,-1-9 1 0,-2-27-12 16,-4-11-2-16,-7-4-11 16,-5-2 13-16,-6-5-1 15,-9 12 5-15,0-2-4 16,0 12 10-16,0 4 14 16,-9 14 15-16,3 10-33 15,4 8 1-15,0 0-7 16,-3 0-47-16,-2 22-65 15,3 5-49-15,4-9-222 16</inkml:trace>
  <inkml:trace contextRef="#ctx0" brushRef="#br0" timeOffset="-87103.3">27144 15954 189 0,'0'0'801'0,"0"0"-646"16,0 0-56-16,0 0-14 16,0 0-36-16,0 0-33 15,29-63 1-15,-23 63-17 16,4 15 0-16,-6 11-10 16,-2 10 11-16,-2 4-1 15,0 4 3-15,0 6 2 16,0 0-1-16,0-2-4 15,0-8 0-15,-4-10 2 0,0-12 1 16,-2-8-3-16,4-6 0 16,2-4 5-16,0 0 8 15,0-9-12-15,0-18 3 16,0-13-4-16,0-4-3 16,6-5 3-16,-2 3 0 15,0-1 2-15,3 5-4 16,-5-1 2-16,0 11 0 15,2 8 19-15,-2 8-18 16,1 10 25-16,2 4-11 16,-3 2-14-16,0 0-1 15,3 2-1-15,-1 27 1 0,4 5-12 16,4 12 18 0,1 4-6-16,5 6 0 0,2-6 1 15,9-1-1-15,0-14 0 16,2-11 0-16,-2-12 3 15,-4-12 7-15,-5-8-10 16,-7-23 5-16,-1-15-3 16,-3-3 9-16,-3-4-11 15,-4 0 0-15,-2-1 7 16,0 1 1-16,-6 7-5 16,-10 6-3-16,-2 15 0 15,4 14-10-15,-1 11-6 0,-1 0-37 16,5 11-37-16,3 14-118 15,3 1-34-15,5-6-217 16</inkml:trace>
  <inkml:trace contextRef="#ctx0" brushRef="#br0" timeOffset="-86584.23">27657 15869 747 0,'0'0'165'0,"0"0"-32"16,0 0-82-16,0 0-2 16,0 0-42-16,0 0-4 15,53-21-3-15,-51 24 0 16,-2 11 0-16,0 4 0 0,0 5 1 16,0-2 5-16,0-3-6 15,0 0 0-15,0-5 5 16,0-3-2-16,0-6-3 15,0-4 0-15,0 0 0 16,0 0 25-16,0-4 7 16,0-14-9-16,0-9-6 15,0 1-12-15,0 2 33 16,0 2-25-16,0 1-13 16,0 2 15-16,0 6-15 15,-2 1 0-15,-6 7-1 16,-8 5-3-16,-7 0 4 0,-6 0 0 15,-4 17 0 1,-1 3 0-16,1 9 7 0,4 1-4 16,9 2 11-16,7 4-9 15,13 1 8-15,0 7 0 16,8-1 0-16,23-2 22 16,8-9-27-16,7-13 6 15,6-7 8-15,2-12-18 16,-4 0 6-16,0-9-10 15,-8-19-15-15,-5-2-10 16,4-10-103-16,-1 4-126 16,11-9-267-16</inkml:trace>
  <inkml:trace contextRef="#ctx0" brushRef="#br0" timeOffset="-85932.19">27953 15770 261 0,'0'0'233'16,"0"0"-56"-16,0 0-1 15,0 0-34-15,0 0-2 16,0 0-1-16,29 0-79 16,18-3-12-16,11-6-13 15,4 0-28-15,-2 4 9 16,-2-2-14-16,-13 1-4 0,-11 2-21 16,-17 4-79-16,-15-6-53 15,-2 2-43-15,-13-1-132 16,-20 2 38-16,-3-6 109 15,1 4 175-15,4-4 8 16,6 3 95-16,7 3 50 16,9 3-1-16,7 0 13 15,2 0-6-15,0 0-37 16,0 0-21-16,0 0-30 16,0 0-28-16,0 3-12 15,0 26-22-15,4 6 54 16,5 11 4-16,-3 5-50 0,0 5 7 15,-6 4-16 1,0 0 7-16,0-2-2 0,0-9-5 16,0-8-57-16,0-15-58 15,0-21-138-15,15-5-239 16</inkml:trace>
  <inkml:trace contextRef="#ctx0" brushRef="#br0" timeOffset="-85674.34">28526 15758 788 0,'0'0'173'0,"0"0"-40"16,0 0-10-16,0 0-70 0,0 0-5 16,0 0-48-16,0 0-2 15,0 21-4 1,0 11 12-16,0 0-2 0,0 8-3 15,0 0 4-15,0 0-1 16,0-5-4-16,0-4-7 16,0-6-26-16,0-9-100 15,0-8-16-15,0-8-172 16,9 0-205-16</inkml:trace>
  <inkml:trace contextRef="#ctx0" brushRef="#br0" timeOffset="-84671.3">28809 15749 764 0,'0'0'215'15,"0"0"-78"-15,0 0-12 16,0 0-44-16,0 0-66 16,0 0-14-16,0-11-2 15,0 17-3-15,0 13 4 16,0 8 0-16,-2 4 3 15,0 3 3-15,2 2-6 16,0 0 0-16,0-4-1 16,11-1 8-16,5-8-7 15,1-2 0-15,-1-15 1 16,-1-2-8-16,5-4-1 0,1-6 4 16,4-16-2-16,-4-4-41 15,-3-5-22-15,-9-1 8 16,-9-4 15-16,0 0 38 15,-2 0-4-15,-21 10 12 16,-4 3 36-16,-6 11 17 16,-5 3 1-16,-4 9 4 15,0 0-11-15,4 0 7 16,13 4-21-16,14 1-17 16,11 4 0-16,0-6-6 0,9 6-10 15,24-4 12 1,12 1-2-16,6-6 10 15,5 0-20-15,0 0 0 0,-7-11-2 16,-9-1-25-16,-7-2 26 16,-10-1-11-16,-6 8 12 15,-7-1-5-15,-8 4 9 16,0 2-4-16,-2 2 0 16,2 0 1-16,-2 0-2 15,0 0 0-15,0 0 1 16,0 0 1-16,0 0-1 15,0 0 0-15,0 0 0 16,0 20-3-16,0 10 3 16,0 7 2-16,0 7-1 15,0-1 8-15,0-2-6 0,0-5-3 16,-2-9 0 0,-4-5 5-16,1-10-7 0,0-5 2 15,5-5 0-15,0-2 18 16,0 0-16-16,0-16 10 15,0-12-12-15,0-9-11 16,0 0 8-16,2-6 1 16,3 2 2-16,0 2-5 15,1 3 15-15,-1 10-10 16,3 3 20-16,-2 11-17 16,-4 12 26-16,0-5-14 15,-2 5-13-15,6 0-2 0,3 5-2 16,7 18 2-1,3 12 0-15,6 0-2 0,4 8 2 16,4 0 0-16,6-4 1 16,-1-7 0-16,-7-11 2 15,-8-12-3-15,-13-3 0 16,-8-6 3-16,3 0 1 16,-1-13-4-16,0-15 1 15,6-11 4-15,-6-2 0 16,-4-8-5-16,0 0 0 15,0 1 1-15,0 8-5 16,-6 8 4-16,-4 13 0 16,2 10-7-16,-3 5-12 15,-5 4-23-15,-5 4-57 16,4 15-164-16,1 6-113 0</inkml:trace>
  <inkml:trace contextRef="#ctx0" brushRef="#br0" timeOffset="-83398.58">19865 15851 0 0,'0'0'138'15,"0"0"-16"-15,0 0-2 16,0 0-39-16,0 0 45 16,0 0-34-16,52-93-20 15,-50 88-8-15,-2 1-25 0,0 4 21 16,0 0-8-16,0 0-20 16,0 0 10-16,0 0-42 15,-15 0 0-15,-12 21 25 16,-8 16-21-16,-8 18 7 15,-1 23 22 1,1 30 8-16,5 23 28 0,9 10-42 16,16 1-7-16,13-3 1 15,2-19-20-15,54-19-1 16,38-17 0-16,39-26 0 16,37-28-5-16,25-25-136 15,6-14-206-15</inkml:trace>
  <inkml:trace contextRef="#ctx0" brushRef="#br0" timeOffset="-82511.24">29600 15320 344 0,'0'0'245'16,"0"0"-88"-16,0 0-34 0,0 0-25 15,0 0-42-15,0 0-54 16,127 82 20-16,-79-4-2 16,-9 17-7-16,-16 17 20 15,-23 17-26-15,-18 5 21 16,-45 3-8-16,-28-1-20 16,-22-8 0-16,-17-17-10 15,-3-16-136-15,4-28-143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5:19:48.3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1092 2526 197 0,'-2'4'245'0,"2"-4"-156"15,0 0-32-15,0 2 0 16,0-2-7-16,-3 0 34 15,3 0-28-15,0 0-6 16,0 0 14-16,0 0-15 0,0 0 32 16,0 0-16-16,23-19-17 15,17-18 51 1,6-15-90-16,12-9-8 0,0-10 1 16,0-6 17-16,2-8-26 15,-6-11 7-15,-12 1 0 16,-13 5-6-16,-8 5-12 15,-13 15 18-15,-6 14-5 16,-2 10 16-16,0 9-9 16,0 12-1-16,0 6 2 15,0 7 3-15,0 5-6 16,-2 3 0-16,0 1-1 0,2 3 3 16,-2-1-2-1,-5-2 2-15,3 2 4 0,-8 1-3 16,2 0-3-16,-7 0 0 15,0 0-9-15,-1 0 13 16,1 1-4-16,-4 14 0 16,5 5-3-16,1 12-6 15,-1 14 9-15,1 19-1 16,2 16-11-16,1 19 16 16,6 15-4-16,1 5 0 15,3-1 3-15,2-8-2 16,0-14-1-16,0-15 0 15,0-14-6-15,11-19 8 0,3-19-7 16,-1-16 5 0,2-13-20-16,5-1 20 0,7-10-8 15,11-27 16-15,5-18-18 16,-1-8-7-16,0-4-17 16,-3 4-7-16,-6 5 8 15,-6 11 24-15,-6 9-14 16,-5 10 23-16,-7 10 11 15,-3 6-10-15,-2 5 16 16,-4 5 7-16,0 2-20 16,0 0 0-16,0 0-4 15,0 0-13-15,0 12 12 16,0 12 2-16,-8 5 3 16,2 4-4-16,-1 10 6 0,5 5-3 15,2 4-3-15,0 4 0 16,0-4-3-16,0-3 13 15,9-10-10-15,5-11 0 16,3-10 2-16,5-8-8 16,3-8 15-16,-1-2-9 15,-2-2 35-15,-1-23-23 16,-4-13 11-16,1-13-23 16,-9-7 14-16,-5-4-20 15,-4 0 6-15,-2 0 0 16,-19 1-5-16,-11 12 10 15,1 13-1-15,2 15 8 16,-2 18-9-16,2 3-6 0,-2 5-9 16,0 25-22-1,6 10-28-15,7 5-46 0,11 2-25 16,7-3-86-16,9-10-183 16</inkml:trace>
  <inkml:trace contextRef="#ctx0" brushRef="#br0" timeOffset="833.22">2224 2259 544 0,'0'0'162'0,"0"0"-30"0,0 0-29 16,0 0-53-1,0 0-12-15,0 0-10 0,4-13-20 16,-4 13 10-16,0 0-3 15,0-4-13-15,0-3 41 16,-2 2-18-16,-2-5-22 16,-5 0 10-16,1 1-13 15,-4-3 3-15,1 4-3 16,-5 0-31-16,1 4 28 16,-6 1-28-16,4 3 23 15,-1 0-5-15,-3 0 26 16,4 11-10-16,1 10-3 0,3 5 0 15,7 2 13 1,0 2-10-16,6 0-3 0,0 0 0 16,0-2 11-16,8-4-8 15,5-6-3-15,1-6-1 16,1-10-2-16,5-2-7 16,7 0 10-16,4-24 49 15,3-8-39-15,-3-7 10 16,-6 0-20-16,-6-1 0 15,-7 3-3-15,-4 3 3 16,-3 6 0-16,-1 2 19 16,0 6-6-16,-2 5 28 15,1 8-12-15,-3 5-19 16,0 2-3-16,0 0-7 16,0 0-12-16,0 0 2 0,0 0-6 15,0 14 16-15,0 16 0 16,0 12 9-16,0 11 1 15,0 13-8-15,0 6-2 16,0 12 0-16,0 4 11 16,3 2-14-16,1 3 3 15,-4-3 0-15,2-4 1 16,-2-2 3-16,0-4-4 16,0-10 0-16,0-4 6 15,0-11-5-15,0-10-1 16,-6-8 0-16,-2-10 10 15,-3-10-5-15,3-5-5 0,-4-7 1 16,-1-5 7 0,-5 0 36-16,-7-2-9 0,-8-22-14 15,0-15 23-15,1-10-36 16,3-9 11-16,12-11-8 16,5-10-3-16,12-6-12 15,0-4 4-15,12-3-3 16,13 2-8-16,1 6-13 15,1 7-10-15,2 11-41 16,2 12-107-16,4 8-137 16,0 11-423-16</inkml:trace>
  <inkml:trace contextRef="#ctx0" brushRef="#br0" timeOffset="1379.45">2469 2322 440 0,'0'0'211'0,"0"0"-99"16,0 0 2-16,0 0-56 16,0 0-22-16,0 0-28 15,0 0-8-15,12 9 38 16,3 2-31-16,1 1 9 15,-1-3-1-15,1-4-13 0,-1-1 28 16,4-4-16 0,-2 0-7-16,-1 0 33 0,-3 0-37 15,-1-6 20-15,-4-6-9 16,-4-2-11-16,-1-2 34 16,-3-1-23-16,0 2-10 15,0-1 9-15,0 1-6 16,0 3-8-16,0 1 1 15,-7 4 0-15,1 3 7 16,-6 4-7-16,1 0-14 16,-4 0 11-16,-7 12-11 15,1 10 8-15,2 6 6 16,-4 7 0-16,7 4-7 16,3 10 8-16,1 6-1 0,10 1 0 15,2-3 4-15,0-5-4 16,18-8 5-16,16-12-5 15,9-11 47-15,5-13-9 16,12-4 3-16,-4-8-3 16,0-22-34-16,-14-2 8 15,-13-2-12-15,-13 1-49 16,-16 8 1-16,0 0-183 16,-5 5-186-16</inkml:trace>
  <inkml:trace contextRef="#ctx0" brushRef="#br0" timeOffset="3670.78">3910 1511 119 0,'0'0'143'16,"0"0"-4"-16,0 0-48 16,0 0-5-16,0 0 7 15,0 0-21-15,0-62 12 16,2 51-28-16,-2 0 13 15,0 1 26-15,0 2-59 0,0 2 23 16,0 1-12 0,0-2-10-16,0 4 0 0,0-2-23 15,0 3-2-15,0 1 20 16,0 1-29-16,0 0 7 16,0 0-10-16,0 0 6 15,0 0-1-15,0 0-5 16,0 0 0-16,0 0-4 15,-2 0-7-15,2 0 7 16,-3 8 3-16,1 16 1 16,-3 3 1-16,5 8-1 15,0 0 0-15,0-1 0 16,0 1 0-16,0-5-2 16,0-4 2-16,3-8 0 15,10-4-9-15,10-9-12 0,12-5 5 16,9 0 10-16,8-25 6 15,-3-3-31-15,-5-4-14 16,-10 1-2-16,-7-1 28 16,-9 5-24-16,-10 3 24 15,-5 1 16-15,-3 4 3 16,0 1 27-16,0 1-10 16,0-1 1-16,0 2 29 15,-3 0-34-15,-1 1-4 16,0 2 21-16,0 3-30 0,-2 2 29 15,4 5-4 1,0 0-13-16,0 1 21 16,2 2-29-16,-2 0 9 0,2 0-13 15,0 0-2-15,0 0 0 16,0 5-6-16,0 20 8 16,0 13-1-16,0 12 1 15,0 17 0-15,8 9-3 16,0 11 12-16,-2 12-13 15,-2 3 4-15,-4-1 0 16,0-8 2-16,0-12-2 16,0-15 0-16,0-9-2 15,0-15 7-15,0-8-5 16,0-10 0-16,0-8 0 16,-2-7 1-16,0-6 1 15,0-3-2-15,2 0 8 16,0 0-3-16,-4 0 37 0,-6 0-11 15,-5-8-16-15,-5-10 5 16,-3-8-14-16,1-4-3 16,2-5 12-16,5-4 0 15,5-5-11-15,6-11-4 16,4-5-1-16,0-6-5 16,27-2-12-16,8 3-9 15,5 14 3-15,10 10-101 16,1 15-56-16,5 9-183 15</inkml:trace>
  <inkml:trace contextRef="#ctx0" brushRef="#br0" timeOffset="4462.04">3345 2065 107 0,'0'0'243'15,"0"0"-91"-15,0 0-59 16,0 0-3-16,0 0-11 16,0 0-22-16,-166-8 62 0,166 8-31 15,0 0-31-15,17 0-55 16,30 0 36-16,26-4 11 15,28 0-33-15,28-2-16 16,27-3 20-16,23 0-20 16,12-5 0-16,6 0 16 15,-12-2-11-15,-25 4-10 16,-31 4 3-16,-38 0 2 16,-35 4 12-16,-29 2-12 15,-16-1-7-15,-11 1 7 16,0 2 51-16,0 0 24 15,0-1-26-15,0 1-40 0,0 0-4 16,0 0-5-16,0 0-152 16,0 0-247-1</inkml:trace>
  <inkml:trace contextRef="#ctx0" brushRef="#br0" timeOffset="5219.45">3640 2513 110 0,'0'0'108'16,"0"0"30"-16,0 0-23 16,0 0 40-16,0 0-58 15,0 0-8-15,-29-69-5 0,27 65-15 16,2-1 7-16,0 5-42 15,0 0 5-15,0 0 5 16,0 0-32-16,0 0 12 16,-3 0-24-16,3 0-12 15,0 0 9-15,0 17-1 16,0 10 4-16,3 8 0 16,1 7-1-16,0 7-2 15,-4 5-6-15,0 4 9 16,0-2 11-16,-8-4-7 15,-1-4-2-15,4-7-2 0,3-14-64 16,2-9-12 0,0-12-64-16,0-6-22 0,18 0-227 15</inkml:trace>
  <inkml:trace contextRef="#ctx0" brushRef="#br0" timeOffset="5477.92">3781 2752 567 0,'0'0'222'0,"0"0"-100"16,0 0 13-16,0 0-46 0,0 0-23 16,0 0-53-16,71-23-9 15,-23 15 68-15,4 2-57 16,-3 0-3-16,-9 2-7 15,-5 0-3-15,-1 2-4 16,-7-3-64-16,-5 2-57 16,-4-3-44-16,-5-2-118 15,-6-5-204-15</inkml:trace>
  <inkml:trace contextRef="#ctx0" brushRef="#br0" timeOffset="6321.6">4360 2556 175 0,'0'0'327'0,"0"0"-169"16,0 0-58-16,0 0 42 15,0 0-48-15,0 0-21 16,15-63-6-16,-13 60-31 15,-2 1 27-15,2 2-33 16,-2 0-11-16,0 0-14 16,0 0-5-16,5 5-4 15,2 15-13-15,2 6 17 16,0 4 14-16,-3 2-14 16,4-1 0-16,-4 0 7 15,3-7-6-15,5-5-1 16,1-4 0-16,7-10-16 0,5-5-5 15,6 0 19-15,3-13 4 16,2-15-9-16,2-9-5 16,-6 6-18-16,-10-3-7 15,-8 6 2-15,-8 5 11 16,-8 1 0-16,0 5 24 16,0 0 5-16,0 1-1 15,0 4 13-15,0 2-1 16,0 2-4-16,0-1 30 15,0 6-26-15,0-3 26 0,-2 3 8 16,0 3-37 0,2 0 12-16,-2 0-20 15,2 0 4-15,-2 0-1 0,2 0-8 16,0 0 0-16,-3 0-10 16,1 0 6-16,0 12 4 15,0 13-1-15,0 11 4 16,2 12-4-16,0 10 1 15,0 9 0-15,0 3-4 16,0 4 12-16,0 0-10 16,2 2 2-16,4-2 0 15,1-1 4-15,-3-5-4 16,-2-8 0-16,-2-9-3 16,0-13 10-16,0-13-7 15,0-8 0-15,0-8 3 0,0-6 1 16,0-3 2-16,0 0-2 15,0 0 28-15,0 0-12 16,-13 0 21-16,-7-4-22 16,-4-12-18-16,-3-5 32 15,1-3-32-15,3-3 1 16,3-11 21-16,7-11-16 16,13-12-3-16,0-9-4 15,22-6 0-15,18 0-17 16,0 10 8-16,-4 11-34 15,-4 14-7-15,-11 15-124 16,-3 10-40-16,-3 4-404 0</inkml:trace>
  <inkml:trace contextRef="#ctx0" brushRef="#br0" timeOffset="7201.07">3312 1310 104 0,'0'0'171'15,"0"0"-48"-15,0 0 8 16,0 0-41-16,0 0 17 16,0 0-1-16,31-81-23 15,-31 81 9-15,0 0-29 16,0 0-35-16,0 0 18 16,0 0-34-16,0 0-12 15,0 0-10-15,0 0 10 16,-9 14 8-16,-11 14 22 15,-5 11-20-15,-2 10 26 16,-1 18-34-16,-1 16 11 0,3 21 0 16,1 23-10-16,4 24 15 15,2 11-18-15,5 12 3 16,3-1-1-16,11-9 6 16,0-9-8-16,27-17 0 15,36-20 3-15,26-21-11 16,15-25 16-16,12-20-8 15,-4-22 0-15,-10-18-14 16,-10-12-137-16,-17-8-201 16</inkml:trace>
  <inkml:trace contextRef="#ctx0" brushRef="#br0" timeOffset="8143.44">4940 1235 139 0,'0'0'155'0,"0"0"9"16,0 0-28-16,0 0-28 15,0 0 7-15,0 0-15 16,-25-38-9-16,25 35-12 15,0 0-46-15,4 3 7 16,17 0-34-16,8 0-5 16,15 15-1-16,9 31 3 15,14 25-10-15,4 29 7 16,8 29 0-16,-8 29-1 16,-18 23-3-16,-26 3 4 0,-25 7 13 15,-4-13-10 1,-38-17 6-16,-9-14-7 0,-5-22 24 15,4-21 46-15,11-23-34 16,10-25-8-16,14-15 4 16,8-18-31-16,5-9 6 15,2-8-8-15,0-2 8 16,0-4-9-16,0 0 0 16,0 0-70-16,2 0-81 15,13-10-248-15</inkml:trace>
  <inkml:trace contextRef="#ctx0" brushRef="#br0" timeOffset="12202.02">5916 1976 184 0,'0'0'140'16,"0"0"-100"-16,0 0-11 0,0 0 41 15,0 0-25-15,0 0-8 16,0 0-2-16,-16 9 0 16,16-9 68-16,0 0-8 15,0 0-7-15,0 0 8 16,0 0-55-16,0 0 14 15,0 0-10-15,0 0-41 16,16 0-4-16,15 0 22 16,13 0-10-16,10 0 21 15,2 0-30-15,2 0 8 16,-10-2-8-16,-9-5 8 16,-14 4-10-16,-13 1-1 15,-9 2-9-15,-3 0 5 0,0 0-33 16,0 0 9-16,-11 0-30 15,-7 5-44-15,0 12-25 16,2-1-108-16,0-6-180 16</inkml:trace>
  <inkml:trace contextRef="#ctx0" brushRef="#br0" timeOffset="12600.45">5982 2167 31 0,'0'0'63'0,"0"0"24"16,0 0 44-16,0 0 50 16,0 0-14-16,0 0-38 15,-24 6-56-15,22-6-5 16,2 0 6-16,-3 0-32 15,3 0 2-15,-2 0-22 16,2 0-3-16,0 0 23 16,0 0-28-16,0 0 15 15,0 0-3-15,0 0-12 16,13 0-14-16,19 0 0 16,13-2 11-16,13 2 19 0,4 0-24 15,-4 0-6 1,-10 0 0-16,-15 2 1 0,-14 1-5 15,-15-3 4-15,-4 1-3 16,0-1-7-16,0 0-73 16,0 0-35-16,0 0-98 15,0-1-405-15</inkml:trace>
  <inkml:trace contextRef="#ctx0" brushRef="#br0" timeOffset="14114.29">7656 1722 84 0,'0'0'210'0,"0"0"-19"16,0 0-78-16,0 0 34 16,0 0-67-16,0 0-37 15,29-28-43-15,-26 28 4 16,1 0-9-16,1 6-23 16,2 11 28-16,-3-1 5 15,0 3-4-15,1-1 18 16,-3-1-1-16,2-6-13 15,-2-3 15-15,1-4-7 0,0-4-13 16,-3 0 19-16,0 0-19 16,0 0 18-16,0 0 21 15,0-5-16-15,0-11-2 16,0-5-21-16,-3-1 0 16,-4-2 10-16,3 2-7 15,-1 0-1-15,1 3 12 16,2 4-4-16,-2 1 27 15,1 6-5-15,-2 2 5 16,1 3 9-16,2 0-46 16,-1 3 0-16,1 0-5 15,2 0 12-15,-2 0-6 16,0 0-1-16,-2 0 2 16,-3 0-9-16,-2 0 7 15,-7 8 0-15,0 8-4 0,-3 2 12 16,-6 6-10-16,1 5 2 15,-3 0 0-15,2 7-5 16,-2 8 8-16,8 5-3 16,-2 2 0-16,6 6 6 15,6-3-3-15,4-2-3 16,5 1 0-16,0-7-10 16,0-5 10-16,0-2 0 15,7-11 1-15,5-7 8 16,0-9-18-16,2-7-10 15,6-5-5-15,2-6 24 16,7-28 0-16,3-13-1 0,-1-4-28 16,-4-10-25-16,-5-2 51 15,-7-2-27-15,-1-3 6 16,-3 8 16-16,-5 6 16 16,-1 14-8-16,-1 5 16 15,-4 11-8-15,3 6 32 16,-1 7-17-16,-2 6 8 15,0 5 37-15,0 0-59 16,0 0-9-16,0 0-11 16,0 0-10-16,0 0 16 15,0 5 3-15,0 22 2 16,0 13 9-16,0 18-9 16,0 15 0-16,0 3-1 0,0-1 8 15,11-10 10 1,0-7-17-16,5-9 0 0,-5-11 16 15,3-11-10-15,-3-6 1 16,-3-13-7-16,4-8 2 16,1 0-11-16,5-12 9 15,1-17-101-15,-2-6-101 16,-7-5-418-16</inkml:trace>
  <inkml:trace contextRef="#ctx0" brushRef="#br0" timeOffset="15151.56">8281 2031 137 0,'0'0'95'16,"0"0"-34"-16,0 0-36 15,0 0 118-15,0 0-21 16,0 0-6-16,-78-34 23 16,65 30-22-16,3-1-12 0,6 0 8 15,2 1-36-15,2 1-2 16,0 3-18-16,0 0-33 15,0 0 1-15,0 0-25 16,22-5-9-16,14-3 7 16,7 1 4-16,3 2 30 15,-1 1-32-15,-7-1-13 16,-9 2 5-16,-10-1-74 16,-5 1-37-16,-10 1-19 15,-4 2-29-15,0-5 82 16,0-6-59-16,0 0-96 15,-8-3 57-15,-4-1 43 0,3 0 133 16,1-2 7 0,-2 1 86-16,4 3 116 0,1-2 18 15,1 1-87-15,2 3-6 16,-3-2-54-16,1 4 10 16,2 1-22-16,-1 1-26 15,1 5 3-15,2 2-3 16,0 0-18-16,0 0 6 15,0 0-23-15,-3 0-7 16,-1 14-1-16,0 18-1 16,0 19 8-16,1 9 1 15,3 5 0-15,0 4-1 16,0-9 7-16,0-4-6 0,0-8 0 16,9-13-147-16,2-17-106 15,1-18-484-15</inkml:trace>
  <inkml:trace contextRef="#ctx0" brushRef="#br0" timeOffset="16093.45">9010 1555 299 0,'0'0'281'16,"0"0"-116"-16,0 0-58 15,0 0-20-15,0 0-8 0,0 0-55 16,-4-20-15-16,4 20-8 16,0 0-1-16,0 17-2 15,0 12 2-15,0 10 9 16,0 7 20-16,0 10-24 16,0 4-2-16,0 3 7 15,0-3-5-15,0-4 4 16,0-8-7-16,0-11 1 15,0-12 7-15,0-11-10 16,-3-7 0-16,3-7 14 16,0 0-13-16,0 0 25 15,0-17 27-15,0-9-46 16,0-6 4-16,0-6-11 0,16-2-11 16,4 2-2-16,5 6-24 15,4 10 15-15,2 6 22 16,2 8 7-16,1 8 5 15,-1 0-12-15,-8 10-21 16,-6 12 15-16,-12 6-35 16,-7-1 18-16,0 0 12 15,-7-1-6-15,-17-1 16 16,-5-8 2-16,-7-1 14 16,0-6 26-16,-4 0-34 15,1 0 26-15,-4-1-7 16,5-4-25-16,9-1 18 15,11-4-16-15,9 0-3 0,9 0 7 16,0-4-7-16,16-10-114 16,13-3-213-16,7 6-97 15</inkml:trace>
  <inkml:trace contextRef="#ctx0" brushRef="#br0" timeOffset="16410.58">9484 1852 636 0,'0'0'187'15,"0"0"-64"-15,0 0-31 16,0 0 6-16,0 0-61 0,0 0 4 15,0-15-22-15,0 15-14 16,0 0-8-16,0 18 3 16,-2 13 0-16,-2 15 15 15,-1 5-13-15,1 3-2 16,2 1 0-16,2-4-1 16,0-5-15-16,0-11-111 15,0-10-75-15,0-17-74 16,0-8-332-16</inkml:trace>
  <inkml:trace contextRef="#ctx0" brushRef="#br0" timeOffset="17040.16">9665 1763 422 0,'0'0'350'16,"0"0"-207"-16,0 0-31 16,0 0-27-16,0 0-81 15,0 0 28-15,58-69-20 16,-36 60-1-16,3 2 6 0,2 3-17 16,4 4-5-16,2 0-18 15,-1 11 23-15,-3 12-29 16,-10 5 6-16,-5 9-22 15,-10 0 34-15,-4 5 10 16,0 2 1-16,-15-8 14 16,-10-1-10-16,3-11-1 15,7-10 4-15,3-8 0 16,10-6-1-16,2 0-2 16,0-4-3-16,0-24-2 15,2-10-67-15,18-8-28 16,0 0-1-16,5 2-78 15,-5 2 59-15,0 5 104 16,0 5 12-16,0 4 106 0,-3 1 20 16,0 6-39-16,-5 1 17 15,-2 6-43-15,-8 2 18 16,-2 6-28-16,0 4-22 16,0 0 36-16,0 2-58 15,0 0 3-15,-2 0-10 16,-8 0 6-16,2 0-11 15,-3 4 5-15,-3 10 0 16,3 7-2-16,1 2 8 16,-2 9-6-16,5 6 3 15,3 4 10-15,2 4-5 16,2 3-8-16,0-3 0 16,0-5 7-16,8-6-7 0,9-9-41 15,0-14-84-15,5-10-116 16,5-2-256-1</inkml:trace>
  <inkml:trace contextRef="#ctx0" brushRef="#br0" timeOffset="17252.14">10276 1736 778 0,'0'0'198'15,"0"0"-119"-15,0 0-23 16,0 0-7-16,0 0-41 15,0 0-8-15,0 16 27 0,0 10-19 16,5 10 21-16,1 6-15 16,-2 5-13-16,-1 5 13 15,-3-5-14-15,2-10-113 16,2-9-125-16,4-18-425 16</inkml:trace>
  <inkml:trace contextRef="#ctx0" brushRef="#br0" timeOffset="17842.21">10570 1702 598 0,'0'0'221'15,"0"0"-51"-15,0 0-35 16,0 0-47-16,0 0-87 0,0 0 48 16,91-17-44-16,-48 17 9 15,1 0 1-15,-2 0-6 16,-7 0-15-16,-12 0 6 16,-9-3-71-16,-9 1 36 15,-5-4-48-15,0-2-11 16,-13 1 58-16,-6-6 7 15,-1 5 29-15,7-3 1 16,-3 2 20-16,5 4 30 16,3-2-27-16,0 2 20 15,4 2 7-15,2 3-37 16,2 0 19-16,0 0-10 16,0 0-13-16,0 0 27 0,0 0-37 15,0 12-3 1,0 20-5-16,0 14 16 0,0 12-6 15,0 6-2-15,0 5 5 16,0-1-12-16,0-10-65 16,0-17-160-16,9-18-337 15</inkml:trace>
  <inkml:trace contextRef="#ctx0" brushRef="#br0" timeOffset="18851">11438 1438 115 0,'0'0'165'16,"0"0"57"-16,0 0 1 15,0 0-85-15,0 0-11 16,0 0-28-16,0-58-26 16,0 58-8-16,0 0-38 15,0 0-27-15,0 0 0 16,0 5-4-16,0 24-2 16,0 8 0-16,0 11 6 0,0 5 3 15,0-4-3-15,0 0 2 16,0-3 2-16,-3-8-4 15,1-6 0 1,-5-7-3-16,5-10 8 0,-3-8-21 16,3-6 23-16,2-1-7 15,0 0 41-15,0 0-36 16,0-13 10-16,14-11-15 16,3-5 4-16,2 1 6 15,7 0-10-15,3 7-19 16,5 4-1-16,6 9-11 15,4 8 7-15,-1 0 22 0,-8 2-43 16,-10 14 22-16,-14 5-25 16,-11-1-7-16,0-1 8 15,-11 0-6-15,-12-4 53 16,-6 2 36-16,-4-3-22 16,0-5 36-16,-3 2-13 15,5-4-8-15,2 0 29 16,6-2-51-16,8-2 9 15,8-3-4-15,5 0-7 16,2 0 19-16,0 0-24 16,16-8-115-16,15-5-119 15,4-3-182-15</inkml:trace>
  <inkml:trace contextRef="#ctx0" brushRef="#br0" timeOffset="19273.75">11955 1680 649 0,'0'0'202'0,"0"0"-96"16,0 0-15-16,0 0-4 16,0 0-27-16,0 0-41 15,4-9 8-15,14 0-4 16,-5 3-15-16,2 4 4 15,1 0-11-15,-5 2-1 16,1 0-7-16,-4 0-2 0,-3 14 1 16,-3 5 3-16,-2 6 5 15,0 3 8-15,-4 2-2 16,-17 3 7-16,-2-3-13 16,-2-2 0-16,4-3 15 15,8-6-4-15,4-9-5 16,7-5 15-16,2-2 0 15,0-3 36-15,0 0-35 16,0 0 0-16,16 0 6 16,11-7-24-16,12 0 14 15,7-5-16-15,0 1 4 16,-4 1-12-16,-1 3-12 16,-8 3-52-16,-4 1-89 0,-2-1-162 15,-2-3-408-15</inkml:trace>
  <inkml:trace contextRef="#ctx0" brushRef="#br0" timeOffset="19873.43">12432 1590 548 0,'0'0'265'0,"0"0"-111"15,0 0-57-15,0 0-29 0,0 0-36 16,0 0-29-16,60-105 10 16,-32 96-13-16,1 3 23 15,-4 3-19-15,-3 3-4 16,-3 0 0-16,-4 10-9 16,-4 12-14-16,-8 5 17 15,-3 2-3-15,0 2 18 16,0 1-6-16,-10-2-3 15,-7 0 0-15,-4-2 0 16,3-5 5-16,3-4-5 16,3-4 0-16,4-8 7 15,3-2 1-15,5-5-2 16,0 0-6-16,0-7 12 0,17-18-12 16,12-8-2-16,4-3 1 15,2 0 2-15,-1-1 3 16,-10 5-4-16,-8 1-2 15,-7 4 2-15,-5 5 0 16,-4 7 8-16,0 3 4 16,0 1-5-16,0 4 21 15,0 1-24-15,0 3 15 16,0-1 1-16,0 4-18 16,0 0 9-16,0 0-11 15,0 0 9-15,0 0-16 16,-7 3 7-16,-2 16 0 0,-1 9-4 15,3 7 5 1,0 4-1-16,5 4 0 16,2-2 3-16,0 2-5 0,0-5 2 15,18-6-47-15,-3-7-44 16,3-11-142-16,0-11-146 16</inkml:trace>
  <inkml:trace contextRef="#ctx0" brushRef="#br0" timeOffset="20212.36">12855 1719 245 0,'0'0'544'15,"0"0"-360"-15,0 0-75 16,0 0-61-16,0 0-43 16,0 0 13-16,67-21-4 0,-54 21 7 15,-6 0-19-15,-7 0-1 16,0 0-1-16,0 0-18 15,0 0 0-15,0 10 18 16,0 15 5-16,-5 6 23 16,-10 6-28-16,-5 2 20 15,-1 2 14-15,0-4-15 16,0-6 15-16,9-11-14 16,4-10-16-16,8-6 33 15,0-4-20-15,0 0 37 16,25 0-23-16,15-16-25 15,11-4 18-15,9-2-24 0,5 0-21 16,7-2-46-16,1 1-165 16,0-2-330-16</inkml:trace>
  <inkml:trace contextRef="#ctx0" brushRef="#br0" timeOffset="20858.45">13286 1538 680 0,'0'0'232'0,"0"0"-69"16,0 0-76-16,0 0-26 0,0 0-52 16,0 0 17-16,77-6 2 15,-34 6-28-15,-1 3 7 16,-4 4-1-16,-5-1 1 16,-8-4-14-16,-7 0-36 15,-7-2-34-15,-7 0 1 16,-4 0-57-16,0-2 21 15,0-13 38-15,-13 1 21 16,-1 1 53-16,-1-1 8 16,3 4 10-16,1 0 67 15,1 3-22-15,5 3-1 16,0 3 38-16,3 1-56 16,0 0-1-16,2 0-8 0,0 0-26 15,0 0 7-15,0 18-13 16,0 13-3-16,0 6 16 15,0 7-6 1,0 3-10-16,0 2 0 0,0 1-8 16,0-8-98-16,7-6-91 15,6-17-114-15,5-19-282 16</inkml:trace>
  <inkml:trace contextRef="#ctx0" brushRef="#br0" timeOffset="21076.46">13896 1555 179 0,'0'0'249'16,"0"0"-104"-16,0 0 0 15,0 0-56-15,0 0-55 16,0 0-14-16,-14 0-9 15,8 0-22-15,4 0 5 16,2 0-160-16,0 0-272 16</inkml:trace>
  <inkml:trace contextRef="#ctx0" brushRef="#br0" timeOffset="21233.59">14210 1476 606 0,'0'0'347'0,"0"0"-250"16,0 0-43-16,0 0-54 16,0 0-10-16,0 0-87 15,9 5-54-15,0 8-130 16</inkml:trace>
  <inkml:trace contextRef="#ctx0" brushRef="#br0" timeOffset="21386.46">14469 1494 569 0,'0'0'279'0,"0"0"-235"0,0 0-44 16,0 0-57-16,0 0-303 16,0 0 24-16</inkml:trace>
  <inkml:trace contextRef="#ctx0" brushRef="#br0" timeOffset="21510.39">14796 1480 770 0,'0'0'178'16,"0"0"-160"-16,0 0-18 16,0 0-129-16,0 0-366 0</inkml:trace>
  <inkml:trace contextRef="#ctx0" brushRef="#br0" timeOffset="22003.46">15253 1516 7 0,'0'0'306'0,"0"0"-59"0,0 0-32 16,0 0-30-16,0 0-46 15,0 0-32-15,-15-20-45 16,33 20-17-16,6 0-16 15,9 0-22-15,6 0-7 16,1 0 10-16,-3 0-10 16,-3 1 0-16,-5 1-99 15,-7 3-26-15,-8-3-96 16,-7-2-76-16,-7 0-96 16</inkml:trace>
  <inkml:trace contextRef="#ctx0" brushRef="#br0" timeOffset="22230.87">15494 1451 86 0,'0'0'167'0,"0"0"14"16,0 0-17-16,0 0-52 0,0 0-31 16,0 0-2-16,-57-46 6 15,52 44-34-15,2 2 25 16,3-1-2-16,0 1-32 16,0 0 25-16,0 0-40 15,0 0-22-15,0 0-10 16,-2 12 5-16,0 13 0 15,0 10 0-15,2 0-4 16,0 2 0-16,0-2-18 16,0-3-43-16,11-3-7 15,7-7-116-15,0-12-129 16</inkml:trace>
  <inkml:trace contextRef="#ctx0" brushRef="#br0" timeOffset="22808.16">15838 1231 232 0,'0'0'326'0,"0"0"-182"16,0 0-25-16,0 0-12 15,0 0-35-15,0 0 9 0,-10-5-34 16,10 5-25-16,0 0-2 16,0 7-18-16,0 19-2 15,0 8 18-15,0 8-17 16,0 3 15-16,0 5-16 16,0-4 0-16,0-2 1 15,-2-7 4-15,0-4-5 16,-4-10 0-16,-1-9 1 15,3-5 2-15,4-6-3 16,0-3 0-16,0 0 18 16,0 0-17-16,0-5 59 15,13-16-42-15,11-6-14 16,5 1-8-16,5 1-5 0,3 6-10 16,4 7-8-16,-3 4 14 15,-3 8 6-15,-6 0-2 16,-8 0-36-16,-15 12 44 15,-6 6-51-15,0-1 52 16,-12 4 4-16,-13-1 5 16,-7 0-5-16,-2-2 19 15,-1-4-7-15,-1-2 23 16,3-4-15-16,6-2-14 16,4-2 13-16,8-2-15 15,1-2-8-15,10 0 0 16,4 0-37-16,0 0-30 15,6-18-181-15,27-8-444 16</inkml:trace>
  <inkml:trace contextRef="#ctx0" brushRef="#br0" timeOffset="23101.93">16335 1506 568 0,'0'0'236'16,"0"0"-93"-16,0 0-44 15,0 0-13-15,0 0-62 16,0 0-6-16,-3 0 6 16,3 0-18-16,0 0-8 0,0 10 2 15,0 12 0-15,0 6 5 16,0 7-4-16,0 2-1 15,-6-1 8-15,0 2-1 16,0-2-14-16,4-6-33 16,2-6-97-16,0-12-43 15,0-12-269-15</inkml:trace>
  <inkml:trace contextRef="#ctx0" brushRef="#br0" timeOffset="23820.75">16538 1578 529 0,'0'0'220'0,"0"0"-88"0,0 0-27 15,0 0-38-15,0 0-18 16,0 0-41-16,0-12 0 16,0 12-8-16,0 0 0 15,0 0-3-15,0 0 12 16,0 12-9-16,0 8 1 15,0 4 1-15,2 8-2 16,0-1 1-16,2 4 7 16,3 0-10-16,3-12 2 15,2-3-2-15,7-9 0 16,2-11 4-16,2 0 17 16,4-15-19-16,-9-9-25 0,-5-3-2 15,-7-2 12-15,-6 3 15 16,0 0 0-16,0 2 0 15,-6 6 13-15,-7 6 2 16,-1 2-14-16,1 4 28 16,6 2-17-16,0 0-5 15,7 4 19-15,0-3-8 16,0 3 32-16,0 0-2 16,0 0-21-16,0-1-15 15,0-1-12-15,10 2-4 16,1 0-5-16,-1-2 9 15,4 2-11-15,1 0 8 16,6 0 3-16,1 0-10 0,4 0 10 16,1 0-17-1,-4 0-5-15,-5 0-11 0,-10 4 28 16,-5 4-8-16,-3 5-18 16,0 2 22-16,0 5 11 15,0 0-2-15,0 0 0 16,0 0 8-16,0-4-9 15,0-6 1-15,2-6 0 16,0-1 20-16,2-3-16 16,2 0 32-16,4-7 25 15,-1-15-56-15,0-2 5 16,-4 0-10-16,-5-1 0 16,0 2-2-16,0 3 2 0,-10 5 0 15,-5 1 0-15,-3 7-12 16,-5 2 10-16,-2 5-92 15,-5 0-13-15,4 0-71 16,3 0-207-16</inkml:trace>
  <inkml:trace contextRef="#ctx0" brushRef="#br0" timeOffset="24054.92">17082 1402 12 0,'0'0'0'0</inkml:trace>
  <inkml:trace contextRef="#ctx0" brushRef="#br0" timeOffset="24831.47">17082 1402 241 0,'17'-121'224'0,"-17"121"-4"16,0 0-38-16,0 0-38 15,0 0-12-15,0 0-42 16,4-29-58-16,12 18 8 0,5 1-40 15,0 0 0 1,4 4 7-16,2 2 6 16,-2 4-15-16,4 0 2 15,-2 0-8-15,4 8-5 0,-4 11 13 16,-4 4-7-16,-7 7 5 16,-11 2-14-16,-5 6 6 15,-5 3 10-15,-24 1 0 16,-4-2 14-16,-2-3-7 15,-1-3-7-15,4-9 0 16,8-11 4-16,10-10 3 16,8-4-7-16,6 0 0 15,0-4 36-15,6-21-36 16,19-10-3-16,6-10-29 16,5 2-8-16,4 0 26 0,2-1-22 15,-2 6 14 1,-1 4 16-16,-6 4 10 0,-6 4-4 15,-5 4 0-15,-2 2 6 16,-7 4 22-16,-1 0-17 16,-4 4-3-16,-1 0 27 15,-3 3-30-15,1 4 17 16,-2-1-10-16,-3 3-7 16,0 3 22-16,0 0-27 15,0 0 0-15,0 0 1 16,0 0 8-16,0-1-9 15,0 1 8-15,0 0-5 0,0 0 13 16,0 0-16-16,-3 4 0 16,-17 18-10-16,-5 10 17 15,1 6-7-15,4 9 0 16,8 2 4-16,8 1-3 16,4 1-1-16,0-5 0 15,9-6 0-15,5-5 9 16,-1-8-9-16,1-8 0 15,1-8-48-15,5-10-25 16,9-1-77-16,7-7-102 16,1-17-303-16</inkml:trace>
  <inkml:trace contextRef="#ctx0" brushRef="#br0" timeOffset="25042.12">17801 1395 649 0,'0'0'288'0,"0"0"-137"0,0 0-18 16,0 0-35-16,0 0-62 15,0 0 12-15,5-22-42 16,-5 22-1-16,0 0 3 16,0 0-5-16,0 10-6 15,0 16 1-15,0 11 2 16,0 6 8-16,0 7-8 16,0 1-4-16,0-2-20 15,0-6-90-15,0-6-69 16,7-18-129-16,2-13-347 15</inkml:trace>
  <inkml:trace contextRef="#ctx0" brushRef="#br0" timeOffset="25800.05">18114 1481 447 0,'0'0'315'0,"0"0"-150"16,0 0-61-16,0 0-14 15,0 0-55-15,0 0-9 16,2-18-23-16,-2 18-3 16,0 0-10-16,0 0-9 15,-2 7 19-15,-10 12 19 16,1 8-14-16,3 5 3 16,6 0 11-16,2 1-16 0,0 0 12 15,0-5-15 1,10-4 7-16,9-5 1 0,-2-7-7 15,1-8 2-15,-5-4-3 16,1 0-4-16,-5-4-2 16,-3-17-39-16,-2-2 0 15,-4-6 40-15,0 0-18 16,0-2 23-16,-8 4 6 16,-8-3 0-16,1 9 16 15,-4 0-4-15,6 9-6 16,5 4 37-16,0 3-22 15,8 3 0-15,0 2 4 0,0 0-12 16,0-3-7-16,21 1-11 16,6-3 9-16,8 1-10 15,5 4-1-15,1 0-27 16,-2 0-17-16,-1 0-30 16,-7 0 28-16,-2 0 11 15,-2 0 9-15,-2 0 7 16,-3 0 20-16,-2 0 6 15,-6 0-3-15,-3 0 5 16,-9 0-4-16,-2 0 12 16,0 0-6-16,0 0-10 15,0 0-12-15,0 4 11 16,-2 10-2-16,-9 8 6 16,2 2 11-16,2 4 8 15,0 0 2-15,5-3 19 0,2-2-33 16,0-5 2-16,0-6-6 15,4-7 3-15,10-5 16 16,4 0-6-16,0-11-1 16,-1-13-7-16,-3-4-4 15,-8-2-7-15,-6-2 0 16,0 2 6-16,-8 2-4 16,-17 1-2-16,-6 9 4 15,-11 4-16-15,-12 14-15 16,-18 0-80-16,-7 10-98 15,-11 16-428-15</inkml:trace>
  <inkml:trace contextRef="#ctx0" brushRef="#br0" timeOffset="29466.02">927 5518 294 0,'20'0'258'0,"9"-16"-145"0,6-14-55 16,12-8-7-16,5-10-7 15,1-14-39-15,-2-15-2 16,3-11-2-16,-8-10 2 15,-7 4-6-15,-15 6-3 16,-12 11 6-16,-12 13 12 16,0 8 1-16,0 8 41 15,-10 7-8-15,1 12-11 16,5 4 16-16,4 7-18 16,0 8-14-16,0 5 22 15,0 5-29-15,-2 0 25 16,0 0-18-16,-3 0-16 0,-2 0-6 15,-2 0 0-15,-2 8 3 16,-5 12 5-16,1 6 1 16,1 7-6-16,1 12 0 15,3 9 3-15,-4 15-4 16,1 12 1-16,1 18 0 16,-1 9-2-16,1 5 10 15,6-5-8-15,4-15 0 16,2-8 4-16,0-17-5 15,4-11 1-15,12-17 0 16,-3-17-2-16,1-13-11 16,3-10-20-16,6-7 33 15,1-28 12-15,8-10 8 16,1-10-20-16,-4 1-3 16,2 2-16-16,-6 3-23 0,-8 7 36 15,-3 9-2-15,-3 4 16 16,-5 9 5-16,2 4-12 15,-4 5-1-15,-2 4 8 16,0 3-1-16,-2 4 4 16,0 0-11-16,0 0-30 15,0 9 29-15,0 12-17 16,0 7 18-16,0 11 8 16,0 2-1-16,0 8-4 15,0 1 13-15,7-2-10 0,11 0 29 16,2-4-32-1,4-9 8-15,1-14-1 0,2-12 1 16,4-9-7-16,0-16 38 16,2-23-17-16,-3-10 4 15,-12-6-25-15,-10-3-4 16,-8-5 5-16,0 2 15 16,-10 4-19-16,-17 10 16 15,-2 13-9-15,0 17 6 16,2 17-14-16,-4 0-6 15,2 20-3-15,2 21-10 16,6 3-50-16,13 2-96 0,8-6-128 16,0-13-164-1</inkml:trace>
  <inkml:trace contextRef="#ctx0" brushRef="#br0" timeOffset="30206.44">2014 5288 555 0,'0'0'200'0,"0"0"-81"15,0 0-11-15,0 0-37 16,0 0-34-16,0 0 23 16,23-82-7-16,-23 70-24 15,0-5 9-15,0-1-36 16,-7 0 10-16,-7 2-12 0,1 6-6 15,1 6 4-15,-2 4-2 16,1 0-11-16,-1 2 10 16,1 18 5-16,1 6 0 15,-1 4 0-15,4 6 8 16,2 3-4-16,5-3-4 16,2-2 1-16,0-5-9 15,2 0 16-15,12-9-8 16,-1-11 0-16,1-4-15 15,-1-5 11-15,1 0 4 16,1-17 26-16,1-10 1 16,1-7-25-16,-3-4-2 15,-3 2 11-15,-5 2-3 16,-1 5 9-16,-2 5 3 16,-1 7-5-16,-2 6 27 0,2 2-36 15,0 9 8-15,3 0 5 16,-3 0-13-16,-2 0-12 15,0 0 4-15,2 9 1 16,2 23-22-16,6 15 19 16,-2 8 4-16,1 8-1 15,-5 11 10-15,1 9-8 16,-3 4-1-16,-2 4 0 16,3-3 7-16,-1-8-1 15,2-7-6-15,1-13 0 0,-1-9 5 16,-2-10-10-16,-2-12 5 15,0-6-29-15,0-9 24 16,-8-5-14-16,-13-2 19 16,-1-7 4-16,-2 0 17 15,-1 0 25-15,0-21-14 16,1-11-10-16,4-11 19 16,4-11-36-16,8-11-5 15,8-7 0-15,0-4 10 16,2-3-15-16,20 4 5 15,0 2-32-15,3 13 0 16,-3 11-84-16,1 10-137 16,-8 11-224-16</inkml:trace>
  <inkml:trace contextRef="#ctx0" brushRef="#br0" timeOffset="30964.45">2199 5426 285 0,'0'0'148'0,"0"0"-56"16,0 0 20-16,0 0 38 15,0 0-65-15,0 0 13 16,10 6 19-16,-4-6-43 16,5 0 7-16,1-6-34 15,-1-6-38-15,-3-2 23 16,2-4-32-16,-4-6 3 0,-1-2 11 15,-1-6-14-15,-2 2-1 16,-2 0-6-16,2 3 14 16,-2 8 7-16,0 7-14 15,0 5 3-15,0 5 12 16,0 0-10-16,0 2-10 16,0 0 3-16,0 0-27 15,0 4 23-15,0 15 6 16,0 4 0-16,0 5 1 15,0 6 7-15,0 7-8 16,0 2 0-16,5 3 4 16,0-2 1-16,1-3-5 15,7-5 0-15,1-9-5 16,3-11 5-16,4-8 0 16,-1-8 11-16,4-5-10 0,1-26 33 15,2-15-34-15,-3-7 1 16,-3-3-1-16,-6-6 0 15,-9-5 0-15,-4-7-1 16,-2-4 3-16,0 0 4 16,0 9-4-16,0 14-2 15,0 11 19-15,0 14-12 16,0 9 8-16,0 7-6 16,0 7-7-16,0 4 15 15,0 3-17-15,0 0 0 0,0 0-2 16,0 0-17-1,-2 14 18-15,-2 17 1 0,2 13 0 16,0 9-4-16,-1 14 4 16,3 7 0-16,0 2-3 15,0 2 7-15,0-10-4 16,3-1 0-16,7-11 5 16,4-5-6-16,-3-12 2 15,1-8-1-15,-6-14 0 16,-1-9-6-16,-3-8 3 15,0 0-7-15,0-3-10 16,0-19-9-16,0-9-196 16,-2 1-56-16,0-2-343 0</inkml:trace>
  <inkml:trace contextRef="#ctx0" brushRef="#br0" timeOffset="31137.46">2485 5278 560 0,'0'0'460'0,"0"0"-296"15,0 0-96-15,0 0 26 16,0 0-70-16,0 0 3 16,205-54-21-16,-144 38 5 15,-13 2-22-15,-21-3-14 16,-16 3-96-16,-11-2-30 16,-9 2-175-16,-26-2-290 15</inkml:trace>
  <inkml:trace contextRef="#ctx0" brushRef="#br0" timeOffset="31285.46">2074 4913 958 0,'0'0'298'16,"0"0"-196"-16,0 0-80 16,0 0-14-16,0 0-8 15,0 0-88-15,17 17-86 16,12 3-205-16</inkml:trace>
  <inkml:trace contextRef="#ctx0" brushRef="#br0" timeOffset="32533.25">3179 5119 267 0,'0'0'191'15,"0"0"-60"-15,0 0-4 16,0 0-16-16,0 0-1 0,0 0-40 16,4-48-7-16,-4 48 30 15,0 0-44 1,0 0-25-16,0 0-24 0,-9 7 9 16,-9 12-4-16,-5 8-5 15,2 8 5-15,-2 9 20 16,7 5-22-16,8 3 9 15,8 2 3-15,0-3-10 16,8-7 4-16,26-15-9 16,9-11 0-16,7-18 26 15,6 0-22-15,0-24 11 16,-5-18-12-16,-4-9-3 16,-14 0-10-16,-15-6-53 15,-13 2 9-15,-5-6 52 16,-9 1-10-16,-22 7 12 0,-2 10 37 15,1 19-12-15,5 12 24 16,9 10-45-16,7 2 4 16,3 8-14-16,3 24 8 15,5 12-4-15,0 6-1 16,3 1-3-16,16 0-5 16,12-12 9-16,10-12-23 15,7-8 20-15,6-16 5 16,2-3 0-16,0-3-44 15,-10-29-25-15,-3-6-18 16,-7-7-46-16,-13-7 56 16,-2-1 53-16,-9-2 24 15,-8 1 31-15,-4 1 47 0,0 7 20 16,0 7 8 0,0 4-31-16,-4 9-16 0,-2 8-1 15,0 10-36-15,2 5 8 16,4 3-27-16,0 0 9 15,0 0-22-15,0 5 10 16,0 22 0-16,0 17-13 16,0 14 25-16,0 24-12 15,-5 19 0-15,3 10 0 16,0 10 4-16,2 1-4 16,0 0 0-16,0-2 1 15,0-7 8-15,0-14-9 0,-2-18 0 16,0-12 9-16,-4-21-5 15,2-16-4-15,2-19 0 16,2-9 7-16,0-4 2 16,0 0-5-16,0-19-4 15,0-13-1-15,6-9 0 16,6-7-44-16,-3-4-45 16,-9-3-34-16,0 0-24 15,-9 1-60-15,-22 1 64 16,-7 6 144-16,-7 2 22 15,-4 11 65-15,2 2 7 16,8 11 2-16,7 4-32 16,14 7 49-16,14 3-20 0,4 2-42 15,0-2 17 1,19-2-60-16,26-8 6 0,16-10 6 16,10 1-20-16,7-2-17 15,-3-3-159-15,-1-2-253 16</inkml:trace>
  <inkml:trace contextRef="#ctx0" brushRef="#br0" timeOffset="33039">4411 4659 400 0,'0'0'357'0,"0"0"-163"15,0 0-87-15,0 0 31 16,0 0-42-16,0 0-57 16,22-9-5-16,28 4-7 15,16-2-5-15,5 3-17 16,-2 2 6-16,-11 2-11 16,-11 0 0-16,-11 0-45 15,-16 0-116-15,-13 0-138 0,-7 0-133 16</inkml:trace>
  <inkml:trace contextRef="#ctx0" brushRef="#br0" timeOffset="33257.12">4670 4601 391 0,'0'0'228'16,"0"0"-15"-16,0 0-72 16,0 0-50-16,0 0 12 15,0 0-78-15,-14-8-25 16,14 28-5-16,0 17 5 15,7 16 24-15,0 12-20 16,-5 9-2-16,2 14 16 16,-2 5-13-16,-2-12-5 15,5-6 0-15,-1-25-27 0,8-18-43 16,3-15-122-16,5-17-188 16,7-4-135-16</inkml:trace>
  <inkml:trace contextRef="#ctx0" brushRef="#br0" timeOffset="34353.44">5202 4959 454 0,'0'0'176'15,"0"0"-137"-15,0 0-14 16,0 0-17-16,0 0 57 0,0 0-30 15,0 8-20-15,0-6 31 16,0 0-30-16,0 2 3 16,0-3 18-16,0 6-37 15,0-2 39-15,0 0-34 16,0-1 0-16,0-1 36 16,0-3-40-16,0 0 31 15,0 0 31-15,0-12 27 16,0-9-31-16,0-4-45 15,-7 4-7-15,-5-1 37 16,-5 2-44-16,2 6 19 16,-1 2-3-16,6 8-12 0,1 0 2 15,-3 4-6 1,1 0 0-16,-5 1-11 0,1 24 15 16,-5 8-4-16,-1 18 0 15,0 5 5-15,3 4 9 16,0 2-14-16,7-8 0 15,4-3-2-15,5-7 2 16,2-10-4-16,0-8-2 16,0-10 12-16,9-6-17 15,2-10 9-15,0 0 2 16,6-5 31-16,4-18-29 16,1-10-2-16,5-8-10 15,-5-1-23-15,0-3 32 0,-3 7-24 16,-7 8 25-16,0 6-13 15,-7 12 22-15,-1 4-9 16,-2 7 0-16,-2 1 5 16,0 0-2-16,0 0-3 15,0 15-13-15,2 8 2 16,5 6 17-16,-1 1-6 16,6 1 0-16,1-5 0 15,3-3 14-15,-1-7-14 16,1-4 2-16,-3-8 7 15,1-4 1-15,-1 0-4 16,5-5 22-16,2-22-23 0,0-8 15 16,2-10-20-16,-4-3-13 15,-2-1 12-15,-8-2-28 16,-3 7 27-16,-3 8 0 16,-2 10 2-16,0 9 25 15,0 7-12-15,0 7 4 16,0 3 10-16,0 0-27 15,0 0-6-15,-9 21-15 16,-1 14 21-16,-2 3 9 16,7-3-9-16,5-4 0 15,0-7-5-15,3-6-6 16,13-10 0-16,3-8 8 16,-1 0 6-16,7-4 14 15,2-20-17-15,2-10-13 16,0-2 2-16,-2 0-33 0,-3 4-16 15,-8 8 21-15,-6 6 34 16,-7 9 5-16,-3 8 12 16,0 1 19-16,0 0-31 15,0 24 9-15,-16 16-9 16,-2 13 46-16,3 0-21 16,1 3 21-16,8-3-25 15,6-7 1-15,0-11-17 16,4-7 2-16,16-13-7 15,7-7 6-15,2-8 0 16,3 0-12-16,-1-4-6 16,0-20-76-16,0-10-109 0,0-7-186 15,-2 0-370 1</inkml:trace>
  <inkml:trace contextRef="#ctx0" brushRef="#br0" timeOffset="34978.12">5945 4930 442 0,'0'0'315'16,"0"0"-166"-16,0 0-32 15,0 0-36-15,0 0-3 16,0 0-59-16,0 0-17 16,-14-77 6-16,-6 70 7 15,0 6-13-15,-2 1 2 16,-2 0-1-16,-3 8 27 16,0 18-27-16,2 8 9 15,5 6 10-15,7 2-21 0,4 0 14 16,6-6-15-1,3-5 0-15,0-6-9 0,6-13 6 16,11-6-15-16,5-6 13 16,1 0-2-16,4-23-5 15,-6-9 12-15,0-3-5 16,-8 1-5-16,-4-1 18 16,-4 4-8-16,-3 4 48 15,0 0-22-15,-2 8 22 16,2 3-6-16,0 8-21 15,0 3 29-15,1 3-45 16,-1 2 1-16,0 0-6 16,5 3-13-16,-2 23 13 15,3 17 0-15,1 15 2 16,-2 14 3-16,-2 11-3 0,-3 4-2 16,0 5 0-16,0 3 0 15,2-3 0-15,-1 3 0 16,1-7 3-16,-2-8-2 15,-2-8-1-15,0-11 0 16,0-14-3-16,0-11 5 16,-6-12-6-16,-5-6 4 15,-1-9 0-15,-3-5 17 16,-3-4-15-16,-4 0 25 16,-3-14 8-16,1-18-29 15,-3-16 13-15,6-13-12 16,9-11 6-16,7-10-9 0,5-8-1 15,0 1-3-15,23 1 0 16,0 6-29-16,9 7-6 16,2 5-42-16,1 10-86 15,3 2-227-15</inkml:trace>
  <inkml:trace contextRef="#ctx0" brushRef="#br0" timeOffset="35681.44">6210 4995 305 0,'0'0'362'16,"0"0"-230"-16,0 0-85 0,0 0 53 15,0 0-31-15,0 0 1 16,-14 4-21-16,14 0-46 16,0 1 17-16,11 0 20 15,3 2-23-15,4-2 24 16,0-1-40-16,4-2 16 15,-5-2-13-15,0 0 6 16,-2 0 4-16,-6-11-14 16,-4-6 4-16,-5-1-5 15,0-2 1-15,0 2 0 16,-9 1 0-16,-5 5-11 16,-3 5 2-16,-2 3 6 15,1 4 3-15,3 0-12 0,-3 0 17 16,-1 18-5-1,-4 18 0-15,-2 6 4 0,8 6 18 16,3 0-6-16,12-2-8 16,2-4 24-16,0-1-25 15,22-8-8-15,14-10 1 16,10-11 0-16,4-10 31 16,1-2-26-16,-7-14 2 15,-6-18 10-15,-4-11-12 16,-8-4-5-16,-3-8 5 15,-3-1-1-15,-3-4-1 16,-3-1-3-16,-3 3 0 0,-1 7-4 16,-4 5 19-16,1 9-15 15,-3 4 4-15,-2 4-2 16,0 7 24-16,0 10-26 16,-2 4 1-16,0 6 9 15,0 2-10-15,0 0-4 16,0 0-9-16,0 8-2 15,0 16 15-15,-6 8 0 16,0 10 2-16,1 7-4 16,5 5 15-16,0 5-13 15,0 2 0-15,0-2 5 16,2-6-7-16,7-9 2 16,0-11 0-16,-2-10-5 15,-3-9-1-15,-4-10-26 16,0-4-41-16,0-2-113 0,0-25 48 15,0-11-446-15</inkml:trace>
  <inkml:trace contextRef="#ctx0" brushRef="#br0" timeOffset="35855.92">6502 4895 629 0,'0'0'409'15,"0"0"-223"-15,0 0-77 16,0 0-87-16,0 0 52 15,0 0-67-15,138-21-6 16,-91 15 6-16,-4 1-7 16,-12-2-11-16,-10 1-54 0,-11-2-149 15,-10-3-78-15</inkml:trace>
  <inkml:trace contextRef="#ctx0" brushRef="#br0" timeOffset="36746.21">7496 4856 61 0,'0'0'448'0,"0"0"-263"15,0 0-19-15,0 0-58 16,0 0-8-16,0 0-5 15,11-88-45-15,-9 84 10 16,0 3-28-16,1 1-14 16,-3 0 26-16,0 0-43 15,0 0-1-15,0 1 0 16,3 26-16-16,-3 6 16 16,0 10 1-16,0 8-1 15,0 6 39-15,0-1-37 16,0-2 2-16,-3-6-4 0,3-10 11 15,0-13-11-15,0-12 0 16,0-11 5-16,11-2 4 16,20-20-9-16,9-21 17 15,3-12-17-15,-7-7-4 16,-5 2-3-16,-6 2-1 16,-8 4-16-16,-1 7 24 15,-3 10-23-15,-1 5 23 16,-4 5-7-16,-1 11 16 15,-3 6-9-15,-4 4 0 0,0 4-8 16,0 0 6 0,0 0-52-16,-6 4 51 0,-3 12-8 15,1 0 22 1,6 2-6-16,2 5-5 0,0 2 3 16,16 4 10-16,13 1-2 15,0-1 4-15,0 1 5 16,-6-10-15-16,-12-1 7 15,-9-5-12-15,-2-2-2 16,0 0-5-16,-20-2-18 16,-9-4 25-16,-7-6-14 15,-2 0 14-15,1-15-64 16,3-18-159-16,5-15-163 16</inkml:trace>
  <inkml:trace contextRef="#ctx0" brushRef="#br0" timeOffset="37049.64">7880 4333 811 0,'0'0'127'16,"0"0"-125"-16,0 0 31 16,0 0-11-16,0 0 35 15,0 0-35-15,0 187-16 16,0-171 10-16,13-13-11 15,5-3 34-15,2-1 89 16,-2-20-88-16,-5 0-22 0,-9-1-18 16,-4 1-5-16,0 3 0 15,-4 4-37-15,-23 9-7 16,-4 5 31-16,-3 0 9 16,10 0 8-16,9 1 1 15,8 14-80-15,7 2 7 16,0 5-150-16,25 0-118 15</inkml:trace>
  <inkml:trace contextRef="#ctx0" brushRef="#br0" timeOffset="38020.96">8876 4782 130 0,'0'0'199'16,"0"0"-63"-16,0 0 7 15,0 0 17-15,0 0-49 16,0 0-19-16,40-62-61 15,-40 62-1-15,0 0-30 16,0 4-9-16,0 14 1 16,0 6 5-16,0 2 3 15,0 1 11-15,0-5-7 16,0-7 10-16,0-4-11 16,0-7-2-16,0-4 15 15,0 0-8-15,0 0-4 0,0-4 56 16,0-18-41-16,0-7-8 15,0 0-2-15,0-6-6 16,0 0 6-16,0 0-5 16,0 1-4-16,-6 4 17 15,-4 5-13 1,2 10 16-16,1 7 14 0,-2 8-34 16,0 0 0-16,-4 0-11 15,-3 16 11-15,-3 11 9 16,-2 5-3-16,1 3-6 15,2 2 1-15,2 7 1 16,-2-3 13-16,5 6-15 0,2-5 0 16,4-3-1-16,7-7-2 15,0-9 2-15,0-11 1 16,0-9-7-16,0-3 7 16,14-3 10-16,3-21 20 15,1-4-19-15,1-4-11 16,-2 1-13-16,-1 2-26 15,-1 0-32-15,-3 3 12 16,-1 3-37-16,-3 4 43 16,0 6 52-16,-4 8 0 15,-2 3 1-15,0 2 9 16,1 0-3-16,-1 0-3 16,2 13 0-16,0 10 11 15,1 7 12-15,2 2-14 16,2 1 24-16,1-4 7 0,2 0 12 15,1-4 25-15,1-4-52 16,-1-4 8-16,0-10 18 16,3-5-37-16,4-2 9 15,2 0-4-15,5-14-19 16,4-8 2-16,0-9-5 16,3-3-60-16,-5-4-179 15,-9-1-304-15</inkml:trace>
  <inkml:trace contextRef="#ctx0" brushRef="#br0" timeOffset="40405.47">10358 4855 1 0,'0'0'17'15,"0"0"7"-15,0 0-10 16,0 0 20-16,0 0 56 15,0 0 30-15,-27-80 49 16,23 80-67-16,0-3 8 16,2 3-28-16,2 0-11 15,0 0-3-15,0 0-56 16,0 0-9-16,0 0 32 16,0 0-20-16,0 0 24 0,0-4 27 15,18-10-10 1,8-8 55-16,10-12-80 0,0-8-20 15,-1-10 3-15,-2-4-14 16,-6-3-2-16,-8-3 1 16,-7 2-28-16,-5 0 23 15,-5 0-6-15,-2 4 1 16,0 6 6-16,0 5 4 16,0 13 1-16,0 10 2 15,-2 10 1-15,0 7-6 16,0 5-6-16,-1 0 0 15,1 0 5-15,-2 0-42 0,-2 0 46 16,-2 25-5 0,-3 8 11-16,-2 8-1 0,2 12-5 15,2 3 0-15,2 7 0 16,7 8 5-16,0 5-5 16,0 2 1-16,0 2 2 15,7-3 7-15,4-12-3 16,-2-10-7-16,-2-12 0 15,-1-12 3-15,1-11-3 16,-1-12 1-16,2-8 8 16,2 0-1-16,11-16 0 15,6-19 32-15,6-7-37 16,-2-4 4-16,-4 2-6 16,-3 3-1-16,-6 7 0 15,-5 5-2-15,1 6 0 0,-5 3-5 16,1 5 5-1,2 3 0-15,-5 8-4 0,-1 4 4 16,-2 0-7-16,0 0 5 16,0 18-40-16,-2 12 43 15,0 7-9-15,2 1 19 16,1 3-9-16,-1-6 0 16,3-1 3-16,-2-6-3 15,-1-7 2-15,0-8-2 16,1-6 1-16,-3-6 5 15,2-1-6-15,3 0 10 16,2 0-1-16,6-16 17 0,2-8-21 16,2-3-5-1,4-8 0-15,-3 0 5 0,2 4-8 16,-2 3 3-16,-2 12 0 16,-5 6-4-16,-3 6 4 15,0 4-2-15,-1 0-1 16,3 8-30-16,-6 18 21 15,1 6-3-15,-5 3 15 16,-2 2-2-16,0 1 9 16,0-6-7-16,0-1 0 15,0-9 5-15,0-8-6 16,0-6 1-16,2-7 0 16,0-1 14-16,3 0-1 15,2-18 17-15,2-9-25 16,-1-4 5-16,6-5-13 0,3 0 3 15,2-2-36-15,3 0 36 16,0 4-24-16,0 8 21 16,1 6-4-16,-4 10-3 15,2 4 10-15,-3 6 0 16,-5 0-6-16,-1 4-4 16,-6 18-14-16,-4 4 10 15,-2 4 14-15,0 2 0 16,2 0 5-16,1-2 12 15,5-2 0-15,2-3 30 0,-2-8-30 16,3-5 22 0,1-5-4-16,-3-6-13 0,4-1 18 15,5 0-30-15,4-10-5 16,4-14 26-16,-3-10-31 16,-3-2-17-16,-7 0-91 15,-11-2-137-15,-2-6-276 16</inkml:trace>
  <inkml:trace contextRef="#ctx0" brushRef="#br0" timeOffset="40684.97">11253 4271 412 0,'0'0'274'15,"0"0"-245"-15,0 0-4 0,0 0 9 16,0 0 12-16,0 0 13 15,2 80-41-15,11-80 88 16,1-9-27-16,-8-17-19 16,-4-6 1-16,-2 1-39 15,0 1-15-15,-2 7 10 16,-14 10-16-16,-3 6-1 16,-4 7 0-16,3 2-16 15,2 31-36-15,4 13-27 16,10 9-36-16,4 4 1 15,9-4-153-15,18-4-318 16</inkml:trace>
  <inkml:trace contextRef="#ctx0" brushRef="#br0" timeOffset="42093.47">11807 4736 232 0,'0'0'461'16,"0"0"-303"-16,0 0-64 15,0 0-15-15,0 0-44 16,0 0-17-16,21-45 2 16,-8 34-17-16,3 2 25 15,-1 2-17-15,-1-3 7 0,-3 1 29 16,2-6-25-16,-4 1 5 15,-5-4-22-15,1-2 0 16,-5-3-4-16,0 0-1 16,0-2 0-16,0 1-1 15,0 2-4-15,0 7 1 16,-9 4-8-16,-3 6-5 16,2 5 3-16,-6 0-18 15,-2 0 32-15,0 19-8 16,-1 7 18-16,0 6-10 15,3 3 0-15,5 5 5 0,5 3 3 16,2 3-8 0,4 0 0-16,0 0 16 0,4-9-13 15,11-4 8-15,3-11-3 16,5-12-4-16,2-10 14 16,6 0-13-16,4-23 23 15,1-10-12-15,-1-12 1 16,1 1-14-16,-3 0-3 15,-2 0 0-15,-2 4-5 16,-4 5-20-16,-7 7 17 16,-3 10 2-16,-3 4-1 15,-5 9 2-15,-1 2-2 16,1 3-9-16,-1 0 9 16,1 0-13-16,0 8 14 15,-1 6 2-15,-1-1 1 0,-3 1 3 16,2 0 5-1,-1 1-3-15,0 0 11 0,-1-1-9 16,2 0-4-16,-4-6 0 16,2-2 8-16,0-5-8 15,0-1 5-15,-2 0 3 16,3-5 33-16,-3-15-39 16,0-5 0-16,0 0-4 15,0 3-38-15,-9 1 34 16,-3 3-5-16,-1 4 0 15,0 5 4-15,2 4 6 16,-2 5-13-16,-1 0-11 0,-4 13-15 16,-4 22 40-16,-3 11-3 15,4 9 6-15,2 1-4 16,9 0 1-16,4-3 0 16,6 0-2-16,0-4 11 15,0-10-16-15,16-6 7 16,3-15 0-16,-4-14-7 15,-7-4-14-15,-3-2 21 16,2-28 0-16,2-6 0 16,6-11-51-16,5 5 23 15,-2 3 28-15,-2 7 8 16,0 9-4-16,-8 8 0 16,-1 4 30-16,-5 8-14 15,0 3 33-15,3 0-53 16,4 0 5-16,0 19-5 0,7 5 10 15,-1 0 11-15,3 0-1 16,-1-6-14-16,-1-4 9 16,-3-7-12-16,1-5 1 15,-3-2 14-15,7-2 27 16,0-24-9-16,4-11-23 16,3-7 1-16,-5-2-14 15,2-4 0-15,-6-1-7 16,-1 8-3-16,-9 4 16 15,0 12-6-15,-4 8 23 16,-2 12-12-16,0 5 23 16,0 2-34-16,0 0-26 0,0 16 16 15,-16 12 10-15,-4 5 7 16,6 2-6-16,8-7 9 16,6-2-10-16,0-9 0 15,9 0-7-15,15-5 6 16,3 0-41-16,4-4-7 15,1 1-4-15,-6-2 5 16,-1 1 35-16,-8 2 12 16,-5 4-14-16,-1 5 14 15,-5 2 2-15,3 4 36 16,5 0 36-16,-1-1-38 16,1-3 5-16,1-8-14 15,1-8-10-15,-1-5 26 0,5 0-18 16,1-14 18-16,-2-9-23 15,2-1-14-15,-6 0-3 16,1 0-2-16,-5 0-48 16,-2-1-54-16,-2-6-281 15</inkml:trace>
  <inkml:trace contextRef="#ctx0" brushRef="#br0" timeOffset="43931.19">13631 4443 136 0,'0'0'273'16,"0"0"-206"-16,0 0-32 15,0 0 0-15,0 0 13 0,0 0 8 16,49 64-29 0,-42-50 14-16,-1-1-16 0,-2-4-20 15,-4-4 19-15,3-3-16 16,-3-2 0-16,0 0 64 16,0-8 17-16,0-17-47 15,0-4-36-15,0-3-1 16,0-1-10-16,0 5 1 15,-5 1 4-15,-3 6-10 16,1 5 20-16,0 4-10 16,2 9 4-16,1 3 18 15,0 0-22-15,-1 0-6 16,-3 26 6-16,-6 9 8 16,3 9-8-16,2 5 30 15,0 2-3-15,5 3 0 0,4 1 30 16,0-5-42-1,0-6-7-15,4-10 19 0,12-12-24 16,-1-7 6-16,1-12-9 16,4-3 0-16,2-3 45 15,3-26-27-15,2-7-15 16,2-6-3-16,-2-6-1 16,2-2-16-16,0-2-26 15,-3 6 2-15,-6 7 40 16,-4 11-2-16,-7 10 3 15,-3 11 18-15,-4 5-16 16,-2 2 10-16,2 0-12 0,3 11-30 16,0 12 30-16,-1 6 2 15,-2 3 6-15,3 4-2 16,1 2 4-16,3 1-10 16,1-3 0-16,-2-4 4 15,1-8 5-15,3-5-4 16,-4-10-3-16,5-5-2 15,1-4 7-15,3 0-7 16,4-22 29-16,1-12-28 16,-5-6-1-16,0-4-14 15,-7 0-9-15,-2 2-10 16,-8-3 1-16,0 3 29 16,-5 2-1-16,-13 8 4 15,4 10 7-15,4 12-3 16,1 10 19-16,-1 0-23 15,-3 3-24-15,-1 20 24 16,-3 12 0-16,1 7 1 0,5 3 27 16,1 3-9-16,2 3-8 15,4-1 9-15,2-4-18 16,2-2 11-16,0-8-11 16,0-9-1-16,6-12 14 15,6-9-15-15,-1-6-5 16,5 0 5-16,5-12 28 15,6-18-7-15,0-7-21 16,2-6 1-16,2-1-11 16,-4 0-3-16,0 2 13 0,0 3-5 15,-5 7 2-15,-2 8 3 16,-4 8 0-16,-5 11-7 16,-3 5 2-16,2 0-16 15,-1 9 3-15,-1 15 6 16,0 7-3-16,0 3 15 15,-1 2 6-15,-1 1-6 16,-4 0 23-16,0-2-21 16,-2-6 10-16,3-5-6 15,0-6 4-15,-1-8-9 16,0-7 1-16,0 0 1 16,0-3 23-16,3 0-19 15,1-14 15-15,3-12-10 16,3-6-4-16,-2-2-8 15,6 0 0-15,2 2-31 0,0 6 25 16,-1 7-17-16,-3 7 23 16,-5 6-8-16,3 6 3 15,-4 0-2-15,3 6 1 16,1 15-4-16,-4 3 1 16,-1 4 18-16,-3-2-8 15,0 0 16-15,0-4-7 16,-4-2-11-16,0-6 1 15,2-4 0-15,-2-1 2 16,0-6 5-16,0-1-7 16,0-2 1-16,0 0 9 15,0-5-4-15,0-18-6 0,2-12-36 16,7 0 19-16,-1-2-37 16,2 5 37-16,1 2 12 15,-1 7 0-15,6 2 1 16,-1 6-3-16,2 7-5 15,-2 6 4-15,-1 2 3 16,-4 0 4-16,4 18 1 16,-1 10 5-16,3 2 33 15,4 4 5-15,0-4-24 16,-3-4 29-16,-1-3-40 16,-3-9-1-16,-3 1-7 15,-1-9 14-15,-3-4-28 16,3-2-48-16,3-8-46 15,0-21-62-15,0-16-433 0</inkml:trace>
  <inkml:trace contextRef="#ctx0" brushRef="#br0" timeOffset="45244.21">15004 4167 686 0,'0'0'266'0,"0"0"-130"16,0 0-23-16,0 0-15 15,0 0-58-15,0 0-14 0,-2-49-26 16,2 49-7 0,0 3 7-16,0 17 0 0,8 7 1 15,4 14 1-15,1 11 8 16,-1 8-5-16,-2 8 0 16,-1 1 3-16,-1-3 9 15,-4-10-17-15,-4-12 0 16,0-12 9-16,0-14-7 15,0-10-2-15,0-8 7 16,2 0-2-16,7-11 38 16,7-22-19-16,5-9-19 15,8-4-10-15,2 2-1 16,3 8-11-16,-3 12-14 16,-2 8 2-16,0 11 25 15,-2 5-9-15,-7 0 2 0,-5 12-1 16,-5 14 1-1,-10 4-8-15,0 5 4 0,-20-1 15 16,-14 0 14-16,-3-6-14 16,-4-4 0-16,1-4 7 15,5-6 0-15,1-8-7 16,3-6 13-16,6 0-13 16,3 0 44-16,4-17-31 15,7 0-2-15,4-1 26 16,5 2-33-16,2 2 19 15,0 6-21-15,0 2 5 16,0 4-1-16,0-1-6 0,0 3 0 16,0 0-3-16,0 0 5 15,7 5-4-15,1 13 2 16,6 4 0-16,-1 2 3 16,1 0-3-16,1-4 0 15,3-3-3-15,0-10 10 16,2-2-7-16,7-5 0 15,0 0 9-15,6-19-18 16,0-9 9-16,1-4-33 16,-3-5 29-16,-4 4-45 15,-5-5 27-15,-2 0 1 16,-2-3-16-16,0 3 30 16,-5 2 0-16,1 6 7 0,-5 6-4 15,-3 8 7 1,-4 8-3-16,-2 6 17 0,0 2-15 15,0 0-4-15,0 0-19 16,0 19 20-16,0 4-14 16,0 5 24-16,0 6-9 15,0 4 6-15,0 3-5 16,0-4 12-16,0 0-13 16,0-10 0-16,0-2-1 15,5-9 7-15,-1-5-6 16,1-10 0-16,2-1 6 15,3-1 27-15,4-26-22 0,4-5-9 16,2-4 3 0,-1-3 4-16,2 2-10 0,1 0 1 15,3 0 0-15,-3 11-8 16,0 1 6-16,-3 9 2 16,-4 6-8-16,-1 10-9 15,-2 0 4-15,-3 5 8 16,1 18-18-16,-6 9 20 15,-2 2 2-15,0 0 1 16,-2-2 0-16,0-1 9 16,0-7-9-16,0-7 0 15,0-5 3-15,0-5-3 16,0-6 0-16,0-1 0 16,0 0 8-16,0 0 0 15,0-20 7-15,0-14-15 16,0-4 3-16,7-2-8 15,11 0 5-15,1 2-4 0,2 8-9 16,-3 4 10-16,-1 8 3 16,-1 8-4-16,-3 4-1 15,-1 6-2-15,-1 0 2 16,2 9 0-16,-1 18 4 16,-2 4 1-16,0 6 9 15,-1 0 16-15,-1-2-19 16,1-3 43-16,1-4-42 15,-2-10 2-15,-1-8 0 16,-1-6-2-16,-1-4-6 16,2 0 7-16,4-14-5 15,0-16-3-15,2-10-9 0,-6-3-132 16,-7-12-296-16</inkml:trace>
  <inkml:trace contextRef="#ctx0" brushRef="#br0" timeOffset="45531.47">15805 3868 641 0,'0'0'273'16,"0"0"-201"-16,0 0-70 16,0 0 49-16,0 0-7 15,0 0-35-15,-12 148-1 16,34-139 4-16,1-9-12 15,-2 0 57-15,2-7-25 16,-5-18 0-16,-7-1-32 0,-7 0 12 16,-4 1-8-16,0 7 6 15,-13 6-9-15,-11 10-1 16,-7 2-23-16,-3 11-4 16,1 22-39-16,4 9-82 15,8 1-41-15,17-10-318 16</inkml:trace>
  <inkml:trace contextRef="#ctx0" brushRef="#br0" timeOffset="46760.46">16332 4359 47 0,'0'0'101'0,"0"0"-24"0,0 0 27 16,0 0-29-16,0 0-12 15,0 0 15-15,32 54-21 16,-28-47-25-16,-4-4 25 16,2-1-41-16,-2-2 11 15,0 0 1-15,0 0-2 16,0 0 57-16,0-5-7 15,0-17-61-15,2-8 1 16,-2 1-8-16,0-5-8 16,0 2 0-16,0 6 4 15,-6 4-4-15,-1 8 0 16,3 3 1-16,0 8 33 16,2 3-29-16,-6 0 17 0,-1 0-22 15,-3 24 2 1,-7 12-5-16,1 8 3 15,1 10 0-15,1 0-3 16,5-2 14-16,7-6-11 0,4-7 0 16,0-13 5-16,0-12-6 15,0-8 1-15,8-6-12 16,3-2-5-16,5-26 17 16,5-9-73-16,-2-5-6 15,3 0-9-15,-3 6 8 16,-4 6 42-16,-3 6 38 15,-2 6 71-15,-3 8 12 16,1 6 23-16,2 4-14 16,5 0-56-16,1 0-8 0,2 20-10 15,2 6-7-15,-2 2 26 16,-1-1-22-16,0-4 7 16,0-7 8-16,-1-5-17 15,-3-7 29-15,7-4-31 16,1 0 19-16,0-23-1 15,4-8-23-15,2-10-6 16,-3-5 0-16,3-6-16 16,-5-3 10-16,-4 0-20 15,-7-6 26-15,-9 3-14 16,-2-1 16-16,0 7-2 16,0 7 9-16,-9 12-6 15,5 12 21-15,2 9-16 0,2 7 3 16,0 5 14-1,0 0-18-15,-2 0-8 0,0 0 1 16,-3 0 0-16,-2 21-11 16,-2 5 11-16,-2 11 0 15,4 10-5-15,1 5 13 16,1 4-8-16,5 1 0 16,0-1 2-16,0-7 8 15,0-2-7-15,14-7 7 16,3-8 21-16,2-6-30 15,-2-8 16-15,1-7-17 16,-1-11 6-16,2 0-2 16,5 0 10-16,1-19-9 0,0-11-5 15,-2-4-8-15,-2-2-34 16,-6-2-93-16,-3-2-143 16,-12-3-491-16</inkml:trace>
  <inkml:trace contextRef="#ctx0" brushRef="#br0" timeOffset="46949.4">16652 4223 326 0,'0'0'293'0,"0"0"-147"16,0 0-58-16,0 0 60 16,0 0 18-16,0 0-65 15,60-38-59-15,-9 6-19 16,0-3-18-16,1 0-5 0,-6 2 0 15,-6 6-87-15,-6 4-61 16,-10 10-259-16</inkml:trace>
  <inkml:trace contextRef="#ctx0" brushRef="#br0" timeOffset="48228.09">16966 4409 93 0,'0'0'158'0,"0"0"-71"15,0 0 72-15,0 0 24 16,0 0-70-16,0 0-19 16,31-18-3-16,-20 4-27 15,3-6-25-15,-1-2 9 16,5-6-29-16,3-2-18 15,0 0 20-15,-5 1-16 16,-3 10 1-16,-5 7 11 16,-2 5-10-16,-4 4 4 15,-2 3-11-15,0 0 17 16,0 0-26-16,0 0 9 16,0 18 0-16,0 8 2 15,-8 3 5-15,4 5-7 0,2 5 0 16,2-3 3-1,0-4 4-15,0-6-6 0,12-6-1 16,-2-8 2-16,1-5 10 16,-3-5-15-16,-2-2 6 15,-1 0-3-15,3-10 1 16,8-18-1-16,1-6-39 16,6-3-41-16,0-1 38 15,-6 2 30-15,1 4 8 16,-5 4 4-16,-1 8 16 15,-6 10-4-15,-1 5 47 16,-5 5-16-16,0 0-42 0,0 2-1 16,2 16 0-1,0 7 1-15,0 0 30 0,-2 6-14 16,4-3-2-16,-1 0 5 16,4-4-17-16,-1-4 14 15,5-6-17-15,-1-6 0 16,3-6 9-16,1-2 3 15,1 0 0-15,3-7 7 16,-1-16-14-16,-1-3 0 16,-5-2-5-16,-2-4-8 15,-7 2-4-15,-2-3 5 16,0 2 2-16,0 4 4 16,-11 5-11-16,-2 8 11 15,1 9 1-15,0 5 0 16,-2 0-11-16,-2 0 10 15,0 14-2-15,1 9-1 16,-3 5 6-16,5 5-6 0,1 3 4 16,4 2 0-16,3 2 0 15,5 0 0-15,0-3 0 16,3-7-6-16,17-10 2 16,9-11-7-16,4-9 11 15,1 0 4-15,-3-4 22 16,-4-16-20-16,-3-8-8 15,-4-4 2-15,-2-4-37 16,2 0 23-16,-2-2-15 16,0 2-6-16,-1 4 34 15,-3 6-19-15,-3 7 20 0,-2 11 7 16,-7 8-2-16,3 0-10 16,-5 0 5-1,2 20-26-15,-2 9 26 0,0 3 13 16,0 4 15-16,0 3 4 15,0-4-19-15,2 0 25 16,0-8-27-16,3-5-8 16,-1-6 6-16,-2-8 1 15,0-6-10-15,3-2 5 16,0 0-2-16,2-2 30 16,-1-22-20-16,0-8-10 15,6-6-2-15,-5-6 0 0,3-2-2 16,2-3 1-1,-3 5-2-15,2 7 1 0,0 6 1 16,0 12 0-16,-4 8 15 16,-3 11-13-16,0 0 5 15,4 4-7-15,0 21 0 16,3 8 14-16,3 6 0 16,-3 1-3-16,3-1 28 15,-3-4-38-15,2-6 13 16,-2-10-14-16,2-7 8 15,1-6-4-15,1-6-4 16,6 0 0-16,-4-23-5 0,1-6 3 16,-7-7-47-1,-9-6-104-15,-2-6-372 0</inkml:trace>
  <inkml:trace contextRef="#ctx0" brushRef="#br0" timeOffset="48500.47">17719 3742 402 0,'0'0'290'0,"0"0"-191"16,0 0-57-16,0 0 35 16,0 0 24-16,0 0-65 15,11 133 2-15,7-120-7 16,0-9-28-16,-4-4 49 15,-2 0 2-15,-3-20-18 16,-7-2-20-16,-2 0 0 0,0 4-1 16,0 8-15-16,-15 8-21 15,-14 2-21-15,-6 9-86 16,-8 24-75-16,5-1-117 16</inkml:trace>
  <inkml:trace contextRef="#ctx0" brushRef="#br0" timeOffset="49248.33">18843 4014 348 0,'0'0'232'15,"0"0"-87"-15,0 0-32 16,0 0 4-16,0 0-66 16,0 0 23-16,0-12-59 0,0 12-11 15,-14 14 9-15,-3 16-12 16,-4 11 41-16,1 9 5 16,5 4-22-16,1 0 15 15,10-6-34-15,4-6 4 16,0-12-5-16,9-9 2 15,8-16-7-15,6-5 10 16,8-8 3-16,5-28 26 16,-1-15-39-16,-4-4-15 15,-10-6 1-15,-13-1-64 16,-8 6 49-16,0 7 17 16,-17 10 12-16,-5 13 50 0,-1 12-11 15,6 14-2 1,-2 0-23-16,1 22-4 0,-1 21-11 15,-2 6 1 1,13 6 0-16,8-1 0 0,0-4 0 16,22-8-68-16,16-10-26 15,10-12-85-15,4-18-46 16,0-2-121-16,-6-16-15 16</inkml:trace>
  <inkml:trace contextRef="#ctx0" brushRef="#br0" timeOffset="49594.45">19304 3916 141 0,'0'0'263'16,"0"0"-12"-16,0 0-103 16,0 0 12-16,0 0-57 0,0 0-20 15,36-307-3-15,-36 302-43 16,0 5-20-16,0 0-1 16,0 0-16-16,0 0-5 15,0 3-5-15,0 19-11 16,-3 12 21-16,-3 11 0 15,-1 9 1-15,2 14 13 16,1 6-14-16,4 14 0 16,0 7 0-16,0 3 13 15,0 4-13-15,7 0 0 16,2 1 0-16,0-3 26 16,-5-4-25-16,0-9 2 15,-2-13 1-15,1-14 3 0,-3-22-7 16,3-16 0-16,-1-15 3 15,0-7 2-15,4 0-5 16,3-27-11-16,5-15-133 16,1-10-193-16,-3-8-273 15</inkml:trace>
  <inkml:trace contextRef="#ctx0" brushRef="#br0" timeOffset="49746.31">19248 4407 730 0,'0'0'259'0,"0"0"-149"16,0 0-7-16,0 0-28 16,0 0-75-16,0 0 37 15,147-62-37-15,-86 42-56 0,-3-2-97 16,-5-4-246-16</inkml:trace>
  <inkml:trace contextRef="#ctx0" brushRef="#br0" timeOffset="50313.84">19852 3553 469 0,'0'0'198'16,"0"0"-29"-16,0 0-59 0,0 0 2 15,0 0-42-15,0 0 14 16,-8-58-4-16,8 58-35 16,0 0 13-16,0 0-32 15,0 0-16-15,0 0 4 16,0 18-12-16,0 22-2 15,2 16 0-15,4 20 2 16,3 21 9-16,1 16-11 16,0 10 3-16,3 9-4 15,3-3 5-15,-3-1-4 16,-1-10 0-16,-3-9 9 16,-3-11-10-16,-1-14 1 15,-3-18-12-15,-2-16-6 0,0-20-56 16,0-17-35-16,0-13-73 15,5-18-35-15,-1-30-321 16</inkml:trace>
  <inkml:trace contextRef="#ctx0" brushRef="#br0" timeOffset="50570.69">19779 4023 754 0,'0'0'215'15,"0"0"-90"-15,0 0-40 16,0 0-61-16,0 0 1 16,0 0 26-16,225-167-49 15,-176 167 12-15,-11 18 1 0,-13 14-9 16,-14 8 20-16,-11 6-23 16,0 7-3-16,-7 1 25 15,-20-3-16-15,-2-2-7 16,-2-10-2-16,4-13-73 15,7-9-73-15,5-14-80 16,12-3-185-16</inkml:trace>
  <inkml:trace contextRef="#ctx0" brushRef="#br0" timeOffset="51342.14">20318 4157 407 0,'0'0'345'15,"0"0"-182"1,0 0-58-16,0 0 0 0,0 0-56 16,0 0 14-16,83-141-32 15,-79 107-18-15,-4-6 0 16,0 2 2-16,0 0 2 16,0 6-1-16,-6 3-6 15,-1 8-6-15,3 7 2 16,2 6 2-16,-2 5 7 15,4 3-15-15,0 0-11 16,0 16 9-16,0 16-14 16,0 7 16-16,0 3 0 0,0-2 5 15,0-6-11-15,6-6 6 16,2-4-33-16,1-8 8 16,-3-5-57-16,-2-6 20 15,2-1 22-15,-4-2 23 16,3 3 11-16,-1 0 6 15,0-1 0-15,6 4-9 16,7-1 11-16,3-1-2 16,5-2 11-16,1 1-10 15,-6-1 33-15,-3 2-7 16,-5 2-1-16,-7 2 3 16,-1 0-23-16,1 2 18 15,-2 1-13-15,3-4-6 0,-2-2 17 16,3-5-21-16,1-2 8 15,6 0 29-15,5 0-22 16,2-17 6-16,4-6-22 16,0-5 5-16,-5-3-16 15,-1-2 9-15,-3-2-12 16,-3 1 8-16,-2 2-14 16,-3 0 12-16,-8 8-6 15,0 4 1-15,0 6-3 16,0 3 18-16,0 6-2 15,0 4 4-15,-3 1 2 16,-6 0-6-16,0 0 0 16,-4 1 2-16,-1 17-8 15,4 6 17-15,-2 8-3 0,8 6 31 16,4 4-14-16,0 3 22 16,0-6-25-16,18-1-15 15,13-10 21-15,7-3-28 16,1-10 0-16,6-10 16 15,2-5-16-15,4-5-18 16,1-18-61-16,-6-5-80 16,-1-3-54-16,-9-1-212 15</inkml:trace>
  <inkml:trace contextRef="#ctx0" brushRef="#br0" timeOffset="52623.92">21362 3956 256 0,'0'0'295'16,"0"0"-190"-16,0 0-15 0,0 0 11 15,0 0-21-15,0 0-25 16,17 18-37-16,-17-12 13 16,0-2-21-16,0-1 10 15,0-3 7-15,0 0-11 16,0 0 44-16,0 0-6 16,-6-3-14-16,-7-11-4 15,-3-1-31-15,-2-5-3 16,0 3 1-16,0 3 3 15,3 2-6-15,-4 6 0 0,7 2 6 16,-5 4-8 0,5 0 2-16,-2 0 0 0,-2 20-9 15,3 6 6-15,-3 6 3 16,4 4 0-16,0 0 0 16,3-2 4-16,9-4-4 15,0-8-1-15,0-8-4 16,0-7-5-16,11-7 10 15,7 0 13-15,5-15 21 16,3-17-4-16,0-8-30 16,1-6-1-16,2-5-4 15,-4-4 6-15,-2-2-6 16,-8-2 1-16,-9-1 4 16,-4-1-1-16,-2 10 1 15,0 10 0-15,0 16 6 0,0 16 3 16,0 6 0-16,0 3-9 15,0 0-25-15,0 0 21 16,-6 12 5-16,-3 9-1 16,-2 4 0-16,2 12 8 15,0 5-8-15,3 8 0 16,6 0 0-16,0 4 11 16,0-1-2-16,0-1-9 15,6-3 0-15,5-8 14 16,-1-6-11-16,-4-12-3 15,-2-6 1-15,-1-12-7 16,1-5 6-16,5 0 0 16,7-9 9-16,6-23-9 15,7-11-13-15,2-1-22 0,-4 0-20 16,-5 11 34-16,-6 6 11 16,-5 9 10-16,-4 8 3 15,-3 4 8-15,-4 6 1 16,3 0-12-16,-3 0-3 15,0 4-3-15,2 14-4 16,-2 6 10-16,2 5 23 16,0 4-22-16,0 1 16 15,3-2-17-15,1-3 0 16,4-9 16-16,0-9-14 16,1-5-2-16,5-6 0 15,5 0-7-15,2-24-13 16,6-10-2-16,0-6-34 15,3-6 45-15,-1 4-27 0,2 0 35 16,-4 6-1-16,0 6 8 16,-8 4 1-16,-3 10 3 15,-5 5 8-15,-7 9 46 16,4 2-43-16,-4 0-4 16,1 17-12-16,1 7-1 15,-3 2 31-15,2-2-33 16,-3-2 8-16,1-4 16 15,-1-6-23-15,0-6 1 16,-4-2 6-16,0-4-1 16,0 0 3-16,0 0-7 0,0 0 2 15,0-12-4-15,0-6-1 16,0-6-9-16,-4 2 3 16,-2-2-13-16,-1 3 7 15,0 3 12-15,-4 6-13 16,4 2 9-16,1 6-12 15,-1 4 0-15,0 0 3 16,-2 0 11-16,-5 11-3 16,4 8 5-16,-5 4 0 15,1 3 1-15,3 2 8 16,4 2 2-16,4 4 15 16,3 3-11-16,0 2 12 15,19-3-17-15,7-7 6 0,1-4 17 16,-4-9-20-1,1-9 2-15,-2-7-8 0,3 0 3 16,4-23 16-16,-2-13-26 16,-6-8-2-16,-5-5 2 15,-9-2-66-15,-7-2-35 16,0-5-163-16,-4-3-474 16</inkml:trace>
  <inkml:trace contextRef="#ctx0" brushRef="#br0" timeOffset="52782.3">21566 3451 566 0,'0'0'467'0,"0"0"-330"16,0 0-117-16,0 0-20 16,0 0-15-16,0 0-68 15,3 30-56-15,15-30-322 16</inkml:trace>
  <inkml:trace contextRef="#ctx0" brushRef="#br0" timeOffset="53500.32">22135 3670 73 0,'0'0'175'0,"0"0"-11"16,0 0 19-16,0 0-38 15,0 0-13-15,0 0-16 0,-33-89-33 16,33 79 21-1,-3 2-41-15,3 4-7 0,0 0-1 16,0 2-38-16,0 0 20 16,0 2-16-16,0 0-20 15,0 0 24-15,0 0-25 16,0 0 0-16,0 0-1 16,0 6-20-16,0 24 15 15,5 16 0-15,9 12 12 16,-1 7-3-16,-3-4-1 15,4-3-2-15,-1-3 0 16,-1-6 8-16,-6-12-9 16,-1-11 1-16,-3-9-73 15,-2-12 9-15,0-5-109 0,0 0 33 16,0-16-45-16,-7-14-361 16</inkml:trace>
  <inkml:trace contextRef="#ctx0" brushRef="#br0" timeOffset="54219.83">22168 3840 534 0,'0'0'352'16,"0"0"-219"-16,0 0-42 15,0 0-24-15,0 0-35 16,0 0 32-16,70-2-56 16,-39 2 11-16,-2 0-5 0,-1-1-12 15,1-6 15 1,-2-1-17-16,2 0 0 0,-4-1-2 15,-5 0-19 1,-5 5-5-16,-8 0 6 0,-4 4 14 16,-3 0-5-16,0 0-26 15,0 4 37-15,0 18-6 16,0 4 15-16,0 8-9 16,0 1 0-16,0 6 4 15,0-1 2-15,0-5-3 16,0-8-3-16,0-5 0 15,2-9 4-15,-2-5-4 16,2-8 0-16,-2 0 4 16,0 0 23-16,0-8-21 0,0-17-6 15,0-9-13-15,0-6-51 16,-9 2 30-16,-4 0-1 16,-3 8 35-16,3 4 12 15,2 8 6-15,3 5-6 16,6 10 39-16,2-2-37 15,0 4 34-15,0-3-42 16,2-3 4-16,15 2 14 16,1-3-23-16,1 0 11 15,4-1-9-15,1 4 3 16,-2 2-10-16,1 3 4 16,-3 0-49-16,-3 17 43 15,-1 11-22-15,-1 3 24 0,1 6-1 16,-3-1 10-16,-3-2-11 15,-3-4 6-15,-5-4 0 16,-2-7 2-16,0-2-1 16,0-9-1-16,0-3 15 15,-5-5-14-15,-1 0 27 16,4-7 42-16,0-16-26 16,2-14-20-16,0-3-22 15,0-2 0-15,8-1-2 16,9 0-4-16,6 5 0 15,2 8 4-15,-3 5-7 16,-2 11-40-16,2 9-98 16,1 5-107-16,2 0-95 15,-2 12-76-15</inkml:trace>
  <inkml:trace contextRef="#ctx0" brushRef="#br0" timeOffset="54566.37">23084 3742 565 0,'0'0'236'16,"0"0"-116"-16,0 0-30 16,0 0-9-16,0 0-37 15,0 0-5-15,-42-71-39 16,22 71 7-16,0 0-15 16,-2 9 14-16,1 9-6 0,2 4 0 15,3 1-4 1,7 4-1-16,7-4-5 0,2 4-12 15,4-1 14-15,28 0 1 16,10-2 7-16,5-2 28 16,4-2-9-16,-6-2 7 15,-14-4-21-15,-13-4-4 16,-14-6 5-16,-4 0 12 16,-2 1-5-16,-25 2 44 15,-10 3-12-15,-8-2-11 16,-2-1-34-16,4-2-7 15,14-5-2-15,16 0-245 16,13-10-200-16</inkml:trace>
  <inkml:trace contextRef="#ctx0" brushRef="#br0" timeOffset="54719.28">23809 3780 1058 0,'0'0'230'15,"0"0"-189"-15,0 0-7 16,0 0-34-16,0 0-206 16,0 0-150-16,-76 48-344 15</inkml:trace>
  <inkml:trace contextRef="#ctx0" brushRef="#br0" timeOffset="60917.5">22750 1106 36 0,'0'0'190'0,"0"0"-118"16,0 0-6-1,0 0-4-15,0 0 0 0,0 0-19 16,0 0-15-16,5-32 3 16,-5 32 2-16,0 0-19 15,0 0 15-15,0 0-29 16,0 0-9-16,0 0-5 15,0 0-17-15,0 0 31 16,-2 0 23-16,-10 0-21 16,4 0 26-16,-3 0-4 0,3 0 3 15,0 0 37-15,-1 0-24 16,5 0-5-16,-4 0-4 16,6 0-29-16,2 0 19 15,0 0-12-15,0 0-2 16,0 0 30-16,0 0-27 15,0 0 13-15,10 0-1 16,13 0-22-16,20 0 24 16,15 0 44-16,16 0-67 15,15 0 39-15,15 0-38 16,14 0 0-16,12 0-3 16,8 0 14-16,-4 7-25 0,-9 0 12 15,-16 4-5-15,-10-1-7 16,-18-2 14-16,-14-3-2 15,-15-3 0-15,-15-2 13 16,-12 0-11-16,-9 0 14 16,-3 0 15-16,-6 0 33 15,-2 0-38-15,-3 0 0 16,-2 0-7-16,0 0-14 16,0 0-4-16,0 0-1 15,2 0-45-15,0 0-88 16,9 0-136-16,12 0-283 15</inkml:trace>
  <inkml:trace contextRef="#ctx0" brushRef="#br0" timeOffset="62307.68">25318 806 163 0,'0'0'92'0,"0"0"-29"16,0 0 45-16,0 0-30 15,0 0-7-15,0 0 25 16,0 0-31-16,0 0 16 16,0-1-15-16,0-8-28 15,0 1 18-15,2 0-27 0,3 1-9 16,-1 2 28-16,-2 1-44 16,-2 1 15-16,3 3-13 15,-3 0-3-15,0 0 5 16,0 0-8-16,0 0-3 15,0 0-6-15,0 0-10 16,0 5-1-16,0 17 2 16,0 9-12-16,-5 8 30 15,-12 5 3-15,-2 2-2 16,2 0 34-16,-3-1-34 0,4-10 16 16,3-4-15-1,4-12 4-15,3-4-2 16,3-9 0-16,0-3-4 0,3-3 11 15,0 0 0-15,0 0-8 16,0 0 16-16,0 0-13 16,0-9 11-16,10-13-17 15,5-7-8-15,3 0-6 16,0-3 5-16,2-2 9 16,0 1-5-16,-2-1 5 15,2 2 0-15,-2 1 0 16,0 4 0-16,-2 1-3 15,-3 4 8-15,-5 4-5 16,0 4 0-16,-4 5 3 16,-2 4 9-16,-2 1-10 0,0 4 5 15,0 0 10-15,0 0-8 16,0 0-7-16,0 0-2 16,0 0 3-16,0 0-15 15,0 0 12-15,4 0-7 16,3 9 4-16,2 15-2 15,0 10-2-15,0 3 7 16,-1 1 0-16,0 3-7 16,-2-4 10-16,-1-5-3 15,-1-4 0-15,0-9 7 16,-2-10-7-16,1-3 0 16,-1-3 5-16,1-3-5 15,-3 0 0-15,0 0-45 0,0 0-37 16,0 0-51-16,0 0-25 15,0 0-240-15</inkml:trace>
  <inkml:trace contextRef="#ctx0" brushRef="#br0" timeOffset="62489.33">25314 1005 396 0,'0'0'244'0,"0"0"-117"16,0 0-7-16,0 0 21 15,0 0-122-15,0 0-13 16,93-49 24-16,-57 43-9 16,-5 0-13-16,0 2-8 0,-4-1-70 15,0 0-126 1,-4-2-192-16</inkml:trace>
  <inkml:trace contextRef="#ctx0" brushRef="#br0" timeOffset="63026.92">25528 611 201 0,'0'0'154'0,"0"0"-121"16,0 0 68-16,0 0-14 0,0 0-17 15,0 0 21-15,-100-26-53 16,75 26 5-16,-2 0-9 16,0 0-16-16,3 0 18 15,-5 9-21-15,0 6 5 16,-5 7 31-16,-1 6-25 16,-1 7 10-16,3 5 7 15,-3 6-26-15,5 10 23 16,7 6-12-16,3 9-14 15,13 4 32-15,8 0-36 0,0-3 11 16,8-8 1 0,21-9-20-16,7-7 13 0,7-17-15 15,5-13 2 1,12-13 21-16,12-5-5 0,8-17 12 16,5-22-17-16,0-7-8 15,-8-12-2-15,-5 0-3 16,-16-3 0-16,-16-6-2 15,-18 3 9-15,-19-3-7 16,-3 0 2-16,-21-1 12 16,-19 6-12-16,-9 9-2 15,-3 16 4-15,-3 8-8 16,6 13 4-16,2 10-5 16,7 6-58-16,4 0-107 15,10 21-76-15,11 2-355 0</inkml:trace>
  <inkml:trace contextRef="#ctx0" brushRef="#br0" timeOffset="65491.5">1391 8640 84 0,'0'-18'272'16,"0"2"-72"-16,2 0-76 16,-2 2-2-16,2 4-44 15,-2 4 16-15,0 1-25 16,2 2-29-16,-2 3 31 16,0 0-56-16,0 0-3 15,0 0-12-15,0 0-35 16,0 6-3-16,0 18 12 15,-13 11 26-15,-7 9 12 16,-3 7-9-16,1 7 20 16,0 5-6-16,2-3-14 0,-1-4 25 15,8-3-20-15,0-9-1 16,4-15 9-16,5-8-12 16,1-9-4-16,3-9 15 15,0-3-12-15,0 0 19 16,0 0-8-16,0-14 8 15,3-12 8-15,5-9-30 16,6-8 0-16,-1-1-3 16,-1-4-29-16,-1 0 31 15,-1 2-2-15,2 4 3 16,1 1-4-16,-1 7 7 16,1 3-3-16,-2 3 0 0,2 3 0 15,-4 3 0-15,-2 8 0 16,-3 6 8-16,-1 4 11 15,-3 3-19-15,0 1 13 16,0 0-13-16,0 0-12 16,0 0 8-16,4 9-8 15,1 15 4-15,1 10-10 16,3 10 18-16,3 5 0 16,0 4 1-16,2 2 6 15,1-8-7-15,2-6 0 16,-4-10 6-16,-3-11-6 15,0-6 0-15,-4-11 0 16,-1-1 0-16,-3-2-14 0,-2 0-59 16,0 0-1-16,0 0 3 15,0-7-36 1,0-10-272-16,-11-1-136 0</inkml:trace>
  <inkml:trace contextRef="#ctx0" brushRef="#br0" timeOffset="65669.49">1264 8901 218 0,'0'0'235'0,"0"0"-76"16,0 0 16-16,0 0 15 16,0 0-29-16,0 0-53 15,-54-6-38-15,71-3-70 16,10-3 0-16,16 1 25 0,10 1-20 16,3 2-5-16,2 2-13 15,-7 0-133-15,-6-4-74 16,-9-8-314-16</inkml:trace>
  <inkml:trace contextRef="#ctx0" brushRef="#br0" timeOffset="66229.25">1501 8441 54 0,'0'0'200'16,"0"0"-40"-16,0 0-1 0,0 0-55 15,0 0 2-15,0 0-21 16,-77-63-41-16,61 59 26 16,-6-1-33-16,-2 4-12 15,-3 1 28-15,-4 0-37 16,-1 0 19-16,1 10 0 15,-2 7-21-15,4 8 29 16,-2 3-30-16,2 12-12 16,0 8 35-16,2 12-33 15,0 8 12-15,0 11-5 16,8 6-8-16,0 5 37 16,13-5-39-16,6-3 3 0,0-5 11 15,25-7-14-15,14-9 0 16,13-8 0-16,8-14 8 15,9-18-8-15,6-13 0 16,6-8 0-16,6-15 30 16,7-30-26-16,-5-11 3 15,-2-10-7-15,-14-9-20 16,-13-7 0-16,-20-3-18 16,-17-6 9-16,-21 1 24 15,-2 2 10-15,-22 7 5 16,-16 10 8-16,-7 13-15 15,-2 12-2-15,-1 22-1 16,-6 22-16-16,-2 2 5 16,0 33-87-16,8 19-60 15,17 4-127-15,19-5-258 0</inkml:trace>
  <inkml:trace contextRef="#ctx0" brushRef="#br0" timeOffset="72686.08">851 7662 120 0,'0'0'152'15,"0"0"-20"-15,0 0 1 16,0 0-11-16,0 0-22 16,0 0 2-16,0 0-1 15,-38-106-31-15,38 100 38 16,0-1-35-16,0 5-36 15,0 2 33-15,0 0-62 16,-2 0 13-16,2 0-21 16,0 0-28-16,-2 20 21 0,2 16-19 15,-2 17 26-15,2 7 11 16,0 4-4-16,-5 1-1 16,5-7-6-16,0-8-6 15,-3-12-11-15,3-12-99 16,0-8-50-16,0-15-13 15,0-3-96-15,0-7-59 16</inkml:trace>
  <inkml:trace contextRef="#ctx0" brushRef="#br0" timeOffset="72884.66">728 7592 562 0,'0'0'274'0,"0"0"-173"15,0 0-15-15,0 0-45 16,0 0-37-16,0 0 2 16,108-111-6-16,-58 104 0 15,2 7-8-15,-6 0-146 16,-9 0-21-16,-10 14-138 16,-8 8-33-16</inkml:trace>
  <inkml:trace contextRef="#ctx0" brushRef="#br0" timeOffset="73060.56">768 7820 489 0,'0'0'268'0,"0"0"-122"0,0 0 36 16,0 0-50-16,0 0-124 16,0 0 54-16,125-27-51 15,-67 18-10-15,-6 6-2 16,-3 3-99-16,-7 0-108 15,-7 0-68-15,-8 14-237 16</inkml:trace>
  <inkml:trace contextRef="#ctx0" brushRef="#br0" timeOffset="74560.78">1237 8043 459 0,'0'0'235'0,"0"0"-184"0,0 0 28 16,0 0 23-16,0 0 0 16,0 0 3-16,-2-32-92 15,2 6 8-15,0-5 2 16,0-5-10-16,0 0 29 16,0-2-38-16,0 4 8 15,0 6 13-15,0 7-21 16,0 6 23-16,-2 9-16 15,-1 6-3-15,0 0-11 16,-1 0 3-16,-2 6-8 16,-3 14-3-16,2 4 7 0,2-4 2 15,5-2-10-15,0-6-33 16,0-3 36-16,12-4-59 16,3-1 4-16,3-4-26 15,3 0 70-15,0-2-49 16,2-12-18-16,-1 0 19 15,-4 2 57-15,-7 4 11 16,-2 4 5-16,-9 4 38 16,0 0-6-16,0 0-23 15,0 0-2-15,0 8-12 16,0 13 33-16,0 6-18 16,0 3 3-16,0 1 6 0,0-5-22 15,0-4 12 1,0-8-6-16,0-4-8 0,0-4 18 15,0-6-10-15,0 1-8 16,2-1 0-16,9 0 20 16,7 0 4-16,0-10-24 15,0-6-19-15,0-4-7 16,-3-2-33-16,-1 1 45 16,-3 0 6-16,-3 1 16 15,0 6-1-15,-4 4 25 16,0 4-1-16,1 6 15 15,-3 0-45-15,2 0 0 16,4 0-2-16,-2 13-13 0,3 4 14 16,-1 5 13-1,4 0-12-15,3 0 32 0,3-5-27 16,0-3 5-16,-2-4-4 16,-5-6 2-16,0-2-6 15,2-2 0-15,3 0 13 16,-1-12 18-16,2-10-34 15,-7-4-8-15,-3-2-34 16,-7 0 12-16,0 0 11 16,0-3 5-16,-5 4 14 15,-13 2 6-15,1 5-6 16,-1 6 27-16,1 7-4 0,0 7-21 16,4 0 15-1,0 0-17-15,0 9 1 0,1 9-6 16,1 4 6-16,5 4-1 15,1 0 9-15,1 2 0 16,4 0 8-16,0-3 0 16,0-6-14-16,0-3 10 15,9-3-13-15,-1-9 0 16,6-3 0-16,-3-1 6 16,5 0 9-16,1-18-1 15,4-10-14-15,3-2 0 16,-2-2-25-16,0 2 21 15,-1 4-3-15,-2 6 7 16,-3 3-1-16,-7 8 1 16,-3 5 0-16,0 4 12 0,-2 0-12 15,3 0-27-15,-3 22 11 16,2 4 16-16,-1 6 12 16,-3 2-7-16,-2 1 4 15,0-4 23-15,0-4-30 16,0-8 12-16,0-7-1 15,0-5-6-15,0-5 1 16,0-2-8-16,0 0 3 16,0 0 30-16,0-21-24 15,12-9-5-15,1-10-4 16,3-2 6-16,3 2 0 16,1 2-6-16,-1 8-3 0,-4 6-10 15,-6 9 7 1,-2 8 6-16,-5 5 0 0,0 2-11 15,0 0 9-15,0 16-27 16,3 10 29-16,-1 2 0 16,-2 4 4-16,4-1-4 15,-6-2 1-15,0-3 3 16,0-1 0-16,0-5-4 16,0-8 0-16,0-8 3 15,0-4 6-15,2 0-9 16,6-16 18-16,5-19-18 15,3-3-25-15,-1-2-8 16,-1 4 33-16,-3 7-7 0,1 4 10 16,-1 7-3-1,-5 6 0-15,1 7-3 0,0 2-4 16,0 3 7-16,1 0-12 16,3 17 5-16,5 12 0 15,0 7 7-15,1 6 1 16,2 2 8-16,0 1-18 15,-1-8-140-15,3-8-245 16</inkml:trace>
  <inkml:trace contextRef="#ctx0" brushRef="#br0" timeOffset="76029.94">2541 8937 172 0,'0'0'42'0,"0"0"-9"16,0 0 109-16,0 0 35 16,0 0-65-16,0 0-19 15,-87 0-31-15,83 0 20 16,1 0-16-16,3 0-32 16,0 0 26-16,0 0-30 15,0 0-4-15,13 0-26 16,25 0 0-16,22-5 9 15,32 3 20-15,19-9-27 16,16-1 21-16,10-2-21 16,-2 0-2-16,-3 2 0 0,-12 5 6 15,-21 0-14-15,-28 3 7 16,-24 2 1-16,-25 2 12 16,-16 0-12-16,-6-2 0 15,0 2 9-15,0-2 53 16,0-2-8-16,-6 0-11 15,1 2-42-15,1 0 32 16,4 2-32-16,0-3 4 16,0 3-5-16,0 0 6 15,-2 0-6-15,2 0 0 16,-2 0 1-16,-5 0-3 16,0-3 5-16,-2-3-3 0,0-2 0 15,-4-4 5 1,0-5-8-16,-1-4 3 0,-1-4 0 15,2-1-5-15,-1 1 11 16,1 3-6-16,-1 4 0 16,5 5 6-16,3 5-11 15,-2 6 5-15,8 0 0 16,0 2-5-16,0 0 5 16,0 0-10-16,0 0-8 15,19 0-22-15,7 0 40 16,8 11 15-16,-1 0-12 15,-6 1 2-15,-7 9-5 16,-11 4-23-16,-9 14 8 0,0 9 15 16,-23 8 4-1,-10 7 0-15,-5-2-1 0,3-3 4 16,6-5-1-16,8-7-12 16,13-4-80-16,8-10-188 15,2-12-18-15,34-16-411 16</inkml:trace>
  <inkml:trace contextRef="#ctx0" brushRef="#br0" timeOffset="80859.5">7783 8318 388 0,'0'0'184'0,"0"0"-86"16,0 0-60-16,0 0 28 15,0 0-17-15,0 0-44 16,29 15 77-16,-4-15-37 15,2 0-22-15,2 0 12 16,4 0-35-16,3-11 17 16,2-10-9-16,-2-1 0 15,-3-4-12-15,-6-1 4 16,-12-4-19-16,-3 6 11 0,-10 0-13 16,-2 4 20-1,0 7-3-15,-2-1 4 0,-14 7 22 16,1 2-21-16,-3 6-1 15,-5 0 4-15,-2 0 1 16,-1 0-5-16,-3 12 0 16,0 12 6-16,0 6 9 15,2 12-13-15,5 9 8 16,4 2 28-16,7 0-21 16,9-4 19-16,2-8 22 15,0-3-27-15,20-6 30 16,7-6-44-16,6-6 2 15,3-6 20-15,4-8-38 16,5-6 19-16,3 0-20 16,4-15-5-16,-3-14 3 0,-5-5-127 15,-6 0-73-15,-9-2-162 16</inkml:trace>
  <inkml:trace contextRef="#ctx0" brushRef="#br0" timeOffset="81789.83">8358 8243 153 0,'0'0'526'15,"0"0"-353"-15,0 0-49 16,0 0-56-16,0 0 6 16,0 0-46-16,-6-58-18 0,22 46 16 15,-1 0-22 1,3 0 0-16,2 2-4 0,0 4 7 15,1 4-17-15,3 2 6 16,0 0-6-16,-1 18-2 16,-7 8-2-16,-10 7-13 15,-6 6 23-15,0 2-2 16,-8-4 6-16,-17-1 0 16,-4-2 4-16,0-9 19 15,2-4-22-15,4-4 17 16,10-10 18-16,9-4-36 15,4-3 23-15,0 0 6 16,0-15 27-16,9-12-56 0,18-7-17 16,4 0-13-16,4-1-17 15,1 1-50-15,-5 2-23 16,-2-2-28-16,-4 6-23 16,-3 1 79-16,-5 2 62 15,0 1 30-15,-4 4 57 16,-4 4 34-16,-2 4 2 15,-3 5 19-15,-2 0-29 16,-2 3 0-16,0 2-30 16,0 2-5-16,0 0-3 15,0 0-39-15,0 0 13 16,-4 0-17-16,-10 6 4 0,-1 10 9 16,1 4-12-1,3 11 0-15,2 4 4 0,7 7 2 16,2 2 3-16,0-1-12 15,9-9 0-15,13-9 1 16,7-8-1-16,3-12 0 16,3-5-4-16,1 0-19 15,1-20 4-15,-1-7-38 16,-2-6-47-16,-10-3 40 16,-4 0-1-16,-7 2 39 15,-3 2 16-15,-4 3 4 16,-1 0 6-16,-5 7 18 15,0 4 16-15,0 6 67 16,0 3-58-16,0 2 4 16,0 2 10-16,0-2-40 0,-7 1 21 15,1 2-16-15,-2 0-17 16,4 2 34-16,2-1-29 16,2 3 1-16,0 0-11 15,0 0 6-15,0 6-14 16,0 25 6-16,0 16 2 15,0 24 4-15,0 15-1 16,0 16-3-16,0 9 0 16,2 3 6-16,-2 2-6 15,0-5 0-15,0-9 0 16,-11-14-1-16,-2-19 1 16,-1-21-9-16,8-20-49 15,6-21-55-15,0-7-34 0,2-21-21 16,20-24-519-16</inkml:trace>
  <inkml:trace contextRef="#ctx0" brushRef="#br0" timeOffset="82083.5">8948 8159 634 0,'0'0'161'0,"0"0"6"15,0 0-89-15,0 0 1 16,0 0-19-16,0 0-43 0,24-139 22 16,0 134-39-16,5 5 0 15,0 0 9-15,0 8-9 16,-4 16 0-16,-9 4-1 16,-12 4-2-16,-4 4-1 15,-18 3 4-15,-24 0 0 16,-10-3 15-16,-3-5-9 15,8-13-6-15,16-9 0 16,19-9-107-16,12-1-45 16,27-34-274-16</inkml:trace>
  <inkml:trace contextRef="#ctx0" brushRef="#br0" timeOffset="82960.1">9745 7700 185 0,'0'0'108'0,"0"0"-4"16,0 0-1-16,0 0 2 15,0 0 12-15,0 0-27 16,54-78 0-16,-54 76-6 15,0 2-34-15,0 0-31 16,-10 0 3-16,-11 0-18 16,-6 20 14-16,-6 6-6 15,1 4-12-15,-1 3 0 16,8 2 9-16,3-4 0 16,9-4-6-16,5-3-3 0,8-5 5 15,0-6 4 1,0-3-9-16,0-6 1 0,12-1 2 15,6-3 20-15,4 0-14 16,1 0 5-16,1 0-14 16,-4 0-4-16,0 0 1 15,-4 0-5-15,-5 0 0 16,0 5-4-16,-5 13 2 16,-6 3-5-16,0 1 14 15,0 2-5-15,-13-1 6 16,-7 4 13-16,-4-4-5 15,4 2 14-15,-3-5-21 16,6-1-1-16,3-5 6 0,3-5 5 16,5-7-11-16,1-2 0 15,5 0 6-15,0 0 21 16,0 0 3-16,0-11-15 16,0-3-15-16,20-1-5 15,5 1 5-15,1 4 5 16,6 5-1-16,-3 5-7 15,-2 0 3-15,-4 0-26 16,-2 29 13-16,-3 7-28 16,-9 10 33-16,-5 8-4 15,-4 10 12-15,0 5-18 16,-15 3 18-16,-6 6 0 16,1 0 1-16,3 7 10 15,1-1 3-15,9-6 2 0,5-8-13 16,2-10 30-16,0-14-32 15,25-12 4-15,15-13-5 16,9-16-17-16,9-5-132 16,4-9-303-16</inkml:trace>
  <inkml:trace contextRef="#ctx0" brushRef="#br0" timeOffset="85359.51">10432 7940 197 0,'0'0'184'0,"0"0"-67"0,0 0 9 16,0 0-26-16,0 0-52 16,0 0 39-16,22-45-46 15,-20 42 15-15,-2 3 2 16,0 0-51-16,0 0-7 15,5 7-17-15,-3 12 17 16,3 8 0-16,-3 2 2 16,0 0 21-16,0-1-9 15,0-6-6-15,1-9-2 16,-1-1-6-16,-2-9 10 16,0-3 1-16,0 0-11 0,0 0 2 15,0 0 18-15,0 0-9 16,0-12 23-16,0-10-34 15,0-5 0-15,-13 1 5 16,1 1 1-16,-3-1-6 16,2-1 0-16,-1 3 4 15,1 4-1-15,1 4-3 16,2 6 0-16,1 4 10 16,1 5-9-16,2 1-2 15,-3 0-20-15,-5 0 21 16,2 1 10-16,-5 15-10 15,0 2 2-15,-1 7 1 16,-1 7 10-16,-2 6-11 16,1 6 11-16,0 8-7 0,2 7 2 15,0 0-7-15,9 0 4 16,3-8 6-16,6-7-7 16,0-13-4-16,0-7 0 15,0-12 7-15,11-4-2 16,5-4-5-16,4-4 0 15,6 0 13-15,7-21-3 16,6-9-10-16,3-10-15 16,-2-6-1-16,-4-4 12 15,-9 4-10-15,-8 4 14 16,-10 8 3-16,-2 5-2 0,-7 4-1 16,0 4 0-16,0 9 3 15,0 5 9-15,0 2-12 16,0 4 4-16,0 1-9 15,0 0 5-15,0 0-3 16,0 0 2-16,0 0-28 16,0 0 24-16,-2 4-10 15,-5 12 15-15,3 8 2 16,-1 10 8-16,5 14-10 16,0 13 13-16,0-2-12 15,5-1 30-15,15-11-18 16,2-17-4-16,0-11 26 15,3-12-25-15,6-7 13 16,4-2-1-16,6-27-21 16,-3-3-1-16,-5-5-75 0,-4-3-99 15,-8-1-112-15,-2-1-473 16</inkml:trace>
  <inkml:trace contextRef="#ctx0" brushRef="#br0" timeOffset="85970.51">11010 8090 136 0,'0'0'245'16,"0"0"-13"-16,0 0-73 16,0 0 22-16,0 0-66 15,0 0-12-15,-41-9-30 16,41 9-43-16,25-3-6 16,8 0 7-16,10-3-6 15,1 2-22-15,1 0 3 0,-3-2-8 16,-6 0 2-16,-7 2-91 15,-7-4-9-15,-7 0-58 16,-7-1-36-16,-8 2-24 16,0 0-81-16,-14-2 36 15</inkml:trace>
  <inkml:trace contextRef="#ctx0" brushRef="#br0" timeOffset="86199.94">11188 7943 106 0,'0'0'180'16,"0"0"45"-16,0 0-59 15,0 0-9-15,0 0-54 16,0 0-7-16,-52-61 20 16,52 60-71-16,0 1 22 0,0 0-22 15,0 0-43-15,-2 0 12 16,2 5-14-16,-2 23 0 16,2 15-6-16,-2 13 15 15,2 6-9-15,0 10 0 16,0 2 3-16,0-6-16 15,0-10-67-15,13-13-68 16,5-19-84-16,-1-18-337 16</inkml:trace>
  <inkml:trace contextRef="#ctx0" brushRef="#br0" timeOffset="86762.34">11629 7722 348 0,'0'0'174'16,"0"0"-19"-16,0 0-14 16,0 0-38-16,0 0-11 15,0 0-24-15,0-14-24 16,0 14 13-16,0 0-57 15,0 6-25-15,0 18 25 16,0 12 7-16,0 10 20 0,0 2-15 16,0 5-11-16,0-2 24 15,-2-3-18-15,-5-7-4 16,3-5 5-16,-6-9 4 16,6-8-9-16,0-9-3 15,-1-4 0-15,5-6 11 16,0 0 4-16,0 0-11 15,0-6 27-15,3-18-9 16,15-6-10-16,3-3-12 16,8 4 2-16,5 3-10 15,4 8 7-15,4 10-7 16,0 4 3-16,-7 4 3 16,-9 0-9-16,-13 4 11 0,-10 11-26 15,-3 5 25-15,0 1-26 16,-21 3 13-16,-8-2 12 15,-4 1 2-15,-3-6 8 16,3-3-6-16,0-2-1 16,4-4 12-16,4-1-5 15,7-5-8-15,9-2 0 16,9 0-39-16,0 0-34 16,23-9-142-16,14-9-322 15</inkml:trace>
  <inkml:trace contextRef="#ctx0" brushRef="#br0" timeOffset="87032.48">12142 7947 380 0,'0'0'297'0,"0"0"-79"15,0 0-94-15,0 0-28 16,0 0 22-16,0 0-67 15,0-33 6-15,0 33-43 16,0 0-8-16,0 0-6 16,0 11-10-16,0 18 10 15,0 10 5-15,-2 9-5 16,-7 8 16-16,-1 4-16 16,4-2-53-16,4-10-12 0,2-11-125 15,0-17-94 1,8-18-234-16</inkml:trace>
  <inkml:trace contextRef="#ctx0" brushRef="#br0" timeOffset="87655.51">12438 7908 656 0,'0'0'217'0,"0"0"-88"0,0 0 4 16,0 0-69 0,0 0-19-16,0 0-30 0,11-94-4 15,10 84-2-15,-2 2-8 16,4 2 5-16,-1 4-12 16,-1 2-42-16,-2 0 43 15,1 2-10-15,-5 20 5 16,-3 6-2-16,-7 4 3 15,-5 3 9-15,0 1-7 16,-7-2 12-16,-11-4-5 16,-3-2 0-16,4-8 8 15,5-9-1-15,4-4-7 16,8-7 0-16,0 0 23 0,0-12-13 16,4-12-10-16,21-10-12 15,2 2-15-15,2-3 25 16,0 2-46-16,-5 0-3 15,-4-1 23-15,-4 0 1 16,-1 4 27-16,-5 2 5 16,-4 4-5-16,-4 7 44 15,-2 0-21-15,0 8 13 16,0 0 15-16,0 7-22 16,0 0-6-16,-2 2-22 15,-7 0 9-15,0 0-8 16,-2 7-1-16,2 11-1 0,0 1 15 15,2 8-14 1,5 4 24-16,2 5-14 0,0 2-5 16,0 3 14-1,2-1-20-15,14-4 0 0,4-7-1 16,5-2-2-16,4-13-37 16,0-6-71-16,2-8-75 15,0 0-110-15,-2-8-270 16</inkml:trace>
  <inkml:trace contextRef="#ctx0" brushRef="#br0" timeOffset="87851.5">13009 7830 475 0,'0'0'261'16,"0"0"-117"-16,0 0-17 16,0 0-23-16,0 0-60 0,0 0-20 15,0-28-24 1,0 45 0-16,0 8 23 0,0 9-19 15,0 4 7-15,0 4-9 16,0 3 9-16,0-3-22 16,0-6-15-16,5-10-164 15,3-16-224-15</inkml:trace>
  <inkml:trace contextRef="#ctx0" brushRef="#br0" timeOffset="88436.36">13332 7796 520 0,'0'0'258'0,"0"0"-98"16,0 0-1-16,0 0-38 15,0 0-81-15,0 0 28 16,72 0-51-16,-24 0 3 16,2 0-3-16,-8 0-8 15,-5 0-8-15,-10 0-1 16,-9-1-35-16,-11-1 29 16,-7-5-53-16,0-1 19 15,0-4 10-15,-9-5-11 16,-11 3 39-16,3-6-6 15,-4 8 8-15,5-5 5 16,3 2 6-16,5 8-4 16,0 0 15-16,4 6-7 15,2 1 36-15,-1 0-50 16,1 0 5-16,2 1-12 0,0 25 14 16,0 15-8-16,0 7 11 15,7 7-7-15,5-4 7 16,1-4-11-16,0-7-13 15,-2-12-107-15,0-15-310 16</inkml:trace>
  <inkml:trace contextRef="#ctx0" brushRef="#br0" timeOffset="91239.48">14148 7510 159 0,'0'0'184'0,"0"0"-16"16,0 0-2-16,0 0-76 16,0 0-13-16,0 0 36 15,0 0-61-15,-2-49 8 16,2 49-19-16,0 0-35 16,0 0-11-16,2 14 5 15,2 17 0-15,1 9 8 16,0 8 11-16,-3 6 7 15,0 1-5-15,-2 0-20 16,0-6 30-16,0-10-18 0,0-7-12 16,0-10 34-16,0-9-31 15,0-8 3-15,0-5-2 16,0 0 5-16,0 0-1 16,0 0 11-16,7-14 11 15,3-9-13-15,6-5-18 16,6 2 0-16,7 3 0 15,8 5-32-15,0 7 31 16,1 8-12-16,-5 3 0 16,-4 0 6-16,-6 12-3 15,-10 6 8-15,-11 2 0 16,-2 0-28-16,0 1 25 0,-20-2-16 16,-11-1 21-1,-4-2-4-15,-6 0 13 0,3-1-9 16,1-4 2-16,3-2 3 15,7-5 8-15,11-3-13 16,8-1 0-16,6 0 0 16,2 0 0-16,0 0-60 15,17-1-130-15,19-8-288 16,6-3 46-16</inkml:trace>
  <inkml:trace contextRef="#ctx0" brushRef="#br0" timeOffset="91614.29">14636 7936 542 0,'0'0'238'0,"0"0"-106"16,0 0-40-16,0 0-42 16,0 0-29-16,0 0-2 15,56-59 3-15,-29 56-22 16,-7 3 3-16,0 0 0 15,-7 0-3-15,3 4-3 16,-5 13-10-16,-6 2 10 16,-3 3-3-16,-2 3-1 15,0-1 3-15,-7-2 1 16,-13 0 6-16,-7 2 3 16,-2-2 50-16,2 0-30 0,2-4 15 15,10-9-7 1,9-4-18-16,6-3 36 0,0-2-22 15,0 0 12-15,26-2-11 16,12-12-26-16,11-2 16 16,7 2-21-16,2 2-44 15,6 0-37-15,-3 2-165 16,-3-4-183-16</inkml:trace>
  <inkml:trace contextRef="#ctx0" brushRef="#br0" timeOffset="92191.88">15205 7720 606 0,'0'0'206'0,"0"0"-107"16,0 0-36-16,0 0-61 15,0 0 0-15,0 0 25 16,95-102-24-16,-74 99-3 15,-4 3 0-15,1 0 1 16,-3 0-2-16,1 0 1 16,-5 17 0-16,-1 8-14 15,-8 7 9-15,-2 3-11 16,0 2 14-16,-18-3 1 16,-7-1 1-16,-2-7 15 15,0-3-7-15,8-10 36 0,5-6-43 16,8-4 20-16,6-3-2 15,0 0-18-15,0-5 91 16,6-20-76-16,17-5-5 16,3-3 7-16,3-6-18 15,5 3-10-15,-3 0-2 16,0 0-30-16,-4 4 40 16,-4 1-15-16,-8 4 16 15,-6 5-7-15,-4 6 8 16,-5 5 0-16,0 5 2 15,0 4 5-15,-3 0 0 16,-11 2-3-16,2 0-1 0,-7 0 36 16,4 0-19-1,-1 17 5-15,1 3 12 0,1 7-32 16,3 12 17-16,7 4-2 16,4 6-19-16,0 1 28 15,9-4-29-15,11-6 0 16,-1-5-5-16,2-9-77 15,1-8-47-15,-4-11-131 16,-2-7-305-16</inkml:trace>
  <inkml:trace contextRef="#ctx0" brushRef="#br0" timeOffset="92522.49">15657 7816 249 0,'0'0'429'0,"0"0"-240"15,0 0-91-15,0 0-83 16,0 0 26-16,0 0-35 16,127-32 4-16,-106 44-10 15,-8 6 10-15,-7 7-6 16,-6-1 23-16,0-1 0 16,-4 5 62-16,-19 1-53 15,-6-3 18-15,-4 2-14 16,-3-2-27-16,5-6 24 15,6-6-22-15,15-6-10 0,7-4 13 16,3-4-11-16,0 0 5 16,21 0 14-16,16-11-25 15,14-2 23-15,5-1-24 16,0 6-16-16,-2 0-6 16,4 4-158-16,0-4-119 15,6-5-453-15</inkml:trace>
  <inkml:trace contextRef="#ctx0" brushRef="#br0" timeOffset="93182.01">16440 7720 555 0,'0'0'291'15,"0"0"-111"-15,0 0-88 16,0 0-26-16,0 0-15 15,0 0-21-15,86-2 5 16,-43 2-19-16,-8 0-11 16,1 0 7-16,-9 0-12 15,-7 0-19-15,-7-6-26 16,-6 0-88-16,-7-6 33 16,0-2-17-16,-9-2-11 0,-18-3 16 15,0 2 68-15,0-1 44 16,6 2 14-16,5 1 17 15,7 3 74-15,7 5 6 16,0 0-9-16,2 7 50 16,0 0-68-16,0 0-54 15,0 11-24-15,11 19 6 16,7 16 19-16,-3 8-2 16,-1 6-26-16,-5 5 14 15,-1-3-13-15,-4-7-8 16,2-5-32-16,-2-9-140 15,-4-15-50-15,0-18-201 0</inkml:trace>
  <inkml:trace contextRef="#ctx0" brushRef="#br0" timeOffset="93432.92">17161 7652 629 0,'0'0'338'0,"0"0"-219"16,0 0-44-16,0 0-69 15,0 0-1-15,0 0-5 0,0 10-46 16,0-2-52-16,12 0-110 15,1-6-269-15</inkml:trace>
  <inkml:trace contextRef="#ctx0" brushRef="#br0" timeOffset="93565.89">17514 7678 442 0,'0'0'288'0,"0"0"-213"16,0 0-72-16,0 0-3 15,0 0-1-15,0 0-42 16,54 8-249-16</inkml:trace>
  <inkml:trace contextRef="#ctx0" brushRef="#br0" timeOffset="93709.84">17956 7674 509 0,'0'0'221'15,"0"0"-167"-15,0 0-54 16,0 0-136-16,0 0-99 16,0 0-104-16</inkml:trace>
  <inkml:trace contextRef="#ctx0" brushRef="#br0" timeOffset="94442.44">18735 7583 582 0,'0'0'230'0,"0"0"-93"0,0 0-5 16,0 0-108-16,0 0 17 15,0 0-12-15,137-16-24 16,-97 16 16-16,-7 0-21 16,-6 0 0-16,-9-2-12 15,-5 1-1-15,-6-3-32 16,-3 0-36-16,-4-4-61 16,0-2 22-16,0-3-69 15,-11-1 101-15,-7 0 76 16,1 2 10-16,0 1 2 15,5 1 65-15,5 1 19 16,0 3 56-16,2 4-43 0,5 2-11 16,0 0 11-16,0 0-69 15,0 0-3-15,0 0-25 16,0 17 0-16,0 11 19 16,0 4-19-16,0 5 1 15,0 4 7-15,0 2 0 16,0-5-16-16,0-1-36 15,2-5-132-15,4-12-87 16,2-17-285-16</inkml:trace>
  <inkml:trace contextRef="#ctx0" brushRef="#br0" timeOffset="95034.19">19179 7279 321 0,'0'0'248'15,"0"0"-80"-15,0 0-43 16,0 0 7-16,0 0-29 16,0 0-20-16,27-76-5 15,-22 72-49-15,-3 2 19 16,-2 2-24-16,4 0-20 15,0 0 4-15,6 14-8 0,-1 11 0 16,-1 12-9-16,-4 3 8 16,-1 7 1-16,-3-1 2 15,0 3 7-15,0-2 7 16,0-1-11-16,0-7-5 16,0-2 3-16,0-9-1 15,0-9-4-15,0-7 2 16,0-5 0-16,0-6-3 15,0-1 10-15,0 0-7 16,0 0 10-16,0 0-5 16,0-9 18-16,11-13-21 15,5-5 7-15,4 4-6 16,5 0-3-16,1 6 0 16,6 3-2-16,1 8-12 15,0 6 14-15,-4 0 0 0,-4 0 0 16,-12 6-19-16,-7 5 17 15,-6 1-13-15,0 3 11 16,-22-1-40-16,-11 3 42 16,-7 0 2-16,-2-2 10 15,1-1 14-15,3-2-19 16,5 1-5-16,6-3 0 16,7-2-5-16,11-4-20 15,9-2-78-15,0-2-141 16,18 0-152-16</inkml:trace>
  <inkml:trace contextRef="#ctx0" brushRef="#br0" timeOffset="95350.5">19696 7552 660 0,'0'0'212'15,"0"0"-82"-15,0 0-47 16,0 0 9-16,0 0-25 16,0 0-26-16,-8-39 15 15,8 39-43-15,0 0 1 16,0 0 0-16,0 0-11 16,0 0-6-16,0 15-1 0,0 13 4 15,0 6-7-15,0 8 9 16,0 3-2-16,0-4 0 15,0-1 7-15,0-3-18 16,0-8-24-16,0-7-58 16,0-10-63-16,0-10-162 15,11-2-350-15</inkml:trace>
  <inkml:trace contextRef="#ctx0" brushRef="#br0" timeOffset="96062.96">19950 7586 331 0,'0'0'350'0,"0"0"-135"16,0 0-145-16,0 0 10 15,0 0 7-15,0 0-52 16,0-30 2-16,0 30-37 16,0 0 1-16,0 0-12 15,0 0-5-15,0 8 16 16,0 10 8-16,-2 2 1 15,-2 2 3-15,4 4-12 16,0 1 4-16,0-6-2 16,0-1-1-16,0-6-1 15,11-6 3-15,7-4-3 16,2-4 9-16,4 0 3 0,1-6-11 16,-1-12 2-1,-8-2-3-15,-5 0-13 0,-6 0 10 16,-5 0 3-16,0 2-9 15,0 0 18-15,-16 6-9 16,-6 2 34-16,-1 3-30 16,1 6 11-16,2 1-12 15,9 0-1-15,6 0 14 16,5 0-16-16,0 0 3 16,0 0 23-16,2-2-18 15,14 0-3-15,6-1 10 16,5 1-9-16,0 2 4 15,0 0-10-15,2 0 0 16,-5 0-9-16,-3 0 19 0,-8 0-12 16,-5 7 2-16,-3 4-13 15,-2 3 3-15,1 4 7 16,-2 0 3-16,3 1 0 16,-1-1 7-16,2-2-7 15,1-4 0-15,2-2 8 16,2-8 3-16,3-2-11 15,1 0 0-15,4-7 44 16,0-10-41-16,-1-5 5 16,-5 0-8-16,-3-2 4 15,-10 0-22-15,0 4 18 16,-10 3-21-16,-17 6 18 16,-1 6-8-16,-4 3 11 0,1 2 0 15,7 0-8-15,8 0 3 16,12 0-105-16,4 2-85 15,16-2-204-15,15 0-221 16</inkml:trace>
  <inkml:trace contextRef="#ctx0" brushRef="#br0" timeOffset="96680.17">20592 7354 600 0,'0'0'178'0,"0"0"-58"0,0 0-42 15,0 0-17-15,0 0 5 16,0 0-54-16,52-69 4 16,-28 59-16-16,1 5 9 15,-6 2-9-15,2 3 2 16,-5 0-2-16,1 6 0 15,-1 17-18-15,-1 9 18 16,-4 7 0-16,-6 1 3 16,-5 5 10-16,0-2 30 15,-18 3 7-15,-9-4 15 16,-8-3-40-16,4-5 14 0,4-8-23 16,10-10-14-1,7-8 17-15,6-8-11 0,4 0-7 16,4-12 53-16,25-20-45 15,11-10-4-15,3-3-5 16,-3 2-10-16,-3-4 5 16,-8 6-26-16,-4 3 3 15,-9 3 14-15,-5 3 2 16,-7 8 12-16,-2 2 0 16,-2 6 2-16,0 4-5 15,0 5 9-15,0 5-6 16,0 2 0-16,0 0-5 15,-6 0 3-15,-7 1 2 16,1 15 0-16,1 6 23 0,3 8-22 16,2 6 18-16,4 9 4 15,2 2-16-15,0 6 4 16,0-3-11-16,6-4 9 16,2-8-8-16,-1-7-1 15,-1-8-37-15,6-11-32 16,1-8-143-16,5-4-169 15,1-7-358-15</inkml:trace>
  <inkml:trace contextRef="#ctx0" brushRef="#br0" timeOffset="96914.73">21111 7483 586 0,'0'0'281'0,"0"0"-101"15,0 0 12-15,0 0-121 16,0 0 7-16,0 0-50 15,23-22-24-15,-19 26-5 16,2 14 15-16,-2 10-14 16,0 7 0-16,-4 1 13 15,0 6-13-15,0 2 0 16,0-2 4-16,0-3-18 16,0-7-27-16,-4-6-39 15,2-11-101-15,2-7-64 16,0-8-185-16</inkml:trace>
  <inkml:trace contextRef="#ctx0" brushRef="#br0" timeOffset="97578.93">21364 7572 508 0,'0'0'340'0,"0"0"-149"15,0 0-86-15,0 0-7 16,0 0-41-16,0 0-23 15,0-26 15-15,0 26-42 16,0 0-6-16,0 0-1 16,0 0-19-16,0 7 19 15,0 15 0-15,-7 2 1 16,-2 5-3-16,2-1 6 16,7-1-4-16,0 0 0 15,0-5 10-15,0-8-10 0,13-4 0 16,6-5 0-16,1-5 20 15,-1 0-19-15,0 0 5 16,-3-15-6-16,-8-3-27 16,-3-2 22-16,-5-2-25 15,0-7-1-15,0 4 29 16,-9 1-17-16,-9 3 10 16,3 6 5-16,-1 3 4 15,7 5 17-15,5 4-17 16,2 3 0-16,2 0 5 15,0 0 6-15,0 0-6 16,0-2-5-16,10 0 7 0,1-1-3 16,3 3-4-16,-3 0 0 15,3 0-11-15,3 0-5 16,3 9-5-16,2-4-15 16,3 2 22-16,-5-4 13 15,-5 0-10-15,-5-1 11 16,-6 1-5-16,-2-3 5 15,0 3 0-15,-2-3-1 16,3 1 9-16,-1 3 6 16,4 5-13-16,2-2 3 15,0 4 43-15,1-1-46 16,-1-2 16-16,-2-3 3 16,-4 0-14-16,-2-3 27 0,0-2-30 15,0 0-2-15,0 0-2 16,0 0-3-16,0 0-6 15,0 0-39-15,0 0-61 16,0 0-33-16,0-15-205 16</inkml:trace>
  <inkml:trace contextRef="#ctx0" brushRef="#br0" timeOffset="98191.86">21504 7604 43 0,'0'0'240'16,"0"0"-81"-16,0 0 15 15,0 0-39-15,0 0-43 0,0 0 18 16,31-72-17-16,-24 65-31 15,-2 3 25-15,-3 3-43 16,-2 1-9-16,0 0-22 16,0 0-5-16,0 0-8 15,0 8 0-15,0 12 0 16,0 2 5-16,0 4-2 16,2 3-3-16,7 3 0 15,5 1 5-15,1-3-9 16,3-10 4-16,3-6-3 0,4-12-6 15,2-2 13 1,0-4-4-16,-2-20 0 0,-8-6-44 16,-3-2 24-16,-12-1 0 15,-2 2 6-15,0 3 14 16,-25 6 11-16,-2 3 18 16,-2 10-2-16,-2 6-18 15,0 3-11-15,0 0 2 16,9 4-12-16,8 10-14 15,14-3-161-15,7-8-108 16,31-3-422-16</inkml:trace>
  <inkml:trace contextRef="#ctx0" brushRef="#br0" timeOffset="99079.83">21961 6796 466 0,'0'0'211'16,"0"0"-78"-16,0 0-50 16,0 0 14-16,0 0-55 15,0 0-27-15,34-79 36 16,-21 73-49-16,-2 6 19 15,1 0-7-15,0 0-4 16,0 4-5-16,-1 19-5 16,-2 6 0-16,-5 6 5 15,0 3 7-15,-4 4-10 16,0 4 3-16,0 5 5 16,-4 8 7-16,-7 3-17 15,0 4 2-15,2-3 14 0,4-11-5 16,5-10-11-16,0-11 3 15,0-8 4-15,14-7-2 16,8-9-3-16,7-4 4 16,2-3 2-16,6 0-8 15,-4-8-16-15,-7-12 0 16,-4-4 14-16,-6 1-7 16,-7-2 9-16,0 3 0 15,-7-1 47-15,3 3-44 16,-5 4 23-16,0 6-11 0,0 2-5 15,0 7 8 1,0 1-18-16,0 0 0 0,-9 0-11 16,-4 0 15-16,4 14-4 15,-5 4 0-15,5 5 2 16,0 4-4-16,2 9 2 16,5 8 0-16,0 8-4 15,2 9 12-15,0 9-8 16,0 6 0-16,0 3 0 15,0 4 2-15,11-6-2 16,-2-9 0-16,0-6-5 16,-2-8 14-16,-3-8-12 15,-4-3 3-15,0-11 0 16,-2-9 1-16,-22-9-1 16,-10-4 0-16,-8-8 29 0,-2-2-28 15,1-2 22-15,7-14-19 16,14-4 2-16,9 4 5 15,8 2-11-15,5 1-58 16,0 1-99-16,15 7-314 16</inkml:trace>
  <inkml:trace contextRef="#ctx0" brushRef="#br0" timeOffset="99764.67">7329 9293 119 0,'0'0'0'0,"0"0"-77"0</inkml:trace>
  <inkml:trace contextRef="#ctx0" brushRef="#br0" timeOffset="102099.44">7329 9293 37 0,'138'35'114'15,"-138"-35"-84"-15,0 0-23 0,0 0 0 16,0 0 41-16,0 0 29 16,-27 2 15-16,25-2-15 15,-2 0-67-15,-3 2 13 16,-7 2-18-16,4 0 8 16,-4-2 45-16,3 2-19 15,4-2 9-15,1-2 16 16,4 3-16-16,-1-3 15 15,3 0-35-15,0 0-19 16,0 0 32-16,0 0-24 16,0 0 0-16,0 0-17 15,0 2 12-15,11-1 7 16,5 1 12-16,4 0-11 16,5-2 27-16,6 0-46 15,2 0 15-15,7 0-2 0,1 0-11 16,-4 0 16-16,-1 0-19 15,-1 0 0-15,-3-2 2 16,1 2 8-16,2 0-10 16,2-2 0-16,1 1 9 15,4-1 8-15,0-1-16 16,3 1 2-16,4-2 18 16,2-2-10-16,0-2-11 15,3-1 2-15,0 0 1 16,2 1 18-16,1-1-21 15,-1-2 0-15,-1 5 25 16,-3-2-19-16,-6 6-6 0,-3-3 0 16,-3 5 6-16,-2-3-6 15,-5-1 0-15,0 2 0 16,6-1-1-16,-1-2 10 16,4 1-9-16,5-1 7 15,9-6-4-15,6 1 37 16,7-1-40-16,7 2 3 15,-3 1-3-15,1 2 6 16,-7 2-6-16,-4 4 0 16,-8 0 2-16,-4 0 2 15,1 0-4-15,-3-4 0 16,-1 0 0-16,0 0 14 16,0-4-14-16,-1-3 6 0,2 2 1 15,-2-3 0 1,0 2-7-16,0 2 0 0,2-1-3 15,-3 4 7-15,4-2-4 16,4 4 0-16,-2 1 5 16,2 2-4-16,-2 0-1 15,-4 0 0-15,-1 0-7 16,-5-2 10-16,1 2-3 16,-1-3 0-16,1-1 5 15,6 1 3-15,0-4-8 16,7 2 0-16,-1-3-2 15,3-1 5-15,2 2-3 0,-2-1 0 16,2-1 9-16,-2 4-6 16,-4 1-3-16,0 1 0 15,-6 2-6-15,-1 1 12 16,-5 0-6-16,1 0 0 16,-1-3 2-16,3 1-2 15,4-2 0-15,0-1 0 16,2-2-3-16,3 2 10 15,-3 0-7-15,-1-1 0 16,-2 2 1-16,1 2 0 16,2 0-1-16,3 2 0 15,2 0-6-15,-3 0 14 16,1 0-8-16,-1 0 0 16,-2-2 2-16,1 2-4 15,-3-2 2-15,2-2 0 0,3-1 0 16,-4 2-1-16,2-1 1 15,0-1 0-15,-1 3 3 16,2-5-3-16,-2 3 0 16,5-2 0-16,0 0 0 15,-1 0 3-15,1 0-3 16,0 0 0-16,2 3 8 16,4-2-10-16,5-2 2 15,7 2 0-15,-1-1-3 16,1 3 5-16,-7-2-2 15,-5 5 0-15,-6 0 3 16,-3 0-6-16,-1 0 3 0,-1 0 0 16,3 0-1-1,-3 0 1-15,7 0 0 0,2 0 0 16,7 0 3-16,2 0-4 16,4-4 2-16,2 0-1 15,-2-3 0-15,-4 4 0 16,-5 1 0-16,4-2 0 15,-6 1 3-15,0 3-3 16,5-3 0-16,2 1 0 16,5-2-1-16,1 0 7 15,4-2-6-15,-4-1 0 16,-6 4 0-16,-3-2-7 16,-14 4 7-16,-2-1 0 0,-4 2 0 15,1 0 4-15,5 0-8 16,4 0 4-16,1 0 0 15,10 0-1-15,4-4 1 16,0-1 0-16,6 0-1 16,-4-2 6-16,-3 2-5 15,-6-2 0-15,-6 5 3 16,-7-5-9-16,-2 1 13 16,-3 2-7-16,4-2 0 15,-1-1 4-15,2 0-5 16,0 0 1-16,5 0 0 15,-2-2-5-15,-3 3 12 0,-4 1-7 16,-7-2 0-16,-3 2 5 16,2 0-8-16,1 0 3 15,4-1 0-15,5-1 4 16,5-1 1-16,6 4-5 16,3-3 0-16,-1 3 4 15,0-1-5-15,-1 0 1 16,-1 3 0-16,-2-3-9 15,-4 3 13-15,-4 2-4 16,0 0 0-16,-1 0 8 16,4 0-10-16,7-2 2 15,2-1 0-15,6-2-1 16,-1 1 1-16,-1-1 0 0,-3 0-1 16,-5-1 13-1,-2 0-20-15,-6 0 8 0,-2 2 0 16,-1 0-4-16,-1 3 12 15,8-4-8-15,4-1 0 16,6 0 5-16,5 0-6 16,2-2 1-16,1 0 0 15,-3 1-13-15,-7 4 17 16,-1-1-4-16,-1 2 0 16,0 2 11-16,7-3-22 15,5 3 11-15,5 0 0 16,4 0-5-16,1 0 11 0,-2-2-6 15,3-5 0 1,-5 3 8-16,2-2-9 0,0 0 1 16,5 0 0-16,5 0-7 15,3 0 10-15,7 3-3 16,12-4 0-16,5 5 6 16,7-1-4-16,-5 1-2 15,2 2 0-15,1-3-13 16,6 3 19-16,5 0-6 15,6 0 0-15,1 0 2 16,11 0-7-16,7 0 5 16,14 0 0-16,11 0-1 15,4 3 10-15,0 6-12 0,-1 1 3 16,-5 2 0 0,-1-4-1-16,0-1 1 0,-4-6 0 15,-10-1 11-15,-12 0-3 16,-19 0 6-16,-17 0-14 15,-22 0 9-15,-26 0-7 16,-34 0-2-16,-36 0-32 16,-43 0-28-16,-76-1-257 15,-58-14-151-15</inkml:trace>
  <inkml:trace contextRef="#ctx0" brushRef="#br0" timeOffset="103128.53">8526 9951 104 0,'0'0'225'15,"0"0"-47"-15,0 0-37 16,0 0-41-16,0 0 20 15,0 0-2-15,21-160-39 0,-15 148 35 16,-4 0-61-16,2 6-15 16,-1 2 27-16,-3 0-51 15,0 4 13-15,0 0-9 16,0 0-17-16,0 0-2 16,0 8-25-16,0 17 26 15,0 14 10-15,-7 12-8 16,-1 5-2-16,-6 6 0 15,3 4 10-15,-5 2-14 16,3 2 4-16,-1-1 0 16,5-5 10-16,5-10-6 15,4-12-4-15,0-10 0 16,4-10-66-16,27-14-105 16,9-8-210-16</inkml:trace>
  <inkml:trace contextRef="#ctx0" brushRef="#br0" timeOffset="103682.22">9650 10160 320 0,'0'0'221'0,"0"0"-36"0,0 0-63 15,0 0 11-15,0 0-22 16,0 0 4-16,-52-20-67 15,52 20-9-15,-2 0 30 16,2 0-51-16,0 0 18 16,0 0-23-16,4 0-6 15,27-2-7-15,21 0 17 16,15-2-12-16,9 0 12 16,-3 0-16-16,-8-2-2 15,-10 3-27-15,-9-2-55 16,-15 3-47-16,-16-2-88 15,-15-2-48-15,0-2-78 0</inkml:trace>
  <inkml:trace contextRef="#ctx0" brushRef="#br0" timeOffset="103922.09">9926 10043 3 0,'0'0'182'16,"0"0"17"-16,0 0-31 16,0 0 6-16,0 0-39 15,0 0-11-15,-38-119 6 16,38 102-43-16,0 5-38 15,0 7 19-15,0 3-53 16,0 2 17-16,0 0-32 16,0 0 6-16,0 5-15 15,0 21-4-15,-6 15 12 16,-6 7-10-16,-5 6 22 0,1 4-7 16,1 0-4-1,5-1-1-15,6-5-1 0,4-8-123 16,0-10-98-16,20-20-223 15</inkml:trace>
  <inkml:trace contextRef="#ctx0" brushRef="#br0" timeOffset="104530.1">10838 10040 98 0,'0'0'604'16,"0"0"-390"-16,0 0-107 15,0 0-28-15,0 0-53 16,0 0-1-16,97-22-14 16,-54 10-8-16,-1 0 15 0,-4-2-11 15,-7-2-7-15,-6-4 1 16,-7 0 4-16,-7-2 2 15,-7 1-7-15,-2 4 8 16,-2-1-18-16,0 4 10 16,0 0 0-16,-10 3-1 15,-11 5-17-15,0 6 10 16,-2 0 8-16,-2 0 0 16,3 13-1-16,0 5 6 15,0-1-5-15,4 6 24 16,0 3-19-16,0 6 30 15,7 2 4-15,2 4-4 0,6 3 28 16,3-2-43-16,0 1-4 16,23-3 5-16,13-7-15 15,9-7-4-15,1-6 2 16,1-11 4-16,-3-6-16 16,-6 0-41-16,-4-13-73 15,-10-15-89-15,-6-6-290 16</inkml:trace>
  <inkml:trace contextRef="#ctx0" brushRef="#br0" timeOffset="105353.52">11290 9958 485 0,'0'0'340'15,"0"0"-123"-15,0 0-110 16,0 0-40-16,0 0 1 0,0 0-65 16,56-65 12-1,-23 58-19-15,1 2 20 0,1 2-16 16,-4 3 0-16,-4 0 0 15,-2 8-9-15,-5 12 9 16,-7 8-3-16,-6 0 3 16,-7 4-32-16,0 0 32 15,0-1-5-15,-17 1 5 16,-8-4 22-16,0-5-16 16,-4-3-4-16,4-4 2 15,8-6 7-15,3-3-5 16,8-6-6-16,6-1 0 0,0-1 39 15,6-21-39 1,15-7 6-16,3-5-13 0,3 2 14 16,-3-1 0-16,1 1-7 15,-3 6 0-15,1 1-7 16,-6 1 12-16,3 2-5 16,-7 1 0-16,-1 4 5 15,-5 5-6-15,-5 6 1 16,-2 4 0-16,0 2-8 15,0 0 6-15,0 0-12 16,0 0-2-16,-5 12 16 16,-6 6 3-16,2 6-1 15,-2 2-2-15,5 6 40 16,6 2-37-16,0-2 17 16,0 0-20-16,21-6 6 0,4-3-1 15,6-11-5 1,0-7 0-16,1-5-8 0,-1 0-7 15,-4 0-28-15,-5-5-31 16,-7-7-25-16,-3-5 66 16,-3 3 13-16,-5-4 20 15,0-5 14-15,-1 0-8 16,2-5 54-16,-1 1-7 16,0 6-7-16,1 3 15 15,-3 8-37-15,-2 4 5 16,0 3 9-16,0 3-37 15,0 0 20-15,2 0-13 0,-2 0-1 16,0 0 3 0,0 0-10-16,0 0 0 0,0 0-8 15,0 23-2-15,0 12 9 16,0 16-2-16,-4 7 3 16,-3 8 6-16,-2 11-6 15,0 5 0-15,3 0-3 16,-1-2 6-16,1-10-6 15,0-14-9-15,4-12-33 16,0-15 27-16,2-15-58 16,0-8-57-16,0-6-6 15,0 0-80-15,0-25-93 16</inkml:trace>
  <inkml:trace contextRef="#ctx0" brushRef="#br0" timeOffset="105631.52">11847 10057 555 0,'0'0'298'0,"0"0"-121"15,0 0-96-15,0 0 2 16,0 0-43-16,0 0 5 16,101-246-44-16,-63 231 1 15,-5 8 16-15,-2 7-13 16,-2 0-5-16,-6 22 0 0,-10 9 4 15,-11 3-3 1,-2 2 0-16,-4-2 11 0,-30 5 0 16,-8-4-1-16,-5-5-6 15,3-4-5 1,12-13-11-16,12-12-79 0,16-1-96 16,4-18-86-16</inkml:trace>
  <inkml:trace contextRef="#ctx0" brushRef="#br0" timeOffset="106443.21">12755 9471 370 0,'0'0'235'16,"0"0"-111"-16,0 0-8 15,0 0-47-15,0 0 10 0,0 0 8 16,0-55-19-16,0 55-8 16,-9 0-51-16,-11 0-2 15,-9 9 19-15,-7 12-24 16,-4 5 5-16,3 5 13 16,2-2-17-16,9 3 18 15,8-3-7-15,14 0-12 16,4-8 20-16,0-1-22 15,8-3 0-15,15-6 9 16,2-3-1-16,4-2 2 16,2 0-9-16,-2 2 3 15,-3-1-1-15,-4 2-3 16,-3 3 0-16,-6 1-6 0,-7 2-8 16,-3 3 13-1,-3 4-11-15,0 5 9 16,-18-1 3-16,-11 1 0 0,-2 0 19 15,0-5-9-15,4-2-3 16,4-6 9-16,10-7-16 16,7-7 5-16,4 0 17 15,2 0-7-15,0 0 21 16,2-7-18-16,13-7-10 16,3-2-10-16,1 4 2 15,2 6-9-15,4 2 1 16,4 4-16-16,4 0 8 0,2 0 14 15,1 13-25 1,-7 8 22-16,-9 7-30 0,-11 6 8 16,-9 8 25-16,0 4-15 15,0 8 17-15,-15 11-2 16,-6 5 1-16,-1 3 1 16,0 6 9-16,2-5 1 15,2-9 5-15,9-13-15 16,9-14 0-16,0-15-2 15,16-14-139-15,22-9-121 16,8-6-349-16</inkml:trace>
  <inkml:trace contextRef="#ctx0" brushRef="#br0" timeOffset="107522.48">13399 9784 189 0,'0'0'202'16,"0"0"-26"-16,0 0-48 16,0 0-2-16,0 0-35 15,0 0-32-15,16-21 9 16,-16 21-52-16,0 0-14 0,2 0-2 16,4 11-5-16,-1 15 4 15,-3 6 1-15,-2 1 1 16,0 2 32-1,0-5-33-15,0-4 2 0,0-8 0 16,0-4 8-16,0-5-10 16,0-7 0-16,0-2 4 15,0 0 4-15,0 0-1 16,0-9 9-16,0-13-10 16,-7-5 4-16,-1-2-10 15,-1-5 0-15,-3-2-15 16,4-3 9-16,-3 3-11 15,1 7 17-15,4 5-3 16,-1 7 16-16,5 7-13 0,-2 8 31 16,2 2-15-16,-4 0-16 15,-4 0-25-15,-1 0 25 16,-5 14 12-16,5 6-5 16,-1 10-7-16,1 5 0 15,1 2 3-15,-2 6 4 16,3-1 3-16,3 2-10 15,1-2 31-15,1-2-27 16,4-3 6-16,0-12-10 16,0-2 7-16,0-9 7 15,9-9-14-15,4-5 0 16,3 0 14-16,3-4 1 16,6-18 4-16,-3-4-19 0,-1-3-21 15,-4-4 17-15,-1-4-31 16,-3 3 10-16,-1 1 25 15,-4 5-7-15,-5 3 7 16,1 6 3-16,-2 5-1 16,0 7 35-16,0 3-35 15,1 4 9-15,-3 0-4 16,0 0-7-16,0 0-3 16,0 11-35-16,0 8 38 15,-3 8 5-15,-1-1-5 16,2 6 0-16,2 4 2 15,0 3 9-15,0 0-3 0,9-5 12 16,5-5-15-16,1-10 26 16,1-4-28-16,1-10 11 15,3-5-14-15,3 0 17 16,-4 0-34-16,4-20-7 16,-3-2-138-16,3-6-85 15,8-6-414-15</inkml:trace>
  <inkml:trace contextRef="#ctx0" brushRef="#br0" timeOffset="107967.54">13729 9895 449 0,'0'0'243'0,"0"0"-72"16,0 0 17-16,0 0-66 15,0 0-3-15,0 0-46 16,-5-46-48-16,39 37 1 16,6-1-21-16,5 8-5 15,4-1 0-15,-5 3 2 16,-6 0-7-16,-7 0-9 15,-11 0-68-15,-9 0-37 16,-6 0-57-16,-5 0-58 16,0-7-31-16,-18-8-185 15</inkml:trace>
  <inkml:trace contextRef="#ctx0" brushRef="#br0" timeOffset="108175.51">13916 9731 261 0,'0'0'224'0,"0"0"-43"15,0 0-60 1,0 0 9-16,0 0-14 0,0 0-24 15,-42-72 1-15,42 69-53 16,0 3-1-16,0 0-22 16,0 0-8-16,0 0-9 15,8 19 7-15,4 20 6 16,-3 10 19-16,-3 9-31 16,-6 4 3-16,0-4-4 15,0-7-1-15,0-9-30 16,7-10-126-16,11-18-175 15,13-14-454-15</inkml:trace>
  <inkml:trace contextRef="#ctx0" brushRef="#br0" timeOffset="108962.42">14498 9610 164 0,'0'0'189'0,"0"0"-23"0,0 0-14 15,0 0-15 1,0 0-23-16,0 0 17 0,-2-79-38 16,2 75-30-16,0 4 22 15,0-2-59-15,0 2 11 16,0 0-37-16,0 0 5 16,-3 14-13-16,-1 16 3 15,-1 8 5-15,-1 8 8 16,-1 6-3-16,0 4-5 15,1-2 0-15,1-1 3 16,1-9 4-16,0-10-7 16,-1-8 0-16,1-13 7 15,-1-4 0-15,5-9-7 16,0 0 6-16,0 0-1 16,0-16 19-16,0-14-24 0,11-6 0 15,9-4-5 1,7-2-9-16,4 1-9 0,8 8-1 15,-2 6 7-15,-1 13 3 16,-7 10 3-16,-9 4-1 16,-9 0 9-16,-5 10-14 15,-6 11 4-15,0-2-1 16,-4 4 14-16,-16-4 10 16,-2 1-6-16,-3-1 4 15,3-1 7-15,-3-2-9 16,4-2-3-16,-2 0-3 15,3-4 4-15,4 2-13 0,5-4 2 16,6-3-128-16,5-3-123 16,0-2-352-16</inkml:trace>
  <inkml:trace contextRef="#ctx0" brushRef="#br0" timeOffset="109212.28">14914 9791 646 0,'0'0'242'0,"0"0"-87"15,0 0-60-15,0 0-24 16,0 0-6-16,0 0-50 0,27-17 13 16,-20 30-9-1,-2 14-18-15,-5 5-1 0,0 8 2 16,0 1-1-1,0 2 21-15,-12-5-22 0,6-3-77 16,-1-9-98-16,3-11-152 16,2-10-139-16</inkml:trace>
  <inkml:trace contextRef="#ctx0" brushRef="#br0" timeOffset="109788.1">15124 9661 559 0,'0'0'301'0,"0"0"-161"0,0 0-82 15,0 0-2-15,0 0-49 16,0 0 5-16,154-80-12 16,-129 80 3-16,-5 0 1 15,-3 0-4-15,-5 9-8 16,-6 14 1-16,-3 7-17 15,-3 7 24-15,0 4-12 16,-9 7 8-16,-14 1 4 16,-1-7 0-16,-3-7 17 15,0-8 34-15,8-13-51 16,5-9 26-16,7-2-9 16,5-3-9-16,2 0 6 0,0-10 15 15,0-18-21 1,16-9 3-16,6-2-11 0,0-4-10 15,1 1-8-15,-2 4-22 16,4-1 18-16,0 4 10 16,-1 3 12-16,-1 4 4 15,-4 4 0-15,-9 7-4 16,-3 8 25-16,-5 3-13 16,-2 4 22-16,0 2-34 15,0 0 13-15,0 0-17 16,-11 0 7-16,-1 0-3 15,-1 10 1-15,4 4 11 0,-2 8 4 16,2 4 1 0,0 9-3-16,6 8 19 0,3 3-31 15,0 4 1-15,0-5-3 16,0-7-3-16,14-13 2 16,-1-6-79-16,5-9-64 15,-2-6-16-15,2-4-165 16,-3 0-208-16</inkml:trace>
  <inkml:trace contextRef="#ctx0" brushRef="#br0" timeOffset="109984.06">15628 9726 398 0,'0'0'328'0,"0"0"-117"16,0 0-87-16,0 0-11 0,0 0-27 15,0 0-83 1,25-29-3-16,-23 58 0 15,-2 10 9-15,0 10-9 0,-2 1 5 16,-12 2 0-16,1-3-10 16,7-6-20-16,6-11-134 15,0-15-121-15,33-17-429 16</inkml:trace>
  <inkml:trace contextRef="#ctx0" brushRef="#br0" timeOffset="110633.94">15996 9629 443 0,'0'0'238'0,"0"0"-46"16,0 0-31-16,0 0-27 15,0 0-21-15,0 0-77 16,35-24-31-16,-6 22 18 16,5 2-12-16,-3 0-11 15,0 0 0-15,-8 0-6 16,-5 0 1-16,-5 0-125 15,-4-4 30-15,-2-2-23 16,-7 0-32-16,0-3 34 0,0-5 8 16,-14 5 70-16,-4-2 43 15,3-1 25-15,-1 3 61 16,5-1 31-16,2 3-44 16,3 0 21-16,4 1-40 15,-2 3 17-15,4 3 39 16,0 0-66-16,0 0-29 15,0 0-15-15,0 16 8 16,0 13-8-16,0 14 4 16,0 3 2-16,0 7 4 15,0 3-10-15,0-2-19 16,-4-4-47-16,2-11-76 0,2-15-50 16,0-14-194-1</inkml:trace>
  <inkml:trace contextRef="#ctx0" brushRef="#br0" timeOffset="110833.49">16596 9569 753 0,'0'0'158'0,"0"0"-139"15,0 0-19-15,0 0-39 16,0 0 13-16,0 0-57 0,15 4-150 16</inkml:trace>
  <inkml:trace contextRef="#ctx0" brushRef="#br0" timeOffset="110980.08">16906 9543 499 0,'0'0'324'16,"0"0"-278"-16,0 0-46 15,0 0-97-15,0 0-395 16</inkml:trace>
  <inkml:trace contextRef="#ctx0" brushRef="#br0" timeOffset="111126.21">17369 9499 640 0,'0'0'13'16,"0"0"-13"-16,0 0-243 16</inkml:trace>
  <inkml:trace contextRef="#ctx0" brushRef="#br0" timeOffset="112403.51">16704 9312 124 0,'0'0'171'16,"0"0"-30"-16,0 0-6 0,0 0 33 15,0 0-64-15,0 0 10 16,0-28-16-16,0 25-20 16,0 3 20-16,0 0-64 15,0 0-23-15,0 0-11 16,0 24 5-16,3 11-5 15,2 15 18-15,-1 8-14 16,-4 2 12-16,0 5-16 16,0-5 0-16,-2-6-5 15,-10-6 11-15,2-9-6 16,-2-13 0-16,5-8 1 16,3-13 4-16,2-3-5 0,2-2 0 15,0 0 28-15,0-15-28 16,0-16 12-16,0-5-12 15,18-4 10-15,4 0-12 16,7-1 2-16,2 8 0 16,2 8-3-16,-4 10 3 15,2 10 0-15,-2 5-2 16,3 3 2-16,-1 23-11 16,-11 6 11-16,-9 4 0 15,-11-2-13-15,0-2 7 16,-4-1 5-16,-25-6 1 15,-5 1 0-15,-3-4-4 16,-1-5 7-16,3-5-3 0,3-5 24 16,3-5-14-16,9-2-3 15,7 0-1-15,5 0 0 16,8 0 11-16,0-2-17 16,3-12-27-16,26-5-83 15,14 1-182-15,3-3-165 16</inkml:trace>
  <inkml:trace contextRef="#ctx0" brushRef="#br0" timeOffset="112802.45">17202 9709 760 0,'0'0'206'0,"0"0"-94"16,0 0-16-16,0 0-33 15,0 0-51-15,0 0 11 16,60-94 9-16,-42 89-27 16,-4 5 7-16,-1 0-12 15,0 0 3-15,3 19-16 16,-6 5 13-16,0 3-1 16,-8 0-7-16,-2 1 0 15,0 0 8-15,-22 2 8 16,-7-2-8-16,2-5 23 15,0-3-21-15,5-3 10 16,4-5 25-16,7 1-31 0,4-9 15 16,5-2 1-16,2-2-16 15,0 0 41-15,5 0-43 16,16 0 11-16,8 0-4 16,5 0-4-16,-1 0-9 15,1 0 2-15,0-8-67 16,1-3-20-16,1-4-187 15,-1-9-205-15</inkml:trace>
  <inkml:trace contextRef="#ctx0" brushRef="#br0" timeOffset="113448.47">17603 9462 606 0,'0'0'178'16,"0"0"-109"-16,0 0 35 16,0 0-20-16,0 0 11 15,0 0-48-15,21-108-16 16,-4 100-17-16,3 2-2 16,-2 2-12-16,2 4 0 15,0 0 1-15,0 3-21 16,-2 14 25-16,-3 8-5 0,-7 0 0 15,-6 8 0 1,-2-3 0-16,0 4 1 0,-25 0-1 16,-4-2 16-16,-4 2-13 15,-1-6-3-15,5-3 0 16,7-13 11-16,11-3-11 16,7-9 1-16,4 0 3 15,0-4 30-15,15-20-34 16,12-6-2-16,4 0 2 15,2-2-42-15,-2 2 2 16,-2-3 12-16,-2 4 18 16,-4-1-6-16,-8 1 20 15,1 1-4-15,-5 3 0 16,-5 0 7-16,2 4-7 16,-6 7 12-16,-2 5 3 0,0 3 38 15,0 4-38-15,0 2 5 16,0 0-20-16,0 0 2 15,0 0-4-15,0 0 2 16,-8 12 0-16,0 7 13 16,-3 4-6-16,1 10 22 15,2 4 6-15,3 9-27 16,5 2 26-16,0 5-15 16,0 1-17-16,0-4 6 15,3-4-3-15,5-10-5 16,0-8 0-16,2-12-58 15,1-12-48-15,5-4-95 16,1-2-152-16,2-21-247 16</inkml:trace>
  <inkml:trace contextRef="#ctx0" brushRef="#br0" timeOffset="113823.71">18015 9631 554 0,'0'0'371'0,"0"0"-182"16,0 0-105-16,0 0 8 15,0 0-59-15,0 0-29 16,-9-14-4-16,16 14 12 16,7 0 0-16,1 0-4 15,-3 0-2-15,1 0 1 16,-5 0-7-16,2 7 0 0,-6 8-18 16,1 2 18-1,-5 0-6-15,0 1 5 0,0-2 2 16,-19 3 4-16,-7 0-5 15,-3 3 1-15,-4 2 16 16,2 3-13-16,4-1 16 16,9-9 11-16,9-6-21 15,9-9 26-15,0-2-15 16,0 0 4-16,13 0 17 16,12 0-41-16,6-9 8 15,2 2-9-15,3-2-7 16,5 2-6-16,-2-2-49 0,1 1-23 15,1-3-38 1,-1-5-140-16,-3-8-152 0</inkml:trace>
  <inkml:trace contextRef="#ctx0" brushRef="#br0" timeOffset="114228.44">18353 9544 630 0,'0'0'300'0,"0"0"-145"16,0 0-53-16,0 0-32 16,0 0-58-16,0 0 10 0,57-24-22 15,-33 22 0 1,-1 1 8-16,2-3 3 16,-1-3-11-16,-4 2 0 0,-2-2 6 15,-7 2-3-15,-2-1-3 16,-6-3 0-16,-3 2-6 15,0-5-22-15,0-4 2 16,-10 0-2-16,-5-3 25 16,-3 3-2-16,2 5 5 15,5 2 0-15,4 6 15 16,1 3-12-16,1 0 14 16,-1 0-11-16,-1 16-5 15,0 14 44-15,5 7-23 16,2 4 2-16,0 5 5 15,0 0-21-15,0 0-5 16,0-2-3-16,0-8-8 16,0-3 8-16,4-13-107 0,5-11-94 15,3-9-139-15</inkml:trace>
  <inkml:trace contextRef="#ctx0" brushRef="#br0" timeOffset="114416.42">18885 9471 805 0,'0'0'345'15,"0"0"-155"-15,0 0-148 16,0 0-9-16,0 0-33 16,0 0 6-16,33-18-36 0,-23 32 12 15,-4-2-116-15,1-1-135 16,3-2-281-16</inkml:trace>
  <inkml:trace contextRef="#ctx0" brushRef="#br0" timeOffset="114564.34">19317 9525 914 0,'0'0'132'16,"0"0"-130"-16,0 0-4 15,0 0-83-15,0 0-124 0,0 0-342 16</inkml:trace>
  <inkml:trace contextRef="#ctx0" brushRef="#br0" timeOffset="114725.33">19792 9458 974 0,'0'0'218'0,"0"0"-149"16,0 0-69-16,0 0-3 16,0 0-84-16,0 0-119 15,7 16-270-15</inkml:trace>
  <inkml:trace contextRef="#ctx0" brushRef="#br0" timeOffset="115458.5">20452 9428 651 0,'0'0'275'0,"0"0"-98"0,0 0-84 16,0 0-6-16,0 0-62 15,0 0-3-15,44-7-2 16,-15 7-18-16,-2 0 13 16,-4 0-15-16,-6 0-5 15,-1-3 2-15,-3 1-70 16,-3-1-39-16,-2-4 4 16,-3-2-12-16,-1-6-2 15,-4 0 39-15,0-4 38 16,0-3 44-16,0 3 2 0,0-2 17 15,0 3 36 1,0 2 23-16,-2 4 14 0,0 4-26 16,2 2 13-16,0 4 20 15,0 0-38-15,0 2 2 16,0 0-27-16,0 0-33 16,0 6-1-16,0 20-1 15,0 10 0-15,-2 10 4 16,-1 4 1-16,1 3-5 15,2-2 0-15,0-4-59 16,0-11-58-16,0-12-96 16,2-16-191-16</inkml:trace>
  <inkml:trace contextRef="#ctx0" brushRef="#br0" timeOffset="116019.33">21059 9036 508 0,'0'0'218'0,"0"0"-80"16,0 0-50-16,0 0-1 15,0 0 1-15,0 0-30 16,26-23-14-16,-26 23-19 15,0 0-25-15,0 19 8 0,0 9-4 16,0 8 14-16,0 4 19 16,-5 4-34-16,-1 2 10 15,1 4-4-15,1-2-6 16,0-2 21-16,-6-5-24 16,2-8 0-16,1-8 13 15,3-11-1-15,-1-7-12 16,5-3 5-16,0-4-4 15,0 0 26-15,0 0-16 16,0-1 1-16,9-18 5 16,14-2-9-16,8-1-10 15,2 0 2-15,7 3-9 0,5 7 1 16,3 8-2 0,2 4 9-16,-4 0-8 15,-11 7 10-15,-18 9-2 0,-13 1-5 16,-4 4-8-16,-11 1 9 15,-26 2-15-15,-13-2 20 16,-8-2 13-16,0-2-4 16,2-4-9-16,10-5 0 15,10-2 9-15,12-5-7 16,10-2-2-16,12 0-36 16,2 0-3-16,0 0-175 15,27-12-221-15</inkml:trace>
  <inkml:trace contextRef="#ctx0" brushRef="#br0" timeOffset="116612.51">21509 9381 179 0,'0'0'110'0,"0"0"-30"16,0 0 18 0,0 0 1-16,0 0 71 0,0 0-35 15,44-39 14-15,-37 33-18 16,-1 0-38-16,-1 0-13 16,2 4-38-16,-5-1-15 15,-2 3 8-15,0 0-35 16,0 7-10-16,0 20-4 15,0 8 3-15,0 8 11 16,0 0 9-16,-2 1-7 16,-5-3-4-16,0-3-41 15,3-6-103-15,4-5-91 16,0-18-180-16</inkml:trace>
  <inkml:trace contextRef="#ctx0" brushRef="#br0" timeOffset="117354.1">21738 9400 507 0,'0'0'234'0,"0"0"-162"16,0 0 7-16,0 0 2 16,0 0-28-16,0 0 24 15,9-14-43-15,-9 13-4 16,0 1 16-16,0 0-21 0,0 0 22 15,0 0-43 1,0 0 1-16,2 5-9 0,5 16 5 16,-2 3-1-16,-1 1 5 15,2 1 4-15,4 1-9 16,1-3 0-16,-3-4 9 16,4-4-8-16,-3-4 4 15,2-8-5-15,7-4 0 16,1 0 0-16,4-6 8 15,-1-13-8-15,-6-4-26 16,-7-3 19-16,-7 0-20 16,-2-1 22-16,0 0-6 15,-2 3 9-15,-10 3 2 16,4 8 19-16,1 4-11 16,1 6 17-16,-6 3-25 0,3 0 0 15,3 0-9-15,2 0 24 16,4 0-15-16,0 0 0 15,0 0-4-15,0 0 4 16,8 0 9-16,9 0 2 16,2 0-9-16,3 0 12 15,-2 0-16-15,0 0 2 16,0 0 0-16,-7 7-5 16,-3 2 3-16,-6 4-11 15,-1 4 9-15,-3 3-1 16,0 2-3-16,0-1 8 15,0 2 0-15,0-5-8 0,0-4 19 16,0-8-11 0,0-4 0-16,6-2 7 0,17 0 24 15,3-6-10-15,6-12-10 16,-1-5-2-16,-4-2-3 16,-8-4-6-16,-10-1 0 15,-9 1 1-15,0 3-3 16,-9 3 2-16,-16 7-3 15,-4 11-8-15,-4 5 13 16,0 0-2-16,-3 9 0 16,9 14-21-16,10 3-50 15,12-3-168-15,5-7-118 0</inkml:trace>
  <inkml:trace contextRef="#ctx0" brushRef="#br0" timeOffset="118060.52">22450 9122 544 0,'0'0'247'0,"0"0"-106"15,0 0-8-15,0 0-61 16,0 0-11-16,0 0-53 16,73-62-2-16,-40 59 1 15,-2 3-7-15,-4 0 0 16,-4 0-4-16,-10 16 4 15,-5 5-3-15,-8 3 1 16,0 2-12-16,0 4 10 16,-10-1 4-16,-15 3 0 15,-4-6-5-15,-4-3 13 16,-1-5-8-16,5-6 9 16,9-7-6-16,9 0 27 0,7-5-29 15,4 0 2-15,0 0 39 16,11-14-11-16,15-10-18 15,6-1-13-15,1-6-7 16,0 4 7-16,-4-2-25 16,-4 3 21-16,-2 4-6 15,-8 0 7-15,-1 1 3 16,-4 6 1-16,-5-2 1 16,-2 7 30-16,-3 5-29 15,0 3 8-15,0 0-7 16,0 2 11-16,0 0-15 15,0 0 0-15,0 0 4 16,0 0 14-16,0 0-18 16,0 7 3-16,0 15 22 0,-3 13-20 15,-2 5 20-15,1 6-20 16,2 2 2-16,2 0 7 16,0-4-14-16,0-6 0 15,0-8-4-15,0-7-33 16,2-8-18-16,0-7-82 15,0-8-131-15,6 0-111 16</inkml:trace>
  <inkml:trace contextRef="#ctx0" brushRef="#br0" timeOffset="118314.38">22911 9249 472 0,'0'0'340'0,"0"0"-145"16,0 0-63-16,0 0-44 15,0 0-3-15,0 0-58 16,25-27-20-16,-25 27-7 16,0 0-9-16,0 6 9 15,0 15-3-15,0 2 9 16,0 7 12-16,0 2-16 16,0 4 0-16,0 0-2 15,0-2-11-15,0 0-24 16,0-5-70-16,0-7-74 0,0-8-25 15,0-12-161 1,4-2-98-16</inkml:trace>
  <inkml:trace contextRef="#ctx0" brushRef="#br0" timeOffset="119042.89">23105 9293 394 0,'0'0'258'16,"0"0"-91"-16,0 0-12 15,0 0-41-15,0 0-13 16,0 0-30-16,33-55-69 16,-33 55-2-16,0 0-31 15,-4 2 31-15,-9 7 21 16,3 6-12-16,4-1-9 0,1 1 7 16,5-1-2-16,0 9 11 15,0 1-9-15,0 4-3 16,2 3 12-16,11-4-10 15,1 0-6-15,1-8 1 16,-1-4 6-16,-1-10-9 16,1-5 4-16,-1 0 4 15,3 0 17-15,-5-20-23 16,0-4-18-16,-6-3 15 16,-5-4-20-16,0 1 22 15,-7 2-5-15,-13 4 6 16,-2 2-13-16,-3 8 28 15,6 2-15-15,2 6 9 0,11 4-3 16,2 2-2 0,4 0-1-16,0 0 2 0,0 0 7 15,0 0-6-15,13 0-6 16,7 0 20-16,5-2-11 16,4-1-10-16,-1 3 1 15,-1 0-18-15,-3 0 13 16,-3 0-12-16,-8 0 17 15,-2 0 0-15,-4 0-2 16,-1 0-4-16,-1 0 6 16,-3 5-2-16,0 3-14 15,0 0 11-15,0 3 5 16,4-4 0-16,0 0 9 0,1 0-8 16,-3-2-1-1,0 2 3-15,4-1 6 0,-2-4-5 16,3 0 14-16,-3-2 0 15,2 0-14-15,-4 0 21 16,-4-2-23-16,0-13 4 16,0-6-12-16,0-5 5 15,-20 1 1-15,-7 0 0 16,-2 11-19-16,-5 6 18 16,1 8-2-16,4 0 3 15,4 12-17-15,17 8-33 16,8 0-156-16,2-8-150 15</inkml:trace>
  <inkml:trace contextRef="#ctx0" brushRef="#br0" timeOffset="119682.48">23316 9270 136 0,'0'0'221'0,"0"0"-58"16,0 0-63-16,0 0 6 15,0 0-25-15,0 0 13 0,25-26 19 16,-25 26-70 0,0 0-14-16,0 0-29 0,0 5 0 15,-2 16 7-15,-7 7-7 16,2 2 0-16,5 0 11 16,2 0-4-16,0 0 1 15,0-2-3-15,6-5-4 16,10-9 9-16,2-11 0 15,4-3-10-15,3-7 1 16,-1-22-1-16,1-7-19 16,-10-1-3-16,-3 2 22 15,-12 5 1-15,0 2 1 16,-10 5 20-16,-16 9 1 0,-8 2-23 16,-1 12-4-16,-1 0 2 15,1 0 4-15,6 9-12 16,8 8 1-16,13-6-129 15,8-5-189-15</inkml:trace>
  <inkml:trace contextRef="#ctx0" brushRef="#br0" timeOffset="120445.37">23682 8767 716 0,'0'0'187'0,"0"0"-62"16,0 0-75-16,0 0-20 15,0 0 35-15,0 0-54 16,168-125-6-16,-155 125-2 15,-7 0 4-15,-2 0-14 16,2 17 2-16,-6 6 5 16,0 7 14-16,0 5-11 15,-3 3 10-15,-13 5 10 16,-4 1-20-16,-4-1 16 0,0 3-3 16,-1-5-12-16,7-4 11 15,5-7-10-15,8-7-5 16,5-7 8-16,0-6 2 15,0-6-5-15,18-4 17 16,6 0-10-16,3 0 10 16,2-3-21-16,-4-10-1 15,-6-1 0-15,-3 2-3 16,-5-3-1-16,-7 7 4 16,2-1 0-16,-4 4 3 15,0 1-3-15,-2 3 0 16,0 1-2-16,0 0 4 15,0 0-7-15,0 0 5 0,0 0 0 16,0 0-8 0,-14 13 8-16,3 1 0 0,3 6 0 15,-2 6-2-15,2 7 2 16,-1 7 0-16,-1 8 2 16,2 6-2-16,-1 8 0 15,5 6 0-15,2 2-1 16,2 5 5-16,0-3-4 15,0 0 0-15,8 0 0 16,5-3-1-16,-3-11 6 16,-8-9-5-16,-2-10 0 15,0-13 6-15,-4-4-6 0,-15-7 11 16,-5-8-7 0,-3-5 37-16,-2-2-25 0,0 0 8 15,3-4-19-15,-1-10 13 16,2-4-27-16,3-4 9 15,-1 1-78-15,-3-4-73 16,-1 4-390-16</inkml:trace>
  <inkml:trace contextRef="#ctx0" brushRef="#br0" timeOffset="121213.03">20559 9460 331 0,'0'0'194'16,"0"0"-91"-16,0 0-35 15,0 0 22-15,0 0-38 0,0 0 25 16,0-5-7-16,12-2-21 16,11 3-3-1,14-4-29-15,-2 3-3 0,1-3 33 16,-1-1-43-16,-6 1 8 15,-4 2-12-15,-8 3-4 16,-5 3-31-16,-6-3-165 16,1-1-263-16</inkml:trace>
  <inkml:trace contextRef="#ctx0" brushRef="#br0" timeOffset="137590.26">4527 9166 450 0,'0'0'200'0,"0"0"-93"0,0 0-32 15,0 0-5-15,0 0-11 16,0 0 27-16,58-105-52 15,-50 100 11-15,-5 2 14 16,-1 3-43-16,-2 0 19 16,0 0-35-16,0 0-8 15,0 8 3-15,0 18 1 16,0 11 4-16,0 3 28 16,0 6-26-16,0 2 19 15,0-1-21-15,0-4 6 16,12-5 9-16,5-3-11 15,3-10-4-15,5-6 0 16,2-12 8-16,2-7-8 0,2 0 16 16,2-22-9-16,-2-10 2 15,3-4-5-15,-7-2-4 16,-5-1 0-16,-5 0-4 16,-5 3 4-16,-5 2 0 15,-5 6 10-15,0 0 16 16,0 6-17-16,-2 3 13 15,2 3 12-15,-2 6-30 16,0 2 29-16,0 3-13 16,0 2-11-16,0 3 31 15,0 0-39-15,0 0-1 16,0 0 0-16,0 0-18 0,5 23 18 16,-1 15-9-1,-2 20 9-15,6 15-10 0,-4 18 17 16,2 12-7-16,3 6 0 15,-2 16 6-15,-2 4-9 16,-3-3 3-16,-2-6 0 16,0-13 0-16,0-13 0 15,-2-10 0-15,-8-14-2 16,2-13 6-16,1-19-4 16,3-13 0-16,-1-10 3 15,3-9 3-15,-1-3-4 16,-1 1-2-16,-5-2 0 15,-4-2 8-15,-5 0-8 0,-5 0 2 16,-1-4 3 0,-2-15 14-16,-5-8-13 0,2-4-6 15,-2-4 3-15,1-9 7 16,4-6-3-16,1-6-7 16,7-9 0-16,11-12-2 15,7-15 2-15,14-9 0 16,26-1-1-16,14 8-35 15,8 14 23-15,5 13-34 16,4 18-28-16,3 16-40 16,1 10-260-16,-1 12-393 15</inkml:trace>
  <inkml:trace contextRef="#ctx0" brushRef="#br0" timeOffset="138430.54">6049 9440 107 0,'0'0'97'16,"0"0"13"0,0 0 0-16,0 0-17 0,0 0-27 15,0 0 6-15,-58 0 34 16,52 0-31-16,-1 0 8 16,-1 0-17-16,0 3-37 15,4 0 18-15,2-1-40 16,2 0-1-16,0 1 37 15,0-1-29-15,11-2 4 16,25 0 5-16,12 0 42 16,12 0-4-16,5 0-60 15,-2 0 3-15,-8 0-7 0,-12 0 4 16,-14 0-2-16,-14 0-14 16,-8 0-12-16,-4 0 27 15,-3 0-67-15,0 0-19 16,0 0-59-16,-12 0-116 15,-5 7-180-15</inkml:trace>
  <inkml:trace contextRef="#ctx0" brushRef="#br0" timeOffset="138790.41">6038 9639 522 0,'0'0'148'16,"0"0"-111"-16,0 0 41 0,0 0-2 16,0 0 10-16,0 0 25 15,-33 0-35-15,33 0 35 16,0 0-26-16,0 0-42 16,0 0 23-16,0 0-50 15,0 0 4-15,4 0-20 16,34 0-21-16,24 0 21 15,23 0 34-15,11 0-32 16,-3-3 14-16,-16-4-16 16,-27 2 0-16,-21 3 0 0,-15 2 9 15,-14 0-17 1,0 0 8-16,0 0 0 16,0 0 6-16,0 0-6 0,-10 2-35 15,-7 21-62-15,-3-2-247 16,-1-7-474-16</inkml:trace>
  <inkml:trace contextRef="#ctx0" brushRef="#br0" timeOffset="142922.06">26226 7925 168 0,'6'0'165'16,"-2"0"-57"-16,-4 0 37 15,3 0-44-15,-3 0-1 0,0 0 9 16,2 0-64-16,-2 0 14 16,0 0-11-16,0 0-14 15,0 0 34-15,0 0-41 16,0 0 3-16,0 0-21 16,0 0-9-16,0 0-7 15,-7 0 0-15,-12 0 7 16,-8 7 28-16,-12 11-27 15,-5 6 6-15,-3 9 8 16,-2 5-7-16,4 12 13 16,6 8-5-16,5 4-15 15,12-2 20-15,15-6-20 0,7-9-1 16,15-7 0-16,33-6 13 16,10-6-11-16,2-6 7 15,-4-8-9-15,-10-8-85 16,-13-4-171-16,-8-4-266 15</inkml:trace>
  <inkml:trace contextRef="#ctx0" brushRef="#br0" timeOffset="143164.96">25854 8349 260 0,'0'0'384'16,"0"0"-203"-16,0 0-57 0,0 0 5 16,0 0 52-16,0 0-103 15,-8-38-48-15,53 28-30 16,20 5 5-16,13 0 7 16,4 3-12-16,1 2-23 15,-1 0-73-15,-2 0-155 16,-4 0-192-16</inkml:trace>
  <inkml:trace contextRef="#ctx0" brushRef="#br0" timeOffset="143733.01">27202 7664 101 0,'0'0'205'16,"0"0"-30"-16,0 0-18 15,0 0-7-15,0 0-22 16,0 0 13-16,29-53-36 16,-29 53-41-16,0 0-48 15,-13 0-2-15,-14 0 3 0,-12 21 0 16,-3 9-13 0,-7 14 42-16,-4 11-38 0,2 11 22 15,1 7-12-15,10 6-13 16,11 6 16-16,12 0-21 15,14 1 0-15,3-7 9 16,12-12-8-16,23-18-2 16,7-15-39-16,10-18-101 15,4-16-86-15,4-24-333 16</inkml:trace>
  <inkml:trace contextRef="#ctx0" brushRef="#br0" timeOffset="144173.76">27469 7885 28 0,'0'0'533'0,"0"0"-398"16,0 0 6-16,0 0-41 16,0 0 15-16,0 0-20 15,-13-57-48-15,13 56 16 16,-5-2-39-16,-1 1-13 15,-3 2 24-15,-5 0-30 16,-3 0 6-16,-3 0 0 16,-5 14-5-16,1 10 9 15,2 11-15-15,3 2 0 16,11 12 3-16,3 2 9 0,5 6-12 16,0-5 0-1,25-6 0-15,6-12-1 0,7-20 1 16,6-14 0-16,1-12 21 15,4-34-20-15,-4-7 0 16,-8-13-1-16,-10 2 0 16,-12 1 4-16,-15-5-4 15,0 3 0-15,-21 9 1 16,-13 14 1-16,-4 20-3 16,0 18 1-16,-4 4-11 15,5 26 9-15,4 14-70 16,14 13-97-16,12-2-57 0,7 2-166 15</inkml:trace>
  <inkml:trace contextRef="#ctx0" brushRef="#br0" timeOffset="144439.44">27855 8133 586 0,'0'0'188'16,"0"0"-57"-16,0 0 8 16,0 0-9-16,0 0-43 15,0 0-9-15,92-69-66 0,-92 76-12 16,0 21-23 0,0 14 22-16,-18 12 1 0,-14 4 0 15,1-1 16-15,0-6-16 16,8-10-21-16,11-13-109 15,9-14-156-15,3-14-238 16</inkml:trace>
  <inkml:trace contextRef="#ctx0" brushRef="#br0" timeOffset="145201.54">28383 7897 355 0,'0'0'217'0,"0"0"-130"15,0 0 17-15,0 0-20 16,0 0-1-16,0 0 1 15,0-11-56-15,2-1 7 16,5-4-33-16,-3-2 21 16,-1 0 20-16,-3-4-39 0,0 0 21 15,0 0-6 1,0 4-11-16,0-2 28 0,0 5-30 16,0 2 11-16,0 3 10 15,0 7-24-15,0-3 17 16,0 5-3-16,0 1-9 15,0 0 10-15,0 0-14 16,0 0-4-16,0 0 0 16,0 0-5-16,0 4 5 15,0 18 0-15,0 6 0 16,3 6 2-16,-3 4 1 16,0 5-3-16,0 0 0 15,0 2 2-15,0-1-2 16,0-2 0-16,0-6 2 15,0-7-1-15,0-6 7 0,0-9-8 16,0-5 0 0,0-4-3-16,0-5 2 0,0 2 1 15,0-2 0-15,0 2 0 16,0-2 12-16,0 0-12 16,0 0 8-16,0 0 2 15,0 0 3-15,0 0-8 16,0 0-4-16,0 0-1 15,-10 0-22-15,-3 0 22 16,-7 0 0-16,-3 0 1 16,-3 0-5-16,-5 0 4 15,2 0 0-15,4 0 11 0,7 0-7 16,9 0-4-16,7 0 18 16,2 0-18-16,5 0 35 15,28-2-34-15,16-5 15 16,9 0 3-16,5-6-17 15,-3 2-4-15,2-1-44 16,-6-4-110-16,-10-6-200 16</inkml:trace>
  <inkml:trace contextRef="#ctx0" brushRef="#br0" timeOffset="145494.37">28738 7464 622 0,'0'0'238'16,"0"0"-37"-16,0 0-74 15,0 0-46-15,0 0-3 16,0 0-61-16,243-3-6 15,-174 66-6-15,-2 21 7 16,-7 18-9-16,-11 15-3 16,-24 5 0-16,-25 4-2 15,-43-4-43-15,-53-8-49 16,-35-15-81-16,-28-23-201 0</inkml:trace>
  <inkml:trace contextRef="#ctx0" brushRef="#br0" timeOffset="146267.54">25989 8472 18 0,'0'0'121'0,"0"0"-72"0,0 0 18 15,0 0 72-15,0 0 7 16,0 0-56-16,33 39-11 16,-16-28-36-16,2 1 26 15,-1 0-27-15,0-1-15 16,2-6 34-16,2-5-29 15,7 0-7-15,3 0 39 16,1-24-51-16,5-3 10 16,-7-4-12-16,-2 4-10 0,-9 1 21 15,-9 9-20 1,-4 7-2-16,-7 8 0 0,0 2-46 16,0 0-155-16,-5 4-131 15</inkml:trace>
  <inkml:trace contextRef="#ctx0" brushRef="#br0" timeOffset="146803.26">26257 7913 36 0,'0'0'80'0,"0"0"97"16,0 0 12-16,0 0-23 15,0 0 11-15,0 0-49 16,35 5-9-16,-35-5-36 16,0-2-57-16,-24 0-21 15,-21 2-5-15,-17 0 0 16,-21 13-43-16,-21 14-180 15,-19 5-189-15</inkml:trace>
  <inkml:trace contextRef="#ctx0" brushRef="#br0" timeOffset="158090.35">1979 12843 20 0,'0'-1'30'0,"0"-2"10"16,0 3 20-16,0 0-29 16,0 0-2-16,0 0 9 15,0 0-4-15,0 0 5 16,0 0-24-16,0-2-3 15,0 2 12-15,0 0-15 16,0 0 20-16,0 0 2 16,0 0-12-16,0 0 21 15,0-2-20-15,0 2-7 16,0-2 5-16,0 1-8 16,0-1 0-16,0 0 20 15,0-1-19-15,0 1 14 16,0 2-22-16,0 0-3 0,0 0 23 15,0 0-20-15,0 0 10 16,0-2-3-16,0 2-7 16,0 0 16-16,0 0-16 15,0 0-2-15,0 0 5 16,0 0-4-16,0 0-2 16,0 0 0-16,0 0 1 15,0 7 9-15,0 0-10 16,0 0 0-16,0 2 10 15,0-1 1-15,0 2-5 16,0 0 0-16,2 2 1 16,0-3 8-16,2 3-13 15,0-1-2-15,-2 0 20 16,2 1-18-16,-2 0 8 0,0 1-6 16,0-2-1-16,-2 1 14 15,0 0-17-15,3-1 0 16,-3 1 18-16,2-1-6 15,0-1-9-15,-2 0 3 16,2 2-2-16,0-2 22 16,-2 2-24-16,2 0 8 15,4 3 0-15,-4-3 4 16,0 3-14-16,2-1 0 16,-4 0 4-16,3-1 5 15,-1-4-9-15,-2 1 0 0,0-1-2 16,2-1 13-1,-2-1-11-15,0 3 0 0,0 1 6 16,0 1 6-16,2 2-12 16,-2 2 0-16,2-2 10 15,0 0 3-15,-2 0-8 16,2-2-5-16,-2-1 6 16,0 1 0-16,3-1-6 15,-3-2 0-15,3 3 1 16,-3-3 7-16,0-1-8 15,0 1 0-15,0 2 5 16,0 1-6-16,0 0 2 0,0 4-1 16,0-4 0-16,0 3 4 15,0-1-4-15,0-2 0 16,0 1 3-16,0 1 3 16,0-2-5-16,0 2-1 15,0-1 0-15,2 1 13 16,0 1-11-16,0-1-2 15,0 2 7-15,-2 2 4 16,0 1-11-16,0-1 0 16,0 0-4-16,0 0 14 15,0-1-10-15,0 2 0 16,0 0 2-16,0-4 0 16,0 2 0-16,0-3-2 15,0 1 0-15,0 2 11 16,0-2-11-16,0 1 0 0,0 0 0 15,0 2 6-15,0 2-6 16,0 2 0-16,0 1 2 16,0 1 5-16,0 1-7 15,0 4 0-15,0-1 5 16,0-5-4-16,0 3 4 16,0 1-5-16,0-3 0 15,0 4 7-15,0 0-7 16,0-4 0-16,0 2 5 15,0 0-2-15,0 2 3 16,0 2-6-16,-2-2 0 16,0 3 8-16,-2-2-8 15,1 3 0-15,0-3 3 16,1 5 4-16,2-4-7 0,0 0 0 16,0 0 6-16,0 2 3 15,0-2-9-15,0 5 0 16,0-3 1-16,0-2 5 15,0 1-4-15,0 1-2 16,0 0 0-16,0-6 13 16,0 3-12-16,0-5 7 15,0-2-5-15,0-2 13 16,0 1-10-16,0-4-6 16,0 1 0-16,0 5 8 15,0 0-8-15,2 4 0 16,1-1 7-16,0 2 0 0,-1-1-3 15,0 4-4-15,2-4 5 16,-1-4 5 0,-3 3 0-16,4 0-10 0,-2 0 5 15,0 2 14-15,0-2-19 16,0-6 0-16,1 2-1 16,-3 3 8-16,3-6-7 15,-3 3 0-15,0 1 2 16,2-1 5-16,0-1 4 15,-2-2-11-15,4 3 0 16,-1 2 11-16,1 1-10 16,2 1-1-16,-1 3 0 15,4 1 9-15,0-2 0 0,-3 2-9 16,1-4 0-16,-2-3 3 16,-3-5-4-16,0-4 1 15,1-6 0-15,-3 2 6 16,0-6-6-16,0 0 0 15,0 2-1-15,0 6-5 16,-21 10-23-16,-19 6-98 16,-9 2-86-16,1-12-214 15</inkml:trace>
  <inkml:trace contextRef="#ctx0" brushRef="#br0" timeOffset="160266.56">2101 16029 13 0,'0'0'23'0,"0"0"25"15,0 0 0-15,0 0 17 16,0 0 23-16,0 0-28 15,0-3-39-15,0 3 72 16,0-4-43-16,0 4-13 16,0 0-2-16,0 0-30 15,0 0 8-15,0 0-13 16,0 0-3-16,0 0-3 16,0 0 11-16,0 0-5 15,0 0 11-15,0 0-1 16,0 0 34-16,0 0-18 0,0 0-10 15,0 0-3-15,0 0-7 16,0 0-3-16,0 0 12 16,0 0-8-16,0 0 34 15,0 0-13-15,0 0-13 16,0 0 24-16,0 0-36 16,0 0 18-16,0 0-6 15,0 0-13-15,0 0 24 16,0 0-23-16,0 0 4 15,0 0-2-15,0 0 3 16,3 0-8-16,1 0 0 16,3 0 6-16,4 0 38 0,5 0-30 15,1 0-11 1,6-5 21-16,2 4-19 0,-2-2 4 16,6 2-7-16,3 1 4 15,-3-4-1-15,5 4-5 16,-3-5 0-16,0 5 3 15,0 0-1-15,1 0-2 16,-3 0 0-16,0 0 1 16,-3 0-2-16,5 0 1 15,5 0 0-15,4-3 3 16,4 3 4-16,-1 0-7 16,1-2 0-16,-5 2 5 15,-1 0-5-15,1 0 0 0,-3 0 2 16,-1 0-4-1,2 0 6-15,-2 0-4 0,1 0 0 16,-1 0 0-16,-1 0 0 16,-1 0 0-16,6 0 0 15,-2 0 5-15,3 0 6 16,5 0-7-16,4 0-1 16,4 0-1-16,5 0 15 15,3 0-16-15,-1-3 5 16,0 2-3-16,2-3 4 15,-6 0-7-15,0-2 0 16,-5 4 11-16,-4 0-14 0,-5-1 6 16,-4 1-3-1,2 2 3-15,0-3 9 0,3 3-12 16,6-5 11-16,-2-1-10 16,3 3 32-16,8-1-33 15,1-1 0-15,1 5 0 16,2-5 9-16,-4 1-9 15,-4 4 0-15,2-4 4 16,-6-1-4-16,4 1 1 16,-2 4-1-16,-1-3 0 15,0 1 6-15,-2-1-7 16,-2 1 1-16,-2-2 0 16,-1 1 9-16,3-4-7 15,-1 3-2-15,2 0 0 16,1 0 1-16,-1-2-1 0,2 2 0 15,0 1 10-15,4-2-3 16,0 1-7-16,0 1 0 16,2 0-1-16,-2 1 9 15,0 0-8-15,-2 2 0 16,-1-4 1-16,-2 4 5 16,0 0-2-16,3-3-4 15,3-2 4-15,5 3 7 16,2-3-10-16,1 2-1 15,0-1 6-15,-1 0-8 16,-1 0 11-16,-4-1-9 16,3 5 0-16,0 0 2 15,0-5-3-15,0 1 1 0,1 4 0 16,-1-5 2-16,2 0-2 16,1 5 0-16,2-4-3 15,-3 4 8-15,3-3-5 16,-1 3 0-16,1-6 6 15,2 3-8-15,-1 1 9 16,0-2-7-16,-4-1 0 16,1 2 8-16,-5-3-10 15,2 3 2-15,2-2 0 16,0 1 17-16,5-1-17 16,2 2 0-16,3-1-2 15,-3 2 7-15,2-2-8 0,1 4 3 16,3-4 0-16,4 4-5 15,-2 0 13-15,4 0-8 16,-2 0 0-16,4 0 8 16,4 0-8-16,7 0 2 15,3-4 1-15,7 4 4 16,4 0-2-16,6 0-5 16,7 0 0-16,3 0 2 15,5 0-2-15,3 0 9 16,-2 0-8-16,-1 0 24 15,-3 0-20-15,0 0 0 16,-9 0 1-16,-9 0 7 0,-17 0-9 16,-24 0-2-1,-22 0 4-15,-26 0-5 0,-19 0-1 16,-2 0-124-16,-60 0 5 16,-45 0-40-16,-56-11-170 15</inkml:trace>
  <inkml:trace contextRef="#ctx0" brushRef="#br0" timeOffset="161513.29">2358 16281 13 0,'0'0'62'15,"0"0"6"-15,0 0-7 16,0 0 12-16,0 0-13 15,0 0-1-15,0 0 17 16,-7 0-31-16,7 0 2 16,-2-5-10-16,2 1 2 0,0-2 2 15,-3 2-23 1,3 0 9-16,0-4 8 0,0 2-29 16,0 2 21-16,0 1-2 15,0 1-12-15,0 2 14 16,0 0-27-16,0 0 3 15,0 0-7-15,0 0-2 16,0 0-1-16,0 15 0 16,0 11 7-16,0 9 0 15,0 0 0-15,0 2 0 16,0-1-4-16,0-5-42 16,0 4-84-16,0-12-184 15</inkml:trace>
  <inkml:trace contextRef="#ctx0" brushRef="#br0" timeOffset="162748.41">3069 16329 49 0,'0'0'101'16,"0"0"-12"-16,0 0 9 16,0 0-14-16,0 0-1 15,0 0-14-15,2 1-20 16,-2-1 18-16,0 0-18 16,0 0 13-16,0 0 10 15,0 0-44-15,0 0 29 16,0-5 11-16,0-4-22 15,0-5 5-15,0 5-40 16,0-3-2-16,0-3-9 0,16-2-17 16,-1 3 3-16,8 2 9 15,-3 3 5-15,0 6-11 16,-4 0 21-16,-3 3-10 16,-5 0 0-16,0 0-18 15,-6 3 1-15,0 9-14 16,-2 0 26-16,0 7 2 15,0 8 6-15,0-1-1 16,-9 6 1-16,-9-6 8 16,-2-3-11-16,5-2 0 15,1-7 1-15,7-6 1 16,3-3 0-16,2-5-2 16,2 0 11-16,0 0-9 15,0 0 35-15,0 0 5 16,2 0-26-16,16 0 48 0,4-7-60 15,0 1 12-15,-1 2-16 16,-4 0 11-16,-5 4-25 16,-1 0 12-16,-1 0-43 15,0 0-32-15,5 8-105 16,3-2-80-16,0-2-214 16</inkml:trace>
  <inkml:trace contextRef="#ctx0" brushRef="#br0" timeOffset="163948.35">4088 16186 18 0,'0'0'81'16,"0"0"-17"-16,0 0-16 0,0 0 3 15,0 0-6-15,0 0-6 16,-7 0 16-16,-2 8-37 16,0-2 11-16,5-2 15 15,2-4-11-15,2 0 10 16,0 0 17-16,0 0 12 16,0 0 23-16,0 0-52 15,0 0 7-15,0 0-10 16,0 0-17-16,0 0-16 15,6-10-7-15,9 2-7 16,4 4 2-16,3-1 10 16,2 2-3-16,3 3 3 0,-5 0 3 15,1 0-5-15,-8 0-3 16,-3 12-16-16,-6 2 8 16,-6 0-28-16,0 4 36 15,0 2-2-15,-10 4 5 16,-11-5 13-16,-4 2-16 15,1-5 0-15,-1-2 1 16,6 1 9-16,5-11-10 16,7 0 0-16,5-4 4 15,2 0 11-15,0 0-1 16,0 0-11-16,11-4-3 16,9-5-22-16,3 1 13 15,6 6 9-15,-2 2 0 0,2 0-1 16,-6 0 1-16,-4 7-15 15,-5 5 11-15,-10 1-51 16,-4 6 36-16,0-7 14 16,-8 6 5-16,-11-4 18 15,-8 0-18-15,2-2 0 16,1-6 8-16,4-2-1 16,4-4-7-16,8 0 22 15,-2 0-8-15,8 0 34 16,0 0-38-16,2 0-4 15,0 0-6-15,0 0-26 16,0 0-70-16,0 0-261 0</inkml:trace>
  <inkml:trace contextRef="#ctx0" brushRef="#br0" timeOffset="164935.79">5418 16276 104 0,'0'0'470'0,"0"0"-359"16,0 0-51-16,0 0-5 16,0 0-13-16,0 0-32 15,0-14-10-15,0 14-39 16,0 0-102-16,3 0-76 0,4 0 77 15,1 0-97-15</inkml:trace>
  <inkml:trace contextRef="#ctx0" brushRef="#br0" timeOffset="165105.69">5898 16223 331 0,'0'0'69'0,"0"0"-60"16,0 0-18-16,0 0 2 0,0 0-101 15,0 0-40-15</inkml:trace>
  <inkml:trace contextRef="#ctx0" brushRef="#br0" timeOffset="165314.57">6290 16200 461 0,'0'0'231'16,"0"0"-197"-16,0 0-6 15,0 0-18-15,0 0-7 0,0 0-3 16,23-6-35-16,-3 6-118 15,-1 0-50-15,6 0-13 16</inkml:trace>
  <inkml:trace contextRef="#ctx0" brushRef="#br0" timeOffset="165489.47">6738 16182 28 0,'0'0'70'0,"0"0"-70"15,0 0 6-15,0 0-6 16,0 0 24-16,0 0-2 0,-31 0 12 16,29 0-1-16,2 0-33 15,0 0-4-15,0 0-104 16</inkml:trace>
  <inkml:trace contextRef="#ctx0" brushRef="#br0" timeOffset="166694.78">10399 16016 24 0,'0'0'74'0,"0"0"0"16,0 0 18-16,0 0-18 16,0 0 8-16,0 0-17 15,-8-40-13-15,8 35 27 16,0 2-66-16,0-2 42 16,0-1-6-16,0 4-33 15,0 1 39-15,0-3-52 16,0 4 7-16,0 0 27 15,0 0-37-15,0 0 16 16,0 0 7-16,0 0-10 16,0 0 22-16,0 0-35 0,0 0 4 15,0 0-12 1,0 5 1-16,0 13 5 0,0 7 2 16,0 3 0-16,0 2 21 15,0 1-13-15,0 2-6 16,0-11-2-16,0 1-81 15,0-11-56-15,0-7-151 16,0-5-156-16</inkml:trace>
  <inkml:trace contextRef="#ctx0" brushRef="#br0" timeOffset="167556.29">10597 16008 257 0,'0'0'121'0,"0"0"-93"16,0 0-1-16,0 0 24 15,0 0-22-15,0 0-13 16,0-13-14-16,0 13 1 16,0-1 31-16,0 1 26 15,0 0 10-15,0 0-7 16,0 0-40-16,0 0 16 15,0 0-27-15,0 0-4 16,0 0 0-16,0 0-8 0,0 0 0 16,0 0-3-16,0 0-21 15,0 0 16-15,0 0 1 16,0 4 7-16,0 10 49 16,0 3-44-16,0 2 19 15,0-1 4-15,0 0-27 16,0 0 17-16,0-8-6 15,0 2-11-15,0-3 20 16,14-9-15-16,3 0-6 16,3 0 35-16,5 0-31 15,-1 0 11-15,-6-9-15 16,-7-3-1-16,-9 2-45 16,-2 0 6-16,0-2 5 0,0-2-15 15,-11 0 9 1,-4-2 36-16,-3 6 3 0,2 0 2 15,3 6-1-15,2 0 9 16,1-1-2-16,6 5 8 16,2 0-8-16,2 0 0 15,0 0-2-15,0 0-3 16,0 0-2-16,9 0 24 16,9-3-2-16,7 3 20 15,-1 0-28-15,0 0 4 16,-1 0-3-16,-5 0-11 15,-5 0-5-15,-5 0 2 16,-2 3 0-16,-2 2 1 16,-2-5 10-16,-2 0-11 0,0 0 0 15,0 0 2 1,0 0-4-16,0 0 2 0,0 0 0 16,0 0 7-16,0 0 0 15,0 0-7-15,0 0 0 16,7 0 4-16,-3 0-14 15,0 0 23-15,-2 0-7 16,2 0-5-16,-4 0 4 16,0 0-8-16,0 0 3 15,0 0-21-15,0 0 13 16,0 0-20-16,0 0 20 16,0 0 6-16,0 0-22 15,0 0 20-15,0 0-45 16,0 0-99-16,0 0-34 15,0 0-63-15,0 0-21 0</inkml:trace>
  <inkml:trace contextRef="#ctx0" brushRef="#br0" timeOffset="167933.08">10902 15980 88 0,'0'0'143'0,"0"0"-49"16,0 0-42-16,0 0-13 15,0 0 54-15,0 0-57 16,25-26-36-16,-25 26-3 16,0 0-30-16,0 0 33 15,-9 1 44-15,-3 7-29 0,0 0 16 16,-2 2 8-16,1 3-24 16,2 1 27-16,1 4-4 15,4 0-20-15,6-4 20 16,0 3-23-16,0-5 14 15,0-5-3-15,18 1-25 16,6-8 15-16,5 0 46 16,5 0-53-16,-3 0 14 15,-5-15-20-15,-8 3-6 16,-11-7-5-16,-7 1-2 16,-11 2 3-16,-27 2-4 15,-11 0 8-15,-5 10-7 16,2 0 14-16,-2 4-8 0,7 0-79 15,5 0-380-15</inkml:trace>
  <inkml:trace contextRef="#ctx0" brushRef="#br0" timeOffset="169576.14">1836 15937 16 0,'0'0'53'0,"0"0"13"15,0 0-48-15,0 0 10 16,0 0-23-16,0 0 3 15,3-5 21-15,-3 5-14 16,2 0 8-16,0 0 11 16,0-5 40-16,-2 5 12 15,0 0-40-15,0 0 19 16,0 0-16-16,0 0-37 16,0 0 9-16,0 0 1 15,0 0-5-15,0 0-3 16,0 0-8-16,0 0 7 0,0 0-10 15,0 0-1-15,0 0 24 16,13-4-26-16,3 1 0 16,6-2 69-16,5 3-61 15,2 2-2-15,-4 0-5 16,-1 0-1-16,-3 0-12 16,-6 0 12-16,-4 0 1 15,-4 0 10-15,-7 0-4 16,0 0-2-16,0 0-5 15,0 0-38-15,0 0-18 16,0-4-96-16,0 1-174 16</inkml:trace>
  <inkml:trace contextRef="#ctx0" brushRef="#br0" timeOffset="170961.25">1304 15906 78 0,'0'0'50'16,"0"0"1"-16,0 0-10 15,0 0 32-15,0 0 23 16,0 0-45-16,0 0-15 16,10-9 9-16,-10 9 1 15,0 0-26-15,0 0-19 16,0 0 20-16,0 0 20 16,0 0-39-16,-4 0-2 15,-2 2 10-15,-3 8-7 0,-1-1-3 16,2 0 6-16,-1 1-6 15,3 3 23-15,-2 0-23 16,4-3 4-16,2 3 5 16,2-4-1-16,0 4-1 15,0-5 11-15,2 2-3 16,12-7 9-16,3 4-18 16,3-3 13-16,3 0 0 15,-1 0 4-15,0 0-5 16,-4-4-13-16,-5 2 4 15,-2-2-5-15,-3 0 3 16,-4 0-7-16,-2 0 17 0,2 0-16 16,1 0 7-16,1-6-2 15,2-4-2-15,0 1 3 16,1-3-7-16,0 3 0 16,0 4 6-16,-5 0 5 15,-1 1-11-15,1 0 6 16,-2 4-1-16,0-4-3 15,2-1 2-15,0 2-2 16,0-2 2-16,-2 0 3 16,0 0-7-16,0 1 0 15,-2 0 12-15,3 3 10 16,-3-3-20-16,0-5 12 16,0 4 8-16,0-4-13 15,0 2-5-15,0 0-1 16,0 0-3-16,-3 0 41 0,-19 3-35 15,-18 0-6-15,-20 4-10 16,-14 0-108-16,-12 18-80 16,1-4-277-16</inkml:trace>
  <inkml:trace contextRef="#ctx0" brushRef="#br0" timeOffset="172216">1834 13087 92 0,'0'0'57'16,"0"0"-11"-16,0 0 35 0,0 0 20 15,0 0-39-15,0 0-21 16,0-17 5-1,0 15 20-15,0 2 0 0,0-2-29 16,-2-2-4-16,-1 2-10 16,-1 2-15-16,-2 0 10 15,-5 0-18-15,-3 0 0 16,1 0 2-16,3 0 4 16,6 0-6-16,4 0 11 15,0 0 17-15,0 0 49 16,0-5-13-16,23-2-61 15,6-1 3-15,6 4 27 16,3 2-33-16,3 2-24 0,-2 0-141 16,-5 0-185-1</inkml:trace>
  <inkml:trace contextRef="#ctx0" brushRef="#br0" timeOffset="173473.09">1074 13162 62 0,'0'0'66'16,"0"0"1"-16,0 0 50 15,0 0-3-15,0 0-20 16,0 0-36-16,0-3-5 0,0-2 12 16,0-4-32-1,0-6-16-15,0-2 9 0,2-4-19 16,7 4 11-16,0-3-6 16,-3 5 5-16,1-3 5 15,-2 5-12-15,-3 1-5 16,1 0 1-16,-3 5 1 15,0 0 3-15,0 2-8 16,0 3 9-16,0 2 25 16,0 0-26-16,0-2 4 15,0 2-5-15,0 0-3 16,0 0-3-16,0 0-3 16,0 0-15-16,0 0 13 0,0 16-21 15,0 10 23 1,0 4 0-16,0 4 8 15,0 6-13-15,4-1 5 16,7-2 0-16,-2 0-1 0,0-7 7 16,-1-1-6-16,-3-7 0 15,-1-3 1-15,-1-3 3 16,-1-7-2-16,1 0-2 16,-3-6 0-16,0-3 5 15,0 0-5-15,0 0 0 16,0 2 1-16,0-2 3 15,0 3-4-15,0-1 0 16,0 0 0-16,0 0 6 16,-10 1-6-16,-1 2 0 0,-4-3 2 15,-1 2 1-15,0-4-2 16,1 0-1-16,4 0 14 16,1 0-9-16,6 0 33 15,2 0 5-15,2 0-6 16,0 0 36-16,0 0-25 15,0 0-18-15,20-6-30 16,12-2-53-16,9 6-14 16,11 0-74-16,-4 2-250 15,2 0-219-15</inkml:trace>
  <inkml:trace contextRef="#ctx0" brushRef="#br0" timeOffset="175127.59">2286 15865 100 0,'0'0'57'15,"0"0"33"-15,0 0 63 16,0 0-2-16,0 0-21 15,0 0-60-15,0 0-28 16,0 0-12-16,-2 0-30 16,0 4-6-16,-2 1-9 15,-1 0-70-15,3 3-18 16,2-4-115-16,0-4-34 16</inkml:trace>
  <inkml:trace contextRef="#ctx0" brushRef="#br0" timeOffset="175310.53">2286 15865 132 0,'135'9'233'0,"-135"-9"-176"0,0 0-45 15,0 0-11-15,0 0-1 16,0 0-32-16,17 0-27 15,-13 0-93-15,1 0-17 16</inkml:trace>
  <inkml:trace contextRef="#ctx0" brushRef="#br0" timeOffset="175501.42">2510 15874 4 0,'0'0'224'15,"0"0"-151"-15,0 0-73 16,0 0-35-16,0 0 35 16,0 0 4-16,31 0 3 15,-27 0-7-15,1 0-15 16,-3 0-59-16,0 0-67 16</inkml:trace>
  <inkml:trace contextRef="#ctx0" brushRef="#br0" timeOffset="175678.89">2510 15874 694 0,'151'-5'166'16,"-151"5"-106"-1,0 0-58-15,0 0-2 0,0 0 0 16,0 0-101-16,7 0-164 15,-7 0-144-15</inkml:trace>
  <inkml:trace contextRef="#ctx0" brushRef="#br0" timeOffset="175861.79">2875 15859 11 0,'0'0'845'0,"0"0"-699"0,0 0-120 16,0 0-24-16,0 0-4 16,0 0-3-16,3-4-149 15,3 4-180-15,-2 0-104 16</inkml:trace>
  <inkml:trace contextRef="#ctx0" brushRef="#br0" timeOffset="176029.69">3046 15836 258 0,'0'0'567'0,"0"0"-467"16,0 0-90-16,0 0-10 16,0 0-13-16,0 0-109 15,0-7-167-15,0 7-75 16</inkml:trace>
  <inkml:trace contextRef="#ctx0" brushRef="#br0" timeOffset="176204.59">3212 15833 746 0,'0'0'110'0,"0"0"-110"15,0 0-26-15,0 0-73 16,0 0-108-16,0 0-9 16</inkml:trace>
  <inkml:trace contextRef="#ctx0" brushRef="#br0" timeOffset="176383.49">3461 15848 554 0,'0'0'193'0,"0"0"-162"16,0 0-31-16,0 0 0 0,0 0-130 16,0 0-262-16</inkml:trace>
  <inkml:trace contextRef="#ctx0" brushRef="#br0" timeOffset="176588.37">3704 15807 693 0,'0'0'125'16,"0"0"-107"-16,0 0-18 15,0 0 0-15,0 0-17 0,0 0-136 16,11 0 16-16,-3 0-52 16,-2 0-56-16</inkml:trace>
  <inkml:trace contextRef="#ctx0" brushRef="#br0" timeOffset="176750.59">3883 15807 205 0,'0'0'440'16,"0"0"-265"-16,0 0-145 16,0 0 22-16,0 0-25 0,0 0-26 15,0 0-2-15,4 4-117 16,5 1-69-16,0-5-209 16</inkml:trace>
  <inkml:trace contextRef="#ctx0" brushRef="#br0" timeOffset="176918.58">4132 15825 433 0,'0'0'460'16,"0"0"-359"-16,0 0-83 16,0 0-14-16,0 0-8 15,0 0-53-15,27 0-145 16,-11 4-79-16,-1-4-98 15</inkml:trace>
  <inkml:trace contextRef="#ctx0" brushRef="#br0" timeOffset="178754.42">7031 12596 53 0,'0'0'104'16,"0"0"-63"-16,0 0 3 16,0 0-26-16,0 0-18 15,0 0-3-15,-3 0-34 16,3 0-8-16,0 0-13 16,0 0-41-16</inkml:trace>
  <inkml:trace contextRef="#ctx0" brushRef="#br0" timeOffset="178918.42">7031 12596 99 0,'15'11'36'15,"-15"-11"-36"-15,0 0-10 16,0 0-34-16,0 0-30 15</inkml:trace>
  <inkml:trace contextRef="#ctx0" brushRef="#br0" timeOffset="179084.96">7197 12596 100 0,'0'0'173'0,"0"0"-57"15,0 0-86-15,0 0-30 16,0 0-15-16,0 0-82 16,34-12-103-16</inkml:trace>
  <inkml:trace contextRef="#ctx0" brushRef="#br0" timeOffset="179257.44">7382 12543 80 0,'0'0'175'0,"0"0"-3"16,0 0-108-16,0 0-38 15,0 0-21-15,0 0-5 16,23-21-68-16,-12 21-118 16,0 0 25-16</inkml:trace>
  <inkml:trace contextRef="#ctx0" brushRef="#br0" timeOffset="179423.61">7550 12522 281 0,'0'0'175'0,"0"0"-120"16,0 0-21-16,0 0-34 15,0 0-53-15,0 0-57 16,29 0 20-16,-18 0-143 15</inkml:trace>
  <inkml:trace contextRef="#ctx0" brushRef="#br0" timeOffset="179586.59">7757 12518 277 0,'0'0'155'0,"0"0"-55"0,0 0-71 15,0 0-29-15,0 0-27 16,0 0-80-16,36-10-69 16,-27 10-28-16</inkml:trace>
  <inkml:trace contextRef="#ctx0" brushRef="#br0" timeOffset="179739.6">7969 12511 86 0,'0'0'100'15,"0"0"-80"-15,0 0-20 0,0 0-105 16</inkml:trace>
  <inkml:trace contextRef="#ctx0" brushRef="#br0" timeOffset="179887.71">8192 12490 60 0,'0'0'0'16,"0"0"-7"-16,0 0-20 15</inkml:trace>
  <inkml:trace contextRef="#ctx0" brushRef="#br0" timeOffset="180070.14">8375 12487 50 0,'0'0'88'15,"0"0"-41"-15,0 0-39 16,0 0 19-16,0 0-3 15,0 0-24-15,66-7-45 16,-59 7 30-16</inkml:trace>
  <inkml:trace contextRef="#ctx0" brushRef="#br0" timeOffset="180252.05">8559 12513 416 0,'0'0'277'0,"0"0"-152"16,0 0-69-16,0 0-1 16,0 0-55-16,0 0 0 15,16 5-62-15,-7 2-34 16,0-2-46-16,-1 3-84 16,0-3-177-16</inkml:trace>
  <inkml:trace contextRef="#ctx0" brushRef="#br0" timeOffset="180403.6">8769 12559 346 0,'0'0'241'16,"0"0"-155"-16,0 0-66 16,0 0-2-16,0 0-18 15,0 0-155-15,17-9-94 16</inkml:trace>
  <inkml:trace contextRef="#ctx0" brushRef="#br0" timeOffset="180567.59">8967 12526 440 0,'0'0'200'0,"0"0"-156"16,0 0-25-16,0 0-19 15,0 0-59-15,0 0-239 16,33-15-13-16</inkml:trace>
  <inkml:trace contextRef="#ctx0" brushRef="#br0" timeOffset="180742.52">9162 12492 447 0,'0'0'225'16,"0"0"-163"-16,0 0-25 16,0 0-37-16,0 0-62 15,0 0 51-15,62-7-221 16,-47 7-90-16</inkml:trace>
  <inkml:trace contextRef="#ctx0" brushRef="#br0" timeOffset="180897.58">9434 12460 427 0,'0'0'132'0,"0"0"-99"0,0 0-33 16,0 0-20-16,0 0-115 15,0 0-103-15</inkml:trace>
  <inkml:trace contextRef="#ctx0" brushRef="#br0" timeOffset="181102.91">9623 12441 323 0,'0'0'287'15,"0"0"-173"-15,0 0-52 16,0 0-14-16,0 0-48 15,0 0-4-15,20-12-34 16,-13 12-29-16,-1 0-8 16,1 0-69-16,2 0-16 15,0 0-31-15</inkml:trace>
  <inkml:trace contextRef="#ctx0" brushRef="#br0" timeOffset="181222.84">9895 12410 18 0,'0'0'0'0</inkml:trace>
  <inkml:trace contextRef="#ctx0" brushRef="#br0" timeOffset="181702.15">10534 12490 449 0,'0'0'129'0,"0"0"-129"16,0 0-22-16,0 0 22 15,0 0 0-15,0 0-9 16,165 0-5-16,-136 0 14 15,-4-5-8-15,-3 0 0 16,-3 1-28-16,-2 0-191 16</inkml:trace>
  <inkml:trace contextRef="#ctx0" brushRef="#br0" timeOffset="182212.34">10133 12418 377 0,'0'0'205'16,"0"0"-121"-1,0 0-33-15,0 0-51 0,0 0-32 16,0 0-47-16,56 0-159 16,-36 0-117-16</inkml:trace>
  <inkml:trace contextRef="#ctx0" brushRef="#br0" timeOffset="182345.6">10365 12424 4 0,'0'0'0'16,"0"0"-3"-16,0 0 3 0,0 0 0 15</inkml:trace>
  <inkml:trace contextRef="#ctx0" brushRef="#br0" timeOffset="182602.53">10742 12424 559 0,'0'0'225'0,"0"0"-73"15,0 0-90-15,0 0 4 16,0 0-62-16,0 0-4 16,106-29-25-16,-94 29-185 15,-12 0-319-15</inkml:trace>
  <inkml:trace contextRef="#ctx0" brushRef="#br0" timeOffset="183465.67">6321 12671 204 0,'0'0'255'15,"0"0"-116"-15,0 0-66 16,0 0-48-16,0 0 1 15,0 0-26-15,0-6-19 16,-6 6-86-16,-13 0 8 0,0 0-65 16,-6 0-24-1</inkml:trace>
  <inkml:trace contextRef="#ctx0" brushRef="#br0" timeOffset="183620.29">6121 12703 132 0,'0'0'264'16,"0"0"-101"-16,0 0-48 16,0 0-29-16,0 0-63 15,0 0-3-15,-33-14-20 16,17 14-69-16,-11 8-223 16</inkml:trace>
  <inkml:trace contextRef="#ctx0" brushRef="#br0" timeOffset="184546.08">4533 15775 383 0,'0'0'163'16,"0"0"-109"-16,0 0 16 16,0 0-60-16,0 0 5 15,0 0-15-15,29-17-55 16,-19 17-106-16,-1 0-93 15</inkml:trace>
  <inkml:trace contextRef="#ctx0" brushRef="#br0" timeOffset="184741.67">4714 15738 566 0,'0'0'185'16,"0"0"-121"-16,0 0-47 15,0 0-4-15,0 0-5 16,0 0-8-16,60-19-44 16,-46 19-80-16,-3 0-10 15,0 0-13-15,-2 0-28 16,2 0-3-16</inkml:trace>
  <inkml:trace contextRef="#ctx0" brushRef="#br0" timeOffset="184883.26">4932 15705 329 0,'0'0'333'16,"0"0"-168"-16,0 0-61 16,0 0-21-16,0 0-44 15,0 0-24-15,32-28-15 16,-19 28-31-16,0 0-125 16,-3-4-227-16</inkml:trace>
  <inkml:trace contextRef="#ctx0" brushRef="#br0" timeOffset="201724.08">10800 12559 1 0,'0'0'27'0,"0"0"9"0,0 0-7 16,0 0 8-16,0 0-23 15,0 0-3-15,0 0 2 16,-27 0-11-16,25 0 8 16,0 0-5-16,2 0-3 15,-2 0-2-15,2 0 2 16,-5 0-2-16,2 0 10 16,1 0-8-16,-2 0 1 15,2 0 26-15,-3 0-11 16,3 0-2-16,-2 0-13 15,2 0-1-15,-1 0 8 16,1 0-9-16,2 0-1 16,-3 0 0-16,1 0 6 0,2 0-6 15,0 0 3-15,-2 0 4 16,0 0 19-16,-3 0-17 16,1 0 12-16,0 0-21 15,-1 0 4-15,3 0-4 16,-5 0 5-16,0 0-1 15,3 0-2-15,-2 0 6 16,1 0-6-16,1 0 8 16,-1 0-9-16,2 0 12 15,1 0-4-15,0 0-8 16,0 0 12-16,0 0-13 16,0 0 0-16,0 0-3 0,-1 0 9 15,3 0-7-15,-2 0 1 16,0 2 0-16,0-1 1 15,-1 1-1-15,1 0 0 16,-1-2 2-16,-1 0 5 16,-2 3-7-16,1-3 0 15,3 2 3-15,-2-2 4 16,2 0-4-16,-4 2 5 16,4-2-1-16,0 0-5 15,0 0 10-15,-2 0 0 16,1 2-8-16,-3-2 8 15,2 0-10-15,-2 1-2 16,2-1 0-16,2 3 3 16,-2-3-3-16,-1 0 0 15,1 0 1-15,2 0 1 0,0 0 1 16,0 0-3-16,-2 0 11 16,0 0-8-16,0 0 4 15,-3 2-3-15,3-2-3 16,0 2 12-16,2-2-11 15,-1 0-2-15,-2 0 7 16,1 0 1-16,-3 1-3 16,3-1-5-16,-3 3 2 15,2-1 5-15,-3 0-5 16,1 0-2-16,3-2 0 0,-3 3 9 16,0-3-9-1,0 0 0-15,3 0 4 0,-2 3 5 16,1-1-7-16,1-2 12 15,-1 0-11-15,0 0 5 16,1 0-4-16,0 2-4 16,-1 0 4-16,1-2-1 15,-3 2-2-15,0-2-1 16,-1 2 0-16,1-2 10 16,0 1-9-16,0 2-1 15,1-1 3-15,-3 0 7 16,5 0-5-16,-2 0-5 15,0-1 2-15,2-1 3 16,-3 3-2-16,1-3-3 16,0 2 0-16,0 0 2 0,-3-2-1 15,1 2-1-15,-4 0 0 16,1-1 5-16,0 4-5 16,2-3 0-16,2-2 3 15,1 0 0-15,-1 1 2 16,5-1-5-16,-3 3 0 15,3-3 6-15,-3 2-6 16,-1-2 0-16,2 0 7 16,-1 2-2-16,-2-2 4 15,0 0-8-15,-3 0-1 16,1 0 8-16,-3 2-8 16,1 1 0-16,0-2 1 15,-2-1 0-15,4 2 5 0,-1-2-6 16,2 0 7-16,4 0-4 15,-1 0 12-15,-1 0-15 16,0 0 2-16,-2 0 4 16,1 0-3-16,-1 0-3 15,-2 0 0-15,1 0 9 16,-1 0-13-16,-2 0 4 16,-1 2 0-16,2-2 1 15,-3 0 4-15,1 0-5 16,2 0 0-16,2 0 6 15,0 0 3-15,5 0-9 16,-3 0 0-16,0 0 6 16,3 0-2-16,-3 0-4 15,1 0 0-15,-2 0 0 0,0 0 9 16,-3 0-9-16,3 0 0 16,-4 0 7-16,3 0 3 15,-1 0-9-15,4 0 6 16,2 0-7-16,-1 0 18 15,1 0-18-15,0 0 1 16,0 0-3-16,-2 0 7 16,2 0-5-16,-1 0 0 15,-1 0 5-15,-1 0 2 16,-2 0-7-16,-2 0 0 0,0 0 1 16,-1 0 4-16,4 0-5 15,-1 0 0-15,2 0 6 16,-2 0 7-16,-2 0-13 15,4 0 0 1,0 0-1-16,1 0 7 0,-3 0-6 16,3 0 0-16,-6 2 4 15,3-2 1-15,-2 0-5 16,-2 0 0-16,2 0 1 16,-1 0 9-16,1 0-10 15,1 0 2-15,0 0 3 16,1 0 3-16,1 0-8 15,-2 0 0-15,4 0 1 16,-3 0 10-16,3 0-13 16,-4 0 2-16,1 0 0 0,1 0 8 15,-2 0-8-15,4 0 0 16,-5 0-4-16,2 0 14 16,-3 0-10-16,-1 0 4 15,2 0 2-15,-2 0 1 16,2 0-7-16,-5 0 0 15,3 0-1-15,-3-2 6 16,1 0-5-16,-1 0 0 16,1 2 10-16,-1-1-9 15,3 1-1-15,1-3 0 16,1 3-3-16,0-2 9 16,-1 0-6-16,2 2 0 0,-4 0 2 15,3 0 0-15,0 0-2 16,-1-2 0-16,2-1 0 15,-1 3 4-15,1 0-4 16,-1 0 1-16,3-1 7 16,-6 1-3-16,3 0-5 15,-1-2 0-15,2 2-1 16,1 0 7-16,-1 0-6 16,2 0 0-16,1 0 6 15,-1 0 3-15,-2-2-9 16,4 2 0-16,-3 0-1 15,0 0 6-15,-5 0-5 16,1 0 0-16,-3 0 2 0,1 0-4 16,3 0 3-16,0 0-1 15,-2 0 0 1,3 0 5-16,0 0-5 16,-1 0 0-16,4 0 0 0,-1 0 2 15,-1 0-2-15,6 0 0 16,0 0-4-16,-3 0 8 15,1 0-4-15,-4 0 0 16,6 0 7-16,-3 0-7 16,1 0 3-16,-1 0-3 15,-2 0 0-15,2 0 3 16,1 0-3-16,-1 0 0 0,-2 0 2 16,0 0 0-1,3 0-2-15,-3 0 0 0,2 0-1 16,-2 0 2-16,0 0-1 15,0 0 0-15,0 0 7 16,1 0-8-16,-4 0 2 16,3 0-1-16,1 0 0 15,-1 0-4-15,1 0 4 16,4 0 0-16,-2 0 4 16,1 0-9-16,-1 0 5 15,1 0 0-15,-2 0 0 16,-2 0 3-16,5 0-3 15,0 0 0-15,0 2 4 16,-4-2-3-16,-1 0-1 16,-3 2 0-16,0-1-5 0,-1 2 9 15,1-1-4-15,-1 0 0 16,2-2 1-16,2 2-3 16,0-2 5-16,5 0-3 15,-1 0 0-15,1 3 1 16,-1-3-4-16,-2 0 3 15,1 0 0-15,-1 0 3 16,-2 1-3-16,2-1 0 16,-1 0-3-16,-1 2 9 15,-3-2-7-15,4 2 1 16,-3 2 0-16,3-2-2 16,2-2 3-16,0 3-1 0,-1-3 0 15,-3 0-1-15,2 0 1 16,-1 0 0-16,-3 3 3 15,4-3-8-15,3 0 6 16,-1 0-1-16,2 0 0 16,-1 2 3-16,-4-2-3 15,0 0 0-15,0 0 4 16,2 0-9-16,1 0 6 16,-5 2-1-16,2-2 0 15,-5 0 7-15,1 0-9 16,-1 2 2-16,-3 1 0 15,5-3-3-15,2 3 3 16,-1-3 0-16,1 2-3 0,4-2 12 16,-5 0-11-1,3 0 2-15,-2 0 0 0,-3 2-1 16,-1-2 3-16,-1 2-2 16,3 0 0-16,1-2-1 15,3 2-1-15,-4-2 2 16,3 0 0-16,-2 2-5 15,0 0 8-15,6 1-3 16,-3-3 0-16,1 0 6 16,-2 0-10-16,0 3 4 15,-2-3 0-15,-1 2-3 16,4 0 4-16,-3 0-1 0,-1-2 0 16,4 3 7-1,-1-1-11-15,-1-1 4 0,2-1 0 16,-1 0-4-16,-3 2 8 15,2-2-4-15,-1 2 0 16,-1-2 6-16,1 0-11 16,3 0 5-16,0 0 0 15,2 0-4-15,3 0 9 16,-1 0-5-16,2 0 0 16,0 0 5-16,-2 0-6 15,-1 2 1-15,0-2 0 16,-2 2-11-16,1 1 16 15,-3-3-5-15,-2 5 0 16,0-1 4-16,0 0-6 16,-1-2 2-16,-1 0 0 0,2 1-6 15,2-2 15-15,-2 1-9 16,5 2 0-16,-2-2 4 16,2 1-6-16,-1-2 2 15,3 1 0-15,-4 0-5 16,2 0 10-16,0 0-5 15,-3 1 0-15,-1 0 1 16,0-1-2-16,1 2 1 16,-3 1 0-16,6-5-8 15,-3 5 17-15,0-3-9 16,4 0 0-16,1 1 0 16,-1-3 1-16,-3 3-1 15,1-1 0-15,-2 1-5 0,2 0 12 16,-1-1-7-16,-1 3 0 15,-1-3 0-15,0 1 0 16,-1 1 0-16,-1 1 0 16,-1 0-5-16,4-1 10 15,-2 1-5-15,2-4 0 16,-1 2 1-16,4 1 3 16,0-3-4-16,-1 3 0 15,-5 0-6-15,-1 2 13 16,0 1-7-16,0 0 0 15,-5 2 3-15,0-1-7 16,-5 1 4-16,4-2 0 0,-1 1-4 16,-1-3 12-16,6 2-9 15,-1-3 1-15,3-1 0 16,1-1 5-16,4 1-5 16,-1 1 0-16,-3-1-4 15,4 4 8-15,-3-1-4 16,-3 1 0-16,1-2 1 15,-3 1 0-15,1 2-1 16,-1-1 0-16,-1 0-6 16,-2 3 12-16,4-2-6 15,-1-1 0-15,3 0 2 16,-1 0-4-16,6-4 2 0,1 1 0 16,1 1-4-16,-2 0 11 15,0-1-11-15,-5 4 4 16,-1 0 0-16,1-1 4 15,-1 0-4-15,3 0 0 16,-3 0-5-16,3-1 10 16,1 2-5-16,-2-2 0 15,3-1 4-15,1 2-10 16,-2 0 6-16,3-4 0 16,1 3 0-16,2-3-2 15,-1 4 2-15,-1-2 0 16,-2-2 6-16,2 3-6 15,-3 0 4-15,1 2-4 16,-2 1 0-16,4-4 7 16,-1 4-7-16,1-4 0 0,-2 2 2 15,2-4 13-15,-1 4-13 16,5-4-2-16,-4 4 0 16,-2-2 11-16,2 4-11 15,-1-4 0-15,1 2 1 16,-2 1 5-16,2 0-6 15,-1-1 0-15,1 2 0 16,0-2 8-16,-2 2-8 16,4-3 0-16,-3 2 2 15,5-2 3-15,-2 0 2 16,2-2-7-16,-1 1 0 16,-4 0 10-16,3 1-10 15,-1 0 0-15,-1 2 4 0,2 0 3 16,-3 0-7-16,0 2 0 15,2-1 0-15,-1 3 4 16,-1-3-6-16,3 2 2 16,-3-2 0-16,2 1 1 15,1-3 5-15,0 2-6 16,-3-1 0-16,5 0 5 16,-3-1-5-16,3 0 0 15,-1 3 5-15,-1-1 3 16,2 0-5-16,-2 2-3 15,2-1 0-15,-3 1 7 16,-1-1-11-16,0-2 4 0,2 4 0 16,0 0 8-1,2 0-6-15,-3 0-2 0,3 1 0 16,-2 1 3-16,2-7-3 16,0 4 0-16,-2 1 0 15,2-2 10-15,-2 3-7 16,4-2-3-16,-2-1 0 15,-3 2 4-15,5 0-4 16,-4 1 0-16,2-1 5 16,-2 2-5-16,2 1 1 15,-4 2-1-15,2-3 0 16,0 3 6-16,-1-2-6 16,3 0 0-16,0-4 0 15,0 2 5-15,2-3-3 0,-2-1-2 16,0 5 0-16,-1-2 6 15,0 0-8-15,1 1 2 16,0-1 0-16,0 5 3 16,0-4-1-16,2 1-2 15,-5-1 0-15,3 1 7 16,-2 0-7-16,2-2 0 16,2 0 0-16,0 0 2 15,-5 4 1-15,2-8-3 16,1 6 0-16,0-4 9 15,0 2-12-15,0 3 3 16,-3-8 0-16,3 5 5 16,0 0 0-16,0-2-5 0,-3 0 0 15,3 0 11-15,-3-1-12 16,3 2 1-16,0-1 0 16,0 0-2-16,-3 5 12 15,3-6-10-15,0 3 0 16,0-2 1-16,2 2-3 15,-5 3 2-15,3-7 0 16,0 5-3-16,0 0 6 16,-1-1-3-16,1 4 0 15,0-4 11-15,-1 2-18 16,1 2 7-16,0-4 0 16,2-2-3-16,0 2 14 0,-2 0-11 15,0 0 0 1,0 4 4-16,-1-6-5 0,1 3 1 15,0-1 0-15,2 2-10 16,-2 3 20-16,2 1-10 16,-3-2 0-16,1 4 3 15,2-6-5-15,-3 3 2 16,3-2 0-16,-2-3-3 16,0 2 8-16,2-1-5 15,-2 0 0-15,2 1 4 16,0 0-4-16,0 0 0 15,0 3 0-15,0-7-4 16,0 2 11-16,-2 2-7 16,2-4 0-16,-2 2 2 15,2-2-2-15,-2 2 0 0,-1-5 0 16,3 4-5 0,-2-5 11-16,0 2-6 0,0 4 0 15,2-3 4-15,0 2-6 16,-2 1 2-16,2-2 0 15,0-2-1-15,-3 0 7 16,3-2-6-16,0 2 0 16,-3-2 1-16,3 3 0 15,0-2-1-15,-2 0 0 16,0-4-4-16,0 1 11 0,0 1-7 16,0-2 0-1,2 3 3-15,0-2-3 0,-2 0 0 16,2 0 0-16,-3-4-3 15,1 2 7-15,0 0-4 16,2 2 0-16,-2 2 5 16,0-2-6-16,0 0 1 15,-2 0 0-15,2 2-5 16,0 0 10-16,0 1-5 16,0-2 0-16,-2 3 5 15,1-2-7-15,-1 2 2 16,0-4 0-16,-2 1-4 15,2 0 10-15,0 4-6 16,-1-4 0-16,5 2 2 16,-4-1-1-16,2-2-1 0,-2 1 0 15,-1 4-1-15,5-6 5 16,-5 4-4-16,3-2 0 16,-2 6 1-16,-1-8 1 15,3 8-2-15,0-7 0 16,0 1-2-16,-2 4 5 15,-2-1-3-15,4-2 0 16,-2 2 2-16,-1-4-1 16,1 5-1-16,0 0 0 15,-3-1-2-15,2-2 6 16,3 2-4-16,-2-4 0 16,-1 1 4-16,3 4-6 15,-2-6 2-15,2 3 0 16,-1-1 0-16,-1-1 3 0,2 1-3 15,-1 0 0-15,-1-1 0 16,1-1-3-16,1 2 4 16,0-3-1-16,-2 2 0 15,2-2 3-15,-1 5-3 16,3-7 0-16,-2 0 3 16,2 3-1-16,-2-3-1 15,-3 4-1-15,1 0 0 16,-1 0-3-16,1-2 3 15,0 2 0-15,-1 1 2 16,1 0-6-16,-4-1 4 16,4 0 0-16,0-4-2 15,2 4 10-15,0-4-8 0,-3 4 0 16,3-4 1 0,-2 2-4-16,-4 2 4 0,4 1-1 15,-2-2 0-15,1-3 3 16,1 4-4-16,-4-4 1 15,4 4 0-15,0-1 1 16,0-2 0-16,1-1-1 16,-1 2 0-16,-2 2 5 15,-2-4-6-15,2 5 1 16,-1-4 0-16,1 3-3 16,-4-1 7-16,4-2-4 15,-3 3 0-15,5-4 2 0,-1 4-2 16,0-4 0-16,-1 0 3 15,1 4-6-15,-1-4 4 16,2 0-1-16,1 2 0 16,-1-2 4-16,-1 0-4 15,3 2 0-15,-5 0 4 16,5 1-10-16,-2-3 7 16,1 1-1-16,1-1 0 15,0 0 4-15,2 0-4 16,-2 4 0-16,-3-4 3 15,3 0-9-15,-3 4 13 16,1-4-7-16,0 0 0 16,-3 0-1-16,0 2 1 0,0 1 0 15,3-3 2-15,-3 2-4 16,3-2 5-16,-2 0-3 16,0 0 0-16,-2 2 7 15,3-2-9-15,-1 1 2 16,2-1 0-16,-2 0 3 15,2 4 1-15,0-4-4 16,-3 0 0-16,3 0-2 16,-4 0 0-16,0 0 2 15,1 0 0-15,-1 0 4 16,0 5-4-16,-3-5 0 16,1 0-2-16,0 0 7 0,1 0-7 15,-1 0 2 1,3 4 0-16,0-4 1 0,0 0 1 15,1 0-2-15,2 0 0 16,-1 0 3-16,-2 0-4 16,0 0 1-16,-1 0 0 15,1 0-4-15,3 0 8 16,-4 0-4-16,2 0 0 16,-1 0 6-16,1 0-12 15,2 0 6-15,1 0 0 16,0 0-3-16,-3 0 3 15,-1 0 0-15,1 0 0 16,-2 0 7-16,2 0-9 0,2 0 2 16,-5 0 0-1,3 0-9-15,-2 0 16 0,2 0-7 16,1 0 0 0,3 0 4-16,-4 0-10 0,1 0 6 15,-2 0 0-15,3 0-4 16,-3 0 11-16,3 0-7 15,-3 0 0-15,-2 0 0 16,2 0 1-16,1 0-1 16,2 0 0-16,-4 0-6 15,2 0 10-15,-3 1-4 16,3-1 0-16,-1 0 4 16,0 0-9-16,0 0 5 15,1 0 0-15,1 0-1 0,1 0 2 16,-1 0-1-16,0 0 0 15,1 0 5-15,-2 0-3 16,1 0-2-16,-1 0 0 16,1 0-6-16,-2 0 8 15,3 3-2-15,-3-3 0 16,3 1 0-16,2-1 1 16,-3 0-1-16,0 0 0 15,1 0-4-15,-3 0 7 16,3 0-3-16,0 0 0 15,0 4 3-15,0-4-6 16,0 0 3-16,2 0 0 16,-2 0-6-16,-1 0 10 0,-1 0-4 15,-2 0 0-15,0 0 5 16,1 0-7-16,-1 0 2 16,-2 0 0-16,1 5-4 15,3-5 7-15,-3 0-3 16,2 0 0-16,-2 0 2 15,3 0-4-15,1 0 2 16,1 0 0-16,-1 0-4 16,-2 0 13-16,3 0-10 15,-2 0 1-15,-3 0 0 16,1 0-3-16,0 0 3 16,1 0 0-16,-2 4-1 15,2-4 1-15,1 0 0 16,-1 0 0-16,-1 0 4 0,0 0-7 15,4 0 4-15,0 0-1 16,-3 0 0-16,1 0 4 16,-2 0-8-16,2 0 4 15,1 0 0-15,1 0 3 16,2 0-3-16,-2 0 0 16,-2 0-6-16,2 0 11 15,0 0-5-15,-1 0 0 16,3 0 1-16,2 0-1 15,0 0 0-15,-2 0 0 16,0 1-6-16,2-1 7 16,-2 0-1-16,0 0 0 15,-1 0 3-15,-2 0-7 0,1 0 8 16,0 0-4 0,-1 0 0-16,3 0-3 0,-4 0 3 15,1 3 0-15,0-3 4 16,1 1-8-16,-3-1 7 15,3 3-3-15,-3-3 0 16,3 0-3-16,-3 1 3 16,0-1 0-16,5 0 6 15,-2 5-13-15,-1-5 8 16,3 0-1-16,0 0 0 16,-3 0 2-16,3 0-2 15,-3 3 0-15,3-3 4 0,-2 0-6 16,2 0 2-16,-5 0 0 15,3 2-4-15,-6 1 7 16,4-3-5-16,-1 0 2 16,-1 2 0-16,0 0 2 15,2-2-2-15,-3 2 0 16,3-2-2-16,-4 0 2 16,4 4 0-16,-1-4 0 15,1 0 1-15,4 4-4 16,-4-4 3-16,0 0 0 15,1 0 0-15,-1 0 3 16,0 0-3-16,-4 0 0 16,3 0 3-16,1 4-5 0,-1-4 3 15,0 0-1-15,1 0 0 16,-1 0 1-16,1 0-1 16,-1 0 0-16,2 0 1 15,-2 0-4-15,-1 0 5 16,-3 0-2-16,1 0 0 15,4 0 2-15,-1 0-4 16,1 0 2-16,-2 0 0 16,2 0-1-16,0 0 1 15,-1 0 0-15,0 0 0 16,0 0 3-16,3 0-4 16,-3 0 1-16,3 0 0 15,-2 0-1-15,-2 0 2 16,4 0-1-16,-1 0 0 0,3 0 1 15,0 0-1-15,-2 0 0 16,0 0 0-16,-4 0-2 16,2 0 4-16,1 0-2 15,-1 0 0-15,2 0 2 16,-4 0-4-16,4 0 2 16,-3 0 0-16,3 0-3 15,0 0 5-15,-1 1-2 16,2-1 0-16,-1 0 3 15,2 0-4-15,0 0 1 16,-1 0 0-16,-1 0-3 0,2 0 4 16,2 0-1-16,-2 0 0 15,0 0 7 1,-5 0-13-16,2 0 6 0,-2 3 0 16,3-1-3-16,2-2 5 15,-5 2-2-15,0-2 0 16,1 1 6-16,-1-1-11 15,3 0 5-15,-3 5 0 16,0-5-3-16,-2 0 6 16,5 0-3-16,2 0 0 15,-3 0 6-15,3 0-11 16,-2 0 5-16,-4 4 0 16,2-4-3-16,2 0 4 15,-1 0-1-15,-1 0 0 0,1 0 7 16,-2 0-12-16,3 0 5 15,-3 0 0-15,1 1-6 16,-2-1 12-16,2 0-6 16,-1 0 0-16,3 3 2 15,-2-3-4-15,-2 1 2 16,2-1 0-16,-1 0-6 16,1 3 12-16,-4-3-6 15,4 0 0-15,-3 2 3 16,3-2-5-16,-1 0 2 15,0 4 0-15,-2-4-8 16,-2 0 13-16,0 0-5 0,2 0 0 16,-4 0 4-16,1 3-7 15,4-3 3-15,-3 0 0 16,1 5-5-16,2-5 11 16,-1 0-6-16,1 2 0 15,4-2 0-15,-2 0 0 16,-1 0 0-16,1 0 0 15,-2 2 0-15,2-2 4 16,-1 2-4-16,-1-2 0 16,0 4 2-16,0-4-9 15,-1 0 7-15,3 0 0 16,-6 4 0-16,3-4 0 16,-2 0 0-16,0 4 0 0,0-4 3 15,-3 2-3 1,3-2 0-16,-4 1 0 0,3-1-3 15,1 0 6-15,-2 3-3 16,2-3 0-16,2 0 0 16,-3 0 4-16,8 0-4 15,-2 0 0-15,-1 0-8 16,5 0 14-16,-2 0-6 16,-4 0 0-16,4 0 2 15,-3 3-4-15,3-3 2 16,0 0 0-16,-2 0-8 15,2 0 14-15,0 0-6 16,-3 0 0-16,1 0 3 16,-1 1-4-16,-2-1 1 15,0 4 0-15,3-4-8 16,-4 0 13-16,4 0-5 0,1 0 0 16,-3 0 2-16,1 4-2 15,0-4 0-15,-2 0 0 16,1 0-1-16,1 0 5 15,-3 0-4-15,2 5 0 16,-1-5 1-16,0 0-8 16,0 0 10-16,0 0-3 15,0 3 0-15,0-1-2 16,3-2 2-16,-3 4 0 16,5-4 6-16,-4 0-11 15,0 0 5-15,1 3 0 0,1-3-2 16,-4 0 9-16,4 0-7 15,-1 0 0-15,-2 0 1 16,4 5-2-16,-3-5 1 16,-1 0 0-16,2 0-2 15,-2 2 4-15,4-2-5 16,3 0 3-16,0 0 0 16,0 0-3-16,-2 0 3 15,-3 0 0-15,0 0 0 16,2 0 2-16,3 0-2 15,0 0 0-15,0 0 1 16,0 2-2-16,-2-2 1 16,-1 0 0-16,0 0-1 0,1 2 1 15,-3-2 0-15,1 4 0 16,-1-4 1-16,0 0 2 16,-2 0-3-16,-2 0 0 15,0 0-4-15,2 0 9 16,2 4-5-16,3-4 0 15,-2 0 1-15,-2 0-7 16,0 0 10-16,1 0-4 16,1 0 0-16,-4 0-4 15,4 0 4-15,-1 0 0 16,1 0 6-16,0 0-13 16,0 0 13-16,-1 0-6 15,3 0 0-15,0 0 0 16,-1 0-3-16,0 0 3 0,-1 0 0 15,4 0 3-15,-3 0-3 16,3 0 0-16,-2 0-6 16,-3 0 13-16,0 0-8 15,0 0 1-15,1 0 0 16,-1 0-1-16,-2 0 1 16,0 0 0-16,1 0 0 15,-2 0-4-15,3 0 4 16,1 0 0-16,-3 0 3 15,-2 0-8-15,2 0 7 16,-2 0-2-16,-1 0 0 16,4 0 0-16,-3 0 0 15,1 0 0-15,0 0 1 0,1 0-5 16,-3 0 6-16,4 4-2 16,-3-4 0-16,-1 0 3 15,1 0-3-15,-2 0 0 16,-3 0 2-16,3 0-5 15,-1 0 3-15,6 0 0 16,-4 0-1-16,3 0 0 16,-1 2 1-16,-4-2 0 15,1 1 1-15,0-1-5 16,-1 3 5-16,1-3-1 0,-3 0 0 16,1 0 3-1,-1 0-6-15,1 0 3 0,-2 0 0 16,4 0-6-16,0 0 10 15,0 0-4-15,3 0 0 16,1 0 3-16,1 0-3 16,3 0 0-16,1 0 0 15,1 0-4-15,3 0 5 16,0 0-1-16,0 0 0 16,0 0 6-16,0 0-9 15,0 0 3-15,0 0 0 16,-2 0-5-16,-2 0 7 15,1 0-2-15,-3 0 0 16,4 0 4-16,-3 0-8 16,3 0 4-16,0 0 0 0,-3 0 0 15,3 0 0 1,-1 0 0-16,1 0-1 0,-2 0 10 16,2 0-15-16,0 0 6 15,0 0 0-15,2 0-6 16,0 0 10-16,-3 0-4 15,1 0 0-15,0 0 8 16,0 0-15-16,-3 0 7 16,2 0 0-16,1 0-2 15,0 0 2-15,0 0 0 16,0 0 0-16,0 0 6 16,2 0-11-16,-5 0 5 15,3 0 0-15,0 0-1 16,-2 0 3-16,1 0-2 0,0 0 0 15,-1 0 1-15,0 0-4 16,-1 0 3-16,-1 0 0 16,2 0-5-16,-2 0 12 15,2 0-7-15,4 0 0 16,-2 0 4-16,0 0-8 16,0 0 4-16,2 0 0 15,-3 0-7-15,3 0 12 16,0 0-5-16,-4 0 0 15,2 0 2-15,0 0-5 16,-2 0 3-16,0 0 0 16,4 0-4-16,-2 0 11 0,0 0-8 15,-2 0 1-15,-1 0 0 16,1 0-2-16,0 0 2 16,0 0 0-16,1 3-6 15,3-3 12-15,0 0-6 16,0 0 0-16,0 0 1 15,-3 0-3-15,-1 0 2 16,0 0 0-16,-1 0-8 16,1 1 11-16,0 3-3 15,4-4 0-15,-3 0 0 16,3 0 5-16,0 0-5 16,0 0 0-16,0 0-6 15,0 0 12-15,0 0-6 16,0 0 0-16,0 0 1 0,0 0-4 15,0 0 3-15,0 0-12 16,0 0-15-16,0 4-117 16,0 4-83-16,3 6 4 15,1-8-80-15</inkml:trace>
  <inkml:trace contextRef="#ctx0" brushRef="#br0" timeOffset="203916.51">10196 12714 29 0,'0'0'26'15,"0"0"0"-15,0 0 18 16,0 0 23-16,0 0-23 16,0 0 8-16,0 0 5 15,0 0 13-15,0 0 12 0,0 0-28 16,0 0-31-16,0 0 10 15,0 0-31-15,0 0 15 16,0 0-2-16,0 0-11 16,0 0 29-16,0 0-11 15,0 0-1-15,0 0 19 16,0 0-37-16,0 0 17 16,0 0-13-16,0 0-7 15,0 0 13-15,0 0-13 16,0 7-7-16,0 3 6 15,0 6 2-15,0 2 27 16,0 4-14-16,0 2-12 16,4 2 26-16,7-1-26 0,3-4 15 15,1 0 1 1,3-5-12-16,7-2 12 0,2-2 9 16,6-7-22-16,9 0 18 15,7-5-11-15,4 0 2 16,7 0-12-16,6 0 12 15,3 0-9-15,4 0-5 16,5 0 6-16,0 0-12 16,-4 0 6-16,-3-2-2 15,-7-4-7-15,-6-1-6 16,-6 0 10-16,-8 3 5 16,-3-3 8-16,-8 2-8 0,-4-1-1 15,-2 2 1 1,-3 1 8-16,-2 2-1 0,-3 1-10 15,-4 0 3-15,-3 0 0 16,-6 0 1-16,-2 0 6 16,-1 0-7-16,-3 0 3 15,0 0 4-15,0 0 1 16,0 0 0-16,0 0-8 16,0 0 32-16,0 0-28 15,0 0 11-15,0 0 22 16,0 0-35-16,0 0 0 15,0-3-2-15,0-2 0 16,-3-3 3-16,-5-4 2 0,-4 0-4 16,1-1 13-16,0 1-8 15,0 1-6-15,0 1 0 16,4 3 2-16,0 3-8 16,3 4 6-16,1 0 0 15,3 0-7-15,0 0 9 16,0 0-4-16,0 0 2 15,0 0-2-15,0 0-12 16,10 0-4-16,12 0 18 16,4 0 19-16,4 9-12 15,-4 3-9-15,-3 6 2 16,-10 1-15-16,-5 6 14 0,-8 3-37 16,0 10 28-16,-23 12-5 15,-18 6-120-15,-7 0-31 16,0-12-306-16</inkml:trace>
  <inkml:trace contextRef="#ctx0" brushRef="#br0" timeOffset="205182.57">12115 12799 195 0,'0'0'168'15,"0"0"-96"-15,0 0 2 16,0 0 2-16,0 0-25 16,0 0-16-16,0 0-35 15,14-15 0-15,-8 15-1 0,1 3 9 16,-1 14-8-16,-1 4 45 15,-1 4-35-15,-1 1 34 16,1-1-30-16,-2-1-12 16,1-5 15-16,-3-5-14 15,0-8 3-15,0-2-6 16,0-4 4-16,0 0 14 16,2 0-6-16,2 0 33 15,3-6 30-15,2-15-41 16,6-7-34-16,3-2-1 15,0 1 1-15,0 3-4 16,-1 2 2-16,-1 4 2 16,-3 8 5-16,-3 3-5 0,-6 7-17 15,3 2 7-15,-1 0 8 16,2 0-6-16,-2 2 8 16,-2 10 0-16,1 4 12 15,-1 2-9-15,-4 3 25 16,2 0-11-16,-2 0-13 15,0-3 17-15,0-4-21 16,0-5 0-16,0-2 1 16,2-5 14-16,0-2-15 15,4 0 12-15,0 0-10 16,5-6 14-16,1-13 4 16,3-2-11-16,1-1-9 0,-3-2 5 15,0 1-12-15,3 3 2 16,-3 5 5-16,1 1 0 15,-3 3 0-15,-3 5 0 16,2 6-7-16,-2 0-14 16,1 0 18-16,5 5-5 15,-1 16 8-15,3 8 18 16,-1 5-1-16,-1 1-6 16,-3 4 4-16,0-4-6 15,-4 0-4-15,0-5-5 16,-3-10-3-16,0-8-52 15,3-12-108-15,2-2-245 16</inkml:trace>
  <inkml:trace contextRef="#ctx0" brushRef="#br0" timeOffset="206637.74">12962 12700 599 0,'0'0'237'0,"0"0"-201"16,0 0-26-16,0 0-10 16,0 0 0-16,0 0 4 15,-2 33 15-15,-5-20-18 16,0 0 10-16,-2 7 17 0,1 5-8 16,-3 4 15-1,1 5-7-15,4 0-24 0,4-1 31 16,2-1-33-16,0-6-1 15,0-6-2-15,4-6 10 16,5-6-9-16,0-8 5 16,2 0-1-16,0 0 34 15,1-10-38-15,-4-17-7 16,-1-6 1-16,-3-6-51 16,-4 0 16-16,0-1-4 15,0 5 45-15,-9 5 17 16,-8 10 5-16,1 8 21 15,1 6-6-15,1 6-25 16,3 0 4-16,-1 0-16 0,6 10-2 16,4 7-8-16,2 0 10 15,0 3 0-15,2 1 13 16,18 1-3-16,5-3-2 16,6-2-8-16,3-3 9 15,3-2 5-15,1-8-11 16,3-4 6-16,-6 0-5 15,-6 0-3-15,-2-11-1 16,-8-6 0-16,-2 1 1 16,-9-2-10-16,-1 1 9 15,-5 5 0-15,-2 3-6 16,0 0-5-16,0 6 4 16,0 0-8-16,-7 3 15 0,-6 0 8 15,-3 0-4 1,3 0-4-16,-3 0 0 0,3 13 7 15,-1 1-1-15,6 1-6 16,1 4 3-16,5 0-2 16,2 1 8-16,0 1-9 15,0-4 0-15,4 0 6 16,9-5-6-16,6-9 0 16,1 0 0-16,-1-3 23 15,6 0-19-15,-2-12 0 16,-4-13 1-16,2-3 4 15,-8-3 0-15,0-4-9 0,-4-3 0 16,-1 0 4-16,-6-3-2 16,-2 2-2-16,0 6 0 15,0 6 5-15,0 13 15 16,0 6 1-16,0 4 2 16,0 4 11-16,0 0-27 15,0 0-3-15,0 0-4 16,0 0 10-16,0 0-27 15,0 0 17-15,0 0 0 16,-2 18-10-16,-4 5 12 16,0 10-2-16,-1 1 0 15,3 3 6-15,-3 1-7 16,2-3 1-16,3 4 0 0,0-1 9 16,2-4-5-16,0-5-4 15,0-6 0-15,0-11 5 16,6-6-14-16,6-2 14 15,3-4-5-15,3 0 24 16,5-12-17-16,-1-9-8 16,-2-6 1-16,0-4-24 15,-5 4 1-15,-3-1-18 16,-5 3-1-16,-7 8 34 16,0 5-19-16,0 4 9 15,0 3 8-15,0 5 10 16,0 0 8-16,0 0-8 15,-2 0-7-15,-8 0-5 16,1 6 16-16,1 8-8 0,3 3-6 16,5 2 10-16,0 3 0 15,0-1 6-15,11-3 2 16,14-4 10-16,2-9-6 16,4-2-4-16,-2-3 1 15,-2 0-4-15,-6-17 4 16,-5-5-9-16,0-4-31 15,-7-2 27-15,0-2-18 16,-3-2 20-16,-1-2-3 16,-3-2 5-16,-2 2-2 15,0 2 8-15,0 3-6 16,0 8 37-16,0 7-37 16,0 8 47-16,0 3-11 15,0 3-27-15,0 0 0 0,0 0-9 16,0 0-9-16,0 23 1 15,-2 13 4-15,2 7 4 16,0 6 0-16,0 1 4 16,0 1 0-16,0-4-4 15,0-3 0-15,0-7 6 16,0-9-6-16,13-18-31 16,10-10-113-16,8-26-255 15</inkml:trace>
  <inkml:trace contextRef="#ctx0" brushRef="#br0" timeOffset="207192.14">14106 12738 515 0,'0'0'214'15,"0"0"-87"-15,0 0-4 16,0 0-42-16,0 0 4 15,0 0-26-15,-8-12-45 16,8 12 2-16,0 23-10 16,0 19 4-16,0 18 39 0,0 19-30 15,0 11 15-15,0 6-14 16,0-2-18-16,0-7 17 16,0-13-14-16,0-8-7 15,0-14 2-15,0-14-70 16,0-14-15-16,0-9-45 15,0-12-99-15,0-3-72 16,0-22-5-16</inkml:trace>
  <inkml:trace contextRef="#ctx0" brushRef="#br0" timeOffset="207456.95">14112 12872 610 0,'0'0'211'15,"0"0"-60"-15,0 0-90 16,0 0 7-16,0 0-13 16,0 0-48-16,90-123 4 15,-66 123-5-15,-4 0 4 16,-2 6-12-16,-3 12 2 16,-5 8-3-16,-10 0 2 15,0 7-19-15,0-1 20 16,-19 0-6-16,-7-3 6 15,-3-2-1-15,2-9-73 0,7-10-91 16,9-8-115-16,6-2-290 16</inkml:trace>
  <inkml:trace contextRef="#ctx0" brushRef="#br0" timeOffset="207802.61">14362 12809 378 0,'0'0'333'0,"0"0"-182"16,0 0-99-16,0 0-36 16,0 0 37-16,0 0-23 15,105 26-16-15,-85-6 18 16,-4 1-31-16,-3-4 10 0,-5 2-5 16,-5-4 0-1,0 2-3-15,-3-2-3 0,0 2-5 16,-3-3-19-16,-13-2 47 15,1-5-23-15,-1-2 37 16,5-5-25-16,2 0 30 16,2 0-23-16,5-12-5 15,2-10 10-15,0-8-20 16,4 0 26-16,19-2-8 16,6 2-13-16,0 5-18 15,2 6 5-15,-2 6-88 16,2 8-17-16,-2 5-107 0,-2 0-127 15</inkml:trace>
  <inkml:trace contextRef="#ctx0" brushRef="#br0" timeOffset="209404.42">14781 12858 239 0,'0'0'381'0,"0"0"-204"15,0 0-65-15,0 0-8 16,0 0-84-16,0 0 4 15,4 9 64-15,13-9-29 16,0 0-4-16,1 0-41 16,-1 0 1-16,6 0 13 15,-7-8-21-15,1 3-5 16,-3-3-2-16,-3-3 7 16,-3 1-2-16,-3-1-5 0,0-2-26 15,-5-1 18 1,0 0-23-16,0 2 13 0,-5 2-30 15,-8 5 22-15,-3 2 10 16,-1 3 5-16,-4 0 11 16,2 0-11-16,-2 12 14 15,1 6-3-15,5 5 25 16,3 2-5-16,8 0 39 16,2 1-27-16,2-1-12 15,0 0 14-15,11-6-27 16,13-2 24-16,5-9-9 15,2-3-21-15,3-5 26 0,0 0-27 16,4-13-20 0,1-11-11-16,3-6-97 0,6 0-26 15,-4 2-92-15,-3 3-13 16,-8 5 165-16,-8 3 70 16,-6 8 24-16,-3-1 104 15,-5 4 17-15,-7 2 5 16,-2 2 12-16,-2 0-66 15,0 2 17-15,0 0-38 16,0 0-3-16,-2-4-21 16,-13 0-17-16,-7-1-1 15,1 0-8-15,0 3 6 16,-2 2-3-16,3 0-4 16,0 0 0-16,4 0 0 15,3 7-15-15,4 6 14 0,6 3-5 16,3 4 5-16,0 2-10 15,0 2 11-15,10-2 0 16,7-3-2-16,2-3 6 16,3-9-4-16,-7-3 3 15,3-4 5-15,2 0 20 16,-4-5-27-16,1-15 13 16,-1-6-12-16,2-6-2 15,-5-5-5-15,0-5 3 16,-3 0-13-16,-8-4 6 15,-2 4 2-15,0 6 7 16,0 10-1-16,0 9 12 0,0 9 21 16,0 7-20-16,0 1-7 15,0 0 11-15,0 0-16 16,0 0-15-16,0 5 14 16,0 14-12-16,0 7 13 15,0 4 0-15,0 3 3 16,4 8 28-16,3-2-30 15,-3-4 5-15,1 0 1 16,2-5-1-16,-1-5-6 16,3 0 0-16,0-8 4 15,0-5-3-15,0-5 2 16,-3-3-3-16,2-3 0 16,-2-1-1-16,1 0 0 0,4-4 1 15,0-16-5 1,0-2 0-16,0-2-40 0,1 0 34 15,-4 2 9-15,-1 5-4 16,-3 0 6-16,1 5 0 16,-2 4 3-16,-1 4 0 15,-2 2 1-15,0 2 3 16,0 0-7-16,0 0-5 16,0 0 1-16,0 14 1 15,0 4 3-15,0 5 5 16,0-2 3-16,0-1-8 15,0 1 0-15,6-3 8 0,3-6-10 16,3 0 2-16,-2-7 0 16,1-2 16-16,5-3-12 15,2 0-1-15,0-6 5 16,2-12-4-16,-5-4-8 16,1 2-8-16,-1-3 8 15,-1 5-5-15,1 2 11 16,2 4-2-16,-2 4 4 15,1 2 2-15,-3 5-1 16,1 1-5-16,-6 0 3 16,-1 0 3-16,1 0-4 15,0 12-2-15,-2-3 4 16,1-1 10-16,-5-2-17 0,0-3 3 16,0-3 0-16,-2 0 4 15,0 0 1-15,0 0 1 16,0 0 4-16,0 0-5 15,0-5-10-15,0-7-11 16,-4 0-15-16,-5 3 26 16,-3-2-35-16,4 2 34 15,-1 4 4-15,3 3-3 16,1 2-6-16,-2 0 11 16,-2 0-7-16,3 10-9 15,-3 8 29-15,4 5-13 16,3 0 30-16,2 2-5 0,0 0 13 15,0-1-12 1,16 0-20-16,9-6 28 0,4-2-29 16,2-4 4-16,-8-5 3 15,2-7-10-15,-2 0 12 16,-8-12-14-16,-1-16-43 16,-8-7-18-16,-4-2-126 15,-2-4-119-15,0-3-346 16</inkml:trace>
  <inkml:trace contextRef="#ctx0" brushRef="#br0" timeOffset="209671.84">15797 12450 595 0,'0'0'226'0,"0"0"-146"16,0 0 13-16,0 0-61 0,0 0 13 15,0 0 19 1,0 0-24-16,23 49 5 0,-5-45-6 15,-3-4-6-15,1 0 21 16,-5 0-44-16,-3-11 12 16,-4-6-18-16,-4-1 6 15,0 0-18-15,0 3 8 16,-12 7-35-16,-13 8 28 16,-4 0-21-16,0 0 14 15,8 18-42-15,4 1-70 16,17-4-63-16,0-7-347 15</inkml:trace>
  <inkml:trace contextRef="#ctx0" brushRef="#br0" timeOffset="210215.77">15998 12541 56 0,'0'0'243'0,"0"0"-123"16,0 0 105-16,0 0-115 0,0 0-20 15,0 0 22 1,0-26-29-16,2 26-37 0,-2 0 5 16,2 0-45-16,3 11-4 15,-1 13 42-15,6 10-12 16,-2 7 14-16,3 5-19 16,1-2-12-16,-1 0 11 15,0-4-25-15,-2-4-1 16,-2-6 0-16,-3-4 0 15,-2-9-17-15,-2-9-65 16,0-6-53-16,0-2-24 16,0 0-97-16,0-22-238 15</inkml:trace>
  <inkml:trace contextRef="#ctx0" brushRef="#br0" timeOffset="211287.47">16038 12763 696 0,'0'0'341'0,"0"0"-144"15,0 0-90-15,0 0-53 16,0 0-2-16,0 0-52 16,10-2 4-16,16 2 27 15,12 0-18-15,6 0 4 16,8 0-9-16,6-2-4 16,2-8 12-16,0-6-16 15,-6 0-4-15,-12 2-5 16,-13-2-25-16,-14 4 29 15,-7 0-1-15,-8 0-11 0,0 0 12 16,-3 0-17-16,-15 4 22 16,-2-1-3-16,-4 6-1 15,1 3 4-15,1 0 0 16,1 0 0-16,0 0-6 16,1 8 6-16,3 6 0 15,2 4-5-15,5 3-3 16,4 4 8-16,4 3 0 15,2 0 1-15,0 2 11 16,2-4-6-16,16-1-6 16,5-4 0-16,0-3 11 15,2-4-11-15,7-7 0 16,2-7 2-16,4 0 9 16,6-16-6-16,1-15-10 15,-1-3-17-15,-1 0-41 0,-5-2 2 16,-7 4 2-16,-7 5 59 15,-4 8-9-15,-4 7 18 16,-5 4-2-16,1 4 36 16,-4 4-34-16,7 0-6 15,6 0 10-15,-1 14-12 16,-3 0 20-16,-3 1-18 16,-7-4-3-16,-1-2 2 15,-4-2 12-15,-2-5-7 16,0 1-5-16,0-3 2 15,0 0 7-15,0 0-2 16,0 0 2-16,-13 0-11 0,-5 0 1 16,-4-3-4-16,0-6-5 15,2 2 8-15,-1-3-11 16,4 2 14-16,-1 1-3 16,7 0 0-16,2 3 5 15,2 4-10-15,5 0 5 16,0 0-6-16,-1 0-6 15,1 11 7-15,2 4 5 16,0 5 22-16,0 3-20 16,0-3 25-16,7-1-27 15,9 0 0-15,1-7 2 16,1-4 14-16,-3-3-16 16,-1-5 6-16,1 0-3 0,1-4 18 15,7-20-21 1,4-10 0-16,-1-10-4 0,-2-4 4 15,-7-4-3 1,-9-1-10-16,-6 2 1 0,-2 5 4 16,0 3 8-16,0 13 0 15,-2 13 13-15,0 5-6 16,0 9-5-16,2 3-1 16,0 0 8-16,-2 0-18 15,0 3 2-15,-3 18 7 16,-4 9-12-16,0 4 18 15,0 6-6-15,3 5 1 0,1-2 8 16,5 6 10 0,0-5-18-16,0-4-1 0,2-6 15 15,14-10-4-15,2-6-11 16,-3-7 0-16,6-11 4 16,0 0-12-16,2 0 8 15,6-21-66-15,2-9-89 16,2-8-426-16</inkml:trace>
  <inkml:trace contextRef="#ctx0" brushRef="#br0" timeOffset="211768.58">17570 12547 365 0,'0'0'295'15,"0"0"-63"-15,0 0-63 16,0 0-3-16,0 0-87 16,0 0-9-16,0-46-17 15,4 46-51-15,3 2-1 16,1 24-1-16,0 16 0 15,0 12 13-15,1 14-12 16,-3 9-1-16,0 4 1 16,-6 4 7-16,0 1-9 15,0-7 1-15,0-16-8 16,0-17 0-16,0-17-51 16,0-15-44-16,0-14-107 0,0 0-192 15</inkml:trace>
  <inkml:trace contextRef="#ctx0" brushRef="#br0" timeOffset="212060.4">17574 12637 572 0,'0'0'274'0,"0"0"-99"16,0 0-90-16,0 0 18 15,0 0-65-15,0 0-1 0,87-116-4 16,-56 113-32-16,-4 3 17 16,0 0-18-16,-1 7 3 15,-3 15 1-15,-3 7-2 16,-7 5-2-16,-1 3 0 16,-8 1-4-16,-4-4-1 15,0-2 5-15,0-6-71 16,-18-6 18-16,-5-8-102 15,2-12-126-15,0 0-431 16</inkml:trace>
  <inkml:trace contextRef="#ctx0" brushRef="#br0" timeOffset="212700.03">17890 12593 702 0,'0'0'265'0,"0"0"-115"16,0 0-111-16,0 0 9 15,0 0-9-15,0 0-37 16,183-29 18-16,-152 40-20 16,-6 1 5-16,0 4 2 15,-5 0-7-15,-5 2 0 16,-1 4 0-16,-7-1-9 16,-7-1 9-16,0 1 0 15,0-4 2-15,-16-6 7 16,-4-1-3-16,2-6-6 0,5-2 17 15,1-2-15 1,6 0 28-16,1-18 2 16,5-10-27-16,0-4 19 0,9-1-20 15,16-4-4-15,-1 9 0 16,1 1-5-16,-3 12-23 16,-2 5-22-16,0 8-10 15,2 2 12-15,5 0-56 16,-2 0 27-16,-1 0 35 15,-3 3 7-15,-6 2 34 16,-7-1 1-16,0 1 0 16,-6 2 10-16,0-2-4 15,-2 4 29-15,0-1 5 16,0 4-17-16,0 0 2 16,0 2-2-16,0 1-22 0,0 2 20 15,0 0-14 1,5-5-5-16,1-1 4 0,3-5 0 15,2-3 3 1,5-3 0-16,0 0-5 0,3-11 19 16,-3-10-18-16,-5-6-5 15,-11-1 0-15,0 2-41 16,0 1 38-16,-20 8-6 16,-4 5 9-16,-5 8 12 15,-5 4-12-15,1 0 0 16,4 8-2-16,9 10-2 15,11 0 3-15,9-2-171 0,0-6-135 16,11-8-294 0</inkml:trace>
  <inkml:trace contextRef="#ctx0" brushRef="#br0" timeOffset="213177.98">18733 12409 674 0,'0'0'286'16,"0"0"-116"-16,0 0-90 16,0 0 13-16,0 0-47 15,0 0-35-15,7-23-3 16,-5 23-8-16,0 0 0 16,-2 2-3-16,0 19 11 15,0 2 10-15,0 7-9 0,0 2-4 16,0 3 3-16,0-3-8 15,0-2 0-15,-9-2 3 16,3-8 2-16,-1-5-5 16,5-8 0-16,2-5 9 15,0-2-1-15,0 0-5 16,0 0 0-16,0 0 46 16,11-9-46-16,9-8 8 15,5 1-11-15,-1 2 1 16,-2 3-3-16,3 2 2 15,0 5 0-15,-4 2-6 16,2 2 11-16,-3 0-10 16,-7 0 3-16,-3 12-3 0,-6 2-9 15,-4 1 13-15,0 0 1 16,-4-3-14-16,-19-2 19 16,-3-1-5-16,-8-4 0 15,-7-3-20-15,2-2 17 16,1 0-96-16,9-2-142 15,11-17-290-15</inkml:trace>
  <inkml:trace contextRef="#ctx0" brushRef="#br0" timeOffset="214174.32">19237 12535 72 0,'0'0'165'0,"0"0"-24"16,0 0 1-1,0 0-45-15,0 0-36 0,0 0-43 16,29-6 46-16,-24 10-20 15,-1 4-16-15,0 1-2 16,-1 2 8-16,-1-1-26 16,0 0 11-16,2 0 4 15,-1-2-20-15,-3-4 10 16,2 0-12-16,-2-4 10 16,0 0-1-16,0 0-9 15,0 0 6-15,0 0 13 16,0 0-11-16,0 0 8 15,0-6-12-15,-7-6 6 16,1-1 3-16,1 1-14 16,-1 3 0-16,-1-1-3 0,2 3 16 15,-2 2-9-15,3 1 6 16,-4 4-6-16,-1 0 10 16,-3 0-14-16,-1 1 0 15,-1 14-5-15,4 4-4 16,-1 4 9-16,3 0 6 15,6 4-2-15,0-3 14 16,2 0-16-16,0-4 3 16,0-2-5-16,0-3 5 15,0-6-5-15,0-5 0 16,0-4 0-16,0 0 20 16,12 0-17-16,1-4 4 0,0-12-7 15,5-8 4 1,0 2-7-16,4 0 3 0,-4 6 0 15,-3 3 19-15,-1 8-18 16,-3 3 39-16,3 2 5 16,-1 0-36-16,0 4-1 15,0 12-8-15,4 2 3 16,0-3 6-16,-1-2-9 16,1-6-24-16,-1-7-14 15,-1 0-41-15,1 0-18 16,-3-20-93-16,-1-5-144 15,-5-5-107-15</inkml:trace>
  <inkml:trace contextRef="#ctx0" brushRef="#br0" timeOffset="-214464.79">19522 12441 305 0,'0'0'315'0,"0"0"-64"16,0 0-103-16,0 0-5 16,0 0-25-16,0 0-66 15,29-85 7-15,-26 85-59 16,1 0 10-16,3 7-17 15,0 16 14-15,-1 9-3 16,-1 7 6-16,-3 3 1 16,-2 4-4-16,0-2-7 15,0-6 3-15,0-6-1 16,0-11 8-16,0-6-10 0,0-10 0 16,0-2 5-16,0-3 6 15,0 0-7-15,0 0 3 16,4-16 26-16,8-3-29 15,1-4-4-15,3 5 0 16,1 1-11-16,6 3 7 16,1 5 3-16,1 1 1 15,-1 8-14-15,-2 0 14 16,-3 0 0-16,-4 2 0 16,-9 13-6-16,-6 4 1 15,0 3 4-15,0-2 1 16,-15-2-11-16,-10-4 11 15,1-3 0-15,0-4-1 16,1-2 3-16,5-5 2 0,5 0-4 16,1 0 0-16,6 0 31 15,4 0-30-15,0 0 14 16,2 0-2-16,0 0-12 16,0 0 27-16,0 0-28 15,0 0 3-15,0 0 7 16,0 0-2-16,8 0-8 15,8 2 0-15,2 3 1 16,2-1 6-16,0 2-7 16,-2-4 0-16,2-2-2 15,-2 0 2-15,-1 0 0 16,0 0-6-16,-4-12-18 16,0-4 24-16,-2-7-27 0,-2 2 18 15,3-5-1-15,-2-4 1 16,1 2 9-16,3 1 0 15,-3 5 3-15,-2 4-2 16,0 7-1-16,-5 3 0 16,-1 4-4-16,-3 2 10 15,0 2-7-15,0 0 1 16,0 0 0-16,0 0-3 16,0 0 3-16,0 0 0 15,0 0-12-15,0 0 15 16,0 6-3-16,0 13 0 15,0 8 3-15,0 0 14 0,0 2-17 16,6-3 0-16,3-4 4 16,0-6-1-16,-2-3-3 15,-3-8 0-15,0-3-3 16,-1-2-3-16,4 0-39 16,2-20-34-16,4-13-127 15,1-8-150-15,-4-5-301 16</inkml:trace>
  <inkml:trace contextRef="#ctx0" brushRef="#br0" timeOffset="-214193.32">20071 12264 466 0,'0'0'375'15,"0"0"-176"-15,0 0-97 16,0 0-19-16,0 0-83 0,0 0 3 16,11 16 20-1,-6 0-16-15,-1-2 7 0,5-6-8 16,-3-4-2-16,-4 0 16 15,0-4-17-15,2 0 1 16,-2 0 27-16,2-4-29 16,0-8 10-16,1 2-12 15,-5 3-1-15,0 4-11 16,0 3-7-16,0 0-12 16,0 0-7-16,-9 0-18 15,3 0-1-15,6 3-17 16,0 6-82-16,10-6-50 15,19 2-203-15</inkml:trace>
  <inkml:trace contextRef="#ctx0" brushRef="#br0" timeOffset="-213094.36">20343 12610 424 0,'0'0'227'0,"0"0"-115"15,0 0-70-15,0 0 5 16,0 0 7-16,0 0-32 16,47-73 20-16,-41 49-12 15,3-4-13-15,-3-2 29 16,2-1-32-16,-4 2-3 15,-2-3 18-15,-2 1-24 0,0 4 23 16,0 4-1-16,0 3-3 16,0 5 37-16,0 3-33 15,0 7-3-15,0 5-7 16,0 0-6-16,0 0-10 16,0 0-2-16,0 0-10 15,0 0 2-15,0 17 2 16,-2 9 6-16,-2 6 5 15,4 5 6-15,0 6 0 16,0 1-10-16,0-1 4 16,2 3 8-16,2 0-12 15,1-3-1-15,-5-5 0 16,2-8 6-16,2-10-11 0,8-10 5 16,5-10-7-16,6 0-12 15,1-5 14-15,1-18-12 16,-5-7 2-16,-2 2-33 15,-5-2 28-15,-4 3 0 16,2 2 20-16,-4 3-5 16,-1 1 8-16,2 7-3 15,-4 2 28-15,0 6-8 16,-2 4 22-16,-2 2-35 16,0 0 2-16,0 0-18 15,0 20 0-15,0 6 9 16,0 5 0-16,0-4 0 15,9 2 0-15,3-5 0 0,5-8 2 16,-1-4 0 0,1-6 7-16,2-6-9 0,-4 0 3 15,3-6 2-15,-3-14-10 16,5-6-17-16,-1-2-9 16,-2-5 27-16,-3-1-22 15,-1-3 18-15,-7-4 1 16,0 0 14-16,-6 0-3 15,2 5 12-15,0 4-1 16,0 10 47-16,2 8-56 16,-2 6 24-16,1 6 5 15,-3 2-35-15,0 0 21 16,0 0-21-16,0 0 0 16,0 0-15-16,0 0 9 0,0 10 6 15,0 10-2 1,0 4 11-16,0 8-7 0,0 3-2 15,2 4 0-15,0 0 0 16,2-4 4-16,2-2-4 16,-4-8 0-16,2-2 1 15,-2-7 1-15,0-6-2 16,0-6-20-16,-2-3-6 16,0-1-41-16,0 0 8 15,0-12-94-15,0-9-308 16</inkml:trace>
  <inkml:trace contextRef="#ctx0" brushRef="#br0" timeOffset="-212921.1">20903 12392 481 0,'0'0'409'0,"0"0"-240"16,0 0-38-16,0 0-84 16,0 0-5-16,0 0-23 15,158-32-17-15,-129 28 13 16,-10 2-15-16,-9-1-7 15,-10 3-23-15,0 0-111 16,-8-7-126-16,-18-3-399 16</inkml:trace>
  <inkml:trace contextRef="#ctx0" brushRef="#br0" timeOffset="-212762.6">20608 12189 852 0,'0'0'164'16,"0"0"-136"-16,0 0-28 16,0 0-13-16,0 0-165 15,0 0 11-15,0 39-200 16</inkml:trace>
  <inkml:trace contextRef="#ctx0" brushRef="#br0" timeOffset="-211564.14">20953 12446 295 0,'0'0'230'0,"0"0"-92"16,0 0-10-16,0 0-74 0,0 0-16 15,0 0-29 1,5 9 1-16,-5 7 44 0,0 2-24 16,0 1 2-16,0 3 22 15,7 0-36-15,0 1 10 16,1 1-18-16,1-4-4 16,0-6 9-16,2-5-13 15,0-6 0-15,3-3 9 16,6 0-5-16,4-4 0 15,7-18-6-15,0-1-33 0,-4-4-1 16,-4-1-20-16,-7 2 14 16,-7 1 26-16,-5 6 3 15,-4 3 11-15,2 4 26 16,0 3 2-16,0 4 33 16,-2 2-18-16,2 1 0 15,-2 2-4-15,0 0-34 16,0 0-10-16,0 0 5 15,0 5 0-15,0 10 12 16,0 3-3-16,0 0-1 16,0 3 1-16,3-1 3 15,4 0-8-15,0 0-4 16,-1-2 6-16,0-4-1 0,6-2 1 16,-3-2-6-1,4-6 0-15,5-4 8 0,5 0-12 16,3-9 4-16,6-12-26 15,-1-6 3-15,-4 0-37 16,-10-2 36-16,-8 3-3 16,-7 3-14-16,-2 0 32 15,0 3-4-15,0 4 13 16,0 3-5-16,-7 0 7 16,3 5-2-16,2 2 11 15,0 2-7-15,-1 4 23 16,3 0 7-16,-2 0-23 0,0 0-2 15,-2 0-9 1,-4 10 0-16,0 11-6 16,-1 4 12-16,3 6-6 0,0 0 2 15,4 3 0-15,2-2 22 16,0-4-20-16,0-5-3 16,0-7 7-16,18-8 0 15,7-8 3-15,2 0-5 16,4 0-4-16,0-20-4 15,-2-4-9-15,0-2-23 16,-5-2 23-16,-1 0-21 16,-5-1 27-16,-3 3 3 15,1-2 2-15,-1 4 5 16,6-2 0-16,3 4 10 16,-2 2 20-16,-4 8-27 0,-9 5 30 15,-9 7-24-15,0 0-13 16,0 0-2-16,0 12 0 15,-5 5 1-15,5 5 0 16,0 0 8-16,0 0 10 16,0 2-1-16,14-2-3 15,-3-1 29-15,0-4-38 16,-1-2 8-16,-8-5-6 16,-2-1 5-16,0 0-17 15,-2-3 5-15,-23-5-31 16,-8-1 23-16,-10 0-118 15,-6-9-64-15,-7-14-269 0</inkml:trace>
  <inkml:trace contextRef="#ctx0" brushRef="#br0" timeOffset="-211404.11">21321 12105 1086 0,'0'0'188'0,"0"0"-177"16,0 0-11-16,0 0-92 16,0 0-153-16,0 0-331 15</inkml:trace>
  <inkml:trace contextRef="#ctx0" brushRef="#br0" timeOffset="-210424.54">12034 12475 59 0,'0'0'169'16,"0"0"-31"-16,0 0-25 16,0 0-41-16,0 0 13 15,0 0-27-15,48-57-15 0,-42 53 37 16,-4 2-26-16,-2 2 1 15,0 0-3-15,0 0-52 16,0 0 0-16,-15 22 6 16,-14 12-4-16,0 16 43 15,0 15-35-15,4 20 13 16,8 19 7-16,5 15-26 16,12 7 18-16,0-1-5 15,12-9-14-15,28-17 14 16,22-17-7-16,23-18-20 15,22-21-10-15,15-30-103 16,10-13-84-16,-3-30-600 0</inkml:trace>
  <inkml:trace contextRef="#ctx0" brushRef="#br0" timeOffset="-208707.12">12191 12851 30 0,'0'0'140'16,"0"0"-29"-16,0 0-1 15,0 0-35-15,0 0 0 16,0 0-37-16,0-5-28 15,0 5 34-15,0 0-28 16,0 1 23-16,2 14-20 16,0 6 25-16,1 9-1 15,-3 5-24-15,0 9-8 16,2 0 27-16,-2 0-28 16,0-3 17-16,0-8-7 15,0-7-5-15,0-6 9 16,0-8-24-16,0-7 0 0,0-5 14 15,0 0-14-15,0 0 25 16,0-5 10-16,0-13-34 16,4-8 11-16,-2-2-12 15,0-6-21-15,3-4 3 16,2-1-21-16,2 0 27 16,-1 0 9-16,3 6 3 15,-1 3 3-15,-2 7-3 16,-1 9 0-16,0 5 34 15,-2 4-29-15,-3 3 28 0,-2 2-6 16,0 0-24-16,0 0 4 16,4 0-7-16,3 0-1 15,1 8-3-15,6 11 8 16,1 5 2-16,-1 6-1 16,-1 8-1-16,1 2 10 15,-5 0-14-15,-5-4 0 16,0-5 6-16,-2-10-1 15,-2-5-5-15,0-6 0 16,0-4 2-16,0-1-3 16,0-5 1-16,0 3 0 15,0-1 10-15,0-2-2 16,0 0-8-16,0 0 13 16,0 0 13-16,0 0 36 15,0 0-40-15,0 0-5 0,0 0 8 16,0 0-18-16,0 0 0 15,0-5-7-15,0-7 5 16,0-9 1-16,8-4-6 16,5-4 0-16,3-9-3 15,3-4 11-15,2-2-8 16,-1 1 0-16,-5 7 1 16,-4 9 0-16,-1 4-1 15,-6 9 0-15,0 5-2 16,1 2 8-16,-3 2-12 0,4 2 6 15,2 1-7 1,-2-2-11-16,3 1 20 0,-1-2-2 16,0 1 5-16,-2 2 7 15,-1-1-12-15,-3 3 0 16,-2 0 4-16,0 0-10 16,0 0 6-16,0 0-5 15,0 0 3-15,0 0-19 16,0 0 21-16,0 5 0 15,0 7 2-15,0 4 0 16,0 2-1-16,0 6-1 16,0 10 0-16,0 8 1 15,4 11-1-15,10 5 0 16,1 2 6-16,8-7-3 16,1-12 2-16,8-12-5 0,3-15 0 15,7-14-51-15,3 0-83 16,-3-35-248-16</inkml:trace>
  <inkml:trace contextRef="#ctx0" brushRef="#br0" timeOffset="-208008.73">12915 12821 50 0,'0'0'199'16,"0"0"-52"-16,0 0-107 15,0 0 70-15,0 0 2 16,0 0-38-16,9-12 3 16,-9 12-17-16,0 0-18 15,0 0 24-15,0 0-64 16,-2 0 4-16,-12 0 13 16,-3 12-15-16,1 9 1 15,-4 4-5-15,0 12 10 16,2 0 10-16,3 7-20 0,1 0 12 15,7-7-10 1,7-2 6-16,0-12-8 0,9-7 0 16,20-6 0-16,7-10 21 15,4 0-14-15,-2-10-5 16,-5-16-2-16,-4-8-16 16,-8-6-11-16,-8-3-4 15,-11 2 8-15,-2-2 22 16,0 8-8-16,-4 4 9 15,-9 12 26-15,-6 5-25 16,4 5 27-16,1 9-28 16,-1 0 1-16,3 0-11 15,4 18-15-15,4 5-99 16,4-4-247-16</inkml:trace>
  <inkml:trace contextRef="#ctx0" brushRef="#br0" timeOffset="-207499.64">13296 12770 209 0,'0'0'206'0,"0"0"-47"16,0 0-61-16,0 0 12 16,0 0-58-16,0 0-1 15,42-177-20-15,-36 132-10 16,-4 0 27-16,0-3-12 16,0 2 1-16,5 5 29 15,-5 13-58-15,0 10 16 0,0 8-7 16,-2 8-14-16,0 2 14 15,0 0-17-15,0 0-16 16,0 6 10-16,0 22-1 16,0 13 7-16,0 8 0 15,-2 9-14-15,-5 5-75 16,3-1-122-16,4-6-243 16</inkml:trace>
  <inkml:trace contextRef="#ctx0" brushRef="#br0" timeOffset="-206915.14">13508 12897 209 0,'0'0'161'0,"0"0"-104"0,0 0-3 16,0 0-1-16,0 0-20 15,0 0 3-15,47-58-34 16,-42 42 36-16,-3 4-4 16,0-2-27-16,0 1 24 15,-2 2-26-15,2-1-2 16,-2 2 3-16,3-2-1 16,-3-1-5-16,0 6 0 15,0 0 5-15,0 2-10 16,0 3 1-16,0 2 4 15,-7 0 24-15,-5 0-18 0,2 0-6 16,-1 9 0-16,-1 3 0 16,3 5 7-16,1 3-2 15,3 4 7-15,3 3 11 16,2-2-23-16,0 3 34 16,11 1 1-16,6-3-25 15,4-2 20-15,-3-4-24 16,-3-4-6-16,1-10 3 15,-1-6-3-15,3 0-13 16,0-14-49-16,4-21-214 16,-4-3-178-16</inkml:trace>
  <inkml:trace contextRef="#ctx0" brushRef="#br0" timeOffset="-206575.64">13729 12581 408 0,'0'0'182'16,"0"0"-32"-16,0 0-71 15,0 0 22-15,0 0-40 16,0 0-10-16,14-109 1 16,-12 109-24-16,-2 0 2 15,0 0 7-15,0 0-26 16,0 0 12-16,0 0-23 16,0 0 11-16,0 0-26 15,0 0 12-15,0 13 3 16,0 8-7-16,-7 10 17 15,0 5-10-15,2 8 0 16,3 10 4-16,0 4-4 16,0 2 1-16,2 6-1 0,0-3 0 15,0-7 3-15,0-8-5 16,9-15 2-16,7-13 0 16,6-15 13-16,4-5-10 15,1-5-6-15,0-20-64 16,-5-5-109-16,-13-5-203 15</inkml:trace>
  <inkml:trace contextRef="#ctx0" brushRef="#br0" timeOffset="-205484.31">21923 11999 500 0,'0'0'248'16,"0"0"-248"-16,0 0 12 15,0 0 22-15,0 0-4 0,0 0 22 16,232 294-37 0,-205-195-9-16,-27 1 3 0,-14-3 5 15,-46-6-7-15,-13-6 7 16,2-11-14-16,5-12-31 16,18-24-279-16</inkml:trace>
  <inkml:trace contextRef="#ctx0" brushRef="#br0" timeOffset="-171776.69">24942 10993 9 0,'-4'0'26'0,"-2"0"-4"15,0 0-19-15,-1 0 9 16,1-3-6-16,-2 3-4 0,2-1 17 16,-1 1-15-1,1 0 12-15,-4 0-3 0,4-3-10 16,2 3 12-16,-1 0-9 15,3 0 4-15,-2 0 25 16,0-1-19-16,-2 1 14 16,0-2-16-16,-3 2 5 15,0-2 31-15,-4 0-24 16,0 2-14-16,-1 0 22 16,-1 0-17-16,1 0 24 15,1 0-3-15,2 0-18 16,3 0 16-16,4 0-18 15,2 0-8-15,2 0 35 16,0 0-17-16,0 0 3 16,0 0-18-16,0 0-5 0,0 0 40 15,0 0-40-15,12 0 4 16,1 0 15-16,7 0-25 16,0 0 19-16,6 0-13 15,6 0-3-15,1 0 8 16,6 0-13-16,0 0 0 15,1 0-1-15,1 0 13 16,-1 0-12-16,0 0 0 16,-1 0 2-16,4 0-1 15,-3 0-1-15,1 0 0 16,1 0 4-16,0 0 10 16,1 0-12-16,1 0 5 15,3-4-6-15,-1 1 18 0,4-1-19 16,6-2 0-16,2 2 7 15,4 1 1-15,3-4-8 16,-3 5 0-16,-2-1 2 16,-6 0 4-16,-3 2-6 15,-2 1 0-15,-1 0 4 16,4 0 6-16,4 0-10 16,4 0 0-16,2 0 3 15,5 0 2-15,0 0-1 16,5 0-4-16,-1 0 5 15,7 0 3-15,0-3-8 16,4-3 0-16,1 1 9 16,2 1-3-16,-1 0-6 15,-3-1 0-15,1 3 0 0,2-2 6 16,6 2-6-16,6-2 0 16,2 1 9-16,6 0-17 15,0-3 8-15,2 3 0 16,6-4-2-16,4 1 11 15,9-1-9-15,10 2 0 16,15-1 3-16,13 0-11 16,8 0 16-16,3 0-8 15,-5 0 10-15,-12 2 0 16,-13-3-10-16,-16 4 0 16,-17-6 0-16,-14 2 7 15,-12 0 1-15,-15-4-5 0,-15 1 14 16,-12 2-11-16,-18 2 4 15,-12 2-10-15,-11 2 7 16,-2 2-20-16,-11 0-76 16,-38 0-83-16,-24 15-35 15</inkml:trace>
  <inkml:trace contextRef="#ctx0" brushRef="#br0" timeOffset="-169856.67">24708 11043 44 0,'0'0'82'16,"0"0"10"-16,0 0 0 15,0 0-14-15,0 0-25 16,0 0 12-16,0 0 7 0,0-16-31 16,0 14-19-16,0 0 15 15,0 0-31-15,0 2 8 16,2-3 2-16,-2 2-13 16,0-1 27-16,0 0-21 15,0 0-8-15,0-1 5 16,0 1 6-16,0 2-11 15,0 0 1-15,0 0 4 16,0-2 15-16,0 2-21 16,0 0 0-16,0 0 10 15,0 0-4-15,0 0-6 16,0 0 0-16,0 0 2 16,0 0-10-16,0 0 8 15,0 0 0-15,0 0-13 16,0 0 12-16,0 0-1 0,0 7 0 15,0 7 2-15,0 0 4 16,0 4-4-16,0 0 0 16,2 3-2-16,0-2 14 15,0 2-12-15,2 2 0 16,-4 0 5-16,6 2 3 16,-4-1-8-16,0 2 0 15,0-2 3-15,3 5 6 16,-3-4-9-16,2 8 0 15,-2 0 0-15,3 3 17 16,-3 1-17-16,-2 0 0 16,2 0 1-16,-2-3 7 0,0 2-8 15,0-4 0-15,0 0 2 16,0-2 4 0,3 2-6-16,1 3 0 0,1-2 9 15,1 6-3-15,3 1 0 16,-2 2 2-16,-3 1-7 15,3-2 14-15,-3-1-15 16,-2 3 0-16,-2-2 4 16,0 2 4-16,0-1-8 15,0-1 0-15,0 2 3 16,0 1-1-16,-4-1-2 16,2-1 0-16,0-5 0 15,2 2 10-15,0-2-13 0,0 2 3 16,0 1 0-16,0 0 2 15,0 3-2-15,0-4 0 16,-2-1-3-16,2 3 14 16,-3-1-11-16,3 1 0 15,0 5 0-15,0 3 2 16,0-2-2-16,0-1 0 16,0 0 0-16,0-9 8 15,0 4-11-15,0 0 3 16,3 0 0-16,1-2 9 15,0 2-6-15,1-3-3 16,-1 6 2-16,-2-2 8 0,3 4-9 16,-3-2 4-16,-2 2-5 15,0-2 18-15,0-2-15 16,0 1 6-16,0-3-4 16,0 2 2-16,3-2-8 15,-3 1 2-15,2 0-1 16,0 1 19-16,0 0-16 15,0 2 8-15,0-3 12 16,1 1-21-16,-1 2 9 16,-2 0-5-16,2 2-1 15,0 6 33-15,3-4-33 16,2 10 15-16,-1 5-5 16,3 5-13-16,1 2 11 15,-4 0-13-15,-4 1 3 0,0-5 19 16,0 0-22-16,-2 2 25 15,0-2-8-15,0 2-12 16,0-6 17-16,0-4-19 16,0-5 4-16,0-7 1 15,0-9 0-15,0-11-16 16,0-3-33-16,0-5-105 16,3-6-84-16,1-7-291 15</inkml:trace>
  <inkml:trace contextRef="#ctx0" brushRef="#br0" timeOffset="-168148.58">24986 15593 17 0,'0'0'13'0,"0"0"1"15,0 0-5-15,0 0 11 0,0 0 10 16,0 0-23-16,-6-18 11 15,6 18-1-15,0 0 8 16,0 0 12-16,0 0-13 16,0 0 13-16,-3 0-23 15,-1 0 4-15,-3 0 21 16,0 0-16-16,3 0 6 16,2 0 7-16,2 0-9 15,0 0 28-15,0 0-25 16,0 0-11-16,0 0 11 15,0 0-23-15,0 0 1 16,16 0 40-16,10 0-14 0,12 0-2 16,6 0-15-16,8 0-7 15,4 0 15 1,6 0-22-16,3 0 2 0,1 0-5 16,8 0 10-16,6 0 0 15,5 0 19-15,9 0-7 16,3 0-2-16,9 0-20 15,2 0 0-15,2 0-1 16,-3 0 10-16,-2 0-12 16,-3 0 3-16,-4 0 0 15,-1 0 1-15,-4 0 7 16,-2 0-7-16,1 0-1 16,-1 0 0-16,3-5 18 15,-1 0-18-15,3 1 0 16,2 0-8-16,3-6 22 0,3 1-14 15,1-3 1-15,-2 2 5 16,-8-2 2-16,-1 2-8 16,-3-2 7-16,5 3 10 15,7 0-8-15,4 3-4 16,4-2-5-16,8 2 1 16,-1 3 17-16,0-2-18 15,-5 1 0-15,-5 2 6 16,-6 1 1-16,-4-4 21 15,-5-1-11-15,-6 3-14 16,0-8 36-16,-6 2-29 16,-6 0 9-16,-1 1 2 15,-3 4-18-15,-2-7 7 0,-1 8 8 16,-6 0-11 0,-4-6 30-16,-7 3-36 0,-4 1 13 15,-5-2 11-15,-4 2-24 16,-4-4 9-16,2 1-10 15,-5 2 3-15,0-5 2 16,-4 4-3-16,-10 2-4 16,-5-2-9-16,-12 2-96 15,-12-4-255-15</inkml:trace>
  <inkml:trace contextRef="#ctx0" brushRef="#br0" timeOffset="-167120">30122 10805 54 0,'0'0'53'0,"0"0"-11"16,0 0 27-16,0 0-6 15,0 0 20-15,0 0-37 16,-15-17 12-16,15 15 21 15,0 0-9-15,0 2-39 16,0-2 10-16,0 2-10 16,0 0-15-16,0 0 35 15,0 0-39-15,0 0 1 16,0 0-13-16,0-2 12 0,0 2-13 16,0 0 1-1,0 0 0-15,0-2 9 0,0 2-2 16,0-2-1-16,0-2-6 15,0 0 5-15,0 3-5 16,0-2 0-16,0 3 5 16,0 0-5-16,0 0 6 15,0 0-8-15,0 0 2 16,0 0-47-16,0 0 32 16,0 0 9-16,0 0-25 15,0 0 26-15,0 0-27 16,0 0-2-16,0 0-63 15,4 0-30-15,-2 0 104 16,2 0 2-16,1 6-26 0,-3 2 31 16,0-2-15-16,1 0 30 15,-1 0-13-15,-2-2-104 16,0 1 78-16,0-3-67 16</inkml:trace>
  <inkml:trace contextRef="#ctx0" brushRef="#br0" timeOffset="-167035.05">30122 10805 117 0</inkml:trace>
  <inkml:trace contextRef="#ctx0" brushRef="#br0" timeOffset="-165757">30122 10805 117 0,'9'11'61'0,"-9"-11"18"0,0 0 29 0,0 0-73 0,0 0 56 15,0 0-42-15,0-20-23 16,0 17 30-16,0 0-30 16,0 1-10-16,0 2 9 0,0-2-20 15,0 2 12 1,0 0 9-16,0 0-8 0,0 0 18 15,0 0-31-15,0 0-1 16,0 0 13-16,0 0-13 16,0 0-8-16,0 0-2 15,0 0-27-15,0 0 30 16,0 7-4-16,0 7 7 16,0 9 7-16,0 3 1 15,0 3-8-15,0 4 0 16,0 4 1-16,0-2 4 15,0 5-5-15,0-1 0 16,0 2-1-16,0-4 7 0,0 3-6 16,0-1 0-16,0 7 7 15,-2 0-4-15,2 4-3 16,0 0 0-16,0-3 7 16,0 5 3-16,0-9-10 15,0-2 2-15,0-4 2 16,0-2 5-16,0 0-9 15,0-3 0-15,0 1 7 16,0 1-3-16,0 2-4 16,0 2 0-16,0 2 6 15,0 3-1-15,0-2-5 16,0 0 0-16,0-2 3 0,0-2 8 16,0-1-11-1,5-3 1-15,-3 2 7 0,2-1 11 16,3-1-13-16,-5-1-4 15,2-1 8-15,0 5-2 16,2 1-7-16,-4-2-1 16,0 2 5-16,2-1 4 15,1 3-3-15,-3 0-6 16,0 1 3-16,0-2 6 16,0-2-9-16,2 2 0 15,2-1 3-15,-2 1 8 16,0 6-11-16,3 2 0 15,-3 4-2-15,4 4 11 16,-2-1-9-16,1-2 3 16,-1-2 5-16,1-4 9 0,-2 1-16 15,1-3 8-15,1 1 7 16,-1-2-8-16,1-1-3 16,0 5 2-16,0-3 3 15,-1 1 4-15,-2 0-14 16,1-3 0-16,0-5-3 15,-1 2 15-15,1-1-12 16,-3 0 0-16,2-2 3 16,0 4 8-16,1 1-8 15,-1-2-3-15,1 2 2 16,2-1 10-16,-1-3-11 16,1 0 1-16,0 4 4 15,0-6 7-15,-3 2-6 16,0 0-7-16,1-2 5 0,1-1 9 15,-4-3-14-15,4-2 0 16,-2 0 4-16,-2 0 0 16,0 2 6-16,3-4-10 15,-3 1 0-15,2 2 3 16,0 0-3-16,-2-2 0 16,4 4 8-16,-4-2 10 15,0 1-17-15,2 0 9 16,-1-2 1-16,-1-2-3 15,-2 1-7-15,0-5 1 16,0-1 5-16,0 2-1 16,2-3-3-16,-2 6-1 0,4-3 10 15,0-2-8-15,0 3 10 16,0-2 1-16,-2-2-14 16,0-2 14-16,0-2-4 15,-2-4-10-15,3-2-1 16,-1-2 9-16,0 0-9 15,2 2 0-15,-2 3 0 16,4 0 14-16,-2 1-8 16,0-1-6-16,1 1 0 15,-3-6 10-15,0-2-7 16,-2-1-3-16,2-2 5 0,-2-2 5 16,0 2-6-1,2 3-4-15,-2-3 0 0,0 4 11 16,0-3-6-16,0 4-5 15,2-8 0-15,-2 4 4 16,0-4 2-16,0 0-6 16,-15 1 0-16,-49 1-35 15,-44 1-15-15,-39-3-229 16,-31 0-383-16</inkml:trace>
  <inkml:trace contextRef="#ctx0" brushRef="#br0" timeOffset="-164741.81">24917 15441 62 0,'0'0'101'16,"0"0"-29"-16,0 0-14 15,0 0 12-15,0 0-20 16,0 0 12-16,0 0-22 16,27-5 33-16,-27 5 25 15,0 0-36-15,0 0 16 16,0 0 2-16,0 0-31 16,0 0 3-16,0 0-40 15,0 0-8-15,0 0-4 16,0 0-21-16,0 5 21 15,0 16 1-15,0 4 4 16,0 0 6-16,9 1-11 0,1-2 4 16,2-6 1-16,-5-2 5 15,-1-7-10-15,-4 1 0 16,-2-10 1-16,0 4 4 16,0-4-4-16,0 0-1 15,0 0 8-15,0 1 0 16,0-1 1-16,0 0 10 15,0 0-8-15,0 0 26 16,0 0-28-16,0 0 2 16,0 0-4-16,0 0-5 15,10 0-4-15,5-9-49 16,10-6-94-16,6-6 9 16,2-7-181-16</inkml:trace>
  <inkml:trace contextRef="#ctx0" brushRef="#br0" timeOffset="-162268.99">25383 11064 22 0,'0'0'51'15,"0"0"-7"-15,0 0-4 16,0 0-11-16,0 0 33 16,0 0-2-16,0-7-17 15,0 5 7-15,0-1-28 16,0 0-10-16,0-3-12 15,0 2 2-15,-7 0-2 16,3-2 0-16,0 4 0 0,1-2 18 16,1 2-14-16,2 2 28 15,0 0-12-15,0 0-17 16,0 0 20-16,0 0-19 16,0 0 0-16,0 0 12 15,0 0-15-15,0 0-1 16,0 0 0-16,0 0 3 15,0 0-9-15,0 0 6 16,0 0 0-16,0 0 3 16,0 0 7-16,0 0-6 15,0 0 5-15,0 0-6 16,-3 0 21-16,3 0-9 0,0 0-6 16,0 0 19-16,0 0-25 15,0 0 4-15,0 0 8 16,0 0 4-16,0 0 24 15,0 0-17-15,0-3-10 16,0 3 21-16,0 0-34 16,0 0 8-16,0 0-1 15,0 0-6-15,0 0 17 16,0 0-21-16,0 0 0 16,0-3 18-16,0 1-16 15,0-3-4-15,0 1 0 16,0 3-19-16,0-1 21 15,0 2 5-15,0 0-1 16,0 0 8-16,0 0-2 0,0 0-10 16,0 0 4-16,0 0 3 15,0 0 14-15,0 0-21 16,0 0 0-16,0 0 5 16,0 0 2-16,0 0-7 15,0 0 0-15,0 0 0 16,0 0-8-16,0 0 8 15,0 0-3-15,0 0-7 16,0 0-17-16,0 0 6 16,0 10 11-16,0 8 20 15,0 2-2-15,0 2-8 16,0 3 0-16,0 1-1 16,0 5 7-16,0 1-6 15,0 4 0-15,0 3 7 16,0 1 8-16,0 6-15 0,0 0 0 15,0-1 1-15,0 3 12 16,0-3-13-16,0-3 0 16,0-1 1-16,0-2 7 15,0-1-8-15,0 1 0 16,0-1 7-16,0-3 5 16,3 6-8-16,2-3 5 15,1 4-6-15,-2 2 25 16,3 2-26-16,-1-2 0 15,2-1 6-15,-4-5 6 0,0-4-14 16,1-2 0-16,-1-4 7 16,0-2 3-16,2 0-7 15,-4-2-3-15,-2 5 0 16,2-3 5-16,0 3-5 16,2 3 0-16,-1 2 12 15,1 2-5-15,0 0 0 16,1 0-7-16,0 1 9 15,-3-1-3-15,2-2 2 16,-4 0-8-16,2 0 14 16,1 0-14-16,-3 7 5 15,2 1-5-15,0 1 1 16,0 7 10-16,2 1-11 0,-1 2 4 16,4-4-2-1,0-3 14-15,-1-2-7 0,0-1-9 16,2-1 0-16,-4 2 13 15,3 2-4-15,-1 3-8 16,-2-2 1-16,1 3 18 16,0 1-13-16,2-3-7 15,-1-3 4-15,-2 1 2 16,3-1-6-16,0-2 0 16,0 1 7-16,1 2 2 15,1-5-3-15,1 3-6 16,-2-1 7-16,3-2 0 15,-4 3-4-15,2 1-3 16,2 3 2-16,-1-2 13 0,-2 3-12 16,-1-4-3-16,-1 3 0 15,1-3 14-15,0 4-14 16,-1 0 0-16,1 6 0 16,-1-8 7-16,-1 3-1 15,0-5-6-15,-1-4 0 16,3-1 10-16,-3-1-9 15,-2-4-1-15,5 2 2 16,-2-5 5-16,2 0 1 16,-1 3-8-16,-2 0 3 15,1-3 8-15,-1 5-11 16,1 1 0-16,-5-2 2 16,2-4 7-16,1-5-8 15,-3 4-1-15,2-9 0 16,-2 5 16-16,2-8-11 0,-2 0-5 15,2 1 0-15,0-1 3 16,0-3 7-16,3-2-10 16,-3 2 0-16,-2-2 8 15,2 0-10-15,0-2 2 16,1 0 0-16,2 4 3 16,-3-6 6-16,0 4-9 15,0-2 2-15,-2-2 9 16,2-2-7-16,-2 1-4 15,0-8 0-15,0-1 1 0,4 0 5 16,5 0-12 0,9-10-10-16,3-26-102 0,-6-18-162 15,-9-26-532-15</inkml:trace>
  <inkml:trace contextRef="#ctx0" brushRef="#br0" timeOffset="-160627.14">24757 11901 5 0,'0'0'69'16,"0"0"-57"-16,0 0 15 15,0 0 19-15,0 0 44 16,0 0-22-16,0 0-24 16,-5 4 8-16,-2-4-38 15,1 0 15-15,-3 0 8 16,-1 0-36-16,4 0 20 15,2 0 1-15,4 0-22 0,-2 0 25 16,2 0-21-16,0 0 11 16,0 0 11-16,0 0-19 15,0 0 9-15,0 0 9 16,10 0-4-16,6 0 72 16,7 0-69-16,1 0 6 15,3 0-7-15,2 0-16 16,2 0 0-16,4 0-3 15,2 2 3-15,5 0 8 16,5 0-15-16,1 2 0 16,8 2-1-16,2 0 11 15,3 2-12-15,5-2 2 16,-1-3 0-16,-1 4 3 0,-4-3-1 16,1 0-2-1,1-1 0-15,3-3 8 0,4 0-11 16,2 0 3-16,-2 0 0 15,1 0 8-15,-5 0-8 16,-5 0 0-16,0 0-6 16,-4 0 9-16,1 0-3 15,3 3 0-15,3 3 4 16,4-1-2-16,-2 2-2 16,6 1 0-16,1-2-4 15,1-2 10-15,2 3-10 16,3-5 4-16,1-2 0 15,-2 0 8-15,0 0-8 16,-4 0 0-16,-2 0-1 0,-4 0 7 16,-2 0-1-16,2 0-5 15,-5 0 2-15,5 0 4 16,-3 0 2-16,-1 0-8 16,-3 0 0-16,-7 0 2 15,3 0-2-15,0 0 0 16,0-2 7-16,2-3 0 15,2-1-7-15,3 0 0 16,1 3 0-16,-1-2 10 16,-3-2-10-16,-2 4 0 15,-2 1 1-15,-1-2 6 16,5 2-5-16,-2-1-2 16,2-2 0-16,-2 3 1 0,-8 0-4 15,-4-1 3 1,-3 0 0-16,-5-1 3 0,-1 0 2 15,1 0-5-15,-2 2 0 16,2-1 3-16,-3 0-4 16,3 1 1-16,3-2 0 15,3 1-4-15,3 3 4 16,0-5 0-16,4 1-1 16,-5-1 7-16,4-4-6 15,-3 1 0-15,-3 2 0 16,1-3-5-16,-3 4 5 15,-4-2 0-15,-3 4-1 0,-3-1 9 16,-3 2-10-16,0-2 2 16,-2 0 0-16,-1 0-1 15,1-1 1-15,0 2 0 16,0-2-2-16,4 0 10 16,-4 1-12-16,-1-1 4 15,1 0 0-15,-5 3-1 16,-1-2 3-16,-4 1-2 15,-3 2 0-15,-5 1 4 16,-3 0-6-16,-4 0 2 16,0 0 0-16,-2 0-11 15,0 0 1-15,0 0-118 16,-26 0-210-16,-25 0-102 16</inkml:trace>
  <inkml:trace contextRef="#ctx0" brushRef="#br0" timeOffset="-158699.23">28796 10935 9 0,'0'0'60'15,"0"0"-60"-15,0 0 3 16,0 0-5-16,0 0 4 16,0 0 2-16,51-25-1 15,-49 24 3-15,0-4-1 16,-2 1-5-16,0 1 0 15,0-2 22-15,0-1 27 16,0 0-15-16,0 0 9 0,0-3 0 16,0 2-20-16,0 0-9 15,-2 0 6-15,0 2 12 16,0 0-15-16,-1 3 20 16,1 0 6-16,2 2-4 15,0 0 6-15,-2 0-29 16,2 0-10-16,0 0-6 15,-2 0-8-15,0 0 7 16,-3 14-2-16,3 5 6 16,2 4 11-16,-2 5 8 15,2 4 16-15,0 7-6 16,-3 3-31-16,3 4 19 16,-4 3-9-16,2 6-9 0,-3 3 42 15,1 7-43 1,0 0 10-16,1 4 0 0,-1-1 1 15,2-2-2-15,-1-1 4 16,1-4-11-16,0-1 20 16,2 0-18-16,-3 5 3 15,3 0 0-15,0 4 2 16,0 1-1-16,0-3-8 16,0-1 1-16,3-2 28 15,4-4-26-15,-3-3 5 16,3-1 21-16,-3-3-28 15,-2 2 20-15,0-3 0 16,1 3-15-16,-1 0 31 0,0-3-31 16,0 3-3-16,3-2 12 15,0 5-15-15,1 5 12 16,1 1-12-16,2-2 10 16,-2-1-5-16,1-5-1 15,-1-5-5-15,-1 2 0 16,2-3 15-16,-2 2-13 15,-2 3-2-15,1-2 0 16,1 3 13-16,2 2-4 16,-2-3-9-16,1-3 9 15,1-2 3-15,2-2-4 16,1-4-8-16,-1 0 5 16,0-1 1-16,-1-2-3 15,-3 3-3-15,-2-3 0 0,2 2 13 16,-2 3-10-16,0 3-3 15,3-8 0-15,-1 7 14 16,4-7-5-16,-1 2-6 16,-1-3-3-16,3-2 10 15,-4 2-8-15,-2-2-2 16,1-2 0-16,-1 3 3 16,-1 0 7-16,-2 0-10 15,1 1 13-15,-1-3-9 16,0-1 13-16,1-2-17 15,-1-1 0-15,-2-3 4 16,2-4 4-16,0 1-8 0,2 0 14 16,1-3-13-16,-1 6 22 15,3-2-23-15,-2 6 4 16,-1-2 8-16,3 1-4 16,-1-3-4-16,-2 0-2 15,2-2 3-15,-6-7 8 16,2-7-13-16,-2-3 0 15,2-4-1-15,-2-6 11 16,0-1-10-16,0 0 0 16,0 0 4-16,0 4-4 15,0-4 0-15,2 0 0 16,-2 4-3-16,0-4 5 16,2 0-4-16,-2 0-9 15,0 0-23-15,0 0 11 16,0-21-114-16,0-24-180 0,-8-22-400 15</inkml:trace>
  <inkml:trace contextRef="#ctx0" brushRef="#br0" timeOffset="-157046.7">27652 10950 70 0,'0'0'47'0,"0"0"9"15,0 0-3-15,0 0 1 16,0 0-26-16,0 0 25 16,-29-64-21-16,29 60-4 0,0 2 11 15,0 0-34-15,-2 1 15 16,0-2-7-1,0 0-4-15,-3 0 11 0,5-1-15 16,-2 3 4-16,2 1 16 16,0 0-22-16,0 0 0 15,0 0-3-15,0 2-24 16,-3 19 24-16,3 7 13 16,0 4 6-16,0 8 7 15,0 4-25-15,0 4 32 16,5 5-1-16,4 5-16 15,-2 8 19-15,-3 12-27 0,-2 7 8 16,-2 3 11-16,0 0-21 16,0-6 10-16,0 0-12 15,0 0 0-15,0 1 26 16,0 2-27-16,0-6 7 16,12 4 14-16,-4-3-17 15,3 0 13-15,1 2-1 16,-3 0-17-16,-1 0 42 15,4 1-41-15,-3-1 14 16,4 0 1-16,0 3-11 16,3 3 9-16,0 3-3 15,1-6-11-15,-1-1 27 16,-5-7-9-16,3-6-11 16,-6 4-1-16,-1 0 6 15,0-2-11-15,-5 4-3 0,3-5 2 16,-3-2 6-16,0-4-4 15,0-2-4-15,-2-2 2 16,2 1 11-16,1-5-13 16,-1 2 9-16,2 0-6 15,-2-2 24-15,3 0-24 16,2 2 1-16,-3 1 4 16,3 3 1-16,-1 1-4 15,-1-2-3-15,2-5 5 16,-3-5 5-16,1-3-3 15,-1-6-9-15,-2-2 0 16,0-4 9-16,-2-4-10 0,0 5 1 16,0-8 0-16,0 1 12 15,0-2-5-15,0 1-7 16,2-3 0-16,0-1 9 16,2 4-3-16,-2-5-6 15,2-3 0-15,-2 0 7 16,3-1-1-16,-1-2-6 15,-2-1 0-15,0 1 11 16,0-3-10-16,1 1-1 16,0-2 0-16,-1-2 8 15,0 0 0-15,0-2-8 16,0 2 2-16,0-10 4 16,1 3 0-16,-3-5-6 0,0-2 0 15,0 0 8-15,0 0-2 16,0 0-6-16,0 0 9 15,0 0-2-15,2 0 5 16,-2 1-12-16,0 3 0 16,0 1 3-16,2-1 6 15,0 0-9-15,0-3 0 16,-2-1 7-16,0 0 1 16,0 0-8-16,0 0 0 15,0 0 10-15,0 0 4 16,2 0-14-16,-2-5 0 15,3-18-13-15,-3-8-33 0,0-18-133 16,-7-17-230-16</inkml:trace>
  <inkml:trace contextRef="#ctx0" brushRef="#br0" timeOffset="-155834.45">25073 12232 155 0,'0'0'134'15,"0"0"-46"-15,0 0 26 16,0 0-15-16,0 0-36 15,0 0-9-15,-4-11-43 16,4 11-11-16,0 0-1 0,0 5 1 16,0 16 8-16,0 11 19 15,0 1-5-15,0 3-5 16,0 2-17-16,0 2 12 16,0-4-2-16,0-4-10 15,0-5-41-15,0-10-100 16,0-8-146-16</inkml:trace>
  <inkml:trace contextRef="#ctx0" brushRef="#br0" timeOffset="-155264.02">25026 12846 168 0,'0'0'106'0,"0"0"3"15,0 0-4-15,0 0 2 16,0 0 21-16,0 0-56 15,-9-13-35-15,9 1 36 0,0-2-43 16,0 0 21-16,0 0-18 16,9 2-18-16,5 3 28 15,-3 2-43-15,2 3 3 16,0 3-9-16,3 1 6 16,0 0 0-16,-2 0 0 15,-4 13 4-15,-3 3-11 16,-5 2 7-16,-2 5 0 15,0 0-6-15,-4 5 6 16,-17 1 0-16,-3 2-1 16,-5 1 12-16,0-1-6 15,5-5-5-15,5-6 0 16,11-10-3-16,8-6 3 0,0-2 0 16,0-2 8-1,0 0 0-15,20 0 44 0,11 0-10 16,7-12-20-16,2 1-1 15,-5 6-11-15,0-2-12 16,-9 7 2-16,-6 0-63 16,-6 0-16-16,-8 7-154 15,-6 12-122-15,0 2-19 16</inkml:trace>
  <inkml:trace contextRef="#ctx0" brushRef="#br0" timeOffset="-154610.05">25071 13399 433 0,'0'0'231'16,"0"0"-84"-16,0 0-46 15,0 0-29-15,0 0-51 16,0 0 2-16,91-46-23 16,-72 39 12-16,-2 0 20 0,-3 2-32 15,-6 4 1 1,1 1-2-16,0 0-1 0,0 8 0 15,-2 14 0-15,-5 4 2 16,-2 6-16-16,0 0 9 16,-9-2 6-16,-13-2-3 15,-5-5-6-15,-2-2 10 16,4-7 0-16,4-5 5 16,7-4-8-16,7-5 5 15,5 0-2-15,2 0 25 16,0-1-18-16,0-12-7 15,9-2 0-15,7 2 6 0,-3 6-11 16,3 7 5 0,1 0-7-16,3 0 6 0,5 0-11 15,-3 13 12-15,-4 1 0 16,-7 3 7-16,-9-3-15 16,-2 1 8-16,0 4 0 15,-11 1-2-15,-16 2 12 16,-8-3-10-16,-5-1 5 15,-1-2 3-15,-1-7 1 16,4-4-5-16,9-5-4 16,7 0 0-16,9 0 11 15,5 0-23-15,8 0-2 16,0-5-63-16,0 1-46 0,12 4-184 16,8 0 12-1</inkml:trace>
  <inkml:trace contextRef="#ctx0" brushRef="#br0" timeOffset="-154174.36">25164 14279 270 0,'0'0'267'0,"0"0"-115"0,0 0-41 15,0 0-46 1,0 0-34-16,0 0-19 0,59-12-12 15,-59 12-75-15,0 0-143 16,0 0-74-16</inkml:trace>
  <inkml:trace contextRef="#ctx0" brushRef="#br0" timeOffset="-154025.45">25204 14494 232 0,'0'0'327'0,"0"0"-260"16,0 0-65 0,0 0-2-16,0 0-97 0,0 0-146 15</inkml:trace>
  <inkml:trace contextRef="#ctx0" brushRef="#br0" timeOffset="-153864.58">25218 14717 476 0,'0'0'436'0,"0"0"-297"15,0 0-133-15,0 0-6 16,0 0-19-16,0 0-217 0,2 32-132 16</inkml:trace>
  <inkml:trace contextRef="#ctx0" brushRef="#br0" timeOffset="-153426.99">25073 15151 310 0,'0'0'227'15,"0"0"-80"-15,0 0-43 16,0 0-48-16,0 0 47 16,0 0-52-16,0-18-5 15,0 18 4-15,0 0-44 16,0 8 23-16,0 16-23 16,4 6 14-16,3 3-1 0,-3 1-8 15,-1-6-22-15,-3 2 9 16,0-8-78-16,0-4-12 15,0-4-97-15,0-5-147 16,0-9-1-16</inkml:trace>
  <inkml:trace contextRef="#ctx0" brushRef="#br0" timeOffset="-152458.33">25198 15240 314 0,'0'0'239'16,"0"0"-91"-16,0 0-55 15,0 0-28-15,0 0-22 0,0 0 0 16,18-27-37-16,-18 27 26 16,0 0 5-16,0 0-10 15,0 0 20-15,0 0-39 16,0 0 3-16,0 0-11 16,0 0 3-16,0 0-3 15,0 0 0-15,0 0 0 16,0 0-5-16,0 0 7 15,0 0-2-15,0 5 1 16,0-5 7-16,2 0-8 16,-2 0 0-16,0 0 4 15,0 0 6-15,0 0-8 16,0 0-2-16,0 0 5 0,0 0 7 16,2 0-5-16,3 0-5 15,3 0 4-15,2-5 1 16,3-3-7-16,0-2 0 15,3 2 0-15,-5 3 7 16,0-4-7-16,-6 8 12 16,-3-1-2-16,-2 2 19 15,0 0-26-15,0 0-3 16,0 0-4-16,0 5 4 16,-2 14 1-16,-7 5-1 15,2 2 2-15,2 6 6 16,5 0-8-16,0 2 0 0,0-2-4 15,12-6 14 1,5-4-10-16,2-8 0 0,-2-4 7 16,-1-2 3-16,-1-8-9 15,-3 0-1-15,-4 0 7 16,-3 0 8-16,-5-8-29 16,0-6 14-16,-2-3-48 15,-13-6 48-15,-4 1-24 16,-1-2 24-16,3 3-8 15,1 8 4-15,5 3 4 16,2 6 14-16,2 0-13 16,7 4 23-16,0 0-24 15,0-3 0-15,0 2 0 16,0-5 17-16,16-2-11 16,3-5-6-16,4 4 2 0,-1 0 0 15,1 8-2-15,-4-3 0 16,2 4 0-1,-5 0-1-15,1 0-4 0,-3 0 5 16,-3 0 0-16,-5 0-9 16,1 4 9-16,-7 2 0 15,2 6-6-15,-2-2 6 16,3 2 0-16,-1-5 0 16,2 0 5-16,1 0-11 15,3 0 9-15,1 1-3 16,1-3 0-16,-2-5 10 15,-1 0-10-15,-1 0 5 0,-1 0-3 16,-5-14 18-16,0-3-15 16,0 2 1-16,0-2 7 15,-18 7-6-15,-4 3 1 16,2 7-8-16,-2 0-10 16,1 0 6-16,6 7-68 15,3 7-50-15,8-4-162 16,4-2-286-16</inkml:trace>
  <inkml:trace contextRef="#ctx0" brushRef="#br0" timeOffset="-150996.99">28159 12264 110 0,'0'0'83'0,"0"0"-34"16,0 0 24-16,0 0-13 15,0 0-2-15,0 0-3 16,0 2 9-16,0-2 30 16,0 0-24-16,0 0-11 0,0 0-26 15,0 0-22 1,0-4 9-16,0 0-6 0,0-2-14 15,0-2 44-15,0 4-13 16,-3-1-27-16,3 2 32 16,0 1-16-16,0 2 3 15,0 0-4-15,0 0-13 16,0 0-5-16,0 0-1 16,0 8 0-16,0 18-21 15,9 6 43-15,2 4-17 16,1 0 6-16,-2-2-11 15,-3-2 17-15,-1-6-16 16,-4-3-1-16,-2-7 7 16,0-7-5-16,0-4-2 0,0-2 0 15,0-3-74-15,0 0-26 16,4 0-82-16,2 0-180 16</inkml:trace>
  <inkml:trace contextRef="#ctx0" brushRef="#br0" timeOffset="-150472.15">28272 12787 9 0,'0'0'61'0,"0"0"38"15,0 0 9-15,0 0 51 16,0 0-56-16,0 0 4 16,7-38 8-16,-7 35-63 15,0 0 41-15,0 3-68 16,0 0 3-16,-5 0-9 16,-2 0-9-16,-4 0-3 15,3 0-7-15,-6 4 6 16,-1 8-10-16,3 8 7 0,-1 0-3 15,3 6 0 1,6 0 6-16,4 1 11 16,0 0-12-16,0-2 0 15,14-4 15-15,5-4-12 0,6-5 19 16,2-8-11-16,0-4-15 16,-4 0 26-16,-4 0-27 15,-5-2 5-15,-8-9 15 16,-1-1-11-16,-5-6-8 15,0 0 13-15,0-1-11 16,0 1 18-16,-3 1-21 16,-3 6 0-16,0-1-4 15,-2 3 4-15,2 5-14 16,1 1-35-16,1 3-42 16,-2 0-36-16,-1 0-55 0,2 5-87 15,3 7 14 1</inkml:trace>
  <inkml:trace contextRef="#ctx0" brushRef="#br0" timeOffset="-149841.99">28317 13218 16 0,'0'0'132'15,"0"0"2"-15,0 0-20 16,0 0 30-16,0 0-47 16,0 0-50-16,4-39 15 15,-4 34-19-15,0 3 33 16,0 2-51-16,0 0 1 16,0-1 24-16,0 1-50 15,0 0 4-15,0 0-4 16,0 0 0-16,0 15 1 15,0 6 0-15,0 1 13 16,0 0 7-16,0-1-13 16,2 0 4-16,-2-3-6 15,2-6-2-15,0-2 9 0,-2-2-8 16,0-3-5-16,0-2 0 16,0-1-38-16,0 0-48 15,0 0-84-15,0 0-201 16</inkml:trace>
  <inkml:trace contextRef="#ctx0" brushRef="#br0" timeOffset="-148632.95">28310 13226 10 0,'0'0'8'15,"0"0"8"-15,0 0 32 16,0 0 15-16,0 0 9 16,0 0 24-16,-7 4-32 15,5-4-8-15,2 0 29 16,-3 0-14-16,1 0 13 16,2 0-48-16,0 0 10 15,0 0 1-15,0 0-11 16,0 0 2-16,0 0-31 15,0 0-3-15,0 0 19 0,0 0-14 16,0 0-9 0,7 19 1-16,2 4 6 0,0 10-4 15,2 3-3-15,1 4 0 16,0 0 10-16,-1-4-3 16,-1-2 4-16,-4-8 3 15,-1-4-8-15,-3-7 24 16,0-8-30-16,-2-2 3 15,0-5 17-15,0 0-14 16,0 0 17-16,2 0-9 16,3 0-14-16,-2-7-16 15,1-3-149-15,-4 0-107 16,0 2-267-16</inkml:trace>
  <inkml:trace contextRef="#ctx0" brushRef="#br0" timeOffset="-148164.84">28431 14141 817 0,'0'0'213'16,"0"0"-107"-16,0 0-93 0,0 0-12 15,0 0-1-15,0 0-162 16,0 18-39-16,-10 0-179 16</inkml:trace>
  <inkml:trace contextRef="#ctx0" brushRef="#br0" timeOffset="-147985.43">28332 14684 714 0,'0'0'158'0,"0"0"-85"16,0 0-39-16,0 0-28 15,0 0-12-15,0 0-55 16,-11 68-95-16,11-44-137 16,0-3-171-16</inkml:trace>
  <inkml:trace contextRef="#ctx0" brushRef="#br0" timeOffset="-147830.52">28356 15034 607 0,'0'0'269'16,"0"0"-168"-16,0 0-1 16,0 0-64-16,0 0-36 15,0 0-23-15,7 13-193 0,-3-5-36 16,-4 3-245-16</inkml:trace>
  <inkml:trace contextRef="#ctx0" brushRef="#br0" timeOffset="-147632.2">28483 15404 160 0,'0'0'12'15,"0"0"-12"-15,0 0-80 0,0 0-12 16</inkml:trace>
  <inkml:trace contextRef="#ctx0" brushRef="#br0" timeOffset="-147528.27">28483 15404 36 0,'-8'-88'24'0,"8"88"-24"15,0 0-47-15</inkml:trace>
  <inkml:trace contextRef="#ctx0" brushRef="#br0" timeOffset="-147116.67">28460 15200 243 0,'0'0'105'0,"0"0"-31"16,0 0-8-16,0 0 22 16,0 0-18-16,0 0-1 15,0-55 17-15,0 51-23 16,0 0 0-16,-8 4-6 16,-3 0-41-16,-3 0 17 15,2 0-23-15,-1 8-9 16,1 6 12-16,3 9-5 15,3 0 0-15,1 8 11 0,5 0-19 16,0 4 26 0,0-7-26-16,0 2 1 0,13-7 7 15,8-11-5-15,0-1-3 16,8-9 17-16,2-2-9 16,4-2 16-16,-4-21-24 15,0-9 0-15,-7-3 11 16,-8 3-7-16,-12-2-4 15,-4 5 20-15,-4 3 24 16,-23 6 18-16,-4 4-52 16,-2 7-9-16,-1 4 6 15,5 5-6-15,2 0-2 16,5 0-78-16,9 0-129 16,11 5-277-16</inkml:trace>
  <inkml:trace contextRef="#ctx0" brushRef="#br0" timeOffset="-145046.99">27812 11422 32 0,'0'0'65'16,"0"0"-33"-16,0 0-20 16,0 0-8-16,0 0 13 15,0 0-17-15,0 0-3 16,-33 192-8-16,25-184-22 15,-1-4 4-15,-1-4-1 0,8 0-13 16,2 0 30-16</inkml:trace>
  <inkml:trace contextRef="#ctx0" brushRef="#br0" timeOffset="-144772.64">27853 11300 22 0,'0'0'158'15,"0"0"-74"-15,0 0 20 16,0 0 13-16,0 0-37 15,0 0 28-15,44-125-32 16,-41 125-40-16,-3 0-6 16,0 0-30-16,4 0-21 15,-2 10 21-15,5 14 0 16,0 14 40-16,-1 15-4 16,1 8-32-16,-1 5 46 15,0 4-46-15,-2-12 13 0,0-7-6 16,-2-13-6-16,-2-11-1 15,3-12-4-15,-3-8-9 16,0-6-23-16,0-1-103 16,0 0 18-16,-7-10-41 15,-5-15-250-15</inkml:trace>
  <inkml:trace contextRef="#ctx0" brushRef="#br0" timeOffset="-144052.18">27835 11485 257 0,'0'0'193'0,"0"0"-96"16,0 0 26-16,0 0-63 0,0 0-34 16,0 0 0-16,11-14 1 15,11 1 20-15,5 1-39 16,4-2 6-16,1-2 3 16,-1 1-17-16,-2 0-8 15,-2 1 8-15,-7-3-49 16,-1-1 30-16,-2 2 8 15,-2 2 11-15,-7 0 16 16,0 6-16-16,-6 4 35 16,0 2-23-16,-2 2-12 0,0 0 0 15,0 0-37 1,0 0 24-16,-12 10-11 16,-5 6 42-16,-3 2-18 0,2 2 6 15,0 2-1-15,5 6-4 16,6 2 17-16,2 1-3 15,5-5 7-15,0-6-16 16,3-3-1-16,17-8-5 16,7-6 9-16,0-3 35 15,2 0-21-15,-2-12-20 16,-2-17 13-16,-2-5-16 16,0-8-40-16,-5-5 21 15,-5 1 17-15,-7 2 0 16,-4 7 4-16,-2 4 1 15,0 8 67-15,0 8-49 0,0 9 1 16,0 4 35-16,0 4-36 16,0 0-11-16,0 0-10 15,0 0-32-15,0 12 28 16,10 12 4-16,-4 10 7 16,3 8-7-16,-2 6 10 15,-3 6-10-15,-4-3 0 16,0-7 1-16,0-7-5 15,0-14 4-15,-4-9-19 16,-5-8-3-16,-4-6-7 16,-3 0 26-16,3-6-6 15,-1-11 18-15,5-3 32 16,7-9-37-16,2-2 28 16,0-1-7-16,0 5-24 15,5 4-1-15,10 5 4 0,1 6-8 16,2 10-2-16,1 2-108 15,6 0-37-15,6 5-155 16,5 6-196-16</inkml:trace>
  <inkml:trace contextRef="#ctx0" brushRef="#br0" timeOffset="-143122.59">29101 11203 256 0,'0'0'152'15,"0"0"18"-15,0 0-23 0,0 0-33 16,0 0-42-16,0 0 21 15,0-14-39-15,0 14-1 16,0 0 23-16,0 0-49 16,0 0 11-16,0 0-24 15,0 0-14-15,0 0 12 16,0 0-12-16,0 2-4 16,0 21-6-16,0 6 20 15,0 13-4-15,3 8 0 16,5 11-3-16,-1 3 20 15,-3-2-23-15,-2 0 0 16,-2-10 2-16,0-8 1 0,0-7-6 16,0-14-24-1,0-5-56-15,0-8-4 0,0-10-80 16,0 0-91-16,0-7-107 16</inkml:trace>
  <inkml:trace contextRef="#ctx0" brushRef="#br0" timeOffset="-142830.78">29090 11255 100 0,'0'0'372'0,"0"0"-220"16,0 0-37-16,0 0-4 16,0 0-52-16,0 0-11 0,-11-136-25 15,24 130-17-15,5 3 35 16,0 3-36-16,4 0 9 15,3 3 4-15,-1 17-16 16,-5 8 9-16,-9 0-9 16,-7 2 3-16,-3 0-2 15,-3 0 4-15,-21 1-6 16,-5-8 12-16,-3-2-13 16,3-6 0-16,3-5-14 15,6-10-88-15,8 0-77 16,10-1-102-16,2-19-241 15</inkml:trace>
  <inkml:trace contextRef="#ctx0" brushRef="#br0" timeOffset="-142078.21">29272 11510 258 0,'0'0'210'16,"0"0"-114"-16,0 0 20 15,0 0 12-15,0 0-65 16,0 0-18-16,0 0-30 16,0 0-14-16,0 0 35 15,0 0-24-15,0 0 20 16,0-4 8-16,0-8-19 0,3-2-6 15,8-4-15 1,-2-2 5-16,-3 0 3 0,-1 2-8 16,-3 2 0-1,-2 1 0-15,0 3 10 0,0 5-7 16,0 4-3-16,0 2 1 16,3 1 33-16,-3 0-32 15,0 0 3-15,0 0-5 16,0 0-25-16,4 0 23 15,3 14-1-15,4 14 3 16,0 7 20-16,0 6-17 16,0 1 3-16,-1-4-6 15,-4-6 3-15,-4-4-3 16,-2-10 0-16,0-6 10 16,0-3-12-16,0-6 2 0,-2 1 0 15,-4-4 29-15,-6 2-27 16,3-2 29-16,1 0-2 15,1-4 7-15,4-13 33 16,3-12-59-16,0-2 0 16,3-6-10-16,17-4 13 15,0-2-15-15,7 5 2 16,-2 5 0-16,-8 14-15 16,-3 6 7-16,-6 9-34 15,-3 4-66-15,3 0-59 16,2 0-243-16,-4 7-109 15</inkml:trace>
  <inkml:trace contextRef="#ctx0" brushRef="#br0" timeOffset="-141292.66">29513 11430 283 0,'0'0'223'0,"0"0"-144"16,0 0-1-16,0 0 11 15,0 0-30-15,0 0-27 16,43 7-32-16,-36-7 0 15,1 0 37-15,-6 0-8 16,1 0 21-16,-1 0-15 16,0 0-22-16,1 0 28 15,1 0-25-15,-1-7-14 16,-1-4 10-16,-2-1-10 16,0-2-4-16,0 7-7 15,-5-1-32-15,-6 2 27 0,-2 6-24 16,-1 0 18-16,3 0 3 15,2 0 15-15,3 1 2 16,-2 9 0-16,6 3 2 16,0 5 15-16,2 2 23 15,0 4-3-15,0 3 14 16,12-2-40-16,5-1 18 16,6-3-19-16,4-1-8 15,-6-6 14-15,-3-9-16 16,-7-1-13-16,-1-4-18 15,-2 0-46-15,3-12 30 16,1-10-25-16,-1 1-19 16,1-4 23-16,-6 4 59 0,3 4 9 15,-3 1 30-15,1 3 5 16,-2 6 14-16,-1 0 19 16,-4 6-24-16,0 1 12 15,0 0-29-15,0 0-14 16,0 0 4-16,0 0-13 15,0 0-4-15,0 0 0 16,-6 6 10-16,-2 6-12 16,2 6 2-16,1 4 0 15,5 2-7-15,0 1 12 16,0 0-5-16,0-4 0 16,11-6 4-16,1-9 4 0,1-6-4 15,1 0 0-15,-1-12 9 16,0-14-5-16,-1-8-5 15,-6-4-3-15,-4-4 6 16,-2-6-15-16,0-4 9 16,0-6 0-16,-13 5-13 15,1 9 24-15,2 16-11 16,3 12 15-16,5 12-6 16,0 4 21-16,2 0-30 15,0 16-6-15,-3 18-11 16,3 12 27-16,0 13-10 15,0 7 0-15,3 4-11 0,6-2-45 16,-3-7-167-16,-6-14-399 16</inkml:trace>
  <inkml:trace contextRef="#ctx0" brushRef="#br0" timeOffset="-139684.48">29222 12166 147 0,'0'0'82'16,"0"0"9"-16,0 0 34 0,0 0-15 15,0 0-27-15,0 0 3 16,0-20-47-16,0 20 18 15,-2 0-36-15,-10 0-19 16,-3 0 1-16,-3 9 6 16,-3 16-9-16,2 3 7 15,3 6 4-15,1-3 25 16,3 6-28-16,8-5-6 16,4 0 20-16,0-2-7 15,0-5-16-15,13-8 1 16,7-8 0-16,5-9 30 15,6 0 15-15,4-11-2 0,4-17 4 16,-6-5-45 0,-4-2 8-16,-7-3 5 0,-13 1-9 15,-4 2 35-15,-5 3-24 16,0 8-12-16,0 8-2 16,-9 8-3-16,-9 8 0 15,-7 0-11-15,-2 0-6 16,0 14-55-16,6 5-66 15,5 6-122-15,11-6-129 16</inkml:trace>
  <inkml:trace contextRef="#ctx0" brushRef="#br0" timeOffset="-139541.56">29534 12314 725 0,'0'0'195'0,"0"0"-90"16,0 0-63-16,0 0-31 15,0 0-11-15,0 0-125 16,-7 0-137-16,-9 0-225 16</inkml:trace>
  <inkml:trace contextRef="#ctx0" brushRef="#br0" timeOffset="-138974.39">29732 12108 186 0,'0'0'171'0,"0"0"-79"15,0 0 14-15,0 0 19 16,0 0-75-16,0 0-42 16,-18-8 28-16,2 13-35 15,1 5 10-15,3 3 5 16,4 0-16-16,6 4 3 16,2 1-3-16,0 0-3 0,0 4-21 15,6 0 40 1,14-2-16-16,5 4 22 0,0-1-10 15,-1 0-3-15,-8-3 4 16,-8-5 0-16,-8-2-3 16,0-4 6-16,-2-2-12 15,-18-2 59-15,-2-4-35 16,0-1-5-16,1 0-2 16,6-1-9-16,3-16 27 15,12-5-39-15,0-2 4 16,16-5-4-16,16-4 11 15,3 1-11-15,-2-2 0 0,-1 1 0 16,-10 6 25 0,-9 4-16-16,-8 4 36 0,-5 4 3 15,-2 6-46-15,-22 2-4 16,-8 7-5-16,-8 0-33 16,0 10-35-16,-2 12-93 15,3 4-197-15</inkml:trace>
  <inkml:trace contextRef="#ctx0" brushRef="#br0" timeOffset="-138314.98">29286 12707 248 0,'0'0'206'15,"0"0"-54"-15,0 0-28 16,0 0-26-16,0 0-26 16,0 0-69-16,-40-27 20 0,27 47-21 15,0 6 0 1,1 3 31-16,3 0-29 0,7 3 7 16,2-9 3-16,0 2-3 15,15-3 2 1,10-8 4-16,0-5 9 0,2-6 8 15,-3-3-34-15,0-7 16 16,1-17-5-16,-3-6-1 16,-9-3 3-16,-5-1-13 15,-8 3 0-15,0 4 20 16,-12 4-9-16,-10 7 3 16,0 9-14-16,-5 7 7 15,2 0-19-15,-2 0 12 16,3 20-72-16,9 3-45 15,6-3-189-15,9-2-179 0</inkml:trace>
  <inkml:trace contextRef="#ctx0" brushRef="#br0" timeOffset="-138176.66">29569 12777 764 0,'0'0'199'0,"0"0"-139"16,0 0 14-16,0 0-74 15,0 0-4-15,0 0-164 16,0-18-331-16</inkml:trace>
  <inkml:trace contextRef="#ctx0" brushRef="#br0" timeOffset="-137883.97">29745 12657 850 0,'0'0'219'0,"0"0"-130"16,0 0-20-16,0 0-41 16,0 0-21-16,0 0-7 15,56-47 3-15,-51 47-6 16,-1 0 2-16,-4 12-8 16,0 8 1-16,0 9 8 15,0 7 0-15,0 4-2 16,-4 2 13-16,-3 1-11 0,5-6 0 15,0-9 1 1,2-5-6-16,0-9-3 16,0-9-59-16,0-3-7 0,0-2-57 15,0 0-5-15,0-5-255 16</inkml:trace>
  <inkml:trace contextRef="#ctx0" brushRef="#br0" timeOffset="-137750.02">29719 12828 116 0,'0'0'324'0,"0"0"-79"16,0 0-74-16,0 0-98 16,0 0-32-16,0 0-17 0,114-44-2 15,-79 41-22 1,1-1-108-16,-5 0-248 16</inkml:trace>
  <inkml:trace contextRef="#ctx0" brushRef="#br0" timeOffset="-137032.33">29239 13263 344 0,'0'0'209'16,"0"0"-99"-16,0 0 15 16,0 0-22-16,0 0-31 15,0 0-29-15,14-63-30 16,-28 63-13-16,-1 0 0 16,-1 17 6-16,-1 6-6 15,1 8 2-15,5 3 2 16,3 0 22-16,6-2-23 0,2-4 9 15,0-6-9 1,16-8 16-16,11-6-3 0,0-6 7 16,-2-2-14-16,-2 0 24 15,-2-20-31-15,-1-8 9 16,-2-4-2-16,-5-2 0 16,-8 0-5-16,-5 2 6 15,0 1 12-15,0 14-14 16,-5 5-8-16,-11 10-13 15,-4 2 12-15,-2 0-50 16,-2 19-26-16,8 3-105 16,9 2-166-16,7-5-182 15</inkml:trace>
  <inkml:trace contextRef="#ctx0" brushRef="#br0" timeOffset="-136898.66">29609 13298 644 0,'0'0'307'15,"0"0"-220"-15,0 0-24 16,0 0-61-16,0 0-2 16,0 0-144-16,-22-15-243 15</inkml:trace>
  <inkml:trace contextRef="#ctx0" brushRef="#br0" timeOffset="-136559.98">29848 13089 492 0,'0'0'356'15,"0"0"-259"-15,0 0-96 16,0 0 14-16,0 0-13 16,0 0 1-16,-92 111 11 15,79-67-11-15,5 0 4 16,5-3-7-16,3-1-1 15,0-5 1-15,11-2 0 16,16-8 8-16,4-6 1 16,-2-11-7-16,-5-8 7 15,-10 0 8-15,-7 0-15 16,-7-13 25-16,0-4-27 0,-16 1 5 16,-10 8 20-16,-6 6-25 15,-3 2 0-15,-2 0-3 16,-2 22 1-16,-3 11-28 15,-1 8-93-15,3 5-212 16</inkml:trace>
  <inkml:trace contextRef="#ctx0" brushRef="#br0" timeOffset="-136309.14">29594 14173 526 0,'0'0'360'0,"0"0"-293"16,0 0-67-16,0 0-33 15,0 0-87-15,0 0-176 16</inkml:trace>
  <inkml:trace contextRef="#ctx0" brushRef="#br0" timeOffset="-136154.22">29576 14543 657 0,'0'0'105'0,"0"0"-96"16,0 0 7-16,0 0-16 16,0 0-89-16,0 0-203 15</inkml:trace>
  <inkml:trace contextRef="#ctx0" brushRef="#br0" timeOffset="-135993.31">29683 14982 769 0,'0'0'182'16,"0"0"-128"-16,0 0 14 0,0 0-59 15,0 0-9-15,0 0-80 16,-14 38-198-16,10-24-261 16</inkml:trace>
  <inkml:trace contextRef="#ctx0" brushRef="#br0" timeOffset="-135348.02">29473 15008 454 0,'0'0'220'16,"0"0"-98"-16,0 0-13 15,0 0-36-15,0 0-21 16,0 0-51-16,11-17-2 15,-11 29 2-15,-11 10 4 16,1 2 37-16,2 10-27 16,4 2 9-16,4-4 11 15,0-1-32-15,0-8 21 16,14-2-21-16,5-14 3 0,4-4 16 16,2-3-14-16,-3-4 5 15,0-23-4-15,-4-5-4 16,-5 0 4-16,-9-4 7 15,-4 4-2-15,0 2 45 16,-2 7-45-16,-11 6-7 16,0 7 7-16,-1 8-6 15,-3 2-16-15,-3 0 6 16,-3 17-56-16,-2 4-8 16,10 7-85-16,7-2-171 15,8-4-408-15</inkml:trace>
  <inkml:trace contextRef="#ctx0" brushRef="#br0" timeOffset="-135210.08">29826 15075 1020 0,'0'0'244'0,"0"0"-166"16,0 0 0-16,0 0-66 16,0 0-12-16,0 0-14 15,2-35-148-15,-2 35-154 16,-5 7-175-16</inkml:trace>
  <inkml:trace contextRef="#ctx0" brushRef="#br0" timeOffset="-134734.83">29826 15075 248 0,'98'-64'516'16,"-98"64"-334"-16,0 0-71 16,0 0-1-16,0 0-60 15,0 0-22-15,38-81 17 16,-16 67-36-16,-2 2 14 16,-2 5 4-16,-2 2-9 15,-5 4 6-15,-1 1-24 16,2 0 4-16,-3 0-6 0,-5 18 3 15,-4 0-1 1,0 5 0-16,-2-4 0 0,-23 0-5 16,-4 1-12-16,-2-3-7 15,9-9 19-15,9-1-42 16,8-7-6-16,5 0 31 16,5 0 13-16,24-13 5 15,10-6-7-15,2 8 11 16,-1 2 12-16,-2 6-8 15,-9 3-3-15,-5 0-1 16,-9 8 3-16,-7 7 0 16,-8 2 11-16,0 1 5 15,-31-4 41-15,-14 2-46 16,-7-2-8-16,-5-6-6 0,1-2-141 16,7-6-236-16</inkml:trace>
  <inkml:trace contextRef="#ctx0" brushRef="#br0" timeOffset="-124063.99">25120 11378 317 0,'0'0'99'0,"0"0"-15"16,0 0-31-16,0 0 31 15,0 0-4-15,0 0-20 16,0 0 2-16,3-6-23 15,-3 6 9-15,0 0 38 16,0 0-51-16,0 0 20 16,0 0-15-16,0 0-25 15,0 0 22-15,0-4-22 0,0-6-13 16,0-9 28-16,0-9-15 16,0-8-14-16,0-8-1 15,0-7 6-15,2-4-7 16,0-9 1-16,2-3-2 15,-4-1-16-15,4 0 4 16,3 3 3-16,-1 7 9 16,4 12 2-16,-1 11-1 15,-3 12 1-15,-4 10 0 16,0 6 1-16,2 6 9 16,-4 1-10-16,0 0 0 15,0 0 2-15,0 0-5 16,0 0 3-16,0 0 0 15,0 0-9-15,0 0 11 16,0 0-2-16,0 0 0 0,0 0 3 16,0 0-7-16,0 0 4 15,0 0 0-15,0 0 1 16,0 0 9-16,0 0-10 16,0 0 0-16,0 0 5 15,0 0-2-15,0 0 0 16,0 0-3-16,0 0 0 15,0 0 4-15,0 0-10 16,0 0 6-16,0 0-40 16,0 0 2-16,-10 0 28 0,-5 9 10 15,-1 3 7 1,5-1-6-16,2-1-1 0,4-5 0 16,3 2 10-16,0-3-15 15,2-3 6-15,0 2-1 16,0-3 0-16,0 0-7 15,0 0 7-15,2-6 1 16,14-12 3-16,1-6-4 16,4 4-29-16,-5 1 29 15,-1 9-3-15,-7 4-12 16,4 5 3-16,-1 1 6 16,3 0 6-16,-1 0-11 15,0 5 13-15,3 5-2 16,-1-1 0-16,3-7-19 15,3-2-165-15,-8 0-210 16</inkml:trace>
  <inkml:trace contextRef="#ctx0" brushRef="#br0" timeOffset="-122270.41">24792 9691 112 0,'0'0'135'0,"0"0"-59"16,0 0 14-16,0 0-25 15,0 0-8-15,0 0 20 16,0-35-47-16,0 35 6 16,0 0-20-16,0 0-8 15,0 0-15-15,0 1 16 16,0 13 13-16,0 6 27 15,0 3-40-15,0 3 18 16,0-6-1-16,0-1-22 16,0-2 6-16,3-7-6 0,-1-2 1 15,0-4 8-15,0-4-5 16,-2 0-6-16,2 0 16 16,-2-4-11-16,2-17 47 15,3-11-53-15,-3-3 6 16,-2 0-8-16,0 0 20 15,0 1-19-15,0 7 10 16,0 7-8-16,-4 9 38 16,-3 4-21-16,3 7-12 15,-3 0-14-15,0 0 19 0,-4 7-12 16,-2 14 0-16,-1 9 3 16,6 4-7-16,1 6 4 15,3 6 0 1,4 6 26-16,0 3-20 0,0 1 16 15,0-4-18-15,8-10 3 16,5-6 5-16,-1-12-12 16,1-10-11-16,0-8 9 15,3-6 2-15,4 0 10 16,2-6 15-16,3-17-22 16,-3-9 20-16,1 1-23 15,-2-5 2-15,0-2 3 16,-1 0 2-16,-3 5-7 0,-3 8 0 15,-5 6 4 1,-5 14 0-16,-4 3-4 0,0 2-6 16,0 0 4-16,0 0-30 15,0 0 19-15,0 7 1 16,0 13 12-16,0 6 17 16,-4 2-17-16,4-3 0 15,-2-1 7-15,2-6-3 16,0-2-4-16,0-6 0 15,0-4 6-15,0-5-10 16,0-1 4-16,0 0 0 16,6 0 30-16,4-12-21 15,-1-5 6-15,-1-5-15 16,1-4 7-16,3-2 5 0,-2-2-12 16,-1 0 0-16,1 2-14 15,-6 5 9-15,0 5 5 16,-2 4 0-16,1 6 4 15,-1 4 1-15,0 4-5 16,-2 0 0-16,2 0-11 16,0 0 1-16,6 10 1 15,-2 17 7-15,1 8 2 16,-3 3 23-16,0 1-20 16,-2-5-3-16,4-8 4 15,-4-13 6-15,-2-4-10 16,2-9 0-16,4 0 1 15,5-4 24-15,7-22-19 16,3-12 0-16,0-7-6 16,2-1-3-16,0 0-13 0,-6 4-7 15,3 6 23-15,-7 5-3 16,-1 4 3-16,-6 10 0 16,-3 5 15-16,-3 10-15 15,0 2 40-15,0 0-40 16,0 0-32-16,-11 5 30 15,-7 15-6-15,5 4 7 16,8-1-8-16,5 0-8 16,0-2 17-16,15-4 0 15,8 0 2-15,2-5-3 16,-2 0 1-16,-2-5 0 16,-7 0-1-16,-10-3 5 0,-4-3-8 15,0 5 4-15,0 5 0 16,-14 1 14-16,-5 5-11 15,-4 3 4-15,3-3-7 16,2-1-3-16,2-7-16 16,8-6-66-16,8-3-113 15,0-12-180-15</inkml:trace>
  <inkml:trace contextRef="#ctx0" brushRef="#br0" timeOffset="-121901.98">25553 9474 443 0,'0'0'222'15,"0"0"-142"-15,0 0 7 16,0 0 1-16,0 0-38 16,0 0-8-16,0-16-27 15,0 16-10-15,0 0-10 16,0 9 8-16,0 14-3 15,0 5 49-15,0 3-44 16,0-2 19-16,0-4-17 16,0-6-6-16,0-2 30 15,0-7-29-15,-5-3 19 16,3-6 21-16,-1-1-17 0,3 0 35 16,0 0-11-16,0 0-11 15,0-18 20-15,0-8-58 16,0-4 0-16,12-1-1 15,3 6-18-15,3 4 1 16,2 4-70-16,2 7-109 16,5 3-76-16,-2 7-359 15</inkml:trace>
  <inkml:trace contextRef="#ctx0" brushRef="#br0" timeOffset="-121552.62">25746 9436 143 0,'0'0'307'0,"0"0"-113"15,0 0-61-15,0 0-20 16,0 0-20-16,0 0 2 16,0-50-42-16,0 50-28 15,0 0-25-15,0 0-4 0,0 4 3 16,4 17-2 0,1 4 3-16,2 8 14 0,0-3-9 15,-1 0-5-15,1-2 0 16,-3-7-17-16,-4-6-65 15,0-9-108-15,0-6-103 16,0 0-204-16</inkml:trace>
  <inkml:trace contextRef="#ctx0" brushRef="#br0" timeOffset="-121407.97">25733 9148 522 0,'0'0'233'0,"0"0"-133"15,0 0-62-15,0 0-31 16,0 0-14-16,0 0-148 0,-4 4 30 16,21 18-170-16</inkml:trace>
  <inkml:trace contextRef="#ctx0" brushRef="#br0" timeOffset="-120904.2">26032 9428 329 0,'0'0'106'0,"0"0"-75"15,0 0 45-15,0 0-13 16,0 0-18-16,0 0 20 0,-34-43-55 16,19 35 39-16,2-1 0 15,-3 8-25-15,3 1 28 16,1 0-52-16,-1 1 10 15,3 17-12-15,2 7 9 16,6 3-7-16,2-2 0 16,0-1 6-16,0-2-2 15,0-4-4-15,0-7 0 16,6-1-3-16,0-7 19 16,0-4-16-16,-2 0 15 15,0 0-8-15,3-24 37 16,2-8-44-16,0-11 0 15,0-4 0-15,-5-10 1 16,-4-3-3-16,0-1 2 16,-2 2 0-16,-11 14 22 0,1 11-16 15,6 19 45-15,4 8 24 16,2 5-33-16,0 2-6 16,0 0-36-16,0 17 0 15,8 11 1-15,10 6 15 16,-5 3-14-16,6 9 13 15,-4 3-3-15,-4 6-24 16,0 0 2-16,-9 1-123 16,-2-5-34-16,0-9-227 15</inkml:trace>
  <inkml:trace contextRef="#ctx0" brushRef="#br0" timeOffset="-120577.25">24921 10328 327 0,'0'0'162'15,"0"0"-92"-15,0 0 5 16,0 0 202-16,0 0-241 0,0 0 12 15,333-139-18 1,-198 63-18-16,17-17 19 0,-1-5-25 16,-18 6 4-16,-25 15 7 15,-29 21-10-15,-28 18 3 16,-17 15-6-16,-15 9 4 16,-7 7-16-16,-8 5-16 15,-4 2-48-15,0 0-117 16,-14 20-117-16,-17 8 77 15</inkml:trace>
  <inkml:trace contextRef="#ctx0" brushRef="#br0" timeOffset="-120233">25100 10281 312 0,'0'0'345'0,"0"0"-147"15,0 0-101-15,0 0-44 16,0 0-31-16,0 0 22 16,426-205-29-16,-302 145-12 15,3-3 10-15,-6 3 0 16,-16 4 17-16,-28 12 45 16,-21 11-36-16,-20 8 1 15,-16 11-1-15,-7 4-37 16,-9 6 23-16,0 2-25 15,-2 2 3-15,-2 0 4 16,0 0-6-16,0 0-1 16,0 0 0-16,0 0-5 0,0 0 0 15,4 0-6-15,0 6-44 16,1 2-21-16,1 2-69 16,6-1-98-16,-1-9-336 15</inkml:trace>
  <inkml:trace contextRef="#ctx0" brushRef="#br0" timeOffset="-93380.02">13863 15799 79 0,'0'0'105'0,"0"0"-52"16,0 0 27-16,0 0 10 0,0 0 44 15,0 0-24 1,0 0-15-16,0 0 0 0,0 0-25 15,0 0 14-15,0 0-18 16,0 0-9-16,0 0 26 16,0 0-26-16,0 0 11 15,0 0-9-15,0 0-39 16,0-6 25-16,0-8-45 16,0-2 3-16,0 2 6 15,0-4-1-15,0-4-8 16,0 4 0-16,0 4 7 15,0-2-11-15,0 6 4 0,0 0 0 16,0 6-6 0,0 4 8-16,0 0-2 0,0 0 0 15,0 0 1-15,0 0-14 16,0 0 13-16,0 1 0 16,0 20-7-16,-4 6 7 15,0 4 0-15,0 1-1 16,4-2 11-16,0 2-17 15,0-7 7-15,0-2 0 16,12-3-3-16,5-4 3 16,1-5-2-16,7-8-1 15,11-3 3-15,1-3-3 16,8-22 3-16,0-5 0 16,-8-2-9-16,-6 3 0 15,-8 0 8-15,-12 3-13 0,-6 3 2 16,-5 2 4-16,0 3 8 15,0 4 0-15,0 6-2 16,-5 2 14-16,0-1-7 16,3 6-4-16,-2-3 5 15,0 4 7-15,-3-6-13 16,3 2 0-16,-4 1 5 16,2 2 2-16,-1-3-3 15,3 4-4-15,2 0 5 16,2 0 12-16,0 0-17 15,0 0 0-15,0 0-11 16,0 0-3-16,0 22 14 0,0 18-2 16,0 4 2-16,0 12 4 15,0 10-4-15,0 6 0 16,4 7-4-16,3 2 5 16,-1-2-1-16,-4-1 0 15,-2 1 7-15,0-3 4 16,0-8-11-16,0-15 0 15,0-12 7-15,-2-11 3 16,-2-11-12-16,0-12 2 16,1 0 0-16,-1-7 14 15,2 0-8-15,-8 0-2 16,-9 0 28-16,-10-11-29 16,-7-15 9-16,0-9-10 15,5-10 2-15,7-9 1 0,4-9-3 16,13-3-2-16,7 3 0 15,0-4 8-15,24 9-17 16,15 0 5-16,2 4-25 16,9 13 13-16,-2 6-67 15,6 12-120-15,0 11-125 16,2 6-559-16</inkml:trace>
  <inkml:trace contextRef="#ctx0" brushRef="#br0" timeOffset="-92758.37">14374 15897 458 0,'0'0'231'0,"0"0"-101"15,0 0-21-15,0 0 8 0,0 0-13 16,0 0-54-16,-33-6-6 15,60 2-7-15,14 0 6 16,17 2-17-16,11 2-18 16,2 0-8-16,1 0 0 15,-10 0 13-15,-11-2-13 16,-10-2 0-16,-12-2 2 16,-10-1 5-16,-7 0 0 15,-8-5-3-15,-4 2 6 16,0-7-8-16,-4-2 23 15,-21 3-25-15,-2 2 0 16,-4 0-10-16,2 2 19 0,4 6-9 16,12 2 8-16,4 0 2 15,9 4 7-15,0 0-14 16,0 0 3-16,16 0-12 16,17 0-1-16,7 8 7 15,3 10 0-15,-7 8 6 16,-10 2-10-16,-11 6 4 15,-15 6 0-15,0 6-4 16,-21 0 12-16,-16 3-7 16,0-5-1-16,8-8-16 15,6-5-47-15,15-19-166 16,8-12-443-16</inkml:trace>
  <inkml:trace contextRef="#ctx0" brushRef="#br0" timeOffset="-90245.08">15639 15807 100 0,'0'0'212'0,"0"0"-39"16,0 0-14-16,0 0-17 15,0 0-57-15,0 0 21 0,0 0-31 16,0-5-27-16,10 0 38 15,5 1-42-15,5-8-38 16,2 1 25-16,2-6-31 16,5 1 14-16,-2-2-14 15,-2 2 10-15,-8-1-14 16,-1 0 8-16,-9 2-4 16,-5 3 0-16,-2 3-6 15,0 3 6-15,0-1-3 16,0 6 3-16,-4 1 20 15,-7 0-20-15,-3 0 0 16,-3 0-4-16,-2 1-3 0,2 16 2 16,-1 0 5-16,2 6 0 15,3 9 6-15,2 0-1 16,4 4 6-16,7 3-10 16,0-4 7-16,0-3-10 15,14-6 2-15,8-3 0 16,2-10-15-16,3-8 33 15,2-5-12-15,-2 0 16 16,-3-5-17-16,-1-13 10 16,-1-10-15-16,0 3 1 15,1-12-10-15,1 2 4 16,-2 0 5-16,3 3-1 16,-3 6 7-16,-1 4-6 0,-8 8 4 15,-7 10 6-15,-2 0 46 16,-4 4-51-16,2 0-5 15,6 4-1-15,-2 18-3 16,3 4 2-16,3 2 2 16,-6 4 0-16,1 2 10 15,-1 3-9-15,1-6-1 16,-2-1 0-16,1-7 11 16,-1-5-13-16,-1-5 2 15,3-8 0-15,-5-2-5 16,0-3 21-16,7 0-16 15,0-17 0-15,2-17-10 0,1-7 7 16,-4-2-13 0,-1-3 16-16,-3 0-11 0,-4 7 12 15,3 13-1-15,-3 10 17 16,0 12-12-16,0 4 32 16,0 0-37-16,0 0 3 15,2 10-12-15,-2 12 6 16,3 8 3-16,-1 2 0 15,4-6 3-15,1 2-13 16,4-6 10-16,2 0 0 16,8-4-2-16,0-8 10 15,8-2-8-15,0-8 0 16,2 0 10-16,1-8-23 16,-3-14 12-16,-2-2-31 15,-3-2 29-15,-8 0-40 0,-3 3 19 16,-6 0 23-16,-3 0-10 15,-4 2 7-15,0 3 4 16,0 4 0-16,0 6 18 16,0 4-14-16,0 4 3 15,-9 0-7-15,-6 0-1 16,-1 4-6-16,0 14 7 16,-1-1 0-16,1 6 0 15,3 3 6-15,2-3-6 16,2 9 0-16,6-11 7 15,3 4 0-15,0-4-7 16,10-3 0-16,7-2-3 0,4-8 15 16,0-6-12-16,0-2 0 15,1 0-4-15,1-10-4 16,-6-12-22-16,1-8-22 16,-5 2 5-16,-1-6-37 15,-3 6 49-15,-3 6 20 16,-4 0 15-16,5 8 2 15,-2 2-2-15,4 6 0 16,-3 2 41-16,3 4-38 16,-2 0 3-16,0 4-6 15,-3 14 4-15,0 8 26 16,1 1-16-16,-5 4-3 16,0 1 12-16,0-2-17 0,0-2 1 15,0-10-7 1,0-2 9-16,0-6-4 0,0-6-5 15,0-4 0 1,0 0 23-16,2-4-16 0,5-18-7 16,2-6-46-16,-3 2 10 15,1 0 35-15,2-4-14 16,2 6 15-16,0 6-3 16,-1 2 12-16,-2 9 11 15,-4 4 33-15,3 3-29 16,-1 0-23-16,4 8-1 15,3 13 0-15,-3 11 18 0,0-3-6 16,1 1-9 0,-4-2-3-16,0-6-10 0,-5-4-26 15,-2-2-74-15,0-11-59 16,0-5-175-16,0 0-120 16</inkml:trace>
  <inkml:trace contextRef="#ctx0" brushRef="#br0" timeOffset="-89922.58">16983 15584 878 0,'0'0'247'15,"0"0"-147"-15,0 0-26 16,0 0-4-16,0 0-60 16,0 0 1-16,0 0-11 15,78 12 3-15,-55 11 0 0,-8 5-3 16,-1-2 0-16,-5 1 1 15,-7-6 4-15,-2-1-5 16,0-3 0-16,0 0 4 16,-9-8 19-16,-5 0-23 15,3-5 16-15,5-4 13 16,-1 0-26-16,4-7 40 16,3-20-34-16,0-5-5 15,0 1 1-15,19-4-5 16,10 7-11-16,2 2-17 0,2 3-52 15,5 15-61 1,3 8-133-16,1 0-341 16</inkml:trace>
  <inkml:trace contextRef="#ctx0" brushRef="#br0" timeOffset="-89809.64">17630 15680 868 0,'0'0'183'0,"0"0"-124"16,0 0-12-16,0 0-47 15,0 0-58-15,0 0-432 16</inkml:trace>
  <inkml:trace contextRef="#ctx0" brushRef="#br0" timeOffset="-88812.63">17074 15557 149 0,'0'0'147'0,"0"0"-16"15,0 0 28-15,0 0-47 16,0 0-8-16,0 0 9 15,-4-121-48-15,4 103 13 16,4 0 4-16,-1 8-27 16,-3 3 23-16,0-2-40 15,0 9-6-15,0-4 17 16,3 4-45-16,-3 0 4 16,0 0-8-16,0 0-6 0,2 4 2 15,-2 17-10 1,0 13 14-16,2 3 5 0,-2 9-1 15,0 3-4 1,0 1 0-16,0 4 5 0,0-7 7 16,0-1-12-16,0-7 0 15,2-11 0-15,7-2 13 16,5-8-13-16,-1-6 0 16,0-6 3-16,7-6-4 15,0 0 1-15,5-6-49 16,-1-16-69-16,-4-4-98 15,-6 0-66-15,-12-2-208 0</inkml:trace>
  <inkml:trace contextRef="#ctx0" brushRef="#br0" timeOffset="-88661.68">17030 15727 195 0,'0'0'201'0,"0"0"-1"15,0 0 9-15,0 0 15 16,0 0-165-16,0 0-11 15,168 4-34-15,-108-12-13 16,-3 2-2-16,-7-2-108 16,-17-1-214-16</inkml:trace>
  <inkml:trace contextRef="#ctx0" brushRef="#br0" timeOffset="-87756.4">12632 17031 254 0,'0'0'193'0,"0"0"-26"16,0 0-10-16,0 0-22 0,0 0-38 15,0 0-13-15,0-15-44 16,-4 15-13-16,-17 0-6 16,-6 10-12-16,-4 12-2 15,-2 4 8-15,-3 6 3 16,3 4 30-16,6-1-39 15,10 0 6-15,7-6-8 16,10-3 3-16,0-8-3 16,25-10-4-16,13-8-3 15,5 0 39-15,3-8-38 0,-1-19-1 16,-7-8-22 0,-5-5-68-16,-15-6 30 15,-13 2 0-15,-5 3 44 0,-7 9 16 16,-20 11 13-16,-2 9 19 15,0 7 14-15,7 5-38 16,1 0 1-16,8 12-9 16,5 14-15-16,8 2 3 15,0 4-123-15,6 3-87 16,25-8-177-16</inkml:trace>
  <inkml:trace contextRef="#ctx0" brushRef="#br0" timeOffset="-87243.97">13127 17124 666 0,'0'0'217'16,"0"0"-133"-16,0 0 19 16,0 0-60-16,0 0 8 15,0 0-7-15,-51-44-39 16,31 43-1-16,-3 1 2 15,-4 0-2-15,-1 0 7 16,1 5-3-16,3 7-7 16,3 7 15-16,2-1-13 15,5 0-3-15,3 8 0 16,4-6 6-16,7 0-8 16,0-6 4-16,7-1-2 0,10-8 18 15,6-5-14-15,-1 0 3 16,3-8 1-16,-3-21-2 15,0-6-11-15,-4-9 5 16,-5 0-18-16,-6-7 14 16,-5 3-17-16,-2-1 21 15,0 3 0-15,0 13 0 16,0 13 17-16,0 8 20 16,0 7-7-16,0 5 9 15,0 0-39-15,0 17-11 16,0 15 10-16,0 9 1 15,0 5 17-15,0 1-17 0,0-3 0 16,0 0 6-16,0-2-1 16,0-1-10-16,0-1-11 15,0-10-77-15,0-2-27 16,2-12-116-16,12-14-142 16</inkml:trace>
  <inkml:trace contextRef="#ctx0" brushRef="#br0" timeOffset="-86384.89">13280 17147 650 0,'0'0'175'0,"0"0"-94"16,0 0 16-16,0 0-23 15,0 0-7-15,0 0-25 0,-4-58-15 16,-5 48 10-16,-4 1-36 15,-1 1 28-15,2 3 1 16,0 0-25-16,1 5 1 16,0 0-6-16,-3 0 0 15,-1 6-8-15,1 15 1 16,3 3 6-16,5 6-6 16,4-2 0-16,2-3 7 15,0 6 15-15,0-11-13 16,17-4 11-16,1-2-7 15,0-14-5-15,-4 0 17 16,1 0-18-16,3-14 15 16,2-16-15-16,2-10-3 0,-2-6-2 15,-2-2-22-15,-5-3 17 16,-6 3 8-16,-3 4 0 16,-2 0 2-16,-2 11 3 15,0 8-2-15,0 11 29 16,0 4-11-16,0 6 1 15,0 4 9-15,0 0-22 16,0 0-12-16,0 0 5 16,0 9 0-16,-6 14-15 15,-5 7 20-15,5 2-5 16,-2 8 0-16,2 9 1 16,1-3-4-16,3 2 3 0,2-4 0 15,0-8 8-15,0-4-5 16,0-6-3-16,5-13 0 15,8 1 5-15,0-14-7 16,8 0 2-16,6 0-5 16,1-17-1-16,4-12-32 15,-1-4-46-15,-5 1 5 16,3-4-6-16,0-5 50 16,0 2 20-16,0-2 15 15,-4 9 29-15,-12 15 23 16,-6 5 34-16,-7 12-8 15,0 0-42-15,-14 0-19 0,-19 12-17 16,-5 15 5 0,5 4-5-16,8-8 0 0,19 3 0 15,6-8-3-15,0 5 4 16,29-6-1-16,6-3 0 16,5 3 2-16,-4-7 7 15,-12-6-1-15,-10-1-8 16,-10 4 0-16,-4-3 4 15,0 8-4-15,-8-3 5 16,-15 5 5-16,-1-2 11 16,1-5-21-16,4-7-27 15,5 0-63-15,9-10-102 16,5-16-271-16</inkml:trace>
  <inkml:trace contextRef="#ctx0" brushRef="#br0" timeOffset="-86204.94">14069 17031 90 0,'0'0'0'0</inkml:trace>
  <inkml:trace contextRef="#ctx0" brushRef="#br0" timeOffset="-85402.92">14069 17031 120 0,'-19'-27'129'0,"19"27"-109"0,0 0 6 16,0 0 18-16,0 0 24 15,0 0 111-15,65-5 34 16,-65 5-71-16,0 0-33 16,0 0-60-16,0 0-13 15,0 0-1-15,0 0-35 16,0 9-2-16,0 14 2 15,0 4 11-15,0-1 11 16,4 1-19-16,14-5-3 16,7-8 14-16,6-10-13 15,4-4 24-15,-1 0-19 16,-5-18-6-16,-12-9-9 16,-7-5-31-16,-10 3 10 15,0-4 28-15,-12 1-1 0,-17 6 3 16,-2 4 17-16,4 10-3 15,7 7 32 1,11 5-29-16,7 0 16 0,2 0-33 16,0 17 0-16,0 12-3 15,0 4 5-15,14-1-2 16,12-1 14-16,10-4-2 16,8-5-12-16,6-8 4 15,-1-6-3-15,-9-3-2 16,-5-5-1-16,-4-5-35 15,-4-17 14-15,-2-10-42 0,-6-8 30 16,-5-4 12 0,-5-5 23-16,-5 0 7 0,-2-1 26 15,-2 2 2-15,0 7 30 16,0 19-22-16,0 9 1 16,4 9-2-16,-4 4-28 15,0 0-14-15,0 7-6 16,0 21 1-16,-4 17-7 15,-9 9 20-15,3 13-8 16,-2-2 4-16,3 7-3 16,3-4 13-16,2 3-14 15,4-9 0-15,0 1 20 0,0-10-16 16,0-2 6 0,2-12-4-16,17-4-5 0,4-16 13 15,1-3-14-15,1-9 0 16,4-7 21-16,-2 0-16 15,-3-10 6-15,-4-17-10 16,-9-5 8-16,-11-8-18 16,0 4-14-16,-15-4-6 15,-28 0 26-15,-8 10-3 16,-5 2 6-16,3 6 3 16,13 10-1-16,13 2 32 15,13 6-33-15,14-1 12 16,0 0-4-16,12-4 2 15,23-4-22-15,13-4 11 16,4 3-30-16,6 0 9 16,0-3-72-16,-4-5-200 15,-4-5-622-15</inkml:trace>
  <inkml:trace contextRef="#ctx0" brushRef="#br0" timeOffset="-84352.61">15361 16772 514 0,'0'0'243'16,"0"0"-45"-16,0 0-38 15,0 0-29-15,0 0-72 16,0 0 27-16,10-54-69 16,-10 54 3-16,6 0-20 0,-4 3-7 15,2 21 7-15,3 10 0 16,-1 3 6-16,6-1 6 15,3-5-10-15,3-4-2 16,-1-5 4-16,6-4 8 16,2-10-12-16,-1-8 0 15,5 0 5-15,-1-4-11 16,2-14 6-16,-4-8-19 16,-3-6 5-16,-3 2-40 15,-2-2 22-15,-4-5 22 16,1 2 10-16,-4 5 12 15,-2-1 1-15,-3 11 14 16,-3 8 19-16,-3 6-24 0,0 6 18 16,0 0-34-1,0 0 2-15,0 0-16 0,0 18 2 16,0 14 6-16,6 9 0 16,2 9 5-16,-4 12-5 15,0 8 0-15,-2 6 0 16,-2 4 1-16,0 0 1 15,0 1-2-15,0-9 0 16,-4-5 11-16,-5-14-12 16,4-9 1-16,-1-12 0 15,1-13-1-15,1-10 1 16,2-4 0-16,0-5 4 0,0 0-1 16,-8 0 31-16,-7-7-7 15,-6-14-14-15,-8-14 4 16,-2-1-8-16,4-10-9 15,4-2 11-15,8-2-7 16,9-6 12-16,8-2-16 16,0-2 0-16,23-7-7 15,22 5-2-15,13 1-12 16,13 1-16-16,8 11-38 16,11 5-53-16,1 4-239 15,-4 3-626-15</inkml:trace>
  <inkml:trace contextRef="#ctx0" brushRef="#br0" timeOffset="-83972.64">16864 16683 211 0,'0'0'302'0,"0"0"-111"15,0 0-51-15,0 0-4 16,0 0-11-16,0 0 7 16,-12-18-71-16,45 12-47 15,8 3-11-15,3-2 3 16,3 5-12-16,2 0-51 16,-2 0-96-16,-9 0-110 15,-11 5-341-15</inkml:trace>
  <inkml:trace contextRef="#ctx0" brushRef="#br0" timeOffset="-83826.93">16823 16862 803 0,'0'0'199'0,"0"0"-127"0,0 0 106 16,0 0-109-16,0 0-65 15,0 0-8-15,346-46-78 16,-257 24-136-16,-5 0-371 15</inkml:trace>
  <inkml:trace contextRef="#ctx0" brushRef="#br0" timeOffset="-82446.06">18845 16334 219 0,'0'0'287'16,"0"0"-76"-16,0 0-67 15,0 0-43-15,0 0-23 0,0 0 11 16,29-108-25-16,-25 100 7 15,-2 8-8 1,-2 0-28-16,0 0-1 0,0 0-34 16,0 0 0-16,5 26-5 15,1 11 12-15,-1 11 21 16,0 1-28-16,-1 9 1 16,3-5 12-16,-1 1-4 15,4-14-9-15,1-8 0 16,1-10 7-16,5-8-1 15,0-14-6-15,8 0 0 0,6-6 9 16,0-20-9-16,2-10-4 16,-2 0 3-16,-8-3 0 15,-5 4-8-15,-5-2 9 16,-4 2 0-16,-2 3 5 16,-2 6 6-16,-1 3-11 15,-4 10 7-15,2 8 0 16,0 1 12-16,-2 4-19 15,0 0 4-15,0 0-11 16,0 0-2-16,0 22 9 16,0 19-2-16,0 7 5 15,-6 16-3-15,-1 6 0 16,-2 2 0-16,0-4-5 0,0-2 8 16,3-7-3-1,-2-11 0-15,0-12 9 0,1-10-16 16,-1-8 7-16,2-13 0 15,2 0 11-15,4-5-8 16,-4 0 19-16,2-17 13 16,-3-17-27-16,3-13 16 15,2-3-24-15,0-4 0 16,21-3-1-16,10 3 1 16,4 0-1-16,3 15-14 15,0 12-34-15,-1 17 1 16,-3 10-149-16,-4 0-147 0,-13 22-235 15</inkml:trace>
  <inkml:trace contextRef="#ctx0" brushRef="#br0" timeOffset="-82162.22">18638 16830 256 0,'0'0'399'0,"0"0"-146"16,0 0-125-16,0 0 11 16,0 0 6-16,0 0-70 15,51-28-73-15,47 24 29 16,20-4-13-16,24 2 22 16,15-6-7-16,1 2-27 0,-6 1 11 15,-25 5-15-15,-34-1-2 16,-33 1 0-16,-28 0-36 15,-26-1 3-15,-6 0-30 16,-17 0-108-16,-28 5-77 16,-16 0-226-16</inkml:trace>
  <inkml:trace contextRef="#ctx0" brushRef="#br0" timeOffset="-81862">18787 17133 336 0,'0'0'360'0,"0"0"-177"16,0 0-64-16,0 0-29 16,0 0 25-16,0 0-44 15,17-93-11-15,-9 93-5 16,-4 0-33-16,2 0 6 15,-1 8-25-15,3 18 3 16,0 15 18-16,-6 5-23 16,2 5 2-16,-4 4 3 15,0-1-6-15,2-6-10 16,1-8-51-16,1-8-77 16,6-14-81-16,-2-10-241 0</inkml:trace>
  <inkml:trace contextRef="#ctx0" brushRef="#br0" timeOffset="-81660.11">19092 17212 880 0,'0'0'349'0,"0"0"-172"16,0 0-122-16,0 0-23 15,0 0-7-15,0 0-19 16,212-39 7-16,-156 31-13 0,-10 4-8 15,-5-3-19 1,-8 0-80-16,-11-3-143 0,-4-7-281 16</inkml:trace>
  <inkml:trace contextRef="#ctx0" brushRef="#br0" timeOffset="-81090.26">19585 17022 892 0,'0'0'204'15,"0"0"-39"-15,0 0-99 16,0 0-33-16,0 0-33 16,0 0 12-16,0 12-12 15,11 11 0-15,0-1 8 16,-2 2-8-16,5 1 9 16,-6-2-9-16,1-9 0 0,-5-2 6 15,2-3-18 1,-4-9 4-16,2 0-11 0,3 0 8 15,3-21 8 1,4-7 3-16,6-6 4 0,2-3 6 16,-1 5 6-16,-4 2 9 15,-3 8-10-15,-8 8 37 16,-1 4-36-16,-1 10 6 16,-2 0-18-16,-2 0 4 15,0 0-16-15,3 10-3 16,-3 21 11-16,0 8-1 15,2 7 2-15,-2 12-1 0,0 5 0 16,0 7 4 0,0-2 0-16,0 4-4 0,0-6 0 15,0-7-5-15,0-15 7 16,0-9-2-16,0-12 0 16,0-5 4-16,0-10 0 15,0-6-4-15,0-2 0 16,-5 0 13-16,-4 0-7 15,-3-20 21-15,-7-11-9 16,-1-8-17-16,5-5 34 16,4-6-35-16,6-4 0 15,5-4 6-15,0 0-3 16,18-5-6-16,13-4 1 16,7 5-39-16,7 4 3 15,3 0-88-15,6 0-208 0,2 3-424 16</inkml:trace>
  <inkml:trace contextRef="#ctx0" brushRef="#br0" timeOffset="-80692.26">20224 16527 238 0,'0'0'160'0,"0"0"-122"16,0 0-20-16,0 0 9 15,0 0-24-15,0 0 30 16,0-14-17-16,0 14 114 16,0 0 69-16,0 0-67 15,0 0-13-15,0 0-16 16,10-5-49-16,14 0 24 0,9 1-61 16,12 0-14-16,-3 0-3 15,-3 4-11 1,-6 0-63-16,-16 0-99 0,-10 8-99 15,-7 1-157-15</inkml:trace>
  <inkml:trace contextRef="#ctx0" brushRef="#br0" timeOffset="-80546.34">20260 16637 136 0,'0'0'352'0,"0"0"-84"16,0 0-95-16,0 0 13 15,0 0-37-15,0 0-34 16,36 0-108-16,17-18-2 15,9-3-10-15,13-6-30 0,4-1-179 16,8-7-426 0</inkml:trace>
  <inkml:trace contextRef="#ctx0" brushRef="#br0" timeOffset="-78862.52">21778 16332 344 0,'0'0'335'0,"0"0"-213"16,0 0-89-16,0 0 25 15,0 0 16-15,0 0-39 16,45 0-8-16,-20-3-26 16,-4-10 21-16,2-1-13 15,-1-7-5-15,-3-2 10 16,-4 0-10-16,-4-4 1 15,-6-2-5-15,-5 2-10 16,0 8 4-16,0 6 6 16,0 3 0-16,-5 10 12 15,-8 0-5-15,-6 0-2 16,2 2-5-16,-5 22 3 0,-1 5 2 16,4 10 25-16,-2 7-23 15,8 6 48-15,4 7-24 16,9-5-1-16,0-2 6 15,0-11-33-15,6-6 15 16,12-12-17-16,3-6 1 16,-2-11 14-16,-1-6-15 15,1 0 7-15,-2-18-8 16,1-6 2-16,-1-10-9 16,2-6 1-16,-2-4-3 15,5 2-4-15,-1-2 22 16,-4 12-9-16,1 9 0 15,-7 7 0-15,-1 10 35 0,-6 6-29 16,0 0-5-16,1 4-1 16,1 21 8-16,2 9-8 15,-2 6 7-15,1 2 2 16,-5-6 4-16,6-6-13 16,-2-8 1-16,2-8-2 15,-3-7 6-15,1-2-5 16,0-5 8-16,4 0-8 15,3-17 24-15,5-14-24 16,-3-10-29-16,1-3 7 16,-3-2-39-16,-3 2 30 15,-6 8 28-15,-2 2 6 16,1 16 7-16,-3 8 10 16,0 6 12-16,0 0 32 15,0 4-63-15,0 0 14 0,0 8-15 16,0 14 4-16,0 1 5 15,0 0-9-15,0 0 0 16,8-2-5-16,8-3 13 16,4-4-8-16,2 3 0 15,1-12 5-15,-2 3 3 16,0-8-8-16,1 0 0 16,3-3-14-16,-1-19 8 15,1-6-3-15,-5-4-2 16,0 1-5-16,-5-1 8 0,-4 10 7 15,-3 5 1 1,-6 5-5-16,-2 7 16 0,0 3-11 16,0 2 0-16,-4 0 8 15,-15 0-15-15,-1 14 7 16,0 4 0-16,0 8-5 16,0-2 12-16,5 10-7 15,1 3 1-15,7 3 7 16,5 4-5-16,2-3-3 15,0-4 0-15,4-7-3 16,15-7 11-16,3-14-8 16,0-4 0-16,-2-5 1 15,-2 0-3-15,-3-23 2 16,2 0-5-16,-5-12-14 0,2-7-64 16,1-6 30-16,4-5-4 15,-6 7 42-15,1 6 8 16,-4 19 14-16,-3 6-1 15,-3 7 54-15,0 8-11 16,-1 0-8-16,0 0-37 16,1 26 2-16,0 6 47 15,1 0-37-15,1 8 6 16,-2-1-3-16,4-4-13 16,-2-6-1-16,1-7-5 15,2-10 6-15,-5-6 1 16,-1 2-7-16,1-8 0 15,1 0-2-15,3-4 5 0,6-26-6 16,6-8-13 0,0-10-39-16,0 3 22 0,-2 1-45 15,-2 9 71-15,-8 6-2 16,3 3 18-16,-1 9 23 16,-4 4 13-16,-2 11-17 15,1-3 30-15,-5 5-47 16,2 0-3-16,0 15-8 15,0 16 3-15,0 8 2 16,6 12-5-16,-2 0 3 16,3 4 3-16,3-15-6 15,-1-12-6-15,-5-10-22 16,0-14-63-16,-1-4-63 16,2-10 3-16,0-24-302 0</inkml:trace>
  <inkml:trace contextRef="#ctx0" brushRef="#br0" timeOffset="-78546.63">23040 16029 541 0,'0'0'380'0,"0"0"-154"15,0 0-70-15,0 0-95 16,0 0-13-16,0 0-37 16,0 0 1-16,38-43-12 15,-27 74 0-15,2 18 2 16,4-2 0-16,0 12 10 15,-3-5-12-15,-6 1 0 16,-3-11 5-16,-5-8-2 0,0-10 0 16,0-16-3-16,0-6 15 15,0-4-13-15,0 0 47 16,0-31-7-16,0-7-41 16,0-6 16-16,8 5-16 15,15-2-1-15,10 5 0 16,7 9-22-16,7 6 2 15,-3 10-42-15,-1 11-30 16,-12 0-109-16,-12 23-302 16</inkml:trace>
  <inkml:trace contextRef="#ctx0" brushRef="#br0" timeOffset="-78131.98">21379 16976 302 0,'0'0'0'15,"0"0"-195"-15,0 0 195 16,0 0 6-16,0 0 244 15,0 0 120-15,-245-61-115 0,274 48-154 16,31-1-20-16,32 0-25 16,37-4-9-16,49-4 10 15,50-4-38-15,48-6 10 16,38-4 23-16,21-5-49 16,-3 7-3-16,-33 10 0 15,-52 2 3-15,-60 10 9 16,-64 3-12-16,-54 4 0 15,-42-5 9-15,-27-2-5 16,0-2 62-16,-22 0-66 16,-14 6 6-16,-11 8-18 15,-13 0-67-15,-13 19-113 16,-17 10-121-16</inkml:trace>
  <inkml:trace contextRef="#ctx0" brushRef="#br0" timeOffset="-77542.52">21785 17016 306 0,'0'0'408'16,"0"0"-162"-16,0 0-110 15,0 0-55-15,0 0-34 16,0 0-28-16,63-22-12 15,-55 50-3-15,-1 7 14 16,-5-3-6-16,-2 3 21 16,2 6-21-16,-2-11 0 15,0 2 9-15,0-10-16 16,0-4 4-16,2-8-9 0,1-2 7 16,-3-8 9-16,7 0-11 15,4-18 15-15,5-12-19 16,1-2 4-16,-1-8-10 15,1 3 4-15,-1 2-7 16,4 0 2-16,-2 8 6 16,0 4 0-16,0 9-4 15,-2 7 15-15,-1 7-11 16,-1 0 0-16,-1 7 4 16,-5 15-13-16,-2 10 9 15,-6 0 0-15,0 3-5 16,0-3 0-16,0-2-24 15,0-7-63-15,-12-4-56 0,1-11-39 16,5-4-74 0,6-4-119-16</inkml:trace>
  <inkml:trace contextRef="#ctx0" brushRef="#br0" timeOffset="-76844.38">22264 17062 0 0,'0'0'482'15,"0"0"-261"-15,0 0-70 16,0 0 15-16,0 0-18 15,0 0-111-15,62-50-10 16,-62 72-17-16,0 6 30 16,0-1-21-16,0-5-12 15,6 0 1-15,9-4-4 0,1-4-4 16,-1-6 15 0,-1-4-10-16,-6-4-3 0,3 0 10 15,-3-8-8-15,-6-14 6 16,-2-1-10-16,0-5-29 15,0 2 21-15,0 1 6 16,-10-4 2-16,-1 12 5 16,5 8 2-16,4 6 22 15,0 3-7-15,-6 0-20 16,-1 7-3-16,-3 15 3 16,-2 2-2-16,1 6 3 15,5-7 6-15,8-5-8 16,0-5-1-16,0 0 0 0,3-12 10 15,8 3-3 1,0-4-7-16,3 0 0 0,3 0-4 16,1-9-3-1,7-9-12-15,0-4-46 0,1-1 0 16,1 5 33-16,-5 4 32 16,-2 7-3-16,-7 2 10 15,-2 5-9-15,-1 0 2 16,-4 22 0-16,1 9 42 15,-3-4-26-15,-2 0 7 16,-2 1 10-16,0-6-26 16,0-5 21-16,0-5-19 15,0-5-5-15,0 1 8 16,0-8-7-16,0 0-5 0,0 0 16 16,0 0-15-16,0-18-2 15,12-12-4-15,5-2-21 16,1 0 21-16,3 1-39 15,-4 9 43-15,-1 5-2 16,-3 3 6-16,-1 9 8 16,-1 5 3-16,4 0-12 15,1 12 7-15,-1 12-5 16,1 7-4-16,-5 0 0 16,1-1-7-16,-4-1-99 15,1-7-164-15,3-10-457 16</inkml:trace>
  <inkml:trace contextRef="#ctx0" brushRef="#br0" timeOffset="-75194.41">23185 17052 739 0,'0'0'289'0,"0"0"-155"16,0 0-112-16,0 0 4 15,0 0-12-15,0 0-9 16,0 0 7-16,82-7-12 16,-72 7 0-16,-6 0 14 15,2 0 3-15,1 0 23 16,0-7-30-16,-2 0-5 16,-3-2 11-16,-2-1-16 0,0 2 0 15,0-2-10-15,0 3 11 16,-7 0-1-16,-4 0 0 15,2 7 3-15,-2 0 7 16,-5 0-10-16,1 0 0 16,-1 14-5-16,3 7 14 15,-1 2-9-15,7 4 3 16,1 4 2-16,4-5 11 16,2-4-16-16,0 2 1 15,0-8 4-15,0-7 4 16,6 0-9-16,9-4 3 15,2-5 2-15,3 0 14 16,-1 0-18-16,2-21-1 16,1-2 0-16,-2-5-46 0,0-2 22 15,0 2 5-15,-2 3 19 16,2 2-1-16,-5 9 8 16,-1 5-7-16,-3 0 33 15,-5 9-31-15,4 0 19 16,-1 0-17-16,-3 18 2 15,3 5 11-15,-4 4-16 16,-1 4 10-16,1-5 3 16,-3-4-8-16,2-8-1 15,-2-4-5-15,-2-6 7 16,0-4 1-16,0 0-3 0,2 0-2 16,3-4 8-16,2-20-4 15,0-2-7-15,-1-6 0 16,-2 1-18-16,1-1 11 15,2 6 3-15,-2 4 4 16,-1 8-1-16,0 6 13 16,-2 3-4-16,0 5 12 15,1 0-18-15,1 0 5 16,3 5-3-16,2 13-4 16,2-2 15-16,1 3-7 15,3 2-8-15,3-7 1 16,5-3 6-16,5-8 1 15,1-3-6-15,5 0-2 0,-6 0 0 16,-1-10 0 0,-7-6-6-16,-2-2-3 0,-5 1 7 15,0-2-8-15,-1 1 10 16,-5 0 0-16,-3 4-6 16,-2 2 14-16,-2 1-8 15,0 8 0-15,0 3 1 16,-15 0-9-16,-10 3 8 15,0 17 0-15,-1 6-4 16,4-3 10-16,4 3-6 16,7 4 0-16,6-2 0 15,5-2 9-15,0-2-8 16,0-2-1-16,12-4 0 16,7-5 4-16,3-8-4 0,3-5 0 15,-2 0 5-15,-2 0 1 16,-2-14-6-16,-7-8-5 15,2-5 1-15,-3-4-26 16,1 3 23-16,-1 2-14 16,5 5 21-16,-5 2 4 15,-1 9-4-15,0 6 0 16,-8 4-3-16,0 0 11 16,-2 0-14-16,2 22 7 15,-2 1-1-15,3 4 33 16,-1-1-31-16,0-4 7 15,2-7-7-15,-2-8 10 16,-2 0-13-16,3-7 1 0,-3 0 0 16,0 0 2-16,0 0-2 15,7-14 0-15,0-13-17 16,10-4-29-16,5-1 25 16,3-3-22-16,0 12 43 15,-8 0-6-15,1 11 12 16,-5 8-6-16,1 4 16 15,-1 4-8-15,-1 19-4 16,-1 6-1-16,-1 3 1 16,2-2 3-16,-5-10-3 15,-1-3-4-15,-4-8 0 16,-2-5-42-16,0-4 7 0,0 0-85 16,0-4 15-16,0-14-20 15,0-8-75-15,2 3-62 16,8-8-9-16,1 4 110 15,-3 1 161-15,1-1 159 16,3-1 143-16,1 2-53 16,1 8-106-16,-1 4-12 15,-2 6-10-15,-2 8-40 16,-7 0-20-16,2 4-55 16,-1 20-2-16,-1 14 42 15,0 2-35-15,-2 1 11 16,2-2-2-16,2-3-16 15,4-7 28-15,-6-8-26 0,2-13-5 16,-4-3 19-16,0-5-10 16,3 0-6-16,-1 0 15 15,4-13-7-15,6-15 14 16,1-6-26-16,7-6 0 16,3 0-10-16,3-1-11 15,10 6-5-15,6 7-12 16,4 6-45-16,4 8-114 15,1 9-212-15</inkml:trace>
  <inkml:trace contextRef="#ctx0" brushRef="#br0" timeOffset="-75073.48">25029 16924 595 0,'0'0'432'0,"0"0"-341"0,0 0-12 15,0 0-79-15,0 0-2 16,0 0-271-16</inkml:trace>
  <inkml:trace contextRef="#ctx0" brushRef="#br0" timeOffset="-66074.13">967 4481 66 0,'0'2'26'16,"0"0"-7"-16,0-2-8 16,0 0 20-16,0 0 3 0,0 0 53 15,0 4 5-15,-4 3-38 16,-1 1 15-16,-2-1-31 16,1 3-13-16,1-3 29 15,1 1-41-15,0-2 3 16,1-2 19-16,3-2-16 15,0-2 40-15,0 0-24 16,0 0-2-16,0 0 43 16,0 0-33-16,0 0 11 15,0 0-11-15,0-9-42 16,5-5 21-16,6-2-22 16,2 0 0-16,7 1 2 0,0-4 4 15,1 1-6 1,0 0 0-16,2 2 4 0,-1 2-5 15,0 0 1-15,0 0 0 16,3 0 0-16,0 2 7 16,2 1-7-16,2-1 0 15,2 1 2-15,2 2 4 16,3 0-6-16,-1 1 0 16,3 0-1-16,-2 4 7 15,0 0-6-15,-1 0 0 16,-1 0 7-16,-3 2-7 15,2-1 0-15,5 2 0 16,3-1-9-16,3 0 18 0,7-2-9 16,3-2 0-16,4 2 5 15,2 2-3-15,3 2-2 16,-5 0 0-16,1 0-2 16,-3 0 5-16,-5 0-3 15,-1 0 0-15,-6 4 4 16,-2 6-6-16,3-3 2 15,-1 4 0-15,6-2-4 16,1-2 11-16,7 0-7 16,0-4 0-16,5-1 9 15,-5 0 0-15,-1 3-9 16,-1-2 0-16,-7 5 0 0,5 1 5 16,-4 0-5-16,4 1 0 15,2-3 2-15,2 0 5 16,0-1-7-16,-2 0 0 15,-1-2 10-15,-4-1-3 16,1 0-7-16,-1-3 0 16,0 0 5-16,3 0 10 15,0 0-15-15,4-10 0 16,-3-4-1-16,1 2 13 16,-7 2-12-16,-5 2 0 15,-5 0 5-15,-8 0-4 16,0 0-1-16,-7-1 0 15,-4 0-2-15,1-2 10 16,-4-3-8-16,-1-1 0 0,-3-5 9 16,-1 0 0-16,-2-2-6 15,-3 2-3-15,-3-2 0 16,2 1 8-16,-4 3-8 16,-2-1 0-16,0-2 4 15,0 1-6-15,0 2 3 16,0 3-1-16,0 0 0 15,0 1 6-15,0 6-6 16,0 4 0-16,0 1 2 16,0 3 5-16,0 0-7 15,0 0 0-15,0 0-7 16,-2 0-2-16,2 0 8 0,0 0 1 16,0 0 0-1,0 0-17-15,0 0 17 0,0 0 0 16,-4 0-8-16,4 5 6 15,-2 7 2-15,2 4 0 16,0 2 6-16,0 1-12 16,0 1 6-16,0-3 0 15,0-1-4-15,0-2 9 16,0 0-5-16,0-2 0 16,0 2 5-16,0-1-16 15,6 1 13-15,2 0-2 16,1-2 0-16,3-2-1 0,-2 2 1 15,-1-4 0 1,1-2 2-16,-2 2-2 0,3-2 6 16,3 0-6-1,-1-2 0-15,7-2 11 0,7-2-11 16,4 0 0-16,5 0 3 16,-1 0 9-16,-4 0-9 15,3 0-3-15,-5 0 0 16,2 0 9-16,2-2-12 15,1-5 3-15,1 2 0 16,0 1 1-16,2 0 0 16,3-3-1-16,5 4 0 15,3-3 8-15,4 0-8 16,2 2 0-16,-4-3 3 0,0 4-7 16,-4-1 7-16,-1-1-3 15,-1 5 0-15,-1-5 9 16,4 3-11-16,0 0 2 15,4-1 0-15,0 2 11 16,1-3-3-16,1 1 2 16,1 0-8-16,-1-1 8 15,-2-3 3-15,-1 0-13 16,-6-1 1-16,-2-1 10 16,-1 1-4-16,-4 3-7 15,3-1 3-15,1-2 9 16,-1 1 1-16,0 3-13 15,0 1 0-15,4-2 2 16,-2 3-1-16,6 1-1 0,-6-4 0 16,3 3 5-16,-1 0-2 15,1 0-3-15,-5 2 0 16,3 0-8-16,-6 0 14 16,-1 0-6-16,2 0 0 15,-5 0 7-15,-2 0-11 16,-4 0 4-16,-2 0 0 15,-7 0-1-15,-1 0 6 16,-1 4-5-16,-5 1 0 16,5 0 7-16,-1 2-9 15,3 1 2-15,4 4 0 16,5-1 1-16,0 7 2 0,-3 4-3 16,-5 4 0-16,-9 7 10 15,-7 4-27-15,-3 0-14 16,0-8-101-16,-23-20-158 15</inkml:trace>
  <inkml:trace contextRef="#ctx0" brushRef="#br0" timeOffset="-64992.95">5262 3456 321 0,'0'0'251'0,"0"0"-93"15,0 0-29-15,0 0-71 16,0 0 26-16,0 0 2 16,0-132-26-16,0 118 13 15,0 2-12-15,0 6-24 16,0 2 21-16,0 3-40 16,0 1-3-16,0 0-11 15,0 0 3-15,0 0-13 16,0 11 6-16,4 17 0 15,0 17-6-15,0 7 6 16,0 10 0-16,-2-1-4 0,-2 0 20 16,0-2-16-16,0-9 0 15,0-9 2-15,0-10 12 16,0-14-6-16,3-8-8 16,-1-7 14-16,4-2-10 15,8 0 33-15,11 0 4 16,6-14-35-16,2-4 28 15,3 1-34-15,-1-1 0 16,-1 3-1-16,-3 2 1 16,-4 4-5-16,-7 0-33 15,-7 7-28-15,-6 0 9 16,-7 2-143-16,0 0-113 0,0 0-344 16</inkml:trace>
  <inkml:trace contextRef="#ctx0" brushRef="#br0" timeOffset="-64574.96">5686 3514 261 0,'0'0'359'16,"0"0"-180"-16,0 0-82 16,0 0-27-16,0 0 29 15,0 0-46-15,0-21-35 16,0 21 13-16,0 0-29 15,0 0 3-15,-7 0 11 16,-1 4-9-16,-1 8 9 0,-1 4-16 16,2 5 0-16,1 6 4 15,0 5-3-15,7 1-1 16,0-1 2-16,0-3 7 16,12-4 9-16,17-11-15 15,4-6-2-15,11-8 42 16,1 0-28-16,1-22 2 15,-5-11-17-15,-10-1 11 16,-11-5-22-16,-13 2-3 16,-7-1 2-16,-2 2-2 15,-23 5 20-15,-8 8-6 0,-3 9 12 16,-2 7-1-16,5 7-22 16,6 0 4-1,4 5-38-15,10 13-23 0,11-2-85 16,2 1-148-16,9-10-117 15</inkml:trace>
  <inkml:trace contextRef="#ctx0" brushRef="#br0" timeOffset="-63800.04">6196 3462 331 0,'0'0'360'16,"0"0"-195"-16,0 0-47 0,0 0-67 15,0 0 11 1,0 0-44-16,3-3-15 0,-3 3 21 16,0 0-14-16,0 0-10 15,0 0 29-15,0-3-1 16,0 0 39-16,0-1-45 16,-7-3-20-16,-6 4 5 15,-5 1-5-15,-2 2-2 16,-2 0 0-16,2 0 3 15,1 0-3-15,2 5 0 16,3 8 0-16,1 0-11 16,5 7 14-16,2-3-3 0,4 5 0 15,2 4 5 1,0 4-6-16,0 0 1 0,0-2 0 16,0-3-4-16,0-11 7 15,0-5-3-15,0-7 0 16,12-2 7-16,3 0 7 15,8-25-7-15,6-10-7 16,-3-4 5-16,-6 2 1 16,-4 5-6-16,-10 2 0 15,-1 8 10-15,-3 7 12 16,-2 4-12-16,0 5 4 16,0 2 18-16,0 1-20 15,0 3-8-15,0 0-4 16,0 0 20-16,0 0-28 15,2 0 8-15,5 9 0 16,0 17-16-16,6 7 24 16,5 8-8-16,3 5 0 0,0 2 7 15,-1 1-12-15,-1-2 5 16,-4 0 0-16,-4-1-4 16,-4-7 7-16,-3-2-3 15,-4-9 0-15,0-3 3 16,0-8 3-16,0-5-6 15,0-4 0-15,-11-2 9 16,0-3 5-16,-6-3-13 16,-8 0 23-16,-2 0-23 15,-6-15 29-15,1-7-27 16,3-6-3-16,5-6 2 16,5-6 3-16,13-6-5 0,6-2 0 15,0-1-3 1,27 2-11-16,11 1-23 0,2 5-34 15,2 4-64-15,-2 5-174 16,-4-1-409-16</inkml:trace>
  <inkml:trace contextRef="#ctx0" brushRef="#br0" timeOffset="-63262.31">6611 3248 317 0,'0'0'331'16,"0"0"-180"-16,0 0-62 16,0 0 2-16,0 0-40 15,0 0-22-15,-4-19-9 16,4 19-20-16,0 0 0 0,-7 3-8 16,-2 21 8-16,-2 14 40 15,-1 9-34-15,4 7 22 16,6-2-1-16,2-2-13 15,0-8-7-15,6-10-3 16,10-11 7-16,4-9 4 16,0-12-12-16,3 0 1 15,3-21 19-15,-4-16-17 16,-2-7-1-16,-6-2-5 16,-9-7-7-16,-5-1-5 15,0 1 10-15,-19 7 2 16,-3 13 25-16,0 12-23 15,-2 10 48-15,3 11-50 16,2 0 13-16,1 7-23 16,-1 15 10-16,4 8-63 0,9 1-57 15,4 0-133-15,2-9-189 16</inkml:trace>
  <inkml:trace contextRef="#ctx0" brushRef="#br0" timeOffset="-62676.27">6877 3191 715 0,'0'0'252'0,"0"0"-84"0,0 0-61 16,0 0-41 0,0 0 5-16,0 0-57 0,24-52 17 15,-22 52-13-15,0 0-11 16,3 0 0-16,4 3-7 15,-1 19 0-15,2 10-5 16,1 6 13-16,-5 3-8 16,-1 8 0-16,1-4 8 15,-3-5-4-15,2-10-4 16,-3-10 0-16,2-8-2 16,-4-7 2-16,0-2-15 15,0-3-4-15,0 0-1 16,2-12 7-16,-2-18-41 0,0-11-105 15,0-5 89 1,0-3-57-16,-16 2 75 0,-1 3 51 16,-6 10 1-16,6 8 77 15,-1 10 25-15,5 7-14 16,5 6 14-16,2 3-70 16,6-2 10-16,0 2-15 15,0 0-26-15,0 0 31 16,4 0-18-16,23 0-12 15,4 0 7-15,7 0-3 16,3 4-6-16,3 16 0 16,-3 7 4-16,-6 0-15 15,-13 4 11-15,-8 0-2 16,-14 3-16-16,0 9 19 0,-14-3-1 16,-20 1 6-16,-1-4 1 15,-1-9 5-15,5-9-12 16,7-8-17-16,8-10-2 15,5-1-113-15,11-12-55 16,0-19-304-16</inkml:trace>
  <inkml:trace contextRef="#ctx0" brushRef="#br0" timeOffset="-62100.23">7247 3064 740 0,'0'0'277'0,"0"0"-132"0,0 0-17 16,0 0-59-16,0 0 14 16,0 0-49-16,17-39-25 15,-13 39 25-15,-1 0-24 16,-3 0-9-16,5 0-1 16,1 0 5-16,1 18-20 15,3 13 15-15,2 5 0 16,-1 2-1-16,1 2 9 15,-4 1-8-15,-1-4 0 16,-3-7-2-16,1-5-11 16,-3-13 2-16,-2-7-14 15,0-5 13-15,0 0-44 0,0 0 45 16,0-14 2 0,0-12-117-16,0-8 34 0,0-8-11 15,0 2 8-15,-11-4 65 16,-6 4 30-16,-6 6 18 15,1 5 70-15,1 10-32 16,8 5 32-16,5 8-31 16,0 4-3-16,8 0 13 15,0 2-52-15,0 0 10 16,0 0-10-16,0 0-12 16,0 0 13-16,8 2-16 15,15 16 0-15,8 5-3 16,10 6 10-16,1 5-7 15,1 2 0-15,-3 1 5 16,-9-3-2-16,-10-2-3 0,-15-1 0 16,-6-3-4-16,-2 2 5 15,-25-4-1-15,-4-6 0 16,-5-8-18-16,3-12-1 16,-3 0-124-16,4-17-66 15,5-19-308-15</inkml:trace>
  <inkml:trace contextRef="#ctx0" brushRef="#br0" timeOffset="-61686.32">7637 2941 679 0,'0'0'242'15,"0"0"-150"-15,0 0-5 16,0 0-29-16,0 0-35 15,0 0 31-15,0-6-49 16,0 6 38-16,0 0-7 16,-5 0-26-16,-8 0-1 15,0 0-9-15,-3 9 7 16,3 6-9-16,1 6 2 16,6 1 0-16,3-1 0 15,3 2 6-15,0-3-6 16,13 1 0-16,16-2 9 15,5 0-5-15,4 2-4 16,-4-1 0-16,-3-2-2 16,-6 0-6-16,-10-3 5 0,-11-2 3 15,-4-1 0-15,0 0-13 16,-11-2 23-16,-18 1-10 16,-8-4 5-16,-4-1 13 15,-1-2-29-15,0-2 11 16,1 2-86-16,3-4-15 15,11 0-177-15,7 0-327 16</inkml:trace>
  <inkml:trace contextRef="#ctx0" brushRef="#br0" timeOffset="-61042.65">6450 3967 100 0,'0'0'87'0,"0"0"-51"15,0 0 37-15,0 0 12 16,0 0 25-16,0 0-30 16,-35-3 41-16,35 3 23 15,0 0-39-15,0 0 4 16,22-9 9-16,30-12-71 0,33-11-13 16,42-12-32-16,44-12-1 15,36-11 59-15,25-1-19 16,3 5-8-16,-21 10-12 15,-34 13-17-15,-42 17 11 16,-45 8-15-16,-37 7 0 16,-33 5-9-16,-17 3 30 15,-6-3-1-15,0 0 41 16,0 3-30-16,0-1 28 16,0 1-56-16,0 0 2 15,0 0 0-15,0 0-2 16,0 0-6-16,0 0-6 15,0 0-54-15,-4 0 6 16,-19 0-150-16,-6 4-95 0,0 4-223 16</inkml:trace>
  <inkml:trace contextRef="#ctx0" brushRef="#br0" timeOffset="69732.67">4834 11145 17 0,'45'156'0'0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5:29:20.0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984 2389 34 0,'-4'0'285'16,"2"3"-146"-16,2-3-96 15,0 0 11-15,0 0 10 16,0 0-10-16,0 0 19 0,0 0-24 16,0 0 26-16,4 0 24 15,14 0-56-15,14-20 48 16,7-12-48-16,11-10-39 16,6-9 12-16,2-7-16 15,0-4-4-15,-5-5-9 16,-8-2-39-16,-8 1 35 15,-8 4 1-15,-8 6 16 16,-10 13 7-16,-5 8-7 16,-4 10 10-16,-2 8 6 15,0 5-8-15,0 7 16 16,0 5-14-16,0 2-4 16,0 0 0-16,-4 0-6 15,-13 14 0-15,-6 10-4 0,-2 12 4 16,1 10 0-16,-1 15 0 15,1 11 2-15,4 13 0 16,-1 0-2-16,6 1 0 16,7-3 13-16,2-8-6 15,6-8-7-15,0-11 0 16,6-14 2-16,11-14-3 16,5-12 1-16,3-8 0 15,-3-8-5-15,2 0 14 16,1-21-8-16,4-18-1 15,0-9-38-15,-2-6 26 16,-4 1-20-16,-6 5 31 16,-6 8-5-16,-4 8 10 0,-3 10-4 15,-1 11 4-15,-3 4 16 16,0 7 20-16,0 0-40 16,0 0-7-16,0 25 3 15,-7 8 5-15,-5 9-1 16,4 4 0-16,1 0 2 15,7 1 0-15,0-7-2 16,0-8 0-16,7-9-4 16,11-10 1-16,4-9 3 15,2-4 2-15,5-8 0 16,-2-24 28-16,2-12-30 16,-2-8 5-16,-10-3-10 0,-7 6 2 15,-10 3-8 1,0 10 11-16,0 14 0 0,-12 9 18 15,-5 13-18-15,-10 0 0 16,-2 18-2-16,0 17-16 16,4 3-3-16,10 3-103 15,10-2-105-15,5-7-168 16</inkml:trace>
  <inkml:trace contextRef="#ctx0" brushRef="#br0" timeOffset="682.08">1979 2259 206 0,'0'0'143'0,"0"0"-71"16,0 0-9-16,0 0-6 16,0 0-2-16,0 0-3 15,6-47-14-15,-6 36-15 16,-8 4 52-16,-7 2-32 15,-6 4-29-15,1 1-14 16,-5 0 10-16,3 8-17 16,0 9 8-16,-1 8-1 15,8 5 18-15,3 4-13 16,4 0-5-16,6 2 4 0,2-6-2 16,0-4 10-1,0-6-12-15,8-6-6 0,8-9-3 16,2-5 18-16,4 0-8 15,3-23 66-15,0-7-60 16,-4-7 23-16,-3 2-29 16,1 0 4-16,-6-1 25 15,-5 11-27-15,0 1 27 16,-4 8-1-16,-2 8 5 16,0 1 11-16,-2 7-10 15,0 0-26-15,0 0-9 16,0 0-51-16,0 19 24 15,0 15 27-15,2 11 1 0,3 14 22 16,-3 9-23 0,0 6 0-16,0-1-1 15,-2-4 8-15,0 0-9 0,0-6 2 16,0 0-19-16,0-5 15 16,-6-5 4-16,-9-7 0 15,-6-5 9-15,1-9-8 16,-2-9 9-16,2-11 16 15,2-10 3-15,-4-2 61 16,0-18-20-16,3-24-14 16,9-18 7-16,10-14-45 15,0-16-5-15,20-3-13 16,11 0 10-16,2 8-5 16,-1 10-5-16,-5 17-47 0,-2 18-11 15,0 14-88 1,-4 12-104-16,-1 10-244 0</inkml:trace>
  <inkml:trace contextRef="#ctx0" brushRef="#br0" timeOffset="1155.95">2188 2388 400 0,'0'0'272'0,"0"0"-153"15,0 0 25-15,0 0-71 16,0 0-29-16,0 0-24 0,29-37-6 16,-12 34-4-1,-2 1 13-15,-1 0-16 0,-4 0 19 16,1 0-24-16,-1 0-2 16,1-5 12-16,-3 0-5 15,2-5 11-15,-4-2 3 16,-1-2-21-16,-3-2 0 15,-2 3 14-15,0 1-14 16,0 5 13-16,-7 3-2 16,-5 3-15-16,0 3 4 15,-5 0-8-15,4 0-4 16,-7 17 10-16,3 5 2 0,1 4-3 16,3 2-1-1,6 0 3-15,2 2 1 0,5-2 0 16,0 0 0-16,0-6 4 15,8-6 19-15,11-2 10 16,3-8-27-16,3-4 27 16,6-2 0-16,5 0-30 15,2-17 24-15,-3-6-27 16,-1 0-13-16,-10 2-73 16,-6 3-120-16,-9-1-259 15</inkml:trace>
  <inkml:trace contextRef="#ctx0" brushRef="#br0" timeOffset="2280.05">3167 1869 340 0,'0'0'175'0,"0"0"-26"16,0 0-72-16,0 0 18 15,0 0-9-15,0 0-26 16,20-96 9-16,-18 91-21 16,-2 5-3-16,0 0 15 15,0 0-59-15,0 0-1 0,0 0-21 16,0 12-23-16,0 17 44 15,0 9 8-15,0 6-5 16,-2 2 18-16,0-2-17 16,2-2-4-16,0-8 0 15,0-6 7-15,0-7-3 16,4-12-4-16,12-9-7 16,6 0 7-16,5-4 25 15,2-20-9-15,0-8-16 16,-4-4 3-16,-5-4 1 15,-5-2-4-15,-1 1 0 16,-5 8 3-16,-3 3-1 16,-2 10 16-16,-1 3 7 0,-1 8-20 15,-2 4 35-15,0 3-40 16,0 2 6-16,0 0-14 16,0 0 8-16,0 0-3 15,0 0 3-15,0 18 0 16,0 17-2-16,0 13 2 15,0 6 0-15,0 6-4 16,0 2 9-16,0 0-5 16,0-1 0-16,0-6 0 15,0-1 6-15,0-7-6 16,-7-7 0-16,-1-10-5 16,1-10 7-16,0-8-8 0,0-8 5 15,3-4 1-15,-5 0 27 16,-2 0 9-16,0-24 5 15,2-14-20-15,5-6-13 16,4-10 8-16,0-2-16 16,6-1 3-16,12 3-11 15,4 10 8-15,-1 7-33 16,-6 16-17-16,1 10-106 16,-3 11-74-16,-4 0-238 15</inkml:trace>
  <inkml:trace contextRef="#ctx0" brushRef="#br0" timeOffset="2537">2897 2264 722 0,'0'0'226'16,"0"0"-87"-16,0 0-2 15,0 0-107-15,0 0-21 16,0 0 15-16,183-30-7 16,-80 27 1-16,13 2-9 15,9-2-8-15,-11 2-1 16,-17-3-27-16,-21 2-54 0,-20-1-56 16,-21-2-133-16,-17-4-372 15</inkml:trace>
  <inkml:trace contextRef="#ctx0" brushRef="#br0" timeOffset="3181.07">2988 2526 493 0,'0'0'196'0,"0"0"-15"16,0 0-31-16,0 0-38 15,0 0-62-15,0 0-16 16,0-13-34-16,0 39-23 0,0 11 23 16,0 11 17-16,0 8 19 15,0 4-36-15,0-1 1 16,0-4 8-16,0-9-8 16,0-5-2-16,0-8-126 15,0-10-78-15,0-11-93 16,0-12-216-16</inkml:trace>
  <inkml:trace contextRef="#ctx0" brushRef="#br0" timeOffset="3393.24">3114 2791 588 0,'0'0'501'0,"0"0"-366"16,0 0-68-16,0 0-5 15,0 0-61-15,0 0 37 16,82-24-36-16,-44 18-2 16,-4 0 20-16,-3 0-20 15,-4 4-39-15,-3 0-77 16,-2 0-167-16,1-3-187 16</inkml:trace>
  <inkml:trace contextRef="#ctx0" brushRef="#br0" timeOffset="3995.88">3505 2629 883 0,'0'0'155'0,"0"0"-26"0,0 0-80 16,0 0-5-16,0 0-44 16,0 0-11-16,-6-5 8 15,6 17-1-15,0 7 4 16,0 6 0-16,6-2 11 15,6 5-13-15,3-2 2 16,1-2-13-16,5-6-21 16,0-7-69-16,2-6 29 15,-1-5 62-15,0 0-43 16,-4-24 37-16,-2-6-17 16,-5-2 35-16,-4-3 19 0,-7 8 8 15,0 3 13 1,0 3-2-16,0 8 18 0,0 3-10 15,0 6-27-15,0 1 5 16,0 3-9-16,0 0-15 16,0 0-4-16,0 0-6 15,0 18 0-15,-5 8 6 16,3 9 4-16,-2 3 0 16,2 8 5-16,0 4-5 15,-1 7 0-15,3 0 0 16,0 5-2-16,0 0 2 15,0-1 0-15,0-6 4 16,5-4-12-16,-1-13 14 0,-4-6-6 16,0-10 0-1,0-5 7-15,0-8-7 0,-4-6 1 16,-8-3 18-16,-1 0 71 16,-5-25-13-16,0-11-31 15,2-14-10-15,6-6-36 16,7-8 23-16,3-2-23 15,0-1 0-15,20 3-17 16,2 8 12-16,-1 5-29 16,-1 12-50-16,-7 7-132 15,-9 6-67-15,-4 4-542 16</inkml:trace>
  <inkml:trace contextRef="#ctx0" brushRef="#br0" timeOffset="4515.04">2716 2113 22 0,'0'0'150'0,"0"0"-46"16,0 0-18-16,0 0 47 15,0 0-26-15,0 0-11 16,12-79-10-16,-10 74-25 16,3 1 33-16,-3 2-40 15,0 2-36-15,0 0 23 0,-2 0-41 16,0 6-18 0,0 18-14-16,0 12 32 0,-15 16 38 15,-1 17 5 1,-6 17-24-16,0 12 37 0,3 6-50 15,9 3 20-15,8-7-10 16,2-9-10-16,10-8 12 16,28-16-18-16,14-16-5 15,14-18 3-15,8-21-128 16,8-12-35-16,3-24-330 16</inkml:trace>
  <inkml:trace contextRef="#ctx0" brushRef="#br0" timeOffset="4829.06">3704 1891 236 0,'0'0'246'16,"0"0"-136"-16,0 0-86 16,0 0-24-16,0 0-2 15,0 0 2-15,219 298 2 16,-179-177 1-16,-14 4 4 0,-14 4 22 16,-12-4-4-1,-18-4 38-15,-28-1 2 0,-15-12-45 16,3-19-1-16,11-18-19 15,16-31-32-15,18-38-409 16</inkml:trace>
  <inkml:trace contextRef="#ctx0" brushRef="#br0" timeOffset="5225.31">4355 2164 524 0,'0'0'397'0,"0"0"-257"0,0 0-81 15,0 0 30-15,0 0-84 16,0 0 13-16,96-19-18 15,-47 19-70-15,-6 0-91 16,-12 5-96-16,-14 0-219 16</inkml:trace>
  <inkml:trace contextRef="#ctx0" brushRef="#br0" timeOffset="5361.75">4415 2270 925 0,'0'0'218'15,"0"0"-164"-15,0 0-47 16,0 0-13-16,0 0 6 0,0 0-73 16,221-18-228-1,-168 10-370-15</inkml:trace>
  <inkml:trace contextRef="#ctx0" brushRef="#br0" timeOffset="6450.34">5515 2101 556 0,'0'0'175'0,"0"0"-46"15,0 0-60-15,0 0 2 16,0 0-50-16,0 0-6 16,0-12-15-16,4 12-13 15,0 12 13-15,-1 6-4 16,1 2 12-16,-2 5 1 16,0-5-9-16,-2-1 0 0,2-2-2 15,-2-7 8-15,0-5-6 16,0-2 1-16,0-3 8 15,0 0 19-15,0-4 31 16,0-18-10-16,0-2-38 16,-2-5-3-16,-6 1-8 15,-3 3 0-15,-3 0 7 16,1 1 0-16,-3 8-3 16,5 4-4-16,5 4 19 15,-2 8-15-15,2 0 5 16,-7 0-9-16,-6 2 0 15,-3 21-13-15,-4 4 13 16,1 7 0-16,3 4 0 16,1 2-3-16,6 2 3 0,3 1 0 15,6 1 2-15,6-2-10 16,0-6 8-16,0-7 0 16,0-8-2-16,0-11-3 15,0-7-6-15,16-3-11 16,3-7 22-16,4-17 52 15,2-4-51-15,-7-2-1 16,-5 0 7-16,-4 4-5 16,0 0-2-16,-2 1 3 15,-1 1 0-15,1 2 10 16,-1 0-13-16,2 7 0 16,-2 1-6-16,-2 7 14 15,-4 5-8-15,2 2 0 0,-2 0 5 16,0 0-18-16,0 0-4 15,0 0-1-15,0 20 11 16,0 8 14-16,0 6-6 16,0 9-1-16,0 1 7 15,0 4 5-15,0-2-11 16,12-6 11-16,3-6-12 16,-2-11 12-16,1-8-12 15,3-9 0-15,6-6-14 16,8 0 7-16,5-20-63 0,2-15-172 15,0-9-346 1</inkml:trace>
  <inkml:trace contextRef="#ctx0" brushRef="#br0" timeOffset="6655.74">5818 2254 756 0,'0'0'165'0,"0"0"-62"15,0 0 6-15,0 0-47 16,0 0-7-16,0 0-55 16,33 0 0-16,1 0 41 15,8 0-32-15,3 0-5 0,-1 0-4 16,1 0-97 0,-7 0-90-16,-9-7-314 0</inkml:trace>
  <inkml:trace contextRef="#ctx0" brushRef="#br0" timeOffset="6861.74">5996 2104 160 0,'0'0'461'15,"0"0"-293"-15,0 0 8 16,0 0-44-16,0 0-21 16,0 0-42-16,-20-35-42 15,20 35-6-15,0 0-21 16,0 12-2-16,0 16-5 15,0 15 14-15,0 8 6 16,2 5-13-16,-2 4-10 0,4-2 8 16,10-5-193-16,10-21-163 15</inkml:trace>
  <inkml:trace contextRef="#ctx0" brushRef="#br0" timeOffset="7895.67">6564 2005 62 0,'0'0'265'0,"0"0"-54"16,0 0-61-16,0 0-25 15,0 0-43-15,0 0-19 16,0-17-6-16,0 17-41 16,0 0 12-16,0 0-15 15,0 0-10-15,0 0 1 16,0 0-4-16,0 0-33 15,0 7 7-15,-2 17 26 0,-2 8 18 16,1 2-2-16,1 4-15 16,0 3 15-16,0-6-9 15,0 0-7-15,-2-10 14 16,4 0-11-16,-4-11 15 16,0-5-13-16,4-4-1 15,-2-5 12-15,2 0-12 16,0 0 8-16,0 0 72 15,0-16-25-15,0-10-52 16,12-2-7-16,3 1 0 16,5 3 2-16,5 4-2 15,4 4 0-15,2 6-12 16,5 6 5-16,-5 4 6 16,-4 0 1-16,-12 9-18 15,-11 8 12-15,-4 4-38 0,0 1 44 16,-9-1-1-16,-13 2 10 15,-9-1 2-15,0-2-3 16,1-4-7-16,1 0 19 16,8-6-20-16,5-2 0 15,5-3 0-15,7-5-26 16,4 0-23-16,0-7-75 16,6-11-319-16</inkml:trace>
  <inkml:trace contextRef="#ctx0" brushRef="#br0" timeOffset="8123.59">6952 2135 839 0,'0'0'222'0,"0"0"-110"16,0 0-22-16,0 0-54 15,0 0-15-15,0 0-21 16,0-5-20-16,0 28 17 15,0 13 3-15,0 5 0 16,0 5 0-16,0-5 0 16,0 2-81-16,0-5-110 15,0-12-160-15,0-12-144 16</inkml:trace>
  <inkml:trace contextRef="#ctx0" brushRef="#br0" timeOffset="8623.07">7095 2138 833 0,'0'0'175'15,"0"0"-41"-15,0 0-85 16,0 0-7-16,0 0-9 16,0 0-30-16,142-97-3 15,-121 93 0-15,-5 4 5 16,-3 0-18-16,-5 0-6 15,2 18-38-15,-4 8 36 16,-4 6-3-16,-2 3 24 0,0-3 6 16,-6 0 0-16,-14-5 4 15,-1-2-10-15,4-9 0 16,3-4 5-16,8-6 3 16,3-6-8-16,3 0 10 15,0-6-9-15,5-22-2 16,17-6-48-16,3-7-12 15,2 2 53-15,-3 0 12 16,0-1-4-16,-1 0 10 16,-5 0-9-16,-1 4 45 15,-3 6-10-15,-5 10-14 16,-5 11 20-16,-2 8-25 16,-2 1-17-16,0 0 0 15,0 3-2-15,0 22-2 0,0 7 5 16,-4 8-1-16,2 2 0 15,0 1 9-15,0-4-9 16,-1 1 0-16,3-1-10 16,0-3-86-16,0-9-67 15,0-10-190-15,18-10-274 16</inkml:trace>
  <inkml:trace contextRef="#ctx0" brushRef="#br0" timeOffset="8837.73">7728 2087 718 0,'0'0'263'0,"0"0"-178"0,0 0-40 15,0 0-26-15,0 0-19 16,0 0 0-16,3 46-1 16,-3-15 8-16,0 4 4 15,0 1-9-15,0 5-2 16,-8-1 0-16,2 0-66 15,6-4-64-15,0-12-97 16,0-12-175-16</inkml:trace>
  <inkml:trace contextRef="#ctx0" brushRef="#br0" timeOffset="9200.33">7849 2226 391 0,'0'0'482'0,"0"0"-329"15,0 0-77-15,0 0-74 16,0 0 45-16,0 0-43 16,169-28 1-16,-132 28-4 15,-6-2 11-15,-10-3-12 16,-5 3 0-16,-10-2-17 16,-1 0 4-16,-5-1-55 15,0-2-79-15,0-3 42 16,0 1-84-16,0-2 67 15,0-1 122-15,-11 3 2 0,1 0 98 16,4 6 27-16,4 3-35 16,2 0 1-16,0 0-54 15,0 0-6-15,0 0-33 16,0 12 10-16,0 13 12 16,0 8-14-16,0 3 2 15,0 1-5-15,0 3 9 16,0-1-28-16,2-7-71 15,6-10-219-15,4-18-221 16</inkml:trace>
  <inkml:trace contextRef="#ctx0" brushRef="#br0" timeOffset="9512.39">8713 2171 590 0,'0'0'334'0,"0"0"-217"0,0 0-87 16,0 0 0-16,0 0-30 15,0 0-117-15,31 0-159 16,-4-4-235-16</inkml:trace>
  <inkml:trace contextRef="#ctx0" brushRef="#br0" timeOffset="9637.93">9083 2081 393 0,'0'0'140'0,"0"0"-140"16,0 0-91-16,0 0-76 16</inkml:trace>
  <inkml:trace contextRef="#ctx0" brushRef="#br0" timeOffset="9791.19">9560 2159 380 0,'0'0'225'16,"0"0"-193"-16,0 0-32 16,0 0-29-16,0 0-48 15,0 0-319-15</inkml:trace>
  <inkml:trace contextRef="#ctx0" brushRef="#br0" timeOffset="10232.11">10383 2007 663 0,'0'0'207'0,"0"0"-50"16,0 0-51-16,0 0-7 16,0 0-86-16,0 0-5 15,100-14 12-15,-53 14-19 16,-5 0-2-16,-9 0-48 0,-10 0-30 15,-12 0 13-15,-6 0-95 16,-5 0-3-16,0-10-71 16,-2-4-97-1</inkml:trace>
  <inkml:trace contextRef="#ctx0" brushRef="#br0" timeOffset="10380.02">10572 1895 82 0,'0'0'185'0,"0"0"83"0,0 0-72 15,0 0-72-15,0 0-33 16,0 0-59-16,-19-4-20 15,19 36 10-15,0 12-9 16,0 3 0-16,0 4-11 16,-2 3 8-16,-2-4-20 15,4-4-88-15,0-12-157 16,0-15-333-16</inkml:trace>
  <inkml:trace contextRef="#ctx0" brushRef="#br0" timeOffset="10903.72">10933 1726 408 0,'0'0'247'15,"0"0"-75"-15,0 0-54 16,0 0-54-16,0 0 23 15,0 0-62-15,7-18-17 0,-5 18-8 16,1 2-17-16,-1 14 16 16,3 9-2-16,-1 4 3 15,-2 5 3-15,-2 7-2 16,0 0 6-16,0 2 12 16,0-3-14-16,0-10 12 15,0-5-16-15,0-6 6 16,0-7 0-16,-2-4-1 15,0-1-6-15,2-6 3 16,0-1 9-16,0 0-7 16,0 0 19-16,0 0 18 15,15-14-11-15,7-4-31 16,5 3 0-16,2 4-7 16,-2 5 24-16,2 6-42 15,-6 0 16-15,-6 0 8 0,-6 12-14 16,-8 2-8-16,-3 3-4 15,0-2 24-15,-5-1 3 16,-15 3 18-16,-5-4-11 16,-4-2-6-16,3-2 11 15,-1 0-5-15,2-7-14 16,6-2 2-16,0 0-108 16,9 0-45-16,7-15-241 15</inkml:trace>
  <inkml:trace contextRef="#ctx0" brushRef="#br0" timeOffset="11426.49">11415 1995 409 0,'0'0'251'16,"0"0"-51"-16,0 0-80 15,0 0 20-15,0 0-51 0,0 0-47 16,0-28-20-16,0 28-22 16,0 2-11-16,0 24-19 15,0 10 30-15,0 4 25 16,0 2-21-16,-2 0-8 16,-3-6-37-16,5-3-114 15,0-10-51-15,0-9-168 16</inkml:trace>
  <inkml:trace contextRef="#ctx0" brushRef="#br0" timeOffset="12133.59">11627 2002 283 0,'0'0'246'0,"0"0"-112"0,0 0-65 16,0 0 11-16,0 0-21 15,0 0 6-15,27-39 11 16,-27 39-44-16,0 0-6 16,0 0-17-16,0 0-9 15,0 0-5-15,0 6 5 16,0 13 0-16,0 6 12 16,0-1-3-16,0 2-9 15,0 3 0-15,0-2 5 16,4-1 5-16,16-2-10 0,5-8 0 15,-1-5 0 1,7-9 2-16,-2-2-5 0,-2 0-10 16,-7-21-31-16,-7-1 36 15,-9-3-27-15,-4 1 0 16,0-1 12-16,-10 4 23 16,-9 2 14-16,2 5 6 15,-1 4-7-15,3 2 29 16,5 6-40-16,4 2 13 15,4 0-15-15,2 0 4 16,0 0-4-16,0 0 0 16,0 0 0-16,0 0-17 15,0 0 7-15,0 0-22 16,11 6 18-16,2 4 14 16,3-2-7-16,0 2 7 0,0 0-28 15,-1-1 26-15,-5 2-9 16,2-2 11-16,-5-2-3 15,-3 1-5-15,0-2 8 16,-1 2 3-16,4 2 3 16,-1-2 5-16,3 0-7 15,-2-4-4-15,-3-2 5 16,-1-2 3-16,-3 0 10 16,0 0 46-16,0 0 17 15,0-8-11-15,0-6-38 16,0 1 1-16,0-4-29 15,0 1 17-15,0 3-37 0,0 2 16 16,-16 5-14-16,-4 2-3 16,-2 4-26-16,2 0-51 15,3 2-30-15,9 12-128 16,6-4-114-16</inkml:trace>
  <inkml:trace contextRef="#ctx0" brushRef="#br0" timeOffset="12670.27">11961 2049 12 0,'0'0'376'0,"0"0"-240"15,0 0-37-15,0 0-18 16,0 0-10-16,0 0-10 0,0-30-50 15,0 30-8 1,0 0-6-16,-4 15 6 0,-5 11 3 16,0 6-3-16,0 2 3 15,7-5 0-15,2 0-6 16,0-7 0-16,4-8-12 16,16-8 5-16,2-6 6 15,3 0 0-15,-1-14-15 16,-1-13 12-16,-4-5-11 15,-5-2 15-15,-5-4 20 16,-7 3-13-16,-2 2 29 16,0 5 42-16,-4 10-18 15,-11 6 3-15,-4 10-63 0,1 2 2 16,1 0-8 0,1 12-3-16,7 6-101 0,7-2-99 15,2-6-233-15</inkml:trace>
  <inkml:trace contextRef="#ctx0" brushRef="#br0" timeOffset="13198.92">12314 1809 952 0,'0'0'129'0,"0"0"-56"15,0 0-73-15,0 0 19 0,0 0 3 16,0 0-22-16,158-54 9 16,-134 54-16-16,-6 8 7 15,-4 9-13-15,-8 12 10 16,-6 7-8-16,0 5 11 16,0 3 0-16,-20 2 1 15,-7-5-3-15,-2-7 3 16,-2-8-1-16,9-8 0 15,6-9 9-15,7-7-9 16,9-2 5-16,0-5-2 16,5-23-6-16,19-8-12 15,10-6-27-15,3-2-24 16,1-4-106-16,3 0 42 16,-4 6 81-16,-7 6 49 15,-10 7 21-15,-11 7-13 0,-7 2 69 16,-2 8 19-16,0 3-24 15,0 2-2-15,0 5-39 16,0 2-29-16,-2 0 4 16,-5 0-6-16,-5 0 0 15,2 12 5-15,-1 10-4 16,1 6 26-16,-1 12 4 16,3 10-15-16,-2 6 15 15,4 4-31-15,-1-2 0 16,5-5 0-16,2-9-83 0,0-13-129 15,0-13-231 1</inkml:trace>
  <inkml:trace contextRef="#ctx0" brushRef="#br0" timeOffset="13435.79">12808 1930 851 0,'0'0'187'0,"0"0"-77"16,0 0-5-16,0 0-84 16,0 0-18-16,0 0-1 15,27 2-2-15,-25 29-2 0,-2 5-11 16,0 4 13 0,0 2 0-16,0-2-37 0,0 1-73 15,0-7-90-15,0-10-151 16,0-13-215-16</inkml:trace>
  <inkml:trace contextRef="#ctx0" brushRef="#br0" timeOffset="14511.6">13089 2009 210 0,'0'0'238'16,"0"0"-65"-16,0 0-72 15,0 0-39-15,0 0 13 0,0 0-53 16,14-21 14-16,-14 21 9 16,0-3-17-16,0 3 15 15,0 0-34-15,0 0-4 16,0 0-10-16,0 0-26 16,0 0-14-16,0 12 35 15,-8 5 10-15,4 6 41 16,-5 0-41-16,5 0 0 15,4 1 20-15,0 0-12 16,0-3-3-16,15-6-2 16,6-5 5-16,-1-3-5 15,-1-7 21-15,4 0-24 16,-3 0-7-16,0-22-25 16,-4-5-3-16,-5-4 3 0,-9 0 19 15,-2-1 1-15,0 4 12 16,-7 3 0-16,-6 4 0 15,-3 9 0-15,3 6 0 16,4 4 11-16,4 2-8 16,5 0 9-16,0 0-12 15,0 0 0-15,0 0-6 16,0 0 0-16,5 2 6 16,7 5-4-16,3 4-19 15,3-2-34-15,2-2 44 16,0 1-126-16,0-4 20 0,-9 3-43 15,-2-4 52-15,-2 1-22 16,-1-4 102-16,5 0-8 16,7 0 18-16,1 0-35 15,-4 0 6-15,-13 0 49 16,-2 0 35-16,0 0 28 16,-2 0-57-16,-7 0 113 15,0 4 59-15,2 6-113 16,3 1-5-16,4-6-32 15,0-3-7-15,0 0-18 16,0-2 15-16,0 0 48 16,0 0-14-16,0 0 8 15,0 0 29-15,0 0-41 16,0 0-12-16,0 0-36 16,0 0 2-16,0-2-4 0,0-2-7 15,0 1 9-15,0-2 0 16,0 1-7-16,-2 0-12 15,2 0 8-15,0 0-17 16,0 0 13-16,0 0-4 16,0-2 19-16,0 0 3 15,0 1 8-15,0-2-5 16,0 2 31-16,0 2-5 16,0 1 49-16,0 0-32 15,0 2 4-15,0 0-4 16,0 0-49-16,0 0 14 15,0 0-14-15,0 0 5 0,0 0-16 16,-3 10-11-16,-3 18 20 16,0 8-3-16,0 2 5 15,4 2 0-15,2-6 0 16,0-4-5-16,14-9-3 16,8-12-1-16,2-9 9 15,1 0 20-15,-2-14-20 16,-6-14-3-16,-8-6-5 15,-6-1 8-15,-3 0 21 16,0 5-7-16,-5 8 6 16,-11 7-12-16,1 8-5 15,-8 5-6-15,-10 2-51 16,-8 0-169-16,-1 4-270 16</inkml:trace>
  <inkml:trace contextRef="#ctx0" brushRef="#br0" timeOffset="18321.48">17024 1592 32 0,'0'-2'69'0,"0"0"-6"16,0 0 6-16,0 2-8 15,0 0-38-15,0 0 11 16,0 0-2-16,0 0-27 16,0 6 15-16,0 20 22 15,0 10-1-15,2 12-7 16,-2 6-27-16,2 4 8 0,-2 0-15 16,0-9 4-1,0-7 6-15,0-10-6 0,0-10-3 16,0-10-1-16,0-10-107 15,0-2-138-15</inkml:trace>
  <inkml:trace contextRef="#ctx0" brushRef="#br0" timeOffset="18681.86">17035 1638 187 0,'0'0'134'15,"0"0"-9"-15,0 0-31 16,0 0-40-16,0 0 24 16,0 0-22-16,-18-32-6 0,18 32-7 15,0 0-29-15,0 0 11 16,0 0-25-16,11 4 1 16,12 22 2-16,6 11 0 15,6 10-3-15,3 8 0 16,4 1 4-16,-4-6-4 15,-2-8 0-15,-7-12 5 16,-12-12-4-16,-5-10 4 16,-8-4-5-16,-4-4 10 15,0 0-9-15,0-14 13 0,0-18-14 16,0-9 1 0,0-4-2-16,0 3-37 0,0-1-71 15,0 6-28-15,0 0-82 16,0 1-68-16</inkml:trace>
  <inkml:trace contextRef="#ctx0" brushRef="#br0" timeOffset="18971.06">17331 1470 53 0,'0'0'127'15,"0"0"-7"-15,0 0-59 16,0 0-18-16,0 0-31 15,0 0-9-15,-4-10 21 16,4 10-11-16,0 0 0 0,0 0-13 16,0 2 9-16,0 17 0 15,0 9 23-15,0 9-9 16,0 3 7-16,0 4-23 16,0 2 8-16,0 0-4 15,0-2-10-15,0 0 12 16,0-2-13-16,0-1 0 15,0-9-4-15,0-6-59 16,0-10-109-16,0-7-191 16</inkml:trace>
  <inkml:trace contextRef="#ctx0" brushRef="#br0" timeOffset="20552.07">17450 1831 375 0,'0'0'156'15,"0"0"-77"-15,0 0 15 16,0 0-62-16,0 0 2 16,0 0 12-16,26 0-28 15,-11 0 13-15,2 0-27 16,0 0 4-16,5 0 34 15,1 0-29-15,2-3 10 16,-6-9-12-16,1-3-10 16,-4 1 6-16,-5-5-7 0,-2 3-22 15,-5-3 0-15,-4 3-31 16,0 4 35-16,0 1 12 16,0 5 12-16,-2 3-12 15,-9 3 1-15,-3 0 5 16,1 0 2-16,3 0 3 15,-6 5-4-15,7 7-1 16,-3 10 6-16,4 6-1 16,3 7-2-16,5 4-3 15,0 4 19-15,0-3-18 16,0 0 9-16,0-6-10 16,9-6 6-16,7-2-1 0,-1-8-5 15,1-6-2-15,-1-8 2 16,6-4 5-16,-1 0 8 15,4-25-13-15,5-4 0 16,-5-7-9-16,1-1 9 16,-7 6 0-16,-5 7-1 15,-4 7 8-15,-5 8-7 16,-1 5 0-16,-3 1 1 16,0 3 20-16,0 0-20 15,0 0-1-15,0 0-8 16,0 0-2-16,0 0 6 15,0 0-6-15,0 0 10 16,0 0-5-16,0 0 6 0,0 0-1 16,0 0 9-1,0 0-1-15,0 0-5 0,0 0-3 16,0 0 5-16,0 0 10 16,0 0-13-16,0 0 22 15,0-5-11-15,0-4-6 16,0 0-2-16,0-1 8 15,0 1-12-15,0 1 31 16,0 3-30-16,0 5 3 16,0 0-5-16,0 0 3 15,0 0-8-15,0 0 2 16,0 0-11-16,-3 9 5 16,1 14 7-16,0 3 2 15,0 6-1-15,-2 0 5 0,4-2-4 16,0-4 0-16,0-3 1 15,0-11-5-15,0-1 4 16,0-9-28-16,0-2-12 16,0 0-19-16,8-2 44 15,6-16 4-15,3-13-54 16,2-1-11-16,-1-3-33 16,1-3 41-16,-1 5 33 15,-2 8 35-15,-3 6 5 16,-4 7 12-16,-2 8 7 15,-5 4-10-15,0 0-14 16,1 0-3-16,-1 11-2 16,0 13-4-16,1 5 9 0,1 3 11 15,2 1-3-15,3-5 32 16,1 0-20-16,0-3 12 16,3-4-4-16,1-3-22 15,-1-6 9-15,3-5-12 16,-3 0 6-16,1-7 11 15,-3 0-17-15,-3 0 15 16,2-22-18-16,-3-10-15 16,-1-12-24-16,-2-6-1 15,-2-3 11-15,-2-1 23 0,0 7 12 16,0 6 18 0,-6 11 17-16,-3 12 7 0,3 10 25 15,-4 8-21-15,6 0-51 16,-5 0 13-16,3 17-9 15,2 2-5-15,0 3 1 16,4 4 5-16,0-1 6 16,6 1-12-16,15-5 0 15,4 0 3-15,6-10 10 16,3-4 7-16,4-7-20 16,0 0-45-16,-1-25-8 15,-5-5-73-15,-8-6-46 16,-6 0 66-16,-2-1 57 15,-10 6 49-15,-2 4 0 16,-1-2 45-16,-3 7 40 0,0 1 4 16,0 4 11-16,0 7 6 15,0 2-48-15,0 6 3 16,0 0-21-16,0 2-21 16,0 0 7-16,0 0-26 15,0 0-4-15,0 2-2 16,0 19-2-16,0 9 8 15,0 7 0-15,0 5 6 16,0 2 2-16,0 2-8 16,0 3 0-16,0-3-1 15,0-2 9-15,0-4-14 16,0-8 6-16,0-8-77 0,0-9-10 16,-5-15-83-16,-1 0 4 15,-5 0 36-15,-1-23-129 16</inkml:trace>
  <inkml:trace contextRef="#ctx0" brushRef="#br0" timeOffset="21300.88">18374 1821 162 0,'0'0'218'0,"0"0"-23"16,0 0 15-16,0 0-83 15,0 0-23-15,0 0-35 16,62-129-54-16,-41 125 1 16,4 4-16-16,-6 0 0 15,1 0-1-15,-1 0-2 16,-9 0-5-16,1 8-8 15,1 8-3-15,-1 6 15 0,1 7-9 16,-2-1 13 0,1 2-4-16,3-2 9 0,1-6-5 15,1-4 0 1,-3-4-36-16,1-10 5 0,1-4-35 16,1 0-3-16,-3-18 55 15,-2-12-30-15,-6-5 31 16,-5 0 3-16,0-2 10 15,0 9 10-15,0 6-8 16,-11 5 9-16,-2 10 23 16,-4 3-18-16,2 4 19 15,-3 0-35-15,1 0 2 0,-1 14-4 16,3 3 12 0,3-2-9-16,5 1 5 0,3-1-1 15,2-2-9 1,2 0 4-16,0-1 0 0,0-3 15 15,0-1-10-15,4-5-5 16,5-3 0-16,5 0-14 16,5-3 14-16,6-14 0 15,4-2 3-15,0 0-13 16,-4 6 5-16,-8 4 5 16,-5 6-2-16,-8 3-6 15,2 0 5-15,-3 10-29 16,1 14 26-16,-2 3 6 15,0 0 2-15,1 4 13 16,-3-5 3-16,0-4-16 0,0-6 15 16,0-7-11-16,0-4-2 15,0-5 17-15,0 0-19 16,2 0 21-16,3-16 1 16,1-10-24-16,1-4-8 15,1-7-21-15,2 1-42 16,3-2 51-16,3 4-4 15,-1 8 24-15,1 5-4 16,-5 6 14-16,-5 9 16 16,0 6 13-16,-2 0-15 15,3 0-24-15,3 21 1 16,6 12-1-16,-1 4 21 16,-1 2-18-16,-3 3-3 0,-2-3-6 15,-2-11-177-15,4-19-283 16</inkml:trace>
  <inkml:trace contextRef="#ctx0" brushRef="#br0" timeOffset="21760.09">19464 1449 480 0,'0'0'170'0,"0"0"-41"16,0 0-38 0,0 0-41-16,0 0-35 0,0 0 28 15,14-18-39-15,1 18 5 16,-3 13-9-16,-1 13 9 15,-5 8-17-15,-4 10 8 16,-2 2 0-16,0 4 13 16,0-4-13-16,0-2-63 15,0-8-75-15,0-8-92 16,0-12-119-16</inkml:trace>
  <inkml:trace contextRef="#ctx0" brushRef="#br0" timeOffset="22155.57">19487 1496 410 0,'0'0'186'0,"0"0"-31"16,0 0-74-16,0 0-36 16,0 0 7-16,0 0-52 15,112-163 0-15,-81 157-1 16,2 6 11-16,-4 0-11 15,0 3 1-15,-5 18 0 16,-4 9-8-16,-9 5-4 16,-8 5-2-16,-3-2-11 15,0 0 25-15,-22-6 0 16,-10-2 0-16,-1-4-1 16,-2-7-7-16,6-2 13 15,6-11-5-15,9-2 4 0,10-4 9 16,4 0 55-1,0 0-12-15,0 0-1 0,0 0-16 16,0 2-39-16,6 10 0 16,10 6-4-16,3 6 15 15,0 2-7-15,1-1-4 16,1-4-47-16,0-1-43 16,2-6-160-16,2-7-99 15</inkml:trace>
  <inkml:trace contextRef="#ctx0" brushRef="#br0" timeOffset="22829.57">19926 1702 162 0,'0'0'288'0,"0"0"-167"0,0 0-96 16,0 0 1-1,0 0-2-15,0 0-1 0,22-75 33 16,-22 75-40-16,-2 0-16 15,-9 0-7-15,-1 3 7 16,-1 15 6-16,-1 5-6 16,4 4 3-16,-1 4 13 15,1 3-16-15,6-3 0 16,4-2 5-16,0-7 1 16,0-8-12-16,0-9-20 0,2-5-38 15,6 0 64-15,2-22 0 16,-1-7 10-16,3-2-22 15,-1 4 6-15,-1 5 6 16,4 8 0-16,-1 5 5 16,3 7-20-16,-1 2 29 15,6 0-14-15,4 6 21 16,-1 11-6-16,2-4 11 16,1 1-18-16,-2-4-5 15,-3-5-6-15,-5-5 0 16,0 0-69-16,-9-5-41 15,2-19-50-15,-4-1 50 16,-1-6 94-16,-5-3 19 0,0 2 9 16,0-2-2-1,0 1 35-15,0-1 64 0,0 7 32 16,4 5 4-16,-2 6-27 16,0 6-31-16,0 5 18 15,1 5-43-15,-3 0-21 16,0 0-38-16,2 0-10 15,-2 8 3-15,7 20 5 16,-3 11 2-16,3 5 10 16,-1 12-4-16,-3 6-5 15,-1 11 2-15,0 11 5 16,0 2-2-16,-2-5-6 0,3-8 0 16,1-10-2-1,1-16 2-15,-1-8-27 16,0-14-25-16,1-13-67 0,-1-9-49 15,1-3-119-15,2-10 45 16</inkml:trace>
  <inkml:trace contextRef="#ctx0" brushRef="#br0" timeOffset="23094.11">20276 1708 541 0,'0'0'236'15,"0"0"-104"-15,0 0-64 16,0 0 0-16,0 0-68 16,0 0 13-16,100-107-7 0,-75 107 3 15,-3 0 6-15,-5 0-15 16,-5 5 0-16,-5 16-8 16,-7 4-1-16,0 8 9 15,-9-1 2-15,-18-1 5 16,-2-1 16-16,-2-6-23 15,2-10-7-15,6-11-69 16,6-3-107-16,10-23-82 16</inkml:trace>
  <inkml:trace contextRef="#ctx0" brushRef="#br0" timeOffset="23527.97">20602 1388 433 0,'0'0'304'16,"0"0"-161"-16,0 0-57 16,0 0-46-16,0 0 5 15,0 0-45-15,4 0-3 16,2 21-8-16,-3 11 20 16,-3 8-9-16,0 0 0 15,0 3 6-15,0-3 2 16,0-2-7-16,0-6-1 15,0-6 0-15,0-4 7 16,0-6-7-16,0-6 0 0,0-6-10 16,0-4 5-1,0 0 5-15,0-1 0 0,0-24 0 16,0-7-30-16,6-3-36 16,8 6-13-16,1 3-7 15,1 6 80-15,-1 5 6 16,1 6 0-16,-3 9 29 15,3 0-26-15,-3 0 17 16,-1 12-15-16,-3 12 2 16,-3 4-4-16,-4 4 6 15,3-3 1-15,-1-4-10 16,3-6-22-16,2-5-84 0,-2-11-126 16,1-3-99-16</inkml:trace>
  <inkml:trace contextRef="#ctx0" brushRef="#br0" timeOffset="24584.05">20972 1480 345 0,'0'0'241'0,"0"0"-83"16,0 0-44-16,0 0-112 16,0 0 6-16,0 0 12 15,-69 36-18-15,53-10 3 16,9-2-5-16,7-2-5 15,0-4 5-15,0 3-4 0,13-4 16 16,5 1 19 0,3 2-29-16,-2 0 2 0,2 0-4 15,-4 1 10 1,-3-1-10-16,-6-5 0 0,-5-2-8 16,-3-2 8-16,0 0-21 15,-9-1 21-15,-7-5 6 16,1-5 2-16,4 0-8 15,1 0 0-15,8-19 2 16,2-8-13-16,0-3-9 16,18 0 5-16,14-2-3 15,1 1 17-15,5 2 1 16,-3 5 0-16,-8 6 0 16,-5 4 4-16,-9 9 1 0,-5 0-5 15,-4 5 0-15,0 0-17 16,-1 0 2-16,1 2 10 15,-2 13 5-15,0 5 3 16,0-1 1-16,1 5-2 16,-1-2 1-16,3 0 6 15,2-2-8-15,-1-4-1 16,5-7 8-16,1-4-8 16,-2-5 5-16,-1 0 10 15,-2 0 6-15,-2 0-20 16,-3-9 14-16,0-10-15 15,0-3-24-15,-2-7 24 16,0 0-46-16,0 0 46 16,0-3-4-16,0 9 12 0,0 5 5 15,0 8 21-15,0 8 7 16,0 2 18-16,-2 0-59 16,-9 0-10-16,-1 12 1 15,0 10 18-15,-5 2-4 16,9 3-5-16,-1-1 0 15,5 3 3-15,4-3 5 16,0-6-8-16,0-3 0 16,0-10 2-16,0-2-2 15,4-5 10-15,3 0-7 16,6 0-3-16,3-11-1 0,4-13-32 16,2-4-42-16,0-2 14 15,5-2 24-15,-2 2 23 16,0 4 14-1,-4 4 40-15,-5 10-10 0,-5 7 29 16,-5 5-12-16,2 0-44 16,-4 23 0-16,3 5 0 15,1 6 6-15,-3 0 24 16,0-2-33-16,-1-4 23 16,-4-4-12-16,0-7-6 15,0-4 3-15,0-6-5 16,0-6-3-16,0-1 14 15,0 0-13-15,0-12 27 16,7-14-28-16,1-6-10 16,4-4 6-16,1 3 4 0,5 1-1 15,-3 6-14-15,1 9 30 16,0 7-15-16,-3 10 20 16,3 0-4-16,2 11-3 15,1 22-13-15,-1 8 0 16,-5 5 7-16,-5 0-3 15,-8 0-8-15,0-10-46 16,0-17-216-16</inkml:trace>
  <inkml:trace contextRef="#ctx0" brushRef="#br0" timeOffset="25417.08">16794 1485 14 0,'0'0'190'16,"0"0"-61"-16,0 0 33 0,0 0-40 15,0 0 6-15,0 0-17 16,22-51-36-16,-20 48 6 16,-2 2 5-16,0-2-33 15,0 3-12-15,0 0-41 16,-12 4 1-16,-15 27 16 15,-9 15-13-15,-3 15 9 16,4 18 17-16,8 16-27 16,12 9 30-16,13 2-33 15,2-8 8-15,15-14-9 16,30-11 2-16,28-15-2 16,37-12 0-16,32-14-61 0,28-20-70 15,15-12-232 1</inkml:trace>
  <inkml:trace contextRef="#ctx0" brushRef="#br0" timeOffset="26039.96">21906 1310 528 0,'0'0'176'0,"0"0"-61"16,0 0-25-16,0 0-23 15,0 0-62-15,0 0 29 0,86-3-34 16,-37 45 2 0,-4 12 4-16,-5 19-6 0,-11 11 0 15,-22 6-2-15,-7 11-8 16,-47-1 3-16,-31-4-24 16,-29-6-16-16,-20-18-123 15,-5-19-272-15</inkml:trace>
  <inkml:trace contextRef="#ctx0" brushRef="#br0" timeOffset="58368.8">8086 2177 10 0,'0'0'27'0,"0"0"9"16,0 0-5-16,0 0-6 16,0 0-3-16,0 0-6 15,0 0 1-15,0 0 6 16,0 0-13-16,0 0 2 16,0 0 14-16,0 0-14 15,0 0 12-15,0 0-4 16,0 0 3-16,8 0 15 15,1 0-35-15,9 0 35 16,1-1 33-16,4-4-55 16,-3 3 11-16,0-1-13 15,-7-1-13-15,-2 1 22 0,-6 3-23 16,-5 0 11-16,0 0-5 16,0 0 1-16,0 0 11 15,0 0 24-15,0 0-15 16,0 0 14-16,0 0-36 15,0 0 7-15,0 0-12 16,0 0-3-16,0 0-22 16,0 0-94-16,0-2-106 15,0-3-37-15</inkml:trace>
  <inkml:trace contextRef="#ctx0" brushRef="#br0" timeOffset="59019.19">8094 2159 1 0,'0'0'124'15,"0"0"-21"-15,0 0-5 0,0 0-26 16,0 0-9-16,0 0 9 16,-2 5-45-16,2-5-27 15,15 0 5-15,7 0 54 16,3 0-7-16,1 0-20 16,-1-7-12-16,-7 2 16 15,-3-2-32-15,-1 1 5 16,-3 2-6-16,-5 0-1 15,0 0 9-15,-4 4-11 16,0 0 0-16,-2 0-7 16,0 0-4-16,0 0-1 15,0 0-14-15,0 0-46 0,0 0-48 16,-10-1-72-16,-5-2-139 16</inkml:trace>
  <inkml:trace contextRef="#ctx0" brushRef="#br0" timeOffset="59152.12">8094 2159 132 0</inkml:trace>
  <inkml:trace contextRef="#ctx0" brushRef="#br0" timeOffset="59342.03">8094 2159 132 0,'2'-113'153'0,"-2"113"-94"15,0 0-2-15,0 0 14 0,0 0-38 0,0 0 13 16,-2-23 17-16,2 19-42 0,0 2 32 16,0-1 11-16,0 3-5 15,0-1 13-15,0 1-48 16,0 0-1-16,-2 0-14 16,2 0-9-16,0 0 0 15,0 1-2-15,0 28-9 16,0 15-1-16,0 10 13 15,0 6-2-15,0 7-72 16,-3-9-148-16,-2-14-204 16</inkml:trace>
  <inkml:trace contextRef="#ctx0" brushRef="#br0" timeOffset="66379.81">6566 1983 18 0,'0'0'46'0,"0"0"-16"16,0 0 10-16,0 0 24 15,0 0 2-15,0 0-4 16,0 0-11-16,0 0-15 16,0 0 0-16,0 0-27 15,0-2 14-15,0-6 11 16,0-4-15-16,0-5-1 0,0 0 19 15,0-3-19-15,0-3 20 16,0 2 2-16,-2 0-24 16,0 3 26-16,2 3-23 15,-2 0 10-15,2 5 13 16,0 1-14-16,0 0 18 16,0 3-12-16,-2 1-6 15,2-2 20-15,0 5-25 16,0-1-3-16,-3 3 8 15,3 0-28-15,0 0 0 16,-2 3-24-16,-2 35 12 16,-2 18 8-16,-2 18 4 0,-1 11-41 15,1-3-102 1,0-13-207-16</inkml:trace>
  <inkml:trace contextRef="#ctx0" brushRef="#br0" timeOffset="67886.34">10969 1627 31 0,'0'0'39'0,"0"0"-4"16,0 0 7-16,0 0-14 15,0 0 9-15,0 0-6 16,-7-9-6-16,5 9 9 15,2-5 2-15,0 5-12 16,0-3-2-16,-2 1 27 0,2 0 5 16,-4-3-23-16,2 0-16 15,-1-1 37-15,-1 0-29 16,4-4-1-16,-3 5 28 16,3-2-31-16,0 0 21 15,0 2-7-15,0-3-16 16,0 1 40-16,0 4-21 15,0 1-1-15,0 2-12 16,0 0-23-16,0 4-14 16,0 28-22-16,0 22 36 15,-2 18-14-15,-11 14 9 16,0 3-182-16,3-14-277 0</inkml:trace>
  <inkml:trace contextRef="#ctx0" brushRef="#br0" timeOffset="70624.53">6009 3712 197 0,'0'0'261'16,"0"0"-91"-16,0 0-54 0,0 0-45 16,0 0 40-16,0 0-32 15,-4-71-26-15,4 69 0 16,0 1-36-16,0-2 5 16,0 3-20-16,0 0 9 15,0 0-22-15,0 0 5 16,0 0-18-16,0 0 23 15,0 13-19-15,0 10 20 16,0 5 0-16,0 11 3 16,0 3 5-16,0 6-8 15,0 6 0-15,2-2-2 16,0-4 12-16,0-5-10 0,3-8 0 16,-5-8 5-16,2-9-1 15,-2-5-4-15,0-4 0 16,0-5-7-16,0-3 9 15,0-1-2-15,0 0 0 16,0 0 3-16,0 0-1 16,0 0-1-16,0-1-1 15,0-12 0-15,0 1-8 16,0 2 8-16,0 1 0 16,0 0 6-16,0-1-12 15,0-1 6-15,0-4 0 16,2-2-2-16,8 0 1 15,1-7 1-15,7 0 0 0,1-1-9 16,4 2 9-16,1 6 0 16,3 6 3-16,2 5-8 15,3 6-8-15,-1 2 10 16,2 27-7-16,0 8-8 16,-8 5 6-16,-8 2 5 15,-10-2-5-15,-7-6 9 16,0-5-26-16,-15-8 29 15,-10-5 5-15,-4-5 14 16,-7-9 28-16,-1-4-31 16,-4 0 8-16,6-2 12 15,5-15-18-15,11 0 28 0,3 3-16 16,7 2-5 0,5 4 25-16,2 3-41 0,2 3-3 15,0 2-6-15,0 0-3 16,0 0 0-16,0 0 2 15,0 0-37-15,0 0-28 16,0 0-35-16,0 0 27 16,0 0-20-16,0 5-112 15,6-3-90-15,9-2 0 16</inkml:trace>
  <inkml:trace contextRef="#ctx0" brushRef="#br0" timeOffset="71125.64">6514 4087 172 0,'0'0'268'16,"0"0"-89"-16,0 0-72 16,0 0-65-16,0 0 40 15,0 0-6-15,0-57-55 16,0 45 29-16,0-2-18 0,0 2 5 16,0 0-3-16,0 2-25 15,0 4 18-15,0 0-15 16,2 3-11-16,-2 3 17 15,0 0-18-15,0 0 0 16,0 0 0-16,0 0-24 16,0 0 17-16,0 0-24 15,0 7 26-15,0 15-8 16,0 4 20-16,0 2-7 16,0 5 4-16,0-4 0 15,0 2 15-15,0-3-14 16,0-5-4-16,10-2 19 15,1-1-14-15,1-5-4 0,1-3 3 16,1-1-5-16,-1-8-25 16,3-3-63-16,-1 0-70 15,-1-15-58-15,-3-16-296 16</inkml:trace>
  <inkml:trace contextRef="#ctx0" brushRef="#br0" timeOffset="71443.94">6698 3720 466 0,'0'0'197'0,"0"0"-86"15,0 0 5-15,0 0-41 0,0 0-29 16,0 0-46 0,-13-19-8-16,13 35 7 0,0 1 1 15,0-5 0-15,6-2-7 16,1-4 7-16,2-4-14 15,0-2 14-15,5 0 43 16,3-10 21-16,-3-13-47 16,-3-2-11-16,-9 0-6 15,-2 7-22-15,0 5 19 16,-9 4-6-16,-16 9-38 16,-6 0 32-16,-2 9-28 15,2 17-26-15,8 6-16 16,8-1-87-16,11 1-64 0,4-3-94 15</inkml:trace>
  <inkml:trace contextRef="#ctx0" brushRef="#br0" timeOffset="72138.25">6919 4124 32 0,'0'0'122'0,"0"0"-21"15,0 0-20-15,0 0 10 16,0 0 10-16,0 0-30 15,-33 47 12-15,30-45-12 0,1-2 37 16,2 0 13-16,-2 0-40 16,2 0 19-16,0 0-18 15,0-10-55-15,0-7 0 16,0-2-22-16,9 1-5 16,6 0 8-16,5 0-6 15,1 4-2-15,0 3 15 16,2 5-14-16,-1 5 4 15,3 1-5-15,4 0 0 16,0 0-1-16,2 14 5 16,-2 2-8-16,-2 4 4 15,-1-5 0-15,1 0 1 0,0-4 2 16,-3-4-3 0,1-7 7-16,0 0-3 0,-4 0 9 15,2-2-11-15,-5-13-1 16,-5-1 10-16,-2 5-7 15,-1-1-4-15,-4 3 0 16,-2 1 5-16,1 4-5 16,-3 1 0-16,0 3-33 15,-2 0-30-15,0 0-83 16,0 0-129-16,0 0-301 16</inkml:trace>
  <inkml:trace contextRef="#ctx0" brushRef="#br0" timeOffset="74755.38">8156 4311 612 0,'0'0'160'0,"0"0"-104"15,0 0 7-15,0 0 2 0,0 0-32 16,0 0-8-16,47-122-3 16,-34 74 28-16,-2-6-43 15,0-3 12-15,-3 3 7 16,-6 6 4-16,-2 6 28 16,0 10-20-16,0 9-18 15,0 9 26-15,0 11-41 16,0 1 16-16,0 2-21 15,0 0 4-15,0 4-14 16,0 14 3-16,0 6 7 16,0 2-2-16,0-1 8 15,2 0-6-15,4-3 0 0,3-2-2 16,3-4-4 0,5-2-24-16,1-6-24 0,5-6 25 15,0-2-30-15,6 0 11 16,1-16 10-16,-4-8-55 15,-5 1 47-15,-8 4 35 16,-9 9 11-16,-4 7 30 16,0 3 21-16,0 0-21 15,-15 7-30-15,-5 20 6 16,0 6-12-16,0 7 12 16,1 5-6-16,7 0 20 15,3 0-15-15,4-8 0 16,5-2-3-16,0-9 2 15,14-6-8-15,10-8-2 0,3-9 1 16,4-3 5-16,5 0 0 16,-3-19-23-16,3-11-11 15,-3-6-23-15,0-4 22 16,-4-4-11-16,-2-2-7 16,-6 3 42-16,-8 1-16 15,-7 4 27-15,-6 6 3 16,0 6-2-16,0 8 48 15,0 10 2-15,-11 6 8 16,-7 2-28-16,3 0-28 16,-6 23-3-16,4 3 0 15,3 11 0-15,6 4 24 0,3-2-24 16,5 4 10-16,0-7 12 16,3-4-22-16,19-6 6 15,4-9-6-15,10-6 5 16,4-11 3-16,2 0-3 15,3-6-4-15,-3-20-1 16,-1-4-67-16,-3-6 4 16,-7-5-13-16,-4 2 20 15,-6 2 53-15,-5 4-4 16,-3 2 7-16,-5 7 24 16,-2 6-5-16,-1 8 25 15,-3 4-3-15,0 3 22 16,-2 3-4-16,0 0-40 15,0 0-7-15,0 0-12 0,0 0-7 16,0 0 2 0,0 0 0-16,0 11 5 0,0-1 5 15,-2-5-5-15,-3 2 0 16,3-1 0-16,2 1 7 16,0-4-7-16,0-1 0 15,0 0 2-15,0-2 1 16,0 0 5-16,0 0-5 15,0 0 34-15,0-4 1 16,0-16 2-16,-4 0-40 16,0-2 6-16,-4 3 9 15,0 8-15-15,1 1 15 0,-5 5 4 16,-1 5-12 0,-5 0-9-16,-1 0 2 0,-4 17 0 15,1 9-11-15,2 10 11 16,2 4 0-16,7 6-2 15,2-3 6-15,9-6-5 16,0-4 1-16,0-10-1 16,14-5-12-16,3-10-17 15,1-6-20-15,2-2-12 16,0 0 30-16,0-24 6 16,1-10-9-16,-4-8 3 15,3-2 22-15,-1 0 16 16,-4 2-6-16,-5 6 15 15,2 10 11-15,-8 12 35 16,1 8-21-16,-3 4-18 0,-2 2-2 16,0 0-20-1,0 11-14-15,0 18 10 0,0 9 8 16,0 8-1-16,0 10-3 16,0 8 0-16,0 11 2 15,-2 4 6-15,-5 8-8 16,1-3 0-16,-4-3 5 15,4-5 4-15,1-9-9 16,-1-9 0-16,4-9 16 16,-2-11-15-16,0-8 17 15,0-11 5-15,0-7-8 16,2-7 19-16,-3-5-17 0,-1 0 24 16,-6-10 45-16,-3-22-58 15,-3-14-11-15,3-12-2 16,3-12-10-16,12-9 26 15,0-2-31-15,2-2 0 16,21 9 1-16,3 4-1 16,6 9-13-16,-6 10-29 15,3 8-64-15,-8 14-87 16,-6 10-154-16</inkml:trace>
  <inkml:trace contextRef="#ctx0" brushRef="#br0" timeOffset="77276.03">9239 4163 522 0,'0'0'243'0,"0"0"-145"16,0 0-5-16,0 0-16 16,0 0-18-16,0 0-21 15,56-46 17-15,-42 21-33 16,-6-5 22-16,-3-4-9 15,-1-2-10-15,-2-3 5 16,-2 0-22-16,0 5 5 16,0 5 6-16,0 9-18 15,2 9 31-15,-2 7-31 0,0 4 8 16,0 0-9 0,0 0-16-16,0 12 4 0,0 14 8 15,-4 6 8-15,2-2-7 16,2-4 3-16,0-8-29 15,0-8-5-15,4-4-27 16,12-3 33-16,2-3 5 16,2 0-6-16,-4-12 21 15,-1-11-42-15,-1 0-17 16,-5 2 51-16,-1 7 16 16,-3 8 31-16,-5 4 15 15,0 2-26-15,2 0-20 16,-2 22-19-16,0 10 19 0,0 8 31 15,2 2-27 1,0 1 22-16,1-4-24 0,2-3 5 16,-1-4 0-16,0-5-5 15,5-9-2-15,0-9 0 16,4-4 7-16,6-5-7 16,0 0 26-16,6-6-23 15,4-20-3-15,-2-6-14 16,2-9-11-16,-5 1 14 15,-2 4 2-15,-2 2 9 16,-4 6 0-16,-5 6 2 16,-2 6 3-16,-3 2-2 15,0 7 10-15,-4-2-7 16,-2 6 6-16,0-2-15 0,0 1 3 16,0 2 0-16,0-4 20 15,0 0-8-15,-8 2-12 16,0 0 0-16,-1 1 12 15,-2 2-22-15,-1 1 10 16,2 0 0-16,-2 8-8 16,-1 19 8-16,4 5 0 15,5 6-4-15,1 3 1 16,3 3 2-16,0-3 1 16,0-5 0-16,14-10-9 15,1-8-2-15,5-6 11 16,1-12 2-16,3 0-1 15,2-5 27-15,1-23-22 0,-2-9 4 16,4-6-20-16,0 0-26 16,0 2 14-16,-2 8-3 15,-5 7 22-15,-4 6-4 16,-7 13 7-16,0 5 0 16,-4 2-11-16,1 0 3 15,0 18-3-15,-4 8 7 16,-4 6-2-16,0 0 6 15,0 0 0-15,-4-1 3 16,-15-4-1-16,-1-8 2 16,3-7-4-16,-4-8 5 15,6-4 44-15,4 0 20 16,2-3-30-16,7-12-21 16,2-3 24-16,0 1-42 0,0 8 28 15,0 0-15-15,0 6 1 16,0 3-28-16,0 0 14 15,0 0 0-15,6 0-9 16,5 7 16-16,3 10-7 16,4 1 0-16,-1 0 8 15,0-4-10-15,-2-2 2 16,-1-6 0-16,-4-2-7 16,3-4 7-16,6 0-6 15,1-17 2-15,7-11-16 16,-1-10-3-16,1 0-54 0,2 2 13 15,-5 6 53 1,-1 8-18-16,-6 8 29 0,-3 5 0 16,-8 9 0-16,-1 0-6 15,-1 0 6-15,-2 21 0 16,0 7-3-16,-2 1 10 16,0 0-7-16,0-3 9 15,-4-2-2-15,-11-3 2 16,-3-5-9-16,-2-6 0 15,0-4 19-15,4-6 7 16,-1 0 3-16,3 0-4 16,5-16-18-16,3-3 23 15,6-3-27-15,0 5 30 16,0 1 9-16,0 6-27 0,0 6-11 16,0 1-4-16,0 3 15 15,0 0-32-15,6 0 19 16,5 10-2-16,1 10 0 15,1 0 7-15,0 2-7 16,0-1 0-16,1-2 5 16,-1-5-5-16,0-3 0 15,1-6-14-15,1-5 7 16,6 0-36-16,3 0 42 16,-9-17-27-16,-1-5-58 15,-5-5 75-15,0-3-32 16,5-2-35-16,1-2 56 15,-1 3 22-15,-4 4 13 0,-1 5 0 16,1 10-4-16,-6 7 48 16,-4 5-34-16,0 0-4 15,0 0-19-15,0 0-17 16,0 14 17-16,0 11 7 16,0 2-5-16,0-1 27 15,0-2-25-15,0-2 4 16,0-7 11-16,2-5-13 15,5-3 4-15,-3-6-10 16,3-1 0-16,0 0 24 16,4 0-17-16,3-8 10 15,3-16-17-15,3-4-1 0,1-2-15 16,0 0-21 0,-3 2 14-16,-3 5 10 0,-1 4 13 15,-3 9 0-15,-4 6-1 16,-7 4-3-16,5 0-1 15,-3 4-11-15,2 18 14 16,-1 6-6-16,1 0 16 16,0 4-2-16,1-4 9 15,1-3-10-15,1-6 11 16,-2-9-15-16,1-2 5 16,-1-5 4-16,1-3-4 15,4 0-4-15,0 0 26 16,1-19-23-16,5-7 3 0,-5-8-8 15,-1-3-17 1,-6-1 12-16,-4-1-25 0,0 7 30 16,0 8-2-1,0 8 7-15,-4 8-3 0,-10 8-2 16,-1 0 8-16,-4 0-18 16,-1 16 3-16,1 9 7 15,0 7 0-15,4 1 4 16,3 3 4-16,4 0-8 15,4 1 0-15,4-6 8 16,0 0-2-16,0-9-12 16,8-6-2-16,8-4-2 15,-1-11 10-15,6-1 7 0,1 0 4 16,2-18 35-16,1-8-45 16,-5-2 9-16,1-2-10 15,-4-2-27-15,-1 0 15 16,3 3 4-16,0 2 5 15,-2 8-9-15,-3 6 16 16,-6 5-4-16,-3 8 17 16,2 0-13-16,0 8-8 15,3 17-16-15,4 7 20 16,-1 3-1-16,-4 0 15 16,0-1-14-16,-2-4 6 15,-3-7-1-15,1-6 3 16,-3-7-8-16,-2-6 0 15,2-4 10-15,2 0-7 0,4-19 22 16,0-16-25-16,-1-11-19 16,-1-2 11-16,2 5-30 15,0 2 38-15,1 10-4 16,3 4 4-16,1 6 0 16,0 8 0-16,0 8 4 15,0 3 11-15,4 2-15 16,-2 0 2-16,3 20-7 15,0 10 9-15,-3 2-4 16,-2-3 8-16,-3 0-4 16,-4-9 5-16,-1-8-9 15,-3-4-8-15,-2-8-37 16,0 0-70-16,0-2 62 16,0-24-140-16,-5-10-505 0</inkml:trace>
  <inkml:trace contextRef="#ctx0" brushRef="#br0" timeOffset="77572.87">10914 3395 497 0,'0'0'287'0,"0"0"-221"15,0 0 40-15,0 0-19 16,0 0-12-16,0 0-68 0,19 162-3 15,0-159 12 1,-2-3 21-16,1 0 26 0,-3-17-36 16,-3-12-21-16,-6-2-6 15,-3 3-4-15,-3 3 4 16,0 12 16-16,0 6-10 16,0 7-12-16,0 0-14 15,-7 7-20-15,-11 21-1 16,-4 10-77-16,4-4-95 15,5-5-369-15</inkml:trace>
  <inkml:trace contextRef="#ctx0" brushRef="#br0" timeOffset="80111.67">11876 3846 180 0,'0'0'274'0,"0"0"-54"15,0 0-90-15,0 0-6 0,0 0-16 16,0 0-57 0,0-24-19-16,0 24-32 0,0 0 0 15,0 0-1-15,0 0-22 16,0 6 23-16,0 8 2 15,0 0 7-15,0-2-9 16,0 0 0-16,0-4 6 16,0-1-2-16,0-7-4 15,0 0 0-15,5 0 20 16,4-15-18-16,0-15 27 16,2-8-29-16,-4 1 7 15,-5 5-5-15,-2 6-2 16,0 12 0-16,0 4 23 0,0 6-19 15,0 4 13 1,-7 0-17-16,-4 9 0 0,-4 18-1 16,-3 10 1-16,-1 3 0 15,2 4 9-15,5-1-4 16,6-2-5-16,6-4 7 16,0-11-1-16,0-1 9 15,6-9-15-15,8-5 0 16,3-8 1-16,6-3 5 15,6 0 6-15,2-18 3 16,3-16-15-16,1-4-7 16,2-4-28-16,-6 0 22 0,-2 6 4 15,-8 8 12 1,-5 10-3-16,-7 6 0 0,-5 7 3 16,-1 4 4-16,-3 1-7 15,4 0-18-15,1 10-1 16,-3 11-12-16,3 11 31 15,-5-1-3-15,0 5 10 16,2-2-5-16,0 0 0 16,4-6-2-16,1-5 1 15,2-9 9-15,0-6-10 16,2-7 0-16,3-1 6 16,3 0 17-16,3-12-17 15,1-9-6-15,-4-8-5 16,-3 0-31-16,-5-5-1 15,-5-3 14-15,-4 1-2 0,0 0 8 16,-2 6 2-16,-13 4 15 16,-6 8 16-16,-1 7-12 15,-1 8-4-15,-1 3 0 16,0 0-3-16,1 3-2 16,6 16 10-16,1-1 5 15,3 3 15-15,5 6-23 16,6 3 22-16,2 6 9 15,0 0-32-15,14 0 17 16,13-6-18-16,6-8 0 16,9-6 6-16,1-9-2 15,4-7 22-15,0 0-26 0,-5-2-17 16,-4-15 9-16,-5-5-32 16,-4-2 12-16,-7-6 25 15,-1-2-39-15,-8 0 31 16,-5 3 8-16,-2-1-17 15,-6 12 20-15,0 7 19 16,0 4-1-16,0 6 23 16,-6 1-34-16,-7 0-7 15,-7 0-2-15,1 12 2 16,-2 4-6-16,1 6 6 16,5 6 0-16,1 2 17 15,12 4-17-15,2 0 14 16,0-4-14-16,18-2 2 15,11-7-5-15,6-8 3 16,5-9 0-16,5-4 0 0,-3-4-1 16,-1-24-4-16,-3-10-19 15,-5-6 8-15,-6-4 5 16,-8-4-1-16,-7-1 2 16,-8 2 1-16,-4 0 9 15,0 5 44-15,0 6-6 16,0 8-7-16,0 8 36 15,0 10-34-15,0 6 10 16,0 6-6-16,0 2-34 16,0 0-2-16,-2 0-1 0,-2 7-24 15,-6 18 19 1,-3 9 8-16,1 10-3 0,-7 6 0 16,-1 8 7-16,0 6-7 15,2 7 0-15,5 3 0 16,8 5 16-16,5-4-10 15,0 1-6-15,5-2 6 16,17-9 1-16,5-5 5 16,2-10-12-16,0-10 0 15,-2-10 6-15,-5-11-6 16,-7-5 0-16,-3-9-5 16,1-5 20-16,-2 0-5 15,3-7-4-15,-4-19-3 16,-3-6-3-16,-4-8-26 15,-3-1 17-15,0-3-1 0,-14 2 10 16,-6 2-3-16,0 8 8 16,0 6-2-16,5 6 37 15,3 8-39-15,6 2 14 16,6 6 10-16,0 1-22 16,0 2-3-16,0-1 0 15,0-5-5-15,4-3-5 16,16-3-4-16,7-9 10 15,4-5 4-15,5-3-27 16,-1-8 24-16,1-6-40 16,-5-4-25-16,-2-4 19 15,-9-3-33-15,-9 0 32 0,-3 2 19 16,-8 6 27 0,0 10 4-16,0 13 20 0,0 7 43 15,0 10-4-15,0 3-21 16,0 4 4-16,0 0-42 15,-8 0-23-15,0 17 21 16,-5 6-1-16,-3 6 3 16,1 6-2-16,-2 3 7 15,7 5-5-15,-2 7 0 16,5 6 1-16,5 8 19 16,2 6-15-16,0 2 4 15,0-4 1-15,0-2-3 16,9-15-7-16,3-7 1 0,-2-12 7 15,1-11-15 1,-1-14 14-16,-6-3-7 0,3-4 15 16,-3-2-4-16,2-24 16 15,0-12-27-15,-4-9-31 16,-2 1 20-16,0 0-44 16,0 4 7-16,0 7 42 15,-5 3 1-15,-4 7 5 16,0 9 24-16,3 4-4 15,2 7 35-15,0 2-47 16,4 3 4-16,0 0-3 16,0 0-9-16,0-2 0 0,0-2-6 15,14-1 16 1,7-2-1-16,8-4 4 0,2 2-9 16,2-5-4-16,1 2 4 15,-1-2-10-15,-2-2-3 16,-2 2 1-16,-4-2-1 15,-8 4 1-15,-7 4 8 16,-6 2 0-16,-4 4 3 16,0 2-8-16,0 0-5 15,0 0-11-15,0 5 16 16,-7 18 5-16,-4 5 4 16,4 2 23-16,5 0-24 15,2 2 32-15,0-4-27 16,0 0-1-16,2-6-1 15,9-3 2-15,1-10-8 0,1-7 0 16,0-2-61-16,3-8 0 16,0-24-134-16,-7-14-252 15</inkml:trace>
  <inkml:trace contextRef="#ctx0" brushRef="#br0" timeOffset="80346.59">13464 3546 600 0,'0'0'306'16,"0"0"-265"-16,0 0-27 16,0 0 1-16,0 0 12 15,0 0 34-15,17 79-19 16,-1-77 20-16,-1-2-17 0,-4 0-21 16,1-6 59-16,-5-10-57 15,-5 0-18-15,-2-2-16 16,0 6-6-16,0 6-5 15,-23 4-63-15,-6 2-104 16,-2 0-70-16,3 9-429 16</inkml:trace>
  <inkml:trace contextRef="#ctx0" brushRef="#br0" timeOffset="82204.67">13546 3816 159 0,'0'0'278'0,"0"0"-34"16,0 0-108-16,0 0-6 15,0 0-62-15,0 0-28 16,9-23-40-16,-6 23 4 15,1 0 5-15,0 0-9 0,1 3-16 16,1 6 14-16,-2 6-3 16,2-1 5-16,0-2 13 15,-2-2-11-15,1-3 19 16,-3-4-20-16,2-1 2 16,-4-2 16-16,0 0-15 15,0 0 21-15,2-8-1 16,1-12-24-16,2-3 14 15,-3 4-10-15,0 1-4 16,-2 2 12-16,0 1-8 16,0 8 15-16,0 0 12 15,0 6-9-15,0 1 17 0,0 0-39 16,0 0-26 0,-2 0 13-16,-10 18 13 0,-1 1 13 15,1 6-13 1,2 3 2-16,5 4 8 0,3 1-6 15,2-1-4-15,0 2 0 16,2-5 8-16,19-5-8 16,0-4 0-16,4-10 2 15,2-7-2-15,4-3 13 16,5-13-11-16,4-16-4 16,-2-8-35-16,-2-4 14 15,-5 2 8-15,-9 5 5 16,-2 3-8-16,-6 3 19 0,-4 6-1 15,-3 7 6 1,-4 5-4-16,-1 6 32 0,-2 1 8 16,0 3-27-16,0 0-15 15,0 0-39-15,0 11 39 16,-9 9-3-16,-2 3 15 16,2 5-12-16,0 3 0 15,4 1 2-15,3 0 3 16,2-2-1-16,0-5-4 15,7-2 0-15,13-5 6 16,5-3-6-16,4-8 6 16,4-5-1-16,2-2-10 0,1-4-6 15,-1-22-15 1,2-4 5-16,-8-8-29 0,-7-1 28 16,-6-2-18-16,-10 1 26 15,-6 4 5-15,0 5 18 16,0 9-5-16,0 5 22 15,-6 8-22-15,-1 3 3 16,0 6-7-16,-2 0-10 16,-2 0 4-16,-5 8-11 15,1 8 17-15,-1 2-2 16,3 4 7-16,-1 5 5 16,3 1-8-16,5 2-2 15,2 0 19-15,4 2-14 16,0-2 3-16,0-2-8 15,8-3-8-15,7-8 8 0,4-7-4 16,1-6 9-16,2-4 29 16,-2 0-18-16,0-16-5 15,-2-10-11-15,-2-4-45 16,-6-2 33-16,-3 0-7 16,3 4 19-16,-4 4 3 15,3 4-2-15,-1 3 10 16,2 6 0-16,-6 4-4 15,0 6 18-15,-4 1-25 16,0 0-9-16,3 11 4 16,-1 14-35-16,-2 5 40 15,2 5 32-15,0 2-24 0,2-3 17 16,6-6-25 0,-3-9 4-16,-1-6-2 0,0-6-2 15,2-7 0-15,1 0 21 16,1-11-21-16,9-19-6 15,1-10-36-15,-1-4-17 16,2-2-12-16,-6 0-66 16,-6-1 37-16,-2 4 22 15,-7 0 58-15,0 5 20 16,0 8 18-16,0 8 31 16,0 8 43-16,0 8 23 15,0 4-8-15,0 2-44 16,0 0-58-16,0 0 7 15,0 0-12-15,0 6 0 16,0 14 22-16,0 8-13 0,0 6 12 16,0 4-21-16,0 5 10 15,0 1-4-15,6 2-6 16,3-2 0-16,3-3-1 16,-4-8 2-16,-1-6-3 15,-5-15 2-15,-2-3 0 16,0-9-7-16,0 0 12 15,0 0-5-15,0-2 69 16,0-17-51-16,-4-6 2 16,2-5 0-16,2 0 1 15,0-2 33-15,0 1-41 16,18 2 3-16,7 3-9 0,0 5 4 16,2 6-12-16,2 5 1 15,-4 7-11-15,0 3-13 16,-5 0-75-16,-7 3-87 15,-11 7-94-15,-2-6-444 16</inkml:trace>
  <inkml:trace contextRef="#ctx0" brushRef="#br0" timeOffset="82370.88">13963 3551 1137 0,'0'0'125'0,"0"0"-99"0,0 0-26 16,0 0-31-16,0 0-202 15,0 0-150-15</inkml:trace>
  <inkml:trace contextRef="#ctx0" brushRef="#br0" timeOffset="83869.84">15220 3585 366 0,'0'0'263'16,"0"0"-192"-16,0 0-61 15,0 0 1-15,0 0 25 16,0 0 15-16,0 16 6 16,0-13 24-16,0-3-23 15,0 0 25-15,0 0 55 16,2-7-30-16,37-30-30 16,23-23-65-16,23-19-4 15,23-14 7-15,22-9-16 16,10-4-22-16,8-7 11 0,-5-1-37 15,-17 5 33 1,-21 10-1-16,-27 16 16 0,-24 20 15 16,-23 14-13-16,-14 15-2 15,-8 13 21-15,-4 10-16 16,-3 8 6-16,-2 3-11 16,0 0-21-16,0 0 20 15,0 0-34-15,0 5 17 16,-11 9 10-16,-2 1 15 15,-1-3-8-15,1-3 1 16,0 1 0-16,3-2 8 16,4-4-5-16,4 2-3 0,0-4 0 15,-1 0 9 1,1 0-9-16,2-2 0 0,-2 0 2 16,-2 0 3-16,-2 0 2 15,0 0-2-15,0 0 2 16,-5 0-1-16,-3 0 0 15,-3-4-6-15,-4 0 4 16,-1 0-4-16,-1 0 0 16,4 3 0-16,5 1-2 15,9-3 10-15,5 1 0 16,0-5-8-16,12-10-5 16,24-3 2-16,12-3 0 15,6 4 3-15,-7 6 0 16,-11 12 6-16,-12 1-18 15,-6 8 12-15,-12 22-24 0,-6 11-4 16,0 8 18-16,-13 1-4 16,-9 5-79-16,0-8-66 15,4-10-262-15</inkml:trace>
  <inkml:trace contextRef="#ctx0" brushRef="#br0" timeOffset="121434.2">1923 7052 5 0,'0'-6'366'15,"0"2"-172"-15,0-1-64 16,7-1-72-16,-2 0 14 0,-1 3-30 15,-4 1 26-15,2 2 14 16,-2 0-49-16,0 0 14 16,0 0-34-16,0 0-7 15,0 0-2-15,2 0-4 16,0 0 0-16,3 2-6 16,-3 7 12-16,2-2-6 15,-4-3 0-15,0-1 7 16,0-3 0-16,0 0-2 15,0 0-5-15,3 0 28 16,-3 0-26-16,0 0 55 16,0 0-17-16,0-14-38 15,0-6 12-15,0 5-11 0,-3 1-3 16,-3 2 0-16,1 4 15 16,1-1-14-16,0 6-1 15,0 3 0-15,-2 0-11 16,-2 0-6-16,-10 0 17 15,-2 14 0-15,-7 10 11 16,-2 10-21-16,2 8 10 16,2 9 0-16,2 5-11 15,2 4 14-15,5 0-3 16,5 2 0-16,7-6 8 16,4-4-15-16,0-10 7 15,18-9 0-15,14-16 1 0,10-9 8 16,4-8-18-1,3-1-9-15,-4-27-13 0,-7-5 25 16,-9-2-6-16,-10 3 12 16,-7-1-7-16,-3 8 19 15,-7 5-12-15,0 6 13 16,0 7-12-16,-2 2 37 16,0 5-27-16,0-3-10 15,0 3 17-15,0 0-12 16,0 0-6-16,0 0 0 15,0 0-25-15,0 0 24 16,0 8-31-16,-4 13 32 16,-7 8-1-16,-5 5 4 15,5 2-3-15,1 1 0 16,2-2 5-16,4-4-5 0,4-8 0 16,0-6 0-16,0-9-7 15,0-6 1-15,4-2 6 16,14 0-3-16,3-9-10 15,-2-9 11-15,4-4-43 16,-3-6-20-16,0-2 3 16,0-2-54-16,-2-2 85 15,-3 7 11-15,-4 0 20 16,1 9 5-16,-8 4-3 16,-2 7-2-16,0 6 71 15,-2 1-43-15,0 0 1 16,0 0-29-16,0 10 1 0,0 15-1 15,0 1 2-15,-4 7-1 16,-2-1 8-16,-4 0 7 16,6-1-12-16,-1-6 5 15,3-6-4-15,2-9 13 16,0-5-18-16,0-5 0 16,0 0 35-16,18-5-35 15,9-20 38-15,5-4-38 16,-7-2 10-16,0 4 0 15,-7-2-10-15,0 5 0 16,-2 4-3-16,-1 6 8 16,1 2-5-16,-1 4 0 0,-1 6 4 15,-1 2-22-15,-1 0 17 16,-2 8-1-16,1 16-9 16,-1 4-1-16,-8 4 12 15,-2 3 0-15,0-6 2 16,-4 0-15-16,-17-8 13 15,3-5 0-15,-1-5 1 16,0-8 12-16,2-3-1 16,1 0 6-16,3 0-15 15,3 0 46-15,6-5-39 16,2-1 6-16,2 2 14 16,0 1-25-16,0 3-5 15,0 0-47-15,4 3-105 0,15 11 81 16,1-2-254-1</inkml:trace>
  <inkml:trace contextRef="#ctx0" brushRef="#br0" timeOffset="121877.61">2659 7233 859 0,'0'0'120'16,"0"0"-32"-16,0 0-38 0,0 0-48 16,0 0 1-16,0 0-3 15,0 0-11-15,20 7 0 16,-11 11 12-16,-7 5-1 16,1 1 0-16,-3-1 2 15,0 0-8-15,0 0 6 16,0-8 0-16,0-1-1 15,0-4 7-15,-3-3-9 16,-2-4 3-16,-3-1 0 16,1 0 16-16,-2-2-3 15,-2 0 28-15,0 0 30 16,-3 0-31-16,3-4 33 16,3-6-29-16,1-3-24 15,7 2 40-15,0-3-54 16,0-1 16-16,2-3-21 0,15 4 18 15,12 1-37-15,3 5 18 16,-3 8-39-16,4 0 19 16,0 1-131-16,-1 19-38 15,6-6-86-15,-2-7-433 16</inkml:trace>
  <inkml:trace contextRef="#ctx0" brushRef="#br0" timeOffset="122603.22">2643 7110 238 0,'0'0'157'0,"0"0"-18"15,0 0 50-15,0 0-68 16,0 0-20-16,0 0 8 0,-8-72-51 16,8 66 24-16,0 2-23 15,0 1-45-15,0 3 22 16,0 0-36-16,0 0-5 15,0 0 3-15,0 23-40 16,0 15 42-16,0 12 0 16,0 6 7-16,0 5-4 15,-5-3-3-15,-2-2 0 16,2-6-2-16,1-3 6 16,4-9-4-16,0-7 0 15,0-7 4-15,2-7-21 16,14-8-2-16,13-9 19 0,7 0-13 15,2 0 13-15,4-18-67 16,-13-8-72-16,-7-6-160 16,-13 0-225-16</inkml:trace>
  <inkml:trace contextRef="#ctx0" brushRef="#br0" timeOffset="122778.21">2521 7413 615 0,'0'0'325'16,"0"0"-160"-16,0 0-50 16,0 0-51-16,0 0-61 15,0 0-3-15,169-50 0 0,-114 41-75 16,6 4-48-16,-3-4-153 16,4-3-250-16</inkml:trace>
  <inkml:trace contextRef="#ctx0" brushRef="#br0" timeOffset="123337.32">3559 7181 374 0,'0'0'245'0,"0"0"-54"0,0 0-66 16,0 0 8-16,0 0-59 15,0 0 3-15,14-75 5 16,-12 73-63-16,0 2 15 16,-2-1-16-16,0 1-18 15,0 0 10-15,0 0-10 16,0 17-4-16,0 12-20 16,3 9 36-16,-3 6-12 15,0 2 0-15,0 2 6 16,0-4-21-16,0-4-33 0,0-8-88 15,2-8-35-15,6-15-210 16,4-9-240-16</inkml:trace>
  <inkml:trace contextRef="#ctx0" brushRef="#br0" timeOffset="123877.22">3816 7153 485 0,'0'0'315'0,"0"0"-158"16,0 0-32-16,0 0-39 16,0 0-45-16,0 0 17 15,2-26-56-15,-2 26 3 0,0 0-5 16,0 7-22-16,0 18 22 16,0 5 0-16,0 3 4 15,0 2 1-15,0-3-2 16,0-2-3-16,0-7 0 15,0-2 6-15,0-10-6 16,0-6 0-16,0-5 3 16,0 0 13-16,0 0-10 15,0-4 0-15,0-17-6 16,0-8 2-16,0-5-2 16,0-1 0-16,0-4 0 15,0 3 5-15,0 4-5 0,0 7 0 16,-4 9 27-16,-1 7-19 15,5 6 22-15,0 3-23 16,0 0 9-16,0 0-28 16,0 0 12-16,0 0-4 15,3 10-7-15,21 4 12 16,7 5-1-16,7-4 0 16,0 6 2-16,-5-4 4 15,-8 6-6-15,-12-2 0 16,-9 1-4-16,-4 1 1 15,0-1 3-15,-15 0 0 16,-7-5 14-16,-3 1-8 16,-4-7-6-16,-4-3-43 0,1-6-76 15,8-2-194 1,11-6-468-16</inkml:trace>
  <inkml:trace contextRef="#ctx0" brushRef="#br0" timeOffset="124725.73">2104 7878 100 0,'0'0'35'16,"0"0"-27"-16,0 0-1 15,0 0 3-15,0 0 125 16,0 0 39-16,-256 0-14 15,237 0-7-15,6 0-63 0,5 0 4 16,2 0-28-16,6 0-28 16,0 0 27-16,0 0-43 15,0 0-13-15,0 0-9 16,3 0-13-16,26 4 13 16,20 0 49-16,27 0-22 15,24-4 22-15,25 0-49 16,22 0 2-16,30-4 5 15,16-8 2-15,19-2-9 16,8 0 0-16,-3 0 2 16,-8-4-4-16,-12 2 2 15,-30-1 0-15,-33 0 3 16,-36 2 14-16,-36 2-17 0,-24 5 47 16,-22 2-13-16,-10 2 57 15,-4 1-68-15,-2 3-7 16,0 0-16-16,0-1 2 15,0 1-5-15,0 0-61 16,0 0-134-16,0 12-198 16,-12 0-325-16</inkml:trace>
  <inkml:trace contextRef="#ctx0" brushRef="#br0" timeOffset="125602.22">2868 8323 138 0,'0'0'276'0,"0"0"-42"16,0 0-50-16,0 0-74 16,0 0 35-16,0 0-55 15,0 0-9-15,0-115-1 16,0 114-54-16,0 1 4 16,0 0-27-16,0 0 6 0,0 14-18 15,0 21-6 1,0 10 15-16,0 12-9 0,0-1 20 15,0 2-22 1,0 4 0-16,0 0-92 0,0 1-69 16,0-12-234-16</inkml:trace>
  <inkml:trace contextRef="#ctx0" brushRef="#br0" timeOffset="126218.13">2819 9174 50 0,'0'0'239'0,"0"0"3"16,0 0-74-16,0 0 5 0,0 0-20 15,0 0-70-15,-18-36 32 16,18 29-69 0,0 4-9-16,0-7-19 0,0-2-5 15,10 0-13-15,5 0 0 16,1 5-6-16,-1 3-3 16,1 4-26-16,-3 0-40 15,1 12 43-15,-3 13-38 16,-9 5 53-16,-2 6-3 15,0 2 17-15,-18-1-10 16,-9 4 15-16,-4-3-2 16,-3-1 24-16,3-5-23 15,10-11 19-15,5-4 16 16,9-12-13-16,7-2 61 0,0-3-48 16,0 0 15-16,11 0-4 15,24-3-35-15,10-6 16 16,11 1-28-16,2 1-10 15,0 5 5-15,-3 2-127 16,-7 0-174-16,-11 0-405 16</inkml:trace>
  <inkml:trace contextRef="#ctx0" brushRef="#br0" timeOffset="126975.21">2579 10048 24 0,'0'0'190'16,"0"0"-98"-16,0 0 39 16,0 0 66-16,0 0-39 15,0 0 34-15,6-10-75 16,1 4 1-16,2-6-36 16,11-4-78-16,6 0 33 15,10-4-37-15,5 3 0 0,3 5 0 16,-1 0 1-16,-3 12-1 15,-5 0 0-15,-6 0-33 16,-8 21 27 0,-11 5-31-16,-10 4 2 0,0 6 29 15,-8 2-12-15,-21-1 18 16,-2-3 6-16,-7-7 6 16,4-3 0-16,8-7-12 15,7-10 0-15,11-2 3 16,6-5 12-16,2 0-4 15,0 0 12-15,0-8-17 16,17-8-3-16,8 1-3 0,1 3 0 16,6 7-20-16,1 3 10 15,0 2 4-15,-1 0 6 16,-6 14-1-16,-7 6-18 16,-13 4 18-16,-6 5 1 15,-6 10-4-15,-31 3 9 16,-7 2 17-16,-8 0-18 15,0-4 9-15,0-4-26 16,1-4-9-16,11-6-124 16,15-9-188-16</inkml:trace>
  <inkml:trace contextRef="#ctx0" brushRef="#br0" timeOffset="127725.21">3007 10922 53 0,'0'0'454'0,"0"0"-262"15,0 0-107-15,0 0-18 16,0 0 18-16,0 0-62 16,-11-16 0-16,-10 16-12 15,-5 12-6-15,-4 6 44 16,-1 3-32-16,0 3 8 16,0 1 33-16,-2-1-49 15,6-2 29-15,10-5-12 0,5-10-19 16,12-2 23-1,0-3-30-15,0-2-6 0,18 2 6 16,13 2 11 0,9-3-11-16,-5 5-42 0,-1-3-72 15,-10 1 49-15,-5 0-39 16,-8-4 13-16,-7 0 58 16,-4 0 8-16,0 0 25 15,0 0 23-15,0 0 37 16,0-14 18-16,0-4-45 15,0-5 14-15,0 3 13 16,2 1-35-16,-2 0 48 0,0 4 3 16,0 3-35-1,0 2 31-15,0 6-55 0,0 4 11 16,0 0-4-16,0 0-17 16,0 0-14-16,0 14-6 15,0 18 13-15,0 13-8 16,0 8 8-16,0 1-2 15,0 6-34-15,0 4-81 16,-6 7-32-16,-3-3-92 16,5-6-282-16</inkml:trace>
  <inkml:trace contextRef="#ctx0" brushRef="#br0" timeOffset="128523.41">2926 12141 166 0,'0'0'440'0,"0"0"-300"16,0 0-71-16,0 0 3 15,0 0 26-15,0 0-23 16,-9-8-51-16,9 8 36 16,0 0-20-16,0 0-39 15,0 0 8-15,-4 0-9 16,-5 7-79-16,-2 13-35 16,0 2-299-16</inkml:trace>
  <inkml:trace contextRef="#ctx0" brushRef="#br0" timeOffset="128685.31">2897 12545 13 0,'0'0'807'16,"0"0"-653"-16,0 0-125 16,0 0-1-16,0 0-28 15,0 0-25-15,0 34-35 16,0-17-139-16,0 0-229 15</inkml:trace>
  <inkml:trace contextRef="#ctx0" brushRef="#br0" timeOffset="128852.23">2946 12846 832 0,'0'0'237'16,"0"0"-182"-16,0 0-33 15,0 0-18-15,0 0-8 16,0 0-115-16,-18 40-112 16,18-21-197-16</inkml:trace>
  <inkml:trace contextRef="#ctx0" brushRef="#br0" timeOffset="129502.13">2768 13740 19 0,'0'0'197'0,"0"0"-36"16,0 0-9-16,0 0-11 16,0 0 13-16,0 0-42 15,-9-131 10-15,9 119-37 16,0 2-11-16,0 5 18 16,0 1-78-16,0 1 19 15,0 3-28-15,0 0 8 16,0 0-26-16,0 7 5 15,0 16 7-15,0 12-20 16,0 7 20-16,0 4-10 16,0 2-36-16,-2-4-54 0,0 0 2 15,0-10-100 1,2-10-161-16</inkml:trace>
  <inkml:trace contextRef="#ctx0" brushRef="#br0" timeOffset="129991.26">2953 13689 327 0,'0'0'172'0,"0"0"-97"15,0 0-15-15,0 0 46 0,0 0-22 16,0 0-7-1,18-34 3-15,-18 34-54 0,0 0 9 16,0 0-24-16,0 0-4 16,0 0-14-16,0 0-5 15,0 20 12-15,0 9-2 16,0 2 8-16,0 6 23 16,-4-1-15-16,2 0-7 15,2-2 23-15,0-3-29 16,0-6-1-16,8-4 0 15,7-9 6-15,6-7-6 16,6-5 10-16,2 0-4 0,2-8 38 16,2-15-44-1,-6-6 0-15,-7-5-2 0,-11 0-22 16,-9 4-5-16,-4 0 13 16,-25 5 16-16,-2 6 34 15,-3 5-29-15,5 0 11 16,4 7 7-16,5 6-13 15,3 1-2-15,1 0-8 16,5 0-6-16,-1 12-16 16,8 5-80-16,4 2-157 15,0-9-180-15</inkml:trace>
  <inkml:trace contextRef="#ctx0" brushRef="#br0" timeOffset="132832.13">5922 6927 148 0,'0'0'120'15,"0"0"1"-15,0 0-3 16,0 0-63-16,0 0 53 16,0 0-45-16,0 0-16 15,-17-62 14-15,14 57 26 16,3 1-55-16,-2 0 23 16,2 4-23-16,0-3 20 15,0 3-7-15,0 0-44 16,0 0 16-16,0 0-17 0,-2 0-4 15,2 0 0-15,-3 16-18 16,3 14 22-16,-2 5-7 16,2 7 4-16,0 2-2 15,0 0-6-15,5-5 11 16,13-10 0-16,2-7-8 16,4-9 8-16,5-13 47 15,4 0-47-15,4-18 2 16,-6-14-2-16,-7-4 0 15,-2-1 0-15,-6 1 7 16,-7 6-7-16,-3 0 0 16,-3 4 13-16,-1 3-10 15,0 2 7-15,-2 1 0 16,5 6 28-16,-5 3-32 0,0 7 16 16,0 3 3-16,0 1-21 15,0 0 19-15,0 0-23 16,0 0 0-16,0 0-9 15,2 0 1-15,-2 1-6 16,2 26 10-16,1 13 5 16,1 9-5-16,0 12 4 15,1 6 0-15,-1 0-1 16,0 0 5-16,2-5-4 16,-4-4 0-16,-2-7 8 15,0-10-20-15,0-7 12 16,-12-9-12-16,-1-7-4 0,2-8 27 15,2-5-11-15,-2-2 0 16,0-3 3 0,-3 0 51-16,-6-11-13 0,-2-13-21 15,4-6 20-15,1-4-32 16,9-8-2-16,8-4-6 16,0 0 12-16,16-2-18 15,15 1 6-15,7 7-3 16,7 8-4-16,-1 12-64 15,0 18-39-15,-3 2-88 16,-7 4-329-16</inkml:trace>
  <inkml:trace contextRef="#ctx0" brushRef="#br0" timeOffset="133326.07">5586 7493 302 0,'0'0'209'0,"0"0"-63"15,0 0-43-15,0 0-10 16,0 0-40-16,0 0 15 15,87 0 1-15,-4 0-22 16,17 0-40-16,22 0-2 16,9 0 5-16,10-8-10 15,-10 2-18-15,-21 2-16 16,-30 3 16-16,-33-2 9 0,-22 3 12 16,-17 0-3-16,-8 0 0 15,0 0-4-15,0 0-4 16,0 4-76-16,0 9-103 15,0-8-207-15</inkml:trace>
  <inkml:trace contextRef="#ctx0" brushRef="#br0" timeOffset="134272.21">6067 8035 159 0,'0'0'121'0,"0"0"-7"16,0 0 1-16,0 0-56 15,0 0 45-15,0 0-28 16,-8-27-5-16,8 22 31 16,0 1-16-16,0 2-41 15,0-1 41-15,0 2-38 0,0-2 27 16,0 2-20-1,0 1-37-15,0 0 22 0,0 0-40 16,0 0 0-16,0 0-6 16,0 26 0-16,0 17 6 15,0 18 0-15,0 11-34 16,4 7-24-16,5-5-123 16,4-12-217-16</inkml:trace>
  <inkml:trace contextRef="#ctx0" brushRef="#br0" timeOffset="135277.78">6174 8802 12 0,'0'0'89'0,"0"0"21"16,0 0 36-16,0 0-11 15,0 0-33-15,0 0-17 16,2-1-25-16,-2 1-17 16,0 0 39-16,0 0-35 15,0 0 8-15,0 0-19 16,0 0-29-16,0 0-1 16,-9 0-1-16,-4 0 27 15,-3 0-7-15,-1 10-17 16,1 7-7-16,1 2-1 15,-3 8 12-15,3 8-10 16,3 3-2-16,3 0 0 16,7 1 10-16,2-3-10 15,0-4 0-15,4-6 5 0,17-8-4 16,5-9 14-16,5-9-4 16,7 0 2-16,0-26 33 15,0-10-40-15,-7-4-8 16,-6-4 2-16,-7 4 0 15,-9 2-6-15,-7 8 6 16,-2 4-23-16,0 6 14 16,-15 6-22-16,-12 4 26 15,-4 8-10-15,-10 2-36 16,-3 0 11-16,-4 26-138 16,9 8-52-16,7 0-159 15</inkml:trace>
  <inkml:trace contextRef="#ctx0" brushRef="#br0" timeOffset="136148.65">6213 9735 162 0,'0'0'88'0,"0"0"-9"16,0 0 9-16,0 0 54 15,0 0-50-15,0 0 18 16,-14-64-27-16,14 58 11 16,0-2 13-16,0 2-65 15,0 0 48-15,0 4-52 16,0 0 2-16,0 2 13 0,0 0-48 15,0 0 21-15,0 0-26 16,0 0-12-16,4 4 7 16,6 22 5-16,-2 17 0 15,-1 15 0-15,-7 16-76 16,0 10-49-16,0 0-71 16,0-6-266-16</inkml:trace>
  <inkml:trace contextRef="#ctx0" brushRef="#br0" timeOffset="137017.5">6300 10505 85 0,'0'0'53'16,"0"0"14"-16,0 0-34 15,0 0 22-15,0 0 59 16,0 0-36-16,2-20 2 0,-2 18-7 16,0 2-29-1,0 0 26-15,0 0-26 0,0 0-10 16,0 0 22-16,0 0-32 16,0 0 18-16,0 0-24 15,0 0-15-15,0 0 28 16,0 0-24-16,0 0-6 15,0 0 20-15,0 0-21 16,0 0-2-16,0 0-2 16,0 0 4-16,-10 0 16 15,-1 0-16-15,-3 0 0 16,1 0 11-16,1 2 1 16,-5 6-11-16,5 2 9 15,-11 11-5-15,3 3 11 16,-2 10-16-16,2 2 0 0,8 0 4 15,7 2 2 1,5-4-6-16,0-2 0 0,21-6 4 16,12-8 5-16,3-6-6 15,5-8 3-15,5-4 24 16,-1-4-28-16,-5-22-4 16,-5-8-20-16,-8-2-1 15,-9-2 12-15,-11 1 13 16,-7 2-2-16,0 5 0 15,0 3 5-15,-21 3 27 16,-1 7-20-16,-2 4-6 16,-3 5 9-16,3 8-15 0,-3 0-15 15,-2 4-80 1,6 25-88-16,6 2-64 0,10 6-263 16</inkml:trace>
  <inkml:trace contextRef="#ctx0" brushRef="#br0" timeOffset="137740.97">6371 11426 630 0,'0'0'164'15,"0"0"-97"-15,0 0-67 16,0 0 3-16,0 0-3 16,0 0-164-16,0 24-96 0,-17-6 43 15</inkml:trace>
  <inkml:trace contextRef="#ctx0" brushRef="#br0" timeOffset="137911.23">6344 11907 500 0,'0'0'263'15,"0"0"-224"-15,0 0-24 16,0 0-15-16,0 0-7 16,0 0-62-16,0 50-190 15,0-38-133-15</inkml:trace>
  <inkml:trace contextRef="#ctx0" brushRef="#br0" timeOffset="138054.2">6371 12250 385 0,'0'0'0'0,"0"0"-7"16,0 0-177-16</inkml:trace>
  <inkml:trace contextRef="#ctx0" brushRef="#br0" timeOffset="138233.22">6350 12633 493 0,'0'0'142'15,"0"0"-114"-15,0 0-22 16,0 0-12-16,0 0-20 16,0 0-102-16,4 64-189 15</inkml:trace>
  <inkml:trace contextRef="#ctx0" brushRef="#br0" timeOffset="139038.65">6315 13404 93 0,'0'0'256'0,"0"0"-68"0,0 0-59 16,0 0-39-1,0 0 39-15,0 0-62 0,0-41 2 16,0 36-4-16,0 4-34 16,0-1 35-16,0 0-24 15,0 2-17-15,0 0 12 16,0 0-37-16,-7 0 0 16,-1 0 4-16,-9 14 9 15,5 3-15-15,-7 6 2 16,1 3 0-16,3 3 3 15,-3 6 4-15,7-1-7 16,4 4 0-16,7-3-2 0,0-1-9 16,0-2 8-1,16-6 3-15,10-4-5 0,8-7 5 16,7-6-11-16,1-9-11 16,-1 0-13-16,2-4 27 15,-5-20-15-15,-5-6-6 16,-8-4 21-16,-10-4-7 15,-9-1 14-15,-6 0 0 16,0-2 1-16,-19 1 10 16,-10 5-4-16,-4 1-4 15,0 8 23-15,-1 9-19 16,3 7-9-16,2 5 3 16,0 5-10-16,2 0-121 15,0 3-214-15</inkml:trace>
  <inkml:trace contextRef="#ctx0" brushRef="#br0" timeOffset="142222.38">5646 5624 6 0,'0'0'273'16,"0"0"-145"-16,0 0-6 15,0 0-37-15,0 0-11 16,0 0 12-16,0 0-6 16,13-96 31-16,-10 93-68 15,-1 3 21-15,-2 0-25 16,0 0-33-16,0 0 10 15,0 0-16-15,0 0-12 0,0 5 10 16,0 15-5-16,0 4 7 16,5 5 0-16,-1-1 0 15,2 0 5-15,5 0-5 16,1-3 0-16,1-4-1 16,3-5 1-16,-1-8-21 15,5-8 4-15,3 0 17 16,-4 0 27-16,2-19-27 15,-5-2 0-15,-5-1-3 16,-5-2 6-16,1 2-3 0,-5 2 4 16,0-1 7-16,-2 5 13 15,0 5-6-15,0 3 4 16,0 1 13-16,0 7-15 16,0 0 15-16,0 0-23 15,0 0-4-15,0 0 2 16,0 0-10-16,0 0-6 15,0 0 6-15,0 10-36 16,3 18 36-16,-1 10 0 16,0 9 11-16,0 2-5 15,-2 4-6-15,3 3 0 16,-3-3-5-16,0 0 10 16,0-2-5-16,0-5 0 15,0-6 3-15,0-6-7 16,0-6 4-16,0-9 0 0,-3-10 0 15,-1-3 7-15,-1-4-8 16,-2-2 2-16,-6 0 10 16,-5 0 52-16,-3-12-49 15,0-5 6-15,1-2 14 16,5-8-29-16,3 0 21 16,8-9-26-16,4-3 5 15,0-2 8-15,6-2-13 16,15 2-4-16,1 4-7 15,5 4-59-15,0-2 4 16,1 7-52-16,4 1-77 16,-4 1-263-16</inkml:trace>
  <inkml:trace contextRef="#ctx0" brushRef="#br0" timeOffset="142644.21">5762 5305 95 0,'0'0'188'16,"0"0"24"-16,0 0-20 16,0 0-42-16,0 0-35 15,0 0-14-15,-2 0-15 16,2 0-17-16,0 0 2 15,0 0-39-15,0 0-29 16,0 0 5-16,11 0 7 0,11-5 1 16,7 1-16-16,2 1-63 15,3 3-37-15,-3 0-77 16,-6 0-170-16,-15 7-206 16</inkml:trace>
  <inkml:trace contextRef="#ctx0" brushRef="#br0" timeOffset="142791.35">5773 5398 396 0,'0'0'223'16,"0"0"-177"-16,0 0-20 16,0 0-26-16,0 0-10 15,0 0-111-15,72 0-106 16</inkml:trace>
  <inkml:trace contextRef="#ctx0" brushRef="#br0" timeOffset="143336.9">6319 5639 301 0,'0'0'305'0,"0"0"-142"15,0 0-37-15,0 0-45 16,0 0 14-16,0 0-36 16,-17-12-32-16,21 5 2 15,11 4-29-15,8-1-10 16,1-1-16-16,1 5-73 15,-3 0-44-15,0 0-165 16,-9 0-166-16</inkml:trace>
  <inkml:trace contextRef="#ctx0" brushRef="#br0" timeOffset="143505.22">6319 5639 458 0,'6'76'205'0,"-6"-76"-89"15,0 0 19-15,0 0-47 16,0 0-4-16,0 0-65 16,39-4-19-16,-10-7-20 15,2 3-92-15,5-4-22 16,1-2-201-16</inkml:trace>
  <inkml:trace contextRef="#ctx0" brushRef="#br0" timeOffset="143962.18">6765 5482 192 0,'0'0'502'0,"0"0"-354"16,0 0-111-16,0 0 14 15,0 0 4-15,0 0-46 16,-14-6 17-16,14 6-25 15,0 0 9-15,-8 0-14 0,-1 6 6 16,-5 14-2 0,-1 3 0-16,1 4 13 0,3 5-12 15,3 1-1 1,1-1 1-16,4-4-3 0,3-5 2 16,0-4 0-16,0-5-2 15,16-6 2-15,9-4 24 16,2-4-17-16,6 0 0 15,-2-12-14-15,-4-12 9 16,-2-3-2-16,-8-1 0 16,-8 1 5-16,-4-5 34 15,-5 1-2-15,0 1-10 16,0 7 39-16,0 4-50 16,-10 6 25-16,2 8-33 15,-3 5-3-15,-5 0-10 0,1 0 1 16,-4 12-53-1,7 8-4-15,4-1-131 0,8-3-108 16,0-3-222-16</inkml:trace>
  <inkml:trace contextRef="#ctx0" brushRef="#br0" timeOffset="144114.09">6996 5586 613 0,'0'0'176'15,"0"0"-122"-15,0 0-1 16,0 0-37-16,0 0-16 0,0 0-73 16,0-8-178-1,0 1-252-15</inkml:trace>
  <inkml:trace contextRef="#ctx0" brushRef="#br0" timeOffset="144592.21">6996 5586 394 0,'68'-66'290'15,"-68"66"-161"-15,0 0-56 16,0 0 8-16,0 0-22 16,0 0-33-16,29-60 10 15,-12 44-34-15,4 4 0 16,-6 1 12-16,-3 4-8 0,-4 2 2 15,1 5-8-15,0 0 0 16,2 0-4-16,0 15-13 16,-4 7 15-16,-4 6-2 15,-3 4-7-15,0-1 11 16,-10-2 0-16,-9 0 2 16,-4-4 12-16,0-3-13 15,6-7-1-15,5-8 0 16,10-5 1-16,2-2-1 15,0 0 15-15,0 0-11 16,14-5-4-16,6-6-2 16,2 7 2-16,1 3-3 0,-4 1-8 15,4 0 7-15,-3 0 4 16,-7 0 0-16,-3 9-10 16,-10 8 7-16,0-1 3 15,0 4 14-15,-25-1-13 16,-6 2 22-16,-7-5-23 15,-3-2-16-15,1-7-39 16,3-7-172-16,0 0-330 16</inkml:trace>
  <inkml:trace contextRef="#ctx0" brushRef="#br0" timeOffset="144894.28">6939 5700 189 0,'0'0'308'0,"0"0"-191"16,0 0-85-16,0 0-15 16,0 0-16-16,0 0 76 15,18 38-38-15,-10-38 26 16,2 0 18-16,-6 0 3 15,-2 0 5-15,-2 0-20 16,0 0-10-16,0-7-8 0,0-2-41 16,0 4-3-16,0 0-9 15,0 4-78-15,0 1-24 16,0 0-156-16,0 0-129 16</inkml:trace>
  <inkml:trace contextRef="#ctx0" brushRef="#br0" timeOffset="145253.19">7451 5153 107 0,'0'0'421'0,"0"0"-209"15,0 0-36-15,0 0-49 16,0 0 17-16,0 0-46 16,-6-38-81-16,6 38-17 15,22 24-32-15,7 16 32 16,11 14 22-16,-1 11-16 15,-11 11-4-15,-14 10-2 16,-14 2 3-16,-27 6-11 16,-38-3 6-16,-22-7-77 0,-13-10-19 15,-12-14-185 1,-2-19-301-16</inkml:trace>
  <inkml:trace contextRef="#ctx0" brushRef="#br0" timeOffset="145761.85">5481 5257 281 0,'0'0'194'0,"0"0"-43"16,0 0-38-16,0 0-18 15,0 0-2-15,0 0-9 0,20-59-42 16,-20 59 15-16,0 0-47 16,0 0-10-16,0 1-2 15,0 28-14-15,-13 17 16 16,-5 14 29-16,3 15-17 15,5 8 54-15,10 9-51 16,0 1-3-16,29-3-1 16,25-3 2-16,15-6-13 15,18-5 0-15,6-9-4 16,6-17-136-16,5-24-160 16</inkml:trace>
  <inkml:trace contextRef="#ctx0" brushRef="#br0" timeOffset="147586.73">8597 6890 153 0,'0'0'165'16,"0"0"-41"-16,0 0-44 15,0 0 49-15,0 0-41 16,0 0-15-16,0-73 20 15,0 70-26-15,0 1-12 0,0 0 14 16,0 2-50-16,0 0 14 16,0 0-13-16,0 0-18 15,0 0 30-15,0 0-32 16,0 0 0-16,0 0-1 16,0 0-19-16,0 5 14 15,0 22 0-15,0 9 6 16,-4 6-3-16,4 5 3 15,0 2 0-15,0-3-4 16,2-5-4-16,16-12 8 16,2-7 0-16,4-8-37 15,3-11 35-15,2-3-16 0,-2 0 5 16,-4-25 6-16,-2-3-45 16,0-6 42-16,-5-2-3 15,-6 2 13-15,-1 4 7 16,-7 4-3-16,0 2 25 15,1 2 18-15,0 2-21 16,-1 3 13-16,0 2-7 16,-2 2-23-16,2 3 33 15,-2 5-37-15,0 1 9 16,0 0 24-16,0 2-33 16,0 0 21-16,0 2-26 15,0 0 6-15,0 0-12 16,0 0 6-16,0 0-8 0,0 17 7 15,0 16-7-15,0 11 6 16,0 9 2-16,0 14 0 16,5 5-2-16,1 3 2 15,0 0 0-15,2-3-4 16,-4-7 15-16,-4-3-17 16,0-6 6-16,0-10 0 15,0-7 3-15,0-11-1 16,0-7-2-16,-2-9 0 15,-5 1 4-15,0-6-9 16,-1-2 5-16,-3-4 0 16,-3-1 28-16,1 0-8 0,-3-3 19 15,1-21 6-15,1-8-26 16,3-9 15-16,4-4-26 16,7-5-5-16,0-6 15 15,3-2-12-15,16-3-12 16,8 4 0-16,-2 0-39 15,2 8-25-15,-5 3-112 16,-7 8-190-16</inkml:trace>
  <inkml:trace contextRef="#ctx0" brushRef="#br0" timeOffset="148569.85">8700 6414 53 0,'0'0'164'0,"0"0"8"16,0 0-24-16,0 0-29 15,0 0 18-15,0 0-29 0,7-32-23 16,-7 32-42 0,2 0-28-16,-2 0-1 0,0 0-14 15,0 0-8-15,0 14 5 16,0 8-1-16,-4 9 4 16,-6 1 0-16,1 2 8 15,1 2 0-15,1-4-8 16,0 0 0-16,5-11 0 15,-1-4 12-15,3-8-12 16,0-6 0-16,0-3 3 16,0 0 23-16,0-2-21 15,7-22 11-15,7-4-10 16,1-5 5-16,-3 1-11 16,-4 6 0-16,-1 3 6 0,-3 2-3 15,1 4 2 1,2-1-5-16,-3 0 15 15,3-1-13-15,-3 6 34 0,0 1 9 16,-1 1-18-16,0 6 30 16,-3 2-43-16,0 1 4 15,0 2-10-15,2 0 3 16,-2 0-18-16,4 0 7 16,3 0-18-16,7 23 5 15,1 12 13-15,1 14-1 16,3 6-49-16,2 6-112 15,1-11-162-15</inkml:trace>
  <inkml:trace contextRef="#ctx0" brushRef="#br0" timeOffset="149460.16">8526 7277 0 0,'0'0'3'16,"0"0"0"-16,0 0 38 15,0 0 19-15,0 0 34 16,0 0 16-16,-93 14-19 16,79-14 33-16,3 0 27 0,0 0-58 15,1 0 5-15,2 0-28 16,1 0-12-16,-1 0 5 15,0 0-37-15,4 2 16 16,2 0-11-16,2-1-17 16,0-1 41-16,0 0-50 15,0 0-2-15,2 3 2 16,23 1 18-16,17 0 5 16,16 0-2-16,20-2-26 15,20-2 31-15,14 0-31 16,13 0 0-16,-1-5-7 15,-8-4-26-15,-18 3-7 16,-23 0 3-16,-23 1 29 0,-23 2 3 16,-15 1 10-16,-12 0-1 15,-2 0 89-15,0 2-34 16,0-3 7-16,0 3-21 16,0 0-35-16,0 0 17 15,0 0-24-15,0 0-3 16,0 0 0-16,0 0-59 15,0 0-58-15,2 0-257 16,-2 0-407-16</inkml:trace>
  <inkml:trace contextRef="#ctx0" brushRef="#br0" timeOffset="153142.25">9725 6476 98 0,'0'0'169'0,"0"0"-103"15,0 0-51-15,0 0 30 16,0 0 73-16,0 0-31 15,0 0-8-15,0 0-35 16,0 0-21-16,0 0 36 16,0 3-20-16,0-3 4 15,0 0-4-15,0 2-24 16,0-2 42-16,0 0-17 16,0 0-6-16,0 0 52 0,0 0-23 15,14 0-13-15,19-14 8 16,21-16-19-16,23-8-7 15,24-8-31-15,17-11 5 16,18-10-9-16,16-6 6 16,8-8-6-16,-6 1-8 15,-16 5 11-15,-19 9 1 16,-30 15-1-16,-29 15 0 16,-27 16 12-16,-20 11-5 15,-8 6 22-15,-5 3 7 16,0 0-33-16,0 0 20 15,0 0-23-15,2 0 0 16,-2 0-10-16,0 0 16 16,0 0-6-16,0 0 0 0,0 0-26 15,0 3-7-15,0 8-88 16,0 3-105-16,-13 0-242 16</inkml:trace>
  <inkml:trace contextRef="#ctx0" brushRef="#br0" timeOffset="154177.76">9718 6500 61 0,'0'0'37'16,"0"0"15"-16,0 0 40 16,0 0-1-16,0 0 5 15,0 0-21-15,-6-3-7 16,6 1 10-16,0 2-33 15,0 0 22-15,0 0 6 16,0 0-34-16,0 0 22 16,0 0-31-16,0 0-5 15,0 0-2-15,9 0-21 0,22 12 33 16,18 8 18-16,16 4-37 16,20 0 39-16,17 5-48 15,23-4 7-15,18-4-14 16,17 4 13-16,14-5-12 15,13-2-1-15,-2 2 1 16,-2 1 6-16,-11-5 0 16,-19 2-7-16,-21-6 0 15,-23 0 6-15,-30-7-6 16,-27 0 0-16,-20-5 3 16,-16 0 46-16,-12 0-13 0,-2 0 18 15,-2 0 10-15,0 0-49 16,0 0 29-1,0 0-28-15,0 0-11 16,0 0 34-16,0 0-32 0,0 0-3 16,0 0-4-16,0 0 14 15,0 0-22-15,0 0 8 16,0 0-14-16,0 3 14 16,0 6-65-16,0 4 8 15,-13 3-38-15,-5-1-162 16,-2-7-271-16</inkml:trace>
  <inkml:trace contextRef="#ctx0" brushRef="#br0" timeOffset="155317.62">11154 5781 38 0,'0'0'88'0,"0"0"37"15,0 0-8-15,0 0-39 16,0 0 34-16,0 0-21 15,0-8-61-15,0 8 22 16,0 0-36-16,0 0 7 16,0 0 8-16,0 0-27 15,0 0 8-15,0 0-12 16,0 0 7-16,0 0 2 16,0-3-7-16,9-2 30 0,16-5 32 15,11-7-11-15,10-6-14 16,5-7-2-16,5-2-34 15,-2 1 23-15,-8 5-21 16,-10 6-5-16,-14 10 17 16,-11 4-13-16,-9 3 16 15,-2 3 14-15,0 0-13 16,0 0 25-16,0 0-46 16,0 0 4-16,0 0-8 15,0 0-15-15,-4 0-27 16,-13 9-52-16,-6 8-197 15,1-9-341-15</inkml:trace>
  <inkml:trace contextRef="#ctx0" brushRef="#br0" timeOffset="156901.22">11384 5450 13 0,'0'0'98'0,"0"0"66"16,0 0-55-16,0 0 58 16,0 0-11-16,0 0-100 15,-15-24 83-15,15 24-41 16,0 0-25-16,0 0-30 16,0 0-43-16,0 0-24 0,15 8 5 15,16 14 19-15,9 1 27 16,9 4-21-16,-2-3-3 15,-2-4 12-15,-10-4 0 16,-8-8-15-16,-9-4 0 16,-9-1 1-16,-5-3 6 15,-2 0 1-15,0 0-5 16,1-5 16-16,-3-5-10 16,0 1-9-16,0-2 8 15,0 6-1-15,0-2 13 16,0 3-12-16,0 2 7 15,0 2 10-15,0 0-16 16,0 0-18-16,-7 13 2 16,-11 20 7-16,-10 17 3 15,-9 11-2-15,0-1-1 0,3-2 0 16,10-10-81-16,13-16-163 16,11-22-536-16</inkml:trace>
  <inkml:trace contextRef="#ctx0" brushRef="#br0" timeOffset="157710.24">11907 6721 82 0,'0'0'94'0,"0"0"-22"15,0 0-15-15,0 0-5 16,0 0 25-16,0 0-18 15,-6-56 53-15,6 41-21 16,0 1-32-16,0 5 21 16,0 1-8-16,0 4-13 15,0 2 38-15,0 2-38 16,0 0 0-16,0 0 12 16,0 0-49-16,0 0 6 15,0 0-14-15,0 0-4 16,0 0-20-16,0 16-4 15,20 10 3-15,9 6 11 16,11-2 4-16,7-2 15 16,-2-3-17-16,-8-6 7 15,-12 2-10-15,-14-2 1 0,-11 6 0 16,0 1-4-16,-29 6-14 16,-9 0 18-16,-4 0 10 15,4 0-1-15,7-2 1 16,6-4-10-16,9-4-10 15,10-4-80-15,6-12-138 16,0-6-317-16</inkml:trace>
  <inkml:trace contextRef="#ctx0" brushRef="#br0" timeOffset="158859.72">12619 5374 84 0,'0'0'110'15,"0"0"29"-15,0 0 7 16,0 0-29-16,0 0 10 16,0 0-7-16,-2 0-33 15,2 0 10-15,0 0-46 16,0 0-34-16,0 0-14 0,0 0-3 16,-2 4 0-1,-1 8-8-15,3 4 16 0,0-1-18 16,0-4 10-16,0-1 0 15,0-2-7-15,0-5-11 16,7-3 18-16,4 0 53 16,3 0-42-16,-3 0 15 15,-3-11-23-15,-4-3-2 16,-1 2 12-16,-3-2-6 16,0 4-7-16,0 4 0 15,0 2 5-15,0 4-4 16,0 0-1-16,0 0 0 15,-3 0-15-15,-1 0 15 16,0 8-1-16,2 2-2 16,2-1-1-16,0 0-4 0,0-3 8 15,0-4 0-15,0 0 4 16,0-2 9-16,0 0-9 16,0 0 9-16,0 0-8 15,0 0 23-15,0 0-28 16,0 0 0-16,0 0-5 15,-2 0-8-15,-5 0-11 16,-3 8-41-16,2 12-55 16,-1-2-90-16,7-2-287 15</inkml:trace>
  <inkml:trace contextRef="#ctx0" brushRef="#br0" timeOffset="159460.12">13109 5196 101 0,'0'0'191'15,"0"0"-79"-15,0 0-68 16,0 0-44-16,0 0-7 15,0 0-101-15,-4 5 39 16,10-5-57-16</inkml:trace>
  <inkml:trace contextRef="#ctx0" brushRef="#br0" timeOffset="159793.69">13109 5196 161 0,'42'-83'215'16,"-42"83"17"-16,0 0-92 15,0 0-9-15,0 0-24 16,0 0-22-16,2-79-4 16,1 74-36-16,-3 1 13 15,2 4-17-15,-2-2-23 16,0 2 27-16,0 0-42 16,0 0 3-16,0 0-6 0,0 8-15 15,0 20 12-15,3 12 3 16,3 8 0-16,1 8 1 15,1-2 3-15,-1 5-4 16,0-3 0-16,-4-2 5 16,1-4-10-16,-4-6 5 15,0-5-34-15,0-12 19 16,0-5-71-16,0-10-7 16,0-5-37-16,0-7-93 15,0 0-51-15,0-21-226 16</inkml:trace>
  <inkml:trace contextRef="#ctx0" brushRef="#br0" timeOffset="160118.24">13192 5282 181 0,'0'0'288'0,"0"0"-73"15,0 0-102-15,0 0-12 16,0 0 12-16,0 0-56 15,-18-98 12-15,18 89-15 16,11 4-46-16,7 2 11 16,4 3-19-16,5 0 0 15,4 8 6-15,-5 11-2 16,-1 3-4-16,-9 0 0 0,-7-1 3 16,-7 2-13-1,-2-1 10-15,0-2 0 0,-17 0-1 16,-8-1 2-16,-4-2 5 15,-2-2 0-15,2-4-12 16,2-5-13-16,4-4-63 16,8-2-68-16,8 0-3 15,7 0-151-15</inkml:trace>
  <inkml:trace contextRef="#ctx0" brushRef="#br0" timeOffset="160770.5">13504 5395 176 0,'0'0'212'0,"0"0"-101"15,0 0 53-15,0 0-22 16,0 0 38-16,0 0-102 15,0-27-23-15,0 7 16 16,0-4-34-16,0-4-23 16,0-2 15-16,0 2-21 15,0 1-3-15,0 5 2 16,0 6-1-16,0 5 20 16,0 4-24-16,0 7 20 0,0-2-3 15,0 2-15-15,0 0-4 16,0 0 0-16,0 0-13 15,0 10 0-15,0 9 10 16,2-2 3-16,2 1-1 16,5 0 10-16,1-1-9 15,0-8 0-15,1 1-15 16,1-6 8-16,5-4-29 16,4 0 36-16,3-9 0 15,3-14-3-15,-2 4 0 16,-8-2 1-16,-3 7 2 15,-7 9-8-15,-5 0 9 16,-2 3-1-16,0 2 0 0,0 0-29 16,0 0 23-1,0 7-3-15,0 12 9 0,0 7 28 16,0 4-22-16,-2-1 17 16,2-3 0-16,0-4-17 15,0-2-3-15,0-4-3 16,0-2 9-16,0-5-5 15,0-6-4-15,6-3 0 16,7 0 3-16,7 0-2 16,3-15 22-16,4-5-23 15,-4 1-6-15,0-3-5 16,-5 0-143-16,-5-3-181 0,-6 6-484 16</inkml:trace>
  <inkml:trace contextRef="#ctx0" brushRef="#br0" timeOffset="161252.23">13887 5194 634 0,'0'0'203'0,"0"0"-114"16,0 0-89-16,0 0 3 15,0 0 6-15,0 0 22 16,34 5 19-16,-25-3-30 15,-1-2 1-15,-1 0 21 16,0 0-7-16,2 0 33 16,-1 0-35-16,6 0-30 0,-3-10 25 15,0 1-23-15,-1-3-5 16,-4-1 3-16,-2 1 6 16,1 3-8-16,-5-2-1 15,0 5-5-15,0 2-12 16,0 0 4-16,0 2 11 15,-7 0-7-15,-1 2 3 16,-6 0 6-16,-1 0 0 16,-6 8 7-16,1 6-14 15,0 2 8-15,2 6-1 16,5 0 16-16,4 0-15 16,4 5 30-16,5-1-22 0,0-1-2 15,2 2 40-15,21-7-43 16,4-5 14-16,6-3 2 15,5-9-18-15,3-3 18 16,-2 0-20-16,5-17-16 16,-3-7-27-16,-1-1-124 15,-2-4-102-15,-5 3-218 16</inkml:trace>
  <inkml:trace contextRef="#ctx0" brushRef="#br0" timeOffset="162209.92">14426 5175 292 0,'0'0'235'15,"0"0"-119"-15,0 0-8 16,0 0-48-16,0 0-11 16,0 0 11-16,10-2-48 15,-10 2 16-15,0 0 7 0,0 0-9 16,0 0 56-16,0-3-35 16,0-4-15-16,-14-1 4 15,-1-2-26-15,-1-2-6 16,-1 3-4-16,3-2 4 15,-1 2 2-15,3 6-6 16,3-1 0-16,-3 4 12 16,4 0-3-16,-3 0-3 15,-1 0-6-15,-1 16 0 16,3 9-8-16,-2 7 8 0,5 1 0 16,5 2-4-16,2-3 11 15,0-4-7-15,0-2 0 16,4-4 6-1,5-8 2-15,3-2-8 0,1-10 0 16,3-2-2-16,3 0-12 16,4-18 13-16,-1-10-15 15,-1-2-10-15,-4-4 23 16,-5-2-3-16,-4-3 6 16,-1 0-5-16,-1-2 3 15,-1-1 2-15,-3 0 0 16,-2 5 10-16,0 2 6 15,0 9-2-15,0 10 8 16,0 8 13-16,0 5-29 16,0 3 15-16,0 0-21 0,0 0 8 15,0 0-3-15,0 0-5 16,0 0 0-16,-2 0-8 16,-7 0-7-16,0 4 15 15,1 15 0-15,-2 5 4 16,8 2-13-16,0 4 9 15,2 1 0-15,0 2-9 16,0 1 15-16,6-2-6 16,6 1 0-16,1-5 0 15,-2-5 4-15,-2-7-4 16,2-2-7-16,-4-4-6 16,0-6-27-16,2 1 25 0,-1-4-22 15,6-1 3-15,1 0 30 16,2 0-20-16,-5-15 12 15,1-6 6-15,-1 1-1 16,-1 3 7-16,-1-2 0 16,-4 6 1-16,0 1 0 15,-1 3-1-15,-3 1 0 16,-2 4 18-16,0 2-14 16,0 0 8-16,0 2-12 15,0 0 13-15,0 0-25 16,-7 4 16-16,-3 8-4 15,-2 2 0-15,5 1-1 16,1-1 0-16,2 1 1 16,4 2 0-16,0 0-5 15,0 4 5-15,0-1 0 0,0-5 2 16,13-2 5-16,3-1-7 16,-3-9 3-16,5 2 3 15,-3-5 4-15,1 0-10 16,1 0-13-16,2-22-15 15,1-7-90-15,-1-2-128 16,6-3-187-16</inkml:trace>
  <inkml:trace contextRef="#ctx0" brushRef="#br0" timeOffset="163169.24">14850 5097 63 0,'0'0'104'16,"0"0"-32"-16,0 0-15 15,0 0 40-15,0 0 22 0,0 0-9 16,6-8-36-16,-6 8-36 15,0 3 14-15,0 2-37 16,0 2-5-16,0-2 9 16,0-3-14-16,4 2-5 15,-4-2 0-15,0 0-27 16,2 3-44-16,0-5-43 16,4 0 57-16,1 0 46 15,-3 0 11-15,3 0-6 16,-2 0 6-16,-3 0 50 15,0 0 49-15,-2 0-22 16,0 0-41-16,2 3 5 16,1 3-39-16,-1 2 18 0,0 1 12 15,0-4-7-15,-2-1 15 16,0-4-38-16,0 0 3 16,0 0 25-16,0 0-13 15,0 0 18-15,0 0 7 16,0 0-5-16,0 0 8 15,-9-2-45-15,1-8 4 16,-4 1 6-16,3-4-5 16,1 5-5-16,-2 0 0 15,1 3 6-15,1 5-9 16,-4 0 3-16,3 0 0 16,1 0-11-16,1 0 4 0,2 15 1 15,1-1 4-15,2 6 2 16,2 0 8-16,0 5-8 15,0-2 0-15,2 3-1 16,18 1 13-16,3-3-12 16,4-6 0-16,-4-5 6 15,4-6 4-15,6-7-10 16,3 0 0-16,5-16-2 16,1-13-9-16,-1-5 2 15,-8-2-7-15,-12-3 6 16,-4-2-3-16,-11-1 13 15,-6 0 0-15,0 0 19 16,0 0-15-16,0 8 26 16,-6 4-7-16,-1 10-19 0,0 8 47 15,4 6-41-15,1 3 10 16,2 3 5-16,0 0-13 16,0 0-14-16,0 0 2 15,-4 16 0-15,0 18-12 16,-1 10 12-16,1 7 0 15,2 2-3-15,2 0 2 16,0-2 1-16,0-5 0 16,0-5 9-16,0-5-3 15,4-9-5-15,0-10-1 16,-1-6 5-16,-3-8 7 0,2-3-12 16,-2 0 13-16,2 0 20 15,0-2 50-15,5-18-68 16,4-5-11-16,0-4-4 15,12-3 9-15,1 2-9 16,8-1 0-16,5-1 7 16,-1 7-21-16,-3 4 14 15,-6 9-14-15,-9 9 12 16,-5 3-53-16,-9 0-5 16,-4 6-67-16,0 10-99 15,-17-3-93-15,-21-4-228 16</inkml:trace>
  <inkml:trace contextRef="#ctx0" brushRef="#br0" timeOffset="163353.24">14634 4849 878 0,'0'0'432'0,"0"0"-330"16,0 0-58-16,0 0-36 15,0 0-16-15,0 0-6 16,4 23-93-16,6 16-107 16,-10-1-511-16</inkml:trace>
  <inkml:trace contextRef="#ctx0" brushRef="#br0" timeOffset="166618.04">12757 6895 106 0,'0'0'126'0,"0"0"-16"15,0 0 2-15,0 0-47 16,0 0 35-16,0 0-52 16,0-20 15-16,0 19-1 15,0 1-36-15,0 0 1 16,0 0-10-16,0 0-5 16,0-2 33-16,0 2-25 0,0 0-6 15,0 0 18-15,0 0-28 16,0 0 5-16,0 10 2 15,0 3-4-15,0-2 18 16,0-1-24-16,0-5 0 16,0-2 11-16,0-3 2 15,0 0 4-15,4 0 32 16,1 0-14-16,0-6 12 16,-3-3-35-16,-2 4-13 15,0-1 45-15,0 3-40 16,0 3 20-16,0 0-22 15,0 0 9-15,0 0-24 16,0 0 11-16,0 0-81 16,0 3-49-16,2 11-78 0,2-5-163 15</inkml:trace>
  <inkml:trace contextRef="#ctx0" brushRef="#br0" timeOffset="167421.25">13288 6609 119 0,'0'0'134'0,"0"0"-45"15,0 0 23-15,0 0 17 16,0 0 2-16,0 0-25 15,0-70 15-15,0 60-20 16,0 1-21-16,0-3 5 16,0 4-28-16,0 5 8 15,-2 1-29-15,2 2 1 16,0 0-1-16,0 0-36 16,0 0 29-16,0 0-29 15,0 0-7-15,0 5-3 16,0 27-4-16,0 21 14 15,0 12 0-15,0 13 12 16,0 1-14-16,0 4 2 0,0-3 0 16,0 0 0-1,0-6 6-15,0-9-12 0,0-16 2 16,-3-12-59-16,3-13 32 16,0-10-88-16,0-11-70 15,0-3-28-15,0-9-131 16</inkml:trace>
  <inkml:trace contextRef="#ctx0" brushRef="#br0" timeOffset="167737.53">13294 6820 423 0,'0'0'279'0,"0"0"-104"16,0 0-49-16,0 0-57 15,0 0 4-15,0 0-41 16,11-91-24-16,12 82 22 16,1 4-22-16,5 5 7 15,-4 0-15-15,-1 0 0 16,-4 14 13-16,-6 6-13 16,-5 6 0-16,-9 2-11 15,0 3 11-15,-5 0 0 16,-17-1 10-16,-7-4-8 15,-2-3 19-15,4-9-21 16,2-5-60-16,6-4-31 16,9-5-97-16,6 0-93 0,4-16-365 15</inkml:trace>
  <inkml:trace contextRef="#ctx0" brushRef="#br0" timeOffset="168539.93">13542 6858 39 0,'0'0'237'16,"0"0"-78"-16,0 0 22 16,0 0-41-16,0 0-7 15,0 0-33-15,33 3 22 16,-21-17-54-16,-6-5-13 16,3-9 11-16,-5-6-60 0,0-1 36 15,2-2-22-15,-4 5-19 16,0 3 32-16,0 9-33 15,0 8 0-15,-2 6 9 16,0 3-1-16,0 3-8 16,0 0 0-16,0 0-6 15,0 15-4-15,0 7 10 16,2 2 0-16,5-2-5 16,2-6 8-16,0-4-3 15,0-4 0-15,2-2-27 16,-2-3 25-16,0-3-13 15,4 0 15-15,3-5-10 16,1-11-6-16,1 2 3 0,-2 2-2 16,-5 4 15-1,-7 5 1-15,-1 3-1 0,-3 0 0 16,0 0-1-16,2 0-22 16,0 15 17-16,0 10 1 15,0 4 10-15,1 1 31 16,-3 0-34-16,0 1 13 15,3-7-2-15,1-7-3 16,5-2-5-16,-1-5-5 16,4-3 2-16,1-7 11 15,5 0-4-15,4 0-7 16,5-9 5-16,-3-9 5 0,1-3-11 16,-5 2-1-1,-5-4 2-15,-1 2-7 0,-3-2 8 16,-4 4-3-16,-3 1 0 15,0 2 0-15,-4 2 0 16,0 2 0-16,0 1 6 16,0-1-19-16,0 3 13 15,-11 2 0-15,1 0-4 16,-4 4-10-16,3 3 14 16,0 0 0-16,-1 0 4 15,-1 0-18-15,2 8 13 16,0 14 1-16,2 9-4 15,3 4 10-15,6 2 8 0,0-1-6 16,2-6-4 0,22-6 0-16,5-5 2 0,4-8-6 15,6-7 7-15,-2-4 7 16,1 0-28-16,-2-18-24 16,0-7-102-16,-1-2-106 15,1-2-212-15</inkml:trace>
  <inkml:trace contextRef="#ctx0" brushRef="#br0" timeOffset="169334.02">14416 6708 261 0,'0'0'318'0,"0"0"-169"15,0 0-61-15,0 0-42 16,0 0 17-16,0 0-14 16,0-5-16-16,0 5 14 0,0-1-37 15,0 1 24 1,0-3 13-16,-17 1-25 0,-2 0-5 15,-1-2-17-15,-1 0 7 16,4 1 10-16,1-2-17 16,5 5 4-16,5 0 3 15,-4 0 5-15,4 0-20 16,-1 15 8-16,1 2 0 16,1 3-2-16,0 5 6 15,5-2-4-15,0 0 1 16,0-3 10-16,0-6-11 15,0-4 0-15,10-9 0 16,-2-1 5-16,5 0 0 0,5-23-5 16,3-10 0-16,0-6 8 15,-2-5-11 1,-3-2 3-16,-3-1 0 0,-3 1-3 16,-2 2 8-16,-6 7-5 15,0 10 10-15,-2 7 5 16,0 7 18-16,0 8-26 15,0 3-4-15,0 2 5 16,0 0-8-16,0 0-7 16,0 7 5-16,-9 12 2 15,-2 5-4-15,2 5 4 16,3 8 0-16,4 4-3 16,2 5 13-16,0-5-10 15,0-1 0-15,0-5 5 0,8-8-9 16,5-5 4-16,3-8 0 15,-1-3 4-15,1-10-2 16,0-1-2-16,4 0 0 16,-2-13-8-16,4-14-4 15,2-5 1-15,-1-3-12 16,2-3 18-16,-6-1-33 16,-3 3 19-16,-5 7 15 15,-7 8 4-15,-2 7 7 16,-2 6-1-16,0 5 6 15,0 3 8-15,0 0-20 0,0 11-10 16,0 13 9 0,-10 8 2-16,3 5 29 0,1-2-25 15,4 3 8-15,2-10 6 16,0-1-12-16,0-8-6 16,0-4-1-16,0-5 5 15,10-4 7-15,5-6-8 16,8 0-8-16,4 0 2 15,4-18-133-15,0 0-98 16,3-5-316-16</inkml:trace>
  <inkml:trace contextRef="#ctx0" brushRef="#br0" timeOffset="170173.79">14946 6611 205 0,'0'0'356'0,"0"0"-114"15,0 0-142 1,0 0-46-16,0 0-28 0,0 0-20 15,9-10 0-15,-7 10-6 16,1 6 7-16,-3 0 2 16,0 2-4-16,0 0-1 15,2-1 10-15,-2 0-4 16,0-5-10-16,0 2 0 16,0-4 6-16,0 0 15 15,4 0-19-15,-2-2 11 16,0-14-5-16,-2 0 1 15,0-4-8-15,0 3-1 16,0-2 5-16,-8 1 2 16,-3 4-4-16,-1 2 21 15,4 4 18-15,1 1-40 16,0 6 26-16,0 1-27 0,1 0 9 16,-1 0-12-16,1 1 3 15,-4 16-1-15,4 5 0 16,-1 4 9-16,5 8-9 15,2 0 0-15,0 3 2 16,0-4 5-16,13-3-5 16,10-6-2-16,6-3 4 15,2-10 7-15,2-4-12 16,3-7 1-16,-5 0-6 0,0-18-8 16,-2-11 12-16,-4-3-5 15,-7-8 1-15,-7-4 0 16,-5-4 1-16,-6-3 5 15,0 3 0-15,0 7-3 16,0 5 12-16,-6 11-9 16,-1 8 27-16,0 3-17 15,2 6 20-15,3 4-13 16,2 1-16-16,-2 3 42 16,2 0-42-16,0 0 4 15,0 0-5-15,-2 0-2 16,-2 0-1-16,1 3-7 15,-3 16 10-15,4 3-4 16,0 7 9-16,2 7-5 16,0 2 0-16,0 4 7 0,0 2-7 15,4-6 0-15,5-6 1 16,-3-8 23-16,-4-12-23 16,0-5 11-16,-2-7-6 15,0 0 8-15,3 0 6 16,2 0 14-16,6-5-2 15,4-19 16-15,9-7-48 16,5-4 0-16,1 1-1 16,-4 4 11-16,-1 8-10 15,-2 5 0-15,-6 10-1 16,-5 2-14-16,-10 5-23 16,-2 0-6-16,0 0-60 0,0 2-140 15,-5 5 4-15,-17-7-338 16</inkml:trace>
  <inkml:trace contextRef="#ctx0" brushRef="#br0" timeOffset="170342.21">14817 6254 676 0,'0'0'394'15,"0"0"-215"-15,0 0-150 16,0 0-27-16,0 0-4 15,0 0-53-15,16-12-69 16,13 31-105-16,-3-10-461 0</inkml:trace>
  <inkml:trace contextRef="#ctx0" brushRef="#br0" timeOffset="170850.24">15593 6695 80 0,'0'0'181'0,"0"0"-54"16,0 0 24-16,0 0 17 0,0 0-62 15,0 0 0-15,-60-4-11 16,60 4-8-16,0 0 16 16,0 0-61-16,0 0 3 15,29 0 2-15,15-6-44 16,18-4 17-16,7-2-20 15,5-2 5-15,-7-2-12 16,-11 4-42-16,-10-2-139 16,-15-3-293-16</inkml:trace>
  <inkml:trace contextRef="#ctx0" brushRef="#br0" timeOffset="171398.25">16214 6441 228 0,'0'0'237'0,"0"0"-21"15,0 0-80-15,0 0-11 16,0 0-28-16,0 0-12 16,-4-57 17-16,4 55-48 15,0 1-15-15,0 1 27 16,0 0-42-16,0 0-2 0,0 0-17 16,0 0-1-1,0 11-8-15,0 24-1 0,0 19 5 16,0 18 1-16,0 11 3 15,0 9-4-15,0 0 0 16,0-5 5-16,0-2-15 16,0-11-8-16,0-8-37 15,0-16 17-15,0-13-72 16,0-13-20-16,0-14-42 16,0-10-199-16</inkml:trace>
  <inkml:trace contextRef="#ctx0" brushRef="#br0" timeOffset="171706.15">16141 6529 427 0,'0'0'304'0,"0"0"-124"15,0 0-65-15,0 0 31 16,0 0-71-16,0 0-19 15,31-176-22-15,-11 165-31 16,-4 5 8-16,2 6-11 16,-3 0 4-16,1 5-19 15,-5 12 20-15,-7 6-7 16,-4 0 2-16,0 1 0 16,0 1-2-16,-6-4 2 0,-15 2-11 15,-1-5 8-15,0-2-38 16,2-6-37-16,5-5-41 15,7-5-88-15,8 0-174 16</inkml:trace>
  <inkml:trace contextRef="#ctx0" brushRef="#br0" timeOffset="172363.73">16403 6381 304 0,'0'0'452'15,"0"0"-299"-15,0 0-23 16,0 0-75-16,0 0-35 16,0 0-10-16,52-18-7 15,-41 18-6-15,3 2 3 16,-3 19-4-16,2 4 4 0,0 6 0 16,1 3 0-16,-5 1-7 15,-3-5 10-15,-6-2-3 16,0-8 0-16,0-5 3 15,0-6 4-15,-6-5-3 16,0-4 15-16,0 0 50 16,2-10-3-16,2-19-12 15,2-4-33-15,0-5-19 16,0 0 20-16,18 1-22 16,5 5-5-16,0 9-35 15,4 2-63-15,2 10 4 0,4 2-77 16,1 6-100-16,0 0 18 15,-1 1 54-15,-9 2 154 16,-6-2 50-16,-9 0 77 16,-5 2 71-16,-4-2 51 15,0 2-36-15,0 0-44 16,0 0-72-16,0 0-27 16,0 2-17-16,-2 16 7 15,-6 8-2-15,1 2 26 16,5 4-10-16,2-1 9 15,0-4-30-15,0-5 3 16,11-3 5-16,7-12-10 16,-1-7 13-16,8 0-2 0,0-11 3 15,2-17 23-15,-5-5-37 16,-9 1 10-16,-7 2-8 16,-6 2 11-16,0 1-14 15,-10 4 0-15,-15 5 1 16,-2 9-7-16,2 5 8 15,4 4-2-15,5 0 0 16,5 0-41-16,7 9-42 16,4 1-94-16,0-1-134 15,0-6-31-15</inkml:trace>
  <inkml:trace contextRef="#ctx0" brushRef="#br0" timeOffset="172898.09">17090 6198 245 0,'0'0'436'0,"0"0"-236"15,0 0-92-15,0 0-37 16,0 0-6-16,0 0-45 16,0-22 24-16,0 22-39 15,0 0 5-15,0 0-20 16,0 8 2-16,0 14 8 15,0 8-4-15,0 2 17 16,0 2-7-16,0 2-6 0,0-4 2 16,0-2-3-1,0-2 6-15,0-7-5 0,0-5 0 16,0-10 2-16,0-3-2 16,0-3 0-16,0 0 5 15,0 0 32-15,3-2-16 16,7-17-7-16,6-2-14 15,3 2 4-15,-4 1-6 16,5 5 2-16,0 5 0 16,-2 6-15-16,-3 0 16 15,1 2-1-15,-5 0 0 16,3 0-5-16,-6 14 1 0,-1 1 0 16,-5 2 4-1,-2 4-15-15,0-4 35 0,0 1-18 16,-15-2 18-16,-1 1-18 15,-4-5 38-15,4-6-31 16,6-4-8-16,-2-2 24 16,5 0-17-16,1 0-8 15,-3-14 0-15,0-2-61 16,6-3-59-16,3 0-122 16,0 1-232-16</inkml:trace>
  <inkml:trace contextRef="#ctx0" brushRef="#br0" timeOffset="173722.22">17790 6360 11 0,'0'0'205'16,"0"0"-55"-16,0 0-51 16,0 0-4-16,0 0-38 15,0 0-52-15,-6 7 13 16,4-4-18-16,0 1 0 16,-6 3 51-16,4-2-26 0,-1 1 5 15,1 2 9 1,0 1-31-16,0-4 19 0,1 2-27 15,-1-1 5-15,1-3 4 16,1-1-8-16,2 1 6 16,0-3 9-16,0 0 26 15,-2 0 32-15,2 0-19 16,-3 0 2-16,-1 0 8 16,-2-3-62-16,1-6 10 15,-2-1 2-15,0-3-2 16,1 2 21-16,-1-4-21 15,1 4-9-15,-1 1 19 16,-2-1-15-16,2 5 1 0,-1-2-7 16,-2 4 3-1,-1 2 0-15,1 2-5 0,0 0 0 16,-1 0-4-16,0 0 2 16,0 4-1-16,0 8 3 15,-1 4 0-15,1 4-5 16,5 1 5-16,-1 2 0 15,2 8 1-15,3-1 7 16,2-1-8-16,0 0 0 16,0-5 3-16,0-7 1 15,2-6-4-15,6-8 0 16,0-3 0-16,5 0-9 0,3-5 8 16,-1-16 1-16,1 0 0 15,3-1-8-15,-4-4 8 16,1 1-15-16,-1 2 6 15,-4 2 7-15,3 6 0 16,-6 1 2-16,4 1 0 16,-3 4 4-16,-5 2 7 15,0 7-6-15,-4 0 19 16,2 0-24-16,1 0 0 16,4 4 2-16,2 11 0 15,1 3 19-15,7 2-21 16,-5 2 0-16,2 0 1 15,-3 0-1-15,-4 0-1 16,-3-3-98-16,0-2-82 16,2-9-163-16</inkml:trace>
  <inkml:trace contextRef="#ctx0" brushRef="#br0" timeOffset="177644.89">16945 4807 28 0,'0'0'67'15,"0"0"-2"-15,0 0-5 16,0 0 52-16,0 0 27 15,0 0-38-15,0 0-13 16,-8 0-38-16,1 0-11 16,1 2 28-16,-6-1-13 0,1 1 8 15,2 0-3-15,0 5-36 16,2-4 33-16,3-1-27 16,2 0 3-16,2-2 27 15,0 0-32-15,0 0 3 16,0 0-18-16,25 0-4 15,27 0 56-15,27 0-49 16,17-4-15-16,13-10 14 16,9 0-7-16,5 0-7 15,-6-2 0-15,-16 4 4 16,-21 4-6-16,-24 2 2 0,-21 2 0 16,-16 4 0-1,-13-2 16-15,-4 2-16 0,-2 0 37 16,0 0-27-16,0 0 34 15,0 0-41-15,0 0 1 16,0 0 14-16,0 0-9 16,0 0-9-16,0 0 2 15,0 0 9-15,0 0-2 16,0-2-9-16,0 2 0 16,0 0 0-16,0 0 9 15,0 0-9-15,0-2 0 16,0 2 6-16,0-4-10 15,0-5 4-15,-11-5 0 16,-9-5-11-16,1-1 20 16,-2 4-9-16,3 0 0 0,7 4 2 15,3 2 1-15,8 6-3 16,0-1 0-16,0 4-12 16,10-3 12-16,22 4 0 15,7 0-2-15,9 0-14 16,-1 20 10-16,-9 9-18 15,-9 0 18-15,-17 5-11 16,-12 4 10-16,0 7 3 16,-31 5 1-16,-15 4 3 15,-8 0 0-15,3-3 0 16,9-8-84-16,11-17-115 16,21-24-429-16</inkml:trace>
  <inkml:trace contextRef="#ctx0" brushRef="#br0" timeOffset="178290.08">18918 4542 38 0,'0'0'187'0,"0"0"-50"0,0 0 29 16,0 0-51-16,0 0 21 16,0 0-50-16,0-71 4 15,0 61 13-15,0 2-47 16,0 1 33-16,0 0-23 16,0 0-26-16,0 0 37 15,0 3-57-15,0 0 2 16,0 4 5-16,0 0-21 15,0 0 0-15,0 0-6 16,0 0-7-16,0 3-2 16,2 23-5-16,6 9 14 0,0 12-3 15,-1 0 13-15,-5 3-10 16,2-4 0-16,1 0-64 16,-3-5-16-16,5-4-168 15,0-16-170-15</inkml:trace>
  <inkml:trace contextRef="#ctx0" brushRef="#br0" timeOffset="178532.94">19366 4648 393 0,'0'0'351'15,"0"0"-101"1,0 0-138-16,0 0-11 0,0 0-51 15,0 0-47-15,5-6 19 16,-5 12-22-16,0 20 0 16,-11 10-1-16,-14 4 15 15,-2-2-14-15,5-5 0 16,9-8-65-16,9-11-28 16,4-14-199-16,2 0-292 15</inkml:trace>
  <inkml:trace contextRef="#ctx0" brushRef="#br0" timeOffset="178972.19">19801 4425 323 0,'0'0'285'0,"0"0"-104"15,0 0-102-15,0 0 8 16,0 0-16-16,0 0-22 15,18-44 46-15,-18 44-36 16,0-2-2-16,0 2-7 16,0 0-37-16,0 0 11 15,0 0-24-15,0 0 0 16,-11 21-10-16,-5 4 12 0,3 8-2 16,1 2 0-16,4 4 9 15,6-4-8-15,2 2-1 16,0-5 0-16,2-6-8 15,20-8 19-15,7-10-11 16,9-8 0-16,0 0 7 16,-1-22-16-16,-8-2-2 15,-10-2 11-15,-11 0-2 16,-8-4 14-16,0 2-12 16,0 0 16-16,-19-1-11 15,-6 7 2-15,-2 6-7 16,-2 9 0-16,0 4-17 15,2 3-1-15,7 0-50 16,3 0-87-16,12 0-63 0,5 0-220 16</inkml:trace>
  <inkml:trace contextRef="#ctx0" brushRef="#br0" timeOffset="179220.13">20185 4257 684 0,'0'0'238'0,"0"0"-54"16,0 0-115-16,0 0-48 15,0 0-9-15,0 0-5 16,143 71-7-16,-108-20 0 16,-6 11 9-16,-12 6 2 0,-17 5-11 15,-2 1 0 1,-42 4-5-16,-23-2 5 0,-20-4-26 15,-27-7-27-15,-17-17-92 16,-10-12-92-16,8-18-351 16</inkml:trace>
  <inkml:trace contextRef="#ctx0" brushRef="#br0" timeOffset="179603.15">18785 4359 28 0,'0'0'160'15,"0"0"-14"-15,0 0-60 16,0 0 18-16,0 0 42 15,0 0-46-15,62-116 28 16,-60 111-48-16,0 5 0 16,-2 0 13-16,0 0-53 15,0 0 9-15,0 0-49 16,-12 5 12-16,-15 22 12 0,-7 12-19 16,-4 13-2-16,9 8 6 15,5 8 0-15,10 3-8 16,14-1-1-16,0-2 12 15,16-3-9-15,28-7-3 16,14-11-62-16,7-8-95 16,-1-19-227-16</inkml:trace>
  <inkml:trace contextRef="#ctx0" brushRef="#br0" timeOffset="180914.48">18488 6272 159 0,'0'0'151'15,"0"0"-34"-15,0 0 22 16,0 0-72-16,0 0-22 0,0 0 13 16,-52 0-20-16,26 0 20 15,-6 0 37-15,1 8-48 16,0-1 23-16,7-3-12 16,8 0-5-16,8-3 29 15,5 1-57-15,3-2 18 16,0 0-29-16,20 0-4 15,21 0 60-15,15 0-70 16,12-3 3-16,12-4-11 16,11 1-10-16,6 2-10 15,-6 1-10-15,-13-2-40 16,-16 1 33-16,-21-1-12 16,-15 5 40-16,-12-3 8 0,-8 3 18 15,-6 0-1 1,0 0 55-16,0 0-8 0,0 0 19 15,0-4-53-15,0-4-15 16,-8 0 13-16,-4-1-10 16,-1-3 3-16,0-2 0 15,-3 2-6-15,-2-5 22 16,1 5-27-16,-2 2-1 16,9 3 23-16,1 4-15 15,9 3-8-15,0-2 0 16,0 2-6-16,21 0 6 15,11 0 0-15,6 0 5 0,-2 12-22 16,-7 10 16-16,-10 4 1 16,-9 6 0-1,-10 2 5-15,0 7-9 0,-18-3 4 16,-9-1 0-16,5-3-10 16,4-3-83-1,14-13-142-15,4-12-374 0</inkml:trace>
  <inkml:trace contextRef="#ctx0" brushRef="#br0" timeOffset="185293.91">19855 6055 76 0,'0'0'168'15,"0"0"11"-15,0 0-27 16,0 0-63-16,0 0 4 15,0 0-32-15,0 0 9 16,20-70-8-16,-20 64-20 16,0 1 10-16,2 2-15 15,-2 2-8-15,0 1 15 16,0 0-24-16,0 0 0 16,0 0-19-16,0 0 9 0,0 0-20 15,0 0 3-15,0 0 7 16,0 15-7-16,0 7 7 15,0 7 0-15,0 1 0 16,9 0 3-16,1-2-13 16,9-4 16-16,-3-10-6 15,1-5 0-15,1-9 13 16,-3 0-7-16,4-3 10 16,-4-15-13-16,1-2 7 15,-8-4-10-15,1-3 0 16,-1 1-5-16,-6 2 8 15,0 2-3-15,2 5 4 16,-2 1 0-16,0 3 26 0,-2 3-11 16,0 6-4-16,0 3 23 15,3 1-35-15,-3 0 8 16,0 0-11-16,0 0-1 16,2 0-9-16,2 1-9 15,-2 18 19-15,1 8 0 16,0 9 10-16,-1 5-15 15,0 9 5-15,-2 6 0 16,0 2 8-16,0 3-8 16,0-6 0-16,0-2-1 15,0-7 4-15,-4-9-3 16,-4-3 0-16,2-15 2 16,-1-5-18-16,1-6 14 0,1-6-9 15,3-2 0 1,-7 0 11-16,0-6 24 0,-7-20 16 15,1-6-38-15,-1-6 41 16,7 0-36-16,7-3-1 16,2 0-5-16,2-2 12 15,25 1-15-15,6 0 2 16,3 4 0-16,1 7-5 16,-2 8-62-16,-2 7-77 15,-4 7-33-15,-2 8-293 16</inkml:trace>
  <inkml:trace contextRef="#ctx0" brushRef="#br0" timeOffset="185595.93">20351 6140 424 0,'0'0'257'0,"0"0"-84"15,0 0-25-15,0 0-32 16,0 0 20-16,0 0-78 0,-8-4-30 16,8 4-23-16,2 0 19 15,14 0-18-15,5 0 5 16,8 0 4-16,8 0 8 15,3 0-23-15,2-3-53 16,5-10-137-16,-3-6-221 16</inkml:trace>
  <inkml:trace contextRef="#ctx0" brushRef="#br0" timeOffset="186075.15">20804 5993 340 0,'0'0'263'0,"0"0"-137"0,0 0-31 16,0 0-19-16,0 0-34 15,0 0-3-15,-2-22-5 16,2 21 21-16,0-3 1 16,0-1-36-16,0 2 41 15,0-2-7-15,0 1-41 16,0 1 48-16,0 3-49 15,0-2 14-15,0 2-13 16,0 0-3-16,0 0-2 16,0 0-8-16,0 0 0 15,0 0-13-15,0 0-7 16,0 14 14-16,0 9 0 16,0 7 12-16,-2 2-15 0,2 3 9 15,0-3-3 1,4-4-8-16,14-4 6 0,3-10-1 15,4-12 1-15,8-2 5 16,4-7 1-16,1-19-1 16,-5-8 0-16,-10 1-10 15,-15 1 13-15,-8 2-3 16,0 6 12-16,-8 3-8 16,-17 8 3-16,0 2-7 15,-6 5 0-15,-2 6-12 16,-1 0 12-16,-1 0-119 15,-1 6-90-15,5 6-364 16</inkml:trace>
  <inkml:trace contextRef="#ctx0" brushRef="#br0" timeOffset="187799.67">22141 5782 273 0,'0'0'220'0,"0"0"-37"16,0 0-91-16,0 0-2 0,0 0-28 15,0 0-9 1,12-27-25-16,-12 27-21 0,0 0 14 16,0 0-21-16,0 0-4 15,0 2 3-15,0 20-6 16,0 8 7-16,0 3 0 16,0-4 4-16,0-3-1 15,0-6-3-15,7-5-13 16,1-8 4-16,6-5 9 15,-3-2 19-15,5 0 12 16,1-12-20-16,1-8 14 16,2-3-18-16,0 0-7 15,-1-1 0-15,-4 4 13 16,-1 2-9-16,-8 1 3 16,-2 3 4-16,-2 1 50 0,1 3-24 15,-3 1 8-15,0 6-9 16,0 1-22-16,0 2 16 15,0 0-19-15,0 0-4 16,0 0 12-16,0 0-18 16,0 0-1-16,0 0 0 15,0 0-21-15,0 5 17 16,0 15 2-16,0 11 2 16,0 3-1-16,0 8 5 15,2 0-4-15,2 6 0 16,4 3 8-16,0 0-10 15,1 3 2-15,-3 1 0 0,4-5-6 16,-1-5 17 0,-5-8-11-16,0-7 0 0,-2-9 4 15,-2-7-6-15,0-5 2 16,0-2 0-16,0-4-13 16,0-1 10-16,0-2 3 15,-2 0-8-15,-4 0 16 16,-7 0 19-16,-3-10-2 15,1-8-10-15,-4-5 10 16,9-3-8-16,-2-6-14 16,5-3 3-16,7-2 10 15,0 0-12-15,0 3-4 16,0 3 0-16,11 4-19 16,7 5 18-16,-2 2-34 15,4 5-33-15,7 4-155 0,0-2-145 16</inkml:trace>
  <inkml:trace contextRef="#ctx0" brushRef="#br0" timeOffset="188116.59">22652 5978 86 0,'0'0'244'0,"0"0"-42"15,0 0-24-15,0 0-17 0,0 0 20 16,0 0-79-16,-4 0 23 16,4 0-51-16,0 0-52 15,0 0 23-15,0 0-45 16,10 0 7-16,7 0 23 15,3 0-21-15,1 0-12 16,4 0 3-16,2 0-70 16,2 0-115-16,2-3-223 15,0-11-289-15</inkml:trace>
  <inkml:trace contextRef="#ctx0" brushRef="#br0" timeOffset="188519.36">23031 5781 75 0,'0'0'106'16,"0"0"45"-16,0 0-29 15,0 0 4-15,0 0-43 16,0 0 38-16,0-66-58 15,0 60 20-15,0 0-6 0,0 0-38 16,0 1 40-16,0 2-33 16,0-1 11-16,0-1 33 15,0 2-70-15,0 1 22 16,0 2-11-16,0 0-18 16,0 0 30-16,0 0-38 15,0 0 2-15,0 0-1 16,0 0-5-16,0 0-1 15,0 0 0-15,0 3-28 16,0 23 28-16,0 13 11 16,0 7-10-16,0 7-2 15,0-2-39-15,9 2-43 16,0-7-134-16,5-13-117 0,1-12-270 16</inkml:trace>
  <inkml:trace contextRef="#ctx0" brushRef="#br0" timeOffset="189666.26">20071 5368 212 0,'0'0'260'0,"0"0"-105"16,0 0-11-16,0 0-78 0,0 0 48 16,0 0-17-16,0 0-26 15,24-43 4-15,-24 42 1 16,0 1-28-16,0 0 10 16,0 0-39-16,0 0-18 15,0 0 1-15,0 0-2 16,5 5-16-16,-1 24 7 15,-2 11 9-15,0 6 20 16,-2 4-20-16,0 2 0 16,0-6-1-16,0-2 5 15,0-5-4-15,0-7 0 16,0-6-61-16,0-6-7 16,0-8-77-16,0-7-40 0,2-5-93 15,4 0-7 1</inkml:trace>
  <inkml:trace contextRef="#ctx0" brushRef="#br0" timeOffset="189965.09">20127 5370 213 0,'0'0'335'0,"0"0"-63"15,0 0-90-15,0 0-70 16,0 0 16-16,0 0-65 15,-17-82 0-15,21 76-63 0,11-1 0 16,5 6-3-16,11 1 22 16,0 0-19-16,3 1 1 15,-7 13 5-15,-8 4-1 16,-7 3-5-16,-8 5 0 16,-4 2-13-16,0 2 13 15,-13 2-13-15,-19 0 3 16,-8-2-30-16,-8-2-26 15,-8-2-75-15,-4 0-57 16,-1-2-60-16,6-2-104 16</inkml:trace>
  <inkml:trace contextRef="#ctx0" brushRef="#br0" timeOffset="190566.28">19750 5833 70 0,'0'0'207'0,"0"0"37"16,0 0-95-16,0 0-33 0,0 0 4 15,0 0-22-15,0-49-39 16,0 49-12-16,0 0-8 15,0 0-31-15,0 0-7 16,-7 3 4-16,-11 19-5 16,-6 11 49-16,-3 11-32 15,2 9 13-15,6 10-9 16,7 2-14-16,10 4 1 16,2-2-8-16,12-4-3 15,30-5 0-15,18-10-54 16,18-11-57-16,14-19-126 15,10-18-177-15</inkml:trace>
  <inkml:trace contextRef="#ctx0" brushRef="#br0" timeOffset="190989.56">21049 5722 688 0,'0'0'257'0,"0"0"-94"16,0 0-81-16,0 0-58 16,0 0-9-16,0 0-1 15,147 59-13-15,-95-3-2 16,-10 16 8-16,-11 9-7 15,-19 1 0-15,-12-2 3 16,-2-6 4-16,-25-9-7 0,-4-14-47 16,-3-12-44-1,3-21-252-15</inkml:trace>
  <inkml:trace contextRef="#ctx0" brushRef="#br0" timeOffset="191661.94">22521 5177 23 0,'0'0'119'16,"0"0"16"-16,0 0-19 15,0 0 22-15,0 0 19 16,0 0-54-16,0-27-7 16,0 24 9-16,0 1-42 0,0 2 16 15,0 0-52-15,0 0-4 16,0 0-23-16,0 14-9 15,0 18 9-15,0 15 8 16,0 4-5-16,4 6 18 16,3-1-21-16,-3-2 0 15,-2-6-4-15,-2-6 4 16,0-10-47-16,0-11-52 16,0-12-89-16,0-9-96 15,5-2-171-15</inkml:trace>
  <inkml:trace contextRef="#ctx0" brushRef="#br0" timeOffset="191940.23">22583 5179 262 0,'0'0'264'16,"0"0"-20"-16,0 0-84 15,0 0-59-15,0 0 1 16,0 0-47-16,13-75-25 15,3 66-10-15,1 6-8 16,2 0 16-16,1 3-28 16,-3 6 0-16,2 18-4 15,-7 7 7-15,-4 6-3 16,-6 1 0-16,-2 1 1 16,0-5-17-16,-20-3 6 0,-11-2-6 15,-7-5-48 1,-3-6-91-16,-3-9-101 0,-1-2-167 15</inkml:trace>
  <inkml:trace contextRef="#ctx0" brushRef="#br0" timeOffset="192365.25">22072 5600 81 0,'0'0'176'0,"0"0"-57"16,0 0 6-16,0 0 15 16,0 0-47-16,0 0-17 15,0-14-27-15,0 14-22 16,-6 0 13-16,-5 14-21 0,-7 15 34 16,0 10 15-1,-2 14-32-15,4 5 1 0,8 5-1 16,8-2-35-16,0 2 22 15,26-4-23-15,23-2-13 16,13-6 11-16,19-10-93 16,8-15-74-16,2-20-122 15,-1-6-254-15</inkml:trace>
  <inkml:trace contextRef="#ctx0" brushRef="#br0" timeOffset="192669.25">23183 5432 662 0,'0'0'238'15,"0"0"-93"-15,0 0-75 16,0 0-54-16,0 0 21 16,0 0-14-16,214 227-9 15,-172-125 15-15,-13 0-26 16,-23-4 0-16,-6-7-3 16,-52-7-50-16,-29-8 12 0,-17-10-70 15,-9-11-199-15</inkml:trace>
  <inkml:trace contextRef="#ctx0" brushRef="#br0" timeOffset="203249.08">12781 6895 73 0,'0'0'151'15,"0"0"-38"-15,0 0-3 16,0 0-37-16,0 0-38 0,0 0 17 15,-2-7-52 1,2 7 0-16,0 0-4 0,0 0-37 16,-4 10-67-16,-5-1-107 15</inkml:trace>
  <inkml:trace contextRef="#ctx0" brushRef="#br0" timeOffset="-211240.63">8609 7874 4 0,'0'0'27'0,"0"0"-7"16,0 0-14-16,0 0-4 15,0 0 8-15,0 0-9 16,0 0 3-16,0 0 13 16,0 0-1-16,0 0 21 15,0 0-1-15,0 0-7 16,0 0 17-16,0 0-14 16,0 0 4-16,0 0-13 15,0-4-18-15,0 2 7 16,0-1 5-16,0-2-8 15,0-1 22-15,0 2-30 0,0 0 13 16,0 0 6 0,0 2-12-16,0 1 21 0,0 1-10 15,0-3 8-15,0 0 13 16,0 3-38-16,0-1 1 16,0 1 13-16,0 0-9 15,0 0 2-15,0 0-9 16,0 0 4-16,0 0 0 15,0 0 1-15,0 0-5 16,0 0 6-16,0 0 3 16,0 0-7-16,0-2 13 15,0 0-9-15,0-2 19 0,0 2-22 16,0-1-3 0,0 0 5-16,0 1 3 0,0 0-8 15,0 2 0 1,0 0 1-16,0 0 8 0,0 0-3 15,0 0-6-15,0 0 6 16,0 0-1-16,0 0 9 16,0 0 1-16,0-2-11 15,0 0 24-15,0-2-21 16,0 0-7-16,0 2 0 16,0-1 5-16,0 1-5 15,0-1 0-15,0-1 1 16,0 2-1-16,0 0 4 0,0-2-4 15,0 1 0-15,0 3 6 16,0 0-6-16,0 0 0 16,0 0 2-16,0 0-6 15,0 0 4-15,0 0-1 16,0 0-4-16,0 0-19 16,0 0 16-16,0 3 4 15,0 12 4-15,0 4-3 16,0 2 7-16,0 6-4 15,0 3 0-15,0 7-1 16,0-2 1-16,0 2 0 16,0-1 4-16,0-2-5 15,0-2 2-15,0-4-1 16,0-6 0-16,0-3 7 0,0-10-7 16,0-6 0-16,0-2 1 15,0-1 6-15,0 0-1 16,0 0 5-16,0 0 16 15,0 0-26-15,0 0 21 16,0 0-22-16,0 0 4 16,0 0-9-16,0 0-10 15,0 0-77-15,0 0-100 16,0 0-249-16</inkml:trace>
  <inkml:trace contextRef="#ctx0" brushRef="#br0" timeOffset="-209410.8">8595 8464 34 0,'0'0'50'15,"0"0"8"-15,0 0 36 16,0 0-34-16,0 0-1 16,0 0-6-16,6-8-31 15,-3 8 11-15,-3 0-8 16,0 0-18-16,0 0 18 16,0 0-23-16,0 0 4 15,0 0 21-15,0 0-26 16,0 0 18-16,-5 0-9 15,-8 6-9-15,-3 8 14 16,3 4-15-16,-3 4 0 16,3 7 7-16,3 4 0 0,2 6 5 15,6 1 7-15,2 1-5 16,0-3 24-16,12-4-38 16,15-7 0-16,1-9 25 15,8-10-22-15,4-8 49 16,0 0-10-16,0-4-26 15,-6-16 27-15,-7-4-42 16,-8-4 2-16,-5-2 2 16,-10-2-3-16,-4-3-2 15,-2 5 5-15,-20 2 2 0,-7 6 0 16,-3 2-5 0,3 8-2-16,0 2 0 0,5 4-5 15,2 2 5-15,2 2 0 16,1-3-52-16,4 2 21 15,4 1-96-15,2 0-11 16,9 2-86-16</inkml:trace>
  <inkml:trace contextRef="#ctx0" brushRef="#br0" timeOffset="-203695.18">8702 10205 75 0,'0'0'128'0,"0"0"-50"15,0 0-16-15,0 0-2 16,0 0 46-16,0 0-8 16,0 0-40-16,-16-19-25 15,16 18 24-15,0-2-37 16,-2 2 10-16,2 1 26 15,0 0-37-15,0 0 15 16,0 0-26-16,0 0-4 16,0 0 6-16,0 0-9 15,0 0-1-15,0 0 0 16,0 0-18-16,0 19 18 0,0 16 2 16,0 9 1-16,0 8 26 15,0 3-23-15,0 3-4 16,0-7 17-16,2-3-13 15,5-8 11-15,2-9-7 16,-2-9-4-16,-3-10 22 16,-2-6-24-16,1-6 3 15,-3 0 24-15,0 0-9 16,0 0 25-16,0 0-24 16,2 0-22-16,2-2-1 15,3-10-124-15,0 3-25 16,-1 2-193-16</inkml:trace>
  <inkml:trace contextRef="#ctx0" brushRef="#br0" timeOffset="-201752.42">8796 12971 39 0,'0'0'86'0,"0"0"-17"16,0 0-16-16,0 0 1 15,0 0-29-15,0 0 26 16,-6-49-1-16,2 45-3 16,2-1 18-16,0 4-38 15,0-2 16-15,0-1-6 16,-3 4-21-16,-1-1 26 15,-1 1-22-15,0 0-3 16,-4 0 12-16,0 0-28 16,-5 9 20-16,1 10-8 15,1 5-6-15,-1 5 41 0,-3 10-32 16,5 5 5-16,-1 2 23 16,6-1-24-16,5-4 4 15,3-2-1-15,0-6-22 16,29 0 37-16,13-5-30 15,14-8 5 1,13-6 16-16,10-10-24 0,-2-4 3 16,1-2-2-16,-7-26 0 15,-6-8-8-15,-9-8 2 16,-13-10 0-16,-20-8-3 16,-17-5-14-16,-6 1 17 15,-41 5 0-15,-15 14 5 16,-6 10 30-16,-3 16-30 0,-4 7 2 15,3 10-7-15,1 4 4 16,9 0-11-16,11 7-30 16,12 16-101-16,16 0-100 15,17-4-229-15</inkml:trace>
  <inkml:trace contextRef="#ctx0" brushRef="#br0" timeOffset="-197898.3">6585 8179 1 0,'0'0'35'0,"0"0"16"16,0 0-13-16,0 0 11 15,0 0 16-15,0 0-27 16,-3 0 5-16,3 0 0 15,0 0-11-15,0 0 18 0,0 0-26 16,0 0 0 0,5 0-11-16,13 0 10 0,11 0-10 15,11-4 5 1,16-3-13-16,10-5 16 0,12-1-17 16,5-1 2-16,4 2-3 15,6-2 5-15,1 0-9 16,1-2 1-16,-1 0 0 15,-7 2 3-15,-6-2-2 16,-10 0-1-16,-7-1 0 16,-4 4 4-16,-4-3-2 15,0 4-2-15,-2-1 4 0,0 4-11 16,-6 1 7 0,-5 1-8-16,-10 4 3 0,-6 1-9 15,-5 2 14-15,-4 0 0 16,-3 0 1-16,-3 0 2 15,-1 0-3-15,-5 0 0 16,-1 0-1-16,0 0 0 16,-3 0 1-16,-2 0 0 15,2 0 0-15,0 0 0 16,0 0 6-16,0 0-6 16,1 0 0-16,-3 0 0 15,2 0 0-15,-2 0 0 16,0 0-7-16,0 0-2 15,0 0-3-15,0 0 12 16,0 0-2-16,0 0 13 0,0 0-11 16,0 0 0-16,0 0 8 15,0 0-6-15,0 0-1 16,0 0-1-16,0 0 0 16,0 0 10-16,0 0-8 15,0 0-2-15,0 0 0 16,0 0 8-16,0 0-8 15,0 2-11-15,0-1-108 16,0 6-24-16,0 0 30 16,0 0-46-16</inkml:trace>
  <inkml:trace contextRef="#ctx0" brushRef="#br0" timeOffset="-196194.42">8136 7850 34 0,'0'0'69'0,"0"0"-33"16,0 0 41-16,0 0-37 15,0 0 38-15,0 0-3 16,0-31-17-16,0 31 41 16,0 0-44-16,0 0-26 0,0 0 21 15,0 0-48 1,0 0 16-16,0 0-18 0,0 0 3 16,0 0-9-16,6 0-39 15,10 1 45-15,6 15 15 16,5-2-4-16,4 3-7 15,2-6 3-15,2-3 0 16,-9-2 10-16,-10-1-17 16,-8-3 12-16,-8-2 30 15,0 1-35-15,0 6-14 16,-13 2-1-16,-24 14 8 16,-21 9 4-16,-14 17-4 15,-10 12-112-15,-12 14-46 16,0 0-156-16</inkml:trace>
  <inkml:trace contextRef="#ctx0" brushRef="#br0" timeOffset="-195382.96">6585 8168 38 0,'0'0'61'16,"0"0"-10"-16,0 0 10 15,0 0-17-15,0 0 15 16,0 0 8-16,-30 26-48 16,28-21 24-16,0-3 13 15,2-2 16-15,0 0 49 16,0 0-35-16,0-12-1 0,11-14-55 16,12-6-24-1,3-2-6-15,-1 6 0 0,-6 6 9 16,-2 6-20-16,-9 10 11 15,-3 4-18-15,-5 2 0 16,0 0-106-16,-3 14 2 16,-17 14 107-16,-6 4-13 15,-3 2 27-15,2-2-12 16,0-6 13-16,7-4-17 16,5-7 20-16,5-6-3 15,8-2 0-15,2-4-22 16,0 1-46-16,25 4 68 15,12 2 84-15,9 6-46 0,2 7-35 16,4 7 8 0,-1 6-11-16,7 2-121 0,2-4-93 15</inkml:trace>
  <inkml:trace contextRef="#ctx0" brushRef="#br0" timeOffset="-194590.43">9400 7827 100 0,'0'0'128'16,"0"0"-35"-16,0 0 19 16,0 0-8-16,0 0-24 15,0 0-10-15,0-41-9 0,0 39-4 16,0 0-30-16,0 2-5 15,0 0-22-15,0 0-2 16,4 0 0-16,5 13 4 16,0 6-1-16,-2 3-1 15,-2 2 6-15,-3-3-6 16,0-5 3-16,-2-5 6 16,2-5 0-16,0-6 3 0,-2 0-11 15,7 0 33 1,9 0-1-16,13-7 21 0,11-18-38 15,13-7-9-15,7-6 6 16,3-2-12-16,4 0-1 16,-7 6 0-16,-11 7 4 15,-13 12-12-15,-17 9-11 16,-7 6-60-16,-8 0-37 16,-4 10-153-16,0 13-58 15</inkml:trace>
  <inkml:trace contextRef="#ctx0" brushRef="#br0" timeOffset="-193426.43">6780 8957 42 0,'0'0'59'0,"0"0"10"0,0 0-13 16,0 0 30-16,0 0 10 16,0 0-25-16,-27 2 14 15,27-2-42-15,0 0 14 16,12 0-21-16,26 0-11 16,22 0-11-16,23-2-6 15,19-8 0-15,16-2 37 16,15-2-43-16,8 0 15 15,0 0-11-15,-3 0 4 16,-11-2 5-16,-9 2-15 16,-17 0 3-16,-26 4-1 15,-21 1 12-15,-25 4-14 0,-16 3 19 16,-6 0-16-16,-4 2 33 16,-3 0-11-16,0 0-24 15,2 0 18-15,-2 0-10 16,0 0-9-16,0 0 0 15,0 0 10-15,0 0-9 16,0 0-1-16,0 0 2 16,0 0 8-16,0 0-7 15,0-2-3-15,0-6 5 16,0-2-5-16,-10-7-4 16,-1-2-25-16,-7 1 28 15,3 0-12-15,-3 3 10 16,0 5-1-16,0 6-1 15,5 3-2-15,4 1 3 16,4 0 4-16,5 0 0 0,0 0-17 16,0 0 6-16,2 8 3 15,19 7 0-15,4 3 3 16,6 5 4-16,-9 1 1 16,-9 8 0-16,-13 8-5 15,-13 8 5-15,-36 6-62 16,-22 1-27-16,-10-6-150 15,-1-8-98-15</inkml:trace>
  <inkml:trace contextRef="#ctx0" brushRef="#br0" timeOffset="-192781.5">6667 9011 99 0,'0'0'102'15,"0"0"37"-15,0 0-20 16,0 0 0-16,0 0-26 15,0 0 5-15,24-46-12 16,-17 36-68-16,4-4 9 16,2-2-10-16,5-3-17 15,3-1 14-15,-2 1-14 0,2 1 0 16,-8 8-1 0,-4 2 1-16,-5 8 0 0,-4 0-22 15,0 0-76-15,0 2-41 16,-22 18 47-16,-11 8 74 15,-7-2 6-15,2-1-43 16,2-2 36-16,9-2 5 16,5-7 14-16,8-5 8 15,6-2-8-15,8-6 0 16,0-1 24-16,0 0 9 16,0 6-32-16,20 5 80 15,13 4-58-15,9 10 5 0,6 5-28 16,2 4 1-16,8 2 8 15,0 3-9 1,-6-7-47-16,-17-3-231 0</inkml:trace>
  <inkml:trace contextRef="#ctx0" brushRef="#br0" timeOffset="-191989.4">9333 8589 81 0,'0'0'130'0,"0"0"-31"16,0 0-2-16,0 0 11 16,0 0 15-16,0 0-17 15,-11-83-62-15,11 79 11 0,0 4-11 16,0 0-34-16,0 0 25 16,0 0-35-16,0 0-24 15,0 0 23-15,0 12-4 16,8 14 5-16,4 0 0 15,-5 4 8-15,-1-2-2 16,1-5-6-16,-2-6 0 16,-3-6-2-16,2-5 8 15,-2-6-7-15,9 0 2 16,16 0 32-16,11-22 42 16,16-15-75-16,8-5 2 15,2-6 0-15,6-2 7 16,-3 4-10-16,-3 0 1 0,-12 10-8 15,-14 10-4 1,-16 9 12-16,-13 9 0 0,-5 5-5 16,-4 1-39-16,0 2-24 15,0 0-111-15,0 0-184 16,-18 13 26-16</inkml:trace>
  <inkml:trace contextRef="#ctx0" brushRef="#br0" timeOffset="-191018.93">6859 9687 25 0,'0'0'63'0,"0"0"31"0,0 0-15 15,0 0-26-15,0 0 33 16,0 0-44-16,-52 7 10 15,52-7 13-15,0 0-26 16,7 0 34-16,25 0-22 16,18 0-41-16,19-5 41 15,20-11-43-15,15-1 5 16,9-3-6-16,12 1 0 16,-2 1-2-16,-5 2-5 15,-14 4 4-15,-19 5-4 16,-20 0 0-16,-21 7 0 0,-15-2-9 15,-15 2 16 1,-10 0-7-16,-4 0 0 0,0 0 7 16,0 0 28-16,0 0-9 15,0 0 6-15,0-3 4 16,0 0-35-16,0-5 17 16,0-4-18-16,0 0 3 15,-4-2-5-15,-3-3 2 16,2 3-5-16,3 2 0 15,0 2-15-15,-3 4 16 16,3 5-3-16,-2 1-25 16,2 0 26-16,2 0-27 15,0 0 33-15,0 0-6 16,0 0-19-16,11 0 13 0,15 10 10 16,8-3 4-1,-1 4 15-15,-4 1-12 0,-6 4-1 16,-13 3-4-16,-10 12-9 15,-2 5 8-15,-44 8-22 16,-26 9-76-16,-14-2-101 16,-9-5-226-16</inkml:trace>
  <inkml:trace contextRef="#ctx0" brushRef="#br0" timeOffset="-190443.41">6865 9663 80 0,'0'0'136'0,"0"0"-48"16,0 0-34-16,0 0 23 16,0 0-10-16,0 0 7 15,45-90-10-15,-45 86-24 16,0 1 3-16,0 3-12 15,0 0-23-15,0 0 26 16,0 0-34-16,-7 0 6 16,-15 0-21-16,-5 17 25 15,-4 3-13-15,2 1 3 16,2 2 0-16,7-2-5 16,5-4 5-16,8-8 0 15,4-4-3-15,3-3-7 16,0-2-1-16,0 0 11 15,23 0 15-15,10 0 55 0,12 0-60 16,1 0 8-16,-7 0-14 16,-10-2 3-16,-12 2-8 15,-8 0 1-15,-4 0-9 16,-5 15-3-16,0 6 0 16,0 5-17-16,0 4-5 15,-5 0-79-15,1-2-64 16,2-5-157-16</inkml:trace>
  <inkml:trace contextRef="#ctx0" brushRef="#br0" timeOffset="-188801.07">6622 10684 126 0,'0'0'176'0,"0"0"-64"15,0 0-22-15,0 0-33 16,0 0 16-16,0 0-5 16,257-29-15-16,-148 16-33 15,15-1 13-15,13 0-32 16,3-1-1-16,-4 6 21 16,-13-1-17-16,-23 3-2 15,-24 2-2-15,-20 1 10 16,-25 0-10-16,-14 1 0 15,-12 3 1-15,-5 0 2 16,0-2 20-16,0 2 5 0,0-2 2 16,0-1-24-16,0-5 20 15,-2-3-26-15,-11-3 0 16,-3 0-7-16,3 0 12 16,2 1-5-16,-1 1 0 15,8 3 7-15,-3 5-6 16,5 2-1-16,0 0 0 15,2 2-14-15,-2 0 7 16,2 0 7-16,0 0 0 16,0 0 0-16,0 0-14 15,0 0 1-15,13 0 13 16,14 2-5-16,2 13 13 16,2-3-8-16,-6 7 0 15,-10 1 4-15,-15 8-16 0,-11 7-77 16,-43 2-73-16,-17 3-45 15,-7-6-204-15</inkml:trace>
  <inkml:trace contextRef="#ctx0" brushRef="#br0" timeOffset="-188260.44">6720 10714 264 0,'0'0'137'0,"0"0"-69"16,0 0 3-16,0 0 1 0,0 0-12 16,0 0 30-16,56-149-65 15,-31 126-15-15,-5 5 2 16,-9 7-1-16,-3 5-11 15,-8 6 0-15,0 0-13 16,0 0-57-16,-10 10-47 16,-19 15 53-16,-9 4-3 15,0 1-19-15,0 0 58 16,2-1 4-16,7-3 24 16,4-2 12-16,8-2-11 15,13-7-1-15,4-1 21 16,0-3-10-16,15-5 64 15,20-2 50-15,8 2-76 0,6 4-1 16,2 6-48-16,-1 9-12 16,0 7-130-16,-2-3-158 15</inkml:trace>
  <inkml:trace contextRef="#ctx0" brushRef="#br0" timeOffset="-187547.56">9525 10319 174 0,'0'0'132'0,"0"0"5"16,0 0 1-16,0 0-19 15,0 0-33-15,0 0 0 16,-10-80-43-16,16 80-43 16,7 0 1-16,7 1 2 15,9 15 3-15,2 5 10 0,0-1-11 16,0 2-5-16,3-6 0 16,-3 0 7-16,-4-7-7 15,-8-6 0-15,-7-3 4 16,-3 0 1-16,-5 0-5 15,-2-16 0-15,0-8-4 16,-2-2-2-16,0-1 6 16,0 8 0-16,-10 3 1 15,-3 7 2-15,-3 9-3 16,0 0 0-16,-4 0-1 16,-3 23-15-16,-3 13 15 15,-1 5-1-15,-7 7 4 16,3 1-11-16,2-5-81 15,4-9-211-15,10-18-237 0</inkml:trace>
  <inkml:trace contextRef="#ctx0" brushRef="#br0" timeOffset="-185883.41">6859 13624 100 0,'0'0'51'16,"0"0"-34"-16,0 0-17 15,0 0 52-15,0 0 24 16,0 0-9-16,-11 0 19 15,11 0-22-15,26 0-18 16,17-10-20-16,21-3-26 16,17-1 1-16,15 0 12 15,10 0-9-15,8-4-8 0,2 0-47 16,0-2 22 0,-5 0 25-16,-12 2-17 0,-15 3 21 15,-12-2-5-15,-22 2 20 16,-11 1-7-16,-15 2 14 15,-4 4 25-15,-6 1-5 16,1-1-12-16,3-1 8 16,-3 2-35-16,6 3-1 15,-4 1 4-15,1 0 0 16,-5 3-6-16,-1 0 0 16,-6 0 6-16,-3 0-10 15,-3 0 4-15,0 0 0 0,0 0 22 16,0 0-8-1,0-6 14-15,-3 0 6 0,-7-2-33 16,-6-3 22-16,-4 1-23 16,-7-1 0-16,-4 0-6 15,2 2 12-15,4 1-6 16,7 3 0-16,10 1 2 16,5 3 6-16,3 1-8 15,0 0 0-15,5 0 53 16,22 0-51-16,6 0 0 15,0 0-4-15,-8 15 7 16,-14 15-18-16,-11 13-30 16,-13 8-78-16,-37 7-56 15,-16-5-135-15</inkml:trace>
  <inkml:trace contextRef="#ctx0" brushRef="#br0" timeOffset="-185282.43">6745 13537 55 0,'0'0'79'16,"0"0"-47"-16,0 0-10 15,0 0 34-15,0 0-7 16,0 0 13-16,51-52-19 16,-49 52-29-16,-2 0 19 15,0 0 14-15,0-2-4 0,3 0 27 16,1 0-33-16,0-4-20 16,6 0 22-16,-2 1-35 15,-1 0 27-15,-3 1-13 16,-2 1-17-16,1 3 6 15,-3 0-7-15,0 0-10 16,0 26-3-16,0 6 14 16,0 6-1-16,-13 3 0 15,4-4 6-15,2-6-3 16,4-4-3-16,3-8 0 16,0 1-14-16,6-9 2 15,15-3 6-15,8-2 6 0,5-2 11 16,2-2 18-1,0 4-29-15,-5 2-20 0,-2-2-94 16,-5-2-156-16</inkml:trace>
  <inkml:trace contextRef="#ctx0" brushRef="#br0" timeOffset="-184970.96">10586 13070 88 0,'0'0'0'16,"0"0"-64"-16</inkml:trace>
  <inkml:trace contextRef="#ctx0" brushRef="#br0" timeOffset="-184429.42">10049 13147 69 0,'0'0'98'0,"0"0"-18"0,0 0 15 15,0 0 11-15,0 0 22 16,0 0-8-16,-7-92-52 15,7 80-2-15,0 7-9 16,0 1-33-16,0 2 25 16,0 2-35-16,0 0-7 15,0 0-7-15,0 2-28 16,9 22 28-16,5 7 5 16,-1 1 2-16,-5-1-3 15,2-4-3-15,-4-6-1 16,-1-7 7-16,-3-6 8 15,0-4-14-15,4-4 8 0,8 0-5 16,8-4 84-16,14-22-77 16,8-11 10-16,10-9-17 15,0-9 5-15,-4 3-9 16,-4 5 0-16,-15 13 0 16,-12 17 5-16,-11 5-5 15,-6 9-2-15,-2 3-26 16,0 0-103-16,-7 11-61 15,-11 7-57-15</inkml:trace>
  <inkml:trace contextRef="#ctx0" brushRef="#br0" timeOffset="-173309.41">6357 14423 4 0,'0'0'8'16,"0"0"-8"-16,0 0-7 0</inkml:trace>
  <inkml:trace contextRef="#ctx0" brushRef="#br0" timeOffset="-172646.12">6296 14200 35 0,'0'0'104'15,"0"0"-34"-15,0 0 9 16,0 0-10-16,0 0 16 15,0 0 8-15,0-15-30 16,0 10 2-16,0 2-30 16,-2-1-9-16,0-1 32 0,0 2-27 15,-2 1 3 1,1 2-23-16,1 0-7 0,2 0 8 16,0 0-12-16,0 0-4 15,-4 0-6-15,-2 14-5 16,-4 9 12-16,3 16 3 15,1 3-3-15,0 6 3 16,0 2 9-16,0 1-5 16,1-1 5-16,-1-1-5 15,0-3-4-15,0-3 6 16,2-7 4-16,2-10-10 16,0-10 0-16,2-4 2 15,0-8 3-15,0-4 0 16,0 0-5-16,0 0 18 0,0 0-14 15,0 0 43-15,-3 0-17 16,-1 0-15-16,0 0 41 16,-5-9-50-16,0-10 4 15,0-3-4-15,2-4 2 16,1 0 4-16,1 0-6 16,0 3-3-16,3 2 34 15,2 7-35-15,0 4 11 16,0 6-4-16,0 4 3 15,0 0-24-15,0 0-19 16,7 12 14-16,9 18 17 16,6 10 6-16,0-1 0 15,0 2-6-15,-1-12 4 16,-4-6-11-16,-3-12-4 16,-5-8 11-16,1-3 5 0,9 0 16 15,5-14 15-15,5-21-27 16,7-6 7-16,-7-8-32 15,-4 10-22-15,-8 13-77 16,-13 12 8-16,-4 14-109 16,-4 7-242-16</inkml:trace>
  <inkml:trace contextRef="#ctx0" brushRef="#br0" timeOffset="-171940.41">5484 15304 329 0,'0'0'215'0,"0"0"-117"16,0 0-4-16,0 0-27 0,0 0-3 16,0 0 18-16,35-71-30 15,-35 71-45-15,0 0-7 16,0 0 0-16,0 12-6 15,-2 19 6-15,-12 13 0 16,-3 2 10-16,-6 10-10 16,1 2 4-16,-3 0 24 15,-1 0-27-15,-1-7-1 16,2-3 15-16,3-16-5 16,7-10-9-16,7-8-1 15,4-10 2-15,4-4 15 16,0 0-6-16,0-6 9 0,0-24 3 15,16-15-23-15,7-8-40 16,0-10 31-16,2 1 9 16,-2 4 5-16,-6 3-5 15,-1 10 0-15,-3 6 12 16,1 4-7-16,-3 11 9 16,0 5-10-16,-2 7 0 15,-2 4-8-15,-3 7 0 16,0 1 3-16,4 0-9 15,0 14-1-15,3 12 8 16,1 10 1-16,-1 6 4 16,-3 6 2-16,2-4-4 15,-2-2 0-15,-1-2-1 16,-1-6 10-16,-1-10-9 16,2-3 0-16,-3-6-43 0,1-2-11 15,-3-5-94-15,0-4-17 16,-2-4-179-16</inkml:trace>
  <inkml:trace contextRef="#ctx0" brushRef="#br0" timeOffset="-170996.7">5374 15607 310 0,'0'0'207'15,"0"0"-109"-15,0 0-46 16,0 0 19-16,0 0 27 0,0 0 35 15,60 4-95-15,-13-4-24 16,2 0 4 0,0-4-18-16,-7 4 1 0,-1-2-3 15,-10 0 2-15,-5-3-12 16,-3 3 7-16,-5 2 5 16,-7-3 2-16,-5 3-2 15,-2 0 0-15,0 0-7 16,0 0 7-16,0 0-4 15,1 3-12-15,-1 12 16 16,-2 1 11-16,2-2-7 16,2-1-1-16,-2-4 1 15,-2-3 7-15,-2-2-11 16,0-4 7-16,0 0-4 0,0 0 18 16,0 0-17-16,0 0-1 15,0 0 23-15,0-8-26 16,0-3-8-16,0-2 0 15,0 0 8-15,-10 4-11 16,2 1 11-16,-3 0 0 16,1 1 4-16,2 7 0 15,1-3-4-15,3 3 0 16,-5 0 7-16,0 0-20 16,-2 5 12-16,-1 16-7 15,1 1-4-15,5 6 12 16,2-2 0-16,4 2 10 0,0-2-8 15,0-5 17-15,10-1-19 16,11-11 0-16,4 3 20 16,4-12-18-16,2 0 38 15,6 0-3-15,1-21-30 16,-2-11-7-16,-5 1-3 16,-4-5-50-16,-7-1 40 15,-5-2-35-15,-7-1 46 16,-4-1 2-16,-4 6 0 15,0-2 19-15,2 5-2 16,-2 8 1-16,2 4 35 16,0 8-42-16,1 4 20 15,-1 4-3-15,0 2-27 16,-2 2 13-16,0 0-14 0,0 0-18 16,0 23 13-16,2 3 0 15,-2 15 5-15,2-1 0 16,-2 0 2-16,0 0 5 15,0-7-7-15,0-3 0 16,0-9 6-16,0-2 3 16,0-5-9-16,0-6 0 15,0-3 6-15,0-5 19 16,0 0-24-16,0 0 13 16,0 0 27-16,0 0-34 15,0-13 39-15,0-11-32 16,2-11-4-16,21 3 1 15,4-2-11-15,2 6 0 0,-5 10-3 16,-4 6-36 0,-4 8-6-16,-5 4-52 0,-5 0-100 15,-6 20-57-15,0 3-159 16</inkml:trace>
  <inkml:trace contextRef="#ctx0" brushRef="#br0" timeOffset="-170185.74">6045 15596 277 0,'0'0'155'0,"0"0"-81"16,0 0-4-1,0 0-2-15,0 0-14 0,0 0-9 16,0-3-45-16,0 3 3 15,0 3 12-15,0 12 20 16,0 1 8-16,0 4 8 16,0 2-17-16,4-4 20 15,4 4-38-15,0-4 1 16,1-7 2-16,5 4-13 16,-1-5 3-16,2-6 3 15,1-4-6-15,4 0 27 16,2 0-30-16,-2-9 9 0,1-11-5 15,-8 5 5 1,-2-3-11-16,-2 4-1 0,-5 0 4 16,-2 0-4-16,-2 5 3 15,0 6-3-15,0-1 0 16,0 4 4-16,0 0-4 16,0 0 0-16,0 0 5 15,0 0-7-15,0 0 2 16,0 0 0-16,3 0-1 15,-3 0 3-15,0 0-5 16,0 0 3-16,0 4 0 16,0 10-7-16,2 1 9 15,2 5-2-15,-2-3 4 16,6 3 8-16,-2-4-12 0,3-2 0 16,-1-6 0-16,2 0 7 15,-3-1-4-15,-1-4-3 16,-2-3 5-16,1 0 7 15,4 0-11-15,0 0 6 16,7-3-7-16,-1-17 0 16,-1 3-2-16,1-5-19 15,-2-4 6-15,1 1-19 16,-1 4 34-16,-1-1 0 16,-4 4 4-16,-1 2-3 15,-3 6 10-15,-2 4-4 16,1 3 22-16,-3 3-21 0,0 0-3 15,0 0-5 1,0 3-8-16,0 15 8 0,0 2 3 16,0 6 9-16,0-4-6 15,0 0 7-15,0 0-13 16,5-8 0-16,1 0 0 16,1-1-5-16,1-8-37 15,4-1-51-15,-1-4-63 16,5 0-128-16,1-9-99 15</inkml:trace>
  <inkml:trace contextRef="#ctx0" brushRef="#br0" timeOffset="-169291.16">6667 15673 93 0,'0'0'209'0,"0"0"-96"16,0 0-40-16,0 0-17 0,0 0 23 16,0 0-18-16,24-10-14 15,-24 10 14-15,0 0-33 16,0 0 16-16,0 0-16 15,0-2-13-15,0 2 27 16,0-2-38-16,0-3 2 16,0 2-5-16,0-3 6 15,0-1-7-15,-4 6 0 16,-3-3 3-16,-1-1 4 16,1 5-7-16,-3 0 0 15,0 0 0-15,-1 0-17 16,-1 9 17-16,1 8-1 0,3 2 1 15,0-1-6-15,4 0 6 16,2-4 0-16,2-2-3 16,0-3-7-16,0-8 10 15,0-1 7-15,2 0-2 16,10 0 39-16,-1 0-43 16,1-14 9-16,0-8-10 15,-1 4-25-15,0 0 13 16,3-1 10-16,-3 6 4 15,2 0 6-15,0 5-6 16,1 3 23-16,-1 1 4 16,-2 4-3-16,3 0 15 15,-3 0-32-15,3 4-4 16,-4 9 6-16,-3 6-4 0,-3-1-6 16,-2-3-1-16,1-4 5 15,0-2-6-15,-3-9 1 16,2 0-28-16,-2 0 20 15,0 0 3-15,2-5-27 16,0-17-40-16,0 0-47 16,-2-6 49-16,2-2-26 15,-2-2 21-15,5-9 75 16,-1 5 0-16,3 0 0 16,-2 6 70-16,1 4 5 15,-1 12-1-15,-3-1-12 0,0 12-35 16,-2 0 22-1,0 3-45-15,0 0 9 0,0 0-13 16,0 0-13-16,0 12 10 16,-4 9 3-16,-3 7 0 15,3 4 10-15,-1 8-4 16,0 4 16-16,5 2 10 16,0-3-15-16,0-7 16 15,0-8-11-15,0-10-9 16,0-6 23-16,0-8-32 15,0-4 4-15,2 0 16 16,1 0-17-16,6 0 38 16,2-9-24-16,7-8-12 15,-1 1-5-15,4 2-4 16,1 3-15-16,5 2 13 0,4 5-31 16,7 4 31-16,2 0-6 15,0 6-60-15,-4 16 11 16,-9-4-78-16,-8 4-78 15,-7-8-100-15,-7-6-86 16</inkml:trace>
  <inkml:trace contextRef="#ctx0" brushRef="#br0" timeOffset="-169163.41">7216 15661 419 0,'0'0'212'0,"0"0"-90"15,0 0-90-15,0 0-10 16,0 0-22-16,0 0-16 0,-50 18-72 15,4 8-131-15,-17 0-142 16</inkml:trace>
  <inkml:trace contextRef="#ctx0" brushRef="#br0" timeOffset="-168902.89">5673 16133 601 0,'0'0'217'16,"0"0"-96"-16,0 0-2 16,0 0-38-16,0 0-70 15,0 0 13-15,457-37 1 16,-291 33-20-16,-2-1 18 16,-27 5-23-16,-33 0 9 0,-36 0 0 15,-26 0-2-15,-21 0-3 16,-17 0-4-16,-4 0 10 15,0 0-26-15,0 0-9 16,2-7-108-16,8-11-244 16</inkml:trace>
  <inkml:trace contextRef="#ctx0" brushRef="#br0" timeOffset="-168168.83">8720 14096 321 0,'0'0'133'16,"0"0"19"-16,0 0-9 15,0 0-27-15,0 0 16 16,0 0-58-16,-2-53-16 15,2 53 19-15,0 0-67 16,0 0 0-16,0 0-10 16,0 21-8-16,0 16 2 15,0 13 6-15,0 4 0 16,-5 2 7-16,1 2 2 16,2-3-9-16,0-7 0 0,-1-8 9 15,3-8-23-15,0-14-14 16,0-10-77-16,0-8-12 15,0 0-108-15,0-26-68 16</inkml:trace>
  <inkml:trace contextRef="#ctx0" brushRef="#br0" timeOffset="-167891.1">8664 13982 581 0,'0'0'164'15,"0"0"-88"-15,0 0 17 0,0 0-33 16,0 0-42-16,0 0 10 16,112-78-28-16,-77 78 0 15,-6 0 13-15,-4 2-13 16,-9 10-2-16,-12 4 2 16,-4 5 0-16,0 3 7 15,-4 5-1-15,-21 6 1 16,-4-5 14-16,-2 2-12 15,2-4-9-15,6-7 0 16,8-2-66-16,6-7-73 16,9-6-121-16,0-6-143 15</inkml:trace>
  <inkml:trace contextRef="#ctx0" brushRef="#br0" timeOffset="-167550.41">8938 14193 244 0,'0'0'258'0,"0"0"-136"16,0 0-28-16,0 0-11 16,0 0-14-16,0 0-19 15,29 0-40-15,-11 0-5 16,3 7-5-16,0 10 4 16,2 1-8-16,-1 5 4 15,-4 3 0-15,-7-1 11 16,-6-2-4-16,-5-4-5 0,0-3 13 15,-16-1 0-15,-2-6 15 16,0-3-20-16,1-6-4 16,3 0 30-16,3 0-19 15,5-9 29-15,6-15-4 16,0-11-27-16,10-5 19 16,22 0-34-16,5 0 0 15,6 8-6-15,-1 4-40 16,-4 10-44-16,-2 9-67 15,-10 9-248-15</inkml:trace>
  <inkml:trace contextRef="#ctx0" brushRef="#br0" timeOffset="-166729.08">9373 14217 358 0,'0'0'166'16,"0"0"-157"-16,0 0 14 15,0 0 1-15,0 0 55 16,0 0-28-16,58 18 1 16,-45-18-50-16,-4 0 16 15,1 0-11-15,-6 0-2 16,2 0 28-16,-1 0-13 16,1-12-11-16,4-4 5 15,-6-2-13-15,-2 2-1 16,-2 2 0-16,0 4-2 0,-4 2-8 15,-14 8 4-15,-5 0 6 16,-1 0-8 0,-3 0 14-16,-2 13-6 0,0 10 14 15,7 0 11-15,1 0 17 16,6 3-3-16,9 0-1 16,4-4 5-16,2-3-42 15,2-6 13-15,23 0-3 16,4-10-10-16,2-3 34 15,2 0-35-15,1 0-26 16,-3-16-12-16,2-6-42 16,-4-1 19-16,0-3-1 15,-2 7 35-15,-5-1 23 16,-2 4 4-16,-4 2 0 0,-3 5 43 16,-2 6-23-16,-4-3 22 15,-5 6-8-15,-2 0-12 16,0 0 21-16,0 0-16 15,0 0-16-15,0 0 26 16,-7 0-36-16,-6 0 7 16,-5 0-8-16,-2 0 5 15,0 8-6-15,3 8 1 16,-2 1 0-16,5 4-9 16,8 4 9-16,2-8 0 15,4-1 0-15,0-3 0 16,4-6 7-16,16-7-2 0,5 0-5 15,2-6 15-15,-3-15-7 16,-2-10-7-16,-8 1 0 16,-3-4 5-16,-5-4-12 15,-3-3-1-15,-3-3 3 16,0-1-1-16,0 0-2 16,0 10 7-16,-3 12 0 15,-1 11 7-15,4 10 8 16,0 2-6-16,0 0-9 15,0 14-7-15,0 23 7 16,0 12 14-16,11 8 4 16,1-3-16-16,-6 4 11 15,-6 0-13-15,0-2-8 16,-8-1-66-16,-17-9-172 16,-2-14-225-16</inkml:trace>
  <inkml:trace contextRef="#ctx0" brushRef="#br0" timeOffset="-166389.02">8769 14616 560 0,'0'0'332'15,"0"0"-182"-15,0 0-76 0,0 0-36 16,0 0-17-1,0 0-16-15,412-24 13 0,-282 12-10 16,-3 7-2 0,-5 0 6-16,-17-1-11 0,-18 4-1 15,-27-2 3-15,-21 1 5 16,-24 2-8-16,-9-1 0 16,-6 2 4-16,0 0-8 15,0 0 4-15,0 0-2 16,0 0 1-16,0 0-61 15,-4 0-3-15,-11 0 10 16,-6 6-62-16,1 0-38 16,3 0-150-16,-1-6-64 15</inkml:trace>
  <inkml:trace contextRef="#ctx0" brushRef="#br0" timeOffset="-163172.8">7777 14962 49 0,'0'0'94'0,"0"0"-56"16,0 0 16-16,0 0 19 16,0 0-17-16,0 0 19 0,0 0-2 15,0-12-16-15,0 12 15 16,0 0-34-16,0 0-3 16,0 0 6-16,0 0-37 15,0 0-4-15,0 7-5 16,0 21 5-16,0 14 22 15,0 18-15-15,2 16-7 16,2 19 38-16,4 21-14 16,-6 14 2-16,-2 17 11 15,0 9-20-15,0 8 17 16,0-2-34-16,0-14 1 16,-4-14 15-16,-4-24-11 15,8-28 0-15,0-19-2 16,2-24 2-16,25-20-10 0,16-19-97 15,15-29-240-15</inkml:trace>
  <inkml:trace contextRef="#ctx0" brushRef="#br0" timeOffset="-162092.79">7839 14909 20 0,'0'0'62'0,"0"0"6"16,0 0 5 0,0 0-16-16,0 0 18 0,0 0-22 15,-44 0 0-15,44 0-10 16,0 0-28-16,0 0 8 16,0 0-23-16,0 0 0 15,11 6 25-15,22 2 70 16,21 2-1-16,24 2-22 15,20-7-54-15,20 2 12 16,22-2-19-16,28-5-11 16,30 0 16-16,34-3-12 0,29-11-4 15,26-1 3-15,6 0 8 16,2 1-11-16,0 1 0 16,-14 2 0-16,-9 3 3 15,-22 0-3-15,-27 2 0 16,-32-3 1-16,-37 2 1 15,-34-2-2-15,-35-2 8 16,-31-1-3-16,-23 2 27 16,-16 1-8-16,-13-3 49 15,-2 6 31-15,0-6-71 16,0 6-5-16,-6-6-28 16,-1 9-13-16,5 0 6 15,2 3-24-15,0 0-27 16,0 0-21-16,0 0-17 0,0 0 13 15,2 0 21-15,3 0 31 16,-3 0 22-16,-2 0-8 16,0 0-5-16,0 0 22 15,0-2 0-15,-5 0 36 16,-5-6-26-16,-2 0-7 16,3-2 27-16,3 2-24 15,-1-4 7-15,0 2 17 16,5 4-15-16,-3-4 9 15,3 6 2-15,2 0-4 16,-2 4 3-16,0-5-23 16,-2 5 6-16,-5 0-8 15,-1 0-3-15,-3 0 0 16,2 5 3-16,2 17-18 16,0 10 14-16,5 18-17 0,4 26 21 15,0 30-2-15,0 24 11 16,0 16 17-16,0 12 0 15,0 1-15-15,9-8 19 16,-1-10-27-16,2-17 10 16,1-17-10-16,-3-21 9 15,4-16-10-15,-10-20-2 16,-2-18-10-16,0-10-61 16,-29-14-177-16,-20-8-371 15</inkml:trace>
  <inkml:trace contextRef="#ctx0" brushRef="#br0" timeOffset="-161341.2">7635 16888 7 0,'0'0'88'0,"0"0"-33"16,0 0 32-16,0 0 13 15,0 0 62-15,0 0-45 16,-32 0-18-16,50 0-39 16,9 0-59-16,6-5 12 15,11 0 21-15,20 5-6 16,25-4 13-16,28-1 2 15,28-4-13-15,29 1-9 16,24-10-15-16,26 0 28 16,21-4-28-16,13 0-1 0,21-1-2 15,6-5 7 1,10 6-10-16,8-4 0 0,-9 0 2 16,-8 3-2-16,-22 6 0 15,-25 3 0-15,-34 0 11 16,-33 6-11-16,-34-6 0 15,-35 4 2-15,-28 3 4 16,-28-4 7-16,-23 2 3 16,-16 6 17-16,-8-1 54 15,0-6-68-15,-23 2-19 16,-12-2-46-16,-17-2-99 16,-6-2-147-16,-11-9-434 15</inkml:trace>
  <inkml:trace contextRef="#ctx0" brushRef="#br0" timeOffset="-160706.39">9710 14770 153 0,'0'0'91'16,"0"0"43"-16,0 0-72 16,0 0-3-16,0 0 47 15,0 0-23-15,0-13-9 16,0 13-29-16,0 0-22 16,0 0 1-16,0 9-24 15,0 32 0-15,0 33 1 16,0 40 30-16,0 36 36 15,6 21-16-15,5 12-25 16,1 4 28-16,3 1-27 16,-1-4-9-16,-3-10-1 0,-5-19-12 15,-2-22 4-15,-4-29-9 16,0-14-30-16,0-25-14 16,0-19-81-16,-10-23-89 15,-5-19-168-15</inkml:trace>
  <inkml:trace contextRef="#ctx0" brushRef="#br0" timeOffset="-159790.4">7728 16040 19 0,'0'0'68'0,"0"0"-40"16,0 0-4-16,0 0 7 16,0 0 37-16,0 0 0 15,0 0 8-15,0 0 10 16,0 0 0-16,0 0 15 16,0 0-27-16,0 4-49 15,-7 0-1-15,-4 0 1 16,-2 2-21-16,-1 2 15 0,1-4-12 15,2 1-7-15,4 0 0 16,5-1 4-16,2-4 3 16,0 0-7-16,0 0-11 15,0 0 11-15,20 0 3 16,18 0 61-16,20 0-16 16,19-9-34-16,27 0 17 15,18-3-20-15,14 2-9 16,9 2 28-16,6 6-23 15,5 2-6-15,8 0-1 16,7 0 2-16,5 0-7 16,2 4 5-16,7-4-2 15,2 0-6-15,3 0 13 0,0 0-5 16,-5-9 0 0,-9 2 2-16,-3-7-4 0,-5 0 2 15,-12-2 0-15,-15 1 6 16,-19 6-2-16,-22-5 0 15,-22 6 6-15,-18-1-5 16,-17 4 9-16,-16 2-12 16,-12 1-2-16,-11-2 25 15,-2 4-9-15,12-3 36 16,9-4-14-16,10 3-36 16,7 0 11-16,2 0-13 15,3-2 0-15,-5 2 1 0,-5 2-1 16,-10 1-10-1,-15 1-78-15,-10 0-152 0,-29 0-361 16</inkml:trace>
  <inkml:trace contextRef="#ctx0" brushRef="#br0" timeOffset="-158876.39">7316 15366 131 0,'0'0'126'15,"0"0"-41"-15,0 0-27 16,0 0-25-16,0 0 51 16,0 0-7-16,2-4-22 15,-2 4-5-15,0 0-48 16,0 0 21-16,-9 16 5 16,-5 6 3-16,-1 14 20 15,-1 8-8-15,7 2-8 0,5 7 6 16,4 1-23-16,0-4-4 15,20-2 19-15,16-16-31 16,6-5-2-16,5-18 34 16,4-9-21-16,-2 0 39 15,1-29-40-15,-8-6-6 16,-7-9-6-16,-12 4 10 16,-17-6-21-16,-6 3-5 15,-13 1 0-15,-25 4 0 16,-7 6 12-16,-4 6 4 15,3 11 18-15,3 10-18 16,5 5-5-16,3 0-49 0,8 22-65 16,6 10-44-16,8 4-176 15,7 4-83 1</inkml:trace>
  <inkml:trace contextRef="#ctx0" brushRef="#br0" timeOffset="-158519.42">7367 16218 412 0,'0'0'262'16,"0"0"-177"-16,0 0-1 15,0 0 11-15,0 0-71 16,0 0-13-16,0-14-11 16,0 47 0-16,0 18 30 15,0 7 0-15,0 5-2 16,0 1-9-16,-7-12-14 15,7-2 2-15,0-10-7 16,7-18-89-16,35-22-142 16,18 0-321-16</inkml:trace>
  <inkml:trace contextRef="#ctx0" brushRef="#br0" timeOffset="-157609.14">8522 14662 101 0,'0'0'52'0,"0"0"51"0,0 0-13 16,0 0-29-16,0 0-7 15,0 0-9-15,-12-12-4 16,-3 16-30-16,-3 16 18 16,-2 4 4-16,2 8-10 15,2 0 33-15,3-1-24 16,7 1-8-16,3-6 9 15,3-2-28-15,0-2 9 16,3-3 14-16,12-2-21 16,9 0-4-16,3-12 4 0,9-1 14 15,1-4-6 1,2 0 18-16,-1-2-23 0,-7-14-10 16,-6-2-23-1,-12-8-26-15,-9-2-21 0,-4-2-32 16,-4-2 60-16,-23-5 7 15,-7 6 35-15,-1 4 0 16,-1 11 9-16,3 11 13 16,2 5-17-16,10 0 1 15,8 0-12-15,9 21-21 16,4 1-132-16,2-4-39 16</inkml:trace>
  <inkml:trace contextRef="#ctx0" brushRef="#br0" timeOffset="-157084.74">10815 14395 124 0,'0'0'150'16,"0"0"-36"-16,0 0 19 0,0 0-2 15,0 0-37-15,0 0-22 16,0-26-35-16,0 26-21 16,0 8-16-16,0 28 0 15,0 27 6-15,0 25 2 16,-2 16-5-16,-9 11-3 16,-1-3-78-16,8-8-197 15,2-16-141-15</inkml:trace>
  <inkml:trace contextRef="#ctx0" brushRef="#br0" timeOffset="-156284.39">8624 15557 679 0,'0'0'200'16,"0"0"-65"-16,0 0-111 15,0 0 4-15,0 0-28 16,0 0-15-16,4-45 10 15,-2 53-134-15,-2 20 0 16,0 4-169-16</inkml:trace>
  <inkml:trace contextRef="#ctx0" brushRef="#br0" timeOffset="-156068.45">8547 16404 453 0,'0'0'438'0,"0"0"-332"16,0 0-106-16,0 0-52 15,0 0-85-15,0 0 2 0,68 0-132 16</inkml:trace>
  <inkml:trace contextRef="#ctx0" brushRef="#br0" timeOffset="-155790.6">10680 15593 1013 0,'0'0'106'16,"0"0"-30"-16,0 0-51 16,0 0-19-16,0 0-5 15,0 0-2-15,-3-59-19 16,10 59-12-16,-7 14-141 15,0 17-118-15,-11-3-158 16</inkml:trace>
  <inkml:trace contextRef="#ctx0" brushRef="#br0" timeOffset="-155586.71">10608 16218 827 0,'0'0'199'0,"0"0"-116"16,0 0-50-16,0 0-21 15,0 0-8-15,0 0 0 16,7-50-8-16,-7 68-139 16,-18 8-95-16,-11-6-234 15</inkml:trace>
  <inkml:trace contextRef="#ctx0" brushRef="#br0" timeOffset="-153498.39">11948 16160 130 0,'0'0'109'0,"0"0"-5"15,0 0-19-15,0 0-22 16,0 0-63-16,0 0-12 0,17-58-22 16,-8 54 19-16,-1 2 8 15,-6 2 6-15,-2 0-4 16,2 2 5-16,-2 28 42 16,0 7 51-16,0 10-16 15,0 7-15-15,0 0-4 16,0 1-23-16,2-3-8 15,2-12-11-15,1-4-11 16,-3-10 0-16,0-6-5 16,0-8-65-16,6-7-63 15,2-5-116-15,6 0-122 16</inkml:trace>
  <inkml:trace contextRef="#ctx0" brushRef="#br0" timeOffset="-135170.41">13158 8536 9 0,'0'0'5'0,"0"0"-3"15,0 0-4-15,0 0-12 0</inkml:trace>
  <inkml:trace contextRef="#ctx0" brushRef="#br0" timeOffset="-129755.42">25490 4059 245 0,'2'-4'150'0,"-2"1"9"16,3 1-89-16,-3 2 21 16,2-2-21-16,-2 0-27 15,0 2 32-15,0-4-31 16,0 3-6-16,2-2 40 15,-2 2-47-15,0 1 17 16,0 0-19-16,0 0-26 16,0 0 25-16,0 0-28 0,0 0 0 15,0 0-8-15,0 4-6 16,-2 17 14-16,-12 13 0 16,-1 7 7-16,-1 4-6 15,5 4 0-15,4-1-1 16,7 1 0-16,0-6 1 15,2-5-1-15,21-6 0 16,4-12 3-16,6-7 14 16,3-12-11-16,4-1-4 15,-1-12 31-15,-2-17-29 16,-6-14 21-16,-4-9 0 16,-10-6-21-16,-3-5 35 15,-10 2-38-15,-4 3 2 16,0 5 0-16,0 11 10 15,-6 12-13-15,-6 12 0 0,-3 10-21 16,-3 8 19-16,-5 0-89 16,0 19-48-16,-2 7-31 15,7 6-241-15</inkml:trace>
  <inkml:trace contextRef="#ctx0" brushRef="#br0" timeOffset="-129406.86">26025 4142 488 0,'0'0'228'0,"0"0"-162"0,0 0-51 15,0 0-15-15,0 0-33 16,0 0 33-16,9 25 20 15,-4-12-17-15,1-8 40 16,-4-1-11-16,0-4 14 16,-2 0 29-16,0 0-16 15,2 0 41-15,-2 0-12 16,3-16-63-16,-3-3 14 16,0 4-33-16,0 0-4 15,0 8 0-15,0 3 4 16,0 4-12-16,-11 0-18 0,0 0-62 15,1 18-28-15,4 4-92 16,6-7-116-16</inkml:trace>
  <inkml:trace contextRef="#ctx0" brushRef="#br0" timeOffset="-128855.39">26317 4000 721 0,'0'0'220'0,"0"0"-61"16,0 0-84-16,0 0 19 0,0 0-47 15,0 0-29-15,38-59 31 16,-38 59-47-16,0 0 4 16,0 0-6-16,0 0 6 15,0 0-14-15,0 17 1 16,0 12 7-16,0 7 3 15,0 1 4-15,-5-1-7 16,-3-5 0-16,1-9 11 16,2-7-11-16,3-6 0 15,0-7 4-15,2 0-7 16,0-2 13-16,0 0-10 16,9 0 0-16,22 0 3 15,9-2-9-15,2 2 5 0,5 0-18 16,2 0 10-1,-2 16-31-15,-9 6 30 0,-9 3 0 16,-11 0-10-16,-11 5 18 16,-7 2-7-16,-5 2-37 15,-32 2 39-15,-11-1-11 16,-5-6-1-16,0-8 12 16,8-13-14-16,14-7 21 15,8-1 0-15,10 0 6 16,9-1 19-16,4-13-22 15,0 1 4-15,6 0 12 16,21-1-9-16,4 3-12 0,0 5 2 16,-2 1 0-16,-9 0-14 15,-2-2-38-15,-7-2-52 16,-11-7-68 0,0-10-358-16</inkml:trace>
  <inkml:trace contextRef="#ctx0" brushRef="#br0" timeOffset="-128657.47">26299 4018 589 0,'0'0'325'16,"0"0"-174"-16,0 0-100 16,0 0-5-16,0 0-36 15,0 0-5-15,232-51 10 16,-183 44-15-16,-11 2-2 0,-11-2-34 15,-12 5-80-15,-9-2-49 16,-6 3-246-16</inkml:trace>
  <inkml:trace contextRef="#ctx0" brushRef="#br0" timeOffset="-128198.79">25667 4041 34 0,'0'0'82'0,"0"0"-31"16,0 0 29-16,0 0-22 16,0 0-37-16,0 0 56 15,4-33 4-15,-4 31 3 0,0 0 0 16,0-2-37-1,0-3 9-15,0 4 24 0,0-3-43 16,-2 1 19-16,-8-2-24 16,-3 2-1-16,-7 5-24 15,-7 0 0-15,-4 0-7 16,-1 5 0-16,-1 25 0 16,8 20-15-16,10 12-22 15,13 11-131-15,2-7-135 16</inkml:trace>
  <inkml:trace contextRef="#ctx0" brushRef="#br0" timeOffset="-127758.16">25418 3738 420 0,'0'0'194'0,"0"0"-82"0,0 0-54 16,0 0 14-16,0 0-36 16,0 0-27-16,-62-7-2 15,35 30 17-15,-4 11 5 16,-3 15 31-16,1 10-26 16,-2 21 12-16,1 20 6 15,7 15-43-15,15 3 23 16,12-4-32-16,17-13 4 15,49-17 15-15,33-18-12 16,28-18-8-16,23-21 1 16,14-20-119-16,2-7-71 0,-10-34-337 15</inkml:trace>
  <inkml:trace contextRef="#ctx0" brushRef="#br0" timeOffset="-127488.52">26758 3716 698 0,'0'0'190'0,"0"0"-69"16,0 0-24-16,0 0-73 15,0 0-6-15,0 0-18 16,118 112 0-16,-75-31-4 15,-5 18 5-15,-14 14-1 0,-17 4 0 16,-7-4 3-16,-42-13-13 16,-26-15-18-16,-14-15-32 15,-7-12 24-15,2-17-160 16,7-22-239-16</inkml:trace>
  <inkml:trace contextRef="#ctx0" brushRef="#br0" timeOffset="-127136.39">25505 4761 694 0,'0'0'259'0,"0"0"-172"16,0 0 19-16,0 0 3 16,0 0-64-16,0 0-18 15,253-15-17-15,-111 7-10 16,19-1 21-16,4 0-9 16,-16 1 0-16,-26 4-12 15,-28 2 3-15,-30 1 2 16,-24-1-3-16,-20 2-4 0,-11 0-4 15,-8 0-70-15,-2 0-31 16,-10 0-96-16,-29 5 10 16,-15 4-72-16,-13 3-275 15</inkml:trace>
  <inkml:trace contextRef="#ctx0" brushRef="#br0" timeOffset="-126872.55">25729 4872 520 0,'0'0'243'16,"0"0"-134"-16,0 0 43 16,0 0 37-16,0 0-161 0,0 0-16 15,272 0-11-15,-157 0 12 16,3 0-13-16,-6 0 16 16,-12-1-7-16,-22 1 41 15,-19 0-39-15,-24 0 10 16,-15 0-10-16,-11 0 8 15,-5 0-19-15,-4 0 0 16,0 0 4-16,0 0-16 16,0 0-44-16,0 0-76 15,0 0-97-15,0 0-344 16</inkml:trace>
  <inkml:trace contextRef="#ctx0" brushRef="#br0" timeOffset="-105550.06">16981 7770 31 0,'0'-9'35'16,"0"6"17"-16,0-6 10 16,0 2-38-16,0 1 45 15,0-2-42-15,0 0 18 16,0 2 27-16,0 0-35 16,2 4 7-16,1-1 13 15,-3 0 4-15,2 1-11 16,-2 0-42-16,0 0 24 0,0 2 3 15,0 0-27-15,0 0 23 16,0 0-31-16,0 0 0 16,0 0 23-16,0 0-18 15,0 0 11-15,0 0-7 16,0 0-4-16,0 0 22 16,0 0-27-16,0 0 2 15,0 0-5-15,0 0 7 16,0 0-4-16,0 9 2 15,0 6 1-15,0 2 24 16,0-3-22-16,0 5-4 16,0 1 25-16,0 2-22 15,0-2 8-15,0 3 5 0,0-2-10 16,0 2 16-16,0-4-23 16,0 4 0-16,0-4 19 15,0 0-7-15,0 3-12 16,0-1 5-16,0 6 3 15,0 1 26-15,0 1-28 16,0 3 4-16,0 2 23 16,0-3-21-16,0-3-7 15,0-1 5-15,0-4-6 16,0 4 20-16,0-1-21 16,0-2 1-16,0 1 14 0,0-2-11 15,0 0-7-15,0 3 0 16,0-3 14-16,0 5-4 15,0 0-10 1,2 0 0-16,1 2 7 0,-1 2 8 16,2-2-15-16,0 3 0 15,1-1 12-15,-3-2 2 16,0 0-14-16,1 0 0 16,-1 0 2-16,0-2 11 15,1 0-13-15,-1 0 0 16,0 0 4-16,0-4-1 15,0 5-3-15,0-6 0 16,3 3-2-16,-3 1 12 16,0-4-10-16,-2 4 0 15,2-7 10-15,1 1-3 0,-3 1-7 16,5-1 0-16,-5 2-3 16,2 0 11-16,-2 1-8 15,2 1 0-15,-2-2 8 16,2 3-8-16,0-1 0 15,-2 0 0-15,5 0-4 16,-5-1 14-16,4 0-10 16,-2-2 0-16,0 2 6 15,-2 0 0-15,2 0-6 16,1 0 0-16,-3 1-7 16,3-2 16-16,-3 0-9 15,0 3 0-15,2 3 3 16,0 0-4-16,0 3 1 0,-2-1 0 15,0 5 0-15,0-1 5 16,0 1-5-16,0-2 0 16,0 0 12-16,0 0-14 15,2-2 2-15,0-2 0 16,1 1-7-16,1-4 16 16,-2 0-9-16,2 2 0 15,0 2 8-15,-2 1-2 16,0 6-6-16,-2-2 0 15,2 4 1-15,-2 4 6 16,0 0-7-16,0 4 0 16,0 4 7-16,0 2 4 15,0 3-11-15,0 2 0 0,0-1-2 16,0 0 15-16,0 3-13 16,0 2 0-16,-2-6 5 15,0 0 8-15,2-4-13 16,-2-8 0-16,2-1 4 15,0 0 7-15,0 0-11 16,0 6 0-16,0 4 12 16,0 3-4-16,0 1-8 15,0-2 0-15,0-2 11 16,2 1 0-16,2-4-11 16,2 0 0-16,-1 1 6 0,1 2 6 15,2 2-12 1,-4 2 0-16,-2 0 6 0,0-1 0 15,0-1-6-15,1-5 0 16,1 0 3-16,2-7 7 16,0 0-10-16,0 0 0 15,1 1-5-15,-1 1 17 16,3 2-12-16,-4-2 0 16,-1 4 10-16,3-3-1 15,-1 0-9-15,3 1 0 16,1-1 2-16,-4-4 11 15,3 1-13-15,-2 5 0 16,2-3 7-16,-3 5-4 16,1-5-3-16,-3 0 0 15,1-4-7-15,0-2 17 0,-3 1-10 16,2-4 0-16,-2-1 4 16,3-4-3-16,-1 0-1 15,-2 0 0-15,0 0-2 16,0-1 10-16,1 4-8 15,0 1 0-15,-1 5 4 16,-2 0-1-16,2 2-3 16,0-6 0-16,0 1-7 15,0-1 15-15,-2-1-8 16,0 0 0-16,0 0 5 16,0 1-4-16,0 1-1 15,0 1 0-15,3 2-8 16,-1-4 17-16,0 4-9 0,0-3 0 15,-2 2 5-15,0 0-5 16,0 1 0-16,0-1 0 16,2 1-5-16,-2 0 11 15,0-3-6-15,0 3 0 16,2 3 4-16,-2 2-6 16,3 0 2-16,-3 1 0 15,3 2-6-15,-1 1 12 16,0-3-6-16,0 4 0 15,-2-7 4-15,0 0-4 16,0 0 0-16,0-2 0 16,0 2-5-16,0 1 9 0,0-1-4 15,0 5 0 1,0-3 7-16,0 7-9 0,2-9 2 16,0 0 0-16,1-2-7 15,1 2 13-15,-2-3-6 16,0 3 0-16,0 2 6 15,-2 2-10-15,0-4 4 16,0 6 0-16,0-6-9 16,0 5 10-16,0 1-1 15,0-5 0-15,-4 4 5 16,-5-5-9-16,1 0 4 16,-2 0 0-16,4 2-4 15,-1-2 10-15,1 1-6 16,1 1 0-16,0-6 7 0,3 0-13 15,2 0 6-15,-2 0 0 16,2 0-5-16,0 0 10 16,-2 4-7-16,2-4 2 15,-2-3 0-15,-1 3-4 16,1-5 4-16,0 2 0 16,2 3-4-16,-4 1 7 15,2 3-3-15,2-1 0 16,0 3 8-16,0 3-20 15,0-6 12-15,0 8 0 16,0-3-8-16,0-2 11 0,0 3-5 16,0 0 2-1,0 3-5-15,0-6-9 0,-5-1 11 16,-4-5-1-16,2-10-9 16,-1-10-10-16,3-8 2 15,0-4-7-15,1-8-35 16,-1-5 3-16,-5-34-122 15,0-38-278-15</inkml:trace>
  <inkml:trace contextRef="#ctx0" brushRef="#br0" timeOffset="-102496.75">18519 8081 307 0,'2'-12'174'16,"-2"4"52"-16,0 8-97 16,0 0-73-16,0 0 2 15,3 0-52-15,-3 0 1 16,0 0 3-16,0 0-10 15,2 0 0-15,2 5 6 16,-1 10 6-16,1-1 0 0,-1 1-12 16,-3-3 6-1,2-7 3-15,-2-5 0 0,0 0-9 16,0 0 28-16,0 0-26 16,0-12 72-16,0-8-74 15,-12-6 3-15,-1 0-1 16,-3 3-2-16,1 0 0 15,2 7-2-15,1 6 8 16,4 1-13-16,-1 5 7 16,1 4 0-16,0 0-18 15,-3 0 18-15,-3 21 0 16,-3 8-6-16,1 8 9 16,1 11-3-16,1 4 7 15,5 6-4-15,5 0 28 0,4 1-22 16,0-5-9-16,0-6 0 15,0-6 11-15,8-9-11 16,5-10 0-16,6-9 0 16,1-14 13-16,7 0-1 15,6-12-12-15,3-22 0 16,-1-10-29-16,-1-8 28 16,-3-3-18-16,-4 0 15 15,-3 2-16-15,-1 7 24 16,-8 8-4-16,1 10 0 0,-9 8 15 15,-1 12-6 1,-4 4-5-16,-2 4 1 16,2 0-4-16,-2 2-1 0,0 22 0 15,0 10-6 1,0 6 22-16,0 4-6 0,0-1-8 16,0-5 4-16,-2-6 21 15,2-6-20-15,0-6 0 16,0-6-7-16,0-6 20 15,7-2-17-15,4-6-3 16,5 0 0-16,-3 0 15 16,5 0-5-16,-2-14-10 15,1-7 0-15,3-11-3 16,1-3-4-16,4-7-2 16,-4-2 9-16,2-1-5 0,-7 7 8 15,-5 10-3-15,-3 10 0 16,-6 6 17-16,0 8-5 15,-2 2-12-15,0 2 5 16,0 0-15-16,0 0 10 16,0 2-2-16,0 18-3 15,0 13 10-15,-10 4 5 16,1 1-10-16,2 7 3 16,0-5 9-16,7-3-9 15,0-5-3-15,0-5 0 16,0-9 14-16,0-8-20 15,0-4 6-15,10-6 0 16,5 0 17-16,7-10-12 0,3-16-5 16,1-6 0-16,-1-8 13 15,-5-1-14-15,-3-5 1 16,-3 0 0-16,-3 0 1 16,1 2 3-16,-4 10-4 15,1 10 0-15,-7 10 10 16,0 6 8-16,-2 6-10 15,0 2 2-15,0 0-20 16,0 4 6-16,0 20 4 16,0 4-7-16,0 6 16 15,0 4-11-15,12 0 2 16,15 4 0-16,6-3-3 16,1-3 6-16,-7-7-3 15,-12-5 0-15,-6-4 5 0,-9-6-5 16,0 1 0-16,-20-7 0 15,-11 0 18-15,-5-4-12 16,5-4-6-16,8 0 0 16,7 0 17-16,10-2-17 15,6-19 0-15,0-9 1 16,10-3 2-16,18-1-3 16,8-3 0-16,4 2-5 15,2-2-26-15,3 1 26 16,-3 2-32-16,-1 0-11 15,-6 2 44-15,-4-1-43 16,-4 2 47-16,-7-4-9 16,-4 6 18-16,-5 1-9 0,-5 3 28 15,-4 9-2 1,-2 6 41-16,0 6-65 0,0 2 24 16,0 2-24-16,0 0 7 15,0 6-18-15,0 20 8 16,0 10 1-16,5 10 0 15,0 6 1-15,-1 3-1 16,-4 1 0-16,0 0 19 16,0-3-17-16,0-14-2 15,-9-8 2-15,-4-12 11 16,2-9-1-16,4-3-12 16,0-7 25-16,2-3-25 0,1-23 50 15,0-14-50 1,4-9 0-16,0-4 4 0,13 2 2 15,14 2-6-15,6 8 0 16,10 6-28-16,5 11 26 16,6 6-52-16,2 11-51 15,2 7-89-15,-10 0-337 16</inkml:trace>
  <inkml:trace contextRef="#ctx0" brushRef="#br0" timeOffset="-101972.92">20145 7865 378 0,'0'0'260'0,"0"0"-30"16,0 0-127-16,0 0 6 16,0 0-3-16,0 0-43 15,29-61 33-15,-29 61-77 16,0 0 3-16,4 0-22 15,0 23 15-15,3 13-16 16,-1 9 1-16,-1 8 0 16,-2 3 10-16,-3 2-8 15,0 0-4-15,0-6-19 16,2-6-77-16,2-12-32 0,5-11-100 16,2-20-246-16</inkml:trace>
  <inkml:trace contextRef="#ctx0" brushRef="#br0" timeOffset="-101416.27">20438 7895 505 0,'0'0'223'0,"0"0"-64"16,0 0-75-16,0 0 45 0,0 0-76 15,0 0 1-15,34-35-14 16,-34 35-31-16,0 0 7 15,0 0-16-15,0 22 2 16,0 4 47-16,0 6-48 16,0 5 8-16,0 1-9 15,0 2 20-15,0-2-21 16,0-7 1-16,2-8 0 16,-2-9-1-16,5-7 7 15,-3-7-6-15,5 0 7 16,6-15 9-16,-2-14-3 15,5-8-13-15,-5-5 0 0,-6 0-4 16,-3-4 4-16,-2 0 0 16,0 2-7-16,0 5 10 15,-9 11-6-15,0 12 3 16,0 7 0-16,0 9 3 16,-9 0 1-16,-7 0-4 15,1 15 0-15,2 5 4 16,8 2-11-16,14 2 7 15,4 1 0-15,39 1 2 16,13-1 3-16,7 1-5 16,-1 1 0-16,-11-4 3 15,-8 0-3-15,-19-3 0 16,-13-2 1-16,-11 0-13 0,0 2 21 16,-22 0-9-1,-18 2 0-15,-16-1 21 0,-4-4-42 16,-7-3 20-16,-4-1-93 15,9-8-85-15,6-5-299 16</inkml:trace>
  <inkml:trace contextRef="#ctx0" brushRef="#br0" timeOffset="-100734.41">18521 8733 14 0,'0'0'377'16,"0"0"-182"-16,0 0-100 16,0 0-56-16,0 0 48 15,0 0 8-15,-118-2-8 16,141 2 33-16,28 0-85 15,29-2-21-15,27 2-10 0,31-7 18 16,32-3-20-16,44-7-2 16,40-7 1-16,38-7-3 15,18-3 9-15,-7 4-7 16,-31 6 0-16,-44 8 11 16,-48 8-12-16,-42 2 2 15,-35 0-1-15,-32 1 90 16,-29 2-51-16,-19-1 7 15,-17-1 11-15,-2 5-46 16,-4 0 38-16,0 0-49 16,0 0 6-16,0 0-23 15,-4 5-18-15,-25 15-68 16,-13-1-150-16,-9-4-366 16</inkml:trace>
  <inkml:trace contextRef="#ctx0" brushRef="#br0" timeOffset="-99736.79">19474 9075 222 0,'0'0'231'0,"0"0"-18"15,0 0-35-15,0 0-59 16,0 0 22-16,0 0-60 16,17-53-16-16,-15 53 2 15,-2 0-52-15,0 0 38 16,0 0-52-16,0 0 13 15,2 0-28-15,3 24 14 16,2 12 0-16,2 13-2 16,-3 9 16-16,1 2-17 0,0 10 3 15,0-3-68-15,1 0-57 16,6-14-210-16</inkml:trace>
  <inkml:trace contextRef="#ctx0" brushRef="#br0" timeOffset="-98897.09">19565 10036 97 0,'0'0'154'16,"0"0"-42"-16,0 0 37 15,0 0-69-15,0 0-3 16,0 0-14-16,-9-2-55 16,4 2 23-16,-1 0 23 15,-1 0-7-15,5 0 44 0,2 0-30 16,0 0 19-16,0 0 3 15,0 0-44-15,0-10 4 16,0-6-40-16,0-2-3 16,18-2 17-16,6 1-14 15,3 7-3-15,2 3 0 16,-2 5-15-16,0 4 11 16,-3 0-9-16,-6 13 13 15,-5 13-26-15,-11 6 25 16,-2 5 1-16,-2-2-2 0,-24 4 5 15,-11 3-3 1,-7 2 0-16,-3 1 5 0,1-7 6 16,10-10-4-16,14-12-7 15,13-11 30-15,7-3-29 16,2-2 72-16,4 0-11 16,27-19-37-16,11-8-2 15,8 6-21-15,3 3-2 16,-2 1 0-16,1 8-17 15,-8 2 16-15,-9 5-50 16,-8 2-64-16,-9 0-80 16,-9 9-304-16</inkml:trace>
  <inkml:trace contextRef="#ctx0" brushRef="#br0" timeOffset="-97532.15">19645 10886 173 0,'0'0'316'0,"0"0"-169"16,0 0-19-16,0 0-1 16,0 0-40-16,0 0 19 15,-25-4-59-15,25-6-11 16,0-2-9-16,4-2-12 16,15 2-4-16,3 2-11 15,3 0 0-15,2 3 1 16,-3 7 1-16,-4 0-2 15,-2 0 0-15,-5 11-18 16,-9 10 12-16,-4 3 6 16,0 1 0-16,-10 1-4 15,-19 3 4-15,-9-1 0 16,-3 0-4-16,4-4 14 16,5-6-12-16,12-7 2 15,11-6 0-15,9-5-1 0,0 0 7 16,25-10 1-16,15-12-7 15,9 5-17-15,-2 6 13 16,-4 4 4-16,-6 7 0 16,-6 0-17-16,-4 0 15 15,-4 16-5-15,-10 5 5 16,-9 1-11-16,-4-2 13 16,-6 0 1-16,-26 1 17 15,-13-2 33-15,-5 0-46 16,-8 1-5-16,0 3 0 15,6 0-9-15,4-2-82 16,16 1-141-16,16-4-406 0</inkml:trace>
  <inkml:trace contextRef="#ctx0" brushRef="#br0" timeOffset="-96586.33">19863 11780 73 0,'0'0'172'0,"0"0"-8"15,0 0-21-15,0 0 9 16,0 0-69-16,0 0 16 16,16-54-18-16,-16 54-44 15,0 0 39-15,0 0-56 16,0 0-12-16,0 3-1 16,-20 15-6-16,-5 6 8 15,-4 6 4-15,-2 2-1 0,-2 2 14 16,-1 0-12-16,7-5-10 15,6-6 30-15,5-5-29 16,9-6-5-16,3-6 0 16,4-4 8-16,0 0-8 15,0 2 0-15,22 2 5 16,12 1 11-16,3 0-16 16,-1 1 0-16,-5-4-22 15,-4-2-65-15,-12-2 53 16,-3 0 2-16,-6 0 32 15,-3-4-20-15,-1-8 21 16,-2-4-1-16,0-2 0 0,0-1 11 16,0-4-12-16,0-3 1 15,0-2 0-15,0 0 30 16,-2 0-27-16,-3 0 24 16,-1 2 25-16,1 4-35 15,0 4 41-15,1 4-31 16,4 7-13-16,-2 3 39 15,2 2-50-15,0 2 4 16,0 0-7-16,0 14-21 16,0 27 19-16,-9 19 2 15,-2 12 0-15,-5 9-19 16,3 2 10-16,1-1-84 16,4-2-34-16,1-15-194 0,5-12-294 15</inkml:trace>
  <inkml:trace contextRef="#ctx0" brushRef="#br0" timeOffset="-95781.29">19846 12801 276 0,'0'0'262'0,"0"0"-16"0,0 0-102 16,0 0-14 0,0 0-54-16,0 0-26 0,0-50-23 15,0 50-27-15,0 0-8 16,0 0 3-16,0 14 10 15,0 2-5-15,0-1 0 16,0-6-37-16,0-3 22 16,0-6-39-16,6 0 54 15,5-7-4-15,3-16 14 16,-5 0 43-16,-5 0 23 16,-4 7-40-16,0 6 38 0,0 6-73 15,0 4 15-15,0 0-16 16,0 0-59-16,-9 21-37 15,-9 11-55-15,1-1-168 16,3 1-329-16</inkml:trace>
  <inkml:trace contextRef="#ctx0" brushRef="#br0" timeOffset="-95371.34">19823 13319 258 0,'0'0'221'0,"0"0"-124"16,0 0-2-16,0 0 17 15,0 0-3-15,0 0 5 16,50-68-17-16,-48 64 21 16,-2-1-34-16,0 3-50 15,0 2 11-15,0 0-45 16,0 0 8-16,0 0-24 0,-10 16 16 16,0 4-5-1,1-3-1-15,5-1-51 0,-2-4 32 16,6-4-42-16,0-4-50 15,0-4 77-15,3 0-18 16,6 0 38-16,0 0 5 16,-7 0-71-16,-2 1-50 15,0 20-172-15,0 7 59 16</inkml:trace>
  <inkml:trace contextRef="#ctx0" brushRef="#br0" timeOffset="-94852.04">20060 13909 344 0,'0'0'224'16,"0"0"-100"-16,0 0-59 15,0 0-60-15,0 0 5 16,0 0-10-16,0 13 10 16,0-11-3-16,0-2-2 15,0 0 10-15,0 0 65 16,0-6 45-16,0-17-118 15,8-4 3-15,-1-4-9 0,0 6 18 16,-4 1-3-16,-3 10 38 16,0 6-26-16,0 8-6 15,-6 0-22-15,-15 22-77 16,-6 18-49-16,-2 6-212 16</inkml:trace>
  <inkml:trace contextRef="#ctx0" brushRef="#br0" timeOffset="-94261.35">20066 14967 276 0,'0'0'223'0,"0"0"-52"16,0 0-32-16,0 0 1 16,0 0-55-16,0 0 3 15,7-80 24-15,-3 76-76 16,-4 2 29-16,2 2-31 16,-2 0-32-16,0 0 5 0,3 0-7 15,0 20 0-15,-3 9-8 16,0 10 16-16,0 5-21 15,0 9 13-15,0-4-56 16,0-1 3-16,0-6-110 16,4-11-45-16,7-15-197 15</inkml:trace>
  <inkml:trace contextRef="#ctx0" brushRef="#br0" timeOffset="-93872.34">20322 14957 485 0,'0'0'241'0,"0"0"-124"15,0 0-33-15,0 0-8 16,0 0-18-16,0 0-11 16,18-30-39-16,-18 30-6 15,0 0 6-15,0 0 2 16,0 0-10-16,0 18 0 15,-8 8 3-15,-4 6 31 16,6 8-31-16,-1-5-3 16,5 2 8-16,2-2 5 15,0-10-8-15,13 0-5 16,16-20 4-16,10-5 21 16,7 0-21-16,3-28 2 15,-5-8-5-15,-12-12 17 0,-16 4-18 16,-16-2 0-16,0 5 2 15,-19 8 59-15,-10 8-60 16,-6 16 9-16,-5 9-10 16,-5 0-29-16,1 21-68 15,1 8-128-15,7-7-463 16</inkml:trace>
  <inkml:trace contextRef="#ctx0" brushRef="#br0" timeOffset="-92931.87">23089 7567 136 0,'0'0'0'0,"0"0"-83"15</inkml:trace>
  <inkml:trace contextRef="#ctx0" brushRef="#br0" timeOffset="-92094.63">23136 7761 137 0,'0'0'127'0,"0"0"-106"15,0 0 34-15,0 0 80 16,0 0-15-16,0 0 38 0,31-97-9 15,-29 81-45-15,-2 0 11 16,2 4-15-16,0 2-56 16,1 2 25-16,-3 3-55 15,3 4 11-15,-3-1-17 16,0 2-5-16,0 0 10 16,0 0-13-16,0 0 0 15,0 0-12-15,0 0 8 16,0 8-6-16,0 18 8 15,0 8 2-15,2 4 2 16,6 2-2-16,1-5 0 16,3-6-1-16,-1-13 7 0,-3-8-6 15,6-8 0-15,3 0 6 16,4-14-10-16,6-18 4 16,2-8 0-16,-5-4-18 15,-2 2 25-15,-4 4-7 16,-5 6 0-16,-3 2 0 15,-2 6 7-15,-1 5-6 16,-3 9-1-16,-2 6 39 16,1 2-32-16,-3 2 2 15,0 0-9-15,0 0-4 16,0 2-6-16,0 19 2 16,3 7 8-16,-3 10-2 15,2 7 6-15,2 4-4 0,-2 7 0 16,3 4 9-1,-3 2-10-15,-2 1 1 0,0-3 0 16,0-4-13-16,0-3 26 16,0-4-13-16,0-13 0 15,-2-10 3-15,-1-12-1 16,-1-10-2-16,2-2 0 16,2-2 31-16,-10 0-31 15,-3-10 35-15,-3-16-11 16,-5-8-21-16,5-7 34 15,7-5-33-15,5-5 0 16,4 3 23-16,0-1-23 16,11 1-4-16,11 4 0 0,7 6-20 15,4 10 17-15,5 12-66 16,5 16-36-16,-1 0-174 16,-4 16-361-16</inkml:trace>
  <inkml:trace contextRef="#ctx0" brushRef="#br0" timeOffset="-91635.91">23073 8199 349 0,'0'0'313'0,"0"0"-138"16,0 0-46-16,0 0-12 0,0 0-102 15,0 0-15-15,0 0 23 16,368-50-16 0,-239 37-7-16,-3 4 0 0,-15-3 11 15,-24 1-10-15,-25 2-1 16,-24 1 0-16,-20 2 5 15,-12 3 2-15,-6 0-7 16,0 3 0-16,0 0-19 16,0 0-105-16,5-6-450 15</inkml:trace>
  <inkml:trace contextRef="#ctx0" brushRef="#br0" timeOffset="-89950.45">26201 7375 209 0,'0'0'146'0,"0"0"-60"15,0 0 22-15,0 0 1 16,0 0-68-16,0 0 7 16,0 0-12-16,0 0-15 15,0 0 46-15,0 0-42 16,0 0 7-16,0 0 22 16,0 0-51-16,0 0 12 15,0 0-7-15,0 0-1 16,0 2-14-16,0 10 4 0,0 6 3 15,0 7 11-15,0-2-4 16,0 3 4-16,0-1-6 16,14-7-2-16,1-4 10 15,3-6-13-15,4-8 4 16,5 0 20-16,-1-14-22 16,3-12 12-16,-4-5-12 15,-2 0 2-15,-8-2 11 16,1 1-15-16,-3 4 0 15,-1 5-2-15,-4 2 12 16,1 5-10-16,-5 6 14 16,0 4-6-16,-1 1 57 0,-3 5-27 15,0 0-22-15,0 0 8 16,0 0-24-16,0 0-1 16,0 0-6-1,0 21 7-15,0 9-2 0,0 9 2 16,0 4 0-16,0 7-5 15,7 7 10-15,0 0-5 16,-1 8 0-16,3-3 7 16,0 0-10-16,0-2 3 15,-3-6 0-15,-1-8-5 16,-5-9 12-16,0-13-7 16,0-8 0-16,0-9 6 15,0-1 11-15,0-6-14 0,-7 0 6 16,-10 0 43-16,-3-12-37 15,-1-10 19-15,4-11-11 16,1-7-13-16,9-9 30 16,7-5-38-16,0-2 3 15,3 2 4-15,23 1 1 16,6 7-20-16,5 9 3 16,6 8-48-16,1 10-6 15,0 9-163-15,2 3-281 16</inkml:trace>
  <inkml:trace contextRef="#ctx0" brushRef="#br0" timeOffset="-89634.58">26814 7631 361 0,'0'0'190'16,"0"0"-63"-16,0 0 28 15,0 0-39-15,0 0 13 16,0 0-6-16,-24 2-69 16,24-2 10-16,2 0-17 15,24 0-1-15,13 0 14 16,7 0-52-16,3 0 16 0,0 0-24 15,-4-5 7 1,-7-3-21-16,-7-2-28 0,-11 2-62 16,-11-4-86-16,-9-3-306 15</inkml:trace>
  <inkml:trace contextRef="#ctx0" brushRef="#br0" timeOffset="-89176.94">27351 7281 281 0,'0'0'167'16,"0"0"-71"-16,0 0 39 15,0 0 5-15,0 0-18 16,0 0-18-16,21-36-40 15,-21 36 32-15,0 0-62 16,0 0-23-16,0 0 9 16,0 0-18-16,0 0-2 15,0 18 0-15,-10 6 2 16,-1 8 22-16,5 3-22 16,1 4 2-16,5-3 19 15,0-4-17-15,11-1-6 0,14-10 5 16,2-5-1-16,0-7 14 15,-4-9-18-15,-2 0 0 16,-3-9 22-16,-7-18-10 16,-5-8-7-16,-4-5 2 15,-2-1-4-15,0 0 16 16,-4 1-19-16,-9 5 0 16,-3 8-13-16,3 11 13 15,-1 8-21-15,-3 8-40 16,-1 0-125-16,0 17-123 15,2 5-374-15</inkml:trace>
  <inkml:trace contextRef="#ctx0" brushRef="#br0" timeOffset="-87934.58">29291 7124 147 0,'0'0'177'15,"0"0"-80"-15,0 0 35 0,0 0-11 16,0 0-48-16,0 0 34 16,-7-52-34-16,7 44-12 15,0 3 18-15,0-2-54 16,0 5 14-16,0 0-7 16,0 2-21-16,0 0 0 15,0 0-11-15,0 0-15 16,0 16 1-16,0 10 13 15,0 6 1-15,0 3 0 16,0-5 6-16,0-2-5 0,2-7-1 16,13-7 0-1,6-6-4-15,-1-8 22 0,2 0-18 16,0-1 0-16,1-20-2 16,-4-8-16-16,-3-3 16 15,-3-2 2-15,-3-3-18 16,-4 3 22-16,1 4-4 15,-5 6 0-15,0 4 12 16,-2 6 0-16,0 8 3 16,0 2-2-16,0 4 9 15,0 0-22-15,0 0-2 16,0 7-11-16,0 14 13 16,0 7-2-16,-2 8 2 15,0 8 0-15,2 7-11 16,0 2 19-16,0 5-8 15,0 3 0-15,0-1 5 16,0-4-6-16,0 0 1 0,0-3 0 16,0-5 0-16,0-4 9 15,2-10-9-15,-2-10 0 16,0-8 3-16,0-9 2 16,0-4-5-16,0-3 0 15,0 0 59-15,0 0-45 16,0 0 34-16,-9 0-8 15,-11-3-36-15,-5-12 33 16,4-8-33-16,0-6-3 16,3-2 26-16,5-8-13 0,5-1-11 15,3 3-3-15,5 1 10 16,0 1-10-16,0 2 0 16,15-1-16-16,14 4 4 15,7 4-71-15,3 7-29 16,-2 2-190-16,3 5-433 15</inkml:trace>
  <inkml:trace contextRef="#ctx0" brushRef="#br0" timeOffset="-87661">29708 7339 90 0,'0'0'505'0,"0"0"-363"16,0 0-1-16,0 0 23 15,0 0-21-15,0 0-24 16,-4-18-73-16,14 13-31 16,11 0 18-16,-2 1-23 15,6 0-5-15,0 0-5 16,-1 1-5-16,2 3 1 15,1-1-98-15,-2-1-143 16,-3-9-223-16</inkml:trace>
  <inkml:trace contextRef="#ctx0" brushRef="#br0" timeOffset="-87357.14">30088 7004 505 0,'0'0'188'16,"0"0"-86"-16,0 0-24 15,0 0 49-15,0 0-40 16,0 0-6-16,25-104 24 16,-23 99-69-16,3 0 24 15,-5 1-11-15,0 4-34 16,2 0 21-16,-2 0-36 15,0 0 0-15,2 2-15 16,0 24 10-16,3 18 4 0,-2 9 1 16,-3 13 0-16,2 6-8 15,2 0-19-15,3-2-82 16,1-10-101-16,6-12-303 16</inkml:trace>
  <inkml:trace contextRef="#ctx0" brushRef="#br0" timeOffset="-86299.66">26724 7923 60 0,'0'0'95'0,"0"0"-80"16,0 0-15-16,0 0 0 16,0 0 8-16,0 0 8 0,-115 5 83 15,106-2-16-15,4-2 15 16,5-1 23-16,0 0-25 16,0 3-18-16,17-3 4 15,24 0-11-15,24 0-31 16,18 0-30-16,17 0-1 15,9 0 6-15,5-3-15 16,1-11 0-16,-5 0-1 16,-10 0 11-16,-15 5-10 15,-25 0 0-15,-22 7 3 16,-22 2 3-16,-10 0 0 16,-6 0 0-16,0 2 50 15,-16 4-50-15,-7 1-9 0,-2 0 3 16,11 0-129-16,14-6-145 15,10-1-408-15</inkml:trace>
  <inkml:trace contextRef="#ctx0" brushRef="#br0" timeOffset="-85661.31">29249 7908 7 0,'0'0'80'16,"0"0"51"-16,0 0 1 15,0 0 5-15,0 0-5 16,0 0-22-16,-43-16-40 15,68 14 9-15,24 2-30 16,26-2-26-16,25 0-13 16,21-3-7-16,15-6 11 0,9-3-14 15,-1-3 0-15,-9 0 7 16,-29 2-7-16,-34 3 0 16,-34 7 0-16,-27 1 5 15,-11 4-5-15,0-4 0 16,-9 3 0-16,-18 1-13 15,-8 0-61-15,-1 0-201 16,3 0-338-16</inkml:trace>
  <inkml:trace contextRef="#ctx0" brushRef="#br0" timeOffset="-83809.33">26076 7134 163 0,'0'0'123'0,"0"0"33"15,0 0-9-15,0 0-41 16,0 0-1-16,0 0-27 16,0-28-35-16,0 28 28 15,0 0-61-15,0 0 7 16,0 0-15-16,0 0 9 15,0 0-12-15,0 0 1 16,0 0 0-16,0 0-13 16,0 0 21-16,0 2-8 15,0 8 7-15,0 0 2 16,0 1 12-16,0-4-21 16,0-3 0-16,0-1 20 15,0-3-11-15,0 0 0 0,0 0 15 16,0 0-4-16,0 0 59 15,0 0-24-15,0 0-12 16,4-11-11-16,1-3-29 16,4-1-3-16,0-3 0 15,4 0 6-15,3-5-6 16,3 3 0-16,8-3 0 16,8 2-14-16,4 3 16 15,10-1-2-15,7 4 0 16,4-2 4-16,4 3-5 15,-1 2 1-15,-1-1 0 16,-2 3-4-16,-4 1 14 16,-2 2-10-16,0 3 0 15,2-1 0-15,6 2 4 0,3 1-4 16,8 0 0-16,-1-1-5 16,-6 3 9-16,1-1-4 15,-9 1 0-15,-4 0 8 16,-4 0-17-16,-7 0 9 15,-1 0 0-15,6-8-13 16,0-5 17-16,6-2-4 16,2-6 0-16,-5-2-4 15,-2-8-11-15,-9 0 15 16,-6-1 0-16,-7-3-11 16,-10-2 19-16,-5 4-8 15,-4 1 0-15,-6 7 7 16,1 6-5-16,-3 7-2 0,0 4 0 15,0 4 5 1,0 1 2-16,0 3-7 0,0 0 0 16,0 0 0-16,0 0-7 15,0 0 7-15,0 0-2 16,0 0-16-16,0 0 3 16,0 0 8-16,0 0-5 15,0 0-21-15,0 0 26 16,-3 0-12-16,1 0 3 15,-2 0 3-15,0 0 25 16,1 0-12-16,0 0 0 16,3 0 6-16,-2-1 15 0,2-3-17 15,0 2-3-15,0 2 34 16,0 0-28-16,0 0 4 16,0 0-11-16,0 0 11 15,0 0-20-15,0 0 9 16,0 0 0-16,0 0-14 15,0 0-4-15,0 3 18 16,0 9 0-16,2 7 9 16,10-3-24-16,5 4 15 15,2 0 0-15,3 0 6 16,0 1 6-16,-2-2-12 16,5-1 0-16,-3-2 4 15,4-4-6-15,3-2 2 0,8-6 0 16,3-4 3-1,4 0 7-15,3 0-8 0,2-10-2 16,2-1 2-16,3-1-1 16,-1-5-1-16,3 2 0 15,1-2-2-15,4-1 6 16,-3 2-5-16,2 0 1 16,-2 4 0-16,0 6-1 15,0 4 1-15,4 2 0 16,3 0-15-16,9 2 17 15,6 8-2-15,7-4 0 16,4 0 13-16,-2-4-20 16,-4-2 7-16,-9 0-3 15,0 0-11-15,-5 0 26 0,-9 0-12 16,-6 3 0-16,-13 9 2 16,-17 8-14-16,-8 6 11 15,-16 7-22-15,-2 1-45 16,-10-6-112-16,-26-6-197 15</inkml:trace>
  <inkml:trace contextRef="#ctx0" brushRef="#br0" timeOffset="-82993.4">26207 5959 447 0,'0'0'184'0,"0"0"-72"15,0 0-112-15,0 0 16 16,0 0-26-16,0 0 20 16,0 48-8-16,0-31 14 15,0-5-14-15,0-5 37 0,0-2-22 16,0-5-11-16,0 0 69 16,0 0-10-16,0-5 46 15,8-13-94-15,-2 0-11 16,-4 3 22-16,-2 2-8 15,0 8 20-15,0 2-19 16,0 3-21-16,0 0-32 16,0 0-72-16,0 8-63 15,0 8-18-15,9-4-346 16</inkml:trace>
  <inkml:trace contextRef="#ctx0" brushRef="#br0" timeOffset="-82451.83">26730 5773 116 0,'0'0'156'15,"0"0"-31"-15,0 0 6 16,0 0 12-16,0 0-31 16,0 0 27-16,-6-100-37 15,6 91-17-15,0 6 34 16,0-1-67-16,0 0-3 16,0 4-5-16,0 0-33 15,0 0-2-15,0 0-9 0,0 4-12 16,3 19-3-16,6 16 23 15,0 12-8-15,-5 10 0 16,0 13 5-16,-4 9 0 16,0 4-5-16,0 6 0 15,0-9-13-15,0-8 8 16,0-9-36-16,5-13-28 16,-2-15-69-16,3-14-9 15,3-18-124-15,0-7-160 16</inkml:trace>
  <inkml:trace contextRef="#ctx0" brushRef="#br0" timeOffset="-82150.47">26796 5917 466 0,'0'0'244'15,"0"0"-73"-15,0 0-7 16,0 0-45-16,0 0-21 15,0 0-47-15,-20-100-48 16,38 94 21-16,4 0-22 16,0 4-2-16,5 2 0 15,-2 0 16-15,0 4-17 16,-6 12 1-16,-3 6 0 16,-7-2-3-16,-9 1 3 15,0 2 0-15,-11 2 5 16,-20-4 4-16,-2 2-18 15,-6-8 4-15,8-4-65 16,7-8-43-16,4-3-119 0,13 0-205 16</inkml:trace>
  <inkml:trace contextRef="#ctx0" brushRef="#br0" timeOffset="-81788.36">27061 5821 555 0,'0'0'232'0,"0"0"-108"16,0 0-44-16,0 0-69 0,0 0 11 15,0 0-16-15,120 18-5 16,-101-3 8-16,-9 5-9 16,-4-5 0-16,-6 1 26 15,0 0-14-15,0 0 20 16,0-4 1-16,-6-3-22 15,0-6 31-15,4-1-25 16,0-2 20-16,2 0 64 16,0 0-56-16,-3-8 23 15,3-15-48-15,0-9-17 16,0-1 31-16,7 1-34 16,11 2 2-16,-1 2-5 15,2 9 3-15,-1 8-17 0,1 7-32 16,2 4-72-16,1 0-79 15,2 10-144-15,-6 4-328 16</inkml:trace>
  <inkml:trace contextRef="#ctx0" brushRef="#br0" timeOffset="-81340.48">27434 5833 616 0,'0'0'216'0,"0"0"-87"15,0 0-49-15,0 0-39 16,0 0-4-16,0 0-28 16,31 0-7-16,-20 0-2 15,1 0 2-15,-1 2 6 0,-5 0-4 16,3-2-4-16,-2 0 41 16,0 0-36-16,-1 0 9 15,0 0-11-15,-3 0 4 16,-1 0 12-16,0-9-19 15,1 2 0-15,-3-1-10 16,0 0 3-16,0-1-8 16,0 4 4-16,0-2 11 15,0 5-15-15,-10 2 4 16,2 0 11-16,-5 0-18 16,-1 0 19-16,1 14-1 15,-1-1 0-15,5 6 1 16,3-2 32-16,2 3-17 0,4 1-10 15,0 0 26 1,4-1-25-16,18-3-2 0,7-6-2 16,9-5 6-16,4-4-5 15,5-2-4-15,2 0-93 16,-2-12-27-16,-3-4-169 16,-6-3-57-16,-7 0 21 15</inkml:trace>
  <inkml:trace contextRef="#ctx0" brushRef="#br0" timeOffset="-79736.71">27910 5849 9 0,'0'0'215'15,"0"0"26"-15,0 0-85 16,0 0-1-16,0 0-32 16,0 0-38-16,29-56-3 0,-29 50-49 15,0 0-5-15,0-2 12 16,-10 0-39-16,-6 1 12 16,0 2-10-16,3 2 6 15,0 3-5-15,2 0-4 16,-1 0 0-16,-1 0-11 15,0 20 4-15,1 1 1 16,4 7 3-16,6 4 3 16,-1-2 7-16,3-2-7 15,0-5 0-15,11-9 6 16,7-9 3-16,0-5-9 16,2 0 6-16,-3-10 2 15,2-11 14-15,-1-8-22 0,-3-1 0 16,-1-3 1-16,-3-4 4 15,-1 1-5-15,-2-2 0 16,-4-1 9-16,3 3 15 16,-3 7-5-16,-2 4-18 15,0 10 43-15,-2 8-39 16,0 5 17-16,0 2-22 16,0 0 14-16,0 0-26 15,0 0 12-15,0 2-4 16,0 16-18-16,-2 8 27 15,-2 6-5-15,-1 3 0 16,5 5 8-16,0 0-9 16,0 2 1-16,0 1 0 15,11-8-4-15,5-5 11 0,-3-8-7 16,-1-7 0-16,-3-8-2 16,-1-5-17-16,1-2 10 15,3 0 9-15,1-7-21 16,1-12 13-16,1-3-37 15,1-4 2-15,-1-2-20 16,1 0 42-16,-1-2-7 16,1 4 28-16,-1 0-15 15,-1 6 24-15,-3 8-9 16,-5 3 30-16,-3 8-18 16,-3 1 19-16,0 0-31 15,0 0 0-15,0 20 0 16,0 6 7-16,0 4 14 0,2 0-13 15,5 0 3 1,2-2-1-16,-1-5-10 0,4-6 0 16,1-4 3-16,1-8 11 15,-1-3-12-15,7-2-2 16,0 0 10-16,2-2-21 16,1-16 0-16,-2-2-38 15,2-4 26-15,-3 0-32 16,1-4 38-16,-4 2 13 15,-3 2 4-15,-1 2-1 16,-4 6 7-16,-2 6 6 16,-1 5 52-16,-3 5-52 0,-1 0 20 15,-2 0-27-15,2 0 4 16,-2 0-8-16,2 8 0 16,2 2-1-16,1 1 14 15,-1-1-8-15,-1-3-6 16,2-2 0-16,-5-3 5 15,0-1 0-15,0-1-5 16,0 0 0-16,2 0 19 16,-2 0-8-16,0 0-6 15,0 0 1-15,0-5 2 16,0-10-10-16,0-2 2 16,0 0-6-16,0 2-10 15,0 3 5-15,-2 1 11 0,-6 8 0 16,4-1 3-1,-3 4-8-15,-1 0 5 0,-1 0 0 16,-3 2-15-16,-1 14 13 16,2 4 2-16,0 2 7 15,4 4-4-15,3-1 15 16,4 1-18-16,0 3 0 16,0-3 9-16,11-2-1 15,7-4-8-15,1-3 0 16,0-8 6-16,-4-3 0 15,3-6-6-15,2 0 0 16,4-6 6-16,3-15 1 16,0-2-7-16,-2-5 0 15,-3 2 5-15,-5-1 1 0,-5-2-6 16,-3 0 0-16,-5 0-2 16,-2-2 7-16,-2 2-5 15,0-2 0-15,0 4 9 16,-2 2-9-16,-7 5 0 15,-2 4 0-15,4 6-8 16,-1 4 16-16,5 5-8 16,1 1 0-16,2 0 3 15,0 0-7-15,0 0 4 16,0 0 0-16,0 0-14 16,0 3 6-16,0 22 8 15,0 10 0-15,0 9 5 16,0 4-5-16,9 1 0 0,5-1 0 15,1-6-9-15,-2-7 18 16,-4-10-9-16,-2-9 0 16,-5-8 6-16,-2-6-7 15,0-2 1-15,0 0 0 16,0 0 53-16,0 0-34 16,0-16 7-16,-2-7-17 15,2-8-6-15,0-1 12 16,11-4-15-16,16 0 0 15,10-1 12-15,10 4-7 16,7 2-5-16,-8 8 0 16,-7 6-9-16,-13 8 6 0,-12 6-60 15,-8 3-53-15,-6 0-101 16,-2 0-262-16</inkml:trace>
  <inkml:trace contextRef="#ctx0" brushRef="#br0" timeOffset="-79567.8">28373 5370 869 0,'0'0'144'16,"0"0"-119"-16,0 0-25 15,0 0-83-15,0 0-94 16,0 0-174-16</inkml:trace>
  <inkml:trace contextRef="#ctx0" brushRef="#br0" timeOffset="-79073.92">29183 5854 191 0,'0'0'147'0,"0"0"9"0,0 0 43 15,0 0-27-15,0 0-6 16,0 0-58-16,-4 0-27 16,31 0-1-16,10 0-80 15,6 0 22-15,2 0-22 16,-3 0 12-16,-2 0-20 16,0 0 8-16,1 0-119 15,-8-12-110-15,-2-2-529 16</inkml:trace>
  <inkml:trace contextRef="#ctx0" brushRef="#br0" timeOffset="-78745.96">29739 5634 716 0,'0'0'242'0,"0"0"-135"0,0 0 24 16,0 0-31-16,0 0-57 15,0 0 21-15,-4-39-58 16,4 39-6-16,0 0 11 16,0 0-7-16,0 0-7 15,2 11 3-15,0 17 0 16,0 11-2-16,0 9 2 16,-2 10 0-16,2 10 2 15,-2 6 4-15,3 4-6 0,1-2 0 16,-2-6 7-16,0-9-20 15,0-13 13-15,3-15-29 16,2-13 29-16,-5-11-78 16,3-6-8-16,-5-3-73 15,0 0-34-15,0-19-275 16</inkml:trace>
  <inkml:trace contextRef="#ctx0" brushRef="#br0" timeOffset="-78415.52">29687 5645 738 0,'0'0'181'0,"0"0"-37"16,0 0-71-16,0 0 1 15,0 0-27-15,0 0-40 16,32-72 21-16,-8 72-28 15,1 0 0-15,-1 0 2 16,0 8 2-16,-1 10-4 16,0 7 0-16,-8 5 6 15,-1 7 0-15,-6 3-6 16,-8 2 0-16,0-2-1 0,0-6 10 16,-4-7-9-1,-12-8 0-15,3-9-1 16,1-8-8-16,3-2-75 0,7-5-12 15,2-18-100 1,0-7-312-16</inkml:trace>
  <inkml:trace contextRef="#ctx0" brushRef="#br0" timeOffset="-77809.34">30017 5663 695 0,'0'0'161'15,"0"0"-39"-15,0 0-68 16,0 0 14-16,0 0-23 16,0 0-39-16,69-2 9 0,-42 2-15 15,-2 7 0 1,-3 10 2-16,0 2 4 0,-2 3-6 16,-5 1 0-16,-1-2 8 15,-11 0-14-15,-3-3 6 16,0-2 0-16,-7-4 20 15,-11-2-14-15,-3-3 4 16,4-7 14-16,6 0-19 16,4 0 48-16,5 0-24 15,2 0 1-15,0-17 14 16,0-4-35-16,0-6-9 16,2 1 0-16,12 1 13 0,-1 4-18 15,3 4 5 1,-3 8 0-16,-1 3-14 15,1 1 4-15,-5 3 10 0,2 2 0 16,-4 0-7-16,1 0-10 16,1 0 15-16,2 13 2 15,-1 5-17-15,4 2 20 16,0 1-3-16,5 2 0 16,2-3 4-16,5-4-15 15,0-6 11-15,0-10 0 16,0 0-9-16,0 0 13 15,-5-18-4-15,-5-8 0 16,-10-4 0-16,-5 0 0 16,0 0 0-16,-11 2 0 15,-12 2 2-15,-6 5 9 0,-2 7-11 16,-4 9 0-16,-5 5 3 16,-3 0-18-16,5 19 14 15,9 7-81-15,16-1-95 16,13-6-147-16,0-8-150 15</inkml:trace>
  <inkml:trace contextRef="#ctx0" brushRef="#br0" timeOffset="-77290.35">30646 5482 467 0,'0'0'263'0,"0"0"-129"0,0 0-39 15,0 0-14-15,0 0 18 16,0 0-70-16,5-50-24 16,-3 50 5-16,-2 0-2 15,0 0-10-15,0 4 2 16,0 18 0-16,2 8 3 16,2 2-3-16,-2 5 0 15,-2-3 0-15,3-5 9 16,-3-3-9-16,0-6 0 15,0-8 6-15,0-3 11 16,0-4-13-16,0-5-2 16,0 0 21-16,0 0-9 0,0 0-8 15,0 0 19-15,6-1 1 16,10-15 20-16,7-6-46 16,0 0 0-16,6 1-5 15,1 3 11-15,3 7-6 16,-2 4 0-1,-2 6 3-15,-2 1-18 0,-9 0 15 16,-7 5 0-16,-7 9-20 16,-4 7 14-16,0 0 6 15,-11 2 0-15,-13-2 2 16,-5 0 2-16,-5-8-4 16,-3-1 0-16,-1-5 9 15,5-7-4-15,8 0-5 0,7 0 0 16,7-9-42-1,7-9-35-15,4-1-120 0,0-5-264 16</inkml:trace>
  <inkml:trace contextRef="#ctx0" brushRef="#br0" timeOffset="-76570.03">31357 5488 141 0,'0'0'178'15,"0"0"-160"-15,0 0 42 0,0 0 54 16,0 0-84-16,0 0-10 16,0 26-12-16,0-20-5 15,0-1-3-15,0 7 7 16,0-4-3-16,0 4-4 15,0-5 0-15,0 0 18 16,0-4-16-16,0 1 29 16,-2-1-14-16,0-1-5 15,2-2 40-15,0 0-24 16,0 0-1-16,0 0 44 16,0 0-14-16,0-5 7 15,-2-9-50-15,2-2-11 16,-3 2 42-16,-1 0-31 0,-1 2 5 15,1 3 26-15,-1 0-42 16,1 3 21-16,2 1 4 16,0 5-25-16,-3-3 14 15,1 3-17-15,-4 0 0 16,0 0-15-16,-3 0 22 16,-5 3-7-16,3 12 0 15,-3 5 4-15,-1 3-8 16,3 0 4-16,1 0 0 15,3-3-7-15,8-3 14 16,2 2-7-16,0-5 0 16,0-3 6-16,0-2-7 0,0-5 1 15,0-4 0-15,0 0 10 16,16 0-1-16,9-18 0 16,4-9-8-16,-3-2 6 15,-2 2 8-15,-3 1-9 16,-6 6 20-16,-1 4 37 15,-1 4-58-15,-4 4 34 16,-2 4-18-16,-3 4-17 16,-2 0 18-16,3 9-22 15,4 20 0-15,-2 7-9 16,-1 6 16-16,1 2-7 16,-3-5 0-16,6-6-19 15,3-5-37-15,3-8-181 0,5-15-264 16</inkml:trace>
  <inkml:trace contextRef="#ctx0" brushRef="#br0" timeOffset="-75536.73">26609 5566 174 0,'0'0'111'0,"0"0"16"16,0 0-33-16,0 0-28 16,0 0 19-16,0 0-8 15,34-82-6-15,-32 80 11 16,-2 2-11-16,0-3 22 15,0 3-61-15,0 0-21 16,0 0-6-16,-10 13 4 16,-11 17-9-16,-8 14 0 15,-3 17 6-15,-1 12 19 16,4 14-10-16,7 7-6 0,13 0 13 16,9-2-22-16,11-7 0 15,40-13-1-15,33-12 8 16,34-18-5-16,30-18-2 15,17-16-107-15,2-8-116 16,3-22-485-16</inkml:trace>
  <inkml:trace contextRef="#ctx0" brushRef="#br0" timeOffset="-74860.45">31469 5221 321 0,'0'0'342'0,"0"0"-122"16,0 0-108-16,0 0 8 15,0 0-82-15,0 0-28 16,106 10-10-16,-63 43 11 15,-5 17-11-15,-9 18 3 16,-18 12 6-16,-11 8 17 16,-36 3-18-16,-33-9-2 15,-26-6-6-15,-29-9-18 16,-16-17-118-16,-3-15-228 0</inkml:trace>
  <inkml:trace contextRef="#ctx0" brushRef="#br0" timeOffset="-69704.88">23544 8673 162 0,'0'0'140'15,"0"0"-21"-15,0 0 11 0,0 0-76 16,0-2-7-16,0-1 52 16,0 1-63-16,0 2 9 15,0 0 26-15,0-2-22 16,0 2 12-16,0 0-10 16,0 0-21-16,0-1 27 15,0-3-33-15,0-3 8 16,0 0-27-16,2-3 12 15,1 3-7-15,-1-1 4 16,-2 5-6-16,2 1 40 16,-2 0-32-16,0 2 0 0,0 0-3 15,0 0-6 1,0 0-14-16,2 0 7 0,2 15 0 16,3 18-7-16,2 9 7 15,0 4 0-15,-7 2-6 16,0 0 18-16,-2-2-14 15,0-2 2-15,0-6 0 16,0-5 15-16,0-12-7 16,0-7-6-16,0-5-2 15,0-8 9-15,0-1-9 16,0 0 1-16,0 0 4 16,0 0-10-16,0 0-19 15,3-3-113-15,7-11-253 16</inkml:trace>
  <inkml:trace contextRef="#ctx0" brushRef="#br0" timeOffset="-68577.93">23638 9590 47 0,'0'0'141'0,"0"0"14"16,0 0 24-16,0 0-27 16,0 0-70-16,0 0-2 15,4-19-29-15,-4 19 3 16,0 0 18-16,0 0-33 16,0 0 34-16,0 0-15 15,0 0-21-15,0 0 2 16,0 0-39-16,-9 0 0 15,-9 2 0-15,0 15 9 16,-1 6-15-16,0 5 6 16,2 4 0-16,3 4 19 15,3-2-11-15,7 2-6 16,4-1-2-16,0 0 10 0,0-3-17 16,15-1 7-16,6-9 0 15,3-10 19-15,2-8-12 16,3-4-5-16,-2-2 7 15,0-28-1-15,-2-7-1 16,-7-12-7-16,-7-4 0 16,-7 3 6-16,-4 6-4 15,0 8-2-15,0 9 0 16,-13 10-14-16,-10 7-2 16,-6 8-66-16,-6 2-82 15,-6 0-42-15,-1 20-252 0</inkml:trace>
  <inkml:trace contextRef="#ctx0" brushRef="#br0" timeOffset="-67041.35">23717 10479 63 0,'0'0'67'0,"0"0"-24"16,0 0 10-16,0 0 41 15,0 0-23-15,0 0 10 16,0 0 8-16,0 0-23 16,0 0 5-16,0 0-2 15,0 0 1-15,0 0 19 16,0 0-38-16,0 0 12 15,0-6-31-15,0 0-23 16,0-2 16-16,0 2-11 16,0 0-12-16,0 3 43 0,0-2-29 15,0 5 15-15,0 0-2 16,0 0-27-16,0 0 17 16,0 0-19-16,0 0 0 15,0 0-14-15,0 12 5 16,0 16 9-16,0 10 0 15,0 9 3-15,0 3-3 16,0 2 0-16,0-4 2 16,3-2 17-16,2-6-7 15,-5-6-12-15,0-10 8 16,0-8 0-16,0-5 2 16,0-10-10-16,0-1 0 15,0 0 27-15,2 0-23 0,2 0 8 16,3-6-12-16,1-9-78 15,0-2-88-15,-6 1-245 16</inkml:trace>
  <inkml:trace contextRef="#ctx0" brushRef="#br0" timeOffset="-66116.33">23833 11401 74 0,'0'0'179'15,"0"0"-67"-15,0 0 20 16,0 0-13-16,0 0-4 15,0 0-30-15,0-25 6 16,0 22-7-16,0 2-15 16,0 1-21-16,-2 0 1 15,-4 0-45-15,-3 0 3 16,-7 6 11-16,1 12-11 16,-3 8 12-16,-3 6-4 15,6-1-13-15,-1 6 35 0,3-1-35 16,5 0-1-1,2-2 17-15,6 0-18 0,0-6 0 16,8-1-3-16,18-9 9 16,8-6 12-16,2-11-12 15,1-1-3-15,1-4 0 16,-7-22-3-16,-4-6-11 16,-9-4 10-16,-11-4-15 15,-7-4 5-15,0 1 6 16,0 2 5-16,-16 3-9 15,-4 6 10-15,0 10-1 16,-5 8 0-16,0 3-30 16,-1 11 9-16,-3 0-54 15,0 8-67-15,2 20-81 0,3 5-252 16</inkml:trace>
  <inkml:trace contextRef="#ctx0" brushRef="#br0" timeOffset="-65282.78">23892 12326 805 0,'0'0'231'0,"0"0"-202"15,0 0 4-15,0 0-12 16,0 0-19-16,0 0-4 15,-5-4-154-15,-3 19-84 16,-6-1-124-16</inkml:trace>
  <inkml:trace contextRef="#ctx0" brushRef="#br0" timeOffset="-65089.34">23852 12755 147 0,'0'0'683'16,"0"0"-530"-16,0 0-117 16,0 0 20-16,0 0-35 15,0 0-5-15,11 0-16 16,-11 0-94-16,0 0-36 16,0 0-220-16,-5 4-60 15</inkml:trace>
  <inkml:trace contextRef="#ctx0" brushRef="#br0" timeOffset="-64905.38">23873 13016 630 0,'0'0'90'16,"0"0"-24"-16,0 0 7 15,0 0 8-15,0 0 18 16,0 0-84-16,-2 36-15 15,2-33 0-15,0-3-104 16,0 3-184-16,0 1-294 16</inkml:trace>
  <inkml:trace contextRef="#ctx0" brushRef="#br0" timeOffset="-63307.33">23873 14122 129 0,'0'0'49'0,"0"0"61"16,0 0-23-16,0 0 12 16,0 0 16-16,0 0-11 15,3 3-8-15,-3-3-27 16,0 0-9-16,0 0 23 16,0 0-46-16,0 0 5 15,0 0 5-15,0 0-1 16,0 0 26-16,0 0-48 15,0 0-24-15,0 4 21 16,-7 8-12-16,-8 6-9 16,-3 6 5-16,-2 10 4 0,4 7 8 15,1 2-14-15,8 6 2 16,7 2 16-16,0 2-21 16,11-3 7-16,18-2-5 15,5-16-1-15,3-9 22 16,3-16-23-16,3-7 0 15,1-13 25-15,-4-26-19 16,1-11 0-16,-14-14-6 16,-10-5 8-16,-13-1-17 15,-4 0 9-15,0 8 0 16,-17 4-12-16,-6 18 15 16,1 13-5-16,-5 13 2 15,1 13-20-15,-1 1 16 16,0 11-91-16,9 20-138 15,10-5-283-15</inkml:trace>
  <inkml:trace contextRef="#ctx0" brushRef="#br0" timeOffset="-57487.81">29567 8205 0 0,'0'0'113'0,"0"0"-15"16,0 0-41-16,0 0-18 0,0 0 19 15,0 0-21-15,0 0 43 16,0 0 9-16,0 0-20 16,0 0 8-16,0 0-57 15,0 0-5-15,0 0 15 16,0 0-28-16,0 0 33 15,0 0 1-15,0 0-6 16,0 0 34-16,0 0-40 16,0 0 12-16,0 0-3 15,-2 0-23-15,-7 0-4 0,-3 10-4 16,-3 17-1 0,-5 8 34-16,3 8-29 0,-4 2-6 15,1 6 16-15,3-5-6 16,7 0 1-16,6-6-11 15,4-8 0-15,0-8 7 16,14-8-5-16,13-9-2 16,4-7 46-16,4 0-44 15,1-17 39-15,-1-13-38 16,-4-7 8-16,-4-9 4 16,-6-7-12-16,-8-1-3 15,-11 0 0-15,-2 4 19 16,0 9-24-16,0 11 5 15,-15 10 0-15,-8 10-13 16,-4 8 13-16,-4 2 0 0,-7 8-11 16,5 18-78-16,2 6 28 15,13-2-87-15,15-3-107 16,3-10-201-16</inkml:trace>
  <inkml:trace contextRef="#ctx0" brushRef="#br0" timeOffset="-57168.94">29953 8289 361 0,'0'0'342'16,"0"0"-172"-16,0 0-116 0,0 0-24 16,0 0-30-16,0 0-11 15,0 2 11-15,0 17 0 16,4-4 1-16,3-3-7 15,4-5 18-15,2-5-7 16,5-2 98-16,0 0-54 16,-4-6 12-16,-3-9-23 15,-7 0-13-15,-4-2 49 16,0 6-59-16,0 4-7 16,0 4-8-16,-15 3-16 15,-10 0-2-15,-2 2-13 16,0 15-63-16,9 2 5 15,12-6-116-15,6 0-175 0</inkml:trace>
  <inkml:trace contextRef="#ctx0" brushRef="#br0" timeOffset="-56339.33">30354 8183 194 0,'0'0'379'16,"0"0"-276"-16,0 0-39 15,0 0 4-15,0 0-65 16,0 0 38-16,52-26 5 16,-50 25-42-16,0 1 50 0,-2 0-6 15,0 0-19-15,0 0 9 16,0 0-38-16,2 0 0 15,0 0-4-15,3 1 8 16,-3 5-5-16,0 1 1 16,-2-6 0-16,0 1 11 15,0-2-6-15,0 0-5 16,0 0 2-16,0 0 16 16,0 0-12-16,0 0 9 15,0 0 1-15,0-3 12 16,0-11-28-16,0-6 0 15,-9 8-9-15,1-5 3 16,-2 5 6-16,3 2 0 0,-1 3 5 16,4 0 8-16,-4 5-13 15,-3 2 5-15,3 0-13 16,-6 0 14-16,1 0-6 16,-1 0 0-16,-1 6 0 15,2 8-8-15,-1 4 11 16,1 4-3-16,3 6 0 15,2 2 9-15,3 2-9 16,3-2 0-16,2-2 3 16,0-4-5-16,0-7 3 15,0-6-1-15,7-7 4 16,4-1 8-16,2-3-2 0,5 0-9 16,0-11 9-1,4-8 0-15,-4-4-10 0,-2-3-2 16,-3 0-2-16,-1 0 3 15,-6 4-5-15,-2 2 6 16,1 4 0-16,-1 2 13 16,3 5-10-16,-4 2-3 15,1 5 23-15,-2 2-23 16,-2 0 27-16,0 0-27 16,0 0 9-16,0 0-11 15,0 0 2-15,0 9 0 16,2 23-8-16,3 7 13 15,-1 9-5-15,-2 5 0 0,2 2 1 16,-4 0 35-16,2-5-33 16,-2-7-1-16,0-8-2 15,0-11 12-15,0-10-14 16,0-6 2-16,0-8-104 16,4 0-93-16,-4-6-350 15</inkml:trace>
  <inkml:trace contextRef="#ctx0" brushRef="#br0" timeOffset="-55478.17">26816 8462 6 0,'0'0'58'0,"0"0"2"16,0 0 0-16,0 0 19 15,0 0-2-15,0 0 30 16,5-70 27-16,-5 64-31 16,0 1 4-16,0 0-24 15,0 1-22-15,0 4 23 16,0 0-60-16,0 0-7 16,0 0-17-16,-3 0 1 15,-10 14-4-15,-2 7 3 16,-3 5 0-16,2 9 2 15,3 1 7-15,2 6-9 0,6 1 0 16,5-1 8-16,0-5-8 16,0-5 0-16,16-8 1 15,8-9 15-15,5-14-12 16,3-1 11-16,-1-14 14 16,-2-19-27-16,-2-8 17 15,-10-3-16-15,-3-2 1 16,-8 2 24-16,-3 0-28 15,-3 6 12-15,0 8 25 16,0 12-23-16,-7 8-5 16,-9 10-9-16,-3 0-21 15,-6 17 12-15,-2 10-67 0,2 4-22 16,7 2-89-16,7-5-184 16</inkml:trace>
  <inkml:trace contextRef="#ctx0" brushRef="#br0" timeOffset="-55130.33">27173 8470 526 0,'0'0'204'0,"0"0"-130"15,0 0-41-15,0 0-2 16,0 0-31-16,0 0 0 0,8 15 12 15,-4-3-4 1,0-5 3-16,-2-3 1 0,0-1-9 16,2-3 44-16,1 0 8 15,1 0 38-15,-1-9-20 16,0-7-60-16,-3 0 45 16,-2 4-16-16,0 2-26 15,0 6 40-15,0 4-54 16,0 0 11-16,0 0-13 15,-10 0-29-15,-5 2 29 16,1 12-35-16,6 0-89 16,8-2-19-16,0-1-152 15,4-11-181-15</inkml:trace>
  <inkml:trace contextRef="#ctx0" brushRef="#br0" timeOffset="-54712.65">27494 8263 64 0,'0'0'261'15,"0"0"-110"-15,0 0-26 16,0 0 8-16,0 0-16 15,0 0 9-15,0-10-35 16,0 10-19-16,0-4 38 0,0 0-65 16,0 1-14-16,0-1 17 15,2 4-47-15,-2 0 32 16,0 0-33-16,3 0 8 16,1 0-22-16,2 23 13 15,1 17 1-15,2 13-3 16,-2 3 7-16,-1-4-4 15,1-3 0-15,-2-8 1 16,-1-11 1-16,-1-9-2 16,-3-9 0-16,0-9-1 15,0-1 16-15,0-2-15 0,0 0 0 16,2 0 6-16,0 0-17 16,2-2-112-16,0-13-335 15</inkml:trace>
  <inkml:trace contextRef="#ctx0" brushRef="#br0" timeOffset="-53184.32">27387 8598 34 0,'0'0'0'0</inkml:trace>
  <inkml:trace contextRef="#ctx0" brushRef="#br0" timeOffset="-52221.49">26841 9168 277 0,'0'0'108'0,"0"0"-47"15,0 0 82-15,0 0-43 0,0 0-32 16,0 0-18-16,0 0-31 16,0 0 25-16,0 0-9 15,0 0-28-15,-3 6 16 16,-12 16-3-16,-3 10 25 15,0 6-5-15,1 3-23 16,5 6 26-16,5-1-14 16,7-3-28-16,0-5 2 15,12-11 15-15,17-10-18 16,2-13 24-16,1-4-14 16,-3-2 7-16,-4-24 2 15,0-10-10-15,-4-11 29 16,-6-3-33-16,-8-2 2 15,-5-3 0-15,-2 4 2 16,0 7-4-16,-20 9-5 0,-3 14 3 16,-4 10-15-16,-1 11 7 15,-6 0-33-15,1 27-35 16,4 7-67-16,9 0-94 16,8 0-277-16</inkml:trace>
  <inkml:trace contextRef="#ctx0" brushRef="#br0" timeOffset="-51876.15">27162 9261 277 0,'0'0'323'16,"0"0"-219"-16,0 0-13 15,0 0-40-15,0 0 15 16,0 0-66-16,15-21 14 15,-7 30-14-15,-2 6 13 16,3-1-10-16,-1-6 40 16,4-1-38-16,-1-7 30 15,0 0 30-15,-2 0-26 16,-4-3 19-16,-1-11-12 16,-4-4-27-16,0 0 21 15,0 2-35-15,0 4-2 16,-2 3 10-16,-7 6-7 15,2 3-12-15,-2 0-4 0,0 0-52 16,3 3 12-16,1 12-82 16,5-1-31-16,0 1-126 15,9-8-150-15</inkml:trace>
  <inkml:trace contextRef="#ctx0" brushRef="#br0" timeOffset="-51331.17">27538 9050 268 0,'0'0'355'0,"0"0"-181"16,0 0-20-16,0 0-38 15,0 0-59-15,0 0-25 16,0-7-8-16,19 7 2 16,3 5 9-16,0-2-29 15,0 2 12-15,3-4-18 16,-6 2 7-16,0-3 10 16,-6 0-14-16,0 0-3 15,-4-7 3-15,1-7 17 16,-4 2-20-16,-4 2 0 15,-2 3 7-15,0 0-3 0,0 6 6 16,0 1-10-16,0 0 20 16,0 0-6-16,0 0-10 15,0 0-4-15,0 0 0 16,0 0-19-16,0 15 14 16,0 14 5-16,-4 5-1 15,-6 5 5-15,4 6-4 16,2 5 0-16,-1 4 1 15,3 0-3-15,2-2 2 16,0-5 0-16,0-6 0 16,0-6 8-16,0-12-8 15,0-2 0-15,0-11-49 16,4-6 2-16,3-4-72 0,-1 0 3 16,2-8-8-1,-2-16-223-15,-6-6-198 0</inkml:trace>
  <inkml:trace contextRef="#ctx0" brushRef="#br0" timeOffset="-51161.34">27586 9293 181 0,'0'0'513'0,"0"0"-288"16,0 0-77-16,0 0-42 15,0 0-38-15,0 0-68 16,73-35 5-16,-38 31-16 15,4 2-45-15,1-6-117 0,-3-6-278 16</inkml:trace>
  <inkml:trace contextRef="#ctx0" brushRef="#br0" timeOffset="-50340.96">29465 8965 201 0,'0'0'265'16,"0"0"-57"-16,0 0-93 16,0 0 28-16,0 0-109 15,0 0 4-15,11-4 0 16,-11 2-37-16,0 2 29 0,0 0-30 16,0 0 4-16,0 0-18 15,0 17 28-15,-11 6-7 16,1 3 5-16,2 5 1 15,8 0-13-15,0 1 0 16,0 1 6-16,10-3 0 16,11-2-6-16,6-6 0 15,0-5 1-15,2-8 22 16,4-9-22-16,-4 0 14 16,2-16-8-16,-2-16 14 15,-6-9-18-15,-8-2-3 16,-9-5 4-16,-6-3 14 15,0 3-11-15,0 4 7 0,-11 4-2 16,-9 12 35 0,3 10-46-16,-8 12 13 0,0 6-14 15,1 0-10-15,-1 10 5 16,8 14-61-16,6 6-99 16,6-2-57-16,5-2-300 15</inkml:trace>
  <inkml:trace contextRef="#ctx0" brushRef="#br0" timeOffset="-49998.64">29980 8965 342 0,'0'0'335'0,"0"0"-255"16,0 0-29-16,0 0-51 15,0 0 24-15,0 0-19 16,-14 13 10-16,18-6 3 16,1-4 18-16,0-3-26 15,-5 0 54-15,0 0 34 16,0 0 3-16,0 0 8 16,0-10-96-16,0-4-3 15,0-1 5-15,-2 5-4 16,-12 3-5-16,-7 5-6 15,0 2 12-15,-4 0-17 0,5 2 7 16,7 13-4-16,11 5-60 16,2-2-134-16,6-4-31 15,25-3-236-15</inkml:trace>
  <inkml:trace contextRef="#ctx0" brushRef="#br0" timeOffset="-49462.77">30225 8872 257 0,'0'0'305'0,"0"0"-167"16,0 0-11-16,0 0-54 15,0 0 15-15,0 0 5 16,0-44-64-1,4 35 46-15,5 4-46 0,0-7 10 16,2 4-4-16,2 1-29 16,3 1 9-16,2 0-15 15,2 6 1-15,0 0-3 16,0 0 2-16,-4 0 0 16,-3 14-2-16,-7-1-9 15,-3 4 10-15,-3-1 1 16,0 2 0-16,-9 1-1 15,-16 0 10-15,-1-1-9 0,-1-2 2 16,3-4 10-16,5-5-12 16,13-4 0-16,6-3 2 15,0 0 19-15,0 0-21 16,20 0 0-16,5-3 0 16,6 0-14-16,0 1 12 15,1 2 2-15,-1 0-13 16,-8 12-2-16,2 6 10 15,-9 5 5-15,-9-4-6 16,-7 2 3-16,0-3 3 16,-9 0 21-16,-20-4-11 15,-12-2 26-15,-5-5-31 0,-12-2-5 16,-2-5 0 0,-5 0-100-16,1 0-129 0,1-9-407 15</inkml:trace>
  <inkml:trace contextRef="#ctx0" brushRef="#br0" timeOffset="-45803.32">26930 10050 117 0,'0'0'59'0,"0"0"10"16,0 0 45-16,0 0 33 16,0 0-50-16,0 0 9 0,0 0-29 15,22-22-10 1,-19 22-28-16,-3 0 18 0,0-2-21 16,0 2-5-16,0 0 28 15,0-2-44-15,0 2 20 16,0 0 17-16,0 0-25 15,0 0 11-15,0 0-35 16,0 0 14-16,-5 2-11 16,-11 15-6-16,-1 12 0 15,1 7-1-15,3 5 7 16,6 4-6-16,7 0 0 16,0-3 5-16,0-2-14 15,7-12 18-15,6-5-9 16,3-14 0-16,-3-7 18 15,5-2-12-15,1-16 23 0,0-20-27 16,-4-14 19-16,-6-2-20 16,-9-9-1-16,0 3 0 15,-9 5 0-15,-11 7 0 16,4 13 0-16,1 11 5 16,9 12-20-16,-4 10 15 15,-1 0-41-15,1 18-30 16,0 17-69-16,8 6-32 15,2-1-209-15</inkml:trace>
  <inkml:trace contextRef="#ctx0" brushRef="#br0" timeOffset="-45469.3">27195 10132 448 0,'0'0'131'0,"0"0"-26"16,0 0-2-16,0 0 19 16,0 0-114-16,0 0 6 15,21 3-14-15,-17 12 19 16,3 1-12-16,-3-4 25 16,0-5-27-16,-2-3 8 15,-2-4 22-15,2 0 8 16,4 0 70-16,-4-8-46 15,-2-9-60-15,0 7 12 16,0 0-19-16,0 4 0 0,0 4 0 16,0 2-15-16,0 0-17 15,0 0-38-15,0 6-17 16,0 6-30-16,0-2-204 16,6-3-173-16</inkml:trace>
  <inkml:trace contextRef="#ctx0" brushRef="#br0" timeOffset="-42232.77">29645 9694 42 0,'0'0'174'0,"0"0"-117"16,0 0-35-16,0 0 27 15,0 0 39-15,0 0-8 0,34 0 15 16,-34 0 0-1,0 0-19-15,0-3 41 16,0 3-51-16,0 0-10 0,0 0 7 16,0 0-30-16,0 0 35 15,0 0-14-15,0 0-45 16,0 0 27-16,-8 0-31 16,-5 16-5-16,0 6 0 15,2 6 6-15,2 8-6 16,7 3 13-16,2 1-8 15,0-2 14-15,0-4-19 16,20-6 0-16,4-8 2 16,5-10 11-16,-2-10-5 0,0 0 1 15,-2-14-3 1,-3-16 6-16,-5-9-12 0,-8-6 0 16,-6-6-2-16,-3-3 4 15,0 0-5-15,-20 7 3 16,-5 6 0-16,-2 13-1 15,2 14 9-15,0 7-8 16,2 7 0-16,3 0-8 16,-1 9 5-16,8 14-38 15,9 6-80-15,4 5-42 16,0-2-135-16,27-2-282 16</inkml:trace>
  <inkml:trace contextRef="#ctx0" brushRef="#br0" timeOffset="-41922.65">30038 9742 269 0,'0'0'411'16,"0"0"-302"-16,0 0-16 16,0 0-46-16,0 0-35 15,0 0-12-15,0 0 0 16,4 11 28-16,3-1-25 15,-3-4 32-15,0-3 38 16,-2-3-32-16,3 0 32 16,-3 0-3-16,3-9-52 15,-5-7 27-15,0 0-41 16,0 0 5-16,0 4 13 16,-5 3-21-16,-4 4-2 0,1 3-2 15,3 2-38-15,5 0-4 16,0 0-120-16,0 7-63 15,11 0-244-15</inkml:trace>
  <inkml:trace contextRef="#ctx0" brushRef="#br0" timeOffset="-33788.2">27050 11125 142 0,'0'0'106'16,"0"0"17"-16,0 0-47 16,0 0 44-16,0 0-65 0,0 0-3 15,0 0 19 1,5-22-24-16,-3 20 34 0,-2 2-12 16,0 0-26-16,0 0 20 15,0 0-36-15,0 0-14 16,0 0 32-16,0 0-43 15,0 0 18-15,0 0 4 16,-9 0-18-16,-6 6 30 16,-3 9-33-16,-3-1 0 15,2 9 24-15,1 3-22 16,7 4-5-16,1 2 14 16,4 2-10-16,6 0 20 15,0-3-24-15,4-9 0 16,21-9-6-16,4-8 21 0,2-5-14 15,0 0 20-15,-4-21-20 16,-2-9 23-16,-8-5-24 16,-7-5 0-16,-8-3 2 15,-2-3 9-15,0 4-12 16,-21 6 1-16,3 7 0 16,1 9 0-16,3 11 0 15,1 4 0-15,-2 5-17 16,-3 5 17-16,-3 19-51 15,4 7-62-15,7 6-79 16,10-7-161-16</inkml:trace>
  <inkml:trace contextRef="#ctx0" brushRef="#br0" timeOffset="-33492.36">27324 11136 376 0,'0'0'296'0,"0"0"-174"16,0 0-52-16,0 0-35 16,0 0-34-16,0 0 14 15,7 17-15-15,2-2 9 16,-4-3-3-16,1-7 19 16,-4-3 4-16,1-2 24 15,1 0 79-15,-2 0-46 0,3-7-45 16,-3-5-17-16,-2 1-21 15,0 1 32-15,0 5-35 16,0 2-11-16,-5 3 11 16,-6 0-101-16,3 0-21 15,3 12-44-15,5 0-239 16</inkml:trace>
  <inkml:trace contextRef="#ctx0" brushRef="#br0" timeOffset="-32782.38">27788 10981 402 0,'0'0'263'16,"0"0"-135"-1,0 0-48-15,0 0-11 0,0 0-7 16,0 0-40-16,67-51 27 15,-62 49-41-15,-1 2-6 16,-2 0 55-16,-2 0-35 16,0 0 25-16,0-2-8 15,0 2-34-15,0 0 33 16,0 0-38-16,0 0 0 16,0 9 1-16,-6 11 14 15,-6 4-9-15,-1 1 7 16,-3 8-10-16,-6 1 44 0,-2 2-44 15,-5-1 4-15,4-9 27 16,2-3-27-16,10-11 2 16,7-4-9-16,2-8 10 15,4 3-6-15,0-3-4 16,0 0 0-16,13 1 3 16,20-1 1-16,5 0-7 15,5 0 3-15,-6 0-33 16,-3 0 22-16,-8 0-58 15,-7 0-30-15,-6 0 12 16,-7-1-11-16,-6-10 37 16,0 1-10-16,0-6 46 15,-2 0 19-15,-11 0 6 0,-3-2 0 16,1-4 30 0,1 0-20-16,3 0 28 0,5-2 8 15,1 2-8-15,5 1 39 16,0 6-24-16,0 0-6 15,0 6 40-15,0 2-61 16,0 3 16-16,0 4-10 16,0 0-31-16,0 0 35 15,0 0-36-15,0 0 0 16,2 14-13-16,3 21 26 16,-1 15-13-16,0 12 0 15,1 10 7-15,1 2-1 0,4-2-6 16,-2-3-18-16,3-11 1 15,7-11-105-15,3-18-95 16,3-26-185-16</inkml:trace>
  <inkml:trace contextRef="#ctx0" brushRef="#br0" timeOffset="-31396.56">28310 11021 53 0,'0'0'109'15,"0"0"59"-15,0 0 3 0,0 0 6 16,0 0-44-16,0 0-30 15,20-49 0-15,-20 49-51 16,0 0-1-16,0 0 18 16,0 0-61-16,0 0 10 15,0 0-15-15,0 0 2 16,0 0 2-16,0 0-7 16,0 0-3-16,0 0-12 15,0 3 22-15,0 3-7 16,0-2 0-16,0-3 1 15,0-1 7-15,0 0-8 16,0 0 0-16,0 0-11 16,-9 0 0-16,-2 0 10 15,-3-11-8-15,3-6 6 16,3 2-6-16,-2-3 9 0,6 3 0 16,0 4 2-16,1 2 11 15,3 4-2-15,-2 0 9 16,2 5-20-16,0 0 32 15,-2 0-32-15,2 0 0 16,0 0-13-16,-4 0 6 16,-1 0 7-16,-4 12-1 15,-2 5 5-15,-1 0 5 16,4 5-9-16,-1 2 0 16,-1 3 10-16,6 1 0 15,0 0-10-15,4 0 0 16,0-1 4-16,0-8 1 0,0-3-5 15,2-6 0-15,12-6-5 16,5-4 19-16,6 0-13 16,0 0-1-16,-3-14 9 15,0-6-19-15,-4 2 10 16,-2 0 0-16,-5 0-2 16,-5-1 11-16,1 2-9 15,-3 0 0-15,2 2 6 16,-2 2 20-16,-4 6-21 15,2 3-4-15,-2 4 43 16,0 0-37-16,2 0 9 16,-2 0-16-16,0 0 5 15,0 0-19-15,0 0 10 0,2 7 4 16,0 18-3 0,1 8 8-16,-3 10-5 0,0 9 4 15,0 3 3-15,0 4 1 16,0-2-8-16,4-7 0 15,3-12-7-15,2-13 7 16,8-16-53-16,12-9-152 16,12-32-309-16</inkml:trace>
  <inkml:trace contextRef="#ctx0" brushRef="#br0" timeOffset="-30577.32">29955 10814 274 0,'0'0'198'0,"0"0"-47"15,0 0-11-15,0 0-41 16,0 0 22-16,0 0-50 16,0-21 0-16,0 21-51 15,0 0-8-15,0 0 18 16,0 0-23-16,-4 0-7 15,-6 5 0-15,-5 13 7 16,1 8 10-16,1 6-17 16,0 8 0-16,4 3 39 15,9 1-35-15,0-1 2 16,0 0 0-16,16-8 1 16,5-12 7-16,4-11-14 0,4-12 0 15,2 0 22-15,0-24-14 16,3-16-3-16,-7-10-5 15,-7-3 6-15,-11-2 0 16,-7 2-6-16,-2 7 0 16,0 8 7-16,-7 16 1 15,-6 10 1-15,-3 12-9 16,-6 0-14-16,-7 10 4 16,3 21-55-16,3 4-95 15,7 2-106-15,14-8-310 0</inkml:trace>
  <inkml:trace contextRef="#ctx0" brushRef="#br0" timeOffset="-30256.53">30334 10872 568 0,'0'0'270'0,"0"0"-167"15,0 0-6-15,0 0-66 16,0 0-27-16,0 0-8 16,0 5 10-16,0 6-6 15,0-2 0-15,4-6 3 16,6-3 21-16,2 0 40 0,2 0-5 16,-1-6-1-16,-4-10-58 15,-5 1 16-15,-4 3 7 16,0 0-11-16,0 3 24 15,0 5-36-15,-4 4-17 16,-11 0-3-16,-3 4-101 16,7 12-48-16,7 1-193 15</inkml:trace>
  <inkml:trace contextRef="#ctx0" brushRef="#br0" timeOffset="-29587.57">30724 10772 302 0,'0'0'283'0,"0"0"-73"16,0 0-54-16,0 0-46 16,0 0-10-16,0 0-23 15,12-40-10-15,-12 38-42 0,0 2-4 16,0 0 37 0,0 0-56-16,0 0 16 15,0 0-16-15,0 0 11 0,0 0-20 16,0 0 7-16,0 0 0 15,0 12-13-15,0 4 21 16,0-4-8-16,-4-2 0 16,4 3 4-16,-2-8-3 15,2 2-1-15,0-5 0 16,-2-2-6-16,2 0 11 16,0 0-9-16,0 0 4 15,12 0 0-15,7 0 6 16,4-2-6-16,-3-1 0 15,0 1-5-15,0 2 10 0,0 0-7 16,-2 0 2-16,0 14-2 16,-5 6-15-16,-3 0 15 15,-10 0 2-15,0 3-17 16,0-3 19-16,-21-2-2 16,-1-3 0-16,-1-3 3 15,4-3 1-15,-2-4-4 16,4-2 0-16,3-3-4 15,3 0 15-15,7 0-11 16,2 0 0-16,2-11 7 16,0 3-6-16,2 1-1 0,13 2 0 15,3 5-17 1,2 0 6-16,2 0-14 0,-1 0-63 16,-2 0-174-16,-7 0-216 15</inkml:trace>
  <inkml:trace contextRef="#ctx0" brushRef="#br0" timeOffset="-29375.42">30757 10622 568 0,'0'0'347'15,"0"0"-188"-15,0 0-43 16,0 0 7-16,0 0-87 0,0 0 8 15,116-79-44-15,-91 79 11 16,4 0-22-16,4 5-17 16,3 8-95-16,4-1-112 15,-6-5-318-15</inkml:trace>
  <inkml:trace contextRef="#ctx0" brushRef="#br0" timeOffset="-28756.32">31237 10597 538 0,'0'0'262'0,"0"0"-166"16,0 0 9-16,0 0-73 0,0 0-22 15,0 0 35-15,87 0-39 16,-72 0 5-16,-8 0 17 15,0-3-6-15,-7-6 50 16,0 2-36-16,0-6-19 16,0-1 12-16,0-2-21 15,0 3-8-15,0-2 6 16,0 7-2-16,0 2 48 16,0 3-38-16,0 3-12 15,0 0 19-15,0 0-21 0,0 0 0 16,0 0 0-16,0 13-2 15,-5 13-4-15,-2 10 6 16,-2 9 0-16,3 2-7 16,2 8 15-16,1 1-8 15,3-5 0-15,0-2 3 16,0-7-3-16,0-9 0 16,0-12-1-16,0-6-21 15,0-9 15-15,0-5 0 16,0-1 6-16,0 0 2 15,0 0 9-15,0 0-10 16,0 0 0-16,0 0 5 16,0 0 0-16,0 0-5 15,0 0 0-15,0 0 7 16,-6 0-3-16,-12-1-4 0,-7-3 0 16,-2 2-3-16,6 2 13 15,4 0-10-15,9 0 11 16,8 0-5-16,0 0 27 15,13 0-31-15,27-3 23 16,9-2-12-16,13-2-13 16,3 1-16-16,-5-2-57 15,-2-6-275-15</inkml:trace>
  <inkml:trace contextRef="#ctx0" brushRef="#br0" timeOffset="-27392.58">28259 12850 122 0,'0'0'67'0,"0"0"-47"15,0 0-16-15,0 0 0 16,0 0-4-16,0 0 8 15,-509 237-5-15,458-188 8 16,11 4-6-16,4-3-10 16,7-1-87-16</inkml:trace>
  <inkml:trace contextRef="#ctx0" brushRef="#br0" timeOffset="-25876.49">27474 13936 4 0,'0'0'140'0,"0"0"-55"16,0 0 47-16,0 0 20 15,0 0-16-15,0 0-5 16,0-22-34-16,0 20-18 16,0-1 12-16,0 3-37 15,0 0 11-15,0 0-26 16,0 0-35-16,-9 0 18 16,-9 9-22-16,-5 14 0 15,0 8-4-15,-2 5 13 0,5 6-5 16,2 4 15-1,9-5-19-15,4 1 22 0,5-9-22 16,0-6-3-16,21-13-2 16,12-9 10-16,3-5 27 15,1-11-20-15,0-19-5 16,-9-8-2-16,-10-8-5 16,-12-4 0-16,-6-4-7 15,0 4 12-15,-17 3-5 16,-7 11 0-16,-1 12 7 15,2 12-1-15,4 10-6 16,-4 2-17-16,5 10 8 16,1 20-87-16,3 6-34 15,12 5-150-15,2-5-124 16</inkml:trace>
  <inkml:trace contextRef="#ctx0" brushRef="#br0" timeOffset="-25566.29">27783 14004 441 0,'0'0'182'15,"0"0"-123"-15,0 0 26 16,0 0-32-16,0 0-53 16,0 0 0-16,3 7 0 15,4 4 4-15,2 0-1 16,-1-10 15-16,6-1 58 0,-1 0 26 15,0 0-54-15,-1-13-1 16,-6-4-43-16,-6 2 24 16,0 1 9-16,0 1-28 15,-8 4 24-15,-11 4-33 16,-3 5 0-16,-4 0-14 16,1 14-2-16,7 8-36 15,12 2-64-15,6-3-145 16,4-12-353-16</inkml:trace>
  <inkml:trace contextRef="#ctx0" brushRef="#br0" timeOffset="-24652.7">28243 13846 25 0,'0'0'99'0,"0"0"-28"15,0 0 45-15,0 0-18 0,0 0 30 16,0 0-3-16,29-21-67 16,-27 21 17-16,-2 0-32 15,3 0-7-15,-3 0 1 16,0 0-37-16,2 0-2 16,0 0 2-16,2 0 0 15,-1 3 6-15,-1 3-5 16,-2-3 4-16,0-3 40 15,0 0-43-15,0 0 15 16,0 0 16-16,0 0-21 16,0 0 30-16,0 0-21 15,0 0-20-15,0-12 7 16,0-3-5-16,-5 3-3 0,-1 0 0 16,1 2 11-16,-2 0-11 15,3 0 19-15,-3 4-5 16,3 2 27-16,0 0-32 15,-4 4 11-15,0 0-20 16,-3 0 7-16,-5 0-15 16,-1 2 8-16,-2 12 0 15,1 2-7-15,1 3 11 16,-1 4-4-16,3-2 0 16,3 6 12-16,7-5-10 15,3 1-2-15,2 0 0 16,0-5 13-16,0-4-10 0,11-2-3 15,7-6 1 1,3-1 8-16,-2-5 3 0,2 0-12 16,-3 0 0-16,-1-15 3 15,1-2 5-15,-3-6-8 16,-1 0 0-16,-7-3 5 16,1 3-7-16,-3 0 2 15,0 0 0-15,-1 2 7 16,-2 4 1-16,5 7 1 15,-3 0 1-15,-2 6-2 16,3 4 12-16,-5 0-20 16,0 0 8-16,0 0-5 15,0 0-3-15,0 0 0 16,5 0 0-16,-1 15-1 16,1 16 0-16,1 11 1 0,-4 6 0 15,0 5 4 1,-2 3 2-16,3-5-7 0,1-3 1 15,3-13-73-15,6-7-73 16,8-16-87-16,-2-12-182 16</inkml:trace>
  <inkml:trace contextRef="#ctx0" brushRef="#br0" timeOffset="-24188.67">28541 13871 344 0,'0'0'231'16,"0"0"-143"-16,0 0 40 16,0 0-3-16,0 0-27 15,0 0-37-15,-8-69-38 16,8 57 4-16,0 1-17 16,0-2-10-16,2 1 32 15,7 2-29-15,2-1 13 16,2 6-1-16,6-2-11 15,-4 7 8-15,3 0-12 16,-5 0 0-16,-1 11-11 16,-6 11 9-16,-4 3 2 15,-2 6 0-15,0-4 5 16,0 2-5-16,-11 0 3 0,-9-2 4 16,-3-3 30-16,-1 1-35 15,0-4 14-15,1-2-3 16,5-4-4-16,3-3 3 15,8-3-12-15,4-8 2 16,3-1 19-16,0 0-17 16,12 0 42-16,19 0 6 15,14-5-46-15,8-8 5 16,3 8-11-16,0 1 0 16,0-1-10-16,-5 5-5 15,-11 0-38-15,-6 0-88 16,-7 0-153-16,-12 0-332 15</inkml:trace>
  <inkml:trace contextRef="#ctx0" brushRef="#br0" timeOffset="-20686.38">30470 13379 169 0,'0'0'135'15,"0"0"-59"-15,0 0 29 16,0 0-10-16,0 0-3 16,0 0-15-16,0 0-25 15,0 0 25-15,0 0-10 0,0 0-17 16,0 0 6 0,0 0-28-16,0 0 3 0,0 0-14 15,0 0-17-15,0 0 3 16,-2 4-1-16,-10 2-1 15,1 9 13-15,1-1-11 16,-4 9-3-16,1 7 2 16,-1 7 8-16,5 2 2 15,5 6-10-15,4-1 2 16,0-3 4-16,4-4 0 16,19-13-8-16,0-10 2 15,6-14 3-15,6 0 16 0,0-17-21 16,1-17 8-16,-7-9-15 15,-4-8 7-15,-13-5 0 16,-7-2-4-16,-5 0-5 16,0 6 7-16,-7 8 2 15,-8 12 0-15,-3 13 29 16,0 15-28-16,0 4-2 16,-4 3 0-16,4 19-28 15,0 8-16-15,10 2-52 16,8 1-117-16,0-4-179 15</inkml:trace>
  <inkml:trace contextRef="#ctx0" brushRef="#br0" timeOffset="-20384.3">30915 13379 487 0,'0'0'235'16,"0"0"-119"-16,0 0-42 15,0 0-44-15,0 0-30 16,0 0-6-16,0 18 6 16,6 3 0-16,0-9 3 15,0-3 8-15,3-7-5 16,3-2 17-16,-3 0 77 16,-1-8-65-16,0-7 0 15,-8 1 6-15,0 1 10 16,0 5-9-16,0 2-41 15,-6 4 9-15,-7 2-10 0,-5 0-49 16,1 9-29-16,3 11-39 16,5-1-103-16,7-5-240 15</inkml:trace>
  <inkml:trace contextRef="#ctx0" brushRef="#br0" timeOffset="-19927.88">31241 13302 520 0,'0'0'175'0,"0"0"-102"16,0 0 22-16,0 0-21 0,0 0-25 15,0 0 2-15,45-37-48 16,-45 37 16-16,0 0 14 15,0 0-6-15,0 0 24 16,0 0-33-16,0 11-13 16,-10 13 27-16,-2 10-29 15,1 4 3-15,3 8 4 16,6-2 1-16,2 2-9 16,2-3-1-16,21-2 4 15,4-11 11-15,4-11-14 0,-2-9 6 16,-2-10-5-16,0 0 5 15,-6-15-13-15,0-21 5 16,-11-9-17-16,-6-7 15 16,-4-6-9-16,-6 2 11 15,-17 4 0-15,-7 13 1 16,1 12 7-16,0 14-8 16,-4 11 5-16,-6 2-10 15,4 5 5-15,-1 17-17 16,7 7-73-16,14 0-97 15,15-7-194-15</inkml:trace>
  <inkml:trace contextRef="#ctx0" brushRef="#br0" timeOffset="-19374.45">31825 13210 524 0,'0'0'132'0,"0"0"-36"15,0 0-9-15,0 0 6 16,0 0-23-16,0 0-33 16,-13-5 7-16,-12 5-38 15,-4 0 0-15,0 0 30 16,4 13-22-16,6 6 13 15,3 2-27-15,7 4 4 0,5-1 1 16,4 2-2-16,0-2-3 16,17 2 12-16,14-2-7 15,6 2 23-15,-2 0-21 16,-1 0-5-16,-10-3 10 16,-9 3-11-16,-8-6-1 15,-7-5 0-15,0 1 5 16,-15-4 16-16,-14 0-1 15,-2-6-17-15,2-4 17 16,0-2-16-16,6 0-4 16,8 0 4-16,3-10 1 15,12-8-10-15,0-7-5 16,0-5-16-16,23 1 23 16,-3-5-20-16,3 2 23 0,-6-3-3 15,-3-4 3-15,-8 0-2 16,-6 0 2-16,0 3 0 15,-16 7 32-15,-8 12-31 16,-10 12 0-16,-6 5-1 16,-4 10-16-16,-3 27-2 15,-2 9-134-15,-4 0-212 16</inkml:trace>
  <inkml:trace contextRef="#ctx0" brushRef="#br0" timeOffset="19903.46">32572 8031 6 0,'0'-2'16'15,"0"2"37"-15,0-2-46 16,0 0 31-16,0 2 1 16,0 0-24-16,0 0 43 15,0 0 18-15,0 0-18 16,0 0 11-16,0 0-19 0,0 0-2 16,0 0-12-16,0 0-34 15,0 0 15-15,0 0 5 16,0 0 3-16,0 0 34 15,0-2-25-15,0-1 15 16,0-4-1-16,0-6-45 16,2-1 1-16,5 0-4 15,-3-1 6-15,1-2-6 16,-3 0 0-16,0 1 0 16,1 1-2-16,-1 5 13 15,-2 0-11-15,2 6 0 16,-2 1 1-16,0 1 14 15,0 2-13-15,0 0-2 16,0 0 0-16,0 0-11 16,0 0 8-16,0 0-3 15,2 0-24-15,-2 0 20 16,0 14-4-16,0 16 14 0,0 6 8 16,0 6-5-16,0 0 13 15,0-3-16-15,0 2 0 16,0-5 17-16,0-2-17 15,0-4 0-15,2-2-1 16,-2-2 12-16,0-4-11 16,0 1 0-16,0-6 2 15,0 0 3-15,0-3-3 16,0-7-2-16,0 1 0 16,0-1 7-16,0-5-7 0,0 1 0 15,0-3 3-15,0 0 0 16,0 0-2-16,0 0-1 15,0 0 0 1,0 0-1-16,0 0-3 0,0 0-14 16,0 0 18-16,-4 0 7 15,-9 0-5-15,1 0-2 16,6 0 0-16,-3 0 7 16,2 0-5-16,2 0-2 15,1 0 9-15,4 0 2 16,0 0-8-16,0 0 29 15,0 0 26-15,0 0 3 16,18 0 1-16,9 0-22 0,9 0-36 16,-3-7 14-1,2 2-18-15,1 1-11 0,-5 3-25 16,-6-3-83-16,-11-2-111 16,-10-1-137-16</inkml:trace>
  <inkml:trace contextRef="#ctx0" brushRef="#br0" timeOffset="20420.75">32371 7842 63 0,'0'0'103'0,"0"0"25"16,0 0-32-16,0 0-7 15,0 0-27-15,0 0-48 16,0-6 4-16,0 6-15 0,0 0 2 16,0 0-8-16,0 0 19 15,-11 8 6-15,-9 15 73 16,-2 7-54-16,0 9 25 15,-1 8-22-15,8 7-1 16,3 4 13-16,10 3-41 16,2 0-13-16,4 1-2 15,28 1 0-15,17-7 0 16,11-8 0-16,7-14-17 16,7-15-36-16,-7-14-135 0,-5-5-71 15,-10-2-202-15</inkml:trace>
  <inkml:trace contextRef="#ctx0" brushRef="#br0" timeOffset="20649.38">32935 7945 615 0,'0'0'131'16,"0"0"-13"-16,0 0-21 15,0 0-90-15,0 0-6 16,0 0 34-16,139 100-34 0,-108-23-1 16,-14 8 1-16,-17 9-6 15,-2 0 5-15,-42-4-63 16,-21-15-47-16,-19-17-177 16</inkml:trace>
  <inkml:trace contextRef="#ctx0" brushRef="#br0" timeOffset="26097.45">32721 8700 44 0,'0'0'79'0,"0"0"-28"0,0 0-36 15,0 0-3-15,0 0 4 16,0 0 29-16,0 0-11 16,5-4-18-16,-5 4 38 15,0 0-20-15,0 0-15 16,0 0-5-16,0 0-11 16,0 0 8-16,0 0-2 15,0 0-5-15,0 0 14 16,0 0-18-16,0 0-11 15,-7 0 11-15,-7 9 9 16,-1 5 24-16,1 3-16 0,-1 5-2 16,4 2 26-16,0 5 1 15,4 0 0-15,5 3-6 16,2-3-17 0,0-3-10-16,2 0 16 0,19-3 9 15,0-6 7-15,4-3-33 16,2-4 24-16,0-5 4 15,-1-5-33-15,-3 0 18 16,1 0-15-16,-10-3-1 16,-1-10 13-16,-4-1-18 15,-7-9-13-15,0-2 13 16,-2 0 4-16,0-3 5 16,0 0-9-16,-9 2 0 15,0 4 10-15,1 4-10 0,-1 2 0 16,-1 5-8-16,0 8-85 15,-4 3 9-15,-8 0-45 16,-3 20-81-16,1 4-4 16</inkml:trace>
  <inkml:trace contextRef="#ctx0" brushRef="#br0" timeOffset="26947.28">32732 8696 49 0,'0'0'88'0,"0"0"-27"0,0 0 54 16,0 0-16-16,0 0-13 16,0 0-5-16,-2-20-26 15,2 19-15-15,2 1 14 16,10 0-36-16,3 0-15 16,3 0-3-16,2 6 0 15,2 16-2-15,-4 10 2 16,-7 10-25-16,-11 6-121 15,0 1-118-15</inkml:trace>
  <inkml:trace contextRef="#ctx0" brushRef="#br0" timeOffset="27538.48">32554 8707 31 0,'0'0'97'0,"0"0"-21"15,0 0 2-15,0 0-23 16,0 0 42-16,0 0-32 16,7-34-59-16,-7 34 65 0,0-2-40 15,0-1-25-15,0 3 17 16,0-2-23-16,0 2 0 16,-5 0 0-16,-10 0 0 15,-6 0 13-15,2 0-13 16,1 9 0-16,-1 5 7 15,4 7-4-15,5 8 19 16,0 11 15-16,6 9 0 16,4 2 19-16,0 2-56 15,11 5 5-15,13-2-3 16,5-3 7-16,2 0-9 0,-2-11-103 16,-2-12-142-1,2-14-15-15</inkml:trace>
  <inkml:trace contextRef="#ctx0" brushRef="#br0" timeOffset="27892.6">33191 8654 153 0,'0'0'183'0,"0"0"-47"16,0 0 30-16,0 0-58 15,0 0-36-15,0 0-66 16,27-2 28-16,-4 32-34 15,1 21 0-15,-1 18 6 16,-12 15-20-16,-11 3 16 16,-7 0-2-16,-42-9 0 15,-16-10-18-15,-8-10-79 16,-1-15-103-16,12-18-211 16</inkml:trace>
  <inkml:trace contextRef="#ctx0" brushRef="#br0" timeOffset="38204.27">33000 10465 73 0,'0'0'86'16,"0"0"34"-16,0 0-53 15,0 0-3-15,0 0-5 16,0 0-9-16,0 0 36 15,47 0-38-15,-43 0-19 16,1 0 34-16,-5 0-40 16,0 0-2-16,0 0 6 0,0 0-24 15,0 0 38-15,2 0-21 16,0-4-12-16,2-4 11 16,1-1-9-16,0 0-10 15,-3-1 0-15,-2-2 9 16,4 0-9-16,-4 2 0 15,0-2 0-15,5 5 14 16,-5-2-14-16,0-1 0 16,4 2-1-16,-4 2 15 15,0 2-15-15,0 0 1 16,0 4 0-16,0 0 1 16,0 0-1-16,0 0 0 0,0 0-1 15,0 0-24-15,0 0 23 16,0 0-6-16,0 0-10 15,0 0 7-15,0 0-12 16,0 8 23-16,0 13-4 16,0 5 19-16,0 6-14 15,0 5-1-15,0-2 0 16,0 0 1-16,0-3 1 16,0 1-2-16,0-5 0 15,0-3 9-15,0 1-13 16,0-6 4-16,0-6 0 15,0-2 1-15,0-5 2 0,0-3-3 16,0 0 0-16,0-2 9 16,0 1-10-1,0-3 1-15,2 0 0 0,0 0 0 16,3 0 3-16,-5 3-3 16,2-3 0-16,-2 0 12 15,0 2-13-15,0 0 1 16,0 0 0-16,0 1-13 15,0-3 13-15,0 0-5 16,0 0-5-16,0 0-36 16,-2 0 43-16,-7 2 1 15,0 1 2-15,-2-1 3 16,2-2 1-16,0 0-4 0,3 0 4 16,1 0 7-1,2 0-1-15,3 0 0 16,0 0-6-16,0 0 13 0,0 0-10 15,0 0-7-15,0 0 13 16,0 0-9-16,0 2 30 16,8-2 1-16,16 0-12 15,16 0 52-15,21 0-72 16,3 0-3-16,5 0 7 16,-7 0 11-16,-17 0-20 15,-13 0 2-15,-22 0-22 16,-10 0-42-16,-18 0-209 15,-30 0-98-15,-24 0 198 16</inkml:trace>
  <inkml:trace contextRef="#ctx0" brushRef="#br0" timeOffset="38661.61">32742 10258 117 0,'0'0'102'0,"0"0"-21"16,0 0 13-16,0 0 4 15,0 0-10-15,0 0-42 16,0-7-36-16,0 7 17 16,0 0-27-16,0 5 0 15,-10 26 11-15,-5 13 40 16,-3 11 2-16,-2 14 33 15,4 1-76-15,10 2 26 16,6-5-9-16,0-9-12 0,19-6 11 16,22-10-18-16,19-7-8 15,20-6 39-15,19-10-39 16,7-14-2-16,-6-5-123 16,-13 0-109-16,-15-22-207 15</inkml:trace>
  <inkml:trace contextRef="#ctx0" brushRef="#br0" timeOffset="38922.76">33566 10289 419 0,'0'0'173'0,"0"0"-92"16,0 0 16-16,0 0 2 15,0 0-21-15,0 0-75 16,76 2 37-16,-45 38-40 16,-4 15 0-16,-7 16 0 15,-16 6-17-15,-4-1 15 16,-39-2-3-16,-29-9-29 16,-18-7-21-16,-11-14-50 15,4-13-142-15,-1-14-83 16</inkml:trace>
  <inkml:trace contextRef="#ctx0" brushRef="#br0" timeOffset="39409.74">33062 10712 88 0,'0'0'48'0,"0"0"14"16,0 0 12-16,0 0-39 16,0 0-25-16,0 0 49 15,0 0-31-15,-2 0-17 16,-9 2-7-16,-7-1 5 15,-7 6 15-15,2-1-22 16,-6-2 7-16,2-1 22 16,-7 2-28-16,10-3 2 15,5-2 0-15,9 2 0 0,5-2 9 16,5 0-14-16,0 0-21 16,24 0-231-16</inkml:trace>
  <inkml:trace contextRef="#ctx0" brushRef="#br0" timeOffset="43671.97">33107 13287 35 0,'0'0'89'16,"0"0"-50"-16,0 0 11 15,0 0 26-15,0 0 5 0,0 0 9 16,0 0-50-1,13 0 16-15,-8 0 2 0,-1-3-29 16,1 2 35-16,-5-2-11 16,0 2-24-16,0 1-5 15,0 0-2-15,0 0-14 16,0 0 13-16,0 0-17 16,0 0 17-16,0 0-21 15,-7 0 0-15,-6 0-6 16,-3 4 6-16,-4 10 0 15,0 1 0-15,-3 6 8 16,-1 1 12-16,11 0-16 16,0 0-2-16,5-3 32 0,8 4-16 15,0-7-16-15,10 0 8 16,23 0 5-16,9-2-3 16,1-4 34-16,-3-6-41 15,-5-1 38-15,-8-3-36 16,-4 0-4-16,-6-12-3 15,-3-7-7-15,-5-8 2 16,-9-5-24-16,0 1-53 16,-5-1 82-16,-24 4-34 15,-2 5 6-15,-4 7-4 16,1 9 5-16,7 2 26 16,1 5-62-16,12 0-77 0,1 0-46 15,11 0-97-15</inkml:trace>
  <inkml:trace contextRef="#ctx0" brushRef="#br0" timeOffset="43937.76">33348 13138 459 0,'0'0'204'0,"0"0"-196"16,0 0 5-16,0 0 85 16,0 0-35-16,0 0-20 0,102 203-7 15,-95-143-34-15,-7-2 1 16,-11-2-3-16,-32-5-5 16,-19-8-2-16,-22-11-59 15,-13-5-64-15,-7-18-132 16,8-9-172-16</inkml:trace>
  <inkml:trace contextRef="#ctx0" brushRef="#br0" timeOffset="44247.62">32732 13162 292 0,'0'0'158'16,"0"0"-37"-16,0 0-14 15,0 0-16-15,0 0-26 16,0 0-53-16,-15-14-12 16,-1 38 19-16,-9 14-12 15,-6 10 36-15,-2 10 5 16,-1 7 9-16,5 4-35 15,10 1 21-15,14-5-25 16,5-4-15-16,18-9-3 0,33-10 0 16,23-12-79-16,13-18-83 15,6-12-397-15</inkml:trace>
  <inkml:trace contextRef="#ctx0" brushRef="#br0" timeOffset="108531.57">32275 7240 223 0,'0'0'157'15,"0"0"-111"-15,0 0 0 16,0 0 15-16,0 0 21 16,0 0-23-16,0 0-24 15,0 0 28-15,0 0-11 0,0 0-13 16,0 0 25-1,0 0-39-15,0 0 4 0,0 0-15 16,0 0-9-16,0 0-10 16,0 10-8-16,0 10 8 15,7 5-4-15,2 3 18 16,-2-2-6-16,-1-6 2 16,1-3-1-16,-2-8 10 15,-3-4-14-15,-2-2 0 16,2-3 21-16,-2 3-19 15,0-3 18-15,0 0 16 16,2 0-5-16,11 0 40 16,12-9-25-16,15-17-16 15,18-14-22-15,12-9 3 0,1-2-11 16,-2-2 2-16,-7 7 4 16,-8 2 4-16,-5 10-10 15,-13 5 0-15,-12 10 44 16,-9 9-36-16,-8 2 12 15,-7 6-20-15,0 2 6 16,0 0 3-16,0 0-9 16,0 0 0-16,0 0-15 15,0 0 13-15,0 0 2 16,0 0-29-16,0 0-71 16,0 0-80-16,0 0-182 15</inkml:trace>
  <inkml:trace contextRef="#ctx0" brushRef="#br0" timeOffset="133854.15">17744 11347 39 0,'-5'0'4'15,"5"0"0"-15,-2 0 3 16,-1 0 2-16,3 0 16 16,0 0 3-16,0 0-21 15,0 0 5-15,0 0-11 0,0 0 4 16,0 0 8 0,0 0 2-16,0 0 5 0,0 0-20 15,10 0 2-15,12 0 4 16,4 0 3-16,8 0-9 15,1 0-3-15,4 3-28 16,-1-2-17-16,-3 3-25 16,-2 1 22-16</inkml:trace>
  <inkml:trace contextRef="#ctx0" brushRef="#br0" timeOffset="133974.08">18112 11365 32 0,'0'0'6'16,"0"0"1"-1,0 0-7-15,0 0-7 0,0 0-7 16,0 0-10-16</inkml:trace>
  <inkml:trace contextRef="#ctx0" brushRef="#br0" timeOffset="134426.56">18818 11314 3 0,'0'0'4'15,"0"0"-1"-15,0 0 0 16,0 0-3-16,0 0 3 16,0 0-3-16,38-3 0 15,-34 3-4-15,0 0-8 16</inkml:trace>
  <inkml:trace contextRef="#ctx0" brushRef="#br0" timeOffset="134561.48">18818 11314 7 0,'110'-9'35'0,"-110"9"-14"16,0 0-18-16,0 0-1 16,0 0-4-16,0 0-2 0,15 0-2 15,-7 0-7-15,0 0-30 16</inkml:trace>
  <inkml:trace contextRef="#ctx0" brushRef="#br0" timeOffset="135094.11">18230 11372 7 0,'0'0'22'0,"0"0"-20"15,0 0 8-15,0 0-10 16,0 0 4-16,0 0 2 0,67-14-6 15,-54 10 0-15,-2 4 0 16,-2-3-32-16</inkml:trace>
  <inkml:trace contextRef="#ctx0" brushRef="#br0" timeOffset="135301.54">18490 11323 35 0,'0'0'244'16,"0"0"-115"-16,0 0-56 16,0 0-40-16,0 0-13 15,0 0 1-15,21-9-16 0,-13 9-10 16,1 0 1 0,3 0-89-16,-2 0 11 0,1 0-30 15,1 0 1-15,1 0 26 16</inkml:trace>
  <inkml:trace contextRef="#ctx0" brushRef="#br0" timeOffset="135453.58">18685 11310 56 0,'0'0'60'15,"0"0"-10"-15,0 0-10 16,0 0-15-16,0 0-23 16,0 0 0-16,48-18-2 15,-46 18-7-15,3 0-2 16,-1 0 9-16,3 0-8 15,0 0-37-15,2 0-37 0</inkml:trace>
  <inkml:trace contextRef="#ctx0" brushRef="#br0" timeOffset="135623.78">18880 11285 126 0,'0'0'93'16,"0"0"-35"-16,0 0-12 15,0 0-14-15,0 0-6 16,0 0-18-16,45-8-6 16,-31 8-2-16,-4 0-15 15,0 0-72-15,-4 0-54 16</inkml:trace>
  <inkml:trace contextRef="#ctx0" brushRef="#br0" timeOffset="135805.67">19047 11277 104 0,'0'0'109'0,"0"0"-80"15,0 0 6-15,0 0-33 16,0 0 4-16,0 0-6 16,3 0-32-16,-1 0-4 15,1 0-13-15,-3 0-2 16,0-4-12-16</inkml:trace>
  <inkml:trace contextRef="#ctx0" brushRef="#br0" timeOffset="136163.55">19047 11277 104 0,'-37'-88'189'0,"37"88"-59"15,0 0-20-15,0 0 16 16,0 0-53-16,0 0 2 15,-13-28-28-15,13 28-24 16,0 0-10-16,0 0-13 16,0 0-25-16,2 0 25 15,6 0 26-15,8 0-3 16,2 4-23-16,0 2-3 16,1 0-3-16,-3 2-34 0,-5-2 17 15,-1 0 17-15,-8-3-31 16,0 0 24-16,-2 1 4 15,0 0-27-15,0 2 33 16,0 3 2-16,0 8 1 16,-14 3 3-16,-5 9 4 15,-8 4-5-15,0 3-2 16,0 1 5-16,9-5-2 16,7-6-3-16,11-17-196 15,0-9-365-15</inkml:trace>
  <inkml:trace contextRef="#ctx0" brushRef="#br0" timeOffset="140466.31">18174 15408 172 0,'0'0'159'16,"0"0"-96"-16,0 0 1 15,0 0-9-15,0 0-2 16,0 0-7-16,0 0-39 16,20 0-6-16,-9 0-2 15,-2 0-5-15,2-2 1 16,0 2-42-16,2 0-36 15,1 0-17-15,1 0-58 16,2 0 6-16</inkml:trace>
  <inkml:trace contextRef="#ctx0" brushRef="#br0" timeOffset="140670.95">18388 15383 68 0,'0'0'22'0,"0"0"1"0,0 0 15 15,0 0-10-15,0 0 9 16,0 0 2-16,33-5 18 16,-26 1 22-16,-3 4-20 15,-2 0-18-15,0 0-17 16,1 0-20-16,0 0-8 16,3 0 2-16,1 0-64 15,4 0-38-15,2 0-57 0</inkml:trace>
  <inkml:trace contextRef="#ctx0" brushRef="#br0" timeOffset="141008.76">18573 15370 87 0,'0'0'133'0,"0"0"-89"16,0 0-8-16,0 0-6 16,0 0-21-16,0 0-4 15,42-4-5-15,-30 4-5 16,1 0 3-16,0 0-30 15,1 0-15-15,-4 0 9 16,2 0 3-16,-1-3 28 16,-3 2 5-16,4-1 2 15,1-1 5-15,-2-3-1 16,1 5-1-16,-1 1 9 0,-5-2 8 16,-1 0 28-1,2 2-4-15,-5-2 3 0,4 2 20 16,-1-2-30-1,1 2-9-15,4 0-14 0,-2-5-10 16,1 5-8-16,3 0-9 16,-1 0-73-16,-3 0 13 15,4 0-36-15,-3 0 1 16,-1 0-1-16</inkml:trace>
  <inkml:trace contextRef="#ctx0" brushRef="#br0" timeOffset="141176.42">18916 15337 97 0,'0'0'76'0,"0"0"31"0,0 0-21 15,0 0-12 1,0 0-10-16,0 0-29 0,43-21-21 16,-37 21 8-16,-1 0-22 15,-1 0 0-15,0 0-1 16,3 0-6-16,2 0-22 16,-2 0-56-16,2 0-30 15,0 0-23-15,-2 4-15 16</inkml:trace>
  <inkml:trace contextRef="#ctx0" brushRef="#br0" timeOffset="141324.33">18916 15337 6 0,'143'-17'135'16,"-143"17"-6"-16,0 0-37 15,0 0-14-15,0 0-36 16,0 0-24-16,52 0 17 16,-40 0-21-16,5 0-14 0,-5 0 6 15,-3 5-6-15,-5-5-44 16,-1 3-99-16,-3-1-91 15</inkml:trace>
  <inkml:trace contextRef="#ctx0" brushRef="#br0" timeOffset="141828.05">19121 15221 139 0,'0'0'74'16,"0"0"28"-16,0 0-1 15,0 0-31-15,0 0 3 16,0 0-42-16,-10-17-13 0,10 17-16 16,0 0 8-16,0 0-10 15,6 14 6-15,9-2 5 16,5 2 3-1,3-4-12-15,1-1 11 0,-2-2-1 16,-3-1-9-16,-7-3 5 16,-5-3-8-16,-4 5 5 15,-3-5 0-15,0 0-5 16,0 0-18-16,0 2 15 16,0 10 3-16,-10-2 1 15,-7 7 26-15,-3 2-22 16,-3 0 9-16,2 6-14 0,-4 2-10 15,5-12-170-15</inkml:trace>
  <inkml:trace contextRef="#ctx0" brushRef="#br0" timeOffset="159957.08">27563 10715 1 0,'27'-17'5'15,"6"-4"-5"-15,11-4 0 16</inkml:trace>
  <inkml:trace contextRef="#ctx0" brushRef="#br0" timeOffset="168896.24">28317 10874 28 0,'0'0'25'0,"0"0"-21"16,0 0-4-16,0 0-57 16</inkml:trace>
  <inkml:trace contextRef="#ctx0" brushRef="#br0" timeOffset="180622.99">8686 9328 97 0,'0'0'72'0,"0"0"-16"16,0 0 5-16,0 0-3 16,0 0 25-16,0 0-21 15,14-35-44-15,-9 30 16 16,-3 3 10-16,-2-2-15 16,0 4 13-16,0 0-28 15,0-1 0-15,0 1-6 0,0 0 1 16,0 0-9-1,0 0 10-15,0 0-7 0,0 0 3 16,0 0-6-16,0 0-3 16,0 12 1-16,-7 19 4 15,-2 12 3-15,0 8-4 16,-2 2 1-16,2 1 27 16,2-4-13-16,1-6 3 15,1-4 2-15,1-5-14 16,4-10 24-16,-2-9-12 15,2-4-17-15,0-7 15 16,0-4-14-16,0-1 0 0,0 0 11 16,0 0-14-1,0 0-45-15,-3 0-175 0</inkml:trace>
  <inkml:trace contextRef="#ctx0" brushRef="#br0" timeOffset="189084.99">9438 9414 129 0,'0'0'148'0,"0"0"-59"16,0 0-9-16,0 0-8 15,0 0-7-15,0 0 22 16,0-70-24-16,0 60 3 15,0 0 17-15,0 5-40 16,0-2 12-16,0 2-15 16,0 5-14-16,0 0 22 15,0 0-48-15,0 0-2 0,0 0 2 16,0 12-33 0,0 11 33-16,6 3 0 0,1-2 4 15,2-3 10-15,-2-9-14 16,-1-6 0-16,-1-5 17 15,6-1-14-15,9 0 19 16,11-18 36-16,12-15-34 16,8-9-2-16,7-4-22 15,0 0 3-15,-5 2 1 16,-5 10 3-16,-17 10-7 16,-12 10 0-16,-7 9 6 15,-8 3-15-15,3 2 9 0,-3 0-30 16,5 2-38-16,2 14-66 15,-2-1-96-15,-2-4-224 16</inkml:trace>
  <inkml:trace contextRef="#ctx0" brushRef="#br0" timeOffset="198968.11">32842 9605 47 0,'0'0'43'0,"0"0"-3"15,0 0-17-15,0 0 55 16,0 0-24-16,0 0 0 15,0-20 9-15,0 20-31 16,0 0 6-16,0 0-1 16,0 0-14-16,0 0 7 15,0 0-23-15,0 0-5 16,0 0-2-16,0 0-10 16,-2 0 10-16,-3 4 10 0,1 4-9 15,-1-4 23 1,5 0-24-16,0-2 3 0,-5-2 18 15,5 0-18-15,0 0 61 16,0 0 24-16,0 0 7 16,0-17-20-16,7-4-75 15,2-5 0-15,0 1 14 16,-2 1-5-16,-5 6-8 16,-2 4-1-16,0 5 3 15,0 4 6-15,0 3-9 16,0 0 0-16,0 2 14 15,0 0-11-15,0 0-4 16,0 0 1-16,0 0-12 16,0 9 7-16,0 12 5 15,-5 8 0-15,3 0-3 0,-2 3 6 16,0 1-3-16,-3-1 0 16,2-4 6-16,3 0-6 15,-3-2 0-15,1-4 0 16,2 2-4-16,-2-2 8 15,-1-3-4-15,1-3 0 16,2-7 5-16,-1 1-8 16,3-1 3-16,0-5 0 15,0-3-7-15,0-1 8 16,0 0-1-16,0 0 11 16,0 0-11-16,0 0 3 15,0 0-3-15,0 0 0 0,-9 2-4 16,3 3 10-16,-5-3-6 15,-1 2 0-15,1-4 8 16,5 0-2-16,0 0-6 16,6 0 0-16,0 0 29 15,0 0-3-15,0 0 23 16,0 0 10-16,8 0-44 16,16 0-8-16,8 0 8 15,3 0-1-15,1 0 2 16,-3 0-16-16,-2 0-4 15,0-4-15-15,3-3-121 16,1-7-167-16,-1-7-303 16</inkml:trace>
  <inkml:trace contextRef="#ctx0" brushRef="#br0" timeOffset="199297.83">33247 9436 153 0,'0'0'146'15,"0"0"37"-15,0 0-45 16,0 0-2-16,0 0-6 0,0 0-53 15,-11-20-7-15,11 20-25 16,0 0-25-16,0 10-20 16,11 26 12-16,12 17-12 15,6 10 7-15,-9 2-5 16,-9-3-4-16,-11-2-1 16,-16 0-22-16,-35-4-61 15,-23-10-160-15,-10-20-197 16</inkml:trace>
  <inkml:trace contextRef="#ctx0" brushRef="#br0" timeOffset="199651.89">32516 9382 243 0,'0'0'186'16,"0"0"-42"-16,0 0-17 16,0 0-4-16,0 0-44 15,0 0-22-15,-11-14-56 0,5 14 12 16,-10 18-13-16,-5 17 10 15,0 15 16-15,-2 10 15 16,5 10-22-16,7 0 8 16,5 2-17-16,6-5-6 15,0-8 2-15,15-9-6 16,23-13-89-16,13-19-94 16,7-16-287-16</inkml:trace>
  <inkml:trace contextRef="#ctx0" brushRef="#br0" timeOffset="200621.05">32869 9428 79 0,'0'0'82'0,"0"0"11"16,0 0-13-16,0 0 36 0,0 0-40 15,0 0 7-15,-7-26-21 16,7 24-19-16,0 2 6 16,-3 0-8-16,1 0-13 15,-2 0-19-15,-7 0-9 16,-5 6 0-16,-10 19-2 15,-3 1 14-15,0 2-12 16,2 0 0-16,4-2-8 16,7-4-31-16,3 0-139 15,7-6-104-15</inkml:trace>
  <inkml:trace contextRef="#ctx0" brushRef="#br0" timeOffset="201217.19">32682 9847 44 0,'0'0'90'0,"0"0"11"15,0 0 9-15,0 0-25 16,0 0-26-16,0 0-13 16,-6-10-46-16,-7 10 0 15,-5 0 5-15,-1 0 1 16,-6 0 9-16,7 5-10 15,5-3-5-15,4-2-38 16,4 0-218-16</inkml:trace>
  <inkml:trace contextRef="#ctx0" brushRef="#br0" timeOffset="211237.01">27659 9844 41 0,'0'0'49'15,"0"0"-29"-15,0 0-18 0,0 0-2 16,0 0-28-16,0 0 28 15,0 0 16-15,0 0 7 16,0 0 63-16,0 0 37 16,4-2-48-16,-2-3-39 15,-2 1 13-15,0 3 7 16,0 1-1-16,0 0-44 16,0 0 21-16,0 0-7 15,2-4-11-15,-2 1 39 16,3-3-29-16,0 1-16 15,-3 1 14-15,2 1-3 16,-2 2 20-16,0 1-10 16,0 0-21-16,0 0 2 15,0 0-10-15,0 1-27 16,-5 17 26-16,-11 8 2 0,-4 4 11 16,-2-4-5-16,-2 3-6 15,-1 0 39-15,2 0-39 16,-1-3 23-16,7-6 3 15,3-8-27-15,7-8 26 16,7-4-2-16,0 0-14 16,0 0 87-16,4 0-35 15,19 0-25-15,6-4-18 16,0-2-9-16,2 3-10 16,-2 3 0-16,0 0 3 0,-8 0-5 15,-4 0 2-15,-5 0-3 16,-8 0-5-1,2 0-53-15,-6 5 17 0,0-3-21 16,0-2-26-16,0 2-7 16,0-2-154-16,0 0-130 15</inkml:trace>
  <inkml:trace contextRef="#ctx0" brushRef="#br0" timeOffset="211588.45">27638 9846 185 0,'0'0'108'0,"0"0"-35"16,0 0 15 0,0 0 24-16,0 0-27 0,0 0-6 15,19-89-20-15,-13 85 5 16,-4 4-21-16,0 0 31 15,-2 0-37-15,0 0-27 16,3 0 2-16,0 10-12 16,3 20-10-16,-2 17 3 15,1 6 7-15,-3 10 0 16,-2-1 3-16,0 0 2 16,0-4 6-16,0-3-11 15,0-9 0-15,0-6 0 0,0-5-3 16,-2-12-6-16,0-9-68 15,2-10-82-15,0-4-44 16,4-16-277-16</inkml:trace>
  <inkml:trace contextRef="#ctx0" brushRef="#br0" timeOffset="212108.99">27889 9922 275 0,'0'0'135'0,"0"0"-23"15,0 0-8-15,0 0-44 16,0 0 0-16,0 0-30 16,0-32 18-16,0 32 14 15,0 0-39-15,0 0-18 16,0 8 2-16,0 18-7 15,-12 10 60-15,-1 6-44 16,-1-1 3-16,3-4 6 16,3-4-23-16,1-8 15 15,5-7-17-15,2-8 7 16,0-5 1-16,0-5-2 16,7 0-6-16,17 0 49 0,4 0-43 15,1 0-4 1,2 0-2-16,4 0 0 0,0 10-5 15,1 3 5-15,-5 5 0 16,-11 1-1-16,-7-1-17 16,-13 1 6-16,0 2 10 15,-2 1 4-15,-27-2 12 16,-4-2-14-16,-3-7 0 16,1-2-1-16,-2-9-14 15,6 0-6-15,7 0 8 16,4-9-33-16,11-12 42 15,9-2-51-15,0 0-33 16,9-2-11-16,20 0-66 0,2-1-104 16,-2-1-55-1</inkml:trace>
  <inkml:trace contextRef="#ctx0" brushRef="#br0" timeOffset="212306.84">27920 9958 249 0,'0'0'381'0,"0"0"-201"16,0 0-58-16,0 0-28 15,0 0-27-15,0 0-66 16,85-42 10-16,-45 32-11 0,-3-3-1 16,3-4-31-1,-3-1-131-15,-4-7-101 0,0-1-368 16</inkml:trace>
  <inkml:trace contextRef="#ctx0" brushRef="#br0" timeOffset="-208111.21">30383 9590 5 0,'0'0'12'16,"0"0"24"-16,0 0 26 15,0 0 9-15,0 0-39 16,0 0-12-16,-2 0 8 16,0 0-13-16,2 0 17 15,0 0 39-15,0 0-8 16,0-3 28-16,0-3-17 16,0-2-12-16,0-1 1 0,0 4-38 15,0-2 21-15,0 2-4 16,0-1-22-16,0 0 20 15,0 3-15-15,2 0-14 16,-2 3 11-16,2-2-16 16,-2 2 3-16,0 0-9 15,0 0 3-15,0 0-16 16,0 4 6-16,-14 16 7 16,-5 2 2-16,-4 4 4 15,1 2-6-15,0-2 0 16,4-2 7-16,2-7-5 15,5 3-2-15,7-11 0 0,-1-1-4 16,5-4 9 0,0-4-5-16,0 0 0 0,13 0 0 15,18-2 28-15,10-10-27 16,8 5 4-16,0 0-5 16,5 7 1-16,-4 0-6 15,-2 2 5-15,-13 15-1 16,-8 0-16-16,-12 5 4 15,-5 0-1-15,-10-2 1 16,0 3 19-16,0-4-6 16,-12 1 0-16,-15 1 0 15,-8-7 9-15,-5 0-9 16,-2-5-22-16,3-2 20 16,8-7-18-16,9 0 20 15,8 0 0-15,12-12 4 0,2-6 24 16,0-3-15-16,23 6 1 15,2 1-3-15,-4 6 5 16,0 6-18-16,-9 2 2 16,0 0-50-16,-3 0-48 15,-5 0-80-15,-2 0-175 16,-2-11 45-16</inkml:trace>
  <inkml:trace contextRef="#ctx0" brushRef="#br0" timeOffset="-207914.84">30336 9564 346 0,'0'0'213'16,"0"0"-49"-16,0 0-82 0,0 0-34 16,0 0-6-16,0 0-28 15,180-51 4-15,-146 51-18 16,-5 0-13-16,-5 0-89 15,-3 0-134-15,-6 0-156 16</inkml:trace>
  <inkml:trace contextRef="#ctx0" brushRef="#br0" timeOffset="-207331.72">30827 9559 112 0,'0'0'22'0,"0"0"-20"15,0 0 71-15,0 0 68 16,0 0-4-16,0 0-66 16,2 0-16-16,0-2 20 15,-2 0-15-15,0 2-23 16,0 0-37-16,0 0 2 15,0 9 0-15,-11 14 4 16,-5 0-2-16,0-2 13 16,3 1-16-16,2-4 1 0,2-2 16 15,5-2-9-15,2-6-5 16,2-2-4-16,0-2 6 16,0-4-14-16,2 0 25 15,16 0 0-15,4 0 9 16,4 0-24-16,3 0 6 15,0 0-8-15,3 0 0 16,1 0 2-16,-2 0-1 16,2 10-1-16,-4 10 0 15,-4 5-26-15,-11 2 13 16,-12 4 1-16,-2-3 12 16,-4 0 13-16,-23-2-11 15,-6-4 1-15,-2-5 1 0,4-5 3 16,2-7-7-16,6-5 0 15,2 0 6-15,8 0 6 16,4-14-12-16,4-1 1 16,5 4 5-16,0-3-6 15,2 0 0-15,14 4-14 16,4 1 14-16,2 7-10 16,-1 2-63-16,-4-5-82 15,-5-2-185-15</inkml:trace>
  <inkml:trace contextRef="#ctx0" brushRef="#br0" timeOffset="-207153.82">30759 9585 556 0,'0'0'218'0,"0"0"-71"15,0 0-119-15,0 0 17 16,0 0-45-16,0 0 3 15,152-21-10-15,-113 21-97 16,-10 0-220-16</inkml:trace>
  <inkml:trace contextRef="#ctx0" brushRef="#br0" timeOffset="-196924.03">26352 9774 3 0,'0'-5'33'16,"0"1"-8"-16,0 2-12 16,0 2-1-16,0 0-12 15,0 0-12-15,0 0 2 16,-4 0-1-16,-2 0 1 15,1 0-33-15</inkml:trace>
  <inkml:trace contextRef="#ctx0" brushRef="#br0" timeOffset="-196532.85">26352 9774 22 0</inkml:trace>
  <inkml:trace contextRef="#ctx0" brushRef="#br0" timeOffset="-196400.92">26352 9774 22 0,'-126'114'4'0,"126"-114"-4"0,0 0 0 0,0 0 2 0,0 0 5 16,0 0-7-16,55 0-10 16</inkml:trace>
  <inkml:trace contextRef="#ctx0" brushRef="#br0" timeOffset="-196249">26645 9753 13 0,'0'0'25'0,"0"0"-22"15,0 0-3-15,0 0-11 16,0 0 1-16,0 0 0 15</inkml:trace>
  <inkml:trace contextRef="#ctx0" brushRef="#br0" timeOffset="-190957.65">26246 9811 23 0,'0'0'22'0,"0"0"2"0,0 0-1 16,0 0 0-16,0 0-4 16,0 0 44-16,-16-5-17 15,16 2 10-15,0 1-16 16,0 1-39-16,11-1 10 15,0 0 3-15,5 2-13 16,4 0 17-16,5 0-17 16,-1 0-1-16,5 0 2 15,0 0-2-15,-3 0 0 16,3 0 3-16,0 0 1 16,0 0 11-16,0 2-10 15,0-2-3-15,0 0-2 0,3 0 5 16,-1 0-2-1,-2 0-3-15,2-7 0 0,2-3 5 16,-1 3-2-16,-1-6-3 16,-2 5 0-16,-2 0 4 15,-3 1-3-15,-1 2-1 16,-2 1 0-16,0 1 0 16,-3-2 5-16,1 1-5 15,4 1 0-15,2-4 10 16,-1 1-9-16,3 2-1 15,-1-2 0-15,1 0 7 16,-2 1-5-16,-3 0-2 16,-1 1 0-16,-4 1 4 0,1 0-4 15,-3-1 0-15,1 0 1 16,2 0 3 0,-2 0 0-16,-1 0-4 0,1 0 0 15,-1-1 10-15,1 2-8 16,-1 1-2-16,3 0 0 15,1 2 2-15,-2-2 0 16,3 2-2-16,-2-3 0 16,2 3 4-16,-2-2-4 15,2-1 0-15,-4-1 0 16,1-1 0-16,3 5 4 16,1-5-4-16,0 3 3 15,4 2 8-15,0 0-6 0,-3 0-5 16,-1 0 4-16,0 0-1 15,-2 0 0-15,0 0-3 16,-1 0 0-16,3 0 5 16,-4 0-6-16,3 0 1 15,1 0 0-15,-2 0 5 16,4 0-5-16,-1 0 0 16,1-4 0-16,-2 4 7 15,-3-2-12-15,2 2 5 16,-4-2 0-16,0 0-1 15,-3 2 4-15,0-3-3 16,3 3 0-16,-1-1 4 0,3 1-7 16,5 0 3-1,-2 0 0-15,4 0 3 0,0-4-3 16,2 0 0-16,-5 1-1 16,0 3 11-16,-4-3-18 15,-2 1 8-15,-3 2 0 16,-2-2 2-16,1 2 2 15,-2-2-4-15,4-1 0 16,2 1 0-16,4 2 6 16,-1-3-6-16,6 1 1 15,0 0 6-15,-1-3-1 16,1 4-5-16,-3 1-1 16,0-2 3-16,1 2-3 15,-4 0 0-15,2-2 4 0,1-2-3 16,-1 2 7-1,2 0-8-15,0-2 0 0,2 1 13 16,-1 0-12-16,3 1-1 16,-3-2 0-16,1 1 2 15,1 0-2-15,-1-1 0 16,2-1 0-16,-2 3 9 16,1-3-13-16,-4 3 4 15,-1 0 0-15,-4-1 6 16,3-1 1-16,-2 3-7 15,2-2 6-15,2 0 3 16,-1 1 2-16,0 2-8 16,4-2-2-16,0-1 13 15,0 1-9-15,4-1-5 16,-3-1 0-16,6 2 8 0,-3-3-10 16,2 2 2-16,0 1 0 15,-2 0 3-15,2-3 3 16,-4 3-6-16,0 0 7 15,-1 1 3-15,1-2 0 16,-5 2-10-16,3-3 0 16,-3 1 7-16,0-1-4 15,1 1-3-15,-1 1 0 16,-2-3 10-16,0 1-10 16,-4 3 0-16,1-3 0 0,2-1 9 15,-2 1 1-15,3 1-10 16,3 0 0-16,-4 1 6 15,4-2-3-15,1 1-3 16,-1-1 0-16,-1 0 0 16,0 1 3-16,1 1-3 15,-1 0 0-15,0-1 10 16,0-1-13-16,-1-1 3 16,0 1 0-16,4-2-4 15,0 2 8-15,2 0-4 16,2 0 0-16,-3 2 6 15,3-2-9-15,1 0 3 16,-4 0 0-16,0 1-4 16,-3 0 8-16,-1-1-4 15,1 2 0-15,-2-1 10 0,2 1-15 16,0-3 5-16,-3 3 0 16,-3 0-4-16,6 2 7 15,-1-3-3-15,0 3 0 16,3 0 6-16,-3 0-11 15,1-3 5-15,-2 3 0 16,0-2-4-16,-1 0 10 16,-3 0-6-16,2 2 0 15,-4-2 1-15,1 2-6 16,-3 0 5-16,1-1 0 16,1-2-3-16,3 1 6 15,-3 2-3-15,3-2 0 0,-3 0 9 16,4 0-11-1,-3-2 2-15,-1 2 0 0,-1-1-5 16,-1 0 9-16,2 1-4 16,-1 2 0-16,1-2 5 15,3 0-7-15,-2 2 2 16,1-3 0-16,2 3-8 16,-2-2 13-16,1-1-5 15,-1 3 0-15,2-2 7 16,-3 0-12-16,-1 0 5 15,-1-1 0-15,-1 3-6 16,0-3 10-16,-2 1-4 16,0 2 0-16,-2 0 7 0,0 0-12 15,-2 0 5-15,-3 0 0 16,1 0-9 0,-3 0 12-16,-2 0-3 0,2 0 0 15,0 0 4-15,1 0-19 16,1 0 15-16,-1 0-6 15,1 5-2-15,0 0 0 16,3 4 8-16,-3-2-3 16,-2 3-5-16,3 0 8 15,-2 4-15-15,1-2 15 16,-2 2 5-16,0 0 3 16,0 0-8-16,3 2 0 0,-1-2 9 15,-2 0-9-15,3 0 0 16,-2-2 0-16,-1 2-6 15,0 1 6-15,-2-1 0 16,2 1-6-16,2 3 20 16,-1-2-10-16,1 1-4 15,-2-3 0-15,0 0 4 16,0-4-2-16,2 0-2 16,-4 0 0-16,2-2 8 15,-2 0-8-15,2 0 0 16,0 0 0-16,-2 1-2 15,2-2 6-15,0 0-4 16,0 0 0-16,-2 3 6 16,3 0-5-16,-1 2-1 15,0 0 0-15,0 0-5 0,0 0 9 16,0 3-4-16,2-3 0 16,0 2 4-16,-2-3 0 15,0 1-4-15,2-1 0 16,-4-1-3-16,5-3 11 15,-5 0-8-15,2-2 0 16,0-1 2-16,-2 5-3 16,0-4 1-16,0 6 0 15,0-1-10-15,0 1 12 16,2 2-2-16,-2-1 0 16,2 0 0-16,-2 0 6 15,0-2-6-15,0 0 0 16,0 0-1-16,0-3 7 0,0 2-6 15,3-4 0-15,-3 2 5 16,3-1 1-16,-1 1-6 16,0-2 0-16,-2 2-4 15,0 0 6-15,0 0-2 16,0 0 0-16,0-1 4 16,0 2-9-16,0 0 5 15,0-2 0-15,0 0-3 16,0 2 7-16,0-2-4 15,0 0 0-15,0 0 7 16,0-2-10-16,0 0 3 16,0 0 0-16,0 0-5 0,0 0 10 15,0-1-5-15,0 4 0 16,-4-2 2-16,-2 0-2 16,0-1 0-16,-3 1 0 15,1-1-4-15,-2 0 7 16,-1-1-3-16,1 3 0 15,-7-1 10-15,2-2-13 16,-5-1 3-16,0 0 0 16,-5 1 2-16,3-2-1 15,-2 3-1-15,-1-4 0 16,2 2 7-16,2-2-7 16,0 2 0-16,1-2 0 0,3 0-2 15,-4 0 10-15,3 0-8 16,-1 0 7-16,-4 0-4 15,3 0 16-15,-2 0-19 16,0 0 0-16,-1 0-4 16,4 0 9-16,-4 5-5 15,5-3 0-15,1-1 7 16,-2-1-8-16,3 2 1 16,-1 1 0-16,-1-2-3 15,-2 3 7-15,-2 0-4 16,-3 0 0-16,0-2 6 15,-4 2-9-15,2 1 3 16,-2-2 0-16,1 4-3 16,2-3 12-16,-6-2-9 15,3 1 0-15,-4-1 5 0,2 3-2 16,0-1-3-16,2 1 0 16,2-1 4-16,0 1 0 15,2-1-4-15,-2 1 0 16,3 0 9-16,-3-1-8 15,3 2-1-15,-5-2 0 16,0 1 6-16,-4 0 5 16,-4 1-10-16,2 0-1 15,1 0 12-15,3-2-9 16,2 1-3-16,2 2 0 16,2-3-3-16,0-1 11 15,0 2-8-15,-2-1 0 0,2-1 1 16,-2 2 0-1,-4-1-1-15,-2 0 0 0,-3-2 0 16,-3 3 4-16,-4-2-4 16,-1 3 0-16,1 2 8 15,1-2 3-15,4-3-11 16,3 2 0-16,0-1-2 16,9 0 7-16,-3 0-5 15,0 2 0-15,0-2 6 16,-4 1-5-16,2-2-1 15,0-1 0-15,2 2-5 16,2-1 13-16,0-1-8 16,-2 3 0-16,-2-1 9 15,-3-1-7-15,3 4-2 16,-2-1 0-16,-4-2-5 0,0 0 14 16,-8 0-9-16,0-2 0 15,-5 0 6-15,-2 1-4 16,-2-3-2-16,1 0 0 15,6 0 1-15,2 3 6 16,6-1-7-16,5-2 1 16,3 2 9-16,6 0-7 15,-2 1-3-15,3-2 0 16,0 0-4-16,-3 4 8 16,0-3-4-16,-4 3 0 15,2-2 6-15,0 3-6 16,-2 0 0-16,2 1 0 0,0 0-9 15,0-3 17-15,0 3-8 16,4-1 0-16,0-3 3 16,4 3 0-16,0-2-3 15,1 0 0-15,1 2-11 16,0 1 21-16,-3 0-10 16,0 0 0-16,0-3 2 15,-5 1-2-15,0 2 0 16,0-4 0-16,-2 1-6 15,-2-4 13-15,2 0-7 16,-2 0 0-16,-1 0 3 16,3 0-7-16,3 0 4 15,0 0 0-15,3 0-4 0,-2 0 8 16,1 0-4-16,-1 0 0 16,1 0 3-16,-3 0-4 15,1 0 1-15,-6 0 0 16,1 0-5-16,0 0 11 15,-2 0-6-15,-1 0 0 16,5 0 4-16,0 0-2 16,2 0-2-16,1 0 0 15,-1 0-10-15,0 0 15 16,2 0-5-16,0 0 0 16,4 0 9-16,-2 0-12 15,3 0 3-15,0 0 0 0,4-1 0 16,-1 1 15-1,1 0-15-15,-4 0 0 0,2 0 10 16,-4 0-4-16,-1 0-6 16,-4 0 0-16,2 0-7 15,-4 1 16-15,2 6-9 16,0-3 0-16,4-2 4 16,6-1 3-16,1-1-7 15,3 0 0-15,1 0 17 16,-1 0-6-16,-1 0-11 15,-1 0 0-15,-1 0 5 16,-1 0-6-16,-1 0 1 16,0 2 0-16,4 0-4 15,2-2 9-15,0 3-5 16,3-3 0-16,5 0 7 0,-3 0 2 16,5 0-7-16,0 0 0 15,-1 0 34-15,3-8-25 16,-2-5-7-16,2-1-4 15,0-2 6-15,0 2 7 16,0-4-13-16,0 0 0 16,0-4 3-16,0-3 3 15,0-4-6-15,2 0 0 16,-2-4 7-16,0 5-9 16,0 2 2-16,0 2 0 0,0 2-4 15,0 2 7-15,0 1-3 16,-4 0 0-16,-3 2 9 15,3 2-8-15,-1-3-1 16,1 0 0-16,-1-3-12 16,3 3 20-16,2 1-8 15,0 0 0-15,0 1-8 16,0 3 1-16,0 0 5 16,0 0 2-16,0 2-1 15,0-1 8-15,0 0-7 16,0-2 0-16,0 2 4 15,0 2-5-15,2-2 1 16,-2 2 0-16,3-1-7 16,-1-1 14-16,0 3-7 15,0-2 0-15,1 4 3 0,-1-1-7 16,0-3 4-16,0 2 0 16,0 1-10-16,-2 0 15 15,0-1-5-15,0 4 0 16,0 3 7-16,2-3-8 15,1 3 1-15,-1 1-15 16,3-3 4-16,4-3-29 16,4 1 40-16,5 1-5 15,4-4 14-15,-2 8-20 16,0 1-7-16,1 0-34 16,-4 14-25-16,-5 18-134 15,-8 0-193-15</inkml:trace>
  <inkml:trace contextRef="#ctx0" brushRef="#br0" timeOffset="-186052.86">26955 13726 22 0,'0'-5'34'15,"0"5"34"-15,0 0-16 16,-3-3-27-16,1 1 3 16,-2-2-13-16,0 1 8 15,-6-1-3-15,1 3-5 16,3-2 10-16,-2 2-6 16,4-1 6-16,0 0 36 15,-1 0-32-15,-1-3-12 16,-3 3-16-16,-2 1 4 15,0-1 5-15,-3 0-9 16,3 0-1-16,5 2 47 16,3-3-21-16,3 3 39 15,0 0-5-15,0 0-37 0,0 0 25 16,0 0-48-16,0-2-4 16,18-3 4-16,9-2 53 15,2 2-39-15,8-2-11 16,6 2 4-16,3-1-7 15,10-3 0-15,2 2 4 16,0-2 5-16,-2 1-9 16,0-2 0-16,-3 2 0 15,1 1 1-15,-5-2 9 16,-3 2-10-16,0-2 0 16,-7 1-5-16,6 2 18 15,-3-3-13-15,3 0 0 0,0-3 7 16,1 2 5-1,1 0-12-15,-3 0 0 0,-1 0-7 16,-3-1 19-16,-2-1-12 16,-2 3 0-16,0 1 5 15,1-2 6-15,-1 2-11 16,5-3 0-16,-2 2 6 16,1-2 6-16,5-1-12 15,-1 3 12-15,6-1-9 16,3-2-3-16,0 2 13 15,-1 0-13-15,0 0 14 16,-6 1-13-16,-3 2-1 16,-3-1 0-16,-5 0 4 15,1 1 2-15,-1 0-6 16,2 0 0-16,0 2 2 0,3-4 11 16,0 2-13-16,5 0 0 15,1-1 6-15,6-2-4 16,2 3-2-16,-1-2 0 15,3 2-6-15,-3-2 13 16,1 3-14-16,-5-2 5 16,-3 1 2-16,-5 0 16 15,-5 2-16-15,-1-2 0 16,-2 0-9-16,1 2 11 16,3-2-2-16,2 0 0 15,1 1 10-15,2-1-5 16,1 2-5-16,-1-1 0 0,-2 0-10 15,-2 0 18-15,2 0-8 16,2 2 0-16,1-2 7 16,-1 2-11-16,3 1 4 15,-1-6 0-15,1 3-5 16,-1 0 14-16,6-2-9 16,-4 2 0-16,1 0 1 15,-3 0 0-15,-1 0-1 16,-3 1 0-16,-2 0-6 15,-3 1 15-15,2-2-9 16,-2 2 0-16,1 0 2 16,1 1-5-16,-1-2 3 15,3 1 0-15,-6 0-3 0,5 0 9 16,-5 0-6-16,0 0 0 16,1-1 3-16,-3 1-5 15,-2 1 2-15,2-1 0 16,0-1 1-16,-2 2 6 15,0 1-7-15,-4 0 0 16,0-3 3-16,-1 4-6 16,2-3 3-16,-1 0 0 15,0 0-1-15,1 0 6 16,1-2-5-16,2-1 0 16,-2 2 4-16,0-1-5 15,-1 1 1-15,1 2 0 0,-5 1-5 16,1-2 13-16,0 1-8 15,-6-1 0-15,1 3 3 16,-3-2-2-16,1 2-1 16,-1-2 0-16,-1 2-4 15,-1 1 5-15,1 0-1 16,-1-3 0-16,3 3 3 16,-3 0-7-16,0 0 4 15,3 0 0-15,-1 0-4 16,1 0 9-16,-3 0-5 15,-1 0 0-15,-6 0 3 16,-1 0-5-16,-1 0 2 16,-4 0 0-16,0 0-5 0,0 0 9 15,0 0-4 1,4 0 0-16,4 0-19 0,0 0 0 16,3 4 12-16,-1 4 7 15,-2-1-8-15,-1-1 17 16,-1-3-9-16,2 6 0 15,-2-4-9-15,-1 5-7 16,-1 3 7-16,0 1 9 16,1 0-4-16,-1 2 25 15,3 0-21-15,0 0 0 16,-1 0 6-16,1 2 0 16,0 0-6-16,2 0 0 0,-3 0-1 15,1-2 7 1,0 1-6-16,-2-2 0 0,1 2 5 15,-2 2-16-15,1 1 11 16,-3-1-3-16,0-2 0 16,2 0-18-16,-1-3 21 15,0 1 2-15,1-1 4 16,0 1 5-16,1-3-11 16,-1 2 0-16,2 2 0 15,0 0 7-15,0 1-7 16,1 4 0-16,-1-1 3 15,-2-1-3-15,-2 0 0 16,2 1-3-16,-2-1-9 16,0-2 9-16,0-2 3 15,0 2 0-15,-2-1 7 0,0 0-15 16,2 0 8-16,1 3 0 16,-1 1 4-16,0 1 4 15,0 0-9-15,-2-2 1 16,0-3 0-16,0 0 3 15,2-3-3-15,-2-1 0 16,0 0-1-16,0 0-6 16,0 0 2-16,0 1 2 15,0 1 3-15,0 1 13 16,0 2-13-16,0-5 0 16,0-1-1-16,0-1 7 15,0-2-6-15,0-3 0 0,0-2 2 16,0 3-6-1,0-3 4-15,0 2-15 0,0 2 8 16,-11-4-7-16,-5 5 14 16,-5-2 0-16,-6 4 6 15,0-6 5-15,0 4-11 16,-2-3 0-16,0-3 0 16,-2 3 7-16,-2-3-7 15,-1 3 0-15,-3-1 0 16,-2 1 8-16,-1-3-8 15,0 1 0-15,-3 1-3 16,1 0 7-16,0 1-4 0,0 2 0 16,6-4 1-16,5 1 4 15,2-1-5 1,0-1 0-16,2 1 0 0,-2-3 0 16,2 2-4-16,-4 2 4 15,0 3 0-15,0-1 5 16,-5-1-5-16,3 3 0 15,-1 1-6-15,-1-2 13 16,4 4-7-16,-1-8 0 16,1 4 0-16,7-2-3 15,-1 2 3-15,-2-1 0 16,2 1 0-16,-2-2 3 16,-2 1-3-16,-2 0 0 0,-4 0 0 15,-3 0-1 1,-2 2 2-16,-3-4-1 0,-1 1 0 15,-1 4 2-15,1-1-2 16,1-2 0-16,1 0 1 16,7 0-1-16,-1-3 0 15,1 4 0-15,0-3-3 16,2 5 5-16,-3-4-2 16,1 2 0-16,-3-2 6 15,-3 3-11-15,2-2 10 16,-5 2-5-16,-4-2 0 15,0 2-5-15,-8-3 5 16,2 2 0-16,1-2 3 16,4 4 20-16,2-4-22 15,5-2 8-15,-1 7-8 0,1-6 7 16,6 2-8-16,0 3 0 16,5-4 7-16,0 2-12 15,-1 2 10-15,-1-4-5 16,-2 3 0-16,-3-1-3 15,-2 3 3-15,1 0 0 16,0 1 4-16,3-4-6 16,1 2 4-16,0 0-2 15,2-2 0-15,0 0 1 16,2 2-1-16,-1-4 0 16,1 4 4-16,2-1-3 15,-2-2 1-15,2 1-2 0,0 0 0 16,0 0 5-1,-2 2-5-15,-3-1 0 0,-1-2 2 16,-3 2-2-16,1-4 0 16,-4 0 0-16,3 1-2 15,3 0 7-15,1-3-5 16,5 0 0-16,0 0 2 16,2-1-1-16,-2 1-1 15,-2 1 0-15,0 3-2 16,0-6 9-16,-5 3-7 15,-2 3 0-15,-4-5 2 16,-5 1-1-16,0 0-1 16,-2-2 0-16,2 0-4 0,5 0 7 15,0 0-3 1,2 0 0-16,1 0 5 0,4 0 2 16,-1 0-4-16,3 0-3 15,2 0 0-15,-3 0 14 16,5 0-13-16,0 0-1 15,0 0 12-15,2 0-12 16,0 0 0-16,1 0 0 16,0 0 0-16,1 0 5 15,0 0-5-15,3 0 0 16,-3 0 4-16,3 0-4 16,0 0 0-16,2 0 0 0,0 0-2 15,4 0 14 1,-2 4-12-16,1-4 0 0,-2 5 3 15,-2-5-1-15,-2 5-2 16,-2-1 0-16,5-1-2 16,-4 2 6-16,2-1-4 15,-3 0 0-15,-2 6 5 16,2-4-10-16,4 0 6 16,1 0-1-16,3-1 0 15,7-5 5-15,3 3-5 16,3-3 0-16,4 0 1 15,0 2 3-15,0-2-2 16,0 0-2-16,0 2 1 16,-2-2 12-16,2 0-13 15,0 0 1-15,0 0 4 0,-6 0 24 16,2 0-23-16,-5-16 6 16,-1-1-3-16,2-6 4 15,2 1-13-15,4 0 0 16,-1-6 5-16,3-2-3 15,0-6 4-15,0-1-6 16,0 2 0-16,0 0 11 16,0 5-11-16,0 0 0 15,0 4 2-15,0-1-1 16,-2 6 0-16,-4-1-1 16,2 2 0-16,-2 2 2 15,0 0-2-15,4-1 0 0,-3 2 1 16,3 1 1-1,2-2-2-15,-2-1 0 0,0 2 0 16,0-2 4-16,0 1-4 16,-1 5 0-16,-2-3 1 15,1 2-3-15,2 3 2 16,-1 3 0-16,1-5-1 16,2 4 3-16,0-1-3 15,0-4 1-15,0 2 0 16,0-4 0-16,0 0 0 15,0 0 0-15,0-2-1 16,-2 2 3-16,0 0-2 0,0 4 0 16,0 2 4-16,-1 1-6 15,1 4 2 1,0-4 0-16,-1 0-2 0,1-2 4 16,0-1-2-16,2 3 0 15,0-3 2-15,0 2-15 16,0 2 13-16,0-2-15 15,0 3-1-15,0 1 7 16,0 1 9-16,0 0 0 16,2 2 19-16,0-2-27 15,5 0 10-15,0 1-2 16,-1-3 0-16,3 3-12 16,-1-2 7-16,-2 5 5 0,-4 1-27 15,-2 0-12 1,0 14-116-16,-20 17-62 0,-18 1-80 15</inkml:trace>
  <inkml:trace contextRef="#ctx0" brushRef="#br0" timeOffset="-173067.34">25970 14454 401 0,'-3'-4'201'0,"3"-2"-144"15,0 3-15-15,0 1 53 16,0 0-47-16,0 1 18 15,0 1-6-15,0 0-51 16,0 0 6-16,0 0-8 16,0 0-2-16,0 0 10 15,0 0-12-15,11 10-3 16,0 15 23-16,3 6 2 16,-1 5-5-16,-2 1 4 15,-2-8-21-15,-2-5 26 0,-3-10-13 16,-4-6 8-16,4-8 23 15,-1 0-13-15,4-5 34 16,12-30-14-16,15-23-27 16,13-18-17-16,13-12-4 15,5 1-3-15,4 3-3 16,-3 4 3-16,-10 19-4 16,-13 15 1-16,-16 18-22 15,-18 16-17-15,-9 12-111 16,0 0-218-16</inkml:trace>
  <inkml:trace contextRef="#ctx0" brushRef="#br0" timeOffset="-172158.78">26068 14369 142 0,'0'0'194'15,"0"0"-94"-15,0 0 42 0,0 0-28 16,0 0-14-16,0 0-25 15,-21-32 10-15,21 23-39 16,0 0 16-16,0 6 11 16,0-4-24-16,0 5 3 15,0 2-16-15,0 0-14 16,0 0-9-16,0 0-13 16,0 0-6-16,11 18 4 15,5 4-8-15,2 8 10 16,-1 2 0-16,-3 0 1 15,-3 3-3-15,-2-9 8 16,-3-2-5-16,0-7 9 0,-2-5-7 16,-4-6 14-16,2-6-3 15,0 0 6-15,7 0 43 16,11-23-23-16,16-21-2 16,15-25-37-16,14-6 12 15,2-5-13-15,-7 1 0 16,-9 13-33-16,-13 14 4 15,-15 17-67-15,-17 18-174 16,-6 17-334-16</inkml:trace>
  <inkml:trace contextRef="#ctx0" brushRef="#br0" timeOffset="-170643.51">26232 14367 90 0,'0'0'177'16,"0"0"-119"-16,0 0 1 16,0 0 15-16,0 0 10 15,0 0-6-15,0-8-34 0,0 4-2 16,0 4 16-16,0-5-15 15,0 2 48-15,0 1-33 16,0-1-12-16,0 0-12 16,0 1-22-16,0-2 22 15,0 3-11-15,0 1-12 16,0 0 25-16,0 0-27 16,0 0-4-16,0 0-5 15,0 0-26-15,0 7 26 16,9 18-2-16,7 6 8 15,4 1 3-15,-3 5-9 16,2-6 0-16,-6-2 0 0,-2-12 7 16,-6-6 3-16,-3-5 6 15,0-6-6-15,0 0 47 16,2-3 7-16,7-23-7 16,7-18-34-16,7-5-17 15,2-5-6-15,-2 4 0 16,1 9 4-16,-4 13-8 15,-4 10-25-15,-2 16-41 16,0 2-68-16,-10 15-191 16,-6 24-346-16</inkml:trace>
  <inkml:trace contextRef="#ctx0" brushRef="#br0" timeOffset="-168011.21">24560 15557 155 0,'0'0'71'15,"0"0"-11"-15,0 0 34 16,0 0 17-16,0 0-4 16,0 0-21-16,11-45-7 15,-11 41 11-15,0 3-18 16,0-2 12-16,0 1-14 15,0 0-35-15,0 1 1 16,0 1 15-16,0 0-17 0,0 0 13 16,0 0-36-16,0 0-1 15,0 0-10-15,0 0-5 16,0 9-8-16,0 17 2 16,0 10 11-16,0 1 10 15,0 7-7-15,0-4 1 16,0 4 4-16,-2-4 4 15,0-4-2-15,-3-6-10 16,1-2 1-16,0-6 8 16,-1-4-6-16,1-9-3 15,1-4 0-15,1-1 7 16,2-4-7-16,0 0 5 16,0 0-1-16,-2 0 34 0,-5 0-25 15,-4 0 15 1,0 0-16-16,-2-9-1 0,2-3 0 15,-1 1-7-15,4-5 5 16,-3 2 12-16,1 0-17 16,4 0 0-16,-1 6-4 15,3 4 7-15,2 0-7 16,2 4 0-16,0 0 0 16,0 0-7-16,0 0 6 15,0 0-11-15,0 0 9 16,0 0-30-16,0 12 33 15,4 12-6-15,9 6 12 16,3 3 1-16,-5-3-2 0,3-7-5 16,-3-2 0-16,-3-7-1 15,-1-10-6-15,0-4-13 16,8 0 20-16,10-14 34 16,6-21-28-16,5-8 3 15,-3-3-7-15,-4 1 10 16,-2 6-21-16,-7 7 9 15,-7 9-28-15,-1 9 20 16,-8 10-31-16,-2 4-37 16,1 2-166-16,-3 23-307 15</inkml:trace>
  <inkml:trace contextRef="#ctx0" brushRef="#br0" timeOffset="-166579.11">24032 16691 348 0,'0'0'210'16,"0"0"-82"-16,0 0-38 15,0 0 2-15,0 0-60 16,0 0-21-16,-9 4 28 16,4 15 0-16,-1-5-4 15,2-2-11-15,-1 1-2 16,-1-3 13-16,3-1-25 15,1-2 2-15,-1-7-9 0,3 0 6 16,0 0 0 0,0 0 11-16,0-3 19 0,0-15 22 15,8 0-57-15,3-4 1 16,-3 3-5-16,4 2 2 16,-1 8-5-16,0-1-5 15,0 10-10-15,0 0 11 16,0 0 14-16,3 0-5 15,-1 10-2-15,1 16 0 16,-6 6-3-16,1 0 3 16,-5 3 0-16,2-3 5 15,-4-6 0-15,0-8-5 16,-2-4 0-16,0-7 5 16,0-7-6-16,0 5 1 15,2-5 0-15,-2 0 24 0,0-5-16 16,2-12-2-16,3-9-6 15,3-6 1-15,6-2-5 16,-1 1 4-16,5 1 0 16,0 2 3-16,0 2 6 15,2 6-2-15,-5 5 9 16,-4 8-15-16,-1 6 14 16,-4 3-15-16,1 0 0 15,-3 0-2-15,1 12-7 16,-3 11 9-16,-2 12-1 15,0-3 1-15,0 3 0 16,0-8 0-16,0-5 3 0,0-9-1 16,0-2 1-16,0-8-3 15,0-3 1-15,0 0 4 16,3 0 8-16,3 0-7 16,3-14 2-16,2-11-1 15,2-3-7-15,0-4-5 16,1 1 0-16,1-1-4 15,-1 6 5-15,-1 1 4 16,1 0 0-16,-3 9-9 16,-2 6 14-16,-2 6-5 15,-3 1 4-15,-4 3 1 16,0 0-5-16,0 0 0 16,0 0-17-16,0 3 15 15,0 15-6-15,0 0 8 16,0 8 10-16,0 0-7 0,0 2 3 15,0 4-6-15,2 3 0 16,5-3 7-16,4-6-7 16,5-4-2-16,1-8-1 15,3-6 3-15,1-8-1 16,-2 0 10-16,2 0-5 16,-1-26 22-16,-5-6-23 15,-3-8 0-15,-3-5-3 16,-7 2 11-16,-2 2-11 15,0 1 0-15,0 5 2 16,0 8 0-16,-5 13-2 16,1 10-8-16,-6 4-3 0,2 0-9 15,-5 13 19-15,-8 14-14 16,1 4-35-16,1-4-30 16,3 4-54-16,7-4-62 15,9-8-191-15</inkml:trace>
  <inkml:trace contextRef="#ctx0" brushRef="#br0" timeOffset="-165760.7">24915 16758 709 0,'0'0'100'0,"0"0"-73"16,0 0 55-16,0 0 5 15,0 0-60-15,0 0-22 16,0-71 25-16,0 47-8 16,-2-6 7-16,-10 2 5 15,1 2-6-15,1 4 1 16,2 0 13-16,2 7-25 16,1 8 13-16,3 2-12 15,2 5-5-15,-2 0-13 16,0 0-3-16,-5 9-3 15,2 9-5-15,1 4 11 16,4-4-3-16,0-4 2 0,0-2-30 16,14-6-3-16,3-6-13 15,5 0 18-15,1 0 10 16,4-14 4-16,-3-8-18 16,2-2 22-16,-3 2 4 15,-3 0 6-15,-4 8 2 16,-7 10 7-16,-5 0 49 15,-4 4-43-15,0 4-11 16,0 19 7-16,0 4 38 16,0 4-18-16,0-4-25 15,0 4-4-15,5-10 4 16,1-3-3-16,3-4-2 16,3-8 3-16,-2-3 10 15,4-3-13-15,1 0 9 16,2-3 0-16,0-17 5 0,1-2-6 15,-1-4-7-15,2-6-1 16,-7-2 7-16,2 2-13 16,-3 0 6-16,-2-3 0 15,-4 8-3-15,-3 5 8 16,-2 4-5-16,0 4 0 16,0 6-1-16,0 0-3 15,0 1-4-15,0 7-17 16,-2 0 25-16,-8 0-1 15,-2 0 2-15,-5 0-4 0,2 10 9 16,-1 3-12 0,5 6 4-16,3 4 2 0,4 2-10 15,4 6-3-15,0-3 13 16,2 2 24-16,15-6-13 16,6-2 10-16,-1-10-5 15,5-6-16-15,-1-6 28 16,1 0-22-16,2-10 6 15,-2-20-12-15,-5-2-9 16,-1-4-27-16,-11 0-106 16,-3-8-156-16,-3-4-585 15</inkml:trace>
  <inkml:trace contextRef="#ctx0" brushRef="#br0" timeOffset="-162671.77">25753 16196 70 0,'0'0'200'16,"0"0"-144"-16,0 0 7 16,0 0 4-16,0 0 51 15,0 0-37-15,29-2-8 16,-29 2-27-16,0 0 14 16,0 0-26-16,0 0 18 15,0 0-14-15,0 0 10 0,0 0 24 16,0 0-49-1,-11 0 38-15,-5-3-59 0,-2-9 1 16,0 5 6-16,-1 0-5 16,1-2-4-16,5 5 5 15,1 4 1-15,5 0-9 16,-1 0 3-16,-2 8-5 16,4 14-7-16,-1 4 11 15,3 6 1-15,4 0 0 16,0 7 5-16,0-7-5 15,0-6 1-15,13-5 7 16,5-7-2-16,-1-7-1 0,6-7 8 16,-1 0 2-16,3-19-8 15,-3-17 10-15,0-18-17 16,-1-8 0-16,-8-4 5 16,-4 2 1-16,-9-2-6 15,0 2 25-15,0 4-11 16,-7 9 19-16,-6 11-23 15,6 15 0-15,3 14 24 16,4 8-29-16,0 3-4 16,0 0-1-16,0 0-25 15,0 7 23-15,0 15-3 16,0 10 5-16,0-2 1 16,0 4-1-16,0 1 0 15,0 1 0-15,0 0 8 0,0 0-11 16,0 4 3-16,0-2 0 15,7 5-7-15,3-8 12 16,4-5-6-16,3-4 1 16,2-12-5-16,5-10-1 15,0-4-16-15,5 0 17 16,0-12-3-16,-2-14-14 16,0-6 7-16,-4 0-12 15,-6-4-11-15,-1-4 28 16,-5 5-8-16,-5-6 0 15,-1 10 11-15,-2 4-8 16,-3 5 13-16,0 4-2 0,0 5-9 16,0 5 13-16,-8 8 5 15,2 0 1-15,-3 0-12 16,0 8 2-16,2 14 3 16,3 1-1-16,1-1-1 15,3 4 3-15,0 2 9 16,0-2-7-16,0-2 24 15,3-2-23-15,6-5 17 16,2 0-14-16,4-7-5 16,3-10 8-16,1 0 7 15,0 0-9-15,4-10 16 16,-3-16-21-16,-1-6 6 16,0-2-8-16,-4-2 4 0,-1 4 0 15,-1 5-3 1,-4 4-1-16,0 6 31 0,-3 7-21 15,3 6 8-15,-2 1-17 16,0 3 5-16,1 0-9 16,1 0 3-16,1 9 0 15,-4 8-10-15,-4 1 23 16,0-5-13-16,1-3 0 16,-3-2 2-16,2-3 1 15,-2-5-3-15,0 0 0 16,0 0 12-16,0 0-4 15,0 0 0-15,0 0-2 16,0-6-6-16,0-6-13 0,-2-6-1 16,-5 4 14-16,3-4-6 15,0 6 11-15,1 1-5 16,1 7 0-16,-1 4 2 16,3 0 0-16,-4 0-2 15,-3 0-16-15,-3 8 8 16,-2 13 5-16,3 0 3 15,3 6 0-15,3-5 0 16,3 4-10-16,0 2 10 16,7-6 0-16,11-4-2 15,6-6 2-15,1-6 0 16,-1-6 6-16,1 0-4 16,4-4 9-16,-2-19-11 15,-3-12-14-15,-4-2 11 0,-9-3-8 16,-4 0 11-1,-5 4-2-15,-2 0 8 0,0 10-3 16,0 3-3-16,0 11 0 16,3 1 18-16,-1 7-13 15,0 4 0-15,-2 0-5 16,2 0-10-16,-2 0 9 16,0 2-17-16,4 18 18 15,-1-1-1-15,1 8 3 16,1 4-2-16,2 1 0 15,1-2 4-15,6 2-10 16,-1-10 6-16,0-9 0 0,-1-4-3 16,-4-8 9-1,3-1-6-15,-1 0 7 0,3-1-6 16,5-25 15-16,-3-6-16 16,3-9 0-16,0 3-8 15,0 2 2-15,0 4 6 16,-1 8 0-16,2 8 3 15,-2 7-11-15,-5 9 6 16,-2 0-15-16,-3 0 15 16,-3 5-9-16,-1 13 9 15,-3 3 0-15,0 2 4 16,0 0 4-16,-11-2-6 16,-5 1 0-16,0-12 3 15,3-2-2-15,2-4-1 0,0-4 2 16,2 0 16-16,2-4 10 15,0-10-24-15,7 0 5 16,0 2 22-16,0 5-23 16,0 0 17-16,0 3-21 15,0 4 6-15,0 0-20 16,0 0 2-16,0 0 8 16,10 0-6-16,-4 6 14 15,3 6-8-15,-2 0 0 16,2 2 0-16,0-3 2 15,-1-4-2-15,1-2 0 0,5-3-2 16,-3-2 7 0,5 0-5-16,-1-11 0 0,1-11-5 15,-1-6-4-15,-1-2 3 16,-3-6 4 0,-3 1-12-16,2-2 21 0,-6 3-9 15,-1 6 2-15,1 6 0 16,-4 5 8-16,2 8-8 15,0 9 0-15,-2 0 1 16,0 0-1-16,0 0 0 16,0 0-11-16,0 8 11 15,0 10-10-15,0 4 10 16,0 2 0-16,0 2-5 16,4 0 10-16,8-3-5 15,1 0 0-15,1-5 0 0,-1-6 1 16,-2-4-1-16,-2-2 0 15,-4-6-7-15,-3 0-1 16,4 0 2-16,-1-6 6 16,4-11-34-16,-2-8 24 15,-1 1-13-15,1-6 5 16,-1 2 11-16,2 2 14 16,0-2-7-16,3 7 3 15,1 8 6-15,1 4 28 16,-1 7-37-16,-2 2 3 15,1 0-7-15,5 19 5 16,-1 3-1-16,1 4 1 0,2 2 7 16,0-7-3-16,2 2-5 15,-5-9 0-15,-1-5 0 16,-3 0 9-16,-4-6-9 16,-3-3 0-16,-2 0 4 15,-2 0 17-15,3-17-21 16,-1-9-5-16,-2-6 1 15,0-4-40-15,0 0 25 16,0-3 6-16,0 3 13 16,0 8-2-16,0 2 7 15,0 12-5-15,0 7 48 16,0 7-27-16,0 0 6 16,0 0-27-16,0 0-4 0,0 0-2 15,0 15 0 1,0 5 6-16,7-2-6 0,4-1 6 15,5 1 0-15,-3-9 0 16,5 0 8-16,-1-8-2 16,-1-1-6-16,-1 0 0 15,3 0 0-15,3-5 0 16,-4-9-1-16,1-7-6 16,-3 1-10-16,4-6 11 15,-4-2-6-15,-1 3 2 16,-6-1-1-16,-1 3 7 15,-3 5 4-15,-1 4 0 0,-3 2 2 16,0 6 0 0,0 6-2-16,0 0 0 0,0-5 3 15,0 5 4-15,0 0-9 16,0 0 2-16,-3 0 0 16,-10 0-6-16,-2 5 6 15,1 4 0-15,1 3-13 16,4 8 13-16,2-3-2 15,5 5 1-15,2 2 1 16,0 3 6-16,0-1-1 16,11-1-5-16,9-2 18 15,9-9 1-15,-2-5 2 16,0-4-12-16,-2-5-6 16,-4 0 24-16,-5-14-27 15,-3-13 0-15,-3 0-1 0,-10-4-25 16,0-4-41-16,-8 3-103 15,-21-3-170-15</inkml:trace>
  <inkml:trace contextRef="#ctx0" brushRef="#br0" timeOffset="-162517.86">27258 15288 815 0,'0'0'170'0,"0"0"-147"15,0 0-16-15,0 0-14 16,0 0-28-16,0 0-207 0,0 0-302 16</inkml:trace>
  <inkml:trace contextRef="#ctx0" brushRef="#br0" timeOffset="-162353.93">26527 15476 459 0,'0'0'702'0,"0"0"-585"16,0 0-114-16,0 0 7 15,0 0-10-15,0 0-21 16,-9 12-163-16,4-1-216 16</inkml:trace>
  <inkml:trace contextRef="#ctx0" brushRef="#br0" timeOffset="-161329.32">24652 17263 187 0,'0'0'371'16,"0"0"-138"-16,0 0-124 15,0 0-32-15,0 0 20 16,0 0-38-16,0 0 15 16,0-36-24-16,0 36-44 0,-9 0 9 15,-18 8 4 1,-4 15-16-16,-2 0 13 0,-3 12-12 15,7-3 2-15,4-6-6 16,11 1 2-16,10-8-10 16,4-7 0-16,0-7 2 15,29-5-1-15,7 0 14 16,9 0-7-16,3 0 4 16,2 0 4-16,-5 0-7 15,-14 0-1-15,-12 0 0 16,-12 0-5-16,-7 0 7 15,0 4-2-15,0 0 0 16,-13 6 3-16,-14 2 44 16,-2-1-32-16,-2-3-8 0,2 1-4 15,6-1 6-15,6-3-9 16,3 0 0-16,8-1-70 16,6-4-103-16,0 0-83 15,4-4-287-15</inkml:trace>
  <inkml:trace contextRef="#ctx0" brushRef="#br0" timeOffset="-161017.49">24903 17161 768 0,'0'0'185'0,"0"0"-80"16,0 0-9-16,0 0-11 15,0 0-47-15,0 0 0 16,-4-28-38-16,4 28-5 16,0 0 1-16,0 9-5 15,6 14 9-15,8 3 12 16,-1 2-11-16,3-3 15 16,-1 6-16-16,2-7 0 15,-5 2 0-15,-2-3 5 16,-6-6-6-16,-1 1 1 15,-3-7-58-15,0 1-39 16,0-5-66-16,0-5-113 0,-7-2-336 16</inkml:trace>
  <inkml:trace contextRef="#ctx0" brushRef="#br0" timeOffset="-159979.05">24857 17339 737 0,'0'0'204'15,"0"0"-84"-15,0 0 26 16,0 0-66-16,0 0-31 16,0 0-49-16,25-46 2 15,-6 34 10-15,1 1-9 16,3 4 12-16,4 2-15 16,2 0 0-16,2 5-13 15,-2 0 16-15,-3 0-4 0,-3 5 1 16,-5 7-9-1,-7 8 1-15,-5 1 3 0,-6 1 4 16,0 2-3-16,0-7 8 16,0-4-4-16,0-3 0 15,0-10 2-15,0 0-2 16,0 0 0-16,0 0 7 16,0 0 24-16,-2-6-27 15,2-16-1-15,0 1-3 16,0-2 0-16,2 0 11 15,14 2-11-15,5-2 0 0,-4 6-4 16,3 3 9 0,-7-1-5-16,-1 12 0 0,-6-1 0 15,-6 4-9-15,0 0 9 16,0 0-4-16,5 0-4 16,1 0-6-16,6 7 14 15,1 12-1-15,0-1 8 16,3 0-8-16,1-4 1 15,-1-2 0-15,-3-3-1 16,-1-4 5-16,-6-5-8 16,-1 0 4-16,1 0 0 15,6 0 13-15,-1-12-8 16,-3-6-3-16,-2-6 7 16,-6-6-4-16,0 4-6 15,0 6 1-15,-12 4-7 0,-3 6 7 16,-6 6 0-16,1 4 1 15,1 0-9-15,-2 0 13 16,1 14-5-16,7-2 0 16,4-2 0-16,7-7-10 15,2 2 8-15,0-5-2 16,0 0-6-16,0 0-2 16,9 0 12-16,11 0 12 15,6 0-8-15,1-14 15 16,2 2-19-16,-2 1 0 15,-3 4-5-15,-5 2 1 16,-2 5 2-16,-6 0 2 0,1 0-4 16,-2 5-2-16,0 9-3 15,-6 4 9-15,1 3-5 16,-5-2 9-16,0-3-4 16,0-2 0-16,0-5 7 15,0-4-12-15,0-1 5 16,0-4 0-16,0 0 8 15,0 0-2-15,0 0 9 16,0-4-3-16,0-15-11 16,0-6 3-16,4 1-4 15,4-6 0-15,4 3-2 16,1 4 3-16,-2 1-1 16,3 3 0-16,-3 7 2 15,0 2 14-15,-2 6-8 16,0 4-1-16,-1 0-7 15,6 0-4-15,1 4 4 16,1 14 0-16,0 1 8 0,-3 3-16 16,-4-5 8-16,0 2-38 15,-4-5-21-15,-1-2-167 16,3-12-133-16,-3 0-61 16</inkml:trace>
  <inkml:trace contextRef="#ctx0" brushRef="#br0" timeOffset="-159333.41">25954 16976 698 0,'0'0'211'15,"0"0"-97"-15,0 0-34 16,0 0-12-16,0 0-27 16,0 0 1-16,-7-47-35 15,-7 42 2-15,1 5-6 16,-3 0-2-16,-1 0-1 15,-1 8 0-15,0 10 0 16,0 8-8-16,5 2 8 16,1-1 0-16,8-1 2 15,4-9-2-15,0 2-2 16,0-6 2-16,11-4 0 16,9-9-6-16,1 0 6 15,-2 0-5-15,4-9-3 0,-5-13-1 16,-7-4 7-16,0-1 0 15,-2-5 2-15,-2 1 11 16,-3 4-3-16,-2 4 21 16,0 5 19-16,0 10-29 15,-2 4 8-15,3-1-22 16,0 5 0-16,-1 0-10 16,4 5-8-16,7 13 13 15,3 8-1-15,2 6 4 16,0 3-3-16,2 4 0 15,-5 12 3-15,4-3-7 16,-4 6 4-16,-4-4 0 0,-4 2-3 16,-1-9 7-16,-3-5-4 15,1-11 0-15,-4-8 2 16,0-6-6-16,0-5 6 16,0-4-2-16,0-4 26 15,-4 0-23-15,-12 0 31 16,-4-18-15-16,-3-12-11 15,6-5 24-15,3-6-22 16,6-3 11-16,8-6-6 16,0 6-11-16,0-2-2 15,0 2-2-15,6 8-14 16,5 5 5-16,1 9-47 16,-2 0-37-16,2 4-129 0,1 4-259 15</inkml:trace>
  <inkml:trace contextRef="#ctx0" brushRef="#br0" timeOffset="-158561.13">26170 16892 296 0,'0'0'414'16,"0"0"-229"-16,0 0-89 16,0 0-15-16,0 0-35 15,0 0 12-15,-7-9-29 16,7 9-25-16,7 0 13 15,-3-5-14-15,2 5-2 0,2-9 13 16,-2 2-11 0,1 1 17-16,1-6-13 0,-2-2-1 15,0 0 4-15,-4 0-10 16,1 2 0-16,-3 1 0 16,0 8 10-16,0-1-14 15,0-1 4-15,0 5 0 16,0 0-12-16,0 0 12 15,-5 0 0-15,-7 9-1 16,2 9 0-16,1-1 1 16,5 6 0-16,-2-1-2 15,6 5-8-15,0-8 7 16,0 3 1-16,12-5-7 16,5 0 17-16,4-11-8 0,-1-2 2 15,5-4 0-15,-1 0 19 16,-2-27-18-16,1 1 2 15,-6-6 1-15,-3-7 5 16,-5 3-11-16,-3-5 0 16,-1 10 3-16,-5-1 15 15,3 10-4-15,-3 10 9 16,0 5 18-16,0 7-30 16,0 0-11-16,0 2-1 15,-19 19 1-15,1 7 0 16,3-2 0-16,9 1 0 15,3-4-4-15,3-9-10 16,0-2-11-16,3-8 2 0,9-2 4 16,5-2 15-1,-2 0-15-15,7 0 8 0,-5 0 0 16,4-2-35-16,-3-2 23 16,-7 4 15-16,0 0-3 15,-2 0 10-15,0 6-20 16,0 14 21-16,0-2-3 15,0 5 6-15,-3-6 18 16,-1-2-1-16,-1-6-13 16,1-4 28-16,-3-5-20 15,3 0 13-15,1 0 49 16,3-19-26-16,5-8-34 16,-4 0-15-16,-1-9 5 15,-4 0-14-15,2-4-52 16,-3 0-155-16,0-1-416 0</inkml:trace>
  <inkml:trace contextRef="#ctx0" brushRef="#br0" timeOffset="-157082.97">27264 16513 276 0,'0'0'170'16,"0"0"-72"-16,0 0 14 15,0 0-22-15,0 0 28 16,0 0-23-16,0 0 11 16,0-10-74-16,0-2-13 15,0 2 15-15,-6 2-10 0,-7-3-13 16,-1-1 31-16,-4 7-19 16,2 1-5-16,-2 4-9 15,1 0-8-15,-3 0-1 16,2 9 0-16,2 14 1 15,5 3-10-15,2 0 9 16,7 3 0-16,2 0-2 16,0 3 2-16,0-6 0 15,11-8 0-15,5-4 2 16,2-10 4-16,3-4-2 16,2-4-1-16,4-24 4 0,-2-12-2 15,-5 1-5-15,-3-7 6 16,-5-5 1-1,-3 1-1-15,-5-8-5 0,-2-1-1 16,-2 1 3-16,0 5 6 16,0 16-2-16,0 11 19 15,0 10-10-15,0 10 23 16,0 2-28-16,0 4-11 16,0 0 0-16,0 0-13 15,0 0 13-15,0 0-10 16,0 18 10-16,0 4 4 15,0 8-4-15,0 6 0 0,0 0 0 16,0 8 1 0,0-2-3-16,0 3 2 0,9-9 0 15,2-2-1-15,0-6 3 16,0-6-2-16,-1-9 0 16,-4-4-8-16,1-9 6 15,-1 0-4-15,4 0 6 16,3-9 2-16,0-10-2 15,5-8-12-15,-2-2 12 16,1-3-31-16,-1-4 17 16,-1 0 10-16,1 0 4 15,-3 9-7-15,-1 10 7 16,-3 5 0-16,-3 5-7 16,-4 7 1-16,-2 0 5 0,2 5-18 15,-2 18 19-15,3 12 7 16,-1 1-5-16,0 0-2 15,3-4 5-15,2-6 0 16,3-4-5-16,4-8 0 16,-3-6 3-16,0-6 5 15,-1-2-7-15,3 0 6 16,0-14 6-16,-2-12-6 16,0-2-6-16,-1-3 0 15,0-5 7-15,-3 0-6 16,2-4-1-16,-2 0-1 15,-1 8 0-15,1 6 3 16,-3 8-3-16,1 9 0 0,-2 4 0 16,-3 5 2-1,0 0-2-15,0 0-11 0,0 14 5 16,-6 9 6-16,0-2 0 16,6 1 0-16,0 0 0 15,0 0-10-15,2 2 10 16,18-2 0-16,5 0-1 15,-1-8 7-15,-6-2-11 16,-4-2 5-16,-7-5 0 16,-7-1 0-16,0-4 6 15,0 0-6-15,-3 0 5 16,-21 0-5-16,-7 0-3 0,-5-4-66 16,-3-11-139-1,4-11-133-15</inkml:trace>
  <inkml:trace contextRef="#ctx0" brushRef="#br0" timeOffset="-156788.67">27659 15923 417 0,'0'0'600'0,"0"0"-457"16,0 0-93-16,0 0-35 15,0 0 1-15,0 0-7 16,35 48 10-16,-23-25-9 15,-1-9-10-15,-7-10 0 16,-4-3 2-16,0-1 15 16,0 0-9-16,0 0 14 0,0-13 2 15,0-7-18-15,0-1-6 16,-17 3 0-16,-4 9 4 16,-1 0-10-16,2 9 6 15,0 0-22-15,6 14-17 16,6 12-63-16,1 6-39 15,7-1-124-15,0-5-228 16</inkml:trace>
  <inkml:trace contextRef="#ctx0" brushRef="#br0" timeOffset="-154398.99">27931 16075 572 0,'0'0'143'16,"0"0"-69"-16,0 0-10 16,0 0 18-16,0 0-82 15,0 0 6-15,14-13-5 16,-10 13 5-16,0 8-3 16,-2-3-2-16,1 4-1 15,1 1 0-15,-2-2 6 16,0 2-6-16,3-2 0 15,-2-4 8-15,-1-4-2 16,0 0-4-16,-2 0-2 16,0 0 27-16,0 0 13 15,0-14-16-15,0-4-24 0,0 1 1 16,0 4 10-16,-2-1-9 16,2 4-2-16,-2 1 2 15,-1 6 7-15,3-1 3 16,0 4 20-16,0 0-15 15,-3 0-10-15,1 0-7 16,-2 7-6-16,0 16-2 16,1 3 13-16,3 6-7 15,0 0 2-15,0-2 0 16,3 2 2-16,10-10 2 16,3 1-4-16,-3-14 0 15,0-1 11-15,0-8-9 16,4 0 1-16,-5-4-1 0,7-21 19 15,-6-8-21-15,1-3 0 16,-4-4 1-16,-3-1 8 16,-3 6-9-16,-2-1 0 15,1 6 4-15,-3 3 20 16,0 9 22-16,0 13-4 16,0 1-3-16,0 4-29 15,0 0-10-15,0 13-7 16,-9 5 7-16,2 5-4 15,7-1 4-15,0-4-27 0,0-6-1 16,0-2-37 0,5-6 33-16,9-4 5 0,-1 0-13 15,3 0 22-15,1 0-49 16,1-4-12-16,-1-8-6 16,6 5 7-16,-5 0 71 15,-3 7 7-15,-3 0 2 16,-6 0 64-16,1 0-39 15,-3 4 14-15,3 14 22 16,-2 0-29-16,2-2-1 16,-3 0-17-16,0-4-13 15,-2-5 6-15,0 0-6 16,-2-7-3-16,3 4 4 16,-3-4 4-16,4 0 1 15,1 0-9-15,4-18-4 0,-1-4-5 16,1 0-29-16,1-6-4 15,0-3 23-15,-1-1 12 16,-1 2 7-16,0 2 6 16,-3 10 39-16,1 2 20 15,-2 11-7-15,-4 5-13 16,0 0-24-16,0 0-21 16,0 0-5-16,0 5-3 15,0 11 8-15,0 2 3 16,0-4-3-16,0 4 0 15,2-4-1-15,4 5 2 16,0-3-1-16,5-2 0 16,-1 0 2-16,5-2 8 0,-2-6-9 15,-2-6 0-15,2 0-1 16,-1 0 3-16,-1-11-7 16,0-6 4-16,0-9 0 15,-2-3-11-15,-2 4 11 16,-1-1 0-16,2-5 2 15,-2 7 6-15,0 2-8 16,3 4 9-16,-4 9-1 16,2 4 30-16,-5 5-36 15,-2 0 14-15,2 0-16 16,2 0-6-16,1 14 6 0,-1 8 0 16,4 0 1-16,-4-2 10 15,2 0-8 1,3-6-3-16,-3 0 0 0,2-5 6 15,-4-4-8-15,-2-1 2 16,1-4 0-16,-1 0 10 16,2 0-8-16,2-1 7 15,6-19-6-15,-3-5 4 16,2-5-7-16,-4 2 0 16,0 2 0-16,-3 5-9 15,0-2 9-15,0 9 0 16,2-1-4-16,-2 12 12 15,0-1-7-15,-1 4-1 0,-3 0 2 16,4 0-10-16,0 0 9 16,3 6-1-16,0 6 0 15,-3 6 1-15,3-4-1 16,-3 2 0-16,1-2 2 16,-1-4-4-16,3-2 3 15,-2-1-1-15,-3-6 0 16,-2 1 2-16,0-2-6 15,0 0 4-15,0 0-27 16,0 0 21-16,0-20 6 16,0-2-19-16,6-8 17 15,1-2-1-15,0 6 3 16,0-3 0-16,-1 8 3 16,1 4 21-16,-1 8-17 15,-4 4 13-15,4 4-6 0,-6 1-7 16,0 0-5-16,2 0-2 15,2 0-7-15,0 0 1 16,5 10 4-16,-3 4 2 16,2 0 0-16,-4 1 2 15,3 0-2-15,1 2 0 16,0-6 1-16,3 1 0 16,-3-6-1-16,2-2 0 15,-2-4-2-15,3 0 13 16,3 0-1-16,-1-14-10 15,-2-8 1-15,1-4 7 16,-6 2-7-16,-4-2-1 16,0 4 0-16,-2-2 4 15,0 2-4-15,0 4 0 0,3 5 0 16,-1 3 2-16,-2 6 4 16,2 4-6-16,-2 0 5 15,0 0 2-15,0 0-13 16,0 0 6-16,0 0-2 15,0 0-6-15,0 6 8 16,0 11 0-16,0 1-3 16,0 1 4-16,9 2-1 15,-2-2 0-15,4-2 1 16,-4-3 1-16,2-6-2 0,-3-6 0 16,1-2-1-1,2 0 9-15,2 0-8 0,0-16 0 16,1-4 2-16,-6-2-10 15,3-2 10 1,-3 2-2-16,2-5 0 0,0 5 2 16,1 2-3-16,3 5 1 15,-1 4 0-15,-5 3-1 16,-2 2 3-16,-2 6-2 16,1 0 0-16,2 0-10 15,1 10 9-15,-1 5 1 16,-1 0 0-16,-2 4-2 15,0-4 3-15,0 1-1 0,1-2 0 16,4-5 1 0,-7-5-3-16,0-3 2 0,0-1 0 15,0 0 1-15,0 0 7 16,0-9-8-16,2-14 0 16,3-3-34-16,-5-2 31 15,0-2 3-15,0 2 0 16,0 6-9-16,0 5 9 15,0 3 0-15,0 7 13 16,0 7-7-16,4 0 20 16,4 0-26-16,6 1 2 15,2 19 11-15,0-1-11 16,1 3 7-16,-1 0-7 16,-1 0 10-16,-1-6-10 15,-8-1-2-15,1-7 0 0,-7-7-7 16,0-1 7-16,0 0-21 15,0-1 13-15,-2-19-103 16,-11-9-143-16,-10-5-289 16</inkml:trace>
  <inkml:trace contextRef="#ctx0" brushRef="#br0" timeOffset="-154231.08">29164 15240 462 0,'0'0'623'15,"0"0"-456"-15,0 0-119 16,0 0-2-16,0 0-46 0,0 0 10 16,-29 4-21-1,11 18-16-15,-9 3-136 0,-13 4-113 16,-16 2-334-16</inkml:trace>
  <inkml:trace contextRef="#ctx0" brushRef="#br0" timeOffset="-154081.16">28535 15633 1158 0,'0'0'77'16,"0"0"-76"-16,0 0 16 0,0 0-17 16,0 0-93-1,0 0-280-15</inkml:trace>
  <inkml:trace contextRef="#ctx0" brushRef="#br0" timeOffset="-152576.69">29592 15284 185 0,'0'0'183'0,"0"0"-92"16,0 0-1-16,0 0 18 15,0 0-24-15,0 0-6 16,17 0-26-16,-12 0-31 15,0 0 29-15,-1 0-39 16,-2 0 4-16,-2 0 0 16,0 0-15-16,0 0 13 15,0 0-13-15,0 2 0 16,0-2 22-16,0 0-20 16,0 0 7-16,0 0 6 15,0 0-9-15,0 0 45 0,0-10-42 16,-2-8 0-1,-7 4 1-15,0 0-4 0,0 5 9 16,3 0 27-16,1 5-29 16,0 1 41-16,1 3-43 15,-1 0-7-15,-5 0-4 16,-2 0-6-16,1 13 6 16,-2 5-1-16,1 8 6 15,-1-4-16-15,7 5 11 16,-4 4 0-16,4-4 3 15,4 4 3-15,2-7-6 16,0 0 0-16,0-8-9 16,0-4 8-16,0-6-44 0,8-6-10 15,2 0 27-15,3 0-15 16,0-9 31-16,1-14-4 16,-1-3-30-16,-2 2 44 15,0-7-2-15,0-1 4 16,-1 3 11-16,-2 5-7 15,-1 6 44-15,-3 10-10 16,1 2-28-16,0 4 33 16,-3 2-43-16,4 0 7 15,1 0-14-15,2 8 7 16,0 6 0-16,0 4 4 16,-1 4 1-16,4 0 4 15,-1-6-9-15,1-4 0 0,-2-8 8 16,1-4-5-16,1 0 4 15,-4 0 24-15,3-15-22 16,1-8 12-16,-1-3-21 16,2-10 0-16,1-4-3 15,-1-4 3-15,-4-5-5 16,-2-1 3-16,-3-2 4 16,-4 3 4-16,0 3-6 15,0 7 2-15,0 11 39 16,0 12-26-16,0 9 21 15,0 2-4-15,0 3-21 16,0 2 10-16,-2 0-21 0,-2 0-8 16,-1 4-5-1,0 11 13-15,1 2 0 0,4 5 0 16,-3 4 4-16,3 4-6 16,0 5 2-16,0 6 0 15,0 1-1-15,12-4 4 16,-5-2-3-16,1-9 0 15,3-9 2-15,-1-4 3 16,3-13-5-16,3-1 0 16,1 0 12-16,3-10-7 15,1-12-5-15,-6-4 0 16,-6 3-11-16,-2-8-1 16,-5 4-73-16,-2 4-100 15,0-3-94-15,-2 4-278 0</inkml:trace>
  <inkml:trace contextRef="#ctx0" brushRef="#br0" timeOffset="-152393.76">29814 14988 245 0,'0'0'335'15,"0"0"-168"-15,0 0-40 16,0 0 37-16,0 0-18 16,0 0-27-16,-2-3-39 15,20-15-73-15,4 1-6 16,1-3-1-16,-5 6-5 15,-3 7-9-15,-1-3-58 0,-3 10-94 16,-1 0-75-16,0 0-283 16</inkml:trace>
  <inkml:trace contextRef="#ctx0" brushRef="#br0" timeOffset="-151137.69">29957 15182 188 0,'0'0'205'0,"0"0"-149"15,0 0 35-15,0 0-32 16,0 0-6-16,0 0 28 0,23-37-18 16,-17 19-31-1,1-2 14-15,-1 2 2 0,1-2-18 16,0 0 1-16,2 2-31 15,-3-2 0-15,6 2 1 16,-3 4 8-16,-3 2-9 16,-2 4 2-16,-1 6 3 15,-1 0 28-15,-2 2-22 16,0 0-8-16,0 0-5 16,0 12 11-16,0 3-8 15,0 2-1-15,0 4 13 16,0-1-12-16,0 1-1 15,5 5 0-15,2-8 0 16,1 1 6-16,3-10-6 16,1-1 4-16,3-8-2 15,1 0-4-15,-1 0-4 0,1-17-25 16,-1-10 19-16,-1 1-25 16,-3 2 10-16,-5-3 11 15,0 6 16-15,-4 4-3 16,0 2 7-16,2 1 1 15,1 2 35-15,1 4-28 16,3 4 14-16,-2 2-3 16,2 2-10-16,-3 0 6 15,1 0-19-15,0 12 0 16,0 8 6-16,-3-4-1 16,2 2-2-16,4-3-2 15,-1 2 5-15,-1-9 0 0,1-1-6 16,-2-4 0-16,2-3 11 15,0 0-5-15,2 0-9 16,-2-10 3-16,-3-10-48 16,1-5 24-16,-5-1-30 15,-2 0-1-15,0-6 28 16,0 5 15-16,0 3 12 16,0 5 17-16,-2 6 14 15,-2 7 31-15,1 3-1 16,-3 3-36-16,-3 0-16 15,0 7-4-15,-2 8-5 0,2 6 4 16,2-4-4 0,3 6 9-16,4-2-9 0,0 2 0 15,0 0 14-15,0-9-9 16,4 3-5-16,8-7 2 16,-2-2 4-16,2-6 4 15,-1-2-6-15,2 0-2 16,-3-5 21-16,-4-15-18 15,-2 1-2-15,1 0 23 16,1-13-25-16,4 5-2 16,-2 1-4-16,1 4 5 15,-5 8-2-15,4-3 11 16,-4 12-9-16,-2-2 7 16,0 7 0-16,-2 0 1 15,3 0-8-15,-3 7 0 0,2 5-13 16,2 3 19-16,-2 4-6 15,0-2 0-15,0 0 4 16,4-5 2-16,-4-2-6 16,0-10 0-16,-2 0-2 15,0 0 13-15,0 0-11 16,2 0 14-16,5-8-9 16,6-16 7-16,1-2-12 15,1-9 0-15,-1 3-5 16,-6 0 11-16,1 2-6 15,-2 8 0-15,-2 8 3 16,-1 8 35-16,-2 5-15 16,2 1-12-16,3 0-9 15,7 12 5-15,3 9-7 0,3 7 6 16,-1 2-2-16,0-7 10 16,-3-4-14-16,-5-2 0 15,-1-12-1-15,-6-2 8 16,-4-3-7-16,0 0 0 15,0-18-3-15,0-8 2 16,0-5-70-16,-18-1-95 16,-5-7-98-16,-6 2-298 15</inkml:trace>
  <inkml:trace contextRef="#ctx0" brushRef="#br0" timeOffset="-150976.66">30231 14562 646 0,'0'0'306'15,"0"0"-133"-15,0 0-52 16,0 0-39-16,0 0-19 16,0 0-60-16,-26 8 5 15,17 2-8-15,-7 8-115 16,-7 4-156-16,-10 8-523 16</inkml:trace>
  <inkml:trace contextRef="#ctx0" brushRef="#br0" timeOffset="-138790.27">25782 18260 203 0,'-15'7'127'0,"-2"5"-54"16,2 3 31-16,-1-5-8 15,1 2 10-15,-1-3-31 16,5 0 1-16,3-3 3 16,0-2-30-16,8-4-3 15,0 0 14-15,0 0-18 16,0 0 2-16,21-4 28 0,18-20-50 16,17-11 2-16,4-5-21 15,5 4-4-15,-7-4 1 16,-6 4-20-16,-8 8 8 15,-13 2 0-15,-11 3 5 16,-7 11-1-16,-10-1 9 16,-3 6-2-16,0 4 0 15,0-1 1-15,-3-4 2 16,-12-3-2-16,-5 4 0 16,-4 5 3-16,-3-2-3 15,0 4 0-15,3 0 1 16,5 0 2-16,6 0 2 15,11 0-4-15,2 0 0 16,0-4-1-16,7 0 16 16,17 0-8-16,5 2-8 0,3 2 3 15,-8 0-6-15,-4 6 3 16,-4 15-6-16,-8 12 4 16,-3 4-17-16,-5 2 19 15,0 2 0-15,0-8-10 16,-5-1-10-16,3-6-67 15,2-16-77-15,2-10-187 16</inkml:trace>
  <inkml:trace contextRef="#ctx0" brushRef="#br0" timeOffset="-135857.15">26629 17718 282 0,'0'0'173'0,"0"0"-38"15,0 0 26-15,0 0-71 16,0 0-10-16,0 0-25 0,0-10-35 16,0 10-3-16,0 0-17 15,0 0-7 1,0 0 7-16,2 6 5 0,8 6 13 16,-2 2-6-16,1 0-9 15,-5 1 14-15,0-8-17 16,0 1 0-16,-4-2 9 15,0-1-9-15,0-5 0 16,0 0 2-16,0 0 3 16,0 0 26-16,0 0-9 15,0-19-6-15,-6-3 1 16,-5 0-12-16,-1 4-5 0,0 4 4 16,1 5-2-1,2 4 48-15,4 1-32 0,-1 4 2 16,-1 0-8-16,1 0-12 15,-6 0-4-15,1 18-2 16,0 8 1-16,2 2 2 16,2 8 2-16,3 3 1 15,4 2 19-15,0 0-19 16,0-2-2-16,4-8 2 16,8-9 10-16,1-12-10 15,0-10-6-15,7 0 6 16,3-26 42-16,2-20-37 15,-2-12 6-15,0-5-11 16,-11 5 1-16,-6 4-9 16,-6 2 6-16,0 8-7 0,-4 4 3 15,-17-3 8-15,-3 8-2 16,3 0 1-16,4 13 15 16,8 12 12-16,2 3-15 15,7 7-1-15,0 0-4 16,0 0-8-16,-2 0-6 15,2 7-4-15,-2 20 9 16,2 0-4-16,0 5 5 16,0 3 0-16,0 1 0 15,0-4 3-15,4 4-2 16,8 3-1-16,1-4 2 16,3-3 0-16,1 0-2 15,1-10 0-15,-3 0-2 16,4-10 2-16,-4-5-1 0,3-7 1 15,0 0 5-15,2-7 15 16,2-19-20-16,1-4 0 16,-6-6-5-16,-1 0-5 15,-7 4 3-15,-1 6 2 16,-2-1-3-16,-4 10 4 16,-2-1 1-16,0 0 3 15,0 8-5-15,0-2 12 16,0 6-7-16,0-2 0 15,0 8 3-15,0 0 1 16,0 0-4-16,0 0-18 0,0 0 16 16,0 0-13-1,0 10 15-15,0 2 0 0,0 9 0 16,2 2-2-16,9 0 3 16,3 0-1-16,1 3 7 15,1-8-6-15,-1-4-1 16,-1-2 0-16,-3-12 2 15,-1 0 4-15,4 0 4 16,-1-22 6-16,1-5 8 16,-1-5-18-16,-4 3-4 15,0 7-2-15,0 0 0 16,-3 4 2-16,1 8-2 0,-3 2 0 16,4 8-7-1,2 0-2-15,7 0 1 0,-2 0 7 16,1 8-1-16,-3 9-10 15,-7 2 11-15,-6-1-3 16,0 0 2-16,0 4 4 16,-6-8 3-16,-7-1-5 15,3-8 4-15,4-5 1 16,1 0-1-16,3 0-1 16,2 0 21-16,-2 0-16 15,2-5-8-15,0 5 9 16,0-5 8-16,0 5 11 15,0 0-24-15,0 0-3 0,0 0 3 16,0 0-2 0,2 0-2-16,9 0 0 0,1 0 4 15,1 0 1-15,3 0-5 16,-3-8 0-16,5 1-3 16,-1 0 3-16,-1-7-7 15,-1 0 1-15,1-9-9 16,-1-3 12-16,2-9-14 15,-2-1 13-15,-4 0-3 16,-4 2 5-16,-5 5 2 16,-2 7 0-16,0 4 3 15,0 10 11-15,0 1-6 0,0 4-4 16,0 3 3 0,0 0-3-16,0 0-6 0,0 0 2 15,0 0-8 1,0 0 2-16,0 15 0 0,0 2 6 15,7 5-3-15,4 0-1 16,0 6 4-16,0-6-2 16,3 0 11-16,-1-4-7 15,3-4-2-15,-1-5 0 16,1-5-2-16,-3-4 14 16,1 0-11-16,1-4 5 15,1-19-5-15,-3-5-2 16,3-6-5-16,-5 3 1 15,-5-6 0-15,-1 1 2 16,-5 5 3-16,0-1 0 0,0 11 0 16,0 3 21-1,-5 10-21-15,1 4 21 0,0 4-19 16,-3 0-2-16,-2 0-4 16,-2 12 2-16,4 1 1 15,3 1-10-15,4-2 11 16,0 3-23-16,0-7 11 15,13-2-25-15,5-6 19 16,2 3 7-16,0-3-4 16,0 5 15-16,0-5-20 15,2 4-13-15,-6 1 22 16,2 4-3-16,-7-1 14 0,0 2-2 16,-4-2 2-1,-3 6 20-15,-2 0-11 0,3-2 4 16,-2-2 0-16,-1-5-8 15,0-2-3-15,-2-3-2 16,2 0 3-16,2 0 16 16,7 0-16-16,3-8 22 15,3-10-11-15,0-3-9 16,-2-5-5-16,1 1 0 16,-3-1-8-16,-2-1 7 15,0 0-15-15,-6 5 16 16,-3-1-4-16,-2 6 10 15,0-1-6-15,0 5 0 0,0 3 1 16,0 2 11-16,0 7-7 16,-7-3-5-16,1 4 0 15,-1 0-2-15,0 0 1 16,0 0-5-16,3 0 1 16,4 4-4-16,0 5 4 15,0 1 5-15,0 6 0 16,0 3 5-16,9 3-5 15,5-5 0-15,3 2 1 16,3-6-9-16,3-8 8 16,0-5 0-16,0 0 22 15,0-8-22-15,-1-16 17 16,-7-7-17-16,1-1 4 16,-5 2-12-16,-2 2 4 15,-2-2 4-15,0 9-4 0,-1 2 9 16,-2 9-5-16,3 6 0 15,-2 0 1-15,0 4-10 16,3 0-5-16,1 0 14 16,3 0-5-16,-2 12 12 15,-1-6-7-15,-2 2 0 16,-2-4 3-16,-3 3 0 16,-2-7 0-16,0 0-3 15,0 0 2-15,0 0 6 16,0 0-7-16,0 0-1 15,0 0 4-15,0 0-14 16,-2-5-11-16,-6-4 10 0,0-6 11 16,1 7-3-16,3-1 3 15,2 4 0-15,2 5 0 16,-2 0 17-16,2 0-17 16,-3 0-4-16,0 5 3 15,-1 16-10-15,0 7 11 16,-1-2 0-16,5 6 1 15,0-5-4-15,0-4 3 16,0-2 0-16,13-12 0 16,6 0-1-16,1-9 1 15,-3 0 0-15,1-12 5 16,-3-17-11-16,-3-5-2 0,-3-6-10 16,-5-2 1-16,-4-2-10 15,0-4 21-15,-4-6 3 16,-17-4 3-16,-2 8 6 15,2 2-5-15,3 16 30 16,7 14-7-16,5 9-15 16,6 5 21-16,0 4-26 15,0 0 6-15,0 0-20 16,0 14 0-16,0 17 10 16,0 4-3-16,0 6 10 15,15 2-2-15,5 8 5 16,5-7-7-16,2 0 11 15,-3-12-9-15,-2-6-5 0,-6-8 0 16,-5-8 0 0,-7-10-20-16,-1 0-21 0,-3-5-9 15,0-21-88-15,0-6-179 16,-16-3-351-16</inkml:trace>
  <inkml:trace contextRef="#ctx0" brushRef="#br0" timeOffset="-135586.3">27768 16848 420 0,'0'0'257'16,"0"0"-130"-16,0 0-2 16,0 0-50-16,0 0-1 0,0 0-15 15,0 0-4-15,61 62-1 16,-53-62-33-16,-4-8 5 15,-4-2 22-15,0 1-14 16,0 0-11-16,-4 1-12 16,-14 8-8-16,-1 0-1 15,-8 0-2-15,-2 12-15 16,2 5-31-16,9 6-110 16,13-9-134-16,5-10-429 15</inkml:trace>
  <inkml:trace contextRef="#ctx0" brushRef="#br0" timeOffset="-134688.39">28838 16686 342 0,'0'0'206'0,"0"0"-28"15,0 0-25-15,0 0-35 16,0 0 3-16,0 0-31 15,4-27-17-15,-4 27-31 0,0 0-15 16,0 0 17 0,0 0-42-16,0 0-2 0,3 6-1 15,-1 20-2-15,-2 4 3 16,2 2 0-16,3-1 2 16,2-7-2-16,1-7 4 15,1-8-4-15,1-1 0 16,-2-8 7-16,5 0-7 15,1-8 0-15,1-15-13 16,1-4 11-16,-1-8-27 16,1 0 15-16,-1-2 4 15,-1 5-1-15,-1 6 10 16,-1 8 1-16,-8 4 0 16,1 10 11-16,-3 4-9 0,0 0-4 15,2 0 2 1,1 18-4-16,-1 5 4 0,3 9 5 15,0-6 0-15,2 1-6 16,-3-5 5-16,1-4-4 16,-2-5 0-16,-1-8 8 15,-2 0-9-15,0-5 2 16,5 0 4-16,2-23-5 16,2-8-12-16,0-4-8 15,-1-1-18-15,-2 1-27 16,3-2 25-16,-1 2 39 15,-2 8 1-15,1 9 11 16,-3 10 24-16,4 8 22 0,-1 0-29 16,4 4-20-1,3 22 4-15,-1 0 2 0,1 2-12 16,-1-1 3-16,-3-6-1 16,-6-11-8-16,-1-2-46 15,-5-8-107-15,0 0-48 16,-3-13-217-16</inkml:trace>
  <inkml:trace contextRef="#ctx0" brushRef="#br0" timeOffset="-134386.73">29154 16212 757 0,'0'0'119'0,"0"0"-89"16,0 0 47-16,0 0 1 15,0 0-42-15,0 0-5 16,21 117 1-16,-3-117-10 16,-5 0 19-16,-1-9-25 15,-6-9-15-15,-6-8 19 16,0 0-14-16,0 6 0 16,0-2-5-16,-2 10 7 15,-12 7-16-15,-1 5 7 16,-3 0 1-16,3 21-12 15,3 7 12-15,7 4-2 16,5-2-43-16,5-3-75 0,22-13-73 16,6-9-322-16</inkml:trace>
  <inkml:trace contextRef="#ctx0" brushRef="#br0" timeOffset="-133406.68">30033 16168 67 0,'0'0'65'16,"0"0"-8"-16,0 0 40 15,0 0-51-15,0 0 25 16,0 0-9-16,0 0-8 16,0 14 14-16,-3-10-21 15,1-4-18-15,0 0 28 16,0 0-23-16,2 0 5 15,0 0 32-15,0 0 15 16,0-18-66-16,-9 0-20 0,-2 1 2 16,-5 4 11-16,-2 3-12 15,5 2 13-15,5 4 7 16,-2 4-11-16,1 0 9 16,3 12-19-16,-4 11 0 15,6 9 33-15,0 7-18 16,-1 6 24-16,5-4-9 15,0 3-20-15,0-3 10 16,0-7-20-16,9-12 0 16,3-8 9-16,1-10-2 15,-5-4-2-15,2 0 7 16,-1-18-7-16,-3-9-5 0,4-7-27 16,0-4-34-16,1-4 46 15,3 1-4-15,3 3 18 16,-1 4-2-16,2 7 6 15,0 5 20-15,-5 7 19 16,-3 8-1-16,-6 7 17 16,0 0-50-16,0 0-3 15,3 4 4-15,0 10 1 16,0-2 18-16,-1 2-27 16,1-4 0-16,-5-2 7 15,-2-4-2-15,2-4-6 16,-2 0 6-16,0 0-4 15,0 0 36-15,5-7-22 16,0-16-12-16,3-3-3 0,3-3 4 16,7-4-5-16,3 1 0 15,0 4 2-15,-2 5 0 16,-6 9-2-16,-6 7 0 16,-7 7 0-16,0 0 0 15,0 0-2-15,0 4-6 16,0 10 8-16,0 4-5 15,0-1 5-15,0 2 0 16,0-5-2-16,4 2 7 16,5-2-5-16,2 4 0 15,-2-6 2-15,-2 2-3 0,-5 0 1 16,-2-5 0 0,0 3-6-16,-2 8 15 0,-16-8-9 15,-2-3 0 1,-2-4-5-16,-3-5 5 0,2 0-41 15,4-5-45-15,5-21-88 16,10-6-141-16</inkml:trace>
  <inkml:trace contextRef="#ctx0" brushRef="#br0" timeOffset="-132730.82">30550 15819 461 0,'0'0'314'16,"0"0"-265"-1,0 0 30-15,0 0-8 0,0 0-13 16,0 0-16-16,-2 0-39 16,2 0-3-16,0 0-3 15,0 10 3-15,0 4 34 16,0 8-22-16,0 0-7 15,0 4 6-15,4-3-3 16,5-5-8-16,0-4 0 16,-5-1 4-16,1 0 1 15,-3-7-3-15,-2-3-2 16,0-3 8-16,2 0-2 0,5-9 7 16,4-14-13-16,0-11-27 15,-1 3 27-15,-4 2 0 16,1 7 1-16,-3 6 23 15,0 10-7-15,2 2 27 16,-2 4-7-16,0 0-6 16,5 0-17-16,-1 0-14 15,4 19 0-15,1 7-10 16,-1-3 17-16,-1 3-7 16,-3 1 0-16,2-9 6 15,-6-6-3-15,1-2-3 16,-3-6 0-16,-2-4-3 15,2 0 12-15,2 0-9 0,3-23 0 16,2-7-29 0,0-5 18-16,0-6-22 0,0 1 15 15,-2-1 18-15,-3 10 0 16,0 9 7-16,3 3 37 16,0 10-15-16,0 6 15 15,-1 3-17-15,3 0-20 16,2 9 5-16,0 13-10 15,2-4 10-15,-1 3-12 16,-3-7 5-16,-1-1-1 16,-2-3-4-16,-4-10-29 15,2 0-28-15,-2 0-79 0,7 0-68 16,-1-14-261 0</inkml:trace>
  <inkml:trace contextRef="#ctx0" brushRef="#br0" timeOffset="-131255.73">31058 15625 340 0,'0'0'228'16,"0"0"-34"-16,0 0-59 16,0 0-26-16,0 0-20 15,0 0-64-15,27-29 0 16,-27 29-14-16,0 0-11 16,0-3 26-16,0 3-21 15,0 0 5-15,0 0 21 16,0 0-20-16,0 0 13 15,0-6-8-15,0 2-15 16,0 1 7-16,0 2-8 0,0 1 0 16,0 0-1-16,-4 0-18 15,-5 0 18-15,0 1 1 16,0 12 0-16,2-5-8 16,1 6 8-16,1 4 0 15,0 3-5-15,3 2 9 16,0 0-4-16,0 0 0 15,2-2 4-15,0-7-3 16,0-2 2-16,0-7-3 16,0-5 0-16,0 0 7 15,8-8-7-15,4-14 0 16,-5 0 6-16,-3-1-13 0,0-4-1 16,1 1 8-16,-3 2-3 15,1 4 8-15,-1 5-5 16,2 6 12-16,-1 0-1 15,1 9 30-15,-2 0-28 16,2 0-4-16,1 9-9 16,2 8 3-16,-3 6-3 15,1-4 1-15,-1 2 5 16,5-7 0-16,-3-1-2 16,4-8-4-16,-4-1 2 15,-4-4 8-15,5 0-8 16,0 0-2-16,2-9-1 15,0-8-6-15,1-5-7 16,-2-2-7-16,3-1 18 16,-1 2-11-16,0 0 14 0,1 0 0 15,-3 6 1-15,0 7 20 16,-2 7-4-16,-1-2-1 16,-3 5 10-16,2 0-26 15,0 0-1-15,1 6-5 16,2 10 6-16,0 2 7 15,-1 0-5-15,3-4-2 16,-2-1 0-16,0-9-1 16,-5-3 1-16,2 2 0 15,-4-3 8-15,5 0-2 0,1 0-6 16,1-7-4 0,0-12-1-16,2-4-24 15,-3 1 14-15,4-6-4 16,-2 2 19-16,-1 0-4 0,-3 8 5 15,1 2-1-15,-3 9 34 16,1 2-26-16,-1 5 20 16,0 0-28-16,4 0 7 15,1 16-15-15,-1 8 12 16,4 0-4-16,1 2 1 16,1-7 5-16,-4-6-6 15,1-5 0-15,-3-6 6 16,-1-2-8-16,0 0 7 15,1-2-9-15,3-18 4 16,2-4-36-16,1-6 12 16,-4 2-8-16,1 0-11 0,-2 4 33 15,-5 6 11-15,3 7-1 16,-5 4 11 0,4 2 1-16,-2 5 16 0,0 0-25 15,7 0 6-15,-2 12-14 16,2 2 5-16,2 4 0 15,3-4-1-15,1-7 10 16,3-2-9-16,-1-5 0 16,4 0 3-16,-3-5-5 15,-1-15 2-15,-3-4-4 16,-3-2-5-16,-2-3 6 0,-4 1-1 16,-1 1 4-16,0 3 0 15,-1 3 14-15,1 7-9 16,0 5 15-16,1 4 10 15,-5 5-27-15,0 0 16 16,2 0-19-16,5 5-5 16,2 18-4-16,2 14 12 15,3 2-3-15,-4 10 0 16,2-2-2-16,1 8 2 16,-2 0 0-16,-2-4 0 15,4 4 5-15,-4-9-3 16,1 2-2-16,-4-9 0 15,-4-2 3-15,-2-5-6 16,0-6 3-16,0-8 0 16,-4-6 0-16,-10-6 1 0,-1-1-1 15,-8-5 18-15,-4 0-17 16,1-11 16-16,2-10-6 16,3-5-8-16,5-11 27 15,8-7-30-15,6-4 4 16,2-2-4-16,0 0 4 15,13 1-8-15,3 10 4 16,-3 7-26-16,-4 9 13 16,-7 7-70-16,-2 9-114 15,0 7-250-15</inkml:trace>
  <inkml:trace contextRef="#ctx0" brushRef="#br0" timeOffset="-128847.66">27681 18147 182 0,'0'0'331'16,"0"0"-223"-16,0 0-12 16,0 0 40-16,0 0-26 0,0 0-21 15,0 0-7-15,50-95-23 16,-48 92-40-16,0 3 0 16,-2 0-9-16,0 0-5 15,4 0-8-15,3 12 6 16,1 6-3-16,4 4 28 15,-5-4-24-15,1-4-2 16,-3-6-2-16,-1-2 11 16,-1-6-8-16,-3 0-2 15,0 0-1-15,0 0 31 0,0-18-26 16,0-8-1 0,0-2-4-16,0 2-21 0,0 0 19 15,-5 2 1 1,-2 10 2-16,1 6 0 0,-1 8 7 15,3 0-1-15,-6 0-7 16,2 10 7-16,-1 16-7 16,3 10 0-16,3 4 1 15,3 0 15-15,0 0-12 16,0 0 1-16,7-4 4 16,10-5 0-16,8-7 6 15,2-13-5-15,4-2-7 0,5-9 25 16,-3 0-27-1,2-16 10-15,-3-16-11 16,-3-9-7-16,-3-7 0 0,-3-2-19 16,-3-4-12-16,-7 2 30 15,-2 6-6-15,-6 6 14 16,2 10 1-16,-3 7 3 16,-2 13 16-16,3 6 2 15,-3 0-17-15,2 4 8 16,1 0-13-16,0 0 0 15,3 0 0-15,1 13 1 16,-2-4 7-16,0 5-8 16,-3-1 0-16,1-3 0 15,-3 2 5-15,0-6-5 16,-2-3 0-16,0-3 5 0,0 0-4 16,2 0-1-16,-2 0 0 15,0 0 9-15,0 0-2 16,0 0-2-16,0 0-4 15,0-9 5-15,0-3-12 16,0 6 0-16,-4 2 2 16,-5 4-7-16,-3 0 10 15,-1 0 1-15,0 22-4 16,-1 10 0-16,6 3-4 16,6 6 4-16,2-1 4 15,0 0-3-15,0-4 12 16,2-14-12-16,4-4 3 15,-1-6 0-15,-1-7 4 16,-2-5-4-16,0 0 0 16,6-27 0-16,-4-7 0 0,3-12-6 15,1 2 3-15,-3 4-21 16,2-4 23-16,-1 12-4 16,1 10 5-16,-1 8 6 15,4 10-4-15,-4 4 13 16,5 0-6-16,1 0-8 15,3 12 12-15,-1 11-13 16,-1 4 1-16,1-5 2 16,-8-4 0-16,1-8-3 15,-7-10 1-15,0 0 5 0,0 0 6 16,2-2-6 0,2-29-1-16,5-4-5 0,3-5-1 15,3 4-4 1,5 1 3-16,-2 11 2 0,0 7-7 15,0 5 7-15,-7 7 0 16,-1 5-9-16,2 0 4 16,-5 0-1-16,-1 18 4 15,-4 4 2-15,-2 4 0 16,0-4 0-16,0 1 0 16,-2-1 2-16,-11-4 2 15,-3-9-4-15,1 0 0 16,3-3 5-16,4-6 2 15,5 0-6-15,3 0-1 16,0 0 22-16,0 0-20 0,0-3 15 16,0-12-8-1,11 4-8-15,1 8 17 0,-3-1-18 16,-1 2 0-16,2 2-2 16,1 0 4-16,-1 0-2 15,4 2 0-15,1 5 1 16,-1-2 0-16,-1-1-1 15,3-4 0-15,-3 0-9 16,1 0 7-16,-1-12 2 16,1-10-3-16,-1-6-14 15,3-2 15-15,-1-7-10 16,-4-3 12-16,1 4-8 0,-6 4 12 16,-4 1-4-16,1 10 0 15,-3 7 2-15,2 5 6 16,-2 6-8-16,0 3 1 15,2 0-1-15,-2 0 0 16,0 0 0-16,0 0-3 16,0 0 0-16,0 8-4 15,0 10 7-15,4 3 0 16,8 6-2-16,1 1 6 16,3-6-4-16,-3 0 0 15,3-8 1-15,-3-2 2 16,-1-6-3-16,-4-6 0 15,1 0 6-15,-2 0 3 16,2-10-9-16,0-12 0 16,-1 0 2-16,1-6-7 0,1 2-9 15,-2-4-9-15,3 2 21 16,-1-2-33-16,-4 5 24 16,3 4 8-16,-5 9 3 15,4-2-2-15,-6 10 2 16,0 4 0-16,-2 0 5 15,0 0-2-15,0 0-5 16,0 0 2-16,4 0-3 16,3 4-1-16,1 4 4 15,4 2 0-15,1-2 1 16,5 1 7-16,-1 3-6 16,6 3 13-16,2-5-9 0,-5 6 22 15,-3-6-27-15,-5-3 1 16,-8 4 4-16,-4-7-3 15,0 6-3-15,0 2 6 16,-20-3-5-16,-13 4 15 16,-5-6-16-16,3-7-14 15,0 0 12-15,12-3-52 16,9-23-66-16,11 0-177 16,3-11-541-16</inkml:trace>
  <inkml:trace contextRef="#ctx0" brushRef="#br0" timeOffset="-127916.87">29569 17270 334 0,'0'0'14'0,"0"0"-5"15,0 0 67-15,0 0 25 16,0 0-6-16,0 0-33 16,23 32 26-16,-23-23 5 15,0-4-60-15,0 4-4 16,2-5-22-16,-2 0-2 0,2-1 7 16,-2 0-12-16,0-3 0 15,0 0 8-15,0 0-5 16,0 0 14-16,0 0 18 15,0 0 10-15,0 0 28 16,0-14-69-16,-6 5-2 16,-6 4 7-16,3-4-8 15,-4 9 12-15,-1 0-7 16,6 0-6-16,-1 0 5 16,-1 14-4-16,2 9-1 15,-1 3 7-15,3 3 1 16,0-3-4-16,4-1-4 15,2 3 3-15,0-7 1 16,0-3-4-16,0-8 0 0,0-6 2 16,2-4 3-16,10 0-5 15,1-13 0-15,-1-10-3 16,3-3-10-16,-4-6-34 16,3 1-5-16,1-1 33 15,-1 6 7-15,-3 8 12 16,0 4 4-16,-2 2 30 15,-5 8 35-15,1 2-30 16,-1 2-3-16,0 0-9 16,4 0-20-16,2 9-3 15,3 10 9-15,-1 3-12 0,3-3 19 16,-3-2-20 0,-1-5 0-16,-3-6 2 0,0-2 7 15,-6-4-9-15,2 0 11 16,1 0-8-16,-1-18 15 15,2-3-18-15,-1-8-2 16,0-2 2-16,2-4-29 16,-1-1 18-16,5-4 1 15,1 3 10-15,0 7 1 16,-2 12 4-16,-3 5 12 16,-7 9 15-16,0 4-26 15,0 0-4-15,0 0-2 16,-7 14 0-16,0 3-5 15,7 0 5-15,0-7 0 16,2 4-2-16,16-6 6 0,0-4-4 16,0 2 0-16,-2 1 2 15,-3 2-4-15,-7-7 2 16,-4 6 0-16,-2-8-2 16,0 7 1-16,0 0 1 15,-4 1 10-15,-16 0-8 16,-2 1-4-16,-5 5-26 15,-4-9-117-15,6-5-188 16</inkml:trace>
  <inkml:trace contextRef="#ctx0" brushRef="#br0" timeOffset="-127385.17">30178 16902 526 0,'0'0'238'16,"0"0"-97"-16,0 0 17 15,0 0-15-15,0 0-71 16,0 0-2-16,-5-42-14 15,5 42-40-15,0 0 11 16,0 0-27-16,0 2-3 16,5 24 3-16,13 6 0 15,3 12 9-15,4 8 12 16,2 6-21-16,2 10 17 16,0 7-7-16,2-2-6 0,-2 2 14 15,-2-7-16-15,-2-2-2 16,-4-13 0-16,-2-11-1 15,-5-12-2-15,-6-9-32 16,-1-10-44-16,-1-11-22 16,1 0-132-16,0-23-56 15</inkml:trace>
  <inkml:trace contextRef="#ctx0" brushRef="#br0" timeOffset="-127066.65">30227 16924 883 0,'0'0'131'0,"0"0"-49"0,0 0 32 16,0 0-52-16,0 0-29 16,0 0 5-16,44-94-34 15,-15 94 1-15,-2 0-5 16,0 0 8-16,-4 0-8 15,-4 0 0-15,-3 7 0 16,-5 8-6-16,-9 2 6 16,-2 6 0-16,0 0 16 15,-13 3-12-15,-7-6 14 16,-3-1-16-16,6-5 0 0,1-9-4 16,7-5-51-16,7 0-52 15,2 0-84-15,0-23-360 16</inkml:trace>
  <inkml:trace contextRef="#ctx0" brushRef="#br0" timeOffset="-125831.97">30559 16784 429 0,'0'0'397'0,"0"0"-281"15,0 0-50-15,0 0 0 16,0 0-7-16,0 0-23 15,9 0-35-15,-7 18 16 16,2 2-15-16,5 6 10 16,3 0-4-16,1 0-3 0,5 3-2 15,-1-8-3-15,4-3 4 16,-3-6 3-16,-1-5-7 16,1-7-8-16,-3 0 8 15,-1-23-14-15,-3-5-4 16,-7-2 3-16,-4 2-15 15,0-2 23-15,0-7-25 16,-17-2 32-16,-1 7-5 16,5 6 10-16,1 11 33 15,8 7 23-15,0 8-20 16,-5 0 3-16,-5 8-43 16,-1 19 1-16,-1 5-2 0,3 4 8 15,7-8-4-15,6-2 1 16,0-8-3-16,0-10 15 15,4-4-17-15,11-4 26 16,3 0 6-16,5-9-29 16,-2-12 10-16,6-7-13 15,2-2 3-15,2-2-6 16,3 5 3-16,-1 5 0 16,1 4 0-16,-2 9-8 15,-3 4 6-15,-4 5 2 0,-2 0-5 16,-5 5-1-1,-7 12 2-15,-7 5 4 16,-4 2-6-16,0 3 17 0,0-1-13 16,-17-4 2-16,-1 0 0 15,3-8 6-15,-1-4-6 16,3-2 0-16,5-4-1 16,6-4 7-16,2 0-6 15,0 0 8-15,0 0-3 16,0 0 18-16,14 0 4 15,5-18-23-15,8 2-4 16,0-3 13-16,-2-2-13 16,0-4 0-16,-8 4 0 15,-3-1 3-15,-6 0-3 16,-1-5 0-16,-5 3-4 0,0 2-3 16,-2 0 5-1,0 4-1-15,0 3 3 0,0 4-2 16,0 11 2-16,0-4 0 15,0 4 0-15,-4 0-16 16,-9 0 14-16,-1 8-1 16,5 11 3-16,5-2-5 15,4-3 6-15,0 4-1 16,7 0 0-16,15-1 5 16,1 0-5-16,1-2 0 15,0 2 1-15,-4-4 1 16,-3 1-2-16,-11-5 0 15,-4 3-1-15,-2-1-2 16,0-3 3-16,0-4 0 16,0 2 1-16,-12-3-10 0,-5 2 4 15,-8-5 5-15,1 4-3 16,-1-4-12-16,10 0 15 16,4 0-6-16,8 0 6 15,3-9 6-15,0-12-6 16,25-6 0-16,8 0-1 15,4 0 8-15,-2 0-10 16,-2 1 3-16,-6-1 0 16,-7 10-2-16,-6-2 5 15,-6 1-3-15,-1 9 16 16,0-3-12-16,-5 5 13 16,-2 3-14-16,0 4-2 0,0 0 18 15,0 0-19-15,2 0 0 16,-2 0-3-16,3 0-1 15,-1 4-2-15,2 10 4 16,5 11 2-16,0 1 9 16,0-1-6-16,0 1-3 15,-1-7 0-15,2-2-3 16,-4-7-5-16,1-5-41 16,-1-5-68-16,2-5-80 15,-2-21-263-15</inkml:trace>
  <inkml:trace contextRef="#ctx0" brushRef="#br0" timeOffset="-125595.22">31351 16307 821 0,'0'0'169'0,"0"0"-64"16,0 0-34-16,0 0-41 16,0 0-30-16,0 0 2 15,-23-9 4-15,23 13 23 16,0-4-20-16,0 0 37 15,0 0-8-15,0 0-19 16,0 0 6-16,0 0-23 16,0 0 6-16,0 0-8 15,0 0-11-15,-4 0-31 16,2 0-100-16,-1 0-125 0,3 5-282 16</inkml:trace>
  <inkml:trace contextRef="#ctx0" brushRef="#br0" timeOffset="-125088.7">31540 16165 795 0,'0'0'191'0,"0"0"-38"16,0 0-35-16,0 0-33 15,0 0-48-15,0 0-31 16,16-15-2-16,-12 33-4 15,5 14 0-15,-3 0 4 0,3 8 3 16,1 4-7 0,-2 1 0-16,1-5 5 0,0-8-4 15,-4-3-1-15,-3-6 0 16,0-5-1-16,-2-8 6 16,0-3-5-16,0-7 0 15,0 0 3-15,0 0 8 16,2 0 0-16,3-17 19 15,1-9-17-15,6-4-11 16,1 6-2-16,3-2 0 16,1 4 7-16,6 3-12 15,-1 6 5-15,1 4 0 16,-8 5-10-16,-4 4 10 16,-2 0-1-16,-4 0-2 0,-5 9-4 15,0 5 2-15,0 3 5 16,0 1 0-16,-14 3-3 15,-6-3 6-15,-2 0-3 16,-3-4 0-16,2 0 5 16,4-2 0-16,3-8-5 15,7-2-10-15,3-2 7 16,6 0-41-16,0-10-68 16,0-16-273-16,8-6-446 15</inkml:trace>
  <inkml:trace contextRef="#ctx0" brushRef="#br0" timeOffset="-124834.85">31843 16106 650 0,'0'0'238'0,"0"0"-98"16,0 0 27-16,0 0-57 16,0 0-42-16,0 0-6 15,0 0-34-15,0-40-15 16,0 40 14-16,0 0-26 15,0 4-2-15,9 22 1 16,2 11 0-16,2 7 4 16,1 2-4-16,-3-3 0 15,0-2-4-15,-2-5-6 16,-2-10-48-16,-3-7-42 16,-2-3-84-16,1-11-111 0,-1-5-342 15</inkml:trace>
  <inkml:trace contextRef="#ctx0" brushRef="#br0" timeOffset="-124361.15">32034 16218 492 0,'0'0'304'0,"0"0"-114"16,0 0-19-16,0 0-73 16,0 0-25-16,0 0-47 15,110-27-15-15,-97 27 5 16,-3 0-12-16,-4 0-4 15,-2 0 0-15,-4 0 7 16,3 0 1-16,-3 0-6 16,2 0-1-16,-2-9 10 0,2-5-11 15,-2-2-1-15,0 2-8 16,0 4-12-16,0-5 13 16,0 4-16-16,-9 1 16 15,-2 2 0-15,0 4 0 16,-2 4 5-16,-6 0 0 15,4 0 3-15,-1 4-10 16,3 6 10-16,2 6-1 16,2 2-8-16,2 8 11 15,5 6-2-15,2 8 12 0,0-4-2 16,5 0 29 0,17-5-14-16,7-12-7 0,2-2 26 15,3-12-28-15,-1-5 10 16,-2 0-7-16,0-14-17 15,-6-17 22-15,-5-6-24 16,-7-2-2-16,-6-2-2 16,-7 5-46-16,0 2-16 15,0 6-61-15,-11 5-240 16,-9 6-551-16</inkml:trace>
  <inkml:trace contextRef="#ctx0" brushRef="#br0" timeOffset="-123288.29">31602 17137 214 0,'0'0'67'0,"0"0"-11"0,0 0 11 16,0 0 23-1,0 0-1-15,0 0 15 0,-143 10-35 16,110-1-1-16,4 4 11 16,4 1-16-16,8-6 7 15,8-4-4-15,9-2-29 16,0-2 1-16,9 0 20 16,33 0 10-16,20-20-33 15,23-10-32-15,20-14-3 16,22-11 0-16,21-11-2 15,10-1-11-15,2-6 1 16,-13 3 12-16,-22 12 1 16,-29 14-1-16,-36 11 0 15,-29 15 6-15,-19 14 0 16,-12 1 21-16,0 3 5 0,-2 0-26 16,-23 0-4-16,-6 0-2 15,-8 0-37-15,-9 17-18 16,-6 10-70-16,-6 8-29 15,-3 0-80-15,-1 1-165 16</inkml:trace>
  <inkml:trace contextRef="#ctx0" brushRef="#br0" timeOffset="-122983.33">31671 17154 404 0,'0'0'179'16,"0"0"-84"-16,0 0 14 0,0 0-17 15,0 0-33-15,0 0 107 16,10 37-50-16,71-67-68 16,25-7-19-16,18-13-27 15,14-4 0-15,9-8 0 16,3-4 1-16,-12 4 6 16,-15 4-7-16,-25 12-2 15,-34 11 0-15,-26 14 8 16,-26 7-4-16,-12 9 27 15,0 5 3-15,0 0-5 16,-18 0-27-16,-5 0-2 16,1 0 0-16,2 5-13 15,0 2-23-15,0 3-70 16,-2-1-126-16,3 0-86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5:42:05.8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5370 1281 75 0,'2'-2'88'16,"0"-2"-12"-16,0-2-22 15,2 0 25-15,1-2 8 16,-3 2-57-16,3 0 42 16,-3 2 16-16,1 3-50 15,-3-4 31-15,0 5-13 16,0-2-21-16,0 2 16 0,0 0-31 16,0 0 12-1,0 0-9-15,0 0-17 0,0 0-12 16,0 0-6-1,0 0-27-15,0 18 39 0,-3 17 7 16,-11 11 1-16,-1 13-4 16,-7 10 1-16,-5 8 15 15,0 1-16-15,-2-3-3 16,2-7 10-16,-2-5-4 16,5-10 4-16,0-7 10 15,5-15-18-15,9-11 18 16,3-13-21-16,5-7 0 0,2 0 3 15,0 0-3-15,0-23-76 16,11-7-176-16,7-2-388 16</inkml:trace>
  <inkml:trace contextRef="#ctx0" brushRef="#br0" timeOffset="879.25">5091 2011 69 0,'0'0'82'0,"0"0"-5"15,0 0-6-15,0 0 6 16,0 0-14-16,0 0 5 15,-22 0-8-15,19 0-11 16,-1 0 9-16,0 0-17 16,-1 0 3-16,0 0 12 15,-3 0-16-15,1 0 17 16,-5 0-18-16,4 0-20 0,1 0 25 16,1 0-31-1,4 0 7-15,-4 0 14 0,6 0-21 16,0 0 15-1,0 0 2-15,0 0-12 0,0 0 19 16,0 0-32-16,0 0 8 16,0 0 2-16,0 0-11 15,0 0 9-15,0 0-6 16,3 0 6-16,15-2-13 16,6-8 31-16,10-1-31 15,3 2 4-15,9-1-4 16,7-3-12-16,14-1-5 15,15-3-23-15,19-5 32 16,19 0-41-16,7 0 31 0,-2 3 14 16,-11 5-6-16,-14 2 0 15,-13 4-21-15,-18 3-18 16,-16 0 45-16,-19 1-1 16,-18 3 5-16,-12 1 0 15,-4 0 12-15,0 0-8 16,0 0 40-16,0 0-21 15,0 0-23-15,-4 0-21 16,-12 0-94-16,-5 0-148 16,-2 0-271-16</inkml:trace>
  <inkml:trace contextRef="#ctx0" brushRef="#br0" timeOffset="1522.51">5470 1303 10 0,'0'0'43'15,"0"0"28"-15,0 0 10 0,0 0 35 16,0 0-23-16,0 0-2 15,-20-60 21-15,20 56-41 16,0 0 1-16,0 4-2 16,0-2-46-16,0 2 24 15,0 0-32-15,0 0-3 16,0 0-13-16,0 0-7 16,0 0 4-16,0 22-25 15,11 16 28-15,12 14-3 16,6 12 3-16,2 4 0 15,2 3-4-15,-2-6 9 0,0-10-5 16,-6-9 0-16,-5-14-29 16,-4-12-92-16,-10-11-82 15,-6-9-229-15</inkml:trace>
  <inkml:trace contextRef="#ctx0" brushRef="#br0" timeOffset="2092.91">5428 1279 155 0,'0'0'63'16,"0"0"7"-16,0 0 10 15,0 0 43-15,0 0-29 0,0 0-53 16,-7 0 28 0,7 0-40-16,5 0-19 0,12 0-6 15,10 0 6-15,16 0-6 16,15 0 0-16,17 0-4 16,18 0 15-16,17 0-15 15,11-12-3-15,-1-3-1 16,-3 1-59-16,-14 2 15 15,-25 5 39-15,-20 3 13 16,-25 0-18-16,-17 4 17 16,-9 0-3-16,-7 0 7 15,0 0 25-15,0 0 43 16,0 0-38-16,0 0-30 16,0 0 3-16,0 0-10 15,0 0-11-15,0 0-73 0,0 0-82 16,0 0-73-16,0 0-32 15</inkml:trace>
  <inkml:trace contextRef="#ctx0" brushRef="#br0" timeOffset="2378.98">6460 1217 86 0,'0'0'164'15,"0"0"7"-15,0 0-59 16,0 0 5-16,0 0-87 0,0 0-11 15,-2-14 7-15,2 14-25 16,0 0-1-16,0 0 0 16,0 0 4-16,0 0-8 15,0 0-6-15,0 3-20 16,0 22 30-16,0 8-7 16,4 13 1-16,13 5 12 15,4 5-6-15,3-1 12 16,5-6-18-16,-4-6 16 15,-8-9 10-15,-5-10-20 16,-10-8-30-16,-2-8-110 16,0-8-150-16</inkml:trace>
  <inkml:trace contextRef="#ctx0" brushRef="#br0" timeOffset="3240.99">5758 1826 10 0,'0'0'135'0,"0"0"-22"16,0 0 13-16,0 0 55 16,0 0-84-16,0 0-20 15,-5-20 19-15,5 20-60 16,0 0-6-16,0 0-30 15,0 0-11-15,0 0-1 16,0 17 11-16,5 11 1 16,3 16-3-16,3 14 11 15,-3 12-8-15,-2 13 0 16,-2 0 0-16,-1 1 4 16,-3-3-4-16,0-11 0 0,0-8-3 15,0-16 3-15,0-14 0 16,0-13 0-16,0-14-1 15,0-5-85-15,0 0 0 16,0-15-105-16</inkml:trace>
  <inkml:trace contextRef="#ctx0" brushRef="#br0" timeOffset="3697.96">5264 2019 101 0,'0'0'79'15,"0"0"23"-15,0 0 51 16,0 0-33-16,0 0-60 0,0 0 12 16,-6-96-45-16,4 91 19 15,2 4-14-15,0 1-11 16,0 0 0-1,0 0-21-15,0 13-29 0,0 26 25 16,0 19 6-16,0 16-2 16,0 5 5-16,0-3-4 15,0-6 10-15,4-12-11 16,0-7 0-16,2-12-3 16,0-9-40-16,-2-9-111 15,-1-9-95-15,-1-8-67 16</inkml:trace>
  <inkml:trace contextRef="#ctx0" brushRef="#br0" timeOffset="4023.36">5209 2578 9 0,'0'0'77'0,"0"0"18"16,0 0 11-16,0 0 57 16,0 0-14-16,0 0-17 15,5 3-102-15,26-20-30 16,9-3-1-16,9 1 0 16,4-2-9-16,3 3 6 0,0 6-5 15,-5 2 2-15,-4 6-8 16,-11 2-8-16,-14 0-17 15,-6 1-16-15,-8-4-10 16,-1-1 41-16,-3 0-21 16,4 0-30-16,0 0-61 15,-1 1-16-15</inkml:trace>
  <inkml:trace contextRef="#ctx0" brushRef="#br0" timeOffset="4659.25">5837 2412 47 0,'0'0'83'16,"0"0"-13"-16,0 0-1 16,0 0 0-16,0 0-3 15,0 0-17-15,0 0 30 16,0 0-5-16,0 0-22 16,0 0 26-16,0 0-21 15,0 0 11-15,0 0 13 16,0 0-30-16,5 0 16 0,17-3-10 15,9-10-56-15,15-6 16 16,4 0-17-16,12-3 0 16,17-4-5-16,8-2-4 15,4-2-8-15,-1-2 16 16,-17 1 1-16,-17 9-1 16,-17 5 1-16,-16 6 0 15,-9 7-2-15,-10 4 5 16,-4 0-3-16,0 0 1 15,0 0 8-15,0 0-14 16,0 0 5-16,0 0-16 16,0 0-56-16,0 0-75 15,0 0-10-15,0 0-83 16,-9 0-97-16</inkml:trace>
  <inkml:trace contextRef="#ctx0" brushRef="#br0" timeOffset="5085.99">6188 1859 50 0,'0'0'328'0,"0"0"-158"16,0 0-90-16,0 0-78 15,0 0-2-15,0 0 0 16,187-77-14-16,-152 65-31 15,-6 5-72-15,-10-1 57 16,-11 4 31-16,-3 1-12 16,-5 3 21-16,0-2-15 15,0 2 20-15,4 0 10 16,3 0-16-16,0 0-34 0,4 0 49 16,-3 0 6-16,0 0 3 15,-2 0-3-15,-4 0-6 16,3 0-42-16</inkml:trace>
  <inkml:trace contextRef="#ctx0" brushRef="#br0" timeOffset="5400.1">6589 1694 69 0,'0'0'235'16,"0"0"-136"-16,0 0-15 0,0 0-26 15,0 0-1-15,0 0-47 16,-9-9-7-16,9 9-3 16,0 0-5-16,-2 0 3 15,2 9 4-15,0 14 8 16,0 8 6-16,0 10-9 16,2 5 9-16,13 3 9 15,1 6 1-15,-1-1-5 16,2-8-15-16,-5-10-6 15,-2-7 6-15,-1-15 0 16,-7-5-4-16,-2-5 1 16,0-4-2-16,0 0-2 15,0 0-59-15,-4-4-119 16</inkml:trace>
  <inkml:trace contextRef="#ctx0" brushRef="#br0" timeOffset="7511.49">5642 2498 37 0,'0'0'56'0,"0"0"-25"0,0 0 42 16,0 0-65-16,0 0 43 15,0 0 19-15,0 0-45 16,60-52 51-16,-58 50-23 16,-2 2 39-16,0 0 3 15,0 0-46-15,0 0-22 16,0 0-18-16,-9 4 13 15,-9 15 62-15,-7 4-26 16,-6 7-38-16,-9 9 14 16,-11 8-31-16,-14 10 17 15,-8 6 14-15,-16 12-32 16,-14 5 28-16,-13 9-7 0,-11 5-3 16,-7 4 34-1,-2 3-20-15,3-5 14 0,6-2-12 16,17-4-19-16,17-6 7 15,24-8-21-15,15-13 4 16,16-13-10-16,12-12 3 16,9-17 0-16,9-7-4 15,6-7 3-15,-1-7 1 16,3 0 6-16,0 0 0 16,0 0 34-16,0 0-35 15,0 0 33-15,0 0-9 16,0 0-28-16,0 0-2 0,0 0-3 15,0-7-44 1,0 0-6-16,13 0-133 0,8 0-116 16,6-3-254-16</inkml:trace>
  <inkml:trace contextRef="#ctx0" brushRef="#br0" timeOffset="8880.29">5713 2484 64 0,'0'0'64'0,"0"0"-11"15,0 0-9-15,0 0 1 16,0 0 29-16,0 0 4 16,0-36 35-16,0 34-20 15,0 2-39-15,0-2-11 16,0 2-11-16,0 0 8 15,0 0-14-15,0 0-8 16,2 0 11-16,-2 0-29 16,2 0 0-16,8 0 0 15,0 0 0-15,13 2 2 16,6 12 23-16,6 5-12 16,10 0 17-16,4 3-23 0,7 4-5 15,6 4 11-15,7 3-8 16,7 4-5-16,10 2 7 15,4 5-3-15,1-2 21 16,-2 2-25-16,3 0 1 16,1 0 2-16,4 2 6 15,5 1 9-15,0 0-1 16,-1 2-17-16,-5 1 15 16,-9-1-15-16,-5-6 4 15,-8-2-1-15,-7-2 3 0,-12-6-6 16,-8-6 11-1,-9-1 4-15,-9-1 25 0,-5-5-31 16,-4 0-3-16,-1 0 16 16,0 2-17-16,2 0 3 15,-1 0 0-15,1 0-7 16,0-3 14-16,-1-4-14 16,-2-4-1-16,-2-2 32 15,1-1-24-15,-1 0 14 16,2-1-22-16,-1 0 8 15,6 3-9-15,-4 0 1 16,2 2 0-16,-1-2-3 16,-5-1 14-16,-1-4-11 15,-3-1 0-15,-5-1 1 16,0-3 18-16,-2 0-19 0,-4 0 0 16,0 0 26-16,0 0-24 15,0 0 16-15,0 0 4 16,0 0-18-16,0 0 18 15,0 0-22-15,0 0-37 16,-2 0-31-16,-27 0-209 16,-16 11-224-16</inkml:trace>
  <inkml:trace contextRef="#ctx0" brushRef="#br0" timeOffset="10110.04">3985 3856 45 0,'0'0'29'16,"0"0"22"-16,0 0 5 0,0 0 39 15,0 0 24-15,0 0-21 16,-4 0-3-16,4 0-10 15,0 0-24-15,0 0 6 16,0 0-48-16,-5 0-13 16,-1 7-6-16,-6 12 0 15,-1 5 12-15,-5 4 12 16,1 2-18-16,-6-2 13 16,-2 5-14-16,4-6-2 15,0-3 7-15,7-5-1 16,6-11-18-16,6-6 1 15,2-2-93-15,8-5-157 0,17-19-146 16</inkml:trace>
  <inkml:trace contextRef="#ctx0" brushRef="#br0" timeOffset="15682.63">1970 4770 11 0,'0'0'112'0,"0"0"-4"15,0 0-27-15,0 0 19 0,0 0-1 16,0 0-38-16,0 0 25 16,0-53-3-16,0 46-52 15,0 0 14-15,0 0 21 16,0-1-17-16,0 2 31 16,0 2-47-16,0 0 16 15,0 1 24-15,0 0-54 16,0 3 9-16,0 0-1 15,0 0-22-15,0 0-5 16,0 0-5-16,0 0-8 16,0 3 6-16,0 18-9 15,0 11 16-15,0 8 0 16,0 5 3-16,0 2 2 0,0 8 5 16,0-1-10-16,4 1 1 15,1-6 10-15,-3-7-10 16,2-3-1-16,-2-12 8 15,-2-6-7-15,0-6 4 16,0-3-5-16,0-6 0 16,0-2-13-16,4-1-40 15,-4-3-27-15,0 0 17 16,0 0 36-16,0-25-52 16,0-13-204-16,0-12-107 15</inkml:trace>
  <inkml:trace contextRef="#ctx0" brushRef="#br0" timeOffset="16006.01">1930 4754 277 0,'0'0'248'0,"0"0"-89"15,0 0-55-15,0 0 19 16,0 0-33-16,0 0 14 16,-36-63-34-16,36 63-56 15,0-3-5-15,9 3-8 16,13 0 6-16,12 0 8 15,6 18-15-15,2 12 0 16,-3 9-4-16,-11 2-19 16,-10 6 6-16,-9 3 17 15,-9-2 0-15,0-2 17 16,0-4-14-16,-7-6 13 16,-10-4 14-16,-1-8-30 0,-1-3 17 15,2-6-16-15,-1-5 5 16,5 1-12-16,-1-6 5 15,5 1-48-15,5-4-57 16,4-2-68-16,0 0-26 16,0-8-189-16</inkml:trace>
  <inkml:trace contextRef="#ctx0" brushRef="#br0" timeOffset="16694.43">2199 5067 32 0,'0'0'479'0,"0"0"-318"16,0 0-92-16,0 0-16 16,0 0 8-16,0 0 23 15,41-21-81-15,-28 12 1 16,-1 3 9-16,-4 0-9 16,1-2 4-16,-3-2 0 15,2-4-6-15,-2 0 18 16,-1-3-20-16,-3 4 0 15,0-1-7-15,-2 0-13 16,0 7 18-16,0 0 2 16,0 4 0-16,-2 2 11 15,-9 1-11-15,-1 0-5 16,-1 0 3-16,-3 11-8 0,1 10 10 16,3-1 11-16,4 1-4 15,3 8 17-15,5 0-17 16,0 3-7-16,7-1 13 15,13-1-5-15,7-4-2 16,2-4-1-16,0-8-2 16,0-7 13-16,0-7-10 15,-2 0 9-15,-3-11-15 16,3-17 5-16,-5-10 1 16,-3-6-6-16,-4-4 2 15,-2 0-1-15,-2 1 3 16,-2 6-4-16,-5 5 0 0,1 4 8 15,-5 7-8 1,0 5 7-16,0 6 8 0,0 4 32 16,0 6-20-16,0 3 15 15,0 1-13-15,0 0-29 16,0 0-3-16,0 0-13 16,0 5 4-16,0 16 5 15,0 13 11-15,0 10-4 16,0 12 0-16,0 11 16 15,0 16-16-15,0 1 0 16,7 4 1-16,4-5 1 16,-3-7-2-16,4-8 0 15,-1-13 0-15,-2-16-3 16,-2-10 1-16,2-15-53 16,-5-10-46-16,0-4 10 0,3-16-60 15,-5-21-226-15</inkml:trace>
  <inkml:trace contextRef="#ctx0" brushRef="#br0" timeOffset="16916.86">2516 5189 774 0,'0'0'185'15,"0"0"-104"-15,0 0 12 0,0 0-82 16,0 0-6-1,0 0 1-15,116-132-1 0,-84 102 16 16,-8 2-21-16,-4 0 0 16,-4 4 0-16,-8 0-39 15,1 4-49-15,-5 6-148 16,4 4-296-16</inkml:trace>
  <inkml:trace contextRef="#ctx0" brushRef="#br0" timeOffset="18789.18">2897 4941 321 0,'0'0'163'16,"0"0"-130"-16,0 0-33 16,0 0-18-16,0 0 18 15,0 0 18-15,5 8 12 0,-5-8 15 16,2 1-13-16,-2-1 4 15,3 0 27-15,-3 0-16 16,0 0-6-16,0 0-14 16,0 0-23-16,0 0 28 15,0 0 8-15,0-1-22 16,0-11 21-16,-5-2-34 16,-2 0-2-16,0 1 26 15,3 3-18-15,0 5 44 16,-1 1-15-16,3 4-17 0,0 0 19 15,-1 0-42 1,1 0-7-16,-3 0-14 0,-1 14 18 16,-3 11 0-16,-2 6 3 15,2 5 0-15,2 4-6 16,3-2 6-16,2 2 0 16,2-3-2-16,0-5 11 15,0-8-20-15,4-2 12 16,7-9-1-16,-2-2 24 15,-2-6-24-15,-5-5-27 16,7 0-23-16,0-5 30 16,7-22 3-16,1-11 17 15,-1-6-43-15,-1-6 3 0,1 3-23 16,-3 4 33 0,-1 7 12-16,-3 8 13 15,-1 1 5-15,0 8 5 0,-6 6 30 16,0 5 34-16,0 4-23 15,-2 4 13-15,0-1-21 16,0 1-35-16,0 0-6 16,0 0-22-16,0 17 8 15,0 7 17-15,0 5 14 16,0 3 0-16,0-1 2 16,0-2-15-16,0 3 25 15,0 0-25-15,7-4 9 16,3-4 2-16,2-10-12 15,3-6 5-15,1-8 6 0,-1 0-10 16,6 0 17-16,-3-16-18 16,1-10-31-16,-2-6 23 15,-2-3-21-15,-1 4 29 16,-4-1-3-16,3-1 12 16,-3 4-11-16,1 0 2 15,-5 5 0-15,-1 6 8 16,-2 2 5-16,-1 6-8 15,-2 2 14-15,0 6-18 16,0 2 6-16,0 0-7 16,0 0-17-16,0 10 15 15,0 12 2-15,-8 6 1 16,4 7-1-16,2 1 10 0,2 2 10 16,0 2-18-1,0-2 2-15,0-4 10 0,12-5-14 16,1-12 0-16,-3-8-3 15,4-9-3-15,-1 0 6 16,3 0 0-16,7-29-2 16,-2-7-10-16,0-3-22 15,-3-4 13-15,-3 2 21 16,-6 9-33-16,-2 1 25 16,-2 6 6-16,-3 6 2 15,0 6 20-15,0 5-20 16,-2 7 13-16,0-1 11 0,0 2-23 15,0 0-1 1,0 0-10-16,0 0 5 0,0 7 0 16,0 10 10-16,0 2-4 15,0 11 12-15,0 5-6 16,0 2 9-16,0 7-12 16,2-7-2-16,11-2 7 15,5-10-9-15,3-6 0 16,0-12 0-16,2-7 23 15,-1 0-15-15,1-12-3 16,-1-15-4-16,0-10-2 16,-2-1-26-16,-2-3 18 15,-4-5 2-15,-6 3-11 16,-3-3 17-16,-3 3-7 16,-2 1 8-16,0 8 22 0,0 3-19 15,0 8 16 1,0 5 8-16,0 8-6 0,0 4 21 15,0 2-20-15,0 4-10 16,0 0 19-16,0 0-29 16,0 0 5-16,0 0-7 15,0 0-10-15,0 0 8 16,0 17-13-16,-5 8 15 16,-1 8-10-16,4 2 8 15,2 5 2-15,0 2 0 16,0 5 2-16,2-5-1 15,13-3-1-15,3-4 0 0,3-7 5 16,2-7 2-16,0-10-7 16,2-11 0-16,-1 0 4 15,3-18-18-15,-2-16 13 16,-6-9-3-16,-3-1-4 16,-7-3-14-16,-2 0-11 15,-7 3 3-15,0 2 25 16,0 4-1-16,0 2 6 15,0 8 0-15,0 8 23 16,0 5-9-16,0 7 15 16,0 2 1-16,0 6-26 15,0 0 12-15,0 0-16 16,-3 0-3-16,3 0-9 0,-2 13-12 16,0 15 24-16,2 8-1 15,0 6 7-15,0 1-8 16,2 0 2-16,12-1 0 15,-3 1 14-15,0-6-9 16,-2-1-5-16,-4-3 11 16,-5-11-11-16,0-7 25 15,0-8-20-15,0-3-4 16,0-4 31-16,-2 0-19 16,-12 0 27-16,1-14-8 15,-3-10-19-15,5-7 24 16,4-1-30-16,7-7-2 0,0 1 3 15,0 1-2-15,15 9-6 16,2 8 0-16,0 2-20 16,3 8-3-16,-3 4-49 15,6 6-39-15,-5 0-137 16,-7 6-219-16</inkml:trace>
  <inkml:trace contextRef="#ctx0" brushRef="#br0" timeOffset="19177.98">3075 5552 633 0,'0'0'177'16,"0"0"-108"-16,0 0 22 16,0 0-6-16,0 0-34 15,0 0 23-15,12 10-43 16,37-10 45-16,23 0-48 16,19-20-17-16,20-6 16 15,23-6-27-15,4 1 0 16,-11 4 3-16,-22 5-2 15,-34 4-1-15,-30 6 0 0,-22 4 6 16,-9 2 29 0,-10 6 13-16,0 0-17 0,0 0-5 15,0-2-26-15,0-2-10 16,4-2-55-16,7-5-218 16,3-2-539-16</inkml:trace>
  <inkml:trace contextRef="#ctx0" brushRef="#br0" timeOffset="20182.71">7810 4351 446 0,'0'0'219'0,"0"0"-75"16,0 0-37-16,0 0-23 15,0 0 17-15,0 0-33 16,14-28-27-16,-14 28-2 0,0 0-36 16,0 0-6-1,0 2-3-15,2 18-6 0,3 10 12 16,-3 7 4-16,0-1 12 15,0-1-7-15,2-2-2 16,-2-1-7-16,4-6 0 16,0-2-3-16,-6-6-23 15,2-9-98-15,-2-2 8 16,0-7-36-16,0 0 5 16,0-19-5-16,0-16-257 15</inkml:trace>
  <inkml:trace contextRef="#ctx0" brushRef="#br0" timeOffset="20507.24">7843 4395 14 0,'0'0'235'16,"0"0"-16"-16,0 0-45 0,0 0-60 16,0 0 19-16,0 0-45 15,-17-99-22-15,17 99-54 16,0 0-12-16,0 0-16 16,7 15 9-16,9 16 14 15,8 6 6-15,7 7-13 16,7 0 0-16,2 3 19 15,0-6-11-15,-7-12 2 16,-8-7-1-16,-11-12 3 16,-5-8 38-16,-7-2-9 15,0 0 57-15,4-22 15 16,2-12-105-16,-4-8 11 16,0-4-19-16,-4 2 8 0,0 3-1 15,0 6-7 1,0 6-9-16,0 9 5 0,0 11-36 15,0 2-7-15,0 7-48 16,0 0-96-16,0 10-136 16,0 10-34-16</inkml:trace>
  <inkml:trace contextRef="#ctx0" brushRef="#br0" timeOffset="21301.01">8261 4403 458 0,'0'0'279'0,"0"0"-152"0,0 0-45 16,0 0 1-16,0 0-61 16,0 0-22-16,0 0 0 15,0 0-17-15,2 9 9 16,-2 9 7-16,4 5 2 16,0 4 1-16,4 0-2 15,3 0 0-15,3-4-5 16,-1 0 14-16,-3-7-8 15,2-8-1-15,-3-6-3 16,-1-2 3-16,2 0 6 16,-4-22 16-16,-3-7-11 15,-3-5-7-15,0 1 0 16,0 1-4-16,-5 1 6 0,-7 6 24 16,6 8-7-1,2 9 3-15,2 7 21 0,2 1-43 16,-5 0-4-16,3 5-12 15,-2 19 5-15,-4 7-11 16,6-2 18-16,2-3 0 16,0-1-3-16,0-7 11 15,0-4-16-15,0-5 8 16,0-4 0-16,4-3 22 16,2-2-21-16,2 0 1 15,3 0 25-15,5-20-20 16,4-6-14-16,2-2-4 0,1 1-18 15,-1 7 27 1,-7 6-5-16,-1 4 7 0,-1 6-3 16,-4 4-16-16,5 0 15 15,-1 10-16-15,5 15 20 16,-1 2 39-16,-1 4-21 16,-1-3-12-16,-5-5 21 15,-3-2-19-15,-3-6-1 16,-4-4-1-16,0-5 2 15,0-3 4-15,0-3-9 16,0 0-3-16,0 0 36 16,2-15-26-16,2-11-10 15,3-7-16-15,2 0 9 16,0 1-3-16,0 1 10 16,0 5 0-16,2 7-1 15,-2 2 10-15,0 7-5 0,0 4 1 16,0 6 1-16,-1 0 18 15,2 0-23-15,3 9 2 16,3 10 18-16,-1 8-21 16,1-1 18-16,-1-5-18 15,1 1-1-15,-1-5-6 16,4-3-93-16,3-13-121 16,7-1-368-16</inkml:trace>
  <inkml:trace contextRef="#ctx0" brushRef="#br0" timeOffset="22515.01">9349 4354 214 0,'0'0'218'0,"0"0"-83"16,0 0-61-16,0 0-12 15,0 0 31-15,0 0-9 16,-61-51-12-16,51 47-12 16,-4 1-30-16,1 3 37 15,1 0-36-15,-3 0-11 16,-1 5-18-16,1 13 3 16,1 5-5-16,3 0 0 15,2 5 1-15,5-1-6 16,4-1 6-16,0-2-1 15,0-5 0-15,4-6-8 0,14-9 5 16,4-4-10-16,7-4 13 16,2-27 7-16,1-6-7 15,-3-6-1-15,-7-3-5 16,-7-3-15-16,-3 2 15 16,-6 1-14-16,-3 0 9 15,-3 2-3-15,0 2 25 16,-3 5-11-16,-10 7 38 15,4 13-30-15,0 6 29 16,5 7-6-16,0 4-9 16,-2 0-7-16,2 0-15 15,-5 4-1-15,-1 13-5 0,0 6-6 16,1 2 11 0,7 2 0-16,0 4 1 0,2 1 19 15,0 1-18 1,0-2 7-16,0-1-4 0,7 0 7 15,5-1-21-15,0-2 10 16,3 1 0-16,4-4 13 16,1-4-10-16,-1-3-3 15,6-5 7-15,2-7 5 16,2-2-24-16,2-3 9 16,-2 0-18-16,-2-11 16 15,0-10-25-15,0-10 1 16,-6-5 18-16,2-1-9 15,-7 0 19-15,-3 3 1 0,-4 3 0 16,-5 8 2-16,-2 5 2 16,-2 6-4-16,0 5 19 15,0 6-13-15,0 1-5 16,0 0-1-16,-9 0-6 16,3 18-9-16,2 3 11 15,4 6 2-15,0 1-1 16,0 0-8-16,17-1 8 15,14-6 3-15,8-5 0 16,1-7-6-16,-3-9-7 16,-3 0-11-16,-10-7 13 15,-1-18-5-15,-6-9 6 16,-1-5-10-16,-5-4 20 0,-1 2-1 16,-10 1 2-1,0 1-1-15,0 5 49 0,0 7-25 16,0 7 12-16,0 11-1 15,0 6 1-15,0 3 10 16,0 0-46-16,0 0-9 16,-3 15-2-16,-2 17-1 15,3 11 12-15,0 8 10 16,2 7-9-16,0 6 30 16,0 9-24-16,0 3 3 15,0 5-2-15,0-4 0 16,4-1-8-16,8-6 1 15,1-17 4-15,3-11-10 16,-3-16 0-16,-1-9-43 0,-4-14-62 16,-1-3-77-16,-5-5-123 15</inkml:trace>
  <inkml:trace contextRef="#ctx0" brushRef="#br0" timeOffset="22727.73">9882 4475 574 0,'0'0'304'16,"0"0"-143"-16,0 0-40 0,0 0-49 15,0 0-55 1,0 0 17-16,66-110-32 16,-34 87 1-16,-3-6 0 15,0 0-3-15,-6 2-6 0,0-1-44 16,-5 2-85-16,-1 3-111 15,0 2-377-15</inkml:trace>
  <inkml:trace contextRef="#ctx0" brushRef="#br0" timeOffset="24573.03">10300 4173 103 0,'0'0'364'0,"0"0"-207"16,0 0-117-16,0 0-17 15,0 0-12-15,0 0-2 0,-13 45 31 16,13-38-39-16,0-3 16 16,0-2 12-16,0-2-7 15,0 0 23-15,0 0-39 16,0 0-2-16,0 0 22 16,0 0-20-16,-4-5 33 15,-3-12-33-15,-4-5-4 16,0 2 16-16,-1-1-13 15,-1 7 40-15,4 3-9 16,2 4-6-16,1 6 7 16,1 1-20-16,1 0-12 15,-3 0 0-15,-2 4-2 16,-2 13-3-16,2 6 0 0,0 2 6 16,-2 2-6-16,2 2 0 15,3-3 0-15,4 1 6 16,2-1-6-16,0-4 0 15,0-6 6-15,4-6-6 16,7-7-3-16,5-3-20 16,1 0 16-16,-1-7-1 15,2-12-14-15,-5-4-18 16,0-3 14-16,-2-3-20 16,-1 3 35-16,1-3 4 15,-3 5 7-15,4 6 17 16,-3 1-16-16,-1 8 30 0,-6 5 2 15,2 1-31 1,-4 3 1-16,0 0-3 0,0 11 0 16,0 8 14-16,0 6-2 15,0 1 3-15,2 0 13 16,9 0-25-16,5-2 13 16,-1-4-4-16,3-3-7 15,1-3 11-15,0-9-14 16,-2-1 1-16,-1-4 12 15,-3 0-13-15,3-6 11 16,1-16-13-16,1-5 4 16,-1 1-9-16,-5-6-3 15,-1 5 5-15,-1-2-8 0,-4 4 1 16,1 0 8-16,-3 6 2 16,0 2 0-1,0 5 11-15,-4 9-8 0,0 0 14 16,0 3 5-16,0 0-14 15,0 0-1-15,0 0-7 16,0 3 0-16,0 15-6 16,0 7 13-16,0 5-7 15,0 3 0-15,0 1 6 16,0-5-6-16,0-4 4 16,8-4-2-16,7-8 13 15,1-6-11-15,2-6-4 0,2-1 15 16,-4 0-6-1,-1-6-12-15,1-12 3 0,-5 0-41 16,2-7 39-16,-3 1-19 16,0-2 12-16,1 1 8 15,-1 0-14-15,-2 7 15 16,-3 3 0-16,-3 4 0 16,0 5 1-16,0 2 0 15,-2 3-1-15,0 1 3 16,0 0 7-16,0 0-10 15,0 0 0-15,0 0 2 16,0 14-3-16,0 1 1 16,0 3 0-16,0 4 0 15,0-1 11-15,2-1-11 16,10-2 0-16,-1 0 7 0,1-4 0 16,1-5-5-16,3 0-2 15,-1-9 4-15,5 0 9 16,0 0-9-16,2-10-1 15,3-15 5-15,0-2 0 16,-4-4-8-16,0-4 0 16,-3-4 0-16,-3-1 4 15,-3-3-4-15,-4-6 0 16,-3-1 2-16,-5 0-6 16,0 4 5-16,0 7-1 15,0 12 0-15,0 11 14 16,0 8-13-16,0 8 3 15,0 0 0-15,0 0-4 16,0 0 0-16,0 0-1 0,-5 16-8 16,-3 1 7-16,2 5 2 15,0 1 0-15,4 7 1 16,0 4 6-16,2 10 0 16,0 6-7-16,0 6 7 15,0 1 4-15,6-2-5 16,6-2-6-16,3-7 3 15,5-10 1-15,1-8-1 16,-2-10-3-16,4-8 3 16,-1-8 12-16,2-2-14 15,1-2-1-15,-3-22 4 16,1-8-14-16,-8-10-4 16,-1-6 8-16,-6-7 0 0,-3 1 0 15,-1-1 5-15,0-1 1 16,-1 10 0-16,0 7-1 15,-1 7 1-15,-2 6 0 16,0 7-2-16,2 7 10 16,-2 4-8-16,0 5 0 15,0 1 2-15,0 2 8 16,0 0-9-16,0 0-1 16,0 4 0-16,0 17-7 15,-7 11 5-15,-2 3 2 16,5 11 0-16,1 6 0 15,3 6 1-15,0 2-1 0,0-2 0 16,5-1 12-16,6-11-12 16,0-11 0-16,-4-8 5 15,-3-10 12-15,-4-10-13 16,0-5 3-16,0-2 18 16,0 0-17-16,0 0 40 15,-13-12-14-15,-3-8-33 16,1-6 36-16,3-3-33 15,10 0 2-15,2-5 7 16,0-3-1-16,18-3-5 16,18-4-7-16,6 3 8 15,1 4-20-15,-8 7 11 16,-10 14-24-16,-8 9-10 0,-7 7-63 16,-6 0-81-16,-4 21-239 15,0 3-389-15</inkml:trace>
  <inkml:trace contextRef="#ctx0" brushRef="#br0" timeOffset="25395.09">8401 5073 148 0,'0'0'72'0,"0"0"-34"15,0 0 48-15,0 0 45 16,0 0 4-16,0 0-21 15,0 0-35-15,-307 14-13 0,282-9-17 16,11-5 21-16,8 0-34 16,6 0 15-16,0 0 14 15,0 0-51-15,22 0 15 16,25 0 30-16,27 0-58 16,24-5 28-16,24-11-22 15,25-6-3-15,20-2-2 16,21 2 11-16,14-2-12 15,8 0-1-15,8-1 4 16,-4-2 2-16,-8 1-6 16,-10-1 0-16,-17 1 0 15,-21 2 6-15,-21-1-6 16,-27 8 0-16,-25-1 1 0,-20 2 52 16,-19 4-19-1,-10 3 7-15,-12 0-5 0,-10 6-29 16,-8 0 16-16,-3 3-23 15,-3 0-4-15,0 0-6 16,-3 0-57-16,-26 17-15 16,-17 7 14-16,-19-1-142 15,-21 0-197-15</inkml:trace>
  <inkml:trace contextRef="#ctx0" brushRef="#br0" timeOffset="26032.53">7432 4211 106 0,'0'0'194'16,"0"0"-35"-16,0 0 2 16,0 0-65-16,0 0-9 15,0 0 15-15,0-31-60 16,0 31-10-16,-5 5-32 16,-2 27 11-16,-4 15-1 15,-4 22 32-15,-1 18-17 16,-2 14 17-16,7 12-26 15,9 7 14-15,2 8-19 16,20-5-5-16,36-13-10 16,35-24 4-16,36-31-32 15,40-29-5-15,30-26-100 16,12-16-273-16</inkml:trace>
  <inkml:trace contextRef="#ctx0" brushRef="#br0" timeOffset="26729.64">11664 3727 69 0,'0'0'211'16,"0"0"-88"-16,0 0 13 15,0 0-1-15,0 0-37 16,0 0-1-16,-13-54-95 15,26 51 28-15,1 3-6 0,1 0-21 16,4 15-6-16,3 34 4 16,0 27-1-16,-4 30 47 15,-12 23-4-15,-6 8 22 16,-12 6-24-16,-31-9-18 16,-15-13 26-16,-9-13-47 15,-6-16-2-15,-1-14-8 16,3-13-77-16,2-12-46 15,4-18-134-15,-2-15-331 16</inkml:trace>
  <inkml:trace contextRef="#ctx0" brushRef="#br0" timeOffset="28934.08">4032 3802 5 0,'0'0'100'0,"0"0"-26"16,0 0-11-16,0 0-38 15,0 0-1-15,0 0 75 16,9-36-61-16,-5 32-3 16,-2-1-1-16,0 2 31 15,1-4 0-15,-3 3-22 16,0 3 21-16,0 1-2 15,0 0-25-15,0 0-11 0,0 0-13 16,-5 0 5-16,-18 22 6 16,-18 19-24-16,-8 17 0 15,-7 11-6-15,1 7 6 16,3-3-106-16,14-5-52 16,11-12-45-16,12-16-162 15</inkml:trace>
  <inkml:trace contextRef="#ctx0" brushRef="#br0" timeOffset="37156.37">9939 5661 277 0,'0'0'85'0,"0"0"-64"15,0 0-4-15,0 0 12 16,0 0 87-16,0 0-2 16,0 0-17-16,2 10-69 15,5-17-28-15,-2-4 23 16,-3-6-20-16,4 1-1 16,1-8 16-16,3 1-12 15,-4-4 1-15,0 3 4 16,-1 2 3-16,-3 1 30 15,0 6-11-15,0 4 2 16,-2 2 14-16,0 6-31 0,0 0 18 16,0 1-7-16,0 2-24 15,0 0 13-15,0 0-18 16,0 0 0-16,0 0-4 16,3 0-11-16,0 10 14 15,1 16-1-15,2 10 4 16,1 6-6-16,-1 7 4 15,4 1 0-15,-1 1 3 16,-1 2 7-16,2-5-8 16,-2-2 0-16,-1-7-1 15,-1-9 7-15,0-9-6 16,-2-7-2-16,-2-6 1 0,-2-4 8 16,0-1-9-16,0-3 3 15,0 0 0-15,0 0 11 16,0 0-12-16,-2 0 13 15,-16 0-5-15,-3 0-7 16,-6 0-3-16,-1 0 0 16,-3 0 2-16,-1 0 0 15,8-3-2-15,6 1 0 16,9 2 1-16,7 0 10 16,2-2 24-16,0 2-12 15,5 0-5-15,21 0 20 16,12 0-21-16,6 0-9 15,4 0-2-15,-1-4-1 0,-5 0-10 16,-7-1-14-16,-4-2-46 16,-4-3-35-16,0-2-55 15,0-5-64-15,-2-4-185 16</inkml:trace>
  <inkml:trace contextRef="#ctx0" brushRef="#br0" timeOffset="37425.74">10271 5386 482 0,'0'0'227'0,"0"0"-77"16,0 0-15-16,0 0-20 16,0 0-54-16,0 0-21 15,-21-28-40-15,38 53 0 16,10 18 20-16,6 15-12 15,-2 10-8-15,-8 7 0 16,-15 1 2-16,-8-6-4 16,-10-1 2-16,-30-6-29 15,-12-7-44-15,-12-3-47 16,-13-12-35-16,-4-10-93 16,-9-16-202-16</inkml:trace>
  <inkml:trace contextRef="#ctx0" brushRef="#br0" timeOffset="37740.56">9518 5569 175 0,'0'0'167'15,"0"0"-61"-15,0 0-2 16,0 0-32-16,0 0 13 15,0 0 0-15,-3-49-34 16,3 49 26-16,-2 0-58 16,-2 0-1-16,-3 10-10 15,-3 20 5-15,-4 14 25 16,-1 13 15-16,1 15-16 0,1 12 21 16,8 4-32-16,5 2-16 15,0-10 6-15,34-10-10 16,12-12-12-16,22-19 5 15,16-15-40-15,14-15-77 16,5-9-176-16</inkml:trace>
  <inkml:trace contextRef="#ctx0" brushRef="#br0" timeOffset="40176.48">10989 5765 270 0,'0'0'197'0,"0"0"-126"16,0 0-67 0,0 0 23-16,0 0 12 15,0 0 23-15,-44-4 5 0,41 4-27 16,3 0-1-16,0 0 4 16,0 0-21-16,20 0 65 15,20-4-35-15,26-3-29 16,11 2 2-16,8-2-21 15,6 4-4-15,1 1 0 16,1-2 7-16,-3 1-14 16,-8-1 7-16,-15 1-28 15,-21-1 18-15,-17 1 0 16,-15 2 10-16,-9 1 0 0,-5 0 15 16,0 0-13-16,0 0 31 15,0 0-14-15,0-2 44 16,0-3-53-16,0 0 0 15,-7-3-10-15,-3-1 8 16,0 0-8-16,-1-1 0 16,-1 0 0-16,1 2-2 15,3-1 8-15,0 4-6 16,4 1 0-16,4 1 2 16,0-1-9-16,0 1 4 15,0-1 3-15,10-1-14 16,9 1 11-16,4 4 1 15,-3 0 1-15,-3 11-8 0,-3 16 2 16,-14 13 2-16,0 11-12 16,-22 0 17-16,-20 4 0 15,-6-8-22-15,2-6-5 16,5-5-106-16,10-9-67 16,14-15-324-16</inkml:trace>
  <inkml:trace contextRef="#ctx0" brushRef="#br0" timeOffset="47003.06">13136 5155 153 0,'15'-16'29'0,"4"-4"8"16,-2-2-24-16,-3-8 8 16,-8-3 30-16,-2-4 0 15,-4-3 30-15,0 4-15 16,0 1 51-16,-10 7-13 16,1 4-14-16,2 6 26 15,2 7-44-15,3 2-16 0,2 5 32 16,0 4-43-16,0 0-25 15,0 0-20-15,0 0-6 16,0 6 6-16,2 29 12 16,12 18-8-16,-5 20 19 15,-1 17-21-15,-3 4-2 16,-3 1 24-16,1 3-16 16,-1-4-8-16,-2-4 0 15,0-10 4-15,0-12 3 16,0-15-7-16,0-17-22 15,0-12-16-15,0-14-82 0,0-10-21 16,7 0-73-16,3-33-6 16</inkml:trace>
  <inkml:trace contextRef="#ctx0" brushRef="#br0" timeOffset="47273.02">13189 5256 562 0,'0'0'222'15,"0"0"-146"-15,0 0 46 16,0 0-37-16,0 0-43 16,0 0-3-16,3-117-25 15,23 117-12-15,1 0 6 0,4 0 4 16,-2 23-12 0,-4 0 0-16,-7 3-2 0,-9 3-5 15,-9 1-7-15,0-2 7 16,-13-1-8-16,-19-1 30 15,-4-2-6-15,-2-4-9 16,7-6-16-16,6-7-32 16,8-7-81-16,13 0-78 15,4-10-197-15</inkml:trace>
  <inkml:trace contextRef="#ctx0" brushRef="#br0" timeOffset="48771.02">13691 5198 269 0,'0'0'286'15,"0"0"-145"-15,0 0 4 0,0 0-60 16,0 0-53-16,0 0 5 15,-7-21 4-15,12 15-22 16,1 2-19-16,3 0 3 16,3 3-13-16,1 1 29 15,5 0-25-15,-1 0 6 16,1 13 0-16,-2 10 2 16,-3 4-2-16,-2 4 0 15,-3 1-19-15,-6 0 26 16,-2-4-14-16,0-4 7 15,0-4 0-15,0-3 2 0,-6-5-2 16,-2-5 0-16,4-1 29 16,-1-4-26-1,1-2 17-15,2 0 12 0,2-18-20 16,-2-5 19-16,2-6-29 16,0-3 2-16,0 0-8 15,0 0-3-15,13 0 5 16,7 7-8-16,1 6-4 15,2 2 14-15,2 10-5 16,-3 4-15-16,-2 3 4 16,0 0 15-16,-4 0 1 15,1 17 0-15,-3 5 9 0,-1 3-10 16,-4 8 7 0,-5 1-1-16,2 2 14 0,-2 0-13 15,0-4 7-15,-2-6-13 16,0-8 9-16,1-8-1 15,-3-6-8-15,2-4 0 16,4 0 28-16,6-12-28 16,5-15-8-16,6-6-37 15,2-4-29-15,-1 2-5 16,-4 1-34-16,-6 1 39 16,-6 4 69-16,-1 7 10 15,-5 6 30-15,0 4 42 16,1 8 3-16,-3 1 13 15,2 3-47-15,-2 0-32 0,0 0-14 16,0 4-10-16,0 18 10 16,0 9 0-16,0 1 8 15,-2 2-7-15,-1-3 6 16,3 0-7-16,0-5 28 16,0-2-26-16,7-4-2 15,6-4 0-15,4-4 12 16,-2-12 0-16,5 0-9 15,3-5 10-15,0-27-13 16,4-5-27-16,-9-6-14 16,-9 2 8-16,-9 0-7 15,0 5 32-15,-4 4-9 16,-15 6 17-16,2 9 36 16,3 5-31-16,3 9 27 15,3 3-32-15,-4 4 8 0,-1 21-14 16,2 2 6-16,4 2 0 15,5-4 14-15,2-2-6 16,0-3 3-16,0-5-1 16,0 0-9-16,0-7 14 15,0-4-14-15,0 0-1 16,0-4 8-16,4 0-2 16,10-3-6-16,5-14 0 15,6-5-6-15,0-2-2 16,-3 1-7-16,-4 8 15 0,-4 2-11 15,-6 8 10 1,-1 5-3-16,-2 0-27 0,1 0 19 16,1 10 12-16,2 11 5 15,0 9 5-15,-2 4 27 16,-5 2-33-16,-2 3 20 16,0 2-15-16,0-8-3 15,0-8 9-15,0-6-12 16,-2-15-3-16,2-4 16 15,0-11-8-15,0-26-8 16,10-10-2-16,15-8-33 16,-4 4 33-16,-2 4-48 15,-3 6 35-15,-3 11 3 16,-1 9 21-16,-2 9-9 16,-1 5 24-16,1 7-18 0,-2 0 3 15,3 14 0-15,3 14-9 16,-1 5 4-16,-2-4 4 15,1 0-16-15,-2-5 3 16,2-7-64-16,-1-2-20 16,2-7-179-16,1-7-71 15,-1-1-61-15</inkml:trace>
  <inkml:trace contextRef="#ctx0" brushRef="#br0" timeOffset="49775.02">14957 5206 256 0,'0'0'205'0,"0"0"-70"0,0 0-61 16,0 0-3-16,0 0-20 16,0 0-6-16,5-51-3 15,-5 46-12-15,0 2 23 16,-5 1-30-16,-4 2-13 16,-2 0 23-16,-4 0-30 15,1 5 6-15,-1 15-3 16,-1 1 0-16,7 4-6 15,3 1 0-15,6 2 2 16,0-2 14-16,0-5-8 16,6-1-8-16,14-9 21 15,2-8 1-15,7-3 20 0,-2 0-17 16,0-19-24 0,-7-9 27-16,-5-6-28 15,-4-7-26-15,-1-4 12 0,-6-3-28 16,-4-7 31-16,0-3-1 15,0 0 12-15,-2 2-2 16,-7 12 5-16,2 15-3 16,7 9 31-16,0 14-28 15,0 3 27-15,0 3-9 16,0 0-20-16,-2 0-2 16,2 0-7-16,-5 17 8 15,3 15 0-15,0 7 5 16,0 3 7-16,2 2-4 0,0 0-4 15,0 0 24 1,0 0-25-16,0-4 4 0,0-4-7 16,0-4 9-16,2-8-9 15,5-3 0-15,1-8 4 16,4-4 3-16,3-6-5 16,5-3-2-16,5 0 8 15,6 0 6-15,3-7-21 16,-5-7 7-16,-2-2-36 15,-3-3 16-15,-4 0-17 16,-4-3 27-16,-1-2 8 16,-3 1-10-16,-4 1 12 15,-1 4 0-15,-5 3 6 16,0 8-9-16,-2 3 3 16,0 2 0-16,2 2-1 0,-2-1-8 15,2 1 8-15,-2 0-10 16,4 0 2-16,-2 3-2 15,2 13 12-15,0-4-1 16,1-2 0-16,3 0 4 16,2-6-4-16,-2-1 0 15,3-3 0-15,3 0 20 16,-1-11-16-16,3-10-3 16,-3-2-1-16,-4-1 6 15,0 1-6-15,-6 4 0 16,-3 3 3-16,0 5 2 15,0 6 3-15,0 5-3 0,0 0-2 16,0 0-3-16,0 14-9 16,0 9 8-16,0 8 1 15,0 7 38-15,0 9-27 16,0 8 8-16,0 11 13 16,0 6-31-16,0 8 10 15,0-3-11-15,0-1 2 16,0-6 6-16,0-11-6 15,2-17-2-15,4-14 0 16,-2-12-23-16,-1-9-7 16,-3-7-38-16,0 0-7 15,0-7-60-15,0-23-166 0</inkml:trace>
  <inkml:trace contextRef="#ctx0" brushRef="#br0" timeOffset="49978.7">15423 5450 537 0,'0'0'356'0,"0"0"-176"16,0 0-84-16,0 0-21 15,0 0-58-15,0 0-8 16,76-108-9-16,-54 90-1 16,-2-1-8-16,1 2-30 15,-2-4-56-15,-1 3-15 16,3-2-105-16,0 4-98 0,2 2 34 15,-3 4 101 1</inkml:trace>
  <inkml:trace contextRef="#ctx0" brushRef="#br0" timeOffset="50932.94">15739 5163 97 0,'0'0'160'15,"0"0"65"-15,0 0-38 16,0 0-93-16,0 0-33 16,0 0-14-16,8-10-26 15,-8 10 25-15,0 0-43 16,0 0 12-16,0 0-6 15,-10 0-6-15,3 0 2 16,-1 0-2-16,-1 0-2 16,2 0 34-16,2 0-24 15,1 0 5-15,0 0-15 0,-1 13 7 16,1 3-8 0,-3 5 5-16,0 1 5 0,5 0 5 15,-2 1-15-15,4-4 3 16,-2 4-2-16,2-3 9 15,0-3-10-15,0-3 0 16,0-7 3-16,0-5-12 16,0-2-17-16,2 0-22 15,11-16 26-15,3-11-83 16,-3-4 11-16,1-3-27 16,-1 1 23-16,-4 3 45 15,-2 2 32-15,-1 2 21 16,1 6 61-16,-1 4 9 15,2 6 78-15,-4 6-39 0,-2 4-60 16,-2 0 4-16,0 0-50 16,0 16-1-16,0 4 33 15,0 4-30-15,0 1 12 16,0-1 0-16,4-2-10 16,5 2 19-16,1-2-25 15,-2-3 6-15,3 0-6 16,-1-7 12-16,0-4-13 15,3-6 0-15,-1-2-7 16,5 0 0-16,4-24-37 16,1-11-14-16,0-5 22 15,-4 3-35-15,-7-4 68 16,-1 8 3-16,-6 4 30 16,-2 5 69-16,0 8-24 0,0 7 6 15,-2 4-8-15,2 3-51 16,-2 2 2-16,0 0-24 15,0 0-3-15,0 0-7 16,0 16 3-16,0 7 7 16,0-2 0-16,0 5 7 15,0-1-7-15,7 4 0 16,-2-2 3-16,2-4 0 16,1-5-3-16,1-1 0 15,3-7 0-15,-4-5-11 16,5-5-5-16,1 0 1 0,1-5-10 15,1-22 2-15,3-3-40 16,-4-3 13-16,-5-1 28 16,2 3-4-16,-5 7 23 15,-1 4 1-15,-1 8 2 16,-1 6 29-16,-1 4-5 16,-1 2 1-16,2 0-25 15,1 2 15-15,1 16 5 16,1 8 10-16,-2 4-16 15,-1 1 15-15,3 1-27 16,-3-2-1-16,7-5-1 16,1-3 8-16,3-5-8 15,3-7 0-15,-3-8-52 0,3-2-9 16,1-11-74 0,0-17-173-16,-1-8-84 0</inkml:trace>
  <inkml:trace contextRef="#ctx0" brushRef="#br0" timeOffset="51367.02">16511 4872 217 0,'0'0'291'0,"0"0"-106"15,0 0-73-15,0 0 35 16,0 0-99-16,0 0-19 16,6-31-22-16,-6 31 0 15,0 0-11-15,0 0 4 16,0 9 0-16,0 13 31 15,0 10-16-15,0 11 21 0,-2 7 11 16,0-1-36-16,2 4 18 16,0-7-20-16,0-4-7 15,0-8 13-15,4-8-12 16,3-9-3-16,-5-10 0 16,0-4 14-16,-2-3-12 15,0 0 6-15,0 0 9 16,0-20 24-16,0-6-38 15,3-4-3-15,2-2 0 16,-1-1-1-16,0-1-4 16,3 1 5-16,2 4 0 15,2 5-17-15,0 8 17 0,1 7 0 16,-4 2-2-16,3 5-18 16,-1 2-2-1,-2 0-28-15,1-3-37 0,-3 3 27 16,2-1-31-16,-2 1-25 15,-1 0-56-15,-3 0-88 16,-2 0-16-16</inkml:trace>
  <inkml:trace contextRef="#ctx0" brushRef="#br0" timeOffset="51434.02">16511 4872 64 0</inkml:trace>
  <inkml:trace contextRef="#ctx0" brushRef="#br0" timeOffset="51913.26">16511 4872 64 0,'149'89'316'0,"-149"-89"-124"0,0 0-62 0,0 0-55 0,0 0-2 0,0 0-45 16,0-26 14-16,0 23-16 0,0 3-4 16,0 0 13-16,0 0-32 15,0 0 5-15,0 0-8 16,0 15 3 0,0 3-3-16,0 5 0 0,0 2 0 15,0-1 6-15,0 0-2 16,0-4-4-16,0-2 0 15,3-4 5-15,3-3-12 16,3-8-9-16,-2-3-20 16,0 0 24-16,1-3-41 15,4-17-35-15,1-3-28 16,0-5 25-16,1-2 47 16,-6-2 35-16,-3 3 9 0,-5 6 110 15,0 2-25-15,0 3 16 16,0 7 4-16,0 1-55 15,0 3 6-15,-2 6-25 16,-3 1-19-16,3 0-1 16,-2 0-7-16,2 0-4 15,-3 0 0-15,0 15-12 16,1 3 12-16,-1 5 0 16,3 5 4-16,0 5 13 15,0 4-13-15,2 4-4 16,0-3 0-16,0-4 11 15,0-2-9-15,4-11-2 0,10-4 2 16,-1-8-9-16,2-5-6 16,-1-4-20-16,-3 0-27 15,-1-12-115-15,-8-12-138 16,-2 1-184-16</inkml:trace>
  <inkml:trace contextRef="#ctx0" brushRef="#br0" timeOffset="52054.52">16781 5079 199 0,'0'0'379'0,"0"0"-202"16,0 0-16-16,0 0-50 16,0 0-67-16,0 0-7 15,75-38-33-15,-57 26-8 0,-5-2-46 16,-3-4-167-16,-6-4-306 16</inkml:trace>
  <inkml:trace contextRef="#ctx0" brushRef="#br0" timeOffset="52881.51">18031 4796 443 0,'0'0'251'15,"0"0"-91"-15,0 0-56 0,0 0-44 16,0 0-37-16,0 0 3 16,-6-5-26-16,-10 14 1 15,-4 15 16-15,0 7-12 16,2 17 16-16,-2 8-2 16,6 5-5-16,8 2 18 15,6-7-24-15,0-11-6 16,6-12 19-16,23-12-21 15,7-17 14-15,5-4 6 16,0-17-7-16,-1-21 22 16,-1-11-35-16,-12-10 0 15,-12-5 9-15,-11 2-5 0,-4 4-4 16,0 9 1 0,-15 15 8-16,-1 14 0 0,-1 15-9 15,-1 5-9-15,-3 1-3 16,0 27-9-16,0 9-24 15,7 6-34-15,6 3-48 16,8 0-55-16,4-9-97 16,29-11-25-16</inkml:trace>
  <inkml:trace contextRef="#ctx0" brushRef="#br0" timeOffset="53076.95">18479 4819 541 0,'0'0'312'0,"0"0"-142"15,0 0-66-15,0 0-2 16,0 0-74-16,0 0-23 16,-40-61-10-16,11 95 7 15,1 7-2-15,5 0 0 16,7-1-23-16,7-1-32 16,9-7-63-16,0-6-35 15,7-12-99-15,15-14-209 16</inkml:trace>
  <inkml:trace contextRef="#ctx0" brushRef="#br0" timeOffset="53532.88">18825 4684 656 0,'0'0'310'0,"0"0"-216"0,0 0-20 16,0 0-44-16,0 0-24 15,0 0-12-15,0-16-3 16,0 22 9-16,0 11-2 16,-7 0 10-16,-7 4-8 15,-1 2 11-15,2 5-8 16,-3 2 24-16,5 5-27 16,4 1 0-16,7-6 6 15,0-4 1-15,0-8-7 16,5-11 11-16,17-2-8 15,5-5 37-15,6 0-40 0,2 0 1 16,4 0 3-16,-1 0 2 16,-1 0-6-16,-5 0 0 15,-10 16 0-15,-4 4-7 16,-11 2 7-16,-7-1 0 16,0 2-14-16,0 3 17 15,-16 3-3-15,-4-3 2 16,-2-3-1-16,-1-5 11 15,6-6-12-15,3-6 0 16,3-6-10-16,2 0 3 16,2 0-20-16,5-20-40 15,0-7-131-15,2-10-140 16,0-1-220-16</inkml:trace>
  <inkml:trace contextRef="#ctx0" brushRef="#br0" timeOffset="53736.43">18818 4775 796 0,'0'0'324'0,"0"0"-205"15,0 0-23-15,0 0-51 16,0 0-6-16,0 0-17 16,81-35-14-16,-39 24-8 15,-3-1 0-15,0 1-19 16,-3 1 14-16,-5 2-68 0,-4 0-74 15,2-1-137 1,-3-3-409-16</inkml:trace>
  <inkml:trace contextRef="#ctx0" brushRef="#br0" timeOffset="54637.8">18910 5220 90 0,'0'0'159'16,"0"0"68"-16,0 0-29 0,0 0-65 16,0 0 22-16,0 0-58 15,-40-79-11-15,19 74-19 16,3-2-40-16,1 7 17 16,1 0-43-16,7 0 3 15,3 0-3-15,3 0 4 16,3 0-10-16,0 2-2 15,0 5-76-15,0 0 15 16,9-2-37-16,14 0-25 16,4-3-95-16,4-2-208 15</inkml:trace>
  <inkml:trace contextRef="#ctx0" brushRef="#br0" timeOffset="55663.35">19420 4730 93 0,'0'0'193'16,"0"0"-73"-16,0 0 2 15,0 0 23-15,0 0-43 16,0 0-12-16,4-36 2 15,-4 26-28-15,0-3 24 16,0 4 0-16,0 1-41 16,0 2 27-16,0 0-51 15,0 2 12-15,0 2-2 16,0 2-30-16,0 0 18 16,0 0-19-16,0 0 7 15,0 0-16-15,0 0 7 16,0 23 0-16,0 16-10 15,-2 12 18-15,-4 9-8 0,-6 8 0 16,1 5 4-16,-5 2-13 16,3-5-39-16,2-8-39 15,2-11-105-15,9-17-148 16,0-20-409-16</inkml:trace>
  <inkml:trace contextRef="#ctx0" brushRef="#br0" timeOffset="56083.4">17931 5668 429 0,'0'0'309'15,"0"0"-149"-15,0 0-8 16,0 0 5-16,0 0-72 16,0 0-64-16,150-29-18 15,-28 12 6-15,20-6-3 16,28-12 4-16,17-4-5 0,2 4-5 15,-8 9 6 1,-32 12-10-16,-35 14 4 0,-38 0 0 16,-33 0-1-16,-26 0 7 15,-12 0-9-15,-5 0 3 16,0 0 0-16,0 3-14 16,0 6 1-16,-22 1-89 15,-14 6-62-15,-13 2-137 16,-12 1-252-16</inkml:trace>
  <inkml:trace contextRef="#ctx0" brushRef="#br0" timeOffset="56367.38">18087 5782 459 0,'0'0'248'0,"0"0"-123"0,0 0-17 15,0 0 12-15,0 0-97 16,0 0-5-16,363-39 2 16,-227 18-19-16,18-6 31 15,5-2 37-15,-6 2-37 16,-19 1 17-16,-32 8-42 16,-32 6 0-16,-33 7 2 15,-21 3-3-15,-13 2 7 0,-3 0-13 16,0 0-12-1,-10 0-13-15,-15 7-97 0,-10 5-57 16,-5-3-227-16</inkml:trace>
  <inkml:trace contextRef="#ctx0" brushRef="#br0" timeOffset="56854.85">18006 4608 372 0,'0'0'223'0,"0"0"-126"16,0 0-7-16,0 0-21 0,0 0-30 15,0 0-37 1,-24-7 22-16,0 30-24 0,-5 12 43 16,-8 9-2-16,-2 19 39 15,-3 24-38-15,3 19 5 16,11 18 4-16,14 6-43 16,14-3 11-16,14-9-19 15,41-7 4-15,28-17-13 16,29-19-23-16,23-17-109 15,12-26-49-15,5-25-281 16</inkml:trace>
  <inkml:trace contextRef="#ctx0" brushRef="#br0" timeOffset="57164.38">19634 4671 575 0,'0'0'171'15,"0"0"-39"-15,0 0-53 16,0 0-67-16,0 0 21 16,0 0-10-16,176 39-20 15,-147 29 37-15,-9 26-3 16,-18 27 10-16,-2 13 9 15,-15 10-43-15,-23-3 25 0,-11-7-17 16,-11-5-17-16,-9-13 26 16,-12-16-30-16,-2-16-28 15,0-16-63-15,4-17-100 16,3-23-168-16</inkml:trace>
  <inkml:trace contextRef="#ctx0" brushRef="#br0" timeOffset="58814.76">2392 6363 256 0,'0'0'206'15,"0"0"-83"-15,0 0-7 16,0 0-18-16,0 0-16 16,0 0 4-16,0-21-51 15,0 21 8-15,0 0-28 16,-5 0-2-16,-4 16-4 16,-4 12-2-16,-3 9-4 15,5 9 23-15,2 8-25 16,5 8 15-16,4 2-6 15,0-2-5-15,11-7-5 0,13-16 0 16,12-12 0-16,10-17 23 16,6-10 16-16,4-13 11 15,0-25-16-15,4-22-33 16,-7-12 22-16,-8-9-23 16,-12-2 0-16,-17 6 8 15,-12 5 1-15,-4 6-9 16,0 8 18-16,-16 12 5 15,-3 12 16-15,1 14-39 16,-1 11 9-16,2 7-21 16,-10 2 10-16,-4 11-2 15,-4 19-8-15,-3 12-39 0,11 8-30 16,7 4-68 0,13 2-35-16,7-3-68 0,0-7-164 15</inkml:trace>
  <inkml:trace contextRef="#ctx0" brushRef="#br0" timeOffset="59130.57">3007 6358 338 0,'0'0'272'0,"0"0"-160"16,0 0-31-16,0 0-14 15,0 0-3-15,0 0-43 16,0-54-21-16,0 54-10 0,0 5-18 15,0 8 28 1,0-5-7-16,4-2 7 0,0-4 0 16,-2-2 10-16,2 0 72 15,-2 0 28-15,0 0-54 16,-2 0-14-16,0 0 22 16,0 0-53-16,0 0 28 15,-8 0-39-15,-2 0-8 16,-6 0 8-16,3 3-64 15,0 9-37-15,5 0-4 16,8 0-94-16,0-8-130 16,8-4-72-16</inkml:trace>
  <inkml:trace contextRef="#ctx0" brushRef="#br0" timeOffset="59636.28">3229 6125 368 0,'0'0'346'0,"0"0"-161"15,0 0-42-15,0 0-92 16,0 0 17-16,0 0 10 16,8-100-48-16,-8 99 11 15,0 1-41-15,0 0 2 16,0 0-11-16,0 0 7 16,0 0 1-16,0 0-4 15,0 10-5-15,2 9 10 16,0 10 0-16,-2 2 2 15,2 4 15-15,0 1-8 0,3-3-6 16,1 0-3-16,6-5 2 16,1-6-1-16,7-6-1 15,2-4 0-15,0-6-7 16,1-6 0-16,-5 0-9 16,-1 0-1-16,-1-14 17 15,-3-10 5-15,-4-4-5 16,-2-2 1-16,-7 2-3 15,0 0 4-15,0 2-2 16,0 8 1-16,0 4 1 16,0 6 25-16,0 5-26 15,0 3 2-15,0 0 13 0,0 0-12 16,0 0-6 0,0 0 2-16,0 15 0 0,0 14 27 15,0 12-19 1,3 5-6-16,1 1 7 0,0 0-1 15,3-6-16-15,-1-6-19 16,4-4-65-16,-2-14-81 16,5-14-141-16,-1-3-302 15</inkml:trace>
  <inkml:trace contextRef="#ctx0" brushRef="#br0" timeOffset="60320.89">3827 6016 628 0,'0'0'108'15,"0"0"-89"-15,0 0-5 16,0 0-7-16,0 0 10 16,0 0 6-16,0-5-11 15,0 5-8-15,0 0 26 16,0 0 23-16,0-2 18 15,0 2-2-15,0-2-23 16,0-1 10-16,2-2-33 16,-2-1-23-16,0 1 13 0,0-5-5 15,0 2-8 1,0-3 8-16,0 5 11 0,-11 0 13 16,-3 3-31-16,-1 3 2 15,-5 0-6-15,-1 0 5 16,2 2-2-16,1 13 0 15,1 7 0-15,0 2-6 16,7 5 6-16,3-3 0 16,4-1-10-16,3 1 15 15,0-3-5-15,0-3 0 16,0-2 3-16,10-4-2 16,-2-4-1-16,1-5-28 15,3-5 20-15,-2 0-44 16,9 0 52-16,-2-25-5 15,1-5 5-15,3-7-5 0,-6 4-5 16,-5 3 10-16,-2 3-5 16,-6 8 17-16,-2 2-3 15,0 6 15-15,0-2-11 16,0 5 29-16,2 4-28 16,0 2 14-16,-2 1 17 15,0 1-43-15,0 0 0 16,3 0-2-16,3 5 5 15,1 22-1-15,4 9 3 16,0 7-5-16,3 11 12 16,1 6-10-16,1-2-4 15,-3 0 0-15,-2-11-3 0,1-7-8 16,-2-14-62-16,4-10-40 16,-1-14-52-16,2-2-173 15,-3-15-329-15</inkml:trace>
  <inkml:trace contextRef="#ctx0" brushRef="#br0" timeOffset="60552.03">3963 5809 676 0,'0'0'317'15,"0"0"-193"-15,0 0-70 16,0 0-20-16,0 0-4 0,0 0-30 15,140 40 0 1,-88 6-5-16,-6 12 9 0,-9 9-4 16,-20 3 0-16,-17 4-1 15,-2 0-1-15,-38-2-46 16,-18-3-84-16,-25-6-95 16,-19-5-334-16</inkml:trace>
  <inkml:trace contextRef="#ctx0" brushRef="#br0" timeOffset="60934.9">2224 6326 460 0,'0'0'171'15,"0"0"-122"-15,0 0 4 16,0 0 56-16,0 0-19 16,0 0-4-16,-22-24-30 15,15 24-42-15,-4 0 10 16,-5 10-18-16,-1 11-3 15,-6 6 25-15,-1 16-20 0,2 15 25 16,2 22-28-16,13 15 2 16,7 7-13-16,11-6 12 15,31-12-6-15,16-14 0 16,14-12-29-16,7-9-87 16,9-20-44-16,-1-17-239 15</inkml:trace>
  <inkml:trace contextRef="#ctx0" brushRef="#br0" timeOffset="61543.37">2456 7168 469 0,'0'0'285'16,"0"0"-70"-16,0 0-111 16,0 0 2-16,0 0-82 0,0 0-15 15,345-180-9 1,-187 112 29-16,16-8-18 0,9-12 10 16,-2-1-21-16,-23 11 0 15,-30 14 4-15,-39 20 0 16,-36 16-4-16,-24 12 0 15,-17 7 2-15,-12 8-11 16,0 1-6-16,-3 0-61 16,-23 5 62-16,-13 20-67 15,-7 13-62-15,-8 10-27 16,-9 8-116-16,-5 7-104 16</inkml:trace>
  <inkml:trace contextRef="#ctx0" brushRef="#br0" timeOffset="61842.2">2815 7257 213 0,'0'0'282'0,"0"0"-155"0,0 0-39 15,0 0-22-15,0 0 38 16,0 0 76-16,53-7-127 16,48-43-13-16,21-9 3 15,24-8-40-15,7-8 10 16,-1-4 8-16,-17 1-5 15,-27 10 27-15,-35 18-34 16,-26 17 9-16,-27 15 14 16,-13 15-11-16,-7 0 19 15,0 3-18-15,0 0-19 0,0 0 17 16,0 0-20-16,0 0-3 16,0 0-7-16,2 0-49 15,5 0-23-15,1 3-47 16,6-3-59-16,1 0-343 15</inkml:trace>
  <inkml:trace contextRef="#ctx0" brushRef="#br0" timeOffset="66762.42">5278 6500 334 0,'0'0'128'16,"0"0"-81"-16,0 0-41 16,0 0 14-16,0 0 55 15,0 0-5-15,0 0 5 16,-85 0-22-16,85 0-10 15,0 0-16-15,0 0-27 16,14 0 0-16,28 0 73 16,29-7-32-16,43-15 18 15,36-8-36-15,35-7-19 0,37-2 10 16,23-6-9-16,25 0-5 16,16-1 0-16,1 5 7 15,-1 3-6-15,-8 8-1 16,-19 2-19-16,-29 6 15 15,-27 5-21-15,-37 3 23 16,-41 3-3-16,-38 4 5 16,-37 3 15-16,-33 3-15 15,-15 1 0-15,-2 0 93 16,0 0 13-16,0 0-28 16,0 0-37-16,0 0-34 15,0 0 22-15,0 0-27 16,0 0 0-16,0 0 3 0,0 0 0 15,0 0-5 1,0 0 0-16,0 0 2 0,0 0 2 16,0 0-4-16,0 0 0 15,0 0 2-15,0 0 1 16,0-2-3-16,0-8 0 16,0-4-19-16,-9-5 12 15,-4-1-3-15,-7-2-20 16,-11-2 30-16,-5 5-38 15,-2-2 19-15,2 7 15 16,12 5 4-16,8 6 2 16,12 3-2-16,4-2 0 15,0 0-4-15,34-5 13 16,17 0-4-16,11-1-5 0,5 2 6 16,-5 6-2-16,-10 0-4 15,-21 24 0-15,-24 28-11 16,-14 20-16-16,-57 19 11 15,-33 13 15-15,-23 7 1 16,-9 5 0-16,-5 4-77 16,7-13-189-16,22-12-368 15</inkml:trace>
  <inkml:trace contextRef="#ctx0" brushRef="#br0" timeOffset="81290.99">969 8208 112 0,'0'-3'126'16,"0"1"-47"-16,0 2-19 15,0-2 39-15,0-2 12 16,0 1-49-16,0-4-9 15,0-1-18-15,0 4 4 0,0 0 35 16,0 3-41 0,0 1 23-16,0 0-27 0,0 0-25 15,0 0-4-15,0 7-2 16,-14 21 2-16,-9 12 18 16,-6 11-18-16,-3 7 17 15,-13 6-17-15,5 0 0 16,1-1 9-16,2-7-2 15,13-10-4-15,6-8-3 16,7-11 5-16,4-10-7 16,7-13 2-16,0-4-51 15,0-14 38-15,14-23 12 16,6-13-83-16,4-4 48 0,-1-2-6 16,-1-4 29-1,-2 4 5-15,4 4 8 0,3 4 6 16,-2 5-3-16,-3 6 17 15,-7 5 4-15,-1 6 12 16,-3 3 21-16,-2 11-8 16,-5 3-9-16,1 7 30 15,-5 2-57-15,3 0 8 16,-1 0-21-16,6 2-9 16,5 21 8-16,6 13-4 15,3 12 5-15,1 7 12 16,-4 5-5-16,-1-2-7 0,-3 0 0 15,-3-9 2-15,-1-5 0 16,-7-13-2-16,-2-9-11 16,1-8-25-16,-3-8-74 15,0-3-49-15,0-3-75 16,0-3-110-16</inkml:trace>
  <inkml:trace contextRef="#ctx0" brushRef="#br0" timeOffset="81470.03">699 8578 631 0,'0'0'255'0,"0"0"-150"16,0 0-28-16,0 0-44 16,0 0-19-16,0 0-7 0,175-30 15 15,-111 13-22 1,3 0-87-16,-9-5-191 0,-4-6-314 15</inkml:trace>
  <inkml:trace contextRef="#ctx0" brushRef="#br0" timeOffset="83402.75">1457 8458 479 0,'0'0'123'0,"0"0"-101"0,0 0-22 16,0 0-1-16,0 0 1 15,0 0 25-15,0 41-7 16,0-18 23-16,0-2-23 16,0-6 24-16,0-4-14 15,0-6-6-15,0-5 7 16,0 0-17-16,0 0 30 15,0-4 44-15,11-16-45 16,3-10-24-16,1-4-16 16,3-4 1-16,1 6 16 15,-4-1-18-15,3 6 0 16,-1 7-12-16,-1 7 14 16,-1 10-7-16,-1 3 0 15,-3 0-12-15,2 5 16 0,-1 19-26 16,-4 9 27-16,-1 3 20 15,-5-1-13-15,-2 0-3 16,0-3 10-16,0-4-12 16,0-6 18-16,0-10-20 15,0-5 0-15,0-7 3 16,0 0 9-16,0 0-2 16,0-11 12-16,0-15-22 15,0-6-6-15,8-2-14 16,-2-2 2-16,5 0 6 15,3 3-4-15,1 1-8 16,5 8 18-16,-5 6 6 0,1 9 16 16,-3 4-8-16,-1 5-5 15,-3 0-6 1,-1 10-17-16,-1 15 18 0,-2 5 0 16,-3 4 4-16,0 1 21 15,-2-6-23-15,0-5 0 16,0-5 8-16,0-7-2 15,0-5-6-15,0-3 0 16,0-4 6-16,0 0 10 16,9-4-16-16,2-22 11 15,7-8-11-15,0-4-23 16,-3-1 16-16,4 0-26 0,-4 7-38 16,-1 5 46-16,-1 9 12 15,-5 6 13-15,0 6 0 16,-6 6 10-16,0 0 3 15,-2 0-13-15,0 0 6 16,0 2 4-16,0 21 29 16,0 1-16-16,0 5 17 15,0 6-38-15,0 0 18 16,0 2-11-16,0-7-7 16,0 0 12-16,0-11-14 15,0-6 0-15,0-5 1 16,9-6-1-16,1-2 0 0,2 0-8 15,-1 0-11-15,5 0 18 16,1-6-58-16,4-11 7 16,1-12 21-16,0-9-29 15,0-2 25-15,1 0 34 16,-8 1 1-16,-1 10 3 16,-5 7 2-16,-7 8 17 15,0 6 54-15,0 5-33 16,-2 3-8-16,0 0-35 15,0 4-39-15,0 18 35 16,0 6 8-16,0 5 1 16,0 3 33-16,0-6-35 15,0 0 10-15,0-4-7 16,0-2 0-16,0-2 8 16,0-4-14-16,0-8 0 0,0-4 4 15,0-4-1-15,0-2-6 16,4 0-7-16,6-16 10 15,1-9-5-15,3-6-33 16,-1-4 34-16,3 4-17 16,-1 1 21-16,3 2 0 15,-5 7-7-15,-2 8 4 16,-2 6-6-16,-2 7 7 16,-1 0-10-16,3 0 5 15,-2 22-8-15,0 7 15 0,-1 0 15 16,-3 2-13-1,1-4 37-15,-2-3-38 0,-2-3 1 16,0-3 16 0,0-4-8-16,0-6-10 0,0-3 0 15,0-4 2-15,0-1-2 16,0 0 11-16,0-21-1 16,0-12-10-16,7-12-86 15,2 2 67-15,2-1-25 16,1 1-35-16,-2 7 63 15,7 4-16-15,-2 8-2 16,5 2 30-16,-5 10 8 16,-5 5 22-16,-2 5 45 15,-6 2-56-15,1 0-15 16,-3 14 6-16,0 11 47 0,2 6 37 16,-2 5-73-16,6 0 13 15,-1-2-13-15,4-2-11 16,0-6 13-16,-1-8-12 15,2-6-1-15,-3-4-1 16,-5-7-5-16,2-1-10 16,2 0-33-16,4-21 29 15,5-11-125-15,1-12-163 16</inkml:trace>
  <inkml:trace contextRef="#ctx0" brushRef="#br0" timeOffset="83679.99">2506 8041 578 0,'0'0'128'0,"0"0"-66"15,0 0-46-15,0 0 12 16,0 0 63-16,0 0-88 16,-19 25-2-16,19-25 9 15,5 0 54-15,-1 0 37 16,2 0-59-16,0-9-3 15,-4-1-4-15,-2 4-35 16,0 2 6-16,0 4 15 16,0 0-21-16,-16 0-28 15,-1 14-32-15,-2 13-46 16,8-2 0-16,6 3-94 16,5-3-141-16</inkml:trace>
  <inkml:trace contextRef="#ctx0" brushRef="#br0" timeOffset="84730.07">2969 8177 272 0,'0'0'194'16,"0"0"-70"-16,0 0-32 15,0 0 5-15,0 0-18 16,0 0 4-16,-2-9-9 0,2 9-24 16,0 0 23-16,0 0-48 15,-2 0 6-15,-1 0 3 16,-6 0-27-16,-2 0-2 15,-5 14-5-15,-1 7 2 16,-2 11-4-16,4 7 2 16,1 9 0-16,4 4-2 15,8 0 6-15,2-4-5 16,0-8 1-16,0-8-16 16,15-14 9-16,5-10-6 15,0-8 13-15,0 0 33 16,0-26-31-16,-5-12-4 15,-3-8-26-15,-5-6-3 0,-7-2 19 16,0 4-29-16,0 4 41 16,0 7 6-16,-3 7 8 15,-5 8-6-15,-2 8 14 16,6 8 4-16,0 3 32 16,1 5-39-16,1 0-19 15,0 11-15-15,-2 17-2 16,2 5 17-16,2 2 0 15,0-1 4-15,0-1-10 16,0-6 6-16,6-3-5 16,9-4 4-16,1-9-1 15,2-3 2-15,2-8 5 0,5-2-4 16,-1-24 46 0,5-13-40-16,-2-3-5 15,0-2-2-15,-3 0-7 16,-4 0-1-16,-5 7-4 0,-3 5 12 15,-8 17 26-15,-4 6-20 16,0 8 7-16,0 1-13 16,-4 1-21-16,-19 23 21 15,-8 10 6-15,0 3 1 16,11-3-5-16,9-6-2 16,11-6-33-16,0-6 15 15,2-5-41-15,14-6 44 16,1-3 0-16,2 2 15 15,-6 1-2-15,-2-4 2 0,-2 3 0 16,-3 1-2-16,3 4 5 16,-1 4-3-16,0 3 17 15,1 4 2-15,0-2 29 16,-2-4-47-16,2-7 4 16,-1-7 0-16,4 0 11 15,5-5-8-15,10-24-8 16,9-7-36-16,7-3-16 15,5-2-104-15,6-1-241 16</inkml:trace>
  <inkml:trace contextRef="#ctx0" brushRef="#br0" timeOffset="85683.45">3854 8168 186 0,'0'0'163'0,"0"0"-75"16,0 0 50-16,0 0-4 15,0 0-72-15,0 0 46 16,0-46-17-16,0 37-37 15,0 3 6-15,0 2-40 16,0 4 22-16,0 0-25 16,0 0-9-16,0 0-16 15,0 0 0-15,-2 4-10 16,-1 13 5-16,1 8 16 0,0 5-3 16,2 5 0-1,0 0 2-15,0 4 9 0,0-5-11 16,0-7 0-16,13-4-4 15,1-9 1-15,1-10-9 16,1-4 12-16,4-7 29 16,-2-18 4-16,-3-10-33 15,3 1 0-15,-7-2-10 16,5 6 10-16,-1 2-2 16,-1 3-14-16,3 0 16 15,-1 7-12-15,-5 4 12 16,-1 11 0-16,-6 3 0 15,-2 0-19-15,0 7-8 0,1 12-18 16,-1 10 45-16,2 1 20 16,-4 3-17-16,2-1 1 15,0-4 2-15,-2-2-4 16,0-8-2-16,0-6 0 16,0-7 10-16,0-5-9 15,0 0 9-15,0 0-9 16,0 0 45-16,2-21-46 15,3-7-2-15,2-5-23 16,2-1-22-16,2 4 8 16,-2 0-41-16,2 6 59 15,-2 6 8-15,0 4 21 0,0 7-8 16,-3 0 6-16,-1 5-2 16,1 2-8-1,2 0-9-15,-2 3 13 0,1 17 0 16,-3 5 27-16,2 3 18 15,0 2-4-15,0 1-29 16,-2-4 26-16,-1-3-31 16,-1-6-6-16,0-7 5 15,-2-7 4-15,0-4-20 16,0 0-7-16,0-12-22 16,0-19-124-16,0-10-406 15</inkml:trace>
  <inkml:trace contextRef="#ctx0" brushRef="#br0" timeOffset="85963.04">4219 7807 617 0,'0'0'123'0,"0"0"-95"16,0 0-27-16,0 0 54 15,0 0 14-15,0 0-69 16,-24 71 17-16,40-68-9 15,-1-3 55-15,3-3 4 16,-3-15-38-16,-1-6-17 16,-8-2-9-16,-1 2 8 15,-5 4-16-15,0 8 10 0,0 4-4 16,0 6 37 0,-9 2-38-16,-5 0-26 0,1 14-65 15,3 12-51-15,4 2-39 16,6-4-207-16</inkml:trace>
  <inkml:trace contextRef="#ctx0" brushRef="#br0" timeOffset="88532.23">4576 8051 94 0,'0'0'249'0,"0"0"-27"16,0 0-76-16,0 0-15 16,0 0-67-16,0 0 1 15,-4-10-60-15,4 10-3 16,0 0-4-16,0 0-22 15,0 10 24-15,0 5-1 16,0 4 8-16,0-3-7 16,4-4 2-16,1-1 3 15,-3-6 4-15,0-1-7 16,-2-1-2-16,0-3 6 16,0 0 5-16,0 0-3 15,0 0 6-15,0-14-14 16,0-7-6-16,-7 5-24 15,1 0 23-15,-2 0-7 16,2 6 28-16,-3 2-12 0,5 4 40 16,0 2 0-16,2 2 22 15,2 0-48-15,0 0-16 16,-4 10-17-16,2 15-3 16,-4 1 20-16,-1 8 0 15,3 3 9-15,4 1-14 16,0 1 10-16,0-5-5 15,0-5 0-15,11-7-6 16,5-3 2-16,-1-12 3 16,3-7 2-16,-1 0 29 15,8-13-3-15,0-20-10 16,4-7-17-16,-2-6 2 16,0-1-4-16,-6-1-21 15,-3 4 11-15,-7 1 12 0,-1 8 8 16,-4 9 34-16,-6 9 27 15,0 10-15-15,0 7-30 16,0 0-24-16,0 7-10 16,-6 17 7-16,-6 1 3 15,3 0 0-15,7 1-2 16,2-5 1-16,0 2-21 16,0-7-23-16,9-4-15 15,7-2 28-15,-1-2-7 16,1-2-3-16,-1 2 30 15,1 2-29-15,-5 1 9 0,1 2 14 16,-1 0-2-16,-3 2 13 16,-1 2 10-16,0-4-3 15,-2 1 52-15,1 1-39 16,-2-1 11-16,3-4-3 16,0-2-18-16,0-7 3 15,-1-1 11-15,5 0-7 16,5 0 21-16,4-14-17 15,4-10-2-15,3-6-7 16,0-2-3-16,-2-1 7 16,-5 0-9-16,-5 3 0 15,-4 4-4-15,-6 6-10 0,-5 4 14 16,0 4 3 0,0 2 10-16,0 6 7 0,0 0-19 15,-7 2-1-15,-2 2 0 16,1 0-20-16,-4 0 13 15,-1 4 4-15,-3 14 3 16,3 0-7-16,4 4 7 16,3 2 0-16,3 1-1 15,3 7 3-15,0 1 41 16,7 1-10-16,17-4-27 16,10-4 31-16,6-10-22 15,4-12 9-15,3-4 23 16,-5-5-45-16,-5-26 19 15,-9-2-21-15,-6-6-14 16,-6-3-23-16,-5 3-65 0,-7 2-32 16,1 1-11-16,-3 10-77 15,5 9 34-15,2 5 4 16,4 11 14-16,3 1 105 16,-1 0 17-16,-1 0 18 15,-1 4 29-15,-1 5 2 16,-1-2 54-16,-1 3 33 15,2-1 10-15,-1 2 8 16,-3 1 11-16,2-2-22 16,-3 0-5-16,-5-2-45 0,0-2-4 15,0 0-4 1,0-2-25-16,-2 0 29 0,0-3-39 16,0-1 6-1,0 0 6-15,0 0-8 0,0 0 13 16,0 0 15-16,0-1 14 15,-4-15-25-15,-7 0-21 16,1-2-2-16,0 4 16 16,1 2-13-16,3 5 38 15,-2 2 3-15,4 5-5 16,2 0 2-16,0 0-41 16,-3 0-19-16,-3 12 15 15,-4 14-6-15,-1 4 10 16,-1 4 1-16,3 0 3 15,5-2-8-15,4-7-6 0,2-4 5 16,0-7-6-16,0-8-22 16,0-6 20-16,2 0-10 15,2 0-45-15,2-16 59 16,3-12-114-16,5-6 64 16,1-1 56-16,3 0 3 15,-3 5 0-15,-3 10 34 16,-5 8 10-16,-3 8 37 15,0 4-80-15,6 0 4 16,-1 6-10-16,4 17 1 16,-2 2 4-16,0 8 0 15,0-2 3-15,1-2 21 0,-2-4-23 16,2-9 2-16,-1-10 5 16,-2-6 3-16,-3 0 15 15,4-10 28-15,-4-14-44 16,1-6-10-16,4-2-5 15,2-2-25-15,10 1 6 16,4 2-37-16,2 4 32 16,0 9-14-16,-3 7 20 15,-6 6 21-15,-4 5-23 16,-5 0 25-16,-5 25 17 16,-3 5-12-16,-3 5 52 15,0 0-31-15,0-3-19 16,0 0 27-16,-7-4-34 15,-8-5 0-15,-3-6 9 16,0-6-7-16,0-11 32 0,2 0-2 16,5-9 15-16,5-17 38 15,2 1-69-15,4-4 29 16,0 9 0-16,0 2-38 16,0 6 23-16,0 4-19 15,4 3-5-15,-2 4 9 16,0 1-7-16,0 0-8 15,1 0 0-15,-1 0 4 16,4 14-5-16,1 10 1 16,0 2 0-16,2 3 13 0,2-3-13 15,2-1 0-15,3-5-2 16,2-8 7 0,-1-3-13-16,3-9 4 0,1 0 2 15,1-4-19-15,0-21 21 16,3-3 0-16,-1-6-4 15,-1-2-25-15,-6 6 11 16,-3 2-15-16,-3 4 24 16,-5 4-50-16,1-2 24 15,-2 6 35-15,-5 3 17 16,0 5-15-16,0 1 20 16,0 2-22-16,0 3 13 15,0 1-10-15,0 1 10 16,-2 0-13-16,-3 0 0 15,0 0-1-15,-3 0 1 0,-1 0 0 16,-3 0 5-16,4 0-1 16,-1 0-4-16,-1 0-5 15,2 6-1-15,1 11-21 16,3 4 24-16,4 3-4 16,0 3 7-16,0 2 1 15,9 0 8-15,9 0 11 16,3-3 10-16,4-8-23 15,2-4 18-15,-2-8 0 16,2-6-24-16,-3-2 42 16,-2-28-39-16,0-8 1 15,-3-8-5-15,-6-6-154 0,-3-7-186 16</inkml:trace>
  <inkml:trace contextRef="#ctx0" brushRef="#br0" timeOffset="89560.34">6848 7925 13 0,'0'0'218'0,"0"0"-23"16,0 0 0-16,0 0-52 15,0 0-17-15,0 0 14 16,0-9-12-16,0 7-44 15,0 1-5-15,0 1-62 16,0 0-13-16,0 0-4 16,0 3-45-16,0 20 37 15,-2 7 2-15,-1 4 12 16,0 2 11-16,1 3-17 16,2 2 0-16,0-9 0 15,0-4 4-15,0-13-8 16,5-8-34-16,2-5 5 15,0-2 33-15,3-4 6 0,4-22-6 16,1-4-21-16,4-6-4 16,0 2 25-16,4 0 0 15,-3 3 1-15,-1 6 0 16,-3 7-1-16,-3 6 0 16,-3 6-6-16,-1 6-8 15,-3 0-8-15,-2 0 12 16,4 11-17-16,-4 8 18 15,0 4-4-15,-4 2 13 16,3 1 0-16,-3-2 4 16,2 0-4-16,-2-4 2 15,0-3-1-15,0-6 8 0,0-5-9 16,0-2 0-16,2-4 14 16,-2 0-6-16,2-4 34 15,2-16-17-15,4-2-18 16,-2-4-14-16,3-2-30 15,5 0 9-15,-1-1-19 16,7 3-44-16,-3 6 2 16,4 5 43-16,-6 7 18 15,-3 2 27-15,-6 6-21 16,-4 0 22-16,1 0 4 16,-3 14 0-16,4 8 55 15,0 3 1-15,4 9-23 16,0-3 20-16,1 3-29 15,3-2 13-15,-2-6 24 16,1-6-24-16,1-6 5 0,-3-9-19 16,1-5-20-16,2 0 28 15,3-14-9-15,3-15-24 16,-2-9-2-16,2-6-131 16,-7-2-101-16,-2-4-352 15</inkml:trace>
  <inkml:trace contextRef="#ctx0" brushRef="#br0" timeOffset="89833.73">7376 7575 219 0,'0'0'415'0,"0"0"-310"0,0 0-59 16,0 0-8-16,0 0-3 15,0 0 10-15,-54 87-1 16,54-85 20-16,7-2 13 15,2 0-16-15,-2-2 2 16,-1-12-24-16,-6-3-24 16,0-3-5-16,0 5-10 15,0 1 0-15,-4 6 9 16,-11 6-5-16,-6 2-4 16,1 0-29-16,0 22-63 15,9 4-7-15,11-1-116 0,0-4-249 16</inkml:trace>
  <inkml:trace contextRef="#ctx0" brushRef="#br0" timeOffset="92073">8127 7986 245 0,'0'0'73'0,"0"0"-33"15,0 0-1-15,0 0 45 16,0 0 7-16,0 0-57 16,0 0-14-16,0 0 4 15,0 0 27-15,0 0 58 0,0 0-5 16,5-3-7-16,5-11-77 16,2-2-15-16,1-2-5 15,3 1 1-15,-3 3 7 16,0 2-12-16,1 6 4 15,-5 5-7-15,-3 1-1 16,4 0-7-16,-4 14 12 16,1 8 1-16,-1 6 2 15,-2 4 47-15,2 0-37 16,-4 0 1-16,-2-4 11 16,0 0-13-16,0-7 2 15,2-7-10-15,2-9 8 16,1-3 4-16,-1-2-12 15,2 0 5-15,4-19 47 16,1-10-42-16,0-2-9 0,0-4 3 16,2-4 5-16,1 2-3 15,3-2-7-15,4 3 0 16,-6 7-5-16,1 8 20 16,-3 12-15-16,-3 4 14 15,-2 5-7-15,1 0-9 16,-2 5 2-16,2 12-22 15,0 10 15-15,1 0 14 16,0 4 2-16,-1 2-9 16,-1-1 5-16,4 2 3 15,-6-7-8-15,3-1 0 16,-2-6-1-16,-2-6 7 0,1-6-6 16,-3-6 0-16,1-2 8 15,2 0-8-15,6 0 5 16,3-22 19-16,3-4-10 15,0-4-12-15,-2-2-2 16,-1 2 0-16,-1 0 6 16,-3-1-7-16,0 3 6 15,-2 7-5-15,0 3 0 16,-5 8 14-16,-2 4-13 16,0 6 2-16,-2 0 1 15,0 0-8-15,2 13-28 16,1 11 32-16,-3 5-6 15,0 3 14-15,0 2-8 0,0-5 0 16,0 2 5-16,5-5-4 16,3-4-1-16,1-6 0 15,1-6-1-15,0-8-6 16,3-2 7-16,3 0 18 16,0-14-17-16,0-8-1 15,-3-4-24-15,1-5-23 16,-6 0 17-16,-4-1-23 15,-4-2 28-15,0 4 17 16,0 3 8-16,-4 6 28 16,-7 8-3-16,2 5-2 15,0 8 49-15,1 0-63 0,-1 0-7 16,-5 15-2-16,1 8 0 16,-1 5-8-16,3 2 8 15,1 1 0-15,0-3 0 16,6-5-11-16,4 0 7 15,0-7 3-15,0-6 1 16,2-4-2-16,14-6 11 16,3 0-7-16,4-6 22 15,2-13-24-15,1-8-7 16,3-1-17-16,0-5-24 16,3 4 31-16,-6 0-17 15,-4 8 34-15,-4 4-14 16,-7 8 29-16,-3 4-11 15,-6 5 17-15,0 0-17 16,0 8-8-16,-2 18-2 0,2 6 6 16,-2 5 26-16,0-4-17 15,0-1 0-15,0-2-9 16,0-9 4-16,0-5 5 16,0-8-7-16,0-4-2 15,0-2 0-15,0-2 14 16,0 0-13-16,4-14-1 15,3-12-27-15,5-6 12 16,1-2-9-16,-3 1 3 16,2 1 18-16,-1 6-12 0,0 5 15 15,-2 7 0 1,0 5 3-16,-3 9-19 16,1 0 16-16,0 2-10 0,2 16 1 15,0 9 18-15,0 0-4 16,4 5 21-16,3 3-7 15,2 1 25-15,0 0-34 16,3-6-3-16,2-8 13 16,-1-7-16-16,3-12 5 15,-5-3 10-15,0-3-19 16,0-26 30-16,-5-5-30 16,2-2-13-16,-5-1-30 15,2 2-119-15,-3-7-293 16</inkml:trace>
  <inkml:trace contextRef="#ctx0" brushRef="#br0" timeOffset="95507.3">10044 7833 262 0,'0'0'197'0,"0"0"-110"16,0 0-11-16,0 0-9 16,0 0-25-16,0 0 14 15,0 3-5-15,0-3-9 16,0 0 31-16,0 0 6 0,0 0-6 15,-2-3-20 1,-12-3-47-16,-3-2 7 0,-1-1 2 16,-2 7-12-16,0 1 30 15,-3 1-33-15,3 0 2 16,-4 7 6-16,-1 12-1 16,5 6-7-16,5 2 0 15,1 2 2-15,10 6-9 16,2 2 12-16,2 0-5 15,0-2 0-15,0-6 5 16,12-6-17-16,7-14 10 16,3-9-8-16,3-4 10 0,4-28-21 15,-3-12 26 1,-1-9-14-16,-3 2-9 0,-7-6 18 16,-3 3 0-16,-3 0-15 15,-5-2 10-15,-4 2-13 16,0 4 17-16,0 7 1 15,0 14 2-15,0 11 43 16,0 9-1-16,0 9-6 16,0 0-19-16,0 0-19 15,0 0-18-15,0 9 16 16,0 10-6-16,0 7 8 16,0 5 4-16,0-2 6 15,0 6 3-15,0-1-13 0,0 0 0 16,2-1 5-1,0 2 1-15,0-3-6 0,4 3 0 16,-2-3 8-16,7-2-6 16,3-5-2-16,1-3 0 15,1-1-1-15,3-8-2 16,0-6-4-16,3-3-5 16,-2-4-17-16,0 0 24 15,2-6-35-15,0-12 11 16,1-4 22-16,-1-2-32 15,-5 0 27-15,-3-2 4 16,-5-1-25-16,-3 1 13 16,-2 2-16-16,-4 4 12 15,0 8 17-15,0 6 7 0,-4 6 7 16,-8 0-1-16,-1 0 7 16,-1 11-6-16,1 4-6 15,1 4 8-15,8 0 21 16,1 3-30-16,3 2 0 15,0 0 2-15,19 0 9 16,8 1 0-16,2-5-9 16,4-6-2-16,0-10 7 15,-2-4-7-15,-2 0-3 16,0-20-8-16,1-13 6 16,-7-4-3-16,0-6 8 15,-5-3 0-15,-7 0-6 16,-5 3 12-16,-6 4-6 0,0 5 40 15,0 8-24 1,0 10 33-16,0 6-25 0,0 6 15 16,0 2-5-16,0 2-34 15,0 0-2-15,0 0-7 16,0 2-1-16,0 17 10 16,0 10 13-16,0 7-3 15,2 9 4-15,1 10-3 16,-3 8-11-16,3 7 5 15,-1 7 0-15,2 10 10 16,1 5-10-16,1 1-5 16,-2-4 13-16,1-9-9 15,0-10 10-15,-3-7-12 16,0-13 9-16,3-10 3 0,-1-14-14 16,-2-9 0-16,2-12-3 15,1-5 9-15,2 0-6 16,6-2 10-16,3-18 6 15,1-4 7-15,-1 3-20 16,-7-2-3-16,-5 2 0 16,-1-2 5-16,-3-5-5 15,0 0 0-15,0-6 1 16,-7-4-6-16,-11-2 5 16,-9-2-19-16,-6-1 17 15,-9 1-27-15,-2 6 29 16,3 4 7-16,10 8-1 15,13 6 20-15,11-2-13 0,7 3 3 16,0-4-15-16,7-1 3 16,15 0-4-16,5 0 0 15,4 0 10-15,-2 1 0 16,0-2-10-16,2 1-2 16,-4 0-4-16,0-1-13 15,2-1 15-15,-2 0-16 16,-2 0-24-16,-4 0 42 15,2 4-22-15,-7 4 24 16,-6 6-1-16,-1 4 2 16,-7 4-1-16,0 2 0 15,1 0 11-15,-1 0-26 0,3 15 7 16,-1 8 8-16,3 6 1 16,-1 1 8-16,-1-5-9 15,2-2 0-15,0-11 8 16,-5-4-7-16,2-4-1 15,-4-4 0-15,0 0 8 16,0 0 3-16,0 0 2 16,2-17-13-16,0-2 3 15,-2-6-16-15,0 1-1 16,0 1-18-16,0-2 14 16,-8 5-6-16,-6 4 24 15,3 4-1-15,2 4 1 16,0 6 28-16,0 2-25 15,-2 0-1-15,0 0-2 16,-2 14-1-16,2 10 1 0,-3 4 0 16,3 4 1-16,5 0-6 15,-2 2 5-15,6 1 0 16,2-4-6-16,0 1 5 16,0-9 1-16,0-5 0 15,10-7 10-15,3-4-13 16,-3-7 3-16,4 0 0 15,1-1-4-15,4-20-18 16,-1-5-12-16,1-5-2 16,0 3 15-16,-4 2 10 15,-4 2 11-15,-2 4 0 16,-2 2-1-16,-3 4 14 0,0 4-12 16,-1 4 15-16,-1 6-9 15,-2 0 22-15,0 0-29 16,3 0-6-16,-1 13 5 15,0 6 2-15,0 1 18 16,-2 2-16-16,4 3 4 16,5-3 1-16,3-2-7 15,3-2-1-15,5-2 5 16,1-4-5-16,0-7 0 16,4-5 6-16,-3 0 1 15,1-5 3-15,-4-16-10 16,0-6-33-16,-4-3 16 15,-3 2-26-15,-4-1 25 0,1 0-6 16,-5-2-7-16,-1 6 19 16,-3 0 20-16,0 7-8 15,0 8 38-15,0 5-15 16,0 0 28-16,0 5-7 16,0 0-40-16,0 0-1 15,0 0-3-15,0 0 0 16,0 8-13-16,0 6 28 15,0 4-15-15,0 5 0 16,0 0 5-16,0 5 1 16,0 4-6-16,0 1 0 15,0-3-4-15,0-4 5 0,5-6-5 16,5-6 4-16,6-7 0 16,0-2 12-16,0-5-11 15,-1 0-1-15,3-5 0 16,-1-15-39-16,1-9-21 15,-2-6 1-15,-3-2-16 16,-2-4 63-16,-4 2-35 16,-2 1 47-16,-5 6 10 15,0 5 17-15,0 8 22 16,0 10 13-16,0 4-40 16,0 5 43-16,0 0-63 15,0 0 2-15,0 0-8 16,0 2-7-16,0 15 11 15,-3 3 7-15,-1 1-6 16,4 8 18-16,0 3-19 0,0 2 0 16,0 3 4-16,0-4 9 15,11 0-20-15,2-6 7 16,1-7 0-16,3-6 4 16,-3-5-4-16,-5-9 0 15,4 0-4-15,1-2-9 16,1-24 5-16,5-9-34 15,3-6-13-15,-4-4 44 16,-3-1-32-16,-7-1 30 16,-5 7 8-16,-1-1 9 15,-3 7-4-15,0 5 19 16,0 4-11-16,0 6 31 0,0 6-32 16,0 4 13-16,2 5 21 15,-2 3-22-15,0 1 12 16,0 0-15-16,0 0-12 15,0 0-8-15,0 5 6 16,-5 17-2-16,-3 9 4 16,-1 7 7-16,-3 9-11 15,6 4 0-15,2 5 6 16,1-1-2-16,3-4-4 16,0-6 0-16,0-6-12 15,16-8 20-15,4-13-15 16,0-12 7-16,5-6-7 15,1-6-2-15,3-28-33 0,0-10-28 16,-7-6 69-16,-3-4-20 16,-6-1 16-16,-5 1 0 15,0 2 4-15,-4 0-7 16,-2 6 14-16,0 5-6 16,1 10 22-16,-1 5-19 15,0 8 29-15,-2 7 2 16,0 9-30-16,0 2 23 15,0 0-27-15,0 0-21 16,0 0 13-16,0 11 8 16,-2 9 4-16,0 6-4 15,-1 8 0-15,3 6 24 0,0 6-18 16,0 6 2-16,0 4 18 16,11-1-20-16,-1-7-2 15,-4-4 0-15,-1-8-1 16,-3-12 18-16,-2-10-21 15,0-6 0-15,0-8-6 16,0 0 20-16,-7 0 2 16,-9-8 7-16,-1-12-18 15,-1-9 15-15,5-3-16 16,5-4 6-16,8 0 3 16,0-1-5-16,12 0 1 15,15 7-3-15,6 5 5 16,-2 4 5-16,1 7-16 0,-3 8 0 15,-7 1-5 1,-5 5-45-16,-3 0-27 0,-3 0-117 16,-4 0-166-16</inkml:trace>
  <inkml:trace contextRef="#ctx0" brushRef="#br0" timeOffset="96294.85">12601 7849 314 0,'0'0'337'0,"0"0"-173"16,0 0-92-16,0 0-12 15,0 0-10-15,0 0-39 0,0 0 25 16,74-65-15-16,-63 42-19 16,0-6 2-16,-7 0 5 15,1-4-9-15,-5-1 10 16,0 2-1-16,0 2 10 15,0 2 9-15,0 3-18 16,0 7 47-16,0 7-18 16,0 4 8-16,0 5-3 15,0 2-39-15,0 0 5 16,0 0-10-16,0 2-5 16,0 26-7-16,0 19 12 15,0 15 0-15,0 14 9 16,0 12-2-16,0 8 4 15,0 11-9-15,4 5 7 16,1 4-5-16,-1-5-4 0,5-15 0 16,0-21-1-16,0-16-52 15,0-21-61-15,-5-16-54 16,-2-20-181-16,-2-2-237 16</inkml:trace>
  <inkml:trace contextRef="#ctx0" brushRef="#br0" timeOffset="96573.52">12661 7923 286 0,'0'0'429'0,"0"0"-219"0,0 0-108 16,0 0-41-16,0 0-2 15,0 0-49-15,60-151 16 16,-33 143-5-16,2 2-15 15,2 6 19-15,-6 0-24 16,-3 0 14-16,-6 3-15 16,-8 14-4-16,2 7 2 15,-8 6-7-15,-2 1 9 16,0-2 18-16,-2 0-18 16,-16-5-103-16,-3-2-21 15,0-12-114-15,2-10-222 16</inkml:trace>
  <inkml:trace contextRef="#ctx0" brushRef="#br0" timeOffset="97247.05">12900 7749 621 0,'0'0'293'0,"0"0"-122"16,0 0-52-16,0 0-78 15,0 0-8-15,0 0-25 16,87-49 6-16,-63 49 2 15,-2 0-12-15,1 0-4 16,-3 12 0-16,-3 12-12 16,1 4 9-16,-7 3 1 15,-1 1 2-15,-8-5-6 0,-2 0 6 16,0-8 0-16,0-5-3 16,0-3 8-16,0-8-5 15,-2-3 3-15,-3 0-2 16,0 0 54-16,1 0-41 15,0-10-1-15,-1-5-12 16,5-7 8-16,0-5-11 16,0 3 2-16,0-2 0 15,0 3-18-15,13 3 14 16,8 3-12-16,-3 8 15 16,1-2-25-16,2 5 26 15,-6 3-6-15,-3 3 16 16,-4 0-13-16,-4 0 3 15,1 0-6-15,-1 14 5 16,1 11-4-16,4 2 5 0,0-1 0 16,2 0 4-16,2-1 2 15,0-6-6-15,1-8 0 16,-5-7 0-16,-5-4 0 16,4 0 0-16,2 0 15 15,3-20-12-15,3-10-6 16,-5-4-11-16,-6-2-22 15,-5-1 24-15,0 0-35 16,-3 5 43-16,-18 4-6 16,-4 8 10-16,-2 8 65 15,5 12-30-15,-1 0-26 16,-1 0-2-16,2 18-2 0,6 6-9 16,5 5 4-16,9-3-6 15,2-1-13-15,0-4 19 16,8-4-58-16,17-5-16 15,6-8-85-15,7-4-18 16,5 0-118-16,-3-21-84 16</inkml:trace>
  <inkml:trace contextRef="#ctx0" brushRef="#br0" timeOffset="97675.26">13546 7521 404 0,'0'0'306'0,"0"0"-154"16,0 0-22-16,0 0-7 15,0 0-27-15,0 0-24 0,2-60-72 16,0 60-5-16,3 10 5 16,2 12 2-16,-1 9 12 15,1 2-14-15,-1 7 17 16,2 5-17-16,-2-1 0 16,-4 2 5-16,3-4 0 15,-3-4-4-15,-2-10-1 16,2-8 2-16,-2-12 5 15,0-6-7-15,0-2 4 16,0 0-4-16,2 0 33 16,6-5-31-16,-2-16-2 15,5-4-9-15,5-1-30 0,1 1-10 16,6 6 3-16,2-1 11 16,-1 11 27-16,2 4-12 15,-3 5 20-15,-5 0-2 16,-7 0 6-16,-11 7 10 15,0 6 12-15,-7 1 4 16,-22 1 77-16,0 2-69 16,0-3-10-16,4-5-14 15,10-1-9-15,6-6-10 16,9-2-2-16,0 0-94 16,5-18-212-16</inkml:trace>
  <inkml:trace contextRef="#ctx0" brushRef="#br0" timeOffset="98029.38">14698 7313 747 0,'0'0'52'15,"0"0"-52"-15,0 0-360 16</inkml:trace>
  <inkml:trace contextRef="#ctx0" brushRef="#br0" timeOffset="99812.45">14476 7706 553 0,'0'0'190'0,"0"0"-114"16,0 0 51-16,0 0-53 15,0 0-55-15,0 0 44 16,54-92-34-16,-46 56 6 15,-4-1 5-15,-1-2-21 16,-3 1 8-16,0-1-1 16,0 3-25-16,0 4 20 15,0 6-20-15,0 8 0 16,0 7 8-16,0 4-7 0,0 5 22 16,0 2-11-16,0 0-12 15,0 0 15-15,0 0-16 16,0 3-1-16,0 20-8 15,0 9 12-15,0 6-3 16,0 2 0-16,0 6 2 16,0 0 8-16,0-2-10 15,0 2 0-15,0-3 12 16,6-7 0-16,10-2-11 16,-1-9-1-16,6-4 8 15,-3-9-16-15,3-8 5 16,4-4 3-16,8-2 9 0,1-24-5 15,2-4-1-15,-4-4-3 16,-7 0 1-16,-4-1-17 16,-3 2 16-16,-5 1-9 15,-1 1-1-15,-6 5 0 16,1 2 10-16,-5 6 0 16,-2 4 5-16,0 8-24 15,0 2 18-15,0 4 1 16,0 0 0-16,0 0-3 15,0 0 3-15,-9 0 0 16,-5 0 5-16,-1 4-7 16,-3 7 2-16,3 1 0 15,-3 3-3-15,3 3 8 0,1 5-8 16,3 5 3-16,6 6 0 16,5-1 9-16,0 2-9 15,5-7 0-15,14-3-4 16,10-2 19-16,2-9-15 15,4-5 12-15,0-4-4 16,1-5 18-16,-1 0-26 16,3-16 0-16,-5-10 5 15,-2-8 6-15,-2-2-21 16,-6-2 10-16,-5 4 0 16,-5 3 1-16,-1 9 0 15,-8 8-1-15,1 8 0 0,-3 4 0 16,4 2-4-16,3 0-4 15,3 0 5-15,5 2-9 16,-1 14 12-16,-3 0 0 16,3 3-4-16,-3-2 11 15,-4 0-9-15,-4-3 2 16,-3-4 0-16,-2-2-8 16,0-2 9-16,0-4-1 15,0-2 0-15,0 0-3 16,0 0 3-16,0 0 0 15,-12-14 5-15,-3-4-14 16,1 0 6-16,-1-2 3 16,-1 1 0-16,3 6 2 15,2 3-2-15,2 3 0 16,4 6 11-16,1 1-2 0,0 0-9 16,-5 4-3-16,-3 14-4 15,-3 8 6-15,1 2 0 16,1 2 1-16,7-2 0 15,6-4-10-15,0-2 10 16,0-6 0-16,6-6-7 16,14-6-2-16,2-4 9 15,3 0 15-15,2-14-12 16,0-13 20-16,0-4-23 16,-6-5 0-16,-3-7-9 15,-5-1 3-15,-5 1 6 16,-6-2 0-16,-2 2 0 0,0 2-9 15,0 3 16-15,-4 8-7 16,-6 10 14-16,8 8-11 16,2 5 5-16,0 7-8 15,0 0-1-15,0 0-12 16,0 5 6-16,0 15 7 16,0 8 0-16,-4 6 9 15,-1 8-10-15,3 4 1 16,2 2 0-16,0-2 6 15,11-1-5-15,9-7-1 16,5-6 5-16,-3-9 3 16,-4-11-8-16,0-7 0 15,-1-5 3-15,2-8-15 0,2-24 9 16,2-7-56-16,1-5-81 16,-1 0-245-16,2-4-406 15</inkml:trace>
  <inkml:trace contextRef="#ctx0" brushRef="#br0" timeOffset="100721.83">16114 7503 167 0,'0'0'124'0,"0"0"-37"15,0 0-15 1,0 0 7-16,0 0-40 0,0 0-13 16,0 0-6-16,25-180-17 15,-25 150 44-15,0 2-4 16,0 6 33-16,0 6 21 15,0 6-50-15,-2 5 21 16,0 4-4-16,2 1-41 16,-4 0-23-16,2 11-10 15,0 14 10-15,0 7 8 16,-2 4-4-16,4 3 24 16,0 6-10-16,0 3-11 15,0-2 22-15,0-1-24 16,16-4 1-16,1-5-2 0,6-6-2 15,-3-7-2-15,-1-11 6 16,2-9 2-16,-6-3 7 16,3 0-13-16,0-15 9 15,0-8-11-15,0 0-14 16,-1-3 11-16,-3-3-13 16,1 1-16-16,1-4 28 15,-3 4-30-15,1 1 31 16,-1 7-7-16,-2 5 15 15,-4 9-5-15,-2 4 3 16,-3 2 5-16,-2 0-16 16,0 0-11-16,0 18 19 15,0 4 33-15,0 7-14 0,-7 4 14 16,5 2-9-16,0 2-21 16,2 0 23-16,0-5-26 15,4-6 0-15,14-8 4 16,4-11-4-16,-2-7 0 15,0 0 30-15,0-9-27 16,-4-17 29-16,-5-4-29 16,-7 0 10-16,-4-3 0 15,0 4-13-15,0-2 0 16,-10 8 0-16,-11 2 3 16,1 7 8-16,-4 6-11 15,-1 4-16-15,-1 4-6 0,1 0-117 16,0 0-47-1,4 0-260-15</inkml:trace>
  <inkml:trace contextRef="#ctx0" brushRef="#br0" timeOffset="100930.74">16259 7406 213 0,'0'0'747'0,"0"0"-565"16,0 0-72-16,0 0-74 15,0 0-34-15,0 0 30 16,129-71-27-16,-95 64-3 16,-7 0-2-16,-7-3-3 15,-7 1-2-15,-4-2 0 0,-3 1-41 16,-1 2-41-16,2 0-198 16,-3 0-343-16</inkml:trace>
  <inkml:trace contextRef="#ctx0" brushRef="#br0" timeOffset="102908.55">17398 7461 31 0,'0'0'42'0,"0"0"38"16,0 0-20-16,0 0 42 15,0 0-35-15,0 0-4 0,9 42-17 16,-9-42 35-16,0 0 10 16,0 0 10-16,0-8-68 15,0-8-30-15,0-5 13 16,-7 2-13-16,-2-3 1 15,1 2 31-15,-4 2-4 16,1 2 8-16,3 6 25 16,0 2-14-16,4 5 13 15,2 1-30-15,0 2-23 16,-3 0 15-16,-3 0-25 16,-4 0 0-16,-3 11-5 0,1 7 3 15,1 2 0 1,2 6 2-16,1 3 0 0,4 2-6 15,2 1 12-15,2 0-3 16,2-6-3-16,0-4-7 16,0-5 3-16,0-10-2 15,0-3-73-15,2-4 65 16,6 0 14-16,-3-1 33 16,2-17-33-16,2-4-15 15,2-2 4-15,2-6-13 16,3 2-1-16,0 1 19 15,-3 9-18-15,-3 4 24 16,-2 8 0-16,-4 6 0 16,-2 0-6-16,0 0-17 15,1 12 23-15,-1 13 27 0,4 1-14 16,2 1 23-16,2 4 28 16,1-5-38-16,3-1 15 15,-1-4-6-15,3-8-18 16,1-4 26-16,4-6-39 15,-1-3 13-15,2 0 31 16,-2-12-44-16,3-10 7 16,-6-6-11-16,1-2-40 15,-1 1-33-15,0-5-75 16,1-3-195-16</inkml:trace>
  <inkml:trace contextRef="#ctx0" brushRef="#br0" timeOffset="103712.99">18376 7265 295 0,'0'0'222'0,"0"0"-29"15,0 0-44-15,0 0-13 16,0 0-22-16,0 0 6 16,-17-119-26-16,17 109-42 15,0 6-8-15,0 3 1 16,0 1-40-16,0 0 12 16,0 0-17-16,0 5-3 15,0 22-11-15,2 13 14 0,7 7 0 16,-3 10-2-16,2 3 9 15,-4 0-7-15,0-4 0 16,-1-10 3-16,-3-8-1 16,0-13-2-16,2-11 0 15,-2-10 0-15,2-4 14 16,2 0-7-16,0-16 1 16,6-14-5-16,1-6-6 15,5-4-12-15,3 1-12 16,8 7 0-16,7 6-51 15,1 9 1-15,2 8-38 16,-2 5 42-16,-4 4 66 16,-2 0-5-16,-9 8 12 15,-6 12-4-15,-12 4 20 16,-2 2-13-16,-7 0 23 0,-22 1-13 16,-6-4 26-16,-2-2-29 15,0-4 6-15,1-5 13 16,5-5-24-16,4-5 30 15,7-2 2-15,5 0-4 16,4-13 39-16,1-2-53 16,6 1-3-16,4 2 6 15,0-1-12-15,0 8 0 16,0 0-10-16,0 5-4 16,0 0-9-16,0 0-15 15,8 0-32-15,4 0-16 0,1 2-144 16,-1 5-159-1</inkml:trace>
  <inkml:trace contextRef="#ctx0" brushRef="#br0" timeOffset="106112.74">18751 7339 518 0,'0'0'171'0,"0"0"-40"16,0 0-60-16,0 0 9 16,0 0-33-16,0 0-19 0,36-48 18 15,-36 48-18-15,0 0-18 16,0 0 7-16,0 0-17 16,4 11 0-16,1 6 40 15,3 4-35-15,0 4 20 16,0 1-25-16,1-2 7 15,1 0 2-15,0-6-2 16,-1-4-7-16,-3-6 0 16,0-4-6-16,-2-4 6 15,2 0-10-15,3 0 10 16,3-9-9-16,5-16-8 16,1-3-4-16,0-7-2 15,0 2-42-15,-3 1 10 16,-1 2 39-16,-5 6 16 0,-3 10-1 15,-3 4 13-15,-1 5-2 16,-2 5 28-16,0 0-38 16,0 0-6-16,0 12-5 15,0 11 11-15,0 3 38 16,0 6-36-16,0 4 10 16,0 4 11-16,0-2-22 15,5-4 18-15,5-6-19 16,-1-10 3-16,-4-7 12 15,2-9-14-15,-3-2-1 16,5 0 37-16,5-10-6 16,1-12-7-16,3-5-24 15,5 0-22-15,-2-4 9 16,2 1-37-16,-1 2 1 16,-2 4 11-16,2 6-12 0,-1 4 33 15,-2 9 13-15,-1 5-14 16,-2 0 6-16,-5 0 12 15,-4 14 4-15,-5 7 16 16,-2 2-12-16,0-2 15 16,0-2-5-16,-15 1-7 15,-1-5 15-15,-2-3-16 16,0-4 11-16,0-6 7 16,-2-2-23-16,2 0 45 15,3-2-18-15,3-8 4 0,8-2 33 16,4 4-56-16,0 0-13 15,0 0 0-15,0 5 25 16,4-3-25-16,3 5 0 16,0 1 4-16,-2 0-3 15,1 0 7-15,5 0-8 16,1 8 0-16,3 8 7 16,3 0-7-16,-3 0 0 15,3-6-10-15,0-1 6 16,-2-5-22-16,2-4 10 15,-1 0 6-15,1-4-13 16,0-17 21-16,2-5-26 16,-2-4 23-16,-3-2-3 15,-1-2 8-15,-3 2 0 16,0 6-2-16,-4 3 15 0,-2 6-13 16,-1 6 1-16,-4 6 2 15,2 3 34-15,-2-1-35 16,0 3-1-16,0 0-1 15,2 0-13-15,0 12 13 16,0 9 0-16,3 1 2 16,2 2 9-16,0 4-8 15,1 0-3-15,-1-1 0 16,2-6 5-16,-2-5-6 16,-1-4 1-16,1-6 0 15,-3-3-9-15,4-3 9 16,0 0 0-16,1 0 15 0,5-15-6 15,-3-5-18-15,2 0 1 16,-2-4-20-16,0-1 27 16,-2 4-21-16,0 5 22 15,0 2-4-15,0 7 11 16,0 0-7-16,-2 7 0 16,-1 0-14-16,1 0 8 15,0 0 12-15,-3 14-5 16,-1 5 13-16,1 4-5 15,-2-2 10-15,0 4-19 16,2-4 4-16,1-1 0 16,-1-5-2-16,4-3-2 15,-4-4 0-15,-2-5 9 0,-2-3-10 16,0 0 1-16,0 0-5 16,0-5-35-16,4-14 29 15,5-8-46-15,3 1 55 16,-1-1 2-16,2 2 0 15,-2 1 0-15,2 3 0 16,-1 8 21-16,-3 3-8 16,-1 3 13-16,0 7-12 15,0 0-7-15,-1 0-12 16,1 0 5-16,4 0 0 16,1 7 30-16,-1 7-28 15,-1 2 4-15,-3 0-4 0,1 2 10 16,-2-1-9-16,0-5-3 15,1-1 1 1,-1-5 4-16,0-6 2 0,2 0-7 16,0 0 8-16,0 0 1 15,-2-10 9-15,1 0-18 16,-3-4 2-16,3-1 0 16,0 0 2-16,0 1-4 15,1 0 0-15,1-1 5 16,-4 1-4-16,3-1-1 15,-3 1 0-15,-2-1-2 16,4 0 2-16,-6 1 0 16,0 0-7-16,0-1 11 0,-2 1-16 15,0 0 12-15,0 3 0 16,0 2-1-16,0 1 4 16,0 4-3-16,0 2 0 15,0 2-16-15,-2 0 16 16,-2 0 0-16,-4 0 4 15,0 10-13-15,-1 8 10 16,1 9-1-16,-2 3 0 16,6 3-1-16,4 6 1 15,0-1 0-15,0-2 0 16,6-4-10-16,10-6 10 16,1-10 0-16,2-10-5 15,-1-6 12-15,-1 0 12 0,4-18-15 16,-1-10-1-16,2-4-2 15,0-6-1-15,1 0-5 16,-2 1 1-16,2 4-23 16,-3 5 27-16,-5 7-13 15,-3 11 11-15,-5 9-13 16,-1 1-14-16,-2 0 21 16,-2 16 4-16,-2 5-2 15,0 4-3-15,0-1 5 16,-8-5 3-16,-7-2-15 15,1-5 16-15,1-5-6 16,-3-2-7-16,5-3 13 16,7 0 12-16,-1-2-12 15,5 1 0-15,0-1-4 0,0 6 4 16,0 1 0-16,5 5 13 16,14 0 6-16,6 0 27 15,4-4-24-15,-2-4-18 16,2-2 21-16,-2-2-21 15,-3 0 7-15,-2-8-6 16,0-15 9-16,1-1-16 16,-3-3 2-16,-7-4 0 15,-2 2-13-15,-3 0 5 16,-6 4 8-16,-2 4 0 16,0 7 7-16,0 6-1 15,0 6-6-15,0 0 2 0,0 2-10 16,0 0 4-16,0 0 3 15,0 12-2-15,0 6 0 16,2 4 1-16,2 1 2 16,3-2 0-16,3 5-2 15,2-1 12-15,-1-2-9 16,1 0 5-16,-8-5-2 16,-4-3 18-16,0-3-22 15,0-1 0-15,-25-2 2 16,-10-9-2-16,-19 0-2 15,-13 0-48-15,-7-3-141 16,-7-17-97-16</inkml:trace>
  <inkml:trace contextRef="#ctx0" brushRef="#br0" timeOffset="106279.74">19801 7011 1299 0,'0'0'109'15,"0"0"-85"-15,0 0 5 16,0 0-29-16,0 0-8 16,0 0 1-16,-31 0-212 15,62 7-102-15,14-5-465 16</inkml:trace>
  <inkml:trace contextRef="#ctx0" brushRef="#br0" timeOffset="106838.08">21065 7084 90 0,'0'0'240'0,"0"0"-9"16,0 0-69-16,0 0 1 16,0 0-11-16,0 0-54 15,9-39 1-15,-5 36-38 0,1 3-32 16,-3 0 7-16,3 0-36 15,-1 18 0-15,5 18-2 16,-3 18 12-16,0 15-3 16,-6 8 0-16,0 10-6 15,0 1 19-15,0 1-20 16,0-1 0-16,-6-1 0 16,-2-6 4-16,1-12-8 15,5-14-44-15,2-16-80 16,0-19-98-16,2-20-231 15</inkml:trace>
  <inkml:trace contextRef="#ctx0" brushRef="#br0" timeOffset="107145.83">21038 7200 167 0,'0'0'467'16,"0"0"-294"-16,0 0-23 16,0 0-75-16,0 0-10 15,0 0-47-15,89-94-2 16,-57 94 20-16,-3 0-35 16,2 0 25-16,-4 12 12 0,-5 6-14 15,-4 9 3 1,-7 0-27-16,-4 10 0 0,-7-1-1 15,0-3 6-15,0-1-10 16,-10-7-3-16,-1-7-110 16,3-12-24-16,3-6-170 15,5-2-298-15</inkml:trace>
  <inkml:trace contextRef="#ctx0" brushRef="#br0" timeOffset="108234.07">21410 7077 739 0,'0'0'217'0,"0"0"-129"15,0 0-53-15,0 0-10 16,0 0-20-16,0 0 7 16,141-18-9-16,-114 28 3 0,-2 7-9 15,-4 5 3-15,-7 2 0 16,-3 3-10-16,-9-1 8 15,-2-2 1-15,0-4-1 16,0-2 2-16,0-7 13 16,-2-2-3-16,-5-3 9 15,3-4-17-15,0-2 12 16,-6 0-14-16,2 0 41 16,-1-18-38-16,-1-4 21 15,10-2-24-15,0-2 0 0,0-2-8 16,14-2 9-16,11 6-2 15,6 3 0-15,-2 8-27 16,-4 3 20-16,-6 3 4 16,-5 5 4-16,-5 2 0 15,-3 0-2-15,3 0 2 16,-2 7 1-16,4 6 0 16,5 3 31-16,2 4-24 15,2-2-7-15,2 3 12 16,0-5-4-16,-6-2-9 15,-3-7 0-15,-6-2 2 16,-7-5 4-16,0 0-4 16,0 0-2-16,5-9 27 15,-1-16-21-15,5-11-7 0,-5-1 1 16,-2 3-17-16,-2 4 7 16,0 8-15-16,-13 7-1 15,-11 8 22-15,-3 7 8 16,-4 0 7-16,-5 7 6 15,5 14-5-15,2 3 21 16,11 2-33-16,9 1 1 16,9-5-10-16,0-3 2 15,4-6-1-15,25-5-42 16,11-8-6-16,7 0 9 16,3-11-92-16,-2-14-17 15,-5-6-43-15,-7-4-52 16,-5-2 53-16,-6-1 198 0,-6 3 16 15,-3 0 163-15,-5 3 75 16,-3 6-47-16,2 2-39 16,-6 7-68-16,1 10-1 15,-5 5-22-15,0 2-46 16,0 0-17-16,0 0-14 16,0 16 0-16,2 13 12 15,-2 10-11-15,4 2 13 16,-2 3-11-16,4 2 5 15,-2-7 6-15,-2 0-14 16,-2-8 0-16,0-7 13 16,0-10-3-16,0-6-10 0,0-3 0 15,0-3 5 1,2-2 10-16,3 0-15 16,3 0 0-16,6-12 14 0,3-13-8 15,4 4-11-15,-1-2 5 16,-3 5-31-16,2 4 31 15,-4 4-25-15,1 4 12 16,-3 6 9-16,3 0-8 16,-1 0 10-16,-5 6 2 15,-6 8 0-15,-4 4-10 16,0 4-13-16,-29-1 19 16,-4-3-13-16,-13-3 34 15,0-2-12-15,1-8-5 0,3-3-28 16,11-2-30-16,8 0-34 15,10-5-106-15,10-20-210 16</inkml:trace>
  <inkml:trace contextRef="#ctx0" brushRef="#br0" timeOffset="109090.68">22781 6994 348 0,'0'0'623'15,"0"0"-419"-15,0 0-114 16,0 0-51-16,0 0-28 16,0 0 4-16,-4 0-15 15,4 0-30-15,2 2-96 16,16-2-196-16,5 0-471 15</inkml:trace>
  <inkml:trace contextRef="#ctx0" brushRef="#br0" timeOffset="109576.49">23464 6627 441 0,'0'0'316'16,"0"0"-188"-16,0 0-11 15,0 0-4-15,0 0-18 16,0 0 8-16,-27-78-78 16,27 78-7-16,0 0 9 15,0 0-19-15,0 0-5 16,0 4-3-16,6 24 8 15,4 12-4-15,-4 16-3 16,1 5-1-16,-5 1 7 16,0 6 2-16,0-8-9 15,-2-2 0-15,0-10 6 0,0-8-16 16,0-8-15-16,0-11-46 16,0-12-58-16,5-9-109 15,4 0-18-15,-2-23-112 16</inkml:trace>
  <inkml:trace contextRef="#ctx0" brushRef="#br0" timeOffset="110979.01">23484 6725 249 0,'0'0'466'0,"0"0"-285"16,0 0-69-16,0 0-36 15,0 0-6-15,0 0-14 0,-56-89-40 16,79 77-3-16,3-8-7 15,7 3-6-15,-1 1 10 16,-6 4-10-16,-3 8-2 16,-7 4-12-16,-1 0 14 15,1 16-12-15,-3 10 12 16,-1 8 0-16,-6-2-2 16,-6 2-6-16,0-2 3 15,-2 0 3-15,-16-2-9 16,-1-4 5-16,6-7-42 15,7-8-4-15,6-4 3 16,0-7-44-16,4 0 93 0,19 0 0 16,4 0 5-1,4-2 27-15,0 2-20 16,0 0-6-16,-4 0-6 0,-5 9 6 16,-6 5-6-16,-10-3 16 15,-6 1-6-15,0 2 15 16,-4-2 6-16,-17 2 1 15,-1 1-5-15,-2-6-20 16,4-1 4-16,2-4-11 16,5-4 3-16,0 0 15 15,3 0-13-15,1 0 42 16,3-12 11-16,2 3-36 16,-2 2 22-16,6 1 0 15,0 4-26-15,0 2 10 16,0 0-25-16,0 0-3 0,0 0 0 15,0 0-15-15,0 0 15 16,6 0 3-16,4 0-1 16,3 8 12-16,-1 2-14 15,1-2-8-15,1 0 5 16,1-4-28-16,3-2 21 16,2-2-3-16,2 0-7 15,3-14 11-15,0-10-9 16,-6-2 18-16,2-6-10 15,-5-1 7-15,-8 6 3 16,1 3 0-16,-7 5 7 16,0 7 5-16,-2 6-9 15,0 4 3-15,0 2-6 16,0 0 1-16,0 0-2 16,0 0-7-16,0 5 8 0,0 13-9 15,0 2 9-15,0 3 0 16,0-1-6-16,0 3 10 15,8-2-4-15,-2 2 0 16,3-1 0-16,-3-6 3 16,1-4-3-16,0-8-7 15,2-4-8-15,4-2-23 16,5 0 30-16,0-12 8 16,-1-7-46-16,-3-4 14 15,-5 2-10-15,-3-2-3 0,-3 0 39 16,1 4-21-16,1 0 27 15,-3 6 6-15,5 4 19 16,4 4 8-16,0 5-31 16,5 0 7-16,2 0-9 15,-3 7 3-15,1 12-3 16,1-1 18-16,1 1-13 16,0-2 14-16,0-3-19 15,-7-4 0-15,0-6 5 16,-2-4 5-16,0 0-10 15,0 0 11-15,2-6-10 16,-2-14 6-16,3-4-7 16,-6-4-8-16,0-7-11 0,-1-1 16 15,-3 0 2-15,0 2 2 16,0 0 23-16,-2 6 45 16,3 7-50-16,0 7 9 15,-1 9 5-15,0 1-24 16,-2 4 1-16,2 0-10 15,-2 0-9-15,0 0 1 16,0 9 4-16,4 16 4 16,-2 7 3-16,3 8 8 15,1 2-14-15,4 8 3 16,1 0 0-16,-1 1 3 16,4-4-3-16,-5-10 0 15,0-7-3-15,-4-8 9 16,-3-7-6-16,-2-8 0 0,0-3 2 15,0-4-7-15,0 0 15 16,0 0 14-16,-4-4 11 16,-8-14-35-16,6-6 10 15,3-7-10-15,3 0 11 16,0-1-20-16,7 0 9 16,11 6 0-16,4 4-1 15,0 5-28-15,5 8 4 16,4 4-37-16,5 5-106 15,5 0-66-15,7 0-567 16</inkml:trace>
  <inkml:trace contextRef="#ctx0" brushRef="#br0" timeOffset="112246.98">25093 6717 103 0,'0'0'215'15,"0"0"-85"-15,0 0-29 16,0 0-15-16,0 0-15 16,0 0-5-16,-36-148-2 15,25 130 10-15,3 4-24 16,1 0 16-16,5 8-21 15,-1 2 4-15,3 2-9 16,0 2-28-16,0 0-12 16,0 0-11-16,0 9 11 0,-7 12-4 15,1 9 7 1,-3 8-3-16,0 3 0 0,4 8 6 16,3-1-10-16,2 1 4 15,0-5 0-15,2-2-10 16,17-4 19-16,-2-10-18 15,3-9 2-15,3-10-63 16,-1-9 23-16,2 0 9 16,1-12 38-16,4-14 0 15,-5-8-2-15,-3-2 2 16,-4-7-2-16,-5 2 9 16,-3-1-7-16,-7-1 23 15,-2 3 14-15,0 2 12 16,0 2-26-16,0 10-5 0,0 8 26 15,0 9-18-15,0 8 18 16,0 1-33-16,0 0-6 16,0 0-10-16,0 18-12 15,0 16 17-15,0 4 0 16,0 8-8-16,2 2 8 16,2 1 19-16,-2-3-18 15,-2-2 26-15,2-6-25 16,-2-6 0-16,0-8-2 15,0-7 7-15,0-8-7 16,0-7 0-16,5-2-5 16,2 0-4-16,4-18 4 0,5-10-23 15,-3-2 28 1,0-5-19-16,1 4 14 0,1 0 3 16,-1 6 2-16,-1 8-3 15,-1 5 3-15,-2 6 0 16,-1 6-1-16,5 0 0 15,-3 0 1-15,0 0 0 16,0 16 4-16,-2 3 4 16,2 1-5-16,1 2 15 15,-2-2-11-15,2 1 3 16,-1 1-10-16,4-3 0 16,-3-5 3-16,3-3 1 15,-1-8 0-15,-3-3-4 0,5 0 0 16,-1 0-19-16,3-9 18 15,1-8-31-15,2-7-7 16,6-7 28-16,-3-4-22 16,1-4 13-16,-3 4 3 15,-8 0-3-15,-6 7 17 16,-8 4 3-16,0 0 0 16,0 10 16-16,0 6-13 15,0 5-3-15,0 3-3 16,-2 0-12-16,-2 0 12 15,-3 15 3-15,2 2 0 16,1 2-3-16,-1 3 13 16,-1 4-10-16,4 4 33 0,0 7-24 15,2-2 30-15,0 6-12 16,0-5-14-16,17-2 23 16,5-9-33-16,3-6 1 15,0-9-4-15,-1-6 2 16,-2-4 7-16,-4 0-9 15,-5-24-73-15,-8-6-34 16,-5-7-91-16,0-2-132 16</inkml:trace>
  <inkml:trace contextRef="#ctx0" brushRef="#br0" timeOffset="112470.85">25069 6695 476 0,'0'0'286'0,"0"0"-157"16,0 0-42-16,0 0 39 15,0 0 0-15,0 0-103 16,133-62 14-16,-75 33-37 16,-2 3 7-16,-7 3-7 15,-11 7-9-15,-7 6-72 16,-10 4-86-16,-11 0-265 15</inkml:trace>
  <inkml:trace contextRef="#ctx0" brushRef="#br0" timeOffset="113356.92">26522 6694 398 0,'0'0'282'16,"0"0"-103"-16,0 0-12 15,0 0-14-15,0 0-66 16,0 0 5-16,-29-133-70 15,29 127-3-15,2 4 6 16,3 2-25-16,-3 0 0 0,2 0-2 16,5 4 5-16,-2 17-2 15,2 12 4 1,0 13-5-16,-2 5 0 0,-1 0 7 16,-1 0-7-16,-1-9 0 15,-2-6 4-15,-2-8-6 16,2-10 9-16,-2-8-7 15,0-6 0-15,0-4 2 16,0 0-2-16,0-14 12 16,3-14-12-16,-3-10-1 15,0-6-20-15,0-5 18 16,0-2 1-16,0 0 4 16,0 7 2-16,0 10-4 15,0 14 0-15,0 14 17 16,4 3-13-16,-2 3-8 0,6 0-1 15,0 19-7-15,5 9 5 16,3 9 7-16,-1 0 0 16,6-7-5-16,-3-5 5 15,3-13-10-15,-2-9 9 16,1-3-6-16,-1 0 4 16,0-24 3-16,1-7 0 15,-3-8-14-15,4 0 13 16,-6-2 1-16,3 3-7 15,-5 6 5-15,-1 7 2 16,-6 9 6-16,1 6-6 16,-5 9 38-16,0 1-31 15,2 0-6-15,6 10-1 16,1 24-2-16,1 12 2 0,1 12 0 16,-5 4 7-16,4-5-1 15,-3-6-6-15,1-8-19 16,2-11-13-16,1-6-131 15,1-14-104-15,-1-12-160 16</inkml:trace>
  <inkml:trace contextRef="#ctx0" brushRef="#br0" timeOffset="113724.71">27200 6520 382 0,'0'0'371'16,"0"0"-203"-1,0 0-10-15,0 0-41 0,0 0-39 16,0 0-28-16,16-73-47 16,-16 73 1-16,2 0-3 15,0 0 5-15,2 2-6 16,3 18 5-16,1 8-5 16,4 6 21-16,-1 6-17 15,-2 2-4-15,0 7 11 16,-2-3-7-16,-1-2 11 15,1-5-15-15,-3-5 4 16,3-5 5-16,0-9-2 0,2-8-7 16,2-8 0-1,9-4 2-15,4 0 18 16,8-2-9-16,1-16-5 0,-2-5-3 16,-2 4-3-16,-2 1-24 15,-4 1-4-15,-4 8-61 16,-3-1-70-16,-7 2-153 15,0 1-454-15</inkml:trace>
  <inkml:trace contextRef="#ctx0" brushRef="#br0" timeOffset="115493.81">27987 6615 201 0,'0'0'211'0,"0"0"-58"15,0 0-10-15,0 0-73 16,0 0-25-16,0 0 19 16,-3-37 2-16,3 37-16 15,0 0 1-15,0 0-16 0,0 0-8 16,0 0 12-16,0 0-39 15,0 19 0-15,-2 15-3 16,-4 12 11-16,1 5-1 16,2-1-7-16,1-6 0 15,2-8 2-15,0-12 3 16,0-8-5-16,0-8 0 16,0-7 8-16,0-1-3 15,0 0-4-15,0-1 3 16,2-22 7-16,12-4-11 15,4-4-4-15,2 4 2 16,-2 4 2-16,2 5-10 16,0 6 10-16,0 7-25 0,-2 3 23 15,2 2-6-15,-3 0 8 16,4 9 17-16,-3 10-6 16,1-1 20-16,2-2-30 15,-5-4 0-15,-1-7 10 16,-4 2-2-16,-4-7-9 15,0 0 6-15,-1 0-5 16,1-10 21-16,2-13-22 16,-2-4 0-16,-5-6 6 15,-2 1-6-15,0-2-19 16,0 5 19-16,0 4 7 16,0 9 30-16,-4 6-3 15,4 6-18-15,0 4 16 16,0 0-32-16,0 0-3 0,0 0-5 15,0 0-29-15,8 0 37 16,8 6 8-16,1 2-3 16,6 1 15-16,0-9-15 15,2 3-5-15,2-3 0 16,2 0-7-16,0 0 2 16,0 0-15-16,-4-3 11 15,-2-6-3-15,-4-1 14 16,-3 0-2-16,-5 1 2 15,-1 4 1-15,-4 1 13 0,0 4-16 16,-1 0-2 0,3 0-7-16,2 8-4 0,-1 16 13 15,-1 0 0 1,2 4 1-16,-4-4-2 0,-3-5 1 16,-1-6 0-16,-2-7-5 15,0-1 8-15,0-5-3 16,0 0 8-16,0 0-5 15,0 0 12-15,0-11-9 16,0-9-2-16,0 0 2 16,0-1-6-16,-5 0-18 15,1 3 12-15,2-1-11 16,-2 10 15-16,-2 3-10 16,4 4-26-16,-2 2 38 15,0 0-18-15,-7 14 14 0,-5 15 0 16,-2 6 8-16,0 5-5 15,5 2 2-15,1 1-1 16,6-7 4-16,0-7-4 16,3-4-2-16,3-9-8 15,0-8-43-15,0-8 8 16,0 0 5-16,0-17 40 16,18-12 0-16,2-5-24 15,3-5 24-15,-6 1 0 16,-1 6 5-16,-3 8 4 15,-1 8-4-15,-4 8 11 16,3 3 26-16,5 5-27 0,-1 0 12 16,1 0-5-1,2 17-22-15,-5 3 26 0,3 1-20 16,0 0-4-16,-3-3 16 16,-2-4-18-16,0-5 0 15,-2-6 8-15,3-3-7 16,-4 0 27-16,3-2-14 15,-1-15-10-15,-4-3 28 16,3-5-29-16,-3 1 1 16,4-2-4-16,-2 0 9 15,1 2-22-15,0 0 11 16,0 4 2-16,-2 6-8 16,-3 6 17-16,-2 2-9 15,-2 6 0-15,0 0-49 16,0 0 42-16,0 0-11 0,0 4 18 15,-2 12 0-15,2 0 2 16,0 3-6-16,4 4 1 16,19-3 3-16,2 4 14 15,-1 1-14-15,-9 0 6 16,-8 0-4-16,-7-2 5 16,0 0-7-16,-11-3 22 15,-16-3-9-15,-4-3 9 16,0-6-22-16,4-4-20 15,8-4-30-15,2 0-85 16,13-9-104-16,4-22-427 16</inkml:trace>
  <inkml:trace contextRef="#ctx0" brushRef="#br0" timeOffset="116349.26">29841 6631 213 0,'0'0'181'0,"0"0"-14"0,0 0-17 15,0 0-49-15,0 0 37 16,0 0-54-16,0-157-24 16,0 128 6-16,0-2-27 15,0 8 11-15,0-1-18 16,0 3-18-16,0 5 23 16,0 5-20-16,0 2-15 15,0 3 39-15,0 2-30 16,0 2-3-16,0 2-8 15,0 0 2-15,0 0-10 16,0 12-7-16,0 24 15 16,0 22-5-16,0 21 16 15,0 16-11-15,4 14 0 16,3 4 7-16,-2-4-4 0,-5-7-3 16,0-5-2-16,0-13-10 15,0-13-37-15,0-15-41 16,0-22-84-16,0-18-54 15,0-16-148-15</inkml:trace>
  <inkml:trace contextRef="#ctx0" brushRef="#br0" timeOffset="116630.1">29839 6708 605 0,'0'0'174'0,"0"0"-36"0,0 0-46 16,0 0-13-16,0 0-52 16,0 0-3-16,133-159 4 15,-112 155-9-15,-5 4 2 16,-10 0-20-16,1 0-1 16,-5 14 26-16,-2 5-17 15,0 7-11-15,0-1 2 16,-13 3 0-16,-3-1 26 15,1-6-26-15,1-1-41 16,7-7-76-16,5-9-113 0,2-4-202 16</inkml:trace>
  <inkml:trace contextRef="#ctx0" brushRef="#br0" timeOffset="119371.36">30144 6565 103 0,'0'0'605'0,"0"0"-435"16,0 0-130-16,0 0 32 16,0 0-29-16,0 0-33 15,71-19 27-15,-55 14-37 16,-3-2 1-16,-1 0 16 16,-1-5-13-16,-2-3-1 15,-4 0-3-15,-3-1-4 16,-2 0-3-16,0 2-16 0,0 3 23 15,0 4-10-15,0 2-8 16,0 3-4-16,-2 1 22 16,-8 1 31-16,-3 0-10 15,-3 0-21-15,3 15 0 16,-1 6-5-16,6 6 3 16,3 8 2-16,5 3 0 15,0 2 9-15,0 2-3 16,11-2-6-16,12-6 0 15,1-8 24-15,1-12-24 0,2-14 0 16,-1 0 22 0,3-14-13-16,4-18 18 0,-2-8-27 15,2 0 0 1,-8-1 14-16,2-3-11 0,-8 7-3 16,-9 1 0-16,-5 3 0 15,-5 12 0-15,0 6 16 16,0 9 3-16,0 6-11 15,-15 0 16-15,-8 3-26 16,-4 17 3-16,2 1-1 16,8 2 0-16,5-2 0 15,10 0-17-15,2-3 13 16,0-2-31-16,21-4-2 16,8-4 28-16,2 0-9 15,2-4 10-15,3-4-10 0,0 4-2 16,0-4 11-16,-7 1-46 15,0 4 16-15,-6-3 7 16,-4 0 32-16,-3 1 14 16,-5-3-14-16,-3 0 1 15,1 0 57-15,-2-5-34 16,2-11 29-16,-3-7-4 16,4 0-27-16,-1-5 16 15,-3-5-36-15,-2-1-1 16,-1-5 16-16,-3-4-16 15,0 1 6-15,0 4 7 16,0 8 7-16,0 9 13 0,0 12-29 16,0 3 3-1,0 6-5-15,0 0-3 0,0 0-11 16,0 15-10-16,0 16 21 16,0 15 8-16,0 10-6 15,9 11-2-15,11 11 10 16,0 7-2-16,3 14-6 15,-4-3 0-15,-3-1 2 16,-5-13 12-16,-9-9-14 16,-2-14-2-16,0-14 0 15,-2-14 9-15,-5-13-17 16,1-11 8-16,2-7-22 16,-6 0 22-16,3-14 25 15,3-19-18-15,2-11-7 16,2-8-58-16,0-4 20 0,0-7 7 15,-6 0 31-15,-6-1 5 16,-3 2 3-16,-4 12 34 16,6 9 17-16,2 16-29 15,4 8 4-15,5 8-9 16,2-3-20-16,0 3-5 16,2-3-6-16,19-4 6 15,0 0 0-15,11-2-4 16,0-1 4-16,-1 2 0 15,-8 0 3-15,-2 5-5 0,-10 3 2 16,-2 4 0 0,-4 3 0-16,-3 2 1 0,0 0-6 15,2 0-8-15,-2 0-28 16,3 18 26-16,2 9 15 16,0 7 0-16,-1 2-1 15,3 1 8-15,2 1-7 16,-2-9 0-16,2-5 2 15,-2-11-10-15,-4-6 8 16,-1-7 0-16,0 0-7 16,1-6 17-16,-1-20-7 15,1-6-3-15,-5-3-31 16,0-2 25-16,0-5-20 16,-14 2 26-16,-4 4-2 15,3 5-6-15,2 13 8 0,6 9 16 16,2 4-11-1,5 5 17-15,-2 0-22 0,-4 0-5 16,-3 14 0-16,2 12-7 16,0 4 12-16,5 2 0 15,2 3 0-15,0-1 8 16,9 1-8-16,13-4 3 16,3-7-11-16,4-9 22 15,2-10-14-15,0-5 0 16,1 0 3-16,1-22-4 15,-2-7 1-15,-4 0-8 16,-2-3-4-16,-10 2 7 0,-4 2 3 16,-4 2-15-16,-3 4 15 15,-2 3-13-15,-2 10 30 16,0 3 8-16,0 3-8 16,0 3-15-16,0 0-11 15,-4 0-12-15,-14 13 23 16,3 2 13-16,6 3-13 15,9 3-33-15,0-3-2 16,11-1-42-16,9 2 29 16,2-6 8-16,-4-1 1 15,-7-1 35-15,1-5-4 16,-8 4 8-16,2-4-1 16,1 4 6-16,-1-2-5 15,0-2 0-15,0 2 3 16,-2-4 6-16,1-1-9 0,-3 0 0 15,0-3 0-15,0 0 7 16,3 0 7-16,6-3 29 16,0-14-31-16,1-1 26 15,-1-2-30-15,-7 0-5 16,0-2 1-16,1 3 6 16,-5 3 11-16,2 5-5 15,1 0 14-15,-3 6 11 16,0 1-18-16,0 4 15 15,2 0-19-15,-2 0-19 0,2 0-1 16,0 0-7 0,1 0 7-16,-1 0-6 0,-2 13 7 15,0 7 0-15,0 3-2 16,0 3 3-16,2-4-1 16,2-2 0-1,5-4 0-15,0-5-6 0,0-4-5 16,2-7 2-16,3 0-5 15,3-4 8-15,1-18 4 16,0-5-19-16,-2 1-5 16,0-6 18-16,-6 5-9 15,-1 3 17-15,-2 3 1 16,0 9 11-16,-5 4 3 16,0 7 22-16,0 1-21 15,-2 0-16-15,0 0 0 0,0 0-12 16,0 9 11-16,0 14-12 15,0 3 13-15,0 0 0 16,0 2 4-16,0-1 2 16,0-4-2-16,0-2-4 15,3-10 0-15,-1-5 3 16,-2-6-3-16,4 0 7 16,0 0-6-16,8-5 20 15,-1-10-21-15,5-7-16 16,-3-2 5-16,3 0-32 15,-1 4 37-15,-4 0 2 16,-1 8 4-16,-6 1 12 0,0 8-2 16,-2 3 26-16,3 0-6 15,-5 0-29-15,2 0-2 16,2 11-2-16,4 11 3 16,-2 3 22-16,3 1-21 15,-3 0-1-15,4-2 0 16,-2-5 7-16,-1-2-7 15,-3-9 0-15,-2-1 2 16,-2-7-8-16,0 0 6 16,0 0 0-16,2 0-6 15,6-20 6-15,3-3-21 16,3-5-2-16,-1 2 21 16,-3-1-9-16,2 6 7 15,-3 3 4-15,-3 4 5 16,1 6-1-16,-2 4 19 0,-3 4 4 15,0 0-26-15,0 0-1 16,1 0-16-16,1 7 16 16,2 10-8-16,4 0 16 15,-6 0-8-15,1-2 0 16,-1-3 2-16,-4-3 1 16,2-4-2-16,-2-5-1 15,0 0 1-15,2 0 11 16,5 0-4-16,5-5-8 15,0-16 8-15,5 1-17 16,-2 3 7-16,-9 0 2 16,4 8-2-16,-6 3 13 0,0 4 9 15,-4 2 12-15,0 0-32 16,3 0 0 0,1 8-5-16,2 16 5 0,2 2 0 15,0-1 5-15,3 1-5 16,1-3 0-16,1-5-50 15,7-8-29-15,5-8-102 16,-1-2-108-16,5-2-200 16</inkml:trace>
  <inkml:trace contextRef="#ctx0" brushRef="#br0" timeOffset="119807.23">32407 6495 155 0,'0'0'166'0,"0"0"-166"16,0 0 224-16,0 0-7 15,0 0-99-15,0 0-12 0,51-173-15 16,-49 160-31-1,-2 6 41-15,0 7-48 0,-2 0-44 16,-23 0-9-16,-6 0 4 16,2 12-8-16,10 8 4 15,3 2-15-15,11 1 9 16,5-6 6-16,0-2-12 16,0-5-12-16,21-8 11 15,-6-2 13-15,7 0 0 16,-1 0 0-16,3 5-2 15,0 9-36-15,-1 6-25 16,1 8 15-16,3 9-22 16,-2 1 16-16,-3 4 19 15,-4 1 35-15,-7 1 9 0,-9-7-9 16,-2-2 0-16,0-12 23 16,-7-5 4-16,-10-8 31 15,-1-5 1-15,-3-3-9 16,2-2 31-16,1 0-32 15,-3-17 5-15,8-15 1 16,5-10-52-16,8-6 7 16,0-8-10-16,0 5 7 15,0-4-15-15,6 8-19 16,-1 3-44-16,-5 3-68 16,0 0-121-16,-3-2-274 15</inkml:trace>
  <inkml:trace contextRef="#ctx0" brushRef="#br0" timeOffset="119959.44">31947 6038 950 0,'0'0'127'16,"0"0"-116"-16,0 0-11 15,0 0-86-15,0 0-152 16,0 0-515-16</inkml:trace>
  <inkml:trace contextRef="#ctx0" brushRef="#br0" timeOffset="121930.91">932 9569 222 0,'0'0'237'0,"0"0"-76"0,0 0-99 16,0 0 18-16,0 0-7 16,0 0-50-16,8-3-21 15,-8 3-2-15,0 0 9 16,2 0 21-16,-2 0-28 15,0 0 13-15,0 0 31 16,0 0-14-16,0 0 18 16,0 0-15-16,0 0 11 15,0-5 33-15,-13-4-48 16,-3 0-24-16,-6-2-7 16,0-1 1-16,-5 7-3 0,-2-2 2 15,5 5 0 1,1 2 14-16,4 0-10 0,3 0-4 15,0 0 0 1,5 0-15-16,2 11 14 0,5 11-9 16,2 10 5-16,2 2-4 15,0 2 9-15,0 0 0 16,0-4-2-16,0-6 0 16,0-5 2-16,0-12-2 15,0-5-21-15,0-4 18 16,0 0-6-16,10-13 11 15,11-20 0-15,4-5-17 0,-4-2-2 16,6 2-6 0,-5 4 8-16,-1 12 1 0,-6 10 21 15,-11 5-5-15,1 7 0 16,4 0-35-16,4 0 28 16,10 15 4-16,-1 9 6 15,0 4 28-15,0 4-31 16,-1-2 16-16,-4-6-16 15,-3-4 14-15,-5-8-14 16,-3-6 1-16,1-3 8 16,-4-3 26-16,-1 0-16 15,2 0 25-15,3-3 9 16,-1-13-45-16,8-6 7 16,-3-6-15-16,0-2-23 15,0-2 21-15,-4 1-30 0,-3 6 22 16,-4 1 2-16,0 3 1 15,0 8 7-15,0 1 0 16,0 8 6-16,0 4-9 16,0 0 3-16,0 0-12 15,0 9-50-15,0 11 30 16,7 3 31-16,7-1 1 16,3 0 0-16,5-2-5 15,3-4 5-15,-5-3 0 16,-7-1 38-16,-10-10 1 15,-3 3-5-15,0-1-23 16,-5 4 4-16,-15 2 56 0,-5 0-48 16,-1-3-11-1,4-2-9-15,6-3-3 0,7-2-30 16,9 0-71-16,0-14-80 16,18-11-497-16</inkml:trace>
  <inkml:trace contextRef="#ctx0" brushRef="#br0" timeOffset="123189.07">1684 9465 219 0,'0'0'379'16,"0"0"-249"-16,0 0-63 15,0 0 45-15,0 0-94 16,0 0-8-16,64-44 3 15,-47 27-10-15,-1 1 11 16,-5 0-7-16,-5-2-3 16,-4 3-4-16,-2 0 2 0,0 3-8 15,0 2-9-15,-8 1 15 16,-3 4 0-16,-1 3-12 16,-1 2 9-16,-1 0 2 15,1 0-24-15,0 10 25 16,-1 10-9-16,2 3 2 15,0 5 0-15,1-1 14 16,5 5-1-16,1-1 35 16,5 1-22-16,0-3 12 15,0 2-15-15,5-7-12 16,10-7 7-16,3-6-7 16,-3-7 7-16,1-4 27 15,-1 0-10-15,1-6 55 0,5-15-35 16,-2-10-48-16,4-3 17 15,-3 0-14-15,2 1-6 16,0 5-18-16,1 2-20 16,-2 6 30-16,0 8-16 15,-5 5 25-15,-3 7-10 16,-5 0 6-16,0 0 1 16,-6 15-26-16,-2 9 13 15,0 5 18-15,0-2 4 16,0-1 13-16,0 3 24 15,-10-7-26-15,4-4-8 16,-1-4-4-16,1-7 7 0,2-2 19 16,1-3-29-16,3-2 6 15,0 0 18-15,0 0-16 16,0-5 22-16,0-12-30 16,0-5-9-16,9-6-1 15,8 0-16-15,1-3-27 16,-5 2 42-16,1 4-27 15,-5 4 38-15,-5 4-2 16,1 5 4-16,-5 8 11 16,0 2-5-16,0 2 7 15,0 0-10-15,0 0-5 16,0 0-25-16,0 0-12 16,0 14 37-16,-5 5 13 0,-1 0-13 15,2 3 0 1,-1-1-4-16,5 2 6 15,0 0-4-15,0 0 2 0,15 1 0 16,10-3-1-16,4-8 1 16,0-6 0-16,2-7 27 15,-4 0-22-15,0-2-2 16,-4-20-3-16,-4-2 11 16,-1-6-23-16,-5-1 1 15,-6-3 2-15,-2 3 0 16,-5-1 3-16,0 1 6 15,0 5 16-15,0 2 18 16,0 10 35-16,0 5-43 16,0 2 9-16,0 5 21 0,0 2-51 15,0 0 9-15,0 0-14 16,0 0-4-16,0 0 2 16,2 4-26-16,0 16 28 15,0 12-6-15,1 8 11 16,-1 12-5-16,-2 15 0 15,0 10 7-15,0 13-5 16,0 5-2-16,0 7 0 16,2 3-2-16,0-9 6 15,4-10-4-15,2-19 0 16,-2-18-56-16,1-15-58 16,-1-15-32-16,-1-17-113 15,-3-2-258-15</inkml:trace>
  <inkml:trace contextRef="#ctx0" brushRef="#br0" timeOffset="123478.08">2271 9503 623 0,'0'0'223'0,"0"0"-95"16,0 0-77-16,0 0-23 15,0 0 38-15,0 0-66 16,109-159 7-16,-95 159-14 0,-1 0 7 16,-6 4-9-1,-7 15-5-15,0 2 14 0,0 4 3 16,-12 2 19-16,-5 0 11 16,-5-1-8-16,-1-2-24 15,6-6-2-15,1-4-65 16,9-11-117-16,7-3-88 15,0-3-270-15</inkml:trace>
  <inkml:trace contextRef="#ctx0" brushRef="#br0" timeOffset="124650.99">2529 9381 488 0,'0'0'228'0,"0"0"-185"15,0 0-19-15,0 0 29 0,0 0 1 16,0 0-44-16,112 0-1 16,-85 0-9-16,-7-3 5 15,-7-5 12-15,-4-4-16 16,-5 0 2-16,1-2 23 16,-2-2-17-16,-3 0-8 15,0 0-1-15,0 4-14 16,0 1 6-16,-12 6-24 15,1 1-3-15,-5 4 35 0,-1 0 15 16,1 0-1 0,-4 12-14-16,4 10 0 0,-1 4 4 15,1 2 9-15,3 6 5 16,3-2 17-16,4 1-33 16,6-1 10-16,0-4-5 15,0-4-2-15,11 0 6 16,5-10-5-16,-1-6-6 15,5-8 26-15,5 0-13 16,4-8 13-16,4-16-16 16,1-7-7-16,-1-4-6 15,0-4-9-15,1-1-20 16,-3 2 21-16,-7 6-14 16,-3 6 25-16,-8 11-1 15,-4 4 3-15,0 7 29 0,-5 4-31 16,3 0 10-16,2 2-14 15,0 14 13-15,0 0-5 16,-3 0 14-16,2 0-14 16,-2-2 3-16,-4-2-7 15,0-2 0-15,1-1-11 16,-3-5 17-16,0-3-12 16,0-1 2-16,0 0 3 15,0 0 1-15,0 0 11 16,0-10-8-16,0-8-3 15,0 0-7-15,0 1 7 16,-7 3 5-16,1 2 1 0,-4 5 20 16,6 5-15-16,2 2-2 15,-3 0-9-15,-1 0-1 16,-4 9-1-16,-3 12 2 16,0 5 0-16,-1 4 8 15,6 4-6-15,3 1 10 16,5 0-2-16,0-3 6 15,3-1-16-15,18-7 3 16,8-7 5-16,2-10 17 16,4-7-24-16,-4 0 2 15,0-10 35-15,0-14-34 16,-2-7 3-16,-5-4-7 16,1-6-5-16,-5-3-13 15,-5-2-34-15,-3-1 15 0,-6 6 29 16,-3 1-10-1,-3 5 18-15,0 10 12 0,0 4 8 16,0 7 29-16,0 2-20 16,0 7-5-16,0 1 14 15,0 2-32-15,0 2 3 16,0 0-7-16,0 0 6 16,0 0-6-16,0 0-2 15,0 0-6-15,0 0-6 16,0 0 4-16,0 0-4 15,-5 11 12-15,1 3 0 0,0 3-3 16,1 2 3 0,3 6 0-16,0 5-7 0,0 7 14 15,0 2 1-15,0 3 11 16,9 2-13-16,2-4 24 16,3-4-30-16,-3-5 0 15,-1-9 4-15,2-10-4 16,1-8 0-16,3-4 7 15,4 0-7-15,2-13 26 16,1-11-26-16,-4-5-36 16,-3-1-26-16,-9-1-115 15,-7 4-142-15,0 3-247 16</inkml:trace>
  <inkml:trace contextRef="#ctx0" brushRef="#br0" timeOffset="124841.07">3241 9324 420 0,'0'0'309'16,"0"0"-83"-16,0 0-23 16,0 0-94-16,0 0-70 15,0 0-3-15,62-56-26 16,-35 37 8-16,-7 2-18 16,0 3-36-16,-7 4 15 15,-3 5-139-15,-6 5-30 16,-2 0-174-16,-2 0-143 15</inkml:trace>
  <inkml:trace contextRef="#ctx0" brushRef="#br0" timeOffset="125965.25">3241 9324 130 0,'48'85'328'0,"-48"-85"-188"15,0 0-66-15,0 0-35 16,0 0-32-16,0 0 32 15,-19 23 43-15,19-16-14 16,6-2 11-16,5 4-44 16,3-4-1-16,1 2-12 15,6-3-12-15,1-4 29 16,7 0-28-16,0 0 9 16,2-16 5-16,3-6-19 0,-5-7-12 15,-6-1 3 1,-4 2-14-16,-8 3 6 0,-4 2 11 15,-1 3 0-15,-3 5 7 16,-1 3-7-16,-2 3 12 16,0 4-12-16,0 5-8 15,0 0-7-15,0 0-11 16,0 0 4-16,0 5 13 16,-9 11 16-16,-5 4-7 15,1 2 0-15,-1 4 0 16,4 1-5-16,3 0 12 15,3-1-7-15,4 1 0 0,0-3 6 16,6-7-9 0,17-4 6-16,6-8 9 0,2-5 21 15,2 0-27-15,3-9 7 16,-3-14-13-16,-2 0-74 16,-2-3-12-16,-4-1-7 15,-3 1 7-15,-2 2 64 16,-2 2-6-16,0 5 7 15,-2 6 21-15,-6 3 33 16,2 2 22-16,-5 2-34 16,-3 4-2-16,-4 0 11 15,2 0-25-15,0 0 1 16,3 0 18-16,-1 10-6 16,1 0 7-16,0-1-18 15,-1-2-2-15,2-2 7 0,-1-3-7 16,-3-2-5-16,-2 0 17 15,0 0-16-15,0 0 38 16,0 0 41-16,0 0-27 16,0-9-32-16,-9-5-21 15,-4 0-4-15,-1 5 4 16,1-3-22-16,-1 7 18 16,4 1 4-16,-2 2-4 15,1 2-8-15,0 0 10 16,-7 9 2-16,1 10-13 15,-4 8 10-15,-1 8 3 16,5 2-1-16,3-2 2 0,5 1 14 16,9-3-15-1,0-5 0-15,13-8 13 0,18-8-8 16,2-10 4-16,4-2 11 16,-2-6-19-16,-3-22 28 15,-5-9-29-15,-8-5-4 16,1-6-2-16,-5-3 4 15,-1 2 1-15,-3-3 1 16,-3 0 0-16,-6 1-11 16,-2 4 11-16,0 3 0 15,0 10-1-15,-12 3 15 16,3 11-14-16,3 11 8 16,2 2-6-16,0 7-2 15,-2 0-6-15,-1 0 4 16,-3 14-8-16,-4 10 1 0,5 7 9 15,1 6 0-15,0 5 5 16,8 9-1-16,0 4 12 16,0 0 9-16,25-5 15 15,6-8-29-15,2-12 14 16,6-10-11-16,-4-12-14 16,3-8 34-16,2 0-33 15,-1-24-2-15,-2-12-19 16,-4-12-140-16,-3-6-246 15</inkml:trace>
  <inkml:trace contextRef="#ctx0" brushRef="#br0" timeOffset="134314.62">2338 6427 60 0,'0'0'66'0,"0"0"-1"16,0 0-15-16,0 0-6 15,0 0 1-15,0 0-22 16,0 0 18-16,0 0-19 15,0 0 5-15,0 0 38 16,0 0-42-16,0 0-12 16,0-4 14-16,0-5-20 15,0 2 26-15,0-1-31 16,0-5 3-16,0 4 24 16,6-3-25-16,6-4 12 0,8-3-14 15,9-4-5-15,6-2 5 16,8 1 0-16,1 0 0 15,-1 0 6-15,-3 5 0 16,0-1-6-16,-9 6 0 16,-4 5 9-16,-9 3-16 15,-12 2 7-15,1 4 0 16,-5 0-9-16,2 0-16 16,4 0-71-16,-6 4-38 15,-2 10-62-15</inkml:trace>
  <inkml:trace contextRef="#ctx0" brushRef="#br0" timeOffset="134702.38">2371 6377 86 0,'0'0'112'0,"0"0"-34"15,0 0-12-15,0 0-1 16,0 0-57-16,0 0 43 16,89-123 10-16,-60 98-33 15,0 4 13-15,-2 1-35 16,2 3 0-16,0 3-6 16,0 7-6-16,5 5-31 15,-1 2-145-15,-8 0-104 16</inkml:trace>
  <inkml:trace contextRef="#ctx0" brushRef="#br0" timeOffset="158023.65">20425 4496 61 0,'5'-3'73'15,"-1"-1"-3"-15,2 0 19 16,0 0-26-16,0 3-17 15,-1-1 6-15,1-2-9 16,1 0 2-16,-3 0-13 16,1 1-1-16,-3 1 40 15,-2 2-26-15,0 0 5 16,0 0 14-16,0 0-25 16,0 0 18-16,0 0-50 15,-11 0-3-15,-2 2 47 0,-1 6-36 16,5-1 5-16,7-5-1 15,2-1-6-15,0-1-12 16,0 0 23-16,27-1 38 16,24-23 63-16,16-9-119 15,8-9 2-15,4 0-8 16,-10-1 9-16,-7 2-9 16,-6 3 0-16,-9 8 5 15,-11 3 1-15,-12 9-6 16,-11 7 0-16,-6 4-1 15,-7 4-19-15,0 3-6 16,0 0-64-16,-20 0-29 16,-13 8 17-16,-8 16-86 0,-3 3-110 15,-1 0 20-15</inkml:trace>
  <inkml:trace contextRef="#ctx0" brushRef="#br0" timeOffset="158406.95">20530 4420 366 0,'0'0'161'15,"0"0"3"-15,0 0-70 16,0 0-10-16,0 0 12 16,0 0-44-16,-7-87 14 15,9 84-35-15,1 1 0 0,-3 2 10 16,0 0-35-16,0 0-11 15,0 0 5-15,0 5-11 16,-3 19 11-16,-10 7 0 16,-3 6 8-16,-1 1-3 15,3 1 12-15,1-3-14 16,4-10-3-16,4-4 11 16,3-10-4-16,2-6-7 15,0-2-7-15,7-2 7 16,24 1 27-16,10-3 26 15,5 0-39-15,3 0-7 16,-7 0-6-16,-8-12-1 16,-10 3-30-16,-12 1-27 0,-12 4-92 15,0 4-82-15,-14 0-345 16</inkml:trace>
  <inkml:trace contextRef="#ctx0" brushRef="#br0" timeOffset="165104.97">21663 3766 201 0,'0'0'123'0,"0"0"-1"15,0 0 3-15,0 0-8 0,0 0-17 16,0 0-17 0,0 0 28-16,-5-54-14 0,8 48-2 15,-3 3-1-15,0 1-59 16,0 2 13-16,0 0-23 16,0 0-23-16,0 0 3 15,0 0-5-15,0 11-13 16,2 12 11-16,0 13-5 15,0 3 7-15,2 1 0 16,1-1 0-16,-1-2 3 16,0-7-1-16,2-6-2 15,-2-5 0-15,-2-10 6 16,-2-4-14-16,2-4 8 16,0-1 0-16,3 0 11 0,1-24-11 15,1-6-8 1,0-6 6-16,0-4-12 0,-1 2 14 15,3 2 0 1,0 6 5-16,0 4-3 0,0 10 1 16,0 5-2-16,0 4-1 15,2 4-6-15,3 3 2 16,-1 0 3-16,3 3 1 16,-1 15-18-16,1 6 18 15,-3 6 0-15,-3 0-2 16,4 2 12-16,-5-4-10 15,3-4 0-15,-6-9 0 16,3-2 4-16,-5-9-1 0,1-4-3 16,4 0 1-1,2-4 8-15,9-21-16 0,5-14 7 16,-1-6-22-16,-2 2 15 16,-1 0 1-16,-8 3 6 15,-2 8-2-15,0 4 13 16,-6 10 2-16,1 9 7 15,-4 4-15-15,-2 5 3 16,2 0-8-16,0 11-15 16,4 21 15-16,0 3-8 15,1 4 8-15,1-6 0 16,4-6 2-16,-1-9-10 16,-2-8 8-16,0-6 0 15,2-4 4-15,5 0 5 0,1-24-2 16,1-9-2-16,0-6-1 15,-9-4 9-15,-6 4-12 16,-3-2-1-16,0 4 0 16,-12 11 12-16,-6 3-6 15,2 12-1-15,1 11-1 16,-1 0-4-16,-1 14 0 16,-3 21-11-16,3 5 6 15,7 0-48-15,8-6-9 16,2-8-61-16,4-9-34 15,21-11 42-15,10-6-31 16,3-4 46-16,3-23-25 16,0-9-66-16,-5-8-10 0,-7-4 135 15,-4-5 66-15,-5-5 123 16,-5-2 82-16,-6 1 39 16,-2 6 3-16,-5 9-95 15,-2 12-7-15,0 12-58 16,0 8-47-16,0 9 29 15,0 3-54-15,0 0-15 16,0 0-2-16,7 12-39 16,2 29 41-16,0 17 0 15,4 10 5-15,-2 7-4 0,3-5 1 16,-1-7-2 0,1-12 0-16,-4-7-12 0,1-8-1 15,-3-12-23 1,-4-9-38-16,-2-7 10 0,-2-8-16 15,0 0 80-15,-4-11-2 16,-17-13 11-16,-1-2-9 16,0-4 11-16,2 1 26 15,4-6 51-15,9 0-45 16,3 0-9-16,4-1 3 16,0 3-37-16,18-2 8 15,6 4-8-15,7 5-37 16,6 4-18-16,7 2-120 15,1-1-152-15,1-4-197 16</inkml:trace>
  <inkml:trace contextRef="#ctx0" brushRef="#br0" timeOffset="165808.62">22980 2953 634 0,'0'0'221'0,"0"0"-104"16,0 0-5-16,0 0-16 16,0 0-43-16,0 0 4 15,-11-39-52-15,11 39 0 16,0 0-5-16,0 0-14 0,0 20 0 16,0 16 10-16,0 8 8 15,7 6 9-15,1 2-7 16,-1 3-4-16,2-6-2 15,0-1 7-15,0-7-7 16,-3-13 0-16,1-9 5 16,-4-6-1-16,-1-8 0 15,-2-5-4-15,4 0 18 16,3-14-15-16,4-18 16 16,4-9-19-16,-1-4 0 15,-1 5 4-15,-2 6-3 16,-3 8-1-16,0 4 0 15,-1 6 13-15,-3 8 2 0,0 2-5 16,-2 6-7 0,-2 0-1-16,6 0-2 15,0 0-5-15,1 18-3 0,3 4 4 16,-2 2 2-16,0-2 2 16,-1-4 0-16,-1-4 7 15,0-5-7-15,-4-4 0 16,-2-5-5-16,4 0 15 15,3 0-10-15,6-5 0 16,5-18 3-16,2-9-9 16,4-5-10-16,-4 2 16 15,-1 0-10-15,-9 1 11 16,-1 7-1-16,-5 3 0 16,2 3 5-16,-4 11 32 0,0 5-33 15,-2 2 3-15,2 3-7 16,0 0-10-16,7 4 6 15,5 23-5-15,1 5 9 16,5 4 0-16,-2-6 4 16,2-3-4-16,-4-8 0 15,-1-7 1-15,-1-5-6 16,-1-7-30-16,0 0-79 16,1-24-61-16,-3-15-273 15</inkml:trace>
  <inkml:trace contextRef="#ctx0" brushRef="#br0" timeOffset="166045.49">23515 2639 685 0,'0'0'300'0,"0"0"-202"16,0 0-52-16,0 0 34 16,0 0-51-16,0 0-20 15,-9-8-9-15,9 8-4 16,0 0 4-16,0 0 12 15,0 0-5-15,0 0 45 16,0 0-41-16,0 0 4 16,0 0-3-16,0 0-4 15,-3 0-16-15,-1 0-59 16,0 8-222-16,0 10-183 0</inkml:trace>
  <inkml:trace contextRef="#ctx0" brushRef="#br0" timeOffset="166992.07">23787 2909 714 0,'0'0'280'16,"0"0"-161"-16,0 0-77 16,0 0 6-16,0 0 6 15,0 0-54-15,-5-76 24 16,-2 64-10-16,-1 1-13 15,-1 4 37-15,-3 3-36 16,-3 4 0-16,1 0-2 16,-1 0-6-16,-3 11 2 0,3 14 1 15,-1 2 2-15,7 2-13 16,5 1 4-16,4-3-2 16,0-3 5-16,0-7-40 15,0-7 17-15,4-7-10 16,3-3 13-16,1 0 27 15,6-25 6-15,1-6 3 16,1-8-7-16,0 0 10 16,-5 2-2-16,-2 7 22 15,0 6-6-15,0 11 19 0,0 8-44 16,4 5 3 0,-1 0-4-16,5 8-26 0,5 21 25 15,3 8 0-15,0 13 1 16,-2 11-1-16,2 2 1 15,-2 8 0-15,-3-1 0 16,-5-1 5-16,-8-11-5 16,-7-2 0-16,0-16 1 15,0-11 7-15,-18-12-1 16,0-13-2-16,3-4 27 16,-3-3-10-16,3-26 41 15,1-18-32-15,5-15-22 16,9-10 19-16,0-6-26 15,2-9 5-15,21-5-7 16,2-5 9-16,-4-2-13 0,0 8 4 16,-8 14-9-1,-4 15-5-15,-7 11 5 0,-2 15-5 16,0 7 12-16,0 9-31 16,0 3 29-16,-4 5-5 15,-3 0 9-15,2 6-11 16,1 4 11-16,2 2 0 15,-3 0-2-15,-1 0-21 16,-1 16 11-16,0 12 0 16,3 14 12-16,4 6-5 15,0 8 10-15,0 4-5 16,18 3 0-16,6-3 2 0,-2-9-2 16,-1-6 0-16,-11-12 1 15,-3-10-1-15,-7-13 1 16,0-4-1-16,0-6 6 15,0 0 3-15,0-19 12 16,0-13-21-16,10-7-16 16,0 0 2-16,4 4 8 15,1 0 4-15,4 6-6 16,-2 7 14-16,5 5-6 16,-1 9 4-16,-2 7 4 15,2 1-16-15,-6 8 6 16,1 20 0-16,-3 8-7 15,-2 0-24-15,2-6-68 0,6-10-120 16,-2-14-289 0</inkml:trace>
  <inkml:trace contextRef="#ctx0" brushRef="#br0" timeOffset="168756.63">24627 2372 296 0,'0'0'362'0,"0"0"-240"16,0 0-87-16,0 0 53 16,0 0-30-16,0 0-17 15,10-4 9-15,2-16-42 16,1-9 14-16,1-2 11 15,-3-5-3-15,-3-4 19 16,-4-1-40-16,-4 8 11 16,0 4 6-16,0 9-21 15,0 11 21-15,0 2-9 16,0 7-5-16,-4 0-5 0,-6 0-7 16,1 7-2-1,-5 14-10-15,6 9 8 0,1 3 2 16,3 4 2-16,4 4 0 15,0-3 2-15,0-2 1 16,9-4-3-16,7-6 0 16,-1-8 9-16,-1-4-9 15,3-11 3-15,1-3-1 16,2 0 46-16,2-15-28 16,-1-13-3-16,-4-7-13 15,-1-4 8-15,-5-1-12 16,-2 3 0-16,0 7 1 15,0 9-3-15,-3 9 7 16,2 3-5-16,-4 7 0 0,2 2-1 16,1 0-2-16,5 7-1 15,3 14 3 1,1 9-10-16,-3 5 11 0,3-1 0 16,-5-4 3-16,-1-6 4 15,2-6-7-15,-5-10 0 16,-3-2 2-16,-4-6 4 15,2 0-1-15,2 0-5 16,6-14 10-16,3-14-2 16,2-8-9-16,1-2 1 15,-3-1-11-15,-1 6 0 0,-6 5 6 16,1 5 5 0,-3 5 0-16,1 8 7 0,-2 4-7 15,-1 5 5 1,-2 1 0-16,2 0-5 0,0 0 1 15,2 0-1 1,3 0 0-16,1 12-12 0,2 9 12 16,-1 1 0-16,-1 5 6 15,2-1-4-15,1-4-1 16,-3-5-1-16,2-9 0 16,-1-4-2-16,-1-4 2 15,6 0 0-15,1-8 7 16,1-15-14-16,1-5 3 15,-3-7-11-15,-5-1 2 16,-5-2-34-16,-4-2 34 0,0 0 9 16,0 4 4-16,0 11 10 15,-10 8-8-15,3 9 18 16,-3 8-9-16,-2 0-10 16,-5 0-2-16,0 5-3 15,-3 12 4-15,5 0 0 16,1-2 0-16,7 2 0 15,5-5-3-15,2 2-6 16,0-3 6-16,0-3 3 16,15-2 0-16,4-6-9 15,-2 0 10-15,5 0-1 16,3-13 0-16,4-10 4 16,-2-3-12-16,-2-2 6 15,-6 0-4-15,-3 3-9 0,-7 4 15 16,-1-2 0-16,-2 6 13 15,-4 4-5-15,-2 5 7 16,0 7-13-16,0 1 0 16,0 0-4-16,0 0-2 15,0 5 3-15,0 15-9 16,0 3 3-16,0-1 7 16,0 0 0-16,0-1 4 15,6 2-9-15,3-1 5 16,5-5 0-16,-6-5 1 15,3-7 9-15,-4-3-12 16,2-2 2-16,0 0 0 16,2-16-3-16,1-8 3 15,-2-8-5-15,2 0 2 16,1 0-14-16,-4-1 14 0,-3 3 3 16,2 4 0-16,-6 7 12 15,2 8-6-15,-2 7-5 16,-2 4 4-16,2 0-3 15,3 0-4-15,-1 10-5 16,6 10 7-16,-2-2 0 16,1-1 0-16,-3-4 0 15,2-6-1-15,-2-2 6 16,-1-5-5-16,-1 0 3 16,2 0 2-16,4 0 12 0,1-10-15 15,0-8-2-15,2-3 0 16,-6-4-14-16,-3 2-6 15,-4 2-18-15,0 5-69 16,0 2-33-16,0 7-89 16,-4 2-245-16</inkml:trace>
  <inkml:trace contextRef="#ctx0" brushRef="#br0" timeOffset="169529">25877 1574 306 0,'0'0'401'0,"0"0"-192"16,0 0-39-16,0 0-68 0,0 0-11 16,0 0-28-1,50-111-43-15,-50 110 11 0,-5 1-31 16,-15 0 5-16,-2 0-18 16,-4 3 13-16,5 12 0 15,8 1-6-15,6-1-20 16,7 6 7-16,0 2-20 15,0 6 11-15,14 7 17 16,13 10 9-16,6 7 2 16,5 1 0-16,1-1 0 15,6 0-1-15,0-9 1 16,-5-6 0-16,-8-6-2 0,-15-12 2 16,-15-8-1-1,-2-3-6-15,0-9 14 0,-9 0 13 16,-13 0 16-16,0 0-17 15,-5-15 19-15,5-11-36 16,4-12 9-16,7-16-5 16,6-12-6-16,5-14-7 15,0-4-17-15,3-1-23 16,17 1 13-16,6 3-22 16,5 2 36-16,0 4 9 15,-6 9-4-15,-9 11 15 16,-14 14 12-16,-2 7-1 0,0 14 41 15,-2 6-26 1,-10 9-13-16,-1 5-13 16,0 0-6-16,-1 2 6 0,2 15-6 15,0 6 6-15,3 5-12 16,5 6 12-16,4 10 0 16,0 2 0-16,0 5 4 15,15 3-4-15,5 0 0 16,1-8 0-16,-2-5 7 15,-3-11-6-15,-7-11-1 16,-5-6 0-16,-2-8 0 16,-2-5-6-16,0 0 6 15,0 0 0-15,0-18 1 16,0-7-1-16,0-1-11 16,2 2 3-16,4 4 3 0,-2 10 5 15,0 6 2-15,3 4 17 16,5 0 5-16,5 11-24 15,8 17 0-15,-1 10-8 16,1 1 8-16,-6-1 0 16,0-3 0-16,-9-6-95 15,-1-9-56-15,-7-14-303 16</inkml:trace>
  <inkml:trace contextRef="#ctx0" brushRef="#br0" timeOffset="170255.33">21616 4686 38 0,'0'0'545'15,"0"0"-372"-15,0 0-43 16,0 0-60-16,0 0 35 16,0 0-36-16,12-48-12 15,-8 48-27-15,0 0-27 0,5 7 4 16,7 19 5 0,3 11-12-16,4 13 39 0,1 8-35 15,-2 5 1-15,0-3-3 16,1-8-1-16,-5-9-2 15,-3-14-54 1,-4-7-53-16,-3-8 1 0,-8-6-116 16,0-8-237-16</inkml:trace>
  <inkml:trace contextRef="#ctx0" brushRef="#br0" timeOffset="170692.5">21624 4988 500 0,'0'0'245'0,"0"0"-182"0,0 0-53 15,0 0 20-15,0 0-22 16,0 0-5-16,143-97 15 16,-110 64-18-16,-6 1 0 15,-8 4 29-15,-6 5 24 16,-5 11-12-16,-6 1 18 15,-2 9-46-15,0 2-6 16,0 0-7-16,0 6-19 16,0 13 11-16,0 8 13 15,3-3-5-15,8 0 0 16,4-3 1-16,6-8 4 16,-1-5-5-16,0-8 0 0,-4 0 14 15,-3-1-10-15,-2-19 8 16,-6-2 1-16,-5-3 20 15,0 3 48-15,0 0-46 16,-19 3-7-16,-2 4 3 16,-4 5-29-16,0 8 13 15,-1 2-15-15,-1 2-20 16,4 20-2-16,8 4-104 16,9 0-39-16,6-5-119 15,0-14-296-15</inkml:trace>
  <inkml:trace contextRef="#ctx0" brushRef="#br0" timeOffset="171103.19">22180 4555 749 0,'0'0'266'0,"0"0"-175"16,0 0-8-16,0 0-42 15,0 0 6-15,0 0-47 16,4-31 5-16,3 41-19 15,4 11 14-15,2 8 0 16,0 5-2-16,1 2 15 16,-1 1-13-16,-1-2 0 15,-3 0 6-15,-1-12 0 16,-3-5-6-16,-3-6 0 16,-2-7 1-16,0-5 11 0,0 0-10 15,2 0 18-15,8-7-15 16,5-10 11-16,3-8-16 15,4 5 0-15,0 4-7 16,1 2-7-16,-5 8 10 16,-1 4 0-16,1 2 0 15,-5 0-12-15,-4 8 15 16,-6 8 0-16,-3 2-6 16,0 3-19-16,-20 4 17 15,-14-1-2-15,-7 1-13 16,-1-3 1-16,3-7-106 15,7-6-85-15,10-9-207 16</inkml:trace>
  <inkml:trace contextRef="#ctx0" brushRef="#br0" timeOffset="171511.31">22503 4664 682 0,'0'0'338'16,"0"0"-257"-16,0 0-65 15,0 0 5-15,0 0-13 16,0 0-3-16,89-30-5 16,-77 24 9-16,-2-2 5 15,-5 1-12-15,-1-6 5 16,0-1 0-16,-2-2 4 16,2-2-11-16,-4 0 0 0,0 4 4 15,0 1-15-15,0 3 6 16,-4 5-10-16,-4 1 10 15,-1 4-20-15,-5 0 23 16,3 0-3-16,-4 16 5 16,-1 5-11-16,3 4 11 15,4 5 0-15,4-4 12 16,5 2-3-16,0-6 14 16,0-4 1-16,14-4-6 15,6-8 38-15,7-4-23 16,2-2-4-16,-3-4-7 15,4-17-15-15,-6-10-14 0,-1-5 4 16,-2-2-136 0,0-3-86-16,-6-1-592 15</inkml:trace>
  <inkml:trace contextRef="#ctx0" brushRef="#br0" timeOffset="172988.24">23121 4211 501 0,'0'0'206'0,"0"0"-35"16,0 0-92-16,0 0-35 15,0 0-34-15,0 0 4 0,10-19-28 16,-5 19 9-16,1 0 5 16,4 11 13-16,-4 1-9 15,3-2 5-15,0 3-7 16,-2-6 3-16,-1-3 9 16,-1 0-14-16,-3-4 0 15,0 0 20-15,-2 0-16 16,0 0 15-16,0 0 24 15,0-15-36-15,0 0 16 16,-6-1-23-16,-1 4 0 16,-2 2 2-16,2 5 9 15,3 2 2-15,-1 3 11 16,1 0-18-16,0 0-6 16,-6 20 0-16,4 6-2 0,-1 4-11 15,3 1 19-15,4 4-6 16,0-3 0-16,2 0 5 15,19-3 8-15,0-7-9 16,6-8-4-16,2-9 13 16,0-5-8-16,4 0-2 15,3-21-3-15,-3-11 3 16,4-9-12-16,-4-5-19 16,-4 0 17-16,0 2 4 15,-5 1 1-15,-4 9 6 16,1 9 0-16,-6 7 7 15,-1 7-1-15,-4 7-6 0,-1 4 0 16,1 0-1 0,-2 0-15-16,-1 15 13 15,1 0 3-15,0 6 0 0,-2-1 9 16,-1 1-9-16,-3-1 0 16,-2-2 6-16,2-3 5 15,-2-5-11-15,0-3 0 16,0-4 7-16,0-1 0 15,0-2-3-15,0 0-4 16,0 0 29-16,0 0-28 16,0-12 0-16,0-8-1 15,-4-3-19-15,-5 3 10 16,-5-1 5-16,5 4 4 16,1 4-3-16,-2 6 14 0,4 6-3 15,-3 1-8 1,-2 0 5-16,-5 18-18 0,-2 10 10 15,5 4 3-15,0-2-7 16,6 2 6-16,2-4-1 16,5-6-14-16,0-5-47 15,0-10 31-15,0-7-16 16,0 0 33-16,7-10 3 16,9-16 12-16,-1-2-1 15,3 0-15-15,-2 2-25 16,2 4 14-16,0 4 6 15,-3 5 18-15,3 8-4 16,-1 5-14-16,4 0 21 0,-1 1 12 16,5 16-9-16,-4-2 24 15,0 0-27-15,-3-7 0 16,-7-5 5-16,-3-3 8 16,1 0-9-16,-4-1 44 15,0-17-23-15,-1-4 19 16,-2-2-44-16,-2-5 0 15,0-4 5-15,0-3-2 16,0-11-3-16,-20-5 10 16,-2-8-9-16,0 2 51 15,1 8-15-15,8 14 0 16,9 15 17-16,2 11-35 16,2 6 12-16,0 4-15 0,0 0-15 15,0 0-2-15,0 18-18 16,11 14 19-16,4 8-10 15,5 7 19-15,-2 1-9 16,0-2 0-16,-2-2 3 16,1-2-4-16,-1-3 1 15,-1-7 0-15,-1-6-2 16,-7-11 2-16,-3-4-34 16,-2-8-13-16,-2-3-25 15,0 0 65-15,0-7-16 16,0-15-95-16,0-6-30 15,0-2-27-15,0-2-73 16,0-1-61-16</inkml:trace>
  <inkml:trace contextRef="#ctx0" brushRef="#br0" timeOffset="173108.17">23885 3924 18 0,'0'0'207'15,"0"0"5"-15,0 0-28 16,0 0-37-16,0 0-94 16,0 0-44-16,-2-61 3 15,2 58-12-15,0-1-72 16,2-4-48-16,13 0-78 15,3-4-67-15</inkml:trace>
  <inkml:trace contextRef="#ctx0" brushRef="#br0" timeOffset="173388.64">23885 3924 323 0</inkml:trace>
  <inkml:trace contextRef="#ctx0" brushRef="#br0" timeOffset="173521.46">23885 3924 323 0,'-131'86'287'0,"131"-86"-64"0,0 0-75 0,0 0-11 16,0 0-88-16,0 0-17 15,71-112 34-15,-40 80-33 16,0 0 15-16,-2 3-19 15,-4 4-26-15,-6 7 9 16,-3 3-12-16,-5 10-50 16,-6 2-24-16,-3 3-190 15,-2 0-231-15</inkml:trace>
  <inkml:trace contextRef="#ctx0" brushRef="#br0" timeOffset="175640.4">23865 4074 161 0,'0'0'152'0,"0"0"9"16,0 0 9-16,0 0-10 15,0 0-59-15,0 0-26 16,-5 0-2-16,5 0-26 0,0 0 21 15,0 2-57 1,5 3-9-16,9 1 10 0,3-1-3 16,3 2-8-1,5-1-1-15,2-5 4 0,4-1 9 16,0 0-13-16,3-1 0 16,-3-20 10-16,-2-8-1 15,-6-3-10-15,-2-9 1 16,-3 0 0-16,-5-2 2 15,-4 5-2-15,-2 3 0 16,-5 8-14-16,-2 7 17 16,0 6-3-16,0 4 0 15,0 3 3-15,0 6 7 16,0-2-10-16,-4 3 0 16,-3 0-8-16,-2 0 6 0,-2 4-3 15,-3 11 5-15,3 1 0 16,1 6-14-16,4 2 11 15,4 2 3-15,2 4-7 16,0-1 11-16,12-4-4 16,9-3 0-16,6-8 5 15,2-4 19-15,3-8-24 16,-3-2 0-16,0-2 10 16,0-20 0-16,-3-6-10 15,1-7 0-15,-4-6 2 16,-2-3-11-16,-2 0 9 15,-3 5 0-15,-3 5-6 0,-2 8 12 16,-2 7-6-16,0 6 0 16,-5 5 4-16,-2 6 4 15,0 2-8-15,-2 0 0 16,0 0-1-16,0 0-5 16,0 0 2-16,0 0 3 15,0 6 1-15,3 4 2 16,-1-1-2-16,-2-4 0 15,2 3-1-15,-2-4 8 16,0-1-7-16,0-3 0 16,0 0 4-16,2 0 19 15,1 0-22-15,-1-13 6 16,0-9-7-16,-2-1-20 16,0 0 18-16,0 1 0 15,0 6 4-15,-4 6 4 0,-8 3-6 16,2 4 0-16,-4 3-3 15,1 0-2-15,0 22 3 16,-1 12-2-16,3 4 4 16,4 0-11-16,7-2 11 15,0-4-9-15,0-6 4 16,14-5-39-16,6-10 18 16,-1-8-3-16,2-3 27 15,-4-4-3-15,1-17 5 16,-4-4 0-16,-1-4 0 15,-2 0 9-15,-1-2-9 0,-4 5 0 16,-2 3 5-16,1 2 23 16,-1 9-15-1,-2 7 5-15,0 2 28 0,0 3-39 16,2 0-14-16,4 6-3 16,3 17 4-16,3 9 4 15,3 6 2-15,-1 3 0 16,4 10-4-16,-2 0 11 15,0 7-7-15,-1 0 0 16,-3 1 8-16,-3-2-11 16,-2-6 3-16,-5-7 0 15,-4-9-5-15,0-11-2 16,0-8 7-16,0-10 1 16,-4-2 1-16,-9-4 39 0,-3 0-20 15,-4-8 10-15,-4-16 29 16,1-8-46-16,4-7 24 15,3-11-12-15,9-6-25 16,7-10 20-16,0-6-21 16,7-5 0-16,17 0-7 15,1 4 14-15,1 15-7 16,-6 14 0-16,-4 16 0 16,-9 10 0-16,-3 8 0 15,-2 8 0-15,0 2-7 16,-2 0 7-16,0 0-1 15,0 0 1-15,0 0-12 0,0 0 1 16,0 8 4 0,0 12 7-16,0 8-11 0,0 2 17 15,0 2-6-15,5-2 0 16,9-4 5-16,1-6-20 16,1-6 15-16,-3-7-1 15,-1-7-18-15,-2 0 16 16,1-9 3-16,-1-14 1 15,-2-12 6-15,-3-4-14 16,-5 0 7-16,0-3-9 16,-3-1-7-16,-17 7 20 15,1 7-4-15,3 8 0 16,3 11 5-16,3 9-6 16,4 1 1-16,-3 0-1 15,-2 18-10-15,2 7-10 0,0 6 19 16,7-3-6-16,2-2 16 15,0-4-7-15,6-2-1 16,15-4 0-16,3-2-3 16,2-5 6-16,1-8-3 15,0-1 3-15,0-6 3 16,-2-20 3-16,-1-9-9 16,-2-4 0-16,-4-4-8 15,-5-5 18-15,-1 1-10 16,-6 1 3-16,-4 7-1 0,-2 11 34 15,0 14-16 1,0 6-11-16,0 8 13 0,0 0-22 16,-13 0-10-16,-11 22 9 15,-1 4 1-15,5-1-5 16,7 1 5-16,8-8-15 16,5-4 8-16,0-2-21 15,9-2 8-15,14-2 6 16,-1 0 7-16,0 0-4 15,0 2 8-15,-4-3 3 16,-2 2-16-16,-2-4 11 16,-2-1 5-16,1 0 0 15,1-4 0-15,-1 0-16 16,1 0 16-16,-3 0 0 16,1-1 0-16,1-13 5 0,-5-5-5 15,4-1 4-15,-1-3-3 16,-3 1 24-16,0-5-25 15,-4 3 10-15,-2 4 26 16,-2 1-30-16,0 2 12 16,0 7 2-16,0 2-17 15,0 6 14-15,0 2-17 16,0 0 0-16,0 0-6 16,0 0-5-16,0 16 2 15,5 6 9-15,5 6 0 16,2-6 2-16,1-1-2 15,0-6 0-15,-3-8-10 0,-2-7-16 16,-3 0-31-16,1-9-47 16,-3-18-116-16,-1-12-494 15</inkml:trace>
  <inkml:trace contextRef="#ctx0" brushRef="#br0" timeOffset="175788.4">25258 2875 709 0,'0'0'263'15,"0"0"-106"-15,0 0-89 16,0 0-35-16,0 0-33 16,0 0-15-16,-54-10-38 15,41 34-71-15,7 4-119 16,2 1-87-16</inkml:trace>
  <inkml:trace contextRef="#ctx0" brushRef="#br0" timeOffset="176195.01">25414 3088 468 0,'0'0'443'0,"0"0"-301"16,0 0-58-16,0 0-14 15,0 0-12-15,0 0-51 16,25-54-5-16,-17 43 8 15,2 4 2-15,-2 0-4 0,1 5-8 16,3 2 13-16,3 0-26 16,1 9 8-16,1 14 3 15,2 12-12-15,-7 1 16 16,2 2-2-16,-7 2 0 16,-5-4 7-16,-2-4-13 15,0-4 6-15,0-7 0 16,0-10-2-16,0-4 10 15,0-7-8-15,0 0 11 16,9 0 19-16,15-21 49 16,8-6-76-16,3-4-2 15,-2-1 11-15,-6 2-7 16,-4 4-10-16,-8 4-4 16,-8 1-52-16,-4 8-86 0,-3 1-149 15,-7 5-434 1</inkml:trace>
  <inkml:trace contextRef="#ctx0" brushRef="#br0" timeOffset="177072.15">25481 3214 209 0,'0'0'429'0,"0"0"-164"16,0 0-96-16,0 0-22 16,0 0-15-16,0 0-119 15,67-52-10-15,-33 26 12 16,1 0-4-16,1-3-11 15,-3 5 0-15,-4-1 7 0,-4-1 0 16,-3 1-7 0,-2 0 0-16,-2 4-9 0,-3 3 9 15,-8 4-9-15,-2 2-2 16,-5 2 11-16,0 4-17 16,0 0 17-16,0 2 0 15,-2 1-13-15,-6 0 22 16,-1 3-12-16,3 0 3 15,2 0 0-15,-1 0-11 16,3 0 8-16,2 3-5 16,0 12-4-16,0 8 14 15,0 3-2-15,13 4 0 16,8-2 4-16,3-5 0 16,7-2-4-16,5-11 0 15,-1-6-7-15,3-4-52 0,-2-10-18 16,-7-20-36-16,0-7-32 15,-7-5-4-15,-4 0 7 16,-5 3 142-16,-2 0 41 16,-3 3 50-16,-2 4-7 15,-4 10 14-15,0 8-36 16,1 7-2-16,-3 6-42 16,0 1-16-16,0 0-4 15,0 0-16-15,0 3 18 16,0 8 0-16,0-5 3 0,0 2 4 15,-7-2-7-15,1 2 0 16,-6-1 0-16,-1 3 9 16,-3 3-9-16,-1-1 0 15,-4 0 3-15,8 0 1 16,-3-4-4-16,8-2 0 16,1 2-4-16,2-2 5 15,3 4-2-15,2 0-16 16,0 2-3-16,0 2 11 15,14 1 9-15,-2-5-3 16,0-3-7-16,-3-7-15 16,-1 0 19-16,4 0 3 15,-1-22 6-15,-2-6 8 0,-1-6-11 16,0-3 0 0,-4-4 1-16,-2-1 0 0,-2-4-1 15,0 4 14 1,0 7 10-16,0 12 45 0,0 9 10 15,0 10-24-15,0 4 5 16,0 0-56-16,0 0-4 16,0 19-19-16,7 12 19 15,9 3 6-15,1-2-6 16,-3-5 0-16,-3-4-8 16,-5-5-8-16,-2-8-141 15,-4-10-92-15,6 0-539 16</inkml:trace>
  <inkml:trace contextRef="#ctx0" brushRef="#br0" timeOffset="178108.75">26591 2376 75 0,'0'0'199'15,"0"0"-127"-15,0 0 32 16,0 0-26-16,0 0-5 0,0 0 12 16,13 24-32-16,-13-24 1 15,0 0 48-15,0 0-5 16,0-6 9-16,0-8-71 16,0-3-23-16,-9 5 20 15,3 3-32-15,-3 3 0 16,2 1 3-16,-2 5-3 15,-4 0-1-15,-3 7-5 16,1 18 0-16,-1 6-4 16,5 5 10-16,5 1 0 15,6-6-7-15,0-4 13 16,0-8-6-16,4-7 0 16,7-4 4-16,-2-6-12 0,2-2 8 15,4 0 0-15,4-10 5 16,-2-14-2-16,3-4-3 15,-1 3 0-15,-7 2 2 16,5 5-2-16,-5 4 0 16,5 4 0-16,0 5-6 15,1 5 11-15,1 0-5 16,6 0 0-16,4 3 1 16,-2 6 8-16,4-6-9 15,-2-3 0-15,2 0 44 16,1-18-2-16,1-12 16 15,-4-6-11-15,-2-4-30 0,-5-1 29 16,-6 2-33-16,-7 3-13 16,-7 4 18-16,-2 3-16 15,0 3-2-15,0 6 0 16,-5 3 5-16,-8 8-15 16,0 1 10-16,1 6-17 15,6 2 7-15,-1 0-12 16,5 0 7-16,2 0-24 15,0 0-1-15,0 8 36 16,0 3-20-16,2 0 24 16,11 5-8-16,1 1 22 15,-3-3-14-15,-4-1 0 16,-5-1 9-16,-2 2-8 16,0 0-1-16,0 3 0 15,-11-6 16-15,0-2-7 0,1-5-18 16,4-4-18-16,0 0-76 15,6-14 0-15,0-17-240 16</inkml:trace>
  <inkml:trace contextRef="#ctx0" brushRef="#br0" timeOffset="179183.15">27333 1879 313 0,'0'0'428'0,"0"0"-267"15,0 0-63-15,0 0-53 16,0 0-22-16,0 0-23 0,12 7 0 16,-10 16 0-1,0 5 0-15,0 2 5 0,0 2 2 16,1 0-7-16,-3-6 0 16,4-6-1-16,-2-5 7 15,0-8-6-15,1-2 1 16,-3-5 6-16,2 0 4 15,3-7-10-15,1-17 5 16,5-6-6-16,-1-6 6 16,0-4-6-16,-1-2 0 15,1 3 1-15,-2 9 0 16,-1 5-1-16,1 8 0 16,2 12 32-16,-1-2-22 0,-1 7 18 15,4 0-28-15,-1 3 8 16,5 15-15-16,-3 8 7 15,0 2 0-15,1-2-3 16,-1 1 10-16,1-8-7 16,-4-5 0-16,4-6 5 15,-3-3 3-15,2-5-8 16,3 0 0-16,4-11-4 16,0-15-5-16,2-8-13 15,1-4-3-15,-4-6 8 16,-2-2 7-16,-2 3 10 15,-1 5 0-15,-6 15 8 0,-1 9-1 16,-5 7 18-16,0 7 10 16,1 0-34-16,1 0-2 15,5 12-10-15,2 9 11 16,1 6-11-16,-4-1 22 16,3-1-11-16,-1-4 0 15,-4-4 4-15,-2-9-1 16,-1-3-3-16,-3-5 0 15,0 0 4-15,0 0-4 16,0-4-2-16,0-17 1 16,-5-10-30-16,-6-3 24 15,0 0-7-15,0 3 14 16,4 6 5-16,2 11 2 16,5 7 21-16,0 7 19 15,0 0-33-15,0 0-6 0,0 0-8 16,0 0 0-16,0 0-13 15,0 0 20-15,3 0-7 16,2 0 0-16,-1 0 4 16,0 0-2-16,5 0-2 15,3 0 0-15,-2-12-5 16,3 3 5-16,1-2-1 16,-1 4-2-16,3 2-1 15,-7 5-5-15,3 0 9 16,-4 7-28-16,-1 18 23 15,-3 10 7-15,0 3-2 0,-1-4 0 16,-1-4 7-16,1-10-2 16,-3-10-5-16,0-5 0 15,2-5 19-15,-2 0-19 16,2-17 33-16,0-15-19 16,0-7-4-16,5-10-9 15,-1 1-1-15,4 2 0 16,-3 8-4-16,1 11 10 15,-1 15-6-15,-3 9 10 16,1 3-1-16,6 0-5 16,0 8-4-16,5 19 0 15,1 6-7-15,-1 1 14 16,-3 0-14-16,-3-5-26 16,-4-12-138-16,-4-7-197 0</inkml:trace>
  <inkml:trace contextRef="#ctx0" brushRef="#br0" timeOffset="180764.61">22645 5266 97 0,'0'0'38'0,"0"0"3"16,0 0 36-16,0 0-34 16,0 0 30-16,0 0-8 15,25 34 34-15,-25-32-1 16,0-2-11-16,0 0-4 15,0 0-26-15,2 0-8 16,-2 0 21-16,0 0-42 16,0 0 12-16,0-6 10 15,0-11-43-15,0-3 17 16,-6 1-20-16,-8 0-2 16,-1 7 46-16,1 4-43 0,3 5 15 15,-3 3-11-15,3 0 2 16,-1 5-22-16,-5 21 11 15,2 12 0-15,1 9-5 16,6 2 7-16,3 0-2 16,5-5 0-16,0-12-24 15,7-7 8-15,6-13-21 16,1-9 17-16,-3-3 17 16,0 0-9-16,4-24 9 15,6-16-7-15,-2-12-55 16,2-6 44-16,-3-7 4 15,-3 0 17-15,-3-6-13 0,-8-1 24 16,-2 2-11-16,-2 6 19 16,0 13 5-16,0 20 44 15,0 12-41-15,0 11-7 16,0 6-12-16,0 2-8 16,0 0-15-16,0 10 9 15,5 15 6-15,1 4 2 16,0 8-2-16,0 1 0 15,-2 0 10-15,3 4-2 16,-1-5-5-16,3 2-3 16,2-3 4-16,0-2 5 15,3-6-9-15,1-5 0 16,1-9 9-16,-1-5-3 0,2-2-6 16,-2-7 3-1,1 0 3-15,1 0-2 0,3-18-4 16,1-8-4-16,-2-4-8 15,4-5 7-15,-1 0-13 16,-4-2 15-16,-2 3-29 16,-8 4 30-16,-3 4 0 15,-5 12 2-15,0 5 7 16,0 9-4-16,0 0-6 16,0 7-5-16,0 18-3 15,0 6 4-15,0-3 7 16,0 4 0-16,0-2-15 0,0-1 18 15,18-1-3 1,11-6 3-16,4-7 7 0,0-12-20 16,-1-3 9-16,-3-14 1 15,0-21-2-15,-2-7 4 16,-3-8-2 0,-2-4 0-16,-6-4 2 0,-3 3-3 15,-7-4 1-15,-3 4 0 16,-3 3 35-16,0 10-12 15,0 14 18-15,0 12 15 16,0 9-32-16,0 7-4 16,0 0-20-16,0 11-25 15,0 19 20-15,0 10 5 16,0 10 0-16,3 6 0 16,10 11 3-16,1 3-4 0,-2 8 1 15,4 4 0-15,0 1 6 16,2 1 0-16,-3-6-6 15,3-6 0-15,-1-7-53 16,0-11-10-16,-2-14-29 16,-4-14-81-16,-4-17-193 15</inkml:trace>
  <inkml:trace contextRef="#ctx0" brushRef="#br0" timeOffset="180970.49">23290 5363 289 0,'0'0'441'0,"0"0"-333"15,0 0-22-15,0 0 44 16,0 0-84-16,0 0-24 16,53-134-22-16,-22 84 0 15,1-2-6-15,-1-4-60 16,-4 2-65-16,0 2-227 15</inkml:trace>
  <inkml:trace contextRef="#ctx0" brushRef="#br0" timeOffset="182654.6">23725 4916 175 0,'0'0'206'0,"0"0"-98"16,0 0-56-16,0 0-33 15,0 0 29-15,0 0 1 16,0 69 2-16,0-66-5 16,0 2-35-16,0-5 17 15,0 2 21-15,0-2-11 16,0 0 27-16,0 0-15 16,0 0-4-16,0-14-10 15,0-8-32-15,0-2-4 16,0 0 0-16,-5 4 13 0,-4 6-10 15,2 5 8 1,3 6 3-16,0 3 13 0,-4 0-27 16,2 6-1-16,-5 18 0 15,-1 8 0-15,2 3-3 16,1 3 4-16,5-4 0 16,1-2 2-16,3-6-1 15,0-9-1-15,0-5 0 16,0-4-19-16,0-8-4 15,9 0-22-15,0-5 32 16,-1-22-2-16,6-9-20 16,-5-5-38-16,3 2 22 15,-6 5 7-15,1 3 44 16,-1 10 9-16,-2 7 8 16,-1 4 49-16,2 4-25 0,-3 6-4 15,4 0-37-15,1 0 8 16,2 14-8-16,0 7 16 15,2 4-3-15,0 3 20 16,3-2-30-16,-4-6-1 16,4-6 0-16,-3-7 7 15,0-7 1-15,3 0-2 16,-1 0-5-16,1-23 14 16,-1-3-17-16,-3 0-8 15,2-3-11-15,-3 2-1 16,0 3 17-16,-4 1 3 15,-1 0 0-15,-2 2 18 0,-2 5 6 16,0 4 34-16,0 6 20 16,0 3-42-16,0 3 10 15,0 0-46-15,0 0 5 16,0 0-16-16,0 0 6 16,0 5 5-16,0 7 0 15,0 1 6-15,-2 1-9 16,2 0 3-16,0 8 0 15,0 0-5-15,0 1 9 16,0 4-4-16,0-3 0 16,11-6 8-16,-2-4-10 15,7-7 2-15,-3-4 0 16,0-3-5-16,3 0 5 0,0-17 0 16,1-8-1-1,1-3-20-15,-2-2 21 0,1-3-14 16,-6 3 12-16,-3 2-14 15,-4 3 20-15,-4-2-4 16,0 5 18-16,0 6-18 16,0 2 28-16,0 6-28 15,0 3 2-15,0 5 19 16,0 0-14-16,0 0-7 16,0 0 0-16,0 0-15 15,0 0 14-15,0 13 1 16,0 1 0-16,0 5-5 0,0 2 6 15,0-1-1 1,7 2 0-16,3-4 4 0,6-4-4 16,3-5 0-16,-2-9 2 15,3 0-15-15,0 0 12 16,-2-16 1-16,-2-7-3 16,-3-3-17-16,-2-4 14 15,-4-2 4-15,-2-3 2 16,-3 4-10-16,-2-5 21 15,0-1-11-15,0 2 10 16,0-4 3-16,-2 7 0 16,-8 4-3-16,3 10-8 15,5 6 32-15,0 9-33 0,2 3 14 16,0 0-15 0,0 0-5-16,-2 0-1 0,0 3-4 15,-3 15 10-15,5 5-3 16,0 1 3-16,0 0 0 15,0 5 0-15,7 4 9 16,4 0-11-16,3 5 2 16,1-3 0-16,7-3-5 15,3 0 13-15,0-4-8 16,-2-5 0-16,-4-11-40 16,-3-9 4-16,-5-3-22 15,-5-3-9-15,1-23 39 16,-2-11-68-16,-5-4 4 15,0-6-25-15,0-2-45 0,0-2 50 16,-5-3-49-16,-6 5 98 16,-2 3 63-16,3 10 104 15,2 8 52-15,3 13 33 16,3 10-54-16,2 3-17 16,0 2-51-16,0 0-57 15,0 4-10-15,0 16-4 16,0 9 4-16,2 4 17 15,9 4-16-15,-2 4 26 16,2 3 3-16,0 1-16 16,1-5 35-16,-3-4-46 15,-5-8 20-15,0-8 1 16,-2-8-12-16,-2-8 23 0,0-4-19 16,0 0-2-1,0 0 58-15,3-14-21 0,4-14-12 16,4-11-31-16,4-5 5 15,7 1-13-15,3 0 0 16,0 11-18-16,0 9 13 16,-6 10-65-16,1 8-18 15,3 5-181-15,-6 0-355 16</inkml:trace>
  <inkml:trace contextRef="#ctx0" brushRef="#br0" timeOffset="184949.1">1927 6854 148 0,'0'0'271'15,"0"0"-149"-15,0 0 26 16,0 0-51-16,0 0-24 16,0 0 18-16,0 0-52 15,0 0-13-15,0 0 16 16,0 0-6-16,0-5 24 15,-8-4-22-15,-10-6-16 16,-6-5 44-16,-3-7-44 16,-7-11-1-16,-3-8-6 15,-6-12-5-15,3-7 9 16,-3-11-1-16,-1-10-18 16,-3-14 18-16,-8-15-16 0,-5-15-2 15,-5-21 0-15,0-17 10 16,6-17-10-16,9-15 0 15,12 7 3-15,7 19 6 16,9 26-4-16,3 37-5 16,4 27 0-16,1 24 11 15,3 16-11-15,3 15 0 16,3 9 2-16,-2 6 21 16,3 5-19-16,2 1-4 15,-1 3 0-15,3 5 9 16,0 0-11-16,-2 0 2 15,2 0 0-15,0 0-5 0,0 0 5 16,0 0 0-16,0 0-5 16,0 0 13-16,0 0-8 15,0 0 0-15,0 0 0 16,-2 0-5-16,2 0 5 16,0 0 0-16,-2 0 0 15,-2-2 4-15,-4-1-4 16,0-4 0-16,-3 4 1 15,-1-2-5-15,6 5 4 16,-5 0-2-16,-5 0-3 16,-7 18-25-16,-8 16 25 15,-7 9 0-15,3-5 5 16,6-11-1-16,11-12 1 16,9-9 0-16,9-6 0 0,0 0 12 15,0 0-12-15,0-4 3 16,6-24 4-16,26-12-1 15,6-8-6-15,6-1-4 16,-4 12-6-16,-13 10 9 16,-7 13 1-16,-1 14 0 15,4 0-33-15,12 28 27 16,7 12-41-16,7 2 8 16,-3-3-43-16,8-13-117 15,-5-16-109-15,-7-10-274 16</inkml:trace>
  <inkml:trace contextRef="#ctx0" brushRef="#br0" timeOffset="185453.44">87 1020 47 0,'0'0'139'0,"0"0"-124"16,0 0-11-16,0 0-8 16,0 0-35-16,0 0 24 15,-27 72-16-15,49-35-85 16</inkml:trace>
  <inkml:trace contextRef="#ctx0" brushRef="#br0" timeOffset="186959.13">456 1835 548 0,'0'0'347'16,"0"0"-208"-16,0 0-41 16,0 0-11-16,0 0-28 15,0 0-43-15,-20-33 8 16,20 33-24-16,0 0 4 16,0 0-18-16,0 0-1 0,0 8 0 15,16 15 11-15,-1 4 8 16,6 6 4-16,-5-3-8 15,-3-9 0-15,0-4 12 16,-6-9-10-16,-5-4-2 16,2-4 0-16,-4 0 13 15,3 0-6-15,1-12 6 16,0-19-7-16,3-8 13 16,0-5-17-16,2-5-2 15,-3 3 0-15,1 0-11 16,-2 4 11-16,-1 5 0 15,1 8 2-15,-3 9 16 0,0 6-15 16,0 10 8-16,0 1-10 16,-2 3 9-16,5 0-20 15,-1 0 5-15,8 0-9 16,1 12 14-16,1 13 0 16,5-1 11-16,-3 4-7 15,-1-1 10-15,3-6-14 16,-5-3 0-16,3-6 8 15,-5-3-10-15,-1-6 9 16,5-3-7-16,3 0 0 16,4 0 8-16,0-17-11 15,-8-12 3-15,-3-2-23 16,-9-1 22-16,-2-3-37 0,0 5 31 16,0 3 4-1,0 6 2-15,-8 4 1 0,5 8 7 16,3 2-7-16,0 6 30 15,0 1-30-15,0 0-9 16,0 0 1-16,11 16-12 16,10 6 20-16,-4 2 4 15,5 0 2-15,-3-4-1 16,-2-5-2-16,-1-3-3 16,-5-9 0-16,-3-3 5 15,2 0-5-15,-4 0 6 16,-3-18-4-16,-3-6-2 0,0-7-1 15,0-1-20 1,-19 1 5-16,-10 0-8 0,-4 5 24 16,4 8 4-16,5 8-2 15,8 4 44-15,10 6-38 16,1 0-8-16,3 0 0 16,2 18-27-16,0 6 23 15,0 1 4-15,11-4 0 16,7-6 2-16,0-10-2 15,6-5 0-15,-1 0-5 16,0 0 7-16,0-20-2 16,-7-1 0-16,-5-5-18 15,-5-4 15-15,-6-2-21 16,0-1-4-16,0 1 14 16,0-2-4-16,-8 0 18 0,-10 4 2 15,2 5 27-15,2 4 37 16,8 8-49-16,4 8 9 15,0 0 5-15,2 5-31 16,0 0 0-16,0 0-2 16,0 3-23-16,4 17 21 15,16 8 0-15,1 2 4 16,-2 0-1-16,2-2 10 16,-3-2-10-16,-3-4 1 15,-2-3 0-15,-3-7 5 16,-6-7-5-16,-2-1 0 15,-2-4 16-15,0 0-13 0,0 0 16 16,0 0 4-16,0-16-12 16,0-16 5-16,0-6-16 15,0-1 0-15,4 0-1 16,12 4-19-16,2 7 7 16,6 9-24-16,1 3-54 15,4 3-86-15,4 6-127 16,-4 0-300-16</inkml:trace>
  <inkml:trace contextRef="#ctx0" brushRef="#br0" timeOffset="187385.21">927 2735 162 0,'0'0'0'16,"0"0"-34"-16</inkml:trace>
  <inkml:trace contextRef="#ctx0" brushRef="#br0" timeOffset="188488.99">927 2735 162 0,'-41'5'148'0,"41"-5"-5"15,0 0-25-15,0 0-33 16,0 0 14-16,0 0-17 15,-75-123-20-15,66 98 18 16,0 6-45-16,7 1 39 16,0 5 14-16,-1 5-28 15,3 4-3-15,0 2-26 16,0 2-16-16,0-2 4 16,0 2-19-16,0 0-2 15,0 0-2-15,0 0-19 16,0 11 20-16,13 11 2 15,10 6 2-15,8 4 5 0,0 4-6 16,-2-2 0-16,0-2-1 16,-2-6-5-16,0-6 5 15,-2-3-21-15,-10-10 0 16,-3-2 20-16,-6-5-19 16,-2 0 21-16,5-19 2 15,-2-13-2-15,0-8-2 16,-5-2-1-16,-2 0 3 15,0 2-13-15,0 5 10 16,0 5 3-16,0 8 0 16,4 7 0-16,1 3 0 15,-1 7 0-15,0 3-7 16,3 2 0-16,0 0-8 0,4 0 9 16,3 16 1-1,1 4 10-15,3 4 4 0,2-2-8 16,0 0 2-1,1-5 7-15,-2-6-4 0,-1-4-6 16,-3-5 2-16,-3-2 8 16,-3 0-8-16,-3 0 10 15,-4-14-6-15,-2-9 18 16,0-4-24-16,0-4-4 16,-17-1 0-16,-5 4 0 15,-1 3 4-15,4 4 8 16,3 9-1-16,3 10 28 0,5 2-29 15,0 0-4 1,1 18-2-16,5 2-17 0,0 0 16 16,2-6-2-16,0-2 3 15,2-6 1-15,17-6 1 16,4 0-2-16,2 0 1 16,4-21 8-16,-5-6-12 15,1-7 3-15,-3 0-11 16,-6-2 4-16,-3 1-14 15,-2 3 4-15,-2 6 12 16,0 7 0-16,0 6 3 16,-2 10 2-16,3 3-11 15,1 0 4-15,1 0-5 16,3 12 12-16,-3 6-1 16,-1 2 12-16,-3 2-8 0,0-8 1 15,-6-3 0-15,0-2 8 16,0-6-10-16,-2-3-2 15,0 0 19-15,0 0-17 16,0 0 18-16,0-17-20 16,0-7 9-16,0-1-18 15,0 3 9-15,0 4 0 16,0 4-5-16,9 6-7 16,7 4 9-16,6 2 3 15,2 2-3-15,7 0-7 16,1 0 11-16,-6 2-1 15,-3 2 0-15,-10-1 5 0,-9-3-5 16,2 0 7-16,-4-4 12 16,-2-20 36-16,0-10-46 15,0-9 2-15,-2-3 11 16,-17 2-17-16,-3 1 9 16,-5 11-8-16,5 11 1 15,4 9-14-15,9 6 3 16,5 6-40-16,4 0-40 15,0 0-148-15,0 0-217 16,13 6-35-16</inkml:trace>
  <inkml:trace contextRef="#ctx0" brushRef="#br0" timeOffset="190829.72">1919 1838 521 0,'0'0'207'15,"0"0"-91"-15,0 0-32 16,0 0-10-16,0 0-39 16,0 0-25-16,33-65 23 15,-21 55-19-15,-2-1 17 16,-3-5 17-16,-3 2-35 0,2-6 13 15,-4 0-11-15,0-3-12 16,-2-2 9-16,0-1-11 16,0 2-1-16,0 2 0 15,-2 8-4-15,-6 5 4 16,2 8 0-16,-1 1 3 16,1 0-11-16,-6 0-2 15,3 12 3-15,-1 7 6 16,2 2-9-16,6 2 10 15,2 0 0-15,0 0 0 16,0 3 5-16,2-1-2 16,14-1-3-16,0-6 1 15,-1-4 10-15,2-3-11 16,-5-10 0-16,-1-1 5 16,1 0 10-16,1-5-15 0,-1-16 10 15,1-2-7 1,-3-4 5-16,0-1-8 0,1-2 0 15,-2-1 2-15,0 2-10 16,0 5 7-16,-5 6 1 16,0 6 0-16,-1 5 5 15,-1 5-5-15,-2 2 0 16,2 0-3-16,3 0-2 16,4 9 1-16,-1 11 4 15,6-1 3-15,-1 0 2 16,0-3-5-16,1-2 0 15,-3-8 3-15,-5-3 2 16,0-3-1-16,-4 0-4 16,2 0 12-16,-2-9-7 0,5-15 0 15,-5-8-5-15,0-2-21 16,-2 0 12-16,0 3-24 16,0 6 33-16,0 4-4 15,0 7 12-15,0 6 7 16,0 4 12-16,0 4-15 15,0 0 18-15,4 0-30 16,6 0 0-16,1 0-6 16,0 11 6-16,0-1 0 15,0-1 0-15,1 0 4 16,-6-4-2-16,1-1-2 0,-1-2 0 16,-4-2 0-16,3 0 7 15,2 0-4 1,2 0-3-16,0-14-2 0,0-6-8 15,0-2-6-15,-1-2 5 16,1 0 10-16,1 0-5 16,-4 4 4-16,3 2 2 15,-3 6 0-15,4 1 12 16,1 6-10-16,3 3-1 16,-2 2-1-16,5 0 1 15,-2 0-4-15,1 12 3 16,-1 4 0-16,1-2 14 0,-7-5-9 15,-3-4-5 1,-2-3 0-16,-4-2 5 0,0 0-5 16,2 0 12-16,-2 0-12 15,0-16 19-15,0-2-19 16,-4-2-19-16,-13 0 8 16,-8-3-18-16,0 4 29 15,1-1-2-15,3 6 4 16,6 6 22-16,9 2-21 15,4 3 14-15,2 3-11 16,0 0-4-16,0 0-4 16,0 0 2-16,0 0-2 15,0 0-6-15,2 0 10 0,6 0-2 16,5 0 2 0,3 0 8-16,5 0-10 0,-2-9 0 15,-1-5 6-15,1-2-15 16,-4 2 4-16,-2 0 3 15,-1 1-8-15,-6 3 11 16,0 3-1-16,-3 5 0 16,-3-1 5-16,0 3-2 15,0 0-2-15,0 0-1 16,0 0 0-16,4 0-12 16,1 0 7-16,6 18 2 15,5 4 3-15,1 3 4 16,4-5-3-16,-4-3-1 15,-3-5 0-15,-5-5 6 0,-5-7-6 16,0 0 0 0,2 0 6-16,-2-14 7 0,2-10-13 15,-6-5-10-15,0 1 10 16,0 0-23-16,0 2 23 16,0 3 0-16,0 5 3 15,0 3 9-15,0 5-9 16,0 5 10-16,0 2 15 15,0 3-24-15,9 0-5 16,9 0 1-16,7 12 0 16,4 0 12-16,-1 1-12 15,-1-6 0-15,-7-2 0 16,-4-5-1-16,-5 0-5 16,-4 0-34-16,-1-14-31 15,-6-6-35-15,0-6-71 0,0-1-61 16,0-1-31-16,0 0 90 15,0 0 179-15,-2 3 16 16,-5 4 122-16,3-1 82 16,0 4-75-16,2 4-6 15,-1 3-2-15,1 8-30 16,-1 1-18-16,-3 2-60 16,-3 0-19-16,-2 5-20 15,-3 11 9-15,6 0 1 16,3-5-4-16,5-4 0 0,0 2 0 15,0-1-12-15,13 2 2 16,10 6 1-16,6 0 12 16,4 6 1-16,7 4-3 15,5 2 7-15,1 4-4 16,0 0 0-16,-7-1 3 16,-14-4-4-16,-12-3 1 15,-13-2 0-15,0-3 12 16,-9-3-8-16,-15-4 9 15,-1-9 5-15,-4-3-18 16,1 0 34-16,3-12-27 16,-2-18 0-16,5-10-3 15,5-6 2-15,0-10-10 16,7-4 4-16,4-2-28 16,4 0 27-16,2 4-25 0,0 8-5 15,0 7 27-15,0 11-12 16,0 6 16-16,0 8 5 15,0 4-2-15,-4 2 37 16,-3 7-24-16,-1-2-3 16,-4 3-13-16,3 2 6 15,5 2-6-15,2 0 0 16,2 0 2-16,0 0-12 16,0 6-8-16,0 20 17 15,0 10-14-15,4 5 20 16,11 0-5-16,6-2 0 15,1-7 4-15,3-3-2 0,0-4-2 16,-4-7 0-16,-5-8 0 16,-7-3-4-16,-5-4 0 15,-4-3-5-15,0 0 1 16,0 0-3-16,0-20 11 16,0-9-64-16,0 1 58 15,0 5-6-15,0 2 12 16,0 9 0-16,0 4 4 15,0 4 29-15,2 4-3 16,12 0-13-16,6 0-17 16,7 14-1-16,6 8 1 15,-4 0 12-15,-2-3-12 16,-5-7 20-16,-6-8-20 16,-7-4 0-16,-2 0 0 15,-5-14-50-15,-2-16-76 0,0-7-246 16</inkml:trace>
  <inkml:trace contextRef="#ctx0" brushRef="#br0" timeOffset="192274.56">996 3543 97 0,'0'0'247'16,"0"0"-130"-16,0 0-54 15,0 0 46-15,0 0 41 16,0 0-15-16,20-32-27 16,-11 6-79-16,-2-4-3 15,-5-4 37-15,-2 2-55 16,0-5 13-16,0 6-18 15,-2 2 5-15,-11 5 7 16,-1 8-13-16,3 6 2 16,-1 5 10-16,8 2-10 0,0 3 7 15,4 0-11-15,-3 0-11 16,-1 6 5-16,2 14 1 16,2 8 5-16,0 10-10 15,4 13 10-15,23 13 0 16,9 6 0-16,6 6 5 15,1 0-2-15,-2-4-3 16,-3-11 0-16,-4-11-4 16,-10-12-36-16,-6-13-62 15,-11-8-63-15,-7-11-193 16</inkml:trace>
  <inkml:trace contextRef="#ctx0" brushRef="#br0" timeOffset="192965.08">992 3747 482 0,'0'0'301'0,"0"0"-198"16,0 0-15-16,0 0-26 15,0 0-41-15,0 0 18 16,24-76-26-16,-8 55-9 16,0 2 20-16,-3-5-19 15,5 0-5-15,-3 0 0 16,1 2 8-16,-1 2-11 0,-1 3 3 15,-3 5 0-15,-3 7-10 16,-3 5 10-16,-1 0-4 16,4 0-13-16,-2 17 9 15,7 10 8-15,3 5 5 16,-1 1-4-16,3-4 14 16,-3-5-9-16,-3-6-6 15,-1-8 0-15,-4-3 7 16,-4-6 0-16,-1-1-7 15,0 0 0-15,0 0 30 16,0-5-30-16,-2-14 0 16,0 1 0-16,0 3-12 15,-6-4 7-15,-12 3 6 16,-3 2-1-16,6-1 21 16,1 8-20-16,8 0 6 0,6 7 17 15,0-3-10-15,0 1 16 16,0 2-30-16,0-4 0 15,0-2 4-15,0 0-2 16,0-6-4-16,0-2 0 16,2 3 2-16,12-2-9 15,1 6 3-15,5 6 0 16,7 1-1-16,6 0-9 16,1 14 14-16,-3 10-1 15,-2 0 3-15,-9-2-3 16,-7-4 3-16,-6-6 0 15,-5-6 23-15,-2-4-20 16,0-2 15-16,0 0 12 16,0 0 15-16,0-23 47 0,-7-16-74 15,-5-9-16-15,2-1 15 16,3 0-8-16,1 6-10 16,6 10 1-16,0 3-43 15,0 9-2-15,13 7-93 16,14 0-125-16,6 5-274 15</inkml:trace>
  <inkml:trace contextRef="#ctx0" brushRef="#br0" timeOffset="193264.82">1684 2984 358 0,'0'0'316'0,"0"0"-190"0,0 0-5 16,0 0-4-16,0 0-20 16,0 0-31-16,-19-26-29 15,19 26 1-15,0 0-32 16,6 0 3-16,13 12-9 16,7 14 1-16,8 10 7 15,1 6-8-15,-1 0 0 16,-1 1 13-16,-6-6-7 0,-3-7-12 15,-6-6-12 1,-6-8-49-16,-6-4-26 0,-6-3-64 16,0-8-133-16,0-1-220 15</inkml:trace>
  <inkml:trace contextRef="#ctx0" brushRef="#br0" timeOffset="194064.14">1798 3176 589 0,'0'0'259'16,"0"0"-149"-16,0 0-39 16,0 0-70-16,0 0 23 15,0 0-21-15,60-95 7 0,-48 74-6 16,-3-4 0 0,-5-1 1-16,-4 2-5 0,0 1 0 15,0-1-6-15,0 2 5 16,0 1 1-16,0 3-2 15,0 4 5-15,-2 2 6 16,-2 8-8-16,4 2 10 16,0 2 26-16,0 0-36 15,0 0-2-15,0 6-2 16,0 14 3-16,4 9-4 16,9 5 4-16,5-1 0 15,0 2 5-15,2-3 3 16,-2-6-8-16,-1-5 0 15,-5-8 1-15,-3-6 8 16,-7-4-9-16,0-3 0 16,-2 0 21-16,2-14-21 0,-2-12 3 15,2-6-3-15,-2-1 1 16,0 4-6-16,0 0 5 16,2 7 0-16,2 8-6 15,0 4 10-15,0 4-4 16,5 5 0-16,-1 1-2 15,6 0 2-15,-1 0 3 16,3 7 0-16,0 10 36 16,0-3-36-16,-3-2 10 15,0-4-13-15,-4-3 8 16,0-3 3-16,0-2-11 16,-2 0 0-16,4 0 20 15,-3-4-17-15,6-11 6 0,-3-3-7 16,3-7 2-1,-3 2 4-15,-3-6-8 0,0 0 0 16,-4 3-6-16,-2-1 5 16,-2 5 1-16,0 4-2 15,0 2 8-15,0 4-15 16,-2 3 9-16,-10 0-2 16,1 2-12-16,3 3 6 15,-2 4 6-15,6 0-3 16,0 0-3-16,4 0-1 0,0 4 5 15,0 7-8 1,0 1 7-16,2 2 7 0,14 0-2 16,3 0 1-16,2-3 5 15,-1-1 4-15,-1-3-10 16,2-5-42-16,-3-2-77 16,-3-4-178-16,-4-22-444 15</inkml:trace>
  <inkml:trace contextRef="#ctx0" brushRef="#br0" timeOffset="194346.86">2471 2366 794 0,'0'0'134'0,"0"0"-57"0,0 0 11 15,0 0-19-15,0 0-1 16,0 0-40-16,-8-15-19 15,8 15 26-15,0 0-33 16,0 0 14-16,0 9-16 16,14 20 2-16,7 12-1 15,4-1-1-15,2 4 0 16,0-6 4-16,-1-3 3 16,1-8-8-16,-5-5 1 15,-6-7-64-15,-5-6-53 16,-11-9-96-16,0 0-160 15,0 0-61-15</inkml:trace>
  <inkml:trace contextRef="#ctx0" brushRef="#br0" timeOffset="194764.92">2471 2421 566 0,'0'0'285'0,"0"0"-176"16,0 0 0-16,0 0 7 15,0 0-66-15,0 0-19 16,-4-58-31-16,18 41 7 16,-1 5-1-16,-5 4-6 15,-2 8-10-15,0 0 6 16,-2 0-32-16,5 5 36 16,-2 15 0-16,0 1 4 0,-5 3-13 15,-2 1 3-15,0-2-11 16,0-3 7-1,0-8-15-15,0-6-13 0,0-6-66 16,29 0 14-16,9-18 77 16,11-8 13-16,2 0 0 15,-2 6-5-15,-11 8 14 16,-16 8 1-16,-11 4 37 16,-6 0-13-16,-5 0 32 15,0 16-4-15,0 8-15 16,-13 4 14-16,-8 0-57 0,0 1 10 15,0-7-14-15,3-6-3 16,7-7-54-16,5-9-119 16,6 0-38-16,0-11-82 15</inkml:trace>
  <inkml:trace contextRef="#ctx0" brushRef="#br0" timeOffset="195748.99">2938 2226 174 0,'0'0'327'0,"0"0"-185"15,0 0-52-15,0 0 16 16,0 0-34-16,0 0-55 16,0-13-6-16,0 13-11 0,0 0 0 15,0 0-5-15,2 0 7 16,-2 0-2-16,4 0 0 15,-2 0 3-15,3-1 7 16,-1-3-2-16,0-5 4 16,-4 1 17-16,0-6-27 15,0 1 5-15,0-6-7 16,0 0 11-16,-4 2-11 16,-5 3 1-16,3 4-1 15,-3 5 31-15,2 2-26 16,2 3 25-16,-1 0-30 15,2 0 4-15,-1 3-12 0,3 12 2 16,0 5 6 0,-1 6-9-16,3 4 8 0,0 2 1 15,0 3 1-15,0-3 8 16,12-6-5-16,1-3-4 16,1-6 0-16,-4-5 6 15,-5-6-4-15,1-6-2 16,-1 0 10-16,2 0-4 15,-1-16 24-15,-1-6-30 16,-1-5 0-16,-4-1 7 16,2-3-4-16,3-1-3 15,-2 0 0-15,-1 4 8 16,0 5 15-16,0 9-1 0,-2 5-1 16,2 9 29-16,0 0-50 15,-2 0 3-15,7 0-3 16,-3 5-12-16,6 13 11 15,3 0 1-15,-2 1 0 16,-2-5 6-16,2-3-2 16,-7-4-4-16,-2-3 0 15,1-4 6-15,-3 0 2 16,0 0-7-16,0 0-1 16,5-21 0-16,-1-7-22 15,3-2-9-15,-1 1-3 16,1 0 10-16,-5 7 21 0,3 6-2 15,-5 5 5-15,0 8 20 16,2 1-11-16,3 2 11 16,1 0-20-16,5 0-1 15,5 17 1-15,-1 12 0 16,5-3 2-16,1-3 8 16,-4-6-5-16,-1-8-5 15,-5-6 0-15,-3-3 9 16,-2 0-3-16,-4-12-6 15,-2-12-11-15,0-4-2 16,0-8-55-16,0-2-11 16,0-4 39-16,-4 4 2 15,-2 7 16-15,6 10 13 16,0 5 9-16,0 5 22 16,0 8-4-16,10 3 6 0,5 0-11 15,5 0-5 1,3 10-6-16,1 4-2 0,-2-4-3 15,-6-1 0-15,-3-9-78 16,-6 0-165-16,-5-9-70 16</inkml:trace>
  <inkml:trace contextRef="#ctx0" brushRef="#br0" timeOffset="196244.76">3341 1622 364 0,'0'0'215'16,"0"0"-30"-16,0 0-51 15,0 0-12-15,0 0-57 0,0 0-7 16,-33-79-58 0,33 79-7-16,0 12-9 0,0 11 16 15,13 7 0-15,7 0 8 16,0 0 0-16,5 0-5 16,-1-2 1-16,-4-6 4 15,-2-4-7-15,-5-7 8 16,-6-6-7-16,-7 0 25 15,0-5-25-15,0 0 12 16,0 0 33-16,0 0 6 16,0-19 0-16,0-5-49 15,0-6-1-15,0-2 7 16,0-4-5-16,4 3-5 0,-4 4 0 16,2 9 5-16,-2 11-8 15,0 2 3-15,0 7 0 16,0 0-9-16,0 0 8 15,0 0-2-15,0 2 2 16,0 17-5-16,0 2-1 16,0 2 7-16,0-2 0 15,0-3-13-15,14 1 9 16,7-5 4-16,-2-3-7 16,6-2 14-16,-1-8-1 15,1-1-6-15,-3 0 0 16,-4-1 10-16,-7-19-10 15,-9-6-38-15,-2-1-44 16,0-4-221-16,-17-6-488 0</inkml:trace>
  <inkml:trace contextRef="#ctx0" brushRef="#br0" timeOffset="197025.16">3540 1252 487 0,'0'0'193'0,"0"0"-31"16,0 0-19-16,0 0-47 16,0 0 6-16,0 0-43 15,0-26-19-15,0 26-36 16,0 0-4-16,0 0 0 0,4 17-12 15,11 13 8 1,3 4 0-16,3 3-81 0,-2-1-49 16,2-2-39-16,-4-10-142 15,-1-11-184-15</inkml:trace>
  <inkml:trace contextRef="#ctx0" brushRef="#br0" timeOffset="197361.77">3896 1177 461 0,'0'0'299'0,"0"0"-174"15,0 0-24-15,0 0-30 16,0 0-50-16,0 0-15 16,-29-4-6-16,9 32 0 0,-2 4-1 15,-1 2 7-15,2 0-6 16,7-4 0-16,7-7 4 15,7-6-11-15,0-7-2 16,34-3-41-16,10-6 36 16,7-1-6-16,7 0 15 15,-6 0-3-15,-14 0 8 16,-16 0-3-16,-13 0 11 16,-9 4-8-16,0 5 45 15,0 3-15-15,-16 1 12 16,-4 6-42-16,-7-2-8 15,0 4-70-15,1-3-175 16,-3-2-465-16</inkml:trace>
  <inkml:trace contextRef="#ctx0" brushRef="#br0" timeOffset="198913.14">3339 3200 566 0,'0'0'186'0,"0"0"-59"0,0 0-85 16,0 0 19-16,0 0-37 16,0 0-2-16,-31-254 14 15,18 225-33-15,-1 10 13 16,3 6 26-16,-1 9-21 16,1 4 18-16,3 0-39 15,-4 0 0-15,6 19-11 16,-1 4 10-16,7 2-19 15,0-1-18-15,0-8-51 16,11-5 13-16,7-8-7 16,-1-3-2-16,2 0 82 15,-3-17 3-15,-1-9 3 16,1-2-3-16,-3-3-10 16,0 6 10-16,-2 5 0 0,-2 7 12 15,-2 6 76-15,-3 7-34 16,1 0-23-16,4 0-18 15,2 4-6-15,3 12 31 16,-4 0-15-16,1-4-16 16,1-4 20-16,-1-4-25 15,-3-4 6-15,2 0 11 16,-1 0-17-16,-3-10 19 16,0-7-12-16,2-6-7 15,-6-5-4-15,2-5 2 16,1-4-9-16,1-5 7 15,2 0-4-15,-4 3 6 16,0 7 3-16,1 11-1 0,-3 9 41 16,-2 5-16-16,0 6-1 15,0 1-15-15,2 0-6 16,0 0-10-16,0 13 2 16,5 11 3-16,4 7 24 15,5-2-23-15,4 0-1 16,2-5 5-16,0-6 3 15,-4-6-8-15,-4-5 0 16,-5-7 2-16,-5 0 19 16,-2-7-17-16,3-19 7 15,-1-6-4-15,3-5 0 16,0-2-14-16,-1 1 1 0,3 5 3 16,1 8-6-16,-4 8 9 15,1 7 0-15,1 6-4 16,2 4 0-16,-2 0 3 15,3 0-7-15,-1 4 5 16,-6 12-3-16,-4 4 12 16,0 0-6-16,0 2 0 15,0-1 11-15,0-6-11 16,-4-6 0-16,4-5 0 16,0-3 2-16,0-1 1 15,0 0-3-15,0 0 19 16,6-15-9-16,9-8 8 15,1-2-14-15,0-6 2 16,-3-1 0-16,0-2-4 0,-1-4-2 16,-5 0 0-16,-5 2 6 15,-2 2-6-15,0 4 0 16,0 3 1-16,0 8 24 16,-5 5-22-16,1 6 11 15,1 6 3-15,1 2-14 16,2 0-1-16,0 0-2 15,0 0-16-15,0 0 12 16,0 14-6-16,0 7 10 16,0 5-2-16,7 2 6 15,2 1-6-15,0-1 2 16,2-4 0-16,-2-4 6 16,0-4-6-16,-3-6 0 0,-1-4 0 15,0-3 1-15,-1-3-1 16,5 0 5-16,5-12-3 15,1-13 17-15,-1-1-17 16,-6 2-2-16,-1-3 0 16,-5 8 4-16,-2 1-12 15,0 5 8-15,0 8 0 16,0 2-10-16,0 3 10 16,0 0-9-16,0 0 7 15,0 0-28-15,2 7 30 16,7 3-8-16,5 2 8 15,4-1 2-15,3 0-2 0,0-4 0 16,-1 0 2 0,-7-5-2-16,-6-1-7 0,-5-1-68 15,-2 0-116-15,0 0-25 16,-22-12-596-16</inkml:trace>
  <inkml:trace contextRef="#ctx0" brushRef="#br0" timeOffset="199067.96">3602 2235 906 0,'0'0'177'15,"0"0"-131"-15,0 0-17 16,0 0-17-16,0 0-12 0,0 0-38 16,13 19-94-16,5-19-226 15</inkml:trace>
  <inkml:trace contextRef="#ctx0" brushRef="#br0" timeOffset="201565.22">4105 2118 112 0,'0'0'66'0,"0"-3"39"16,0 3-3-16,0-2-28 15,0-2 25-15,0 1-28 16,0-2-1-16,0 1-1 16,0-1-9-16,0 5-9 15,0 0 4-15,0 0-26 0,0 0 11 16,-2 0-25-1,2 0-13-15,-4 0 10 0,2 3-12 16,-3 13 0-16,3 4-2 16,0 4 8-16,0-2-10 15,2 0 4-15,-2-1 0 16,-1-3 7-16,-2-2-3 16,-1-2-4-16,2-4 0 15,1-4-47-15,3-5 3 16,-2-1-6-16,2 0 44 15,0 0 6-15,0 0 3 16,0 0 9-16,0 0 1 16,0 0-2-16,0 0 22 15,0 0-18-15,0 0-14 0,0 0 32 16,0 0-29-16,0 0 8 16,0 0-11-16,0 0 12 15,0 0-13-15,0 0 0 16,-2 0 0-16,0 3 3 15,0 2 1-15,2 0-4 16,0-1 0-16,0-1-24 16,11-3 24-16,20 0 3 15,11 0 18-15,14 0 19 16,8-17-37-16,6 0-3 16,-6-2-42-16,-13 1-106 0,-26-3-261 15</inkml:trace>
  <inkml:trace contextRef="#ctx0" brushRef="#br0" timeOffset="202216.85">3943 2194 14 0,'0'0'65'0,"0"0"12"16,0 0 22-1,0 0-22-15,0 0-15 0,0 0 24 16,-14-9-32-16,12 8-42 16,0-2 14-16,-5 2-25 15,1-2 12-15,-1-1-11 16,-2 4 5-16,0-4-4 16,3 2 5-16,-1-1 37 15,0-2 56-15,2 3-35 16,1 0-26-16,0 0-20 15,-1 1-15-15,3 1 17 16,0 0-22-16,2 0 4 16,0 0 2-16,0 0-6 15,0 0 0-15,0 0-3 16,0 1-41-16,0 22 8 0,11 11 30 16,7 3 1-16,4 4-48 15,2-1-66-15,-1-8-17 16,-3-8-75-16,-2-8-73 15</inkml:trace>
  <inkml:trace contextRef="#ctx0" brushRef="#br0" timeOffset="202565.61">4007 2384 28 0,'0'0'100'16,"0"0"45"-16,0 0-52 0,0 0-23 15,0 0-34-15,0 0 14 16,0-21 20-16,0 21 3 16,0 0 7-16,0 0-8 15,0 0-50-15,0 0-17 16,3 11-3-16,5 4 3 16,4 0 17-16,-3-1-16 15,-5-2 1-15,0-2 3 16,-4-2-6-16,2 0 14 15,-2-2-9-15,3-1-4 0,0-5 18 16,-3 5-22 0,2-5 5-16,-2 2 2 0,0-2 1 15,0 0-9-15,0 0 3 16,0 0-3-16,0 0-43 16,0 0-110-16,0-7-221 15</inkml:trace>
  <inkml:trace contextRef="#ctx0" brushRef="#br0" timeOffset="-164640.71">6479 10403 35 0,'0'-4'106'0,"0"2"-33"0,0-2-6 15,0 2-4-15,0 0 5 16,0-1 2-16,0 3-15 15,0 0-7-15,0-1 0 16,0 1-22-16,0 0 22 16,0 0-26-16,0 0-14 15,0 0 17-15,0 0-24 16,0 0-2-16,0 1-7 16,-15 24 8-16,-10 15 3 15,-10 14 15-15,-10 6-11 16,-1 8 29-16,-6 0-13 15,4-2 3-15,2-7 5 16,7-7-30-16,12-9 9 0,4-9 0 16,10-10-7-1,5-9 14-15,0-5-14 0,6-3 1 16,2-3-4-16,-2-2 6 16,2-2-6-16,-2 1 0 15,0-1 4-15,2 3 0 16,-5 1 3-16,1 0-7 15,0 2 0-15,-6 2 0 16,6-2 0-16,-3 2 0 16,1-1 1-16,1 0-2 15,0-3 3-15,3-3-2 16,2 1 0-16,0-2 5 16,0 0-5-16,0 3 0 0,0-3 3 15,0 0 24-15,0 0-20 16,0 0 10-16,0 0 9 15,0 0-25-15,0 0 19 16,0 0-20-16,0 0-9 16,0 0 8-16,0 0-17 15,20 0 18-15,14 0 40 16,13 0-37-16,13-12 17 16,9-2-20-16,4-2 0 15,1 2-10-15,-5 2-12 16,-13 2-2-16,-14 1 21 15,-13 5-15-15,-15 3 18 0,-10 1 0 16,-2 0 1 0,-2 0 6-16,0 0-6 0,0 0 21 15,0 0-20-15,0 0 9 16,0 0-16-16,0 0 5 16,0 0 0-16,0 0-7 15,0 0-18-15,0 0-64 16,0 0-76-16,-6 0-25 15,-8 0-15-15,1-3-156 16</inkml:trace>
  <inkml:trace contextRef="#ctx0" brushRef="#br0" timeOffset="-164124.18">6466 10483 187 0,'0'0'92'0,"0"0"-41"16,0 0-17-16,0 0 9 16,0 0 37-16,0 0 6 15,-4-34-16-15,4 34-10 16,0 0-7-16,0 0 0 15,0 0-10-15,0 0-24 16,0 0-19-16,0 2-15 0,0 26-5 16,0 18 18-1,4 12 4-15,9 9 6 0,1 1-8 16,1-6 0-16,3-3 9 16,-1-12-8-16,-5-3 18 15,1-3 10-15,-3-8-28 16,-1-2 21-16,-3-9-16 15,-2-6-3-15,-1-6 12 16,0-6-9-16,-3-2-6 16,0-2 13-16,0 0-12 15,0 0 23-15,0 0 8 16,0 0-2-16,0 0 20 0,-3 0-28 16,-17-8 11-1,-9-2-33-15,-6 3-11 0,-2-2 8 16,2 3-17-16,4-2-38 15,6-3-28-15,5 2-70 16,11-8-61-16,9-2-245 16</inkml:trace>
  <inkml:trace contextRef="#ctx0" brushRef="#br0" timeOffset="-163096.02">6582 10386 30 0,'0'0'44'16,"0"0"1"-16,0 0-23 0,0 0 24 15,0 0 10-15,0 0-12 16,-6-3 0-16,-2 1-30 15,-2 2-3-15,1 0-3 16,-5 0-4-16,3 0-4 16,3 0 2-16,0 0-1 15,6 0-1-15,2 0 1 16,0 2-1-16,0-2 0 16,0 0 0-16,0 0 0 15,0 0 2-15,0 0 9 16,0 0 57-16,0 0 3 15,0 0-13-15,0 2-12 16,12-2-39-16,21 0 75 16,19 0-71-16,14 0 12 15,16 0 0-15,10 0-21 0,2-8-2 16,-6-2-4-16,-7 3-19 16,-17 2 17-16,-18 1 1 15,-20 2 5-15,-13 2 1 16,-10-2 6-16,-1 2-7 15,0 0 1-15,4-2 3 16,6 0 6-16,-1-1-10 16,1 2 4-16,-6-1-10 15,-4 2-4-15,0 0-38 16,-2-2 29-16,0 2-33 16,0 0 43-16,0 0 8 0,0 0 2 15,0 0 8-15,0 0-6 16,0-2-5-16,0 2 2 15,0 0-11-15,0 0 11 16,0 0 39-16,0-2 3 16,0-1-4-16,0 0-33 15,-8-3-2-15,2 3 12 16,2 1-14-16,0-3 12 16,0 3 11-16,-1-3-24 15,3 5 33-15,0-1-22 16,2 1 17-16,0 0-3 15,0 0-24-15,0 0 10 16,0 0-11-16,0 0-17 16,0 0 14-16,4 10-40 0,17 19 43 15,10 17 25-15,13 12-22 16,10 13-3-16,12 4 8 16,5-3-2-16,8-2 4 15,-4-9-10-15,1-12 0 16,-9-6 8-16,-9-11-6 15,-16-9 7-15,-17-8-9 16,-13-10 4-16,-10-1-13 16,-2-4 2-16,0 0-60 15,-27 0-46-15,-16 0-151 16</inkml:trace>
  <inkml:trace contextRef="#ctx0" brushRef="#br0" timeOffset="-162578.53">6571 10997 3 0,'0'0'108'0,"0"0"-37"15,0 0-14-15,0 0 0 16,0 0 0-16,0 0 26 16,-28-11-25-16,32 11-10 15,25-3 0-15,19-5-16 16,24-3 1-16,20-3 1 0,23-1-34 16,17-6 0-16,8-3-2 15,7 2-35 1,-13-4-45-16,-13 8 52 0,-25 1 12 15,-30 8 9-15,-26 4 18 16,-20 2-4-16,-15 3 34 16,-5 0-15-16,0 0 31 15,-23 0-33-15,-19 15-22 16,-16 10-85-16,-17 1-210 16</inkml:trace>
  <inkml:trace contextRef="#ctx0" brushRef="#br0" timeOffset="-161768.46">6188 11122 48 0,'0'0'94'15,"0"0"18"-15,0 0-4 16,0 0-7-16,0 0-8 16,0 0-25-16,0-35-19 15,0 33 1-15,0 2-20 16,0 0 17-16,0 0-39 15,0 0-7-15,0 5-1 16,0 24-25-16,0 17 25 16,0 10 17-16,0 10-15 15,0 5 27-15,0-2-28 0,0-4 3 16,0-11-2-16,0-10 4 16,6-8-6-16,1-10 0 15,-3-7-7-15,1-10-19 16,-2-5-62-16,-3-2-47 15,2-2 0-15,-2 0 26 16,0 0 1-16,0-2-6 16,0-6 114-16,0 3 19 15,0 1 5-15,0 1 17 16,0 1 15-16,-5 0 20 0,-2 1-47 16,3 1-13-16,-1 0 13 15,5 0 40-15,0 0-14 16,0 0-4-16,0 0 13 15,2-5-8-15,25 1 55 16,17-4-75-16,12-6-28 16,12 1 11-16,3 2-16 15,-2-1-3-15,3 2 2 16,-13 3 0-16,-12 0 4 16,-18 5-6-16,-18 2 1 15,-7-2-7-15,-4 2-5 16,0 0-51-16,0 0-45 15,-13-4-30-15,-7-8-126 0</inkml:trace>
  <inkml:trace contextRef="#ctx0" brushRef="#br0" timeOffset="-161400.23">6665 10860 186 0,'0'0'89'0,"0"0"-59"16,0 0 4-16,0 0 22 0,0 0-56 15,0 0 6-15,-3 11 15 16,6 15-9-16,6 9 10 15,-1 14 3-15,-1 9 3 16,-2 10 19-16,-5 7-17 16,0 4 25-16,0 2-9 15,0-4-37-15,0-11 5 16,0-8-14-16,0-12 4 16,0-14 3-16,0-9-7 15,0-7 0-15,2-5-12 16,0-9-91-16,3-2-64 15,1 0-59-15</inkml:trace>
  <inkml:trace contextRef="#ctx0" brushRef="#br0" timeOffset="-161003.49">6753 11626 74 0,'0'0'48'0,"0"0"4"16,0 0 43-16,0 0-3 16,0 0 10-16,0 0-50 15,-2 7 4-15,2-7 25 16,25 0 43-16,18-3-63 0,17-17-44 16,11-8-16-1,10-4-1-15,5-1-20 0,3-2-23 16,0 1 4-16,-4 0-14 15,-9-1 34-15,-7 7-16 16,-13 5 35-16,-12 5-1 16,-13 1 16-16,-8 8-15 15,-10 4 11-15,-8 1-8 16,-5 4 5-16,0 0-8 16,0 0-4-16,0 0-1 15,0 0-10-15,0 0 10 16,0 0-8-16,0 0-59 15,0 0-16-15,0 0-42 16,-5 0 78-16,-4 0-114 16</inkml:trace>
  <inkml:trace contextRef="#ctx0" brushRef="#br0" timeOffset="-160696.47">7596 10851 320 0,'0'0'135'16,"0"0"-46"-16,0 0-21 15,0 0-14-15,0 0 1 16,0 0-55-16,-11-17-19 16,11 17 2-16,0 17 11 0,0 14 6 15,9 15 25-15,3 9 2 16,-1 5 12-16,-1 2-24 15,0-2-1-15,-1-6 14 16,-3-6-28-16,1-5 12 16,-3-7-8-16,1-10-1 15,0-6 2-15,-1-8-5 16,-2-6-74-16,-2-6-156 16,0 0-261-16</inkml:trace>
  <inkml:trace contextRef="#ctx0" brushRef="#br0" timeOffset="-159937.95">6624 11638 105 0,'0'0'161'16,"0"0"-58"-16,0 0-62 16,0 0-25-16,0 0-10 15,0 0 37-15,-44 41-6 16,15-8-15-16,-12 16 24 16,-11 13-7-16,-23 13 23 0,-16 18-14 15,-22 8-5-15,-15 3 12 16,-9 0-30-16,-8-6 26 15,-3-6-7-15,8-9-10 16,13-14 21-16,20-14-25 16,24-19-13-16,35-14 10 15,23-10-20-15,21-9 0 16,4-3 0-16,17 0-7 16,30-24-136-16,9-15-283 15</inkml:trace>
  <inkml:trace contextRef="#ctx0" brushRef="#br0" timeOffset="-158993.46">6701 11667 34 0,'0'0'58'0,"0"0"-2"16,0 0 50-16,0 0-14 16,0 0-14-16,0 0-28 15,-3 0 1-15,3 0 25 16,0 0-53-16,0 0-10 16,-2 0 16-16,-3 0-29 0,1 0 22 15,-5 0-2-15,0 0-20 16,2 0 24-16,3 0-9 15,4 0 12-15,0 0 16 16,0 0-39-16,0 0-2 16,0 0 0-16,14 0 8 15,15 15 3-15,15 15-2 16,16 16-8-16,14 17 9 16,12 9-5-16,15 8-1 15,8-2-6-15,11-3 2 16,5-10 6-16,-3 0-8 15,-10-7 0-15,-12-1 14 16,-17-6-8-16,-18-2 36 0,-14-5-13 16,-9-9-5-16,-13-4 21 15,-4-7-15-15,-11-8 4 16,-6-6 15 0,-1-4-35-16,-3-2 18 0,0-4-2 15,-4 1-15-15,3-1 21 16,-3 0-36-16,0 0 3 15,0 0-7-15,0 0-9 16,0 0-93-16,3 3-122 16,-1-3-253-16</inkml:trace>
  <inkml:trace contextRef="#ctx0" brushRef="#br0" timeOffset="-147016.29">8624 12719 73 0,'0'0'133'0,"0"0"-86"15,0 0 14-15,0 0 9 0,0 0-4 16,0 0 8-16,0 0-26 15,0-4-45-15,0 4 14 16,0 0-17-16,-6 4 0 16,-3 20 21-16,-5 10 0 15,1 10 18-15,1 7 13 16,6 2-21-16,6 0 10 16,0-2-18-16,0-14-1 15,22-7-8-15,5-12-5 16,4-11 15-16,1-7 37 15,1 0-51-15,0-27 30 16,-2-7-24-16,-8-4-12 0,-8-2-3 16,-11-5-1-16,-4-1 0 15,0 1-5-15,-25 0 13 16,-8 9-16-16,2 9 5 16,3 6-13-16,-1 11 7 15,4 8-23-15,1 2-51 16,3 2 9-16,6 17-81 15,9 6-87-15,6-4-10 16</inkml:trace>
  <inkml:trace contextRef="#ctx0" brushRef="#br0" timeOffset="-146673.12">9081 12675 87 0,'0'0'330'16,"0"0"-260"-16,0 0-70 15,0 0-7-15,0 0 7 16,0 0 31-16,-11 44-8 16,20-37 2-16,5-2 10 15,1-5 37-15,1 0 15 16,-3 0-62-16,-2-2 16 15,-2-8-7-15,-4 0-14 16,-5 4 29-16,0 3-39 16,0 0 19-16,0 3-29 0,0 0-2 15,-17 0-46-15,0 0-28 16,-3 15-7-16,5 2 1 16,3 1-36-16,10-2-83 15,2-6-80-15</inkml:trace>
  <inkml:trace contextRef="#ctx0" brushRef="#br0" timeOffset="-145722.97">9605 12625 181 0,'0'0'157'0,"0"0"-131"15,0 0-3-15,0 0 10 16,0 0 36-16,0 0 24 16,0-4-69-16,0 4-6 15,0 0-6-15,0 0 5 16,0 0 9-16,0 0-26 16,0 0 0-16,0 0 5 15,0 8-3-15,0 0 5 16,0-4-2-16,0 0-1 15,0-2 4-15,0-2-8 16,0 0 0-16,0 0-3 0,0 0 11 16,0 0-8-16,0 0 24 15,0 0 7-15,0 0 16 16,0-6-44-16,-7-6-3 16,-4 2 12-16,-1 0-5 15,2 0-2-15,-1 2 11 16,-3 0-14-16,1 0 10 15,1 4-12-15,-1-1 0 16,3 1 16-16,0 4-16 16,-1-1 8-16,3 1-8 15,-2 0 1-15,1 0-5 16,1 0 4-16,-1 0 0 0,-3 1-9 16,4 10 9-16,-3 3-4 15,-1 4 2-15,3 4-1 16,1 5-3-16,3-4 3 15,5 3 3-15,0-3 2 16,0-8-2-16,0-1-1 16,0-4-5-16,9-3 2 15,4-4 4-15,3-3 19 16,-1 0-8-16,6 0 19 16,-4-5-30-16,-1-10-1 15,-1 1 1-15,-1-1-21 16,-1 3 9-16,-3-2-5 15,-4 1 4-15,1-1 5 16,-3 0 8-16,0 2 0 0,4-2 3 16,-2 3 2-16,-2 2 11 15,1-1-14-15,-1 3 4 16,0 2 20-16,2 1-24 16,-4-2 16-16,0 4 3 15,-2-2-7-15,0 4 28 16,2 0-24-16,-2 0 5 15,0 0 23-15,0 0-36 16,0 0 7-16,2 0-17 16,-2 0-8-16,5 8 5 15,-1 19-21-15,2 17 24 16,4 2 20-16,-6 9-18 16,3 1 8-16,-1 5 11 0,-1-3-6 15,2-4 30 1,-3-4-31-16,1-9-6 0,-1-15 16 15,-2-5-21-15,0-10-3 16,-2-8 8-16,2-1-8 16,-2-2-5-16,0 0-137 15,0-8-123-15</inkml:trace>
  <inkml:trace contextRef="#ctx0" brushRef="#br0" timeOffset="-144647.14">4454 13331 143 0,'0'0'77'0,"0"0"24"0,0 0-5 15,0 0 48-15,0 0-111 16,0 0 6-16,24-33 30 16,-24 33-28-16,0 0-4 15,0 0-16-15,0 0 31 16,0 0 5-16,0 0-42 16,0 0-11-16,0 0 17 15,0 0-13-15,-11 0-6 16,-7 14-2-16,2 7 5 15,-4 3-7-15,3 8 2 0,0 4 0 16,5 6 15-16,3-1-5 16,4 5-4-1,5-7 2-15,0-3-7 0,0-2 14 16,14-10-15-16,12-3 0 16,10-11 6-16,8-10 13 15,1 0 18-15,-1-14 12 16,-3-17-35-16,-8-9 7 15,-8-4-21-15,-12-4-8 16,-11 0 4-16,-2 0-17 16,-11 4 21-16,-18 1 13 15,-6 8 1-15,1 7 12 16,2 8-26-16,7 8 6 0,0 7 0 16,2 5-6-16,3 0-16 15,7 10-59-15,2 13-38 16,8 2-3-16,3 2-88 15,0-3-142-15</inkml:trace>
  <inkml:trace contextRef="#ctx0" brushRef="#br0" timeOffset="-144288.29">4906 13363 125 0,'0'0'333'0,"0"0"-300"15,0 0-33-15,0 0-29 0,0 0 29 16,0 0 39-16,22 32-32 16,-13-28 12-16,4-4 19 15,-4 0 42-15,5-2 40 16,-3-16-78-16,-3-1 14 15,0 2 15-15,-4 0-35 16,-4 5 6-16,0 5 23 16,0 2-43-16,-9 5 0 15,-11 0-22-15,-5 5-9 16,3 14 2-16,2 1-21 16,6 1-47-16,12-4-68 0,2 0-47 15,0-9-55-15,16-8-162 16</inkml:trace>
  <inkml:trace contextRef="#ctx0" brushRef="#br0" timeOffset="-144015.87">5154 13180 452 0,'0'0'203'16,"0"0"-128"-16,0 0 5 15,0 0-11-15,0 0 5 0,0 0-21 16,19-52-4 0,-19 52-9-16,0 0-40 15,0 0 0-15,2 0-3 0,1 19-18 16,2 14 21-16,3 12 15 16,-1 9-5-16,2 1 15 15,-2 6-25-15,1-3 1 16,1-6-2-16,7-3-66 15,-1-14-91-15,6-10-165 16</inkml:trace>
  <inkml:trace contextRef="#ctx0" brushRef="#br0" timeOffset="-143182.99">5430 13092 243 0,'0'0'158'15,"0"0"-101"-15,0 0 34 16,0 0-30-16,0 0-15 16,0 0 26-16,-21-12-47 15,11 7 7-15,-6 0 6 0,-2-3-10 16,-2 4 22 0,-7-2-33-16,-6 0 2 15,-7 3 11-15,-7 0-28 0,-7 1 11 16,-8 2 16-16,-7 0-21 15,-7 0 43-15,-6 5-32 16,-1 14-8-16,-4 8 23 16,-2 2-23-16,-1 5 18 15,6 3-4-15,6 4-23 16,9 5 9-16,9 4-9 16,11 3-2-16,9 3 3 15,9 6-3-15,10 5-1 16,13 2-25-16,8-1 26 15,0-2 18-15,31-3-18 16,18-10 0-16,16-14-2 0,22-13 9 16,19-16 27-1,15-10-11-15,10-14-21 0,5-30 8 16,0-19-10 0,-2-12 0-16,-7-14 3 0,-15-2 7 15,-23 0-10-15,-27 9 0 16,-22 7 4-16,-23 9-16 15,-17 6 1-15,0 8 11 16,-31 9 15-16,-15 10-15 16,-8 15-1-16,-10 8 0 15,-3 10-5-15,-5 0-1 16,-1 23-66-16,11 3-37 16,14 3-34-16,27-9-150 15,21-11-361-15</inkml:trace>
  <inkml:trace contextRef="#ctx0" brushRef="#br0" timeOffset="-142096.39">9835 12547 286 0,'0'0'129'0,"0"0"-63"15,0 0-65-15,0 0 23 0,0 0-22 16,0 0 61-16,20-68-1 16,-20 56-57-16,0 0 9 15,-4-2 1-15,-21-1 10 16,-8 1 48-16,-6 2-64 15,-3 0 24-15,-5 2-3 16,0 3-14-16,-4 0 9 16,-1 6-13-16,-5 1-12 15,-8 0 27-15,-6 0-26 16,-5 13 5-16,-4 8 0 0,-3 0-1 16,0 5 9-1,-1 6-6-15,2 3-8 0,-1 2 22 16,3 8-22-16,2 1 14 15,3 4 1-15,3 7-9 16,9 1 16-16,12 3-15 16,11 6-6-16,15 3-1 15,10-2 8-15,13-2-8 16,2-6 12-16,4-5-8 16,29-4-5-16,9-7 2 15,21-7 17-15,22-9 18 16,20-9-9-16,26-14 6 0,21-5-5 15,22-8-23 1,9-28 9-16,8-9-14 16,-6-14 0-16,-15-6 11 0,-19-3 0 15,-28-2-13-15,-25 0 2 16,-27 0-10-16,-20 7 1 16,-26 3 9-16,-21 4-15 15,-4 0 12-15,-39-2 5 16,-17 3-2-16,-15 7 3 15,-14 8 9-15,-16 11-24 16,-12 12-2-16,-7 12-25 16,3 5-35-16,8 0-71 15,17 15-59-15,21 2-213 16</inkml:trace>
  <inkml:trace contextRef="#ctx0" brushRef="#br0" timeOffset="-116047.7">11560 9339 3 0,'0'-13'44'0,"0"3"6"0,2 1-25 16,3 0 14-16,-3 1 26 16,-2 2-29-1,0 3 13-15,0 0 12 0,0 3-16 16,0 0-2-16,0 0-25 15,0 0 8-15,0 0 8 16,0-2-30-16,0 2 32 16,0 0-13-16,0 0-8 15,0 0 42-15,0 0-35 16,0 0 13-16,0 0 10 16,0 0-32-16,0 0 24 0,0 0-12 15,0 0-22-15,0 0 33 16,0 0-35-16,0 0 2 15,0 0-3-15,0 0 7 16,0 0-10-16,0 0 3 16,0 0 0-16,0 6 3 15,0 12 2-15,0 1 1 16,0 1 4-16,0 4 5 16,0-1-6-16,0 2-8 15,-2 0 3-15,-1-1 18 16,1 1-13-16,2-2-9 15,0 1 4-15,0 3 14 16,0-1-13-16,0 4 12 0,0 0-13 16,0 0 31-16,0 0-29 15,0 3-4-15,0-2 4 16,2 1 10-16,3 2-16 16,-1-1 0-16,0 1 8 15,4 0 4-15,-4 2-11 16,-2 0-1-16,3-1 0 15,-1 4 11-15,-2 1-11 16,2 0 0-16,-1 1 0 16,0 0 6-16,-1 2 1 15,0-2-7-15,2 3 0 16,1-1 15-16,-1-1-14 16,2 0-1-16,-3 1 11 0,2-2-4 15,-5 4-4-15,2-4-3 16,-2 2 0-16,0-1 7 15,0 0-7-15,0 1 0 16,0 0 1-16,0 0 11 16,0 0-10-16,0 4-2 15,0-3 0-15,0 0 7 16,0 0-7-16,0 2 0 16,0-1 3-16,0 2 3 15,0 3-3-15,0 3-3 16,0 1 4-16,0 1 9 15,0-2-13-15,0-2 0 16,0 0 2-16,0 2 8 16,0-4-10-16,2 4 0 0,2 0-1 15,1 5 15-15,-3 0-14 16,0 0 0-16,0 0 8 16,-2 0 7-16,0-4-12 15,2-2-3-15,1 4 0 16,-3-2 12-16,2 2-12 15,-2 2 0-15,0 0 5 16,0 0 7-16,0 5-10 16,0 1-2-16,0 2 0 15,0 3 13-15,0 3-13 16,0 2 1-16,0 4 5 16,0-1 9-16,-5 4-8 0,1-7-7 15,-2 9 2-15,1-1 10 16,-1-2-12-16,1 2 0 15,2-7 2-15,1-1 15 16,2-4-16-16,-4-1-1 16,-3-4 0-16,-1-2 9 15,-4-1-9-15,3-4 0 16,1 6 4-16,-6 0 8 16,7 0-10-16,-1 3-2 15,3 1 0-15,2 3 13 16,1 4-13-16,-2 1 0 15,2 0 5-15,0-1 2 0,-1-2-7 16,1-6 0-16,2 17-4 16,-4 1 13-1,2-1-9-15,2 3 0 0,-5-14 4 16,2 1 7-16,-1 1-11 16,-2-3 0-16,1-4-3 15,-1 3 6-15,-1-4-3 16,-2 8 0-16,0-7 6 15,0 7 0-15,2-8-6 16,-2 9 0-16,1 8-3 16,-1-3 12-16,2 3-9 15,0 3 0-15,1 0 4 16,1-7-7-16,-1 1 7 0,-2-14-4 16,4-4 0-1,0-1 0-15,-3 1 0 0,5-1 0 16,-2-8 3-16,2 0 0 15,-6-11-1-15,2-2-2 16,-1-9 0-16,1-6 1 16,4-8-1-16,-1-8 0 15,0-6 2-15,1-4-11 16,-2 0 9-16,-7-32-21 16,-5-30-15-16,-6-26-167 15,-4-25-176-15,-3-25-453 16</inkml:trace>
  <inkml:trace contextRef="#ctx0" brushRef="#br0" timeOffset="-114268.72">11525 9196 38 0,'0'0'56'0,"0"0"38"15,0 0-35-15,0 0 14 16,0 0 8-16,0 0 11 16,0 0-78-16,4-14-14 0,-4 30 0 15,0 16 0 1,0 12 21-16,0 12-21 0,0 6-127 15,2-1-88-15</inkml:trace>
  <inkml:trace contextRef="#ctx0" brushRef="#br0" timeOffset="-112770.91">12137 9578 415 0,'0'0'157'0,"0"0"-134"16,0 0-19-16,0 0 31 15,0 0 40-15,0 0-43 16,92-49-12-16,-63 23 38 16,0-8-42-16,-2-3 2 15,-6-3 36-15,0 2-50 16,-8 0 24-16,-4 6-5 15,-7 6-18-15,-2 10 22 16,0 6-8-16,0 10-16 0,-2 0-6 16,-18 3 3-16,-5 26 0 15,-8 14 0-15,-3 10 11 16,3 10-7-16,0 4-4 16,4 4 0-16,8 1 2 15,10-4-2-15,7 3 0 16,4-11-1-16,0-11-2 15,11-16-4-15,5-13 7 16,1-13-13-16,-1-7 1 16,-1-2 12-16,1-23 19 15,0-13-19-15,0-8-11 16,-3 0-1-16,-5 2 14 0,0 9-2 16,-6 17 11-1,0 8-2-15,-2 8 2 0,0 2-11 16,0 0-25-1,0 16 6-15,0 19 13 0,-12 8 12 16,1 9-1-16,3 5 1 16,1 4-6-16,2-3 6 15,5-7-5-15,0-7-2 16,0-12-4-16,12-7 5 16,3-14-10-16,3-9 15 15,3-2-5-15,0-3 26 16,4-24-26-16,0-4 20 15,-3-8-20-15,0 1 0 16,-2-1 7-16,-2 0-6 0,-5 9-1 16,-4 9 0-16,-4 9 8 15,-3 10-4-15,0 2-4 16,1 0-33-16,1 21 31 16,5 7 4-16,-1 2 2 15,2 0-3-15,-2-2 9 16,1-3-6-16,-1-12-4 15,-6-3 1-15,0-7 11 16,0-3-6-16,4 0 51 16,5-17 59-16,5-15-93 15,5-10-3-15,-4-6-13 16,1-1-1-16,-5-4 4 16,-4 9-8-16,-2 5-2 0,-2 11 0 15,-3 10-42-15,-2 8-10 16,0 10-36-16,0 0-89 15,4 5-320-15</inkml:trace>
  <inkml:trace contextRef="#ctx0" brushRef="#br0" timeOffset="-111361.1">12904 9874 10 0,'0'0'430'0,"0"0"-261"0,0 0-157 16,0 0 1-16,0 0 35 15,0 0-16-15,31 0 24 16,-24 0-32-16,-3 0 19 16,-1-2 6-16,-3 2-27 15,0 0 18-15,0-3-17 16,0 3-9-16,2-4 21 15,0-1-34-15,3-4 17 16,-1-2-9-16,0-1 0 16,-1-2 16-16,-3 1-18 15,0-1-6-15,0 2 30 16,0 0-31-16,0 2 9 0,0 4 8 16,0 2-9-1,-3 3-12-15,1 1 4 0,-4 0 0 16,-3 0-1-1,-3 0 1-15,2 11 0 0,1 10-1 16,-3 5-4-16,4 2 5 16,-1 5 0-16,-1 1 4 15,6-2-12-15,4-3 12 16,0-5-4-16,0-7 0 16,0-3 3-16,0-7-6 15,0-5 3-15,0-2-28 16,0 0 21-16,0-4 7 15,0-18-9-15,2-8-22 16,2 0-29-16,6 0 32 16,-1 2-25-16,1 3 18 0,4 7 24 15,-3 6 11-15,3 5-2 16,-3 4 0-16,0 3-14 16,0 0 16-16,5 0 12 15,-3 0-4-15,5 10 35 16,-2 2-34-16,-1 2 10 15,1-1-4-15,-3-5-9 16,1-2-2-16,-6-4 1 16,1-2-3-16,1 0 44 15,-2-7-24-15,3-15 9 16,1-10-23-16,1-4 2 16,0-3-4-16,1-4-6 0,-4 2 1 15,-3-2 4 1,0 1-5-16,-4 2 0 0,-3-2-1 15,0 6 14-15,0 4 0 16,0 5 1-16,-3 14 4 16,1 2 35-16,-3 9-43 15,5 2-1-15,-4 0-9 16,-5 0-22-16,0 20 21 16,-7 10 1-16,3 7 0 15,4 5 1-15,0 2 1 16,3 2-2-16,6 3 0 15,0 2 4-15,0 2-4 0,0-6 0 16,6-2 0 0,8-9 1-16,3-11-1 0,4-2 0 15,1-12-2-15,-2-6 9 16,0-5 1-16,0 0-8 16,0-10 2-16,2-19-9 15,1-4 2-15,-4-8-1 16,4 1 0-16,-3 1-8 15,-5 2 14-15,4 7 0 16,-9 4 0-16,2 8-1 16,-5 6 3-16,-3 5-2 15,-2 2 0-15,-2 5-1 16,0 0-3-16,0 0-8 16,0 10 0-16,0 16-1 15,0 6 13-15,0 4 0 0,0 2 0 16,0 1 3-1,0-4-3-15,0-5 0 0,11-5 2 16,-4-9-4-16,4-8 2 16,2-6 0-16,1-2 6 15,1 0-2-15,3-19 5 16,-3-8-9-16,4-6-3 16,-3 1 0-16,-5-2-43 15,-3 6 20-15,-1 0 23 16,0 4-7-16,-5 0 10 15,0 4 0-15,1 4 1 16,-3 6 17-16,2 6-11 0,-2 2 23 16,0 2-30-16,0 0 5 15,0 0-11-15,0 9 12 16,0 14-2-16,0 5 51 16,2 2-45-16,4 5-2 15,2-1-1-15,0-1 6 16,1-5-15-16,0-5 2 15,3-6-11-15,0-10 3 16,5-7-116-16,2 0 6 16,6-19-92-16,-1-9-236 15</inkml:trace>
  <inkml:trace contextRef="#ctx0" brushRef="#br0" timeOffset="-110631.16">13954 9675 120 0,'0'0'201'0,"0"0"-42"0,0 0-25 16,0 0-46-16,0 0-31 15,0 0 23-15,0 0-24 16,58-56 2-16,-58 54 1 16,0 0-44-16,0 2 10 15,0 0-25-15,-7-2 7 16,-6 2-23-16,-3 0 13 16,1 6 3-16,-1 14-4 15,1 2 0-15,4 4 2 16,1-2 2-16,6-4 0 15,2-4 2-15,2-6-2 0,0-6 0 16,0-4 0 0,0 0 9-16,0 0-9 0,0-12 0 15,0-6 7-15,0 4-16 16,0 2 9-16,2 6-1 16,7 1-5-16,4 5-3 15,3 0 9-15,0 0 0 16,1 0-9-16,1 15-3 15,0-1 12-15,-5 1 0 16,0-8 0-16,-3-3 4 16,1-4-12-16,-1 0 8 15,2-7-37-15,-1-20 2 16,3-6-70-16,-3-2 84 16,-3-7 12-16,0-2 9 0,-2-2 0 15,1 0 25-15,-1 3 47 16,1 5 45-1,0 10-53-15,-3 12-20 0,1 6 38 16,-3 8-52-16,-2 2-8 16,0 0-22-16,4 19-7 15,-4 12-3-15,5 10 10 16,-3 3 0-16,-2 4-2 16,5 6 12-16,-5-1-10 15,0 0 0-15,0-2 3 16,0-8-1-16,0-6-2 15,0-15 0-15,0-10-2 16,-3-6 15-16,-1-6-13 0,-3 0 18 16,-2-21 26-16,1-11-9 15,-2-8-34-15,6-2-1 16,4-1 0-16,0 2 2 16,0-1-2-16,6 8 0 15,15 6 0-15,-3 8-14 16,-1 7-2-16,4 9-36 15,-4 4-70-15,-1 0-101 16,-7 11-171-16</inkml:trace>
  <inkml:trace contextRef="#ctx0" brushRef="#br0" timeOffset="-110084.55">14152 9673 110 0,'0'0'391'0,"0"0"-239"16,0 0-111-16,0 0-11 16,0 0-28-16,0 0 15 15,0 34 45-15,5-3-32 16,8 3 14-16,0-3 7 15,3-1-34-15,4-3 12 16,2-6-8-16,3-7-9 16,2-5 16-16,2-7-24 0,2-2-1 15,0-4 22-15,1-22-24 16,-6-8 15-16,1-7-16 16,-7 1 7-16,0-2 2 15,-5 5-9-15,-1 2 0 16,-3 1-2-16,-1 4 11 15,-2 4-9-15,-4 6 0 16,1 6 3-16,-5 6-2 16,0 6-1-16,0 2-5 15,0 0-3-15,-21 0-15 16,-2 12 23-16,-4 10-3 16,2 4 8-16,3 8-15 0,9 2 10 15,6 6 0 1,7-1 6-16,0 2 0 0,11-6 22 15,22-10 6-15,5-9-21 16,7-13 23-16,-1-5-29 16,-3-7-3-16,-8-27-4 15,-8-7-50-15,-6-14-91 16,-7-1-333-16</inkml:trace>
  <inkml:trace contextRef="#ctx0" brushRef="#br0" timeOffset="-109381.58">12356 10513 73 0,'0'0'178'0,"0"0"-42"16,0 0 5-16,0 0 33 16,0 0-11-16,0 0-21 0,-114 0-31 15,114 0-65-15,18 0-20 16,26 0-15-16,30-6-6 16,28 1 6-16,35-4 1 15,34-3-12-15,43-5 0 16,36-8 0-16,19-7 14 15,11 4-14-15,-18 6 0 16,-30 8-8-16,-34 8 22 16,-35 4-14-16,-40 0 18 15,-32 2-6-15,-35 0 25 16,-25 0-27-16,-18 0 0 16,-8 0 55-16,-5 0-41 0,0 0 14 15,0 0-32 1,0 0 9-16,0 0-30 0,-9 2-29 15,-22 16-108-15,-9 1-154 16,-14 2-605-16</inkml:trace>
  <inkml:trace contextRef="#ctx0" brushRef="#br0" timeOffset="-108482.03">12082 11358 157 0,'0'0'221'0,"0"0"-20"16,0 0-107-16,0 0 10 15,0 0-33-15,0 0-1 16,0-15-40-16,0 15-29 16,0 0 7-16,0 17 0 15,0 11-3-15,-7 7 36 16,1 6-37-16,-4-1 4 0,1-1-8 15,5-4-4 1,-2-5-27-16,6-5-132 0,0-11-102 16,0-13-213-16</inkml:trace>
  <inkml:trace contextRef="#ctx0" brushRef="#br0" timeOffset="-108031.99">12150 11289 243 0,'0'0'128'16,"0"0"-2"-16,0 0-37 15,0 0-4-15,0 0 0 16,0 0-9-16,-37-80-5 16,26 76-28-16,-5 0-8 0,3 4 16 15,-3 0-49-15,-1 0 10 16,-4 4-1-16,1 12-10 15,3 6 37-15,-4 8-24 16,3 7-5-16,1 7 27 16,3 3-30-16,7 6 12 15,5-1-4-15,2 0-6 16,0-2 5-16,25-4-13 16,10-7-1-16,13-7 1 15,12-10 1-15,4-15 10 16,3-7-2-16,2 0 0 15,-7-32 2-15,-6-14-11 16,-11-12-1-16,-9-5-17 16,-17-7 27-16,-12 3-9 0,-7 3 12 15,0 7-11-15,-18 9 38 16,-11 13-11-16,-8 8-24 16,-11 11 1-16,-4 10-5 15,-9 6-6-15,3 8-61 16,11 28-116-16,24 4-126 15</inkml:trace>
  <inkml:trace contextRef="#ctx0" brushRef="#br0" timeOffset="-101549.46">13613 11205 68 0,'0'0'244'0,"0"0"-30"16,0 0-76-16,0 0-59 0,0 0 22 15,0 0-53-15,0 0-14 16,0-8 20-16,0 8-52 15,0 0-4-15,0 0 2 16,0 0-31-16,0 0 28 16,0 14-36-16,0 8 30 15,5 2 9-15,-3 0 14 16,0-4 1-16,0-6-15 16,0-8 9-16,1-4-5 15,-1-2-2-15,0 0-2 16,-2 0 49-16,0 0-48 15,0-8 31-15,0-7-32 16,0-4 9-16,0 1-8 16,0 1-1-16,-4-3 0 0,-3 5-2 15,1 1-7-15,0 2 9 16,2 7 0-16,0 0 9 16,4 3-8-16,-2 2-1 15,-1 0-20-15,-7 0 14 16,-2 18-4-16,-3 8 10 15,-1 6 0-15,3 8 9 16,1 6-25-16,5 5 16 16,5 0 0-16,2-3-7 15,0-4 12-15,2-9-7 16,17-7 2-16,5-10-27 0,2-10 26 16,3-8 2-1,8 0-1-15,0-28 44 0,3-10-44 16,0-14-5-16,-1-6 2 15,-4-6 3-15,-8 0 2 16,-7 3-2-16,-7 9 0 16,-6 4 7-16,-5 8-2 15,-2 3-5-15,0 10 29 16,0 3-21-16,0 5 14 16,2 10-22-16,-2 5 0 15,0 1 11-15,0 3-11 16,0 0-6-16,0 0-23 15,0 14 22-15,0 11-2 16,0 5 9-16,0 4 0 0,0 8-3 16,-2 5 11-16,-2 6-8 15,2 5 7-15,-1 0-3 16,1 1 16-16,2-7-20 16,0-6 1-16,0-11-1 15,0-6 5-15,0-9-5 16,0-8 0-16,0-6-1 15,0-6-5-15,0 0-39 16,11 0 45-16,5-24-17 16,4-4 8-16,2-8-4 15,-1-1-8-15,0 0 13 16,4 1-4-16,-3 5 12 16,-1 10 0-16,-6 8-4 0,-7 5 5 15,0 6-2-15,-6 2-1 16,2 0-13-16,-1 18 15 15,3 10 22-15,-2 5-14 16,1 1 21-16,2 1-23 16,0-2 1-16,1-1-5 15,2-7 7-15,1-6 2 16,-1-5-11-16,2-8 0 16,-1-5-10-16,2-1 29 15,7 0-19-15,1-19 0 16,3-8 0-16,0-2 0 15,-1-3-24-15,-1-2-12 16,1-3 31-16,-8 0-55 16,-1 2 48-16,-6 3 6 0,-5 4 2 15,-1 7 2-15,-2 2 2 16,0 5 0-16,0 6 12 16,-2 4 4-16,-15 4-20 15,0 0 4-15,-1 0-5 16,1 8 0-16,-2 12 5 15,3 2 0-15,1 8 11 16,5 5-5-16,0 1-1 16,6 8 14-16,4 0-14 15,0 1 20-15,0 0-25 16,14-9 7-16,7-5 1 0,2-12-1 16,1-5-7-16,1-10 0 15,4-4 2-15,0-1 19 16,2-26-21-16,3-7 8 15,-1-7-20-15,0-2-3 16,-4-5 5-16,-2 2 6 16,-4 0-6-16,-6 7 7 15,1 11 3-15,-5 9 0 16,-4 11 15-16,-4 3-13 16,-1 5-4-16,1 0 2 15,-1 0-2-15,3 24 2 16,-1 7 22-16,-1 5-17 15,-3-2 19-15,-2-2-14 16,3-8-10-16,-3-7 0 0,0-5 10 16,0-7-13-16,0-5 3 15,0 0 0-15,0 0 24 16,0 0-18-16,0-17-12 16,0-8-4-16,0-8-51 15,0 2 48-15,0 0 7 16,0 5 6-16,0 6-2 15,-10 6 5-15,4 6-3 16,-3 8 20-16,2 0-6 16,-2 0-14-16,-2 7 0 15,0 17 0-15,-3 6-9 16,-1 4 14-16,3 4-5 16,4 0 5-16,4 2 8 0,4-5-2 15,0 0-7-15,0-7 4 16,10-4 5-16,13-7-9 15,4-10-4-15,2-7 4 16,2 0 11-16,2-12-6 16,1-20-9-16,-3-9-6 15,0-2-4-15,-6-7-16 16,-7-7 26-16,-7-1-4 16,-9-2 9-16,-2-1-5 15,0 12 0-15,0 5 2 16,0 12 30-16,0 10-25 15,0 7 18-15,2 10 17 16,0 3-30-16,0 2 13 0,-2 0-25 16,2 0-18-16,3 14 6 15,0 14 17-15,2 12-5 16,-5 7 0-16,-2 2 10 16,0 2-10-16,0-1 0 15,0-2 7-15,0-7 7 16,0-2-7-16,-2-9-7 15,-1-4 0-15,3-8 9 16,0-8-9-16,-2-4 0 16,2-5 1-16,0-1 2 15,-2 0 6-15,2 0-9 16,-2 0 8-16,2 0 7 0,0 0-9 16,-3 0 4-1,1 0-7-15,-3-7 14 0,-1-7-15 16,-1 2-2-16,-2-2 0 15,2-2 12 1,1 0-12-16,2-2 1 0,4-6 4 16,0-5 8-16,0-7-13 15,17-4 0-15,10-2 0 16,9 2 1-16,2 5-2 16,-1 6 1-16,-5 9 0 15,-6 6-22-15,-5 6 15 16,-10 6-4-16,-5 2 7 15,-6 0-55-15,0 12 48 0,0 12 5 16,-6 4 6-16,-13 2-14 16,-6 4 14-16,-2 0 0 15,-2 1 0-15,4-7-10 16,5-10 7-16,11-10 3 16,7-5 0-16,2-3 13 15,0 0-11-15,0 0 30 16,4-9-30-16,9-3 14 15,3 7-24-15,-1 5 8 16,6 0 0-16,-1 12-15 16,3 11 15-16,-2 0 0 15,2 3-3-15,-5-3 6 16,-3-5-3-16,-4-4 0 16,1-4-20-16,0-8-41 0,2-2-113 15,4 0-271-15</inkml:trace>
  <inkml:trace contextRef="#ctx0" brushRef="#br0" timeOffset="-100944.12">16048 11097 75 0,'0'0'130'0,"0"0"-8"15,0 0 25-15,0 0-15 16,0 0-1-16,0 0-20 16,6-60-24-16,-6 53-25 15,2 4 7-15,-2 1-21 16,2 2 40-16,-2 0-64 16,0 0-12-16,0 0-12 15,2 4-7-15,1 24 7 16,-3 12 0-16,0 8 5 15,0 10 4-15,0 4-7 16,-7 3-2-16,-4-5 0 0,0-11-2 16,4-6-3-16,1-11-48 15,1-10-54-15,3-8 25 16,-1-9-127-16,3-5-61 16,0-7 8-16</inkml:trace>
  <inkml:trace contextRef="#ctx0" brushRef="#br0" timeOffset="-100536.35">16029 11099 338 0,'0'0'199'0,"0"0"-41"16,0 0-96-16,0 0-26 16,0 0-21-16,0 0-4 0,94-132 0 15,-67 122-4-15,-3 6 9 16,-4 4-27-16,-4 0 11 15,0 0 0-15,-5 11 0 16,0 10 9-16,-5 0-9 16,-3 5 0-16,-3 3 3 15,0 3-2-15,-18 6 2 16,-13 4-3-16,-5 2 3 16,-5-4 8-16,6-10-12 15,8-10 1-15,12-12 0 16,9-4 14-16,6-2-14 15,0-2 22-15,0 0 53 0,0 0-21 16,0 0-7 0,12 0-40-16,9 0 5 0,4 12-11 15,4 13 2-15,2 5-3 16,-3 4 0-16,-6-2 2 16,-3-4-8-16,-6-4-27 15,-4-8-81-15,0-6-45 16,-1-8-204-16</inkml:trace>
  <inkml:trace contextRef="#ctx0" brushRef="#br0" timeOffset="-98926.03">16592 11215 317 0,'0'0'249'16,"0"0"-165"-16,0 0-84 15,0 0-10-15,0 0 10 16,0 0 0-16,8 11 1 16,-8-2 14-16,0 2-7 15,0-2-6-15,0 3 20 16,0-2-19-16,0 0 9 16,0-1-12-16,0-5 6 15,0 0 5-15,0-4-8 16,0 0-3-16,0 0 22 0,0 0-5 15,-2-4 47-15,-4-15-49 16,0 1-11-16,0 2 39 16,1 0-32-16,-1 4 5 15,2 2 11-15,-4 2-20 16,0 4 23-16,1 0-16 16,3 4-7-16,-3 0 1 15,0 0-8-15,-2 1 0 16,-4 16-10-16,-3 10 13 15,1 2-3-15,1 9 3 16,3 3 2-16,2-4 1 16,4 2-4-16,5-7-2 15,0-4 0-15,0-2 6 16,0-8-6-16,3-6 1 16,8-7 7-16,0-5-12 0,3 0 4 15,6-17 0-15,0-12-14 16,0-8-30-16,0-4 26 15,-4-2 3-15,-1 0 13 16,1 3-14-16,-1 8 16 16,-1 2 0-16,-3 8-1 15,0 6 15-15,-2 5-14 16,-2 9 20-16,-5 2-19 16,-2 0-2-16,0 0 1 15,2 17 0-15,-2 9 16 16,2 6-16-16,0 2 18 15,5 2-3-15,0 0-13 0,-2-4 26 16,3-6-28 0,-1-1 0-16,0-11 5 0,0-4 1 15,-5-6-6-15,2-4 0 16,0 0 8-16,8 0 16 16,1-12-24-16,5-11-3 15,-3-4 0-15,6-7-47 16,-2-3 33-16,-1 3 6 15,-1 6 11-15,-5 8-6 16,-3 6 6-16,-2 9 0 16,-2 0 28-16,-3 5-25 15,-2 0-6-15,2 0 0 16,0 13 3-16,1 10 5 0,-3 9-5 16,0 0 0-1,0 3 4-15,2-5 6 0,0-2-10 16,0-4 0-16,2-6 8 15,1-6-7-15,-2-4-1 16,-1-6 0-16,2-2 0 16,-4 0 16-16,7-14-32 15,1-12 3-15,4-6-42 16,-1-5 39-16,2-1-31 16,3 0 40-16,-1 5-11 15,3 4 26-15,-2 7-8 16,-1 8 26-16,-2 7 6 15,-1 4 22-15,-1 3-37 16,1 0-14-16,-2 6 18 0,1 14-9 16,1 6-3-16,-3 4-9 15,-1 2 7-15,4-1 0 16,-5-4-7-16,-1 0 0 16,0-7-4-16,2-6 14 15,-4-5-10-15,3-9 0 16,-1 0 1-16,5-3-16 15,5-26 15-15,0-9-36 16,-1-6 30-16,-2 0-16 16,3-2 22-16,-1 0 0 15,1 4 6-15,0 5 4 16,0 2-4-16,-3 12 12 16,-2 6 36-16,-4 5-44 0,-3 7 32 15,-2 4-9-15,-2 1-30 16,2 0-5-16,-2 0 2 15,0 15 0-15,0 8-16 16,0 5 23-16,0 2-7 16,0 0 0-16,0 0 5 15,-4 2 2-15,0-2-7 16,-3 0 0-16,1-3 16 16,-2-5-7-16,4-4-9 15,2-8 0-15,0-6 5 16,2-4 10-16,0 0-15 15,0 0 4-15,11-14 12 16,9-13-10-16,7 1-12 0,2-2 4 16,0 3-44-16,-2 0 35 15,0 4-17-15,-4 9 22 16,-4-1-15-16,-9 9 24 16,-4 4-3-16,-6 0 0 15,0 0-48-15,-8 17 36 16,-9 8 0-16,-3 1 12 15,2 1-7-15,6-6 14 16,6-1-7-16,6 0 0 16,0 1 4-16,0 1-8 15,15 0 4-15,12-1 0 16,4-2 8-16,0-5-2 0,1-8-12 16,-6-6-3-1,1 0-121-15,-2-20-174 0</inkml:trace>
  <inkml:trace contextRef="#ctx0" brushRef="#br0" timeOffset="-98326.14">18274 11073 125 0,'0'0'170'0,"0"0"-43"16,0 0 5-16,0 0-45 16,0 0-25-16,0 0-12 0,-67-29-44 15,54 49-3-15,0 13 46 16,2 5-34-16,3 7 11 15,8 8-2-15,0 3-20 16,0-3 23-16,12-7-27 16,10-12-7-16,9-17 7 15,0-12 5-15,6-5 16 16,-4-22-6-16,0-21-9 16,-4-8 12-16,-6-5-18 15,-10 3 0-15,-13 2-2 16,0 8 9-16,-13 3-7 15,-16 12 7-15,-2 12-3 16,-4 14 40-16,4 2-44 0,0 10 4 16,7 14-21-16,8 8 16 15,10 2-9-15,6 7-83 16,0 5-179-16,0-5-71 16</inkml:trace>
  <inkml:trace contextRef="#ctx0" brushRef="#br0" timeOffset="-97862">18555 11383 363 0,'0'0'204'0,"0"0"-79"16,0 0-84-16,0 0-20 0,0 0 42 15,0 0-46-15,56-222 3 16,-46 194-7-16,0 5-12 15,-6 6 58-15,1 9 0 16,-5 6-14-16,0 2 26 16,0 0-71-16,0 0-5 15,-7 7-9-15,-7 13 14 16,6 3 0-16,5 1 0 16,3-1-41-16,0-2 19 15,19-3-47-15,2 1 20 16,2-8-34-16,-1 1-34 15,-2-1 25-15,-4-4 28 16,-5 1 31-16,-4-2 22 0,-3-2 11 16,1 3 0-16,-1-4 19 15,3 4 14-15,2 0 76 16,0 5-41-16,2-2 13 16,-3 5 24-16,4-4-66 15,-6-1 5-15,5 3-8 16,-1-4-33-16,-2-3 22 15,3-1-25-15,7-5 1 16,5 0-11-16,8-22-27 16,0-10-110-16,1-7-218 15</inkml:trace>
  <inkml:trace contextRef="#ctx0" brushRef="#br0" timeOffset="-96032.4">19235 11135 366 0,'0'0'166'0,"0"0"-147"15,0 0 1-15,0 0-8 16,0 0 12-16,0 0 46 16,-33 16-13-16,19-16-6 15,3 0 17-15,-3 0-30 16,3 0 13-16,1 0-10 15,-2-4-23-15,5 0 32 0,-1 3-40 16,-2 1 14 0,-1 0-24-16,1 0 8 0,-6 3-18 15,3 13 10-15,-1 3 0 16,1 4 7-16,1 3 0 16,8 2-7-16,2 0 3 15,2 2 15-15,0 1-18 16,0-12 0-16,11-3 2 15,2-14 9-15,5-2-9 16,2-7-2-16,5-27 0 16,1-7 1-16,-1-5-2 15,-2-4 1-15,-6 2 0 16,-3-4-4-16,-5-4 5 0,-5-3-1 16,-2 4 0-1,0 8 8-15,-2 15-8 0,2 15 0 16,-2 8 0-16,2 7 17 15,1 2-17-15,-3 0 0 16,0 0 0-16,0 0-22 16,0 2 19-16,2 16 3 15,1 6 0-15,-3 4 18 16,0 7-10-16,0 2-8 16,0 6 0-16,0-1 16 15,0 0-16-15,0-2 0 16,0-2 1-16,0-6-1 0,2-3 0 15,5-6 0 1,1 0-1-16,3-6 11 0,3-4-10 16,3-4 0-16,4-7-24 15,5-2 20-15,3 0-67 16,3-15-9-16,1-14 6 16,-4-1-36-16,-4-4 68 15,-3-1 28-15,-7 8 14 16,-4 1 9-16,-3 2-2 15,-4 6 24-15,0 2 13 16,-2 4-25-16,1 4 13 16,-3 1-29-16,0 6-1 15,0 1-4-15,0 0 0 16,-13 0 2-16,-4 9 0 16,0 8-1-16,3 1 1 0,4 2 6 15,3 2-6-15,7 2 26 16,0 3-21-16,0-4-5 15,4-3 5-15,11-4 10 16,4-8-15-16,3-8 0 16,2 0 5-16,5-7 23 15,2-19-28-15,6-8 7 16,0-7-7-16,3-2 1 16,2-9-1-16,3-3 0 15,-5 2 4-15,-11 7 13 16,-11 14 10-16,-18 14 55 15,0 12 8-15,-18 6-63 0,-20 0-14 16,-6 20-13-16,3 6 1 16,17 3-5-16,11 2 4 15,13 1 0 1,0-1-1-16,0-2-11 0,8-6-9 16,4-5-8-16,1-6-36 15,-2-4 61-15,1 0-37 16,-2 1 40-16,2-4-10 15,3 2-1-15,1 4 8 16,2-2 3-16,0 0 1 16,-3 1 0-16,-1 0 0 15,-3-1 0-15,-3-2-6 16,4-1 9-16,-3 1-3 16,2-4 0-16,-2-3 2 15,2 0 4-15,0 0-6 0,3 0 0 16,3-6-2-16,-1-14-31 15,2-4 14-15,-3-2 7 16,1-2 12-16,-3-2-5 16,-4 4 8-16,-3 1-3 15,0 6 14-15,-4 6-9 16,0 8 20-16,0 0-9 16,-2 5-14-16,0 0 1 15,0 0-3-15,0 5-1 16,0 15-12-16,0 4 13 15,0 2 0-15,-2 1 0 16,0 2 6-16,-2-1 16 0,0-4-19 16,4-1-3-16,0-4 0 15,0-6 9-15,0-8-9 16,10-5 0-16,-1 0 6 16,5 0-4-16,-1-18-2 15,3-3-10-15,1-6 9 16,3 1-46-16,2-4 40 15,3 2-10-15,6 0 16 16,-2 2-14-16,-2 10 23 16,-7 6-8-16,-5 7 20 15,-7 3-17-15,-4 15-3 16,-4 14 16-16,0 8-15 16,0-1 38-16,0 3-39 0,0-4 4 15,0-3-3-15,0-6 12 16,0-6-13-16,0-10 0 15,0-3 5-15,0-7 4 16,0 0-2-16,0-9 0 16,6-14-7-16,5-2-8 15,1-3 4-15,1 2-11 16,5 0-9-16,-1 1 14 16,4 0 6-16,-1 4 4 15,-3 0-6-15,-1 7 25 16,-3 6-13-16,-4 4 29 15,1 4-19-15,-4 0 5 0,-2 18-7 16,5 11-13 0,-1 4 28-16,-2-1-17 0,0-2-9 15,1-7-3-15,-1-4 5 16,4-5-17-16,-3-6-3 16,3-5-62-16,4-3-7 15,-1 0-70-15,-11 0-140 16,8-5-190-16,1-7 385 15</inkml:trace>
  <inkml:trace contextRef="#ctx0" brushRef="#br0" timeOffset="-95551.09">20802 11119 131 0,'0'0'176'0,"0"0"-14"15,0 0-52-15,0 0-13 16,0 0 45-16,0 0-29 0,78-113-61 16,-82 111-40-1,-10 1-3-15,-1 1-9 0,-1 0 0 16,-2 0 10-16,2 0-6 15,1 10-4-15,4 4 0 16,2-4-1-16,7-3 3 16,2-2-2-16,0-5 0 15,4 0 5-15,12 0 2 16,-1 0-7-16,1-2 0 16,-1-6-1-16,-1 4 10 15,4 1-12-15,2 3 3 16,5 0 0-16,1 19-11 15,3 8 11-15,-5 10 0 16,-1 5-1-16,-8 4-2 0,-3 4 1 16,-6 2 2-16,-1 1 0 15,-5-4 15-15,0-8-12 16,0-7 11-16,-11-10 25 16,-3-8-32-16,-6-9 36 15,-2-7-4-15,-1-3 10 16,-1-26 37-16,4-12-71 15,6-8 18-15,6 0-13 16,8-4-10-16,0 1-10 16,0 2 0-16,20 0 5 15,9 0-13-15,7 2 8 16,-1 1-27-16,-2 6-6 16,-6 6-84-16,-14 9-38 0,-13 5-97 15,0 1-353-15</inkml:trace>
  <inkml:trace contextRef="#ctx0" brushRef="#br0" timeOffset="-95401.18">20510 10660 489 0,'0'0'140'15,"0"0"-107"-15,0 0-33 16,0 0-107-16,0 0-219 15</inkml:trace>
  <inkml:trace contextRef="#ctx0" brushRef="#br0" timeOffset="-94208.43">12177 12765 97 0,'0'0'123'16,"0"0"-63"-16,0 0-21 15,0 0-3-15,0 0 33 0,0 0 15 16,14 0 3-16,-14 0 0 16,0 0-74-16,0 0-12 15,0 5 33-15,-9 2-1 16,-2 0 21-16,-3 0-33 16,1-1-5-16,0-4 30 15,3-2-29-15,2 0 31 16,3 0 4-16,3 0-14 15,0-3 6-15,2-6-44 16,0-1 0-16,0 3-9 16,0-2 9-16,11 3-20 15,0 2-9-15,5 0 12 16,-1 4 12-16,1 0 5 0,-3 0-8 16,-1 0-10-16,-4 14 20 15,-3 4-4-15,-5 2 0 16,0 6 2-16,0 3-6 15,-11 3 6-15,-10 4 0 16,-3 0-13-16,0-6 21 16,1-6-8-16,9-10 4 15,8-8-2-15,6-4 45 16,0-2-1-16,0 0-7 16,12-5 54-16,14-10-60 15,8-3-31-15,6 0 4 16,0 2 5-16,0 4-8 0,-2-1-3 15,0 6 0 1,-5-1-10-16,-8-1-38 0,-5 5-11 16,-11 0-46-16,-9 3-32 15,0-3 45-15,-5 0-165 16,-17-2-182-16</inkml:trace>
  <inkml:trace contextRef="#ctx0" brushRef="#br0" timeOffset="-93727.71">12271 12705 51 0,'0'0'148'0,"0"0"18"16,0 0-19-16,0 0-45 15,0 0 10-15,0 0-25 16,-71-141-8-16,62 134-5 16,-7 0-42-16,1 4 4 0,-3 3 4 15,-3 0-29-15,0 0 21 16,-4 0-31-16,-4 19 0 15,2 11 19-15,0 13-15 16,0 7 2-16,5 8-3 16,2 9-1-16,7 7 10 15,6 4-13-15,7 2 0 16,0-8 4-16,20-11-4 16,14-14-4-16,10-12 4 15,5-16 5-15,3-12 26 16,-1-7-27-16,2-8 3 15,-1-27 20-15,2-9-19 0,-6-11-16 16,-1-15-12 0,-9-3-30-16,-11-6 19 0,-10 6-8 15,-7 4 27-15,-10 3-6 16,0 6 28-16,-10 6-10 16,-9 10 36-16,-4 16-22 15,1 12 61-15,-2 11-52 16,-5 5-18-16,-8 0-5 15,-3 21 4-15,3 7-8 16,8 2-6-16,13 4-109 16,16 0-20-16,16-9-200 15,40-5-173-15</inkml:trace>
  <inkml:trace contextRef="#ctx0" brushRef="#br0" timeOffset="-92888.1">13695 12645 209 0,'0'0'179'0,"0"0"-42"16,0 0-57-16,0 0 7 0,0 0-14 15,0 0 30-15,43-98-19 16,-43 98-12-16,0 0-24 15,0 0-48-15,0 0-14 16,-12 26 11-16,-10 11 3 16,-4 10 29-16,-3 8-29 15,0 3 0-15,2 2 0 16,2 1 8-16,3-2-8 16,5-7 0-16,0-11 2 15,9-14-3-15,1-10 5 16,7-12-4-16,0-5 0 15,0 0-3-15,0-26-22 0,7-18 8 16,15-12-52-16,-2-2 39 16,0 0-45-16,-5 5 39 15,-1 3 29-15,-5 6 4 16,0 4 3-16,-4 6 19 16,1 4 3-16,1 6 57 15,-3 8-30-15,0 4 10 16,1 6-7-16,-5 2-36 15,3 4 27-15,-3 0-43 16,0 0-5-16,0 6 5 16,0 20-12-16,4 12 12 15,3 6 4-15,-1 2 12 16,6 3-17-16,-4-2 1 0,5-1 0 16,-1-2 1-1,-1-4-1-15,-2-7-66 0,-3-7 15 16,-1-6-58-16,-2-8-34 15,-3-6-141-15,0-6-100 16</inkml:trace>
  <inkml:trace contextRef="#ctx0" brushRef="#br0" timeOffset="-91995.94">13515 12954 12 0,'0'0'552'0,"0"0"-255"16,0 0-205-16,0 0-49 0,0 0-15 15,0 0 6 1,82-29-7-16,-42 22-24 0,5-7-3 16,-1-4 9-16,4-3-2 15,-2-2-7-15,-3 2 0 16,-5 5 9-16,-7 2-7 16,-7 7-2-16,-6 4 0 15,-4 3 0-15,-6 0-14 16,-1 0 14-16,-3 0-6 15,-1 0 1-15,-3 8-13 16,0 4 17-16,0-2 1 16,0 2 0-16,0-2 9 15,0-6-9-15,0 1 0 16,0-5 5-16,0 0-1 16,0 0 3-16,0 0 2 0,0-3 8 15,0-15-12-15,0-2-7 16,0 3 2-16,-3 3 0 15,-3 2-10-15,-1 5 27 16,-1 3-1-16,0 4-13 16,-3 0 0-16,-2 0-6 15,-3 16 2-15,-1 10 1 16,1 8-2-16,7 5 2 16,3 3 0-16,6 0 0 15,0 0 2-15,0-1-2 16,19-12 0-16,8-5 3 15,2-10-2-15,4-12-1 0,1-2-24 16,1-14 6-16,0-24-24 16,-2-11 20-1,-4-2 11-15,-5-4 11 0,-6 6 1 16,-5 0 3-16,-8 3-4 16,-1 4 9-16,-1 5-6 15,1 3 22-15,-2 10 10 16,2 10-27-16,-1 5 30 15,-3 5-29-15,0 4 17 16,0 0-26-16,0 0-12 16,0 18 12-16,0 12 2 15,0 7-1-15,0 4 16 16,0 3-11-16,0 7-6 0,2 3 5 16,2-3 8-16,4 2-12 15,-4-7-1-15,-2-11 2 16,0-8 1-16,-2-10 0 15,0-10-3-15,0-3 8 16,0-4 3-16,0 0 6 16,-6 0 24-16,-6-11-21 15,-1-12 4-15,6-7-20 16,5-4-4-16,2-4 4 16,0-2 6-16,15 6-1 15,10 1-9-15,4 10 0 16,4 5-5-16,-1 8 5 15,3 7-1-15,-2 3-42 16,-1 0-113-16,1 0-44 0,-2 8-270 16</inkml:trace>
  <inkml:trace contextRef="#ctx0" brushRef="#br0" timeOffset="-90240.54">14598 12896 72 0,'0'0'141'0,"0"0"-22"16,0 0-3-16,0 0 30 15,0 0-53-15,0 0 32 16,0-71-23-16,0 67-59 15,0 4 29-15,0 0-50 16,0 0-10-16,0 0-24 16,0 12 2-16,0 14 10 15,0 8-2-15,0 5 11 16,0 3-9-16,0-4 0 16,11-7 4-16,5-4-4 15,-3-13 3-15,3-4-3 0,-1-8 0 16,1-2-29-16,4 0 22 15,0-21 4-15,1-14-39 16,-2-5 20-16,-3-1-20 16,-5 2 29-16,1 2 2 15,-6 8 14-15,1 3-3 16,-3 5 0-16,2 7 0 16,-2 5 16-16,-2 6-5 15,-2 1 1-15,0 2-12 16,2 0-9-16,-2 8 9 0,0 16 2 15,0 8 13 1,0 4 27-16,0 5-36 0,0-2 2 16,4 2 11-16,3-5-11 15,-1-8-2-15,6-3-6 16,-6-13 6-16,5-3-5 16,1-6 5-16,-1-3-6 15,4 0 3-15,1-19-3 16,0-11-33-16,3-5-15 15,2-6-34-15,-4 3 8 16,3 1-61-16,-4 7-25 16,4 5 67-16,0 6 17 15,1 8 43-15,-8 4 24 16,-3 7-10-16,-4 0 4 16,-6 0 5-16,0 0 10 15,0 2 9-15,0 7 13 0,0-4 26 16,0 1 4-16,0 1-8 15,0-3 8-15,0 0-9 16,0 2-18-16,0-1 5 16,0 2-28-16,0-2 27 15,0 0-6-15,0-1-16 16,0-3 40-16,2 4-33 16,0-1 0-16,2-3 3 15,3-1-2-15,4 0-13 16,0 0 19-16,0-5-15 15,-2-12 18-15,-6 2-24 0,-3-2 5 16,0 3 2 0,0 2 0-16,0 5-7 0,-10-2 19 15,2 5-2 1,1 2 34-16,-2 2-38 0,2 0-11 16,-4 0 16-16,-3 6-9 15,-1 19-9-15,-1 3 0 16,3 5 7-16,-1 6 8 15,8-1-15-15,2-2 0 16,4-4-7-16,0-10 17 16,0-5-10-16,0-8 0 15,0-9-10-15,0 0 9 16,0-2-12-16,0-18 0 0,8-8-2 16,2 3-30-16,-4 4 16 15,1 4 0-15,-1 4 6 16,2 5 10-16,-2 6 10 15,1 2-21-15,3 0 18 16,0 3 5-16,1 17 1 16,0 1 28-16,3 3-21 15,-4-4 31-15,4-1-35 16,-3-8-3-16,2-5 21 16,-1-6-13-16,3 0 1 15,1 0 14-15,-3-17-23 16,3-6 26-16,-3-12-26 15,-1 0 0-15,-4-7-1 16,-1-2 12-16,1 1-11 0,0-3 0 16,0 5 0-16,1 0 28 15,1 4-17-15,-2 8 6 16,-3 7 11-16,-1 8-20 16,-2 7 3-16,-2 4 12 15,0 3-16-15,0 0 12 16,0 0-19-16,0 0-13 15,0 14-3-15,-4 8 24 16,-7 6-8-16,1 6 0 16,2 4 2-16,1 6 5 15,5 4-5-15,2 5-2 16,0 0 47-16,0 0-36 16,7-11 22-16,11-12-8 15,1-10-20-15,2-10 24 16,1-10-29-16,2 0 3 0,3-2 17 15,-3-23-20-15,6-14-25 16,3-3-70-16,5-10-71 16,4-3-205-16</inkml:trace>
  <inkml:trace contextRef="#ctx0" brushRef="#br0" timeOffset="-89573.52">16649 12758 258 0,'0'0'198'16,"0"0"-71"-16,0 0 12 15,0 0-74-15,0 0 13 16,0 0 4-16,-38-103-38 16,38 97 32-16,0 4-34 15,0 2-40-15,0 0-2 16,0 2-15-16,6 24 15 0,11 11 0 15,1 6 13 1,3 7-12-16,4 0-1 0,-5-8 0 16,0-9 2-16,-8-15 1 15,-6-10-3-15,1-8 0 16,-3 0 6-16,5-15 63 16,0-18-30-16,2-10-35 15,1-4 28-15,-6-1-25 16,3 1-7-16,3 1 1 15,-2 6 12-15,1 4-7 16,-1 10-6-16,-8 12 0 16,-2 8-2-16,0 6 2 15,0 0-14-15,0 2-91 16,0 17-60-16,0 10 22 16,0-3-258-16</inkml:trace>
  <inkml:trace contextRef="#ctx0" brushRef="#br0" timeOffset="-89205.58">17115 12654 181 0,'0'0'373'0,"0"0"-171"16,0 0-102-16,0 0-61 16,0 0 14-16,0 0 33 15,38-90-74-15,-38 90-10 16,-15 9-4-16,-8 14 0 15,-4 2 2-15,5 1 0 0,2 0 2 16,9-4-4-16,11-2 2 16,0-2 0-16,4-4-1 15,21-2-35-15,4-1 36 16,4-2 0-16,2-1 2 16,-3 1-2-16,-8-1 2 15,-10-5-2-15,-7 1 9 16,-7-4-5-16,0 0 50 15,0 5-13-15,-12 2-41 16,-19 7 38-16,-7 3-34 16,-2 1-4-16,3-4 0 15,3-4-35-15,10-10-76 16,10 0-118-16,14-15-294 16</inkml:trace>
  <inkml:trace contextRef="#ctx0" brushRef="#br0" timeOffset="-89075.4">17476 12695 419 0,'0'0'318'0,"0"0"-218"15,0 0-100-15,0 0-51 16,0 0 26-16,0 0-161 16</inkml:trace>
  <inkml:trace contextRef="#ctx0" brushRef="#br0" timeOffset="-87653.13">18328 12360 76 0,'0'0'209'15,"0"0"-75"-15,0 0 29 16,0 0-39-16,0 0-27 16,0 0 27-16,0-40-40 15,0 40-36-15,0 0-15 16,0 0-25-16,0 0-4 15,0 0-4-15,0 6-4 16,0 16 3-16,0 13 2 16,0 4 5-16,0 7-1 15,-7 8 2-15,-4 7-7 16,-2-2 0-16,-1 4 9 0,3-5-8 16,2-7-1-16,7-11-46 15,2-8-42-15,0-13-97 16,0-16-158-16,11-3-59 15</inkml:trace>
  <inkml:trace contextRef="#ctx0" brushRef="#br0" timeOffset="-87374.1">18272 12398 241 0,'0'0'152'16,"0"0"-14"-16,0 0-71 0,0 0-2 15,0 0 37 1,0 0-60-16,0-176 2 0,13 163-8 16,-1 8-32-16,1 1 8 15,-2 4-6-15,2 0 7 16,0 1 1-16,-1 20-14 16,-5 7 0-16,-7 4-2 15,0 4 15-15,0 2-13 16,-19 3 0-16,-10-4-7 15,-4 1-9-15,4-6-97 16,5-3-70-16,8-10-89 16</inkml:trace>
  <inkml:trace contextRef="#ctx0" brushRef="#br0" timeOffset="-86972.4">18455 12601 445 0,'0'0'191'0,"0"0"-131"16,0 0 20-16,0 0-43 15,0 0-31-15,0 0 9 16,60-14-15-16,-45 14 0 16,1 0-7-16,-1 0 13 15,3 9-6-15,5 12 8 16,2 3-8-16,1 3 23 15,-4 2-23-15,-6 0 0 0,-9-6 4 16,-7-2 6-16,0-7 12 16,-2-2 20-16,-9-9-18 15,5-1 43 1,2-2-18-16,2 0 25 0,0-4 58 16,2-16-119-16,0-6-1 15,0-2-12-15,2-2 5 16,16-2 4-16,-1 2-9 15,4 2-32-15,-3 8 18 16,-5 3-92-16,0 8 6 16,1 4-30-16,1 5-139 15,1 0-141-15</inkml:trace>
  <inkml:trace contextRef="#ctx0" brushRef="#br0" timeOffset="-85418.41">18941 12576 206 0,'0'0'182'0,"0"0"-84"16,0 0-11-16,0 0-34 16,0 0 22-16,0 0 0 15,22 73-46-15,-11-63-17 16,5-1 23-16,-3-6-34 16,0-1 14-16,3-2-10 15,-3 0 0-15,3 0 12 16,-3-16-17-16,1-4 0 15,-5-2-3-15,-1-2-4 16,-6 2-4-16,2 1 11 0,-4 3 0 16,0 3 8-16,0 4-7 15,-14 8 15-15,-5 3 0 16,-2 0-9-16,-4 0-7 16,0 12 19-16,1 10-11 15,0 2 33-15,4 6-27 16,6 3 2-16,5 2 33 15,9-3-49-15,0-2 12 16,0-6-6-16,27-6-1 16,4-4 12-16,9-5-17 15,5-9 0-15,3 0-7 16,4-9-18-16,2-15-29 16,-5-4-11-16,-3-2-41 0,-8-2-8 15,-7 2-60 1,-8 4 103-16,-9 4 71 0,-8 5 67 15,-6 6 50-15,0 1-23 16,0 2-45-16,0 1 55 16,0 3-58-16,-9 4-24 15,-7 0-3-15,-4 0-17 16,-2 0-2-16,-4 17 0 16,-1 4 6-16,2 6 2 15,2 3-8-15,8 4 0 16,9-2 7-16,6-4-4 15,0-2-3-15,2-8 7 0,17-4 1 16,6-8 8-16,2-6-16 16,0 0 4-16,0-21-4 15,0-11-8-15,-8-7-26 16,-1-6 9-16,-3-4-15 16,-3-3 24-16,3-4-4 15,-1 0 20-15,-1-5-3 16,1 3 13-16,-5 6-10 15,-5 12 23-15,0 11 3 16,-2 13 35-16,-2 11-27 16,0 3-6-16,0 2-2 15,3 0-26-15,-3 0-10 16,0 14 8-16,0 12 2 0,0 3 7 16,0 6-7-16,0 0 0 15,0 4 6-15,0 0 4 16,0 2-10-16,4 2 0 15,8-4 8-15,-4 2-7 16,1-9-1-16,3-6 0 16,-1-9 1-16,-1-6 7 15,4-7-8-15,-1-4 0 16,5 0-26-16,1-15 24 16,0-4-38-16,-1-5-28 15,0-7 41-15,2-1-49 16,-2-4 29-16,2 0 43 15,0 2 4-15,0 7 8 16,0 2 29-16,-2 11-15 0,-7 7 52 16,-7 4-45-16,-2 3 1 15,0 0-30-15,-2 5 7 16,0 16-7-16,0 9 17 16,0 2-15-16,0 4 33 15,6-2-30-15,0 0-5 16,7-5 0-16,-1-8 9 15,-1-4-10-15,0-7 1 16,0-8 0-16,4-2 20 16,6 0-20-16,3-22-6 15,6-9-21-15,1-3-23 16,-4 3 36-16,-4 1-14 16,-4 3 19-16,-3 6-6 15,-3 2 18-15,-1 5-3 16,0 6 18-16,-3 3-15 0,-3 5 34 15,-1 0-36-15,0 0 9 16,1 8 10-16,-3 11-18 16,-1 3 13-16,0-2-15 15,2-2 17-15,3-4-19 16,-2-3 2-16,-1-6 0 16,-2 2 4-16,-2-7-4 15,0 0 0-15,0 0-12 16,0 0-8-16,0 0 17 15,0-19 3-15,0-1-24 0,0 1 14 16,0 0 11 0,0 4-1-16,0 3 0 0,0 1-1 15,-6 7 1-15,-4 4 1 16,2 0 5-16,-3 0 2 16,-1 3-2-16,-1 14-6 15,1 4 23-15,0 6-22 16,1 5 41-16,5 4-18 15,6 3-13-15,0 1 35 16,10-4-42-16,19-6 12 16,2-8-1-16,3-8-4 15,-3-10-6-15,-2-4-5 16,-2-6 8-16,0-23-17 0,-6-12-43 16,-7-8-45-16,-7-2-48 15,-7-4-210-15,0-3-282 16</inkml:trace>
  <inkml:trace contextRef="#ctx0" brushRef="#br0" timeOffset="-85229.39">20129 12123 348 0,'0'0'273'0,"0"0"-177"16,0 0-21-16,0 0-34 15,0 0 7-15,0 0 7 16,-25 23-3-16,25-22-28 15,0 2 7-15,0-3-28 16,0 0-3-16,0 4 0 0,0 0-48 16,0 0-39-16,0-4-238 15</inkml:trace>
  <inkml:trace contextRef="#ctx0" brushRef="#br0" timeOffset="-84666.65">20512 12305 135 0,'0'0'133'0,"0"0"18"15,0 0-45-15,0 0 33 16,0 0-15-16,0 0-42 16,7-41-1-16,-7 41-19 15,2 0-30-15,0 0 22 16,-2 0-48-16,2 0 0 15,-2 15-2-15,0 14 1 16,3 9 30-16,-3 6-26 16,2 2-2-16,-2-2 7 15,0-2-7-15,0-3-7 16,0-9 0-16,0-6-7 0,-5-5-32 16,-3-8-55-1,-1-5-75-15,0-6-55 0,-2 0-133 16</inkml:trace>
  <inkml:trace contextRef="#ctx0" brushRef="#br0" timeOffset="-83589.43">20376 12483 514 0,'0'0'336'16,"0"0"-174"-16,0 0-47 16,0 0-55-16,0 0-27 15,0 0 6-15,116-15-34 16,-69 15-5-16,-3 0 0 15,-6-1 10-15,-1-4-10 16,-2 1 0-16,-2-4 5 0,1 1-16 16,-5-4 11-16,-5 0-19 15,-4-1 14-15,-6 1-21 16,-6 1 26-16,-5 5 0 16,-1-4-22-16,-2 3 18 15,0-2-3-15,0 2-3 16,-11 0 4-16,-3 4-9 15,-1 2 14-15,-1 0 1 16,1 0 0-16,-1 0-11 16,-2 10 11-16,5 6 0 15,-3 2-5-15,5 4-3 16,4 2 8-16,5 4 0 0,2 0 1 16,0 5 4-16,0-3-1 15,0-2-4-15,11-4 0 16,5-9 1-16,2-4-1 15,2-5 3-15,2-6 1 16,7 0-8-16,2-14-21 16,3-15-32-16,-1-5 28 15,0 1 2-15,-4 1 27 16,-6 6 0-16,-1 5 4 16,-6 5-7-16,0 4 9 15,-6 4-6-15,1 4 3 16,1 4 10-16,-3 0-13 15,-1 0 0-15,0 0 9 0,0 12 7 16,1 5-15-16,1-3 10 16,-2 0-8-16,-1-1 3 15,-1-3-6-15,1-3 0 16,-4-1 4-16,-3-6-2 16,0 0 5-16,0 0-7 15,0 0 24-15,0 0-20 16,0 0 43-16,0-9-47 15,0-6 9-15,-10-2-25 16,-1 1 16-16,1 2 0 16,-4 3-3-16,3 2 17 15,-1 7-14-15,1 2 0 16,-2 0 13-16,-3 2-22 0,0 16 9 16,3 2 0-16,2 5-8 15,4 1 6-15,7-1 2 16,0 1 0-16,0-3 4 15,0-2 0-15,12-8-2 16,-4-5-2-16,-1-8 0 16,2 0-12-16,2 0 11 15,7-24 1-15,4-7-27 16,5-5 22-16,-2-5-6 16,-3-1-11-16,-7-3 13 15,-3-2-19-15,-5 1 28 16,-5 1 0-16,-2 3 2 15,0 8 15-15,0 5-14 16,0 10 25-16,0 6 41 0,0 5-56 16,0 5 33-16,0 3-28 15,0 0-13-15,0 0-5 16,0 0 0-16,0 0-7 16,0 10-1-16,0 14 7 15,0 10 1-15,0 7 0 16,2 2 10-16,4 5-8 15,6 3-2-15,1-4 0 16,-2-4 1-16,3-9 5 16,-1-10-12-16,3-9-13 15,6-12-101-15,9-3-11 16,11-14-319-16</inkml:trace>
  <inkml:trace contextRef="#ctx0" brushRef="#br0" timeOffset="-82636.42">22228 12232 250 0,'0'0'148'16,"0"0"-107"-16,0 0-17 16,0 0 27-16,0 0 11 15,0 0-38-15,0 0-15 16,21 12 42-16,-21-12-3 0,0 0 30 16,0 0-1-16,0 0-24 15,-14-2-23-15,-3-8-30 16,-4 0 0-16,0 4 0 15,-4 4 6-15,0 2-6 16,-2 0 0-16,0 14 6 16,7 12 9-16,5 6-15 15,4 4 0-15,6 0-1 16,5 4 7-16,0-4-6 16,0-6 0-16,0-5 3 15,14-11 2-15,-3-9-5 16,3-5 0-16,5-2 11 15,-1-21-11-15,3-10-3 16,0-3-6-16,-5 0 9 0,-3 4-5 16,-1 2 5-16,-6 4 0 15,-1 3 17-15,-3 10-10 16,2 1 25-16,-2 5 0 16,1 7-15-16,-1 0 18 15,1 0-35-15,3 0-1 16,3 15-4-16,0 15 10 15,2 8 21-15,0 10 2 16,-2 8-26-16,-2 7 25 16,0 7-27-16,-3 6 0 15,-4 2 4-15,0 6 3 16,0-1-7-16,0-1 0 16,0-11 5-16,0-11-3 0,0-16-2 15,0-18 0-15,-2-14 30 16,-3-7-25-16,-4-5 34 15,-4 0 9-15,-3-12-6 16,-6-14 13-16,0-11-44 16,3-12-8-16,2-6 32 15,9-6-28-15,8-3-1 16,0-3-6-16,10-3 8 16,30 3-13-16,10-2 5 15,3 8-13-15,-4 10 1 16,-14 12-33-16,-8 9-7 15,-11 10-57-15,-7 5-147 0,-5 3-276 16</inkml:trace>
  <inkml:trace contextRef="#ctx0" brushRef="#br0" timeOffset="-82269.44">22423 12325 41 0,'0'0'548'15,"0"0"-406"-15,0 0-45 16,0 0-22-16,0 0-48 16,0 0 6-16,42-61-26 15,-22 61-7-15,-2 0 0 16,0 12 2-16,-1 14-11 0,-3 2 9 16,-1 6 0-16,-3 0 10 15,-4-3 5-15,-2-5-15 16,-4-6 8-16,0-8-2 15,0-7 20-15,0-3-7 16,0-2 2-16,0 0 66 16,0 0-7-16,0-15-4 15,0-11-73-15,0-5 10 16,0-1-14-16,13 0 1 16,8 0-50-16,3 2-1 15,5 4-95-15,5 6-3 16,1 8-110-16,3 4-11 15,-2 8 120-15,0 0 10 16</inkml:trace>
  <inkml:trace contextRef="#ctx0" brushRef="#br0" timeOffset="-81555.4">22976 12296 57 0,'0'0'152'0,"0"0"-62"16,0 0 8-16,0 0-20 15,0 0-8-15,0 0-35 16,2 38 0-16,-2-38 21 15,0 0-34-15,0 0-5 16,0 0 47-16,0 0-11 16,0 0 19-16,-7 0-33 15,1 0-27-15,-2-4-1 16,2 0-2-16,2-2-2 0,-1 4 23 16,-1 2-23-16,-4 0-7 15,-3 0 0 1,-5 2-3-16,1 17-7 0,-4 5 9 15,3 1 1-15,7-1 9 16,5-2-6-16,4-6-3 16,2-6 0-16,0-6 1 15,0-1-11-15,0-3 8 16,0 0 2-16,0-12-3 16,17-11-7-16,3 0-10 15,1 2-2-15,-4 5-5 16,-1 7 26-16,-5 4 1 15,3 5 0-15,-1 0-13 0,3 0 11 16,3 10 2-16,2 5 2 16,-2-3 12-16,1-3-14 15,1-3 0-15,-6-6-13 16,3 0-16-16,-1 0-85 16,-1-15-67-16,1-9 29 15,-5-5 70-15,-1-1 72 16,-3-2 10-16,-4-1 77 15,-2 4 68-15,-2-2-19 16,0 2-4-16,0 4-13 16,0 6-46-16,2 5 10 15,0 7-8-15,1 3-11 0,-1 4 5 16,0 0-59-16,2 7 0 16,4 19-3-16,3 14 7 15,-1 10 7-15,4 11 1 16,-5 10-7-16,-1 9 25 15,-1 4-26-15,-4 4-1 16,-3-1-3-16,0-5 6 16,0-4-6-16,0-5 0 15,0-9 6-15,0-15-18 16,0-14-29-16,0-17-68 16,0-18-32-16,0 0-76 15,0-24-192-15</inkml:trace>
  <inkml:trace contextRef="#ctx0" brushRef="#br0" timeOffset="-81269.33">23377 12288 476 0,'0'0'219'0,"0"0"-114"16,0 0-8-16,0 0-57 15,0 0-7-15,0 0-21 16,167-99-2-16,-158 110-11 16,-9 13 2-16,0-1 3 0,-14 6 68 15,-15 0-27 1,-9-6-4-16,-4 0 0 0,-5-3-31 16,5-6 5-1,7-2-15-15,6-7-1 0,8-5-41 16,13 0-120-16,8-7-70 15,0-22-328-15</inkml:trace>
  <inkml:trace contextRef="#ctx0" brushRef="#br0" timeOffset="-80821.2">23611 11993 329 0,'0'0'331'16,"0"0"-150"-16,0 0-31 15,0 0-21-15,0 0-57 0,0 0 6 16,19-26-58-16,-5 26-11 16,-1 22-16-16,-3 12 7 15,-6 7 0-15,-4 7 2 16,0 0 4-16,0 1-6 16,-2-2 0-16,-10-7 8 15,4-4-12-15,1-8 6 16,1-10-2-16,0-6 0 15,4-5 3-15,2-7-3 16,0 0 1-16,0 0 5 16,0-2 5-16,0-15-11 15,0-5-8-15,0-2 8 0,12-3-43 16,7 2 10-16,4 1 3 16,-1 3 28-16,-4 7-12 15,-2 2 14-15,-8 9 0 16,-3 1-1-16,0 2 2 15,-1 0-1-15,5 18 1 16,2 7-1-16,1 8 30 16,-4-1-30-16,1-2 0 15,-2-1-1-15,-7-8-7 16,0-3-108-16,0-10-108 16,0-4-231-16</inkml:trace>
  <inkml:trace contextRef="#ctx0" brushRef="#br0" timeOffset="-80508.42">23330 12250 31 0,'0'0'33'16,"0"0"65"-16,0 0 4 16,0 0 30-16,0 0 23 15,0 0-36-15,47-44 11 16,-47 44-47-16,0 0-30 0,0 0-27 16,0 0-26-16,-3 0 0 15,-23 16-13-15,-12 9 10 16,-9 4-44-16,-4 3-39 15,-1 0-140-15,13-6-198 16</inkml:trace>
  <inkml:trace contextRef="#ctx0" brushRef="#br0" timeOffset="-77663.89">24679 12172 74 0,'0'0'75'0,"0"0"24"15,0 0 56-15,0 0-3 16,0 0 2-16,0 0-29 16,0-2-89-16,0 2-15 15,0 0-21-15,0 0 0 16,0 12 4-16,0 0-4 15,0 0 0-15,0-2 11 16,0-4-5-16,0-2-6 16,0-2 0-16,0-2 3 15,0 0 17-15,0 0-19 16,-9 0 13-16,-3-10 48 0,-1-8-57 16,-1-5-3-1,1 4 2-15,3-1-1 0,-7 4 38 16,7 2-35-16,-2 6 2 15,1 1 37-15,5 6-45 16,-1 1 14-16,-5 0-14 16,-3 0 4-16,-3 18-20 15,1 5 16-15,-1 10 0 16,1 2-8-16,0 4 15 16,3 0-7-16,6 0 0 15,1-6 0-15,5 1 9 16,2-9-9-16,0-9 0 15,0-6-11-15,0-10-11 0,0 0 2 16,2 0 11-16,13-22 6 16,4-6-18-16,1-4-17 15,-7 4 32-15,3 0-10 16,-5 3 24-16,-3 8-8 16,4 3 9-16,-1 7-7 15,0 4 19-15,5 3-21 16,-1 0 0-16,-1 3 11 15,3 16-1-15,-3 7-1 16,1 2 11-16,-1 1-19 16,-3-3 17-16,1-6-18 15,-4-8 0-15,1-7 5 0,-5-3 5 16,4-2-10-16,2 0 14 16,3-10-10-16,6-16 11 15,3-6-15-15,4-6-21 16,-1-2 14-16,-1 2 3 15,1 4 3-15,-8 10 1 16,-1 7 0-16,-5 7 14 16,-3 8-6-16,-2 2 5 15,3 0 4-15,3 0-4 16,3 9-2-16,1 9 8 16,-3 0-14-16,0 2 18 15,-4-2-23-15,-2-2 0 16,-5-2 7-16,0-6-4 0,-2-2-3 15,0-4 0 1,0-2 12-16,0 0-6 0,0 0-6 16,0 0-11-16,0-10 0 15,0-8-22-15,0-2 22 16,0 2 10-16,0 1 1 16,0 6-2-16,0 7 2 15,-2 2 0-15,2 2 7 16,0 0-7-16,0 0-2 15,-2 0-9-15,0 10 11 16,-5 9-7-16,2 8 7 16,3 4 0-16,2 2 4 15,0 1 8-15,0 0-12 16,5-6 2-16,8-4 6 0,3-6-4 16,1-7-4-16,4-8 0 15,0-3 14-15,2 0-9 16,4-22-9-16,-1-5 4 15,1-10-25-15,-2-1 17 16,-8 0 2-16,-3-6 6 16,-7-2-6-16,-1-3 11 15,-2 7-5-15,1 8 4 16,-2 14 1-16,-1 10 50 16,0 8-35-16,-2 2-19 15,0 0-2-15,0 6-7 16,-7 13 8-16,2 2 0 15,5-1 4-15,0-1-18 0,0-1 14 16,3-1-36-16,11-2 28 16,3-3-35-16,3-5 10 15,-2 2 0-15,2-1-27 16,0 2 33-16,-1-2-5 16,-2 4 32-16,-5-4-11 15,-2 2 9-15,-5 0 2 16,-3 4 10-16,2 0-6 15,-2 2 54-15,3-2-45 16,2-2-9-16,-1-4 15 16,5-4-12-16,1-4-4 15,-1 0 12-15,2 0-6 0,5-6 10 16,-2-12-19 0,3-4 0-16,4-4 4 0,0-1-1 15,-2-4-3-15,0 0 0 16,-3 4 6-16,-7 3-6 15,-3 2 0-15,-3 7 2 16,-2 8 34-16,-1 2-25 16,-2 5 16-16,0 0-27 15,0 0-14-15,0 23 10 16,0 9 2-16,0 0 2 16,-2 4 12-16,-1 0-5 15,0-2-7-15,3-2 0 16,0-5 14-16,0-6-16 15,0-9 2-15,10-4 0 16,1-6 10-16,0-2-6 0,5 0-4 16,6-17 0-16,2-6-20 15,-2-7 16-15,-5-2-17 16,-9-2-3-16,-8-2 15 16,0-2-4-16,0 2 13 15,-13 6 0-15,-3 7 13 16,3 13 6-16,-5 6 3 15,0 4-20-15,-2 0 14 16,-4 16-12-16,3 6-4 16,4 0 0-16,1 4 2 0,7 1-4 15,5 3 2 1,4 0 0-16,0-2 6 0,4-4-3 16,11-2-3-16,6-6 0 15,3-8 12-15,3-6-12 16,2-2 1-16,3 0 5 15,1-20 2-15,-4-2-8 16,2-6 0-16,-2-4 0 16,-6 0-15-16,-2-4 10 15,0-3 5-15,-6 0 0 16,3 0 2-16,-2 6 1 16,-5 8-3-16,-7 13 22 15,-2 6-18-15,-2 6 3 16,0 0-7-16,-17 11 0 15,-1 12-18-15,0 1 18 0,13 1 0 16,5 2-5 0,0 2 12-16,14 0-7 0,8 1 0 15,0 1 0-15,3-1-3 16,-2-2 3-16,-8-4 0 16,-7-7-1-16,-8-5 0 15,0 1-2-15,-8-5 3 16,-19 3 0-16,-4-4 3 15,-3 0 0-15,5 2-3 16,5-3 0-16,8-1 0 16,10-4 0-16,6-1 0 15,0 0 2-15,25 0 17 0,12-21-19 16,10-2 0-16,0-3-3 16,-1-4 11-16,1-2-8 15,-7 0 0-15,-4 0 0 16,-9-1 14-16,-7 4-11 15,-7 2 7-15,-6 6-5 16,-7 2 9-16,0 7-14 16,0 6 0-16,-14 2 9 15,-12 4-19-15,-3 0 10 16,7 4 0-16,6 13-1 16,9-2-17-16,7 4 17 15,0-3-9-15,0 0 10 16,3 0-10-16,10 2 10 0,3 2 0 15,-3 0-1 1,0 2 4-16,-6 2-4 0,-5-2 1 16,-2 0 0-16,0-5-1 15,-9 0 6-15,-13-1-5 16,-5 0 0-16,-6-4 3 16,-3-2-13-16,5-6-31 15,11-4-109-15,15 0-13 16,5-22-258-16</inkml:trace>
  <inkml:trace contextRef="#ctx0" brushRef="#br0" timeOffset="-74341.88">27242 11988 28 0,'0'0'56'15,"0"0"-5"-15,0 0-41 0,0 0-8 16,0 0 2-16,0 0 0 16,3 1-4-16,-3-1 0 15,2 0 2-15,-2 0 9 16,2 2 5-16,-2-2 77 16,0 0 12-16,0 2-66 15,0-2 19-15,0 0 4 16,2 0-7-16,-2 0 27 15,0 0-31-15,0 0-31 16,0 0 23-16,0 0-38 16,0 0 31-16,0 0-2 15,0 0-23-15,0 0 42 0,0 0-23 16,0 0-5-16,0 0 25 16,-6-4-50-16,-8-6 0 15,-1 0-3-15,-4 5 6 16,3-2-3-16,1 5 0 15,1 2 0-15,1 0 7 16,1 0-3-16,0 0-4 16,-3 16 0-16,-1 6 4 15,0 8-5-15,0 2 1 16,3 2 0-16,4 0 1 16,9-2 3-16,0-1-4 15,0-5 0-15,0-6 8 16,9-8-3-16,4-6-5 0,1-6 0 15,6 0 10 1,2-22-2-16,3-12-11 0,0-10 3 16,-2-6-24-16,-2-4 23 15,-5-4-10-15,-5 3 11 16,-7-1-4-16,0 4 16 16,-4 3-12-16,2 10 29 15,1 7-3-15,2 7 44 16,-3 13-27-16,-2 6-16 15,0 4 26-15,0 2-53 16,0 0 12-16,0 0-12 16,0 0-7-16,0 12-5 0,0 19 6 15,0 5 6 1,-2 10-4-16,2 3 9 0,0 10-5 16,0 1 0-16,0-2 6 15,0-3-5-15,6-7-1 16,5-7 0-16,1-7-5 15,1-7 13-15,5-8-8 16,-3-7 0-16,6-5 1 16,3-7-13-16,2 0-6 15,3-7-9-15,2-19 24 16,4-6-63-16,-4-3 37 16,-5-4 10-16,-4 2 10 15,-6-4-4-15,-7 3 13 16,-5 4 0-16,-1 4-2 15,-3 8 16-15,0 6-14 0,0 6 14 16,0 6-12-16,-3 4 10 16,-7 0-12-16,-7 0 0 15,2 0-18-15,-1 14 16 16,3 4 2-16,2 2 0 16,2 2 2-16,3 4 2 15,3 4-4-15,3 0 0 16,0 2 0-16,0-2 7 15,5-4-7-15,8-6 0 16,1-5 6-16,1-8-5 16,1-7-1-16,6 0 0 15,4-10-14-15,8-13-2 0,2-7 6 16,-3 0 0 0,1 1 1-16,-10 0 4 0,-6 3 5 15,-4 6 0-15,-4 8-2 16,-3 5 15-16,-2 5-5 15,-3 2 16-15,0 0-22 16,1 0 10-16,-1 0-12 16,2 12 0-16,-2 6 14 15,2 2-12-15,-1 2 9 16,-1-2-11-16,0-1 9 16,0-3-4-16,3-9-5 15,-2 0 0-15,-1-7 1 16,-2 0 10-16,4 0-11 15,-2 0 0-15,3-16-6 16,-1-7 5-16,-4 0-15 0,0-1 16 16,0 2-12-16,0-1 18 15,0 9-6-15,0 6 8 16,0 6-4-16,0 2 20 16,0 0-24-16,0 0 0 15,-7 10-19-15,3 8 25 16,-2 2-6-16,3 4 1 15,3 2 8-15,0 3-1 16,0-1-8-16,0-5 0 16,0-1 5-16,9-5 3 15,2-7-8-15,3-5 0 16,5-2 6-16,4-3 5 0,1 0-11 16,5-21 0-16,0-5-16 15,1-2 7-15,-1-5 1 16,-10 2 4-16,-3 2-3 15,-7 2 5-15,-5 10 2 16,-4 3 0-16,2 7 29 16,-2 5-29-16,2 2 14 15,1 0-14-15,-3 0-8 16,0 0 5-16,0 3-6 16,0 18 9-16,3 2-3 15,-1-1 6-15,2-1-3 16,9-4 0-16,5-1 6 15,3-9-6-15,0-5 0 0,4-2 3 16,-5 0-14-16,3-19 6 16,-2-12-24-16,0-1 18 15,-6-4-14-15,1-1 24 16,-5 0 1-16,-7-4 0 16,-2-1 6-16,-2-3 3 15,0-5 2-15,0-1 15 16,0 13-24-16,0 6 26 15,-4 16-10-15,2 8-16 16,0 2 39-16,2 6-40 16,-3 0 5-16,3 0-6 15,-2 0-14-15,0 14 13 0,-4 16-2 16,1 9 3-16,3 2 3 16,-3 8 0-16,5-3-3 15,0 4 0-15,0 1 3 16,0 0-4-16,0-3 1 15,0-2 0-15,5-8 0 16,2-4 1-16,-1-9-1 16,1-8 0-16,-3-7-6 15,8-8-1-15,3-2-10 16,5 0 14-16,5-7-13 16,0-14 11-16,0-1 5 15,2-3-7-15,-6-2 4 16,-3 1 3-16,-3 2 0 15,-4 2 0-15,1 3 0 16,-2 4 0-16,-1 3 0 0,3 4 0 16,-6 0 2-16,1-1-2 15,-3 4 0-15,-2-1 0 16,-2-2-2-16,0 1 16 16,0 0-14-16,0-3 8 15,0 4 7-15,0-3-17 16,-2 6 2-16,0 0 0 15,2 3 9-15,0 0-8 16,0 0-1-16,-2 0 0 16,2 0 0-16,-2 0-7 0,-3 0-1 15,-3 3 8 1,-2 20-12-16,1 10 13 0,5 4-1 16,4 6 0-16,0-3 8 15,0-5-8-15,13-3 0 16,1-12 2-16,-5-8 3 15,-1-9-3-15,2-3-2 16,3 0 26-16,5-7-21 16,-1-14 2-16,6-2-7 15,-1 0 0-15,1 1-7 16,1 2 7-16,3 2-8 16,4 4 2-16,0 2 3 15,0 7 2-15,-4 5 1 16,-4 0 0-16,-11 0-13 15,-6 7 13-15,-6 9 0 0,-6 2-7 16,-25 1 16 0,-11-4-11-16,-16-5 2 0,-6-6-76 15,-17-4-29-15,-8 0-231 16</inkml:trace>
  <inkml:trace contextRef="#ctx0" brushRef="#br0" timeOffset="-74156.96">27916 11718 1145 0,'0'0'189'0,"0"0"-144"0,0 0-13 16,0 0-13 0,0 0-12-16,0 0-14 0,-23-24-10 15,7 52-136-15,-8 8-27 16,-7-1-234-16</inkml:trace>
  <inkml:trace contextRef="#ctx0" brushRef="#br0" timeOffset="-71199.66">12162 14258 31 0,'0'0'170'0,"0"0"-53"16,0 0-74-16,0 0-14 15,0 0 53-15,0 0 10 16,-2 0-19-16,-1 0-8 16,1 0-31-16,0 0 15 0,-1 0 11 15,3 0-17 1,0 0 17-16,-2 0-19 0,0 0-1 16,-2 0 14-16,-1 0-44 15,3 0 8-15,2-13-12 16,0 3 3-16,0 1-9 15,7 0 5-15,6 4 18 16,3 2-46-16,-1 3 34 16,-1 0-11-16,-3 0 0 15,-5 17-15-15,-1 6 13 16,-5 7-4-16,0-2 5 16,-14 2 1-16,-10-2 3 15,-3 2 6-15,1-2-9 16,6-3-20-16,7-7 4 15,7-8-36-15,6-10 14 0,2 0-3 16,27 0 5-16,10-17 36 16,3 4 1-16,-2 3 7 15,-4 4-16-15,-2 6 7 16,-5 0-4-16,0 0-2 16,-8 0 14-16,-7 6-1 15,-7 8-6-15,-7 2 9 16,0 6-9-16,-23 6 54 15,-10 2-24-15,-3-1 7 16,5-3-32-16,2-5-3 16,4-7-2-16,5-12-1 15,3-2-3-15,3-2-28 0,3-24-62 16,9-6-81 0,2-6-227-16</inkml:trace>
  <inkml:trace contextRef="#ctx0" brushRef="#br0" timeOffset="-70725.93">12291 14203 175 0,'0'0'221'0,"0"0"-96"16,0 0-22-16,0 0-16 16,0 0-5-16,0 0 12 15,-69-66-43-15,58 62-23 16,-5 4-2-16,-2 0-18 15,-6 0 20-15,-8 0-19 16,-1 16 8-16,0 3 13 0,-3 6-27 16,5 7 34-1,4 6 5-15,2 8-37 0,10 7 40 16,6 8-38-16,4 10 6 16,5-1-10-16,0-1 2 15,16-6-10-15,16-10 3 16,7-23 2-16,13-14 20 15,6-13-11-15,4-3 15 16,5-19-10-16,-2-26-6 16,-3-13-16-16,-4-11 5 15,-9-9-19-15,-15 3 19 16,-15 0-23-16,-13 1 18 0,-6 2 8 16,-17 2-11-16,-14 10 11 15,-9 14 36-15,0 11-1 16,-2 15-7-1,0 10-28-15,-1 10 0 0,5 0-4 16,7 14-27-16,11 18-50 16,11 9-78-16,9-1-128 15,6-5-321-15</inkml:trace>
  <inkml:trace contextRef="#ctx0" brushRef="#br0" timeOffset="-66241.33">13695 14187 129 0,'0'0'140'0,"0"0"-40"15,0 0 10-15,0 0 11 16,0 0 13-16,0 0-34 15,0 0-19-15,-11-65-8 16,11 65-41-16,0 0 9 16,0 0-41-16,0 0 6 0,0 0-12 15,0 0-9 1,0 19 15-16,0 5 0 0,0-4 5 16,0 0-5-16,0-4 0 15,0-4 1-15,0-4 6 16,0-4-7-16,0-2 0 15,0-2 0-15,0 0 7 16,0 0 9-16,0-8-4 16,0-19-5-16,3-5-11 15,-3 3 4-15,0 0 0 16,0 8 0-16,0-1-7 16,0 7 1-16,-5 6 1 15,-4 1 5-15,2 4 25 16,-1 4-20-16,-1 0-5 15,-5 0 0-15,-1 0-1 0,-3 18-2 16,-1 4 3-16,-2 5 0 16,-2 8 9-16,3 7-6 15,1 4 6-15,5 5 12 16,1 7-21-16,11 0 33 16,2-4-33-16,0-2 3 15,2-6 0-15,17-11-3 16,4-8 0-16,1-8 2 15,1-7 9-15,0-7-7 16,-1-5-4-16,2 0 6 16,3-17-1-16,-2-18-5 15,0-1-2-15,0-4-1 0,-2 1-12 16,-4 4 14 0,-5 7 1-16,-5 5 0 0,-9 9 6 15,0 8-6-15,-2-2 0 16,0 8-1-16,0 0-2 15,0 0-3-15,0 0-8 16,0 13 9-16,0 9 5 16,0 4 15-16,4 3-8 15,2 2-2-15,5-4 5 16,1 2-9-16,-2-5-1 16,1-7 9-16,-1-3-12 15,1-5 3-15,2-9 0 16,0 0 15-16,7-10-12 15,0-12 15-15,1-4-18 0,-2-2-8 16,1-2-2-16,1-5-3 16,-4 3 1-1,-1 0 10-15,-5 6-6 0,-1 7 4 16,-8 6 4-16,-2 4 0 16,0 4 23-16,0 5-23 15,0 0 2-15,0 0-5 16,0 0 5-16,-2 10-2 15,-8 7 0-15,1 7 6 16,3-3 7-16,-2 7-9 16,8 3-2-16,0 0 8 15,0 0-7-15,0-7-6 16,10-2-2-16,3-2 5 0,-1-6 19 16,3-6-19-16,-1-5-12 15,3-3 12-15,3 0 16 16,3-23 4-16,-1-6-20 15,-2-2 5-15,-2 1-13 16,-3-6 8-16,-4 3-5 16,-3 5-3-16,-4 8-2 15,0 0 10-15,-2 10 0 16,3 5 5-16,-3 0 13 16,-2 5-18-16,0 0-2 15,0 0-3-15,2 6-19 16,0 15 24-16,0 5 17 15,0 4-13-15,2 0 9 0,-2 2-8 16,0-2-5-16,0-4 0 16,0-2 5-16,-2-8-5 15,2-2 0-15,-2-10 2 16,0-4 2-16,2 0 3 16,1 0-5-16,1-4 11 15,2-13-13-15,6-12-15 16,1-1 2-16,3-4-17 15,-1 0 21-15,1 6-11 16,-1 5 20-16,-1 3-5 16,-3 8-1-16,-2 4 6 15,-2 6 0-15,-5-2 2 0,-2 4-17 16,0 0 15 0,3 0-8-16,1 0 2 0,0 8 12 15,3 15 14-15,-3 0-8 16,1 8-7-16,0-1 17 15,3-1-20-15,-1-2 4 16,2-6-5-16,0-6 7 16,-5-7-8-16,1-4 0 15,-3-4 6-15,0 0 4 16,4 0-9-16,6-9 10 16,3-16-7-16,3 1 4 15,1-10-16-15,-2 4 3 16,-1 0-20-16,-1 2 24 15,-3 3-17-15,-1 5 18 16,-5 7-4-16,-2 2 4 0,-1 6 0 16,-3 5 3-1,0 0-2-15,0 0 9 0,0 0-10 16,0 0-12-16,0 7 11 16,0 13-3-16,-3 4 4 15,-5 4 0-15,1-1 1 16,5 1 15-16,0 0-16 15,2-2 0-15,0-4-1 16,0-7 4-16,4-4-3 16,9-8 0-16,1-3 0 15,6 0 13-15,0-9-13 16,0-15-2-16,-2-1-5 0,-2-1-20 16,-5 3 22-16,-3 0-13 15,0 2-29-15,-4 0 41 16,2 5-7-16,-1 0 13 15,-1 2-6-15,-2 6 11 16,0 2-5-16,-2 2 0 16,0 4 3-16,0 0 7 15,0 0-10-15,0 0 0 16,0 0-7-16,0 13 10 16,0 0-3-16,0 4 8 15,0 0-8-15,0-1 15 16,0 2-15-16,0-4 0 15,0 5 12-15,0-3-5 0,0-2-7 16,12 0 0-16,-3-4 6 16,2-4 0-16,-2-4-6 15,0-2 0-15,2 0 23 16,-2 0-18-16,-4 0-1 16,-1-2 0-16,0-7 2 15,3-6 4-15,4-5-10 16,0-5-4-16,3 3-10 15,-3 2 15-15,-2 2-1 16,-1-2 0-16,2 5 2 16,-6-2 0-16,3 8-2 15,-5 0 0-15,2 3-1 16,-4 2 6-16,2 4-5 0,-2 0 0 16,0 0 8-16,0 0-11 15,0 0 3-15,0 0-8 16,0 8-6-16,0 10 16 15,0 2-2-15,0 1 0 16,0 3 4-16,3-4 8 16,2-1-12-16,1-5 0 15,3-1-1-15,3-12 6 16,0-1-5-16,5 0 9 16,2-5-8-16,1-18 7 15,3-4-8-15,-4 1-13 16,0-6 10-16,-7-3-22 0,-2 3 19 15,-1-8-5 1,-1 0 1-16,-1 4-3 0,0-3 13 16,-2 6 0-1,-1 3 10-15,-4 3-7 0,0 10 12 16,0 6 2-16,0 6-13 16,0 2 23-16,0 3-27 15,0 0 0-15,0 0-5 16,0 0-2-16,0 0 5 15,0 0 1-15,0 8 1 16,0 11-6-16,0-2 6 16,0 14 0-16,0 5-8 0,0 10 9 15,0 3-1 1,0 4 0-16,9-1 6 0,4-2 2 16,0-10-8-16,3-8 0 15,-3-9 2-15,4-14 9 16,0-9-11-16,1 0 2 15,-1-4-2-15,4-15-34 16,-3-9-105-16,1-3-128 16,0-3-227-16</inkml:trace>
  <inkml:trace contextRef="#ctx0" brushRef="#br0" timeOffset="-65078.24">15693 14267 207 0,'0'0'165'0,"0"0"-72"16,0 0-56-16,0 0 10 16,0 0 10-16,0 0-13 0,0 0-38 15,0 0-4-15,0 0-2 16,0 0 4-16,0 0 4 15,0 0-2-15,0 0 10 16,2 0 25-16,-2-4-12 16,0-1 20-16,0-6-23 15,-18-3-22-15,0 0 2 16,0 2 0-16,1 0-4 16,3 2 44-16,3 2-19 15,3 4 16-15,-6 2-3 16,3 2-26-16,-5 0 2 0,3 6-12 15,-3 12-1 1,1 10 16-16,3 7-12 0,5-2-7 16,3 4 0-1,4-3 5-15,0-5 4 0,0-2-9 16,0-8 1-16,4-2 8 16,3-16-9-16,3-1-1 15,0 0-2-15,9-19-18 16,-2-12 6-16,1-5-37 15,1-1 1-15,0 2 32 16,-3 8-2-16,-3 8 21 16,-2 7-4-16,-4 6-1 15,-1 6 1-15,3 0-13 16,0 0 17-16,2 14 23 0,0 9-4 16,1 6 15-16,-1 1 0 15,2-2-29-15,3-3 20 16,-1-10-24-16,3-4 3 15,-3-6 12-15,1-5-16 16,-1 0-8-16,2-9-7 16,-5-16-35-16,0-7 19 15,-1-4-10-15,1-5 7 16,-1-6 34-16,-3 1-14 16,-1-4 14-16,-2-1 0 15,-5 5 6-15,0 5 30 16,0 10 14-16,0 12-11 15,0 10 36-15,0 8-39 0,0 1-11 16,0 0-25-16,0 0-14 16,0 12 10-16,0 18 4 15,0 3 2-15,0 8 29 16,0 5-24-16,0 4 5 16,4 2 6-16,1 4-10 15,-1-1 1-15,0-8-9 16,1-3 5-16,-1-14 6 15,-1-5-11-15,1-11 0 16,-4-7 0-16,0-7 11 16,0 0-7-16,0 0 10 15,0 0-8-15,-11-17 13 0,-2-7-16 16,-1-2-3 0,3-1 1-16,7-5 9 0,4 3-10 15,0-3 0-15,0-1 0 16,15 3 5-16,12-4-1 15,11 1-4-15,4 1 0 16,0 11-1-16,1 0 1 16,-12 10 0-16,-4 3-35 15,-7 4-21-15,-4 4-67 16,-3 0-81-16,-4-2-306 16</inkml:trace>
  <inkml:trace contextRef="#ctx0" brushRef="#br0" timeOffset="-63592.51">16131 14261 7 0,'0'0'156'0,"0"0"-37"16,0 0 0-16,0 0 33 16,0 0-69-16,0 0-18 15,-12-3-2-15,12 3-44 16,0 0-9-16,0 0 6 15,0 0-14-15,0 0-4 0,-3 3 5 16,-1 15 11-16,0 7 36 16,-2 3-28-16,4 2-1 15,2 3 8-15,0-5-28 16,6-3 12-16,15-5-7 16,0-8-3-16,3-7 18 15,-2-5-21-15,0 0-7 16,3-5-11-16,0-17-24 15,-3-4 2-15,0-5 2 16,-2-1 33-16,1 0-7 16,-4-6 12-16,-3 2 0 15,-1 6-2-15,-2 6 12 16,-2 4-6-16,-2 8 28 16,-3 6-17-16,-4 3 31 0,0 3-30 15,0 0-15-15,0 0-1 16,0 12 6-16,0 8 8 15,0 3 8-15,0 3-18 16,-4 4 28-16,2 0-26 16,2-2 3-16,0 0-7 15,0-3 9-15,0-2-8 16,4-6-3-16,7-3 0 16,3-4 20-16,1-10-18 15,-4 0-1-15,2 0 15 16,-1-15-15-16,-1-4-2 15,2-6-7-15,1-6-14 16,-1 4 16-16,1-5-14 16,-4 6 20-16,-1 5-8 0,3 4 11 15,-4 7-5-15,1 4 2 16,-1 6 0-16,0 0-9 16,3 0 14-16,-2 0-5 15,5 14 18-15,-2 8-6 16,2 1 19-16,-1 9-17 15,1-11-12-15,-1 1 21 16,1-4-23-16,-3-4 0 16,-2-5 3-16,-3-8 8 15,-1-1-11-15,0 0 13 16,-3-1-13-16,0-17 0 0,0-7-29 16,-2-4-1-16,0-2 1 15,0-8-20-15,0 4 41 16,0 3 7-16,0 6 2 15,0 8 13-15,0 12 9 16,0-1 19-16,0 7 12 16,0 0-49-16,0 0-5 15,0 3-6-15,0 14 6 16,0 6 23-16,11 0-23 16,1-6 0-16,-2-1 1 15,7 2 5-15,0-4-6 16,1-4 0-16,1-1 7 15,2-9-1-15,1 0-6 0,1 0-1 16,-2 0-6-16,4-17-7 16,-2-1 8-16,4-5-10 15,-4 4-12-15,0-5 25 16,-3 2-33-16,-5 2 36 16,-3-2-19-16,-3 6 26 15,-7 2-7-15,-2 5 0 16,0 4 2-16,0 3 16 15,0 2-17-15,0 0-1 16,-7 0 0-16,-9 7 1 16,-3 14-2-16,-1-3 1 15,1 8 0-15,2 6 32 16,3-4-24-16,10 8 10 16,4-2 22-16,0 2-39 0,16-4 24 15,17-6-8-15,5-9-13 16,3-8 22-16,-1-9-26 15,-11 0 0-15,-10 0-6 16,-5-12-64-16,-8-14 60 16,1-12-34-16,-7-6-148 15,0-12 31-15,-7 2-117 16</inkml:trace>
  <inkml:trace contextRef="#ctx0" brushRef="#br0" timeOffset="-63427.37">16617 13990 472 0,'0'0'353'0,"0"0"-264"15,0 0-65-15,0 0 0 16,0 0 4-16,0 0-25 16,-2 39-6-16,23-38-69 15,3-1-387-15</inkml:trace>
  <inkml:trace contextRef="#ctx0" brushRef="#br0" timeOffset="-61690.01">18207 14004 245 0,'0'0'153'16,"0"0"5"-16,0 0-20 16,0 0-14-16,0 0-25 0,0 0-65 15,0-28-29-15,0 28-5 16,0 0-3-16,0 11 3 15,0 8 33-15,0 1-33 16,0 2 28-16,0-4-28 16,7 0 2-16,-1-1 15 15,1-11-12-15,-4 0-5 16,-1-6 0-16,0 0 9 16,-2 0 3-16,0 0-3 15,0-8 2-15,2-14-11 16,-2 0-19-16,0-5 19 15,0 8-5-15,0 6 11 16,0 1-8-16,0 6 2 0,0 4 0 16,-9 2 19-1,-2 0-14-15,-2 8-5 0,-7 15 4 16,1 7-1-16,2 7 28 16,1 8-14-16,8 7 3 15,5-3 21-15,3 4-39 16,0-11 9-16,15-4-5 15,8-11 7-15,6-12-13 16,0-8 3-16,0-7-2 16,2-3 10-16,0-20-11 15,-4-9-13-15,0-2-5 16,-2-7-42-16,-6-1 35 0,2 0-40 16,-3 5 9-16,-3 10 52 15,-1 8 4-15,-5 12 0 16,-1 2 18-16,-1 2-11 15,0 3 9-15,0 0-5 16,1 0-9-16,-3 10 38 16,-1 9-22-16,1 4 16 15,-3 3-6-15,3 3-24 16,-1-8 16-16,0 5-20 16,1-3 1-16,-3 4 6 15,0-8-6-15,0-3-1 16,0-6 0-16,-2-5 11 15,0-2-11-15,0-3 1 0,3 0 1 16,2-11 31-16,3-12-32 16,1-12-1-16,1 1 0 15,-2 4 3-15,1-7-4 16,-3 11 1-16,0-1 0 16,-4 5 2-16,-2 8 1 15,0 6-3-15,0 4 0 16,0 4 12-16,0 0-23 15,-8 0 11-15,-9 14 0 16,-6 12-6-16,5 6 8 16,1 2-2-16,3 4 0 15,5-3 1-15,3-9-2 16,6-1 1-16,-2-9 0 16,2-4 0-16,0-7 1 0,0-5-1 15,0 0 0-15,0-5-8 16,0-16-2-16,17-16-58 15,1 1 0-15,3 5 32 16,-4 2 12-16,-1 9 24 16,-5 8-5-16,-3 3 13 15,0 8-8-15,3 1 15 16,5 0-13-16,-1 0 32 16,3 18-26-16,-1 2 9 15,2 1-3-15,-2 4-6 16,1-7-8-16,-2-3 0 15,-3-8 8-15,2-7 3 16,1 0-11-16,-3-7-15 0,1-25-11 16,-3-1-25-16,3-6 26 15,-1-5 2-15,-2-2-18 16,0 3 33-16,-4-2 3 16,-1 8 5-16,-4 2 43 15,4 2-24-15,-4 8 30 16,2 9 12-16,-2 11-9 15,-2-2 21-15,3 7-68 16,-3 0 2-16,2 0-7 16,2 2 2-16,0 22-2 0,3 8 18 15,0 14-11 1,-2 4 29-16,-1 12-34 0,-4 9 4 16,0 7-6-16,0 4 15 15,0 8-15-15,0 1 0 16,0 6 4-16,0 0 1 15,0-3-4-15,0-12-1 16,0-15 0-16,0-17 7 16,0-14-13-16,0-17 6 15,0-12-44-15,4-7 14 16,7 0-46-16,3-20-26 16,1-10-121-16,-1-14-332 15</inkml:trace>
  <inkml:trace contextRef="#ctx0" brushRef="#br0" timeOffset="-61400.65">18896 14200 561 0,'0'0'232'0,"0"0"-115"16,0 0-68-16,0 0 12 15,0 0-38-15,0 0-21 16,0 0 10-16,196-125-12 15,-175 125 0-15,-6 0 0 16,-9 9-16-16,-4 10 16 16,-2 3 19-16,0 2 8 15,-4 0 36-15,-15-2-38 16,-6 0-2-16,0 0-4 16,3-10-11-16,4-2-16 0,9-8-28 15,5-2-101-15,4 0 50 16,0-24-201-16,11-10-361 15</inkml:trace>
  <inkml:trace contextRef="#ctx0" brushRef="#br0" timeOffset="-61102.82">19375 13774 359 0,'0'0'310'0,"0"0"-89"16,0 0-98-16,0 0-16 15,0 0-6-15,0 0-88 16,0-28 6-16,0 28-19 0,0 21 0 16,2 10 23-1,0 3-12-15,-2 5 12 0,4 2 5 16,-4 5-21-16,0 2 4 16,0 3-11-16,0-3 7 15,0-2-2-15,0-4-5 16,0-9 0-16,0-6-5 15,0-10-2-15,0-8-17 16,0-9-25-16,0 0-44 16,0 0 9-16,0-9-44 15,0-12-328-15</inkml:trace>
  <inkml:trace contextRef="#ctx0" brushRef="#br0" timeOffset="-59881.35">19255 14084 283 0,'0'0'377'0,"0"0"-218"16,0 0-70-16,0 0 17 16,0 0-38-16,0 0-60 15,93-8 1-15,-46 7-2 16,3-5-7-16,-2-2 0 16,-3-8 4-16,-7 0 1 15,-7 2-5-15,-4-4 0 16,-7 3 3-16,-2 1 8 15,-5 3-11-15,-6 2 0 0,-3 2 4 16,-4 7 46-16,3 0-23 16,-3 0-13-16,0 0-4 15,0 0-10-15,0 3-3 16,0 15 1-16,0 7 4 16,-5 3 12-16,-4 4-14 15,2 1 0-15,3 6 2 16,2-7 5-16,2-3-7 15,0-6 0-15,0-9 1 16,0-6 4-16,0-8-5 16,0 0 0-16,0 0 8 15,8-4 5-15,2-17-13 0,1-2 0 16,2-5-27 0,5-2 5-16,2-5-65 0,0 3 30 15,0 6 46-15,-4 4 12 16,-1 7-1-16,-6 5 7 15,-2 6-4-15,-4 1 49 16,-3 3-22-16,2 0-24 16,0 0-6-16,4 3 9 15,-1 14-9-15,-1 4 9 16,0 0-8-16,4 6 31 16,3-8-30-16,-1 4-2 15,6-1 13-15,0-6-3 16,-3-3-10-16,-2-8 1 0,3-5 5 15,-1 0 19-15,3 0-25 16,-1-18 0-16,6-8 4 16,-4-2 3-16,1-2-7 15,-3-1 0-15,-5-1 1 16,-1 0-10-16,-5-1 9 16,-2 0 0-16,0 8 9 15,2 5-3-15,0 6 17 16,-2 9 9-16,-2 5-22 15,0 0-6-15,-10 5-4 16,-7 14 0-16,5 1-8 16,6 2 12-16,6-2-8 0,0 1-1 15,2-3-28 1,16-3 25-16,-3 0-36 0,3-5-3 16,1-5 35-16,-2 1-23 15,1 2 32-15,-1-2 2 16,-3 1 2-16,-3 1-4 15,0 0 3-15,-2 4 0 16,-4 2-3-16,-5 2 17 16,0 2-9-16,0-1 14 15,0 2-12-15,0-9 31 16,0-2-32-16,0-2-5 16,0-5 28-16,8-1-29 15,8 0 40-15,2 0-13 16,4-1-26-16,1-15 15 15,-2 0-16-15,2-4 0 0,2-4-4 16,-3-1 5-16,1 4-2 16,-4-7 1-16,-1 2-20 15,-5 1 12-15,-1 2-6 16,-8 4 3-16,-1 1-1 16,-3 6-7-16,0 3 7 15,0 9 9-15,0 0-30 16,-9 0 23-16,-3 0-7 15,-3 5 17-15,1 11-12 16,3 2 9-16,-3 1 3 16,6 7 6-16,-1 1-1 15,5 4 36-15,4-4-19 16,0 0-10-16,0-5 31 16,21-10-42-16,11-5 17 0,2-5 2 15,1-2-11-15,-1 0 3 16,-3-21-12-16,-2-11-63 15,-4-4-17-15,-4-7-122 16,0 1-193-16</inkml:trace>
  <inkml:trace contextRef="#ctx0" brushRef="#br0" timeOffset="-58771.86">21136 13837 206 0,'0'0'209'0,"0"0"-26"0,0 0-57 16,0 0-62-16,0 0-15 15,0 0-35-15,-15-3-9 16,9 23 17-16,0 6-22 15,4 3 29-15,2 8 20 16,0 4-22-16,0-3 23 16,0-6-36-16,8-6-11 15,11-8 25-15,3-14-27 16,3-4 3-16,-3-4-4 16,-4-22-33-16,-2-6-11 15,-9-3-4-15,-7-1 8 16,0 0 31-16,-17 4 18 15,-7-1 0-15,0 6 27 0,1 11-9 16,5 8 38-16,3 8-20 16,3 0-36-16,4 10 17 15,3 16-22-15,5 4 8 16,0 6 3-16,0-3-6 16,21-1-9-16,6-6 0 15,4-6 10-15,4-6 14 16,3-9-22-16,-2-5 6 15,-3 0-4-15,-2-18 7 16,-2-12-16-16,-2-6 5 16,0-6-9-16,-7-1 0 15,-3-3-5-15,-3-3 14 16,-7 1-2-16,-3 2 14 16,-2 6 10-16,0 10 0 0,1 11-1 15,-3 10 36-15,0 6-39 16,0 3-2-16,0 0-16 15,0 21-11-15,0 15 11 16,0 14 0-16,-9 8 2 16,-2 9 7-16,-1 12-9 15,4-1 0-15,1 4 0 16,1 5 7-16,6 1-7 16,0-4 0-16,0 1 6 15,0-5 1-15,6-4-7 16,5-7 0-16,-4-20-3 0,0-19 12 15,-3-16-9 1,-1-14 0-16,1 0 5 0,2-8 25 16,6-19-20-16,1-10-8 15,0-3-2-15,-3-4 2 16,-4 0-8-16,-6 6 3 16,0 4-10-16,0 0-5 15,-9 4 18-15,-5 2 0 16,2 3-4-16,-5 4 1 15,0 2 3-15,-1 3 0 16,3 5 3-16,1-1-4 16,7 5 10-16,7-3-9 15,0 0 28-15,0-4-24 16,13-3 2-16,8-4-6 0,4 3 9 16,1-1-19-16,6-1 10 15,-1 3-20-15,4-4-4 16,3 1-70-16,5 1-128 15,-1-5-237-15</inkml:trace>
  <inkml:trace contextRef="#ctx0" brushRef="#br0" timeOffset="-57173.75">22238 13808 20 0,'0'0'196'0,"0"0"-55"15,0 0-20-15,0 0 63 16,0 0-20-16,0 0-48 16,19-8-29-16,2 6-37 15,-1 0 3-15,0-1-22 0,0 1-28 16,-3 1 14 0,-3-5-17-16,1-2 0 0,1-6-1 15,-1-2-1-15,-1-4-18 16,-5-5-16-16,-7 4-10 15,-2-1 41-15,0 4-28 16,0 5 30-16,-6 5-1 16,-9 6-9-16,-1 2 13 15,-5 0 0-15,4 9 1 16,-1 11 14-16,3 6-10 16,-2 6-5-16,9 4 22 15,1 8-17-15,5 2 13 16,2 4 4-16,0-1-18 15,5-2 32-15,10-7-34 0,7-8-2 16,-7-5 17-16,1-13-10 16,-5-7-7-16,-1-7 2 15,3 0 8-15,1-16-20 16,-4-9-3-16,3-8-15 16,-1 0 27-16,-1-3-23 15,0 1 8-15,3 3 15 16,-4 4 2-16,2 7 4 15,-1 9-1-15,-5 1-4 16,1 7 44-16,-5 4-39 16,3 0 9-16,0 0-14 15,1 18 0-15,3 8 38 16,0 0-26-16,2 3-9 0,2-2 12 16,-1-1-9-16,1-8-6 15,-5-4 0-15,0-6 4 16,-2-6 5-16,-1-2-9 15,-1 0 0-15,6-2 25 16,0-18-18-16,5-7-7 16,-1-4 0-16,-1-3-25 15,-3-2 24-15,-6 0-22 16,-4 2 23-16,0 6-11 16,0 5 22-16,0 11-11 15,0 5 28-15,0 5-12 16,0 2 19-16,0 0-35 15,0 0 0-15,0 9-13 0,0 14 26 16,0-1-11-16,0 2 0 16,0 4 3-16,7-4 6 15,4 2-11-15,5-2 0 16,3-7 0-16,1-2 10 16,5-7-10-16,2-6 0 15,0-2-5-15,0 0-5 16,-1-10-7-16,0-10 8 15,-3-1-8-15,-3-4 8 16,-4 1 8-16,0 0-3 16,-6 4 3-16,-1 0-14 15,-2 4 15-15,-2 4 0 0,-5 2 0 16,0 4 11 0,0 1-11-16,0 5 11 0,0 0-8 15,-2 0-3-15,-10 0 0 16,-1 5 0-16,-1 9-9 15,1 4 17-15,2 3-8 16,-1 5 0-16,2-1 6 16,3 3 2-16,1 0-8 15,3-2 0-15,3-2-1 16,0-2 4-16,0-5-3 16,0-5 0-16,3-7 8 15,1 0 0-15,5-5-8 16,1 0 0-16,7 0-11 15,2-18 7-15,1-6-12 16,3-5-14-16,-3-1-21 0,0 0 17 16,-2 4-5-16,-3 4 37 15,-3 6-13-15,-6 5 22 16,1 6-7-16,-3 5 29 16,0 0-18-16,4 4 1 15,0 18-10-15,1 6 24 16,1 4 18-16,-2 0-41 15,-1-4 17-15,-1 2-12 16,-1-10 0-16,-3-3 1 16,1-10-9-16,-3-2 0 15,0-5 12-15,2 0-10 16,2-9 18-16,5-14-20 0,4-10-36 16,3-4 20-16,2 2-57 15,0 1 37-15,-2 4 22 16,-3 10 17-16,-3 6-3 15,0 8 9-15,-1 6-2 16,1 0 30-16,2 2-37 16,-1 17 0-16,-2 8 29 15,0 1-25-15,-2 0 4 16,1-4-8-16,2-6-3 16,-4-5-3-16,3-10-84 15,-3-3-94-15,4-2-162 16</inkml:trace>
  <inkml:trace contextRef="#ctx0" brushRef="#br0" timeOffset="-56544.38">23557 13457 629 0,'0'0'250'16,"0"0"-129"-16,0 0-18 15,0 0 14-15,0 0-83 16,0 0-22-16,-15-36-12 15,12 58-8-15,-1 6 8 16,1 4 3-16,3 8 3 16,0 6 13-16,0 3-11 15,0 2-8-15,0-2 0 16,0-5 9-16,0-1-10 16,0-10 1-16,0-3 0 15,7-9 7-15,3-6-4 0,-6-7-3 16,-2-6 0-16,-2-2 12 15,4 0-9-15,3 0 11 16,5-18-13-16,3-8 9 16,1 0-5-16,3-4-5 15,4 1 0-15,4 6-14 16,-1 0 12-16,6 8-8 16,-3 1 10-16,0 5-9 15,-5 6 9-15,-2 3 0 16,-4 0-2-16,-3 3-7 15,1 16 3-15,-7 0 6 16,-3 6 0-16,0-4-2 0,-4 2 2 16,-2-5 0-16,0-8 0 15,0-2 5-15,0-8-5 16,0 0 0-16,0 0 3 16,0 0 28-16,0-8-18 15,0-11-12-15,9 2-1 16,1-3 6-16,6 2-8 15,5 3 2-15,3 4 0 16,0 5-2-16,-1 3 2 16,-3 3 0-16,-5 0-3 0,-6 0-11 15,-4 0 12 1,-5 0 2-16,0 7-38 0,-3-2 21 16,-16-2-75-16,-10-3-54 15,-3 0-99-15,-1-12-359 16</inkml:trace>
  <inkml:trace contextRef="#ctx0" brushRef="#br0" timeOffset="-56370.38">23696 13409 738 0,'0'0'255'0,"0"0"-142"15,0 0-16-15,0 0-88 16,0 0 9-16,0 0-18 15,122-26 0-15,-93 26-10 0,-5 0-121 16,-1 0-57-16,-3 0-227 16</inkml:trace>
  <inkml:trace contextRef="#ctx0" brushRef="#br0" timeOffset="-55172.38">24581 13680 176 0,'0'0'179'16,"0"0"-97"-16,0 0 1 15,0 0-7-15,0 0-13 16,0 0-13-16,0-12-12 0,0 12-31 16,0 0 21-16,0 0 13 15,0 0-14-15,0 0 18 16,0 0-29-16,0 0 11 15,0 0 20-15,0 0-39 16,0 0 16-16,0 0-13 16,0 0-3-16,0 0 11 15,0 0-17-15,0 0 2 16,0 0 12-16,0 0-6 16,0 0-7-16,0-5 18 15,0 0-7-15,0-6 15 16,0 4-21-16,0-2 13 15,0 4 17-15,0-2-33 0,0 5 24 16,0 0-12-16,0 2-16 16,0 0 13-16,0 0-14 15,0 0 0-15,0 2-11 16,0 21 2-16,0 5 9 16,0 4 0-16,-5 0 3 15,-2-5-3-15,7 0 0 16,0-8 0-16,0-6 0 15,0-6 0-15,0-7-3 16,10 0-20-16,2 0-19 16,7-17 7-16,-2-12-49 15,1-3 8-15,-1 1 66 16,0 1-14-16,-5 6 24 0,2 3 0 16,-1 7 6-16,-3 6 4 15,-4 3 8-15,-1 5-18 16,-3 0 17-16,0 0-17 15,0 17 0-15,-2 11 30 16,0 0-23-16,0 3 26 16,0-3-33-16,0-2 1 15,0-7 8-15,0-5 0 16,0-5-9-16,0-7 0 16,0-2 1-16,0 0 24 15,9-16-25-15,5-12-42 16,3-6 14-16,6 0-8 15,-5 2 24-15,1 6 8 0,4 7 8 16,-1 6 16-16,3 4-18 16,2 8 8-16,0 1 25 15,-4 0-33-15,-2 0 6 16,-8 13-8-16,-1-1-10 16,-10-3-14-16,-2-4-93 15,0-2-157-15,0-3-57 16</inkml:trace>
  <inkml:trace contextRef="#ctx0" brushRef="#br0" timeOffset="-55003.4">24637 13372 463 0,'0'0'304'15,"0"0"-202"-15,0 0-99 16,0 0 6-16,0 0-9 15,0 0-39-15,71 15-208 16,-25-13-324-16</inkml:trace>
  <inkml:trace contextRef="#ctx0" brushRef="#br0" timeOffset="-54451.68">25539 13156 269 0,'0'0'275'0,"0"0"-14"15,0 0-81-15,0 0-22 0,0 0-50 16,0 0-101 0,80-43-4-16,-32 38 13 0,-4 3-11 15,-5-3-5-15,0 5 0 16,-15-5-12-16,-8 1 12 15,-10 2-52-15,-6 1-38 16,0-1 27-16,-2-3-134 16,-18-2 18-16,-2 2 38 15,2 1 71-15,2 2 70 16,2 2 0-16,5 0 0 16,4 0 46-16,-1 0-21 15,1 20 27-15,1 10 53 0,-4 10-47 16,-1 13 34-16,3 6-36 15,-4 9-28-15,3 5 11 16,1-4-36-16,-2-2-3 16,6-9 1-16,2-9-1 15,-1-12-23-15,1-8-103 16,2-12-130-16,0-8-66 16</inkml:trace>
  <inkml:trace contextRef="#ctx0" brushRef="#br0" timeOffset="-53761.37">25820 13457 330 0,'0'0'229'0,"0"0"-114"0,0 0-115 16,0 0 18-16,0 0 68 15,0 0-20-15,-5 114-30 16,5-73-23-16,0-7-1 15,0-7 34-15,0-6-45 16,7-10 12-16,2-2 8 16,2-9-18-16,1 0 26 15,1 0-4-15,0-18-22 16,-2-8-6-16,-2-8-19 16,-3-5-41-16,-6 1 2 15,0 2 22-15,0 4 39 16,-19 8 19-16,-4 7 22 0,1 10 60 15,5 7-47 1,0 0-9-16,5 4-3 0,0 22-28 16,3 9 14-16,9 4-15 15,0 6-11-15,0-4 36 16,23-4-37-16,8-7 5 16,4-12-1-16,1-6 8 15,-1-10-13-15,0-2 0 16,-7-6 4-16,-1-22-23 15,-5-7 16-15,-4-4-7 16,0-5 7-16,-7-2-17 16,-2 0 20-16,-5-5 0 15,-2 1 6-15,-2 2 14 0,0 11-13 16,0 15 18-16,0 14 10 16,3 8-35-16,-1 0 15 15,-2 0-15-15,4 7-1 16,-2 14-7-16,1 12 12 15,0 5-4-15,-1 9 3 16,2 11 10-16,3 12-13 16,-3 8 0-16,2 7 4 15,2 8 8-15,3 0-10 16,1 1-2-16,5-3 0 16,-5-5 6-16,0-5-6 15,-5-12 0-15,-5-8-16 0,-2-18 8 16,0-15-58-16,0-12-55 15,0-16-69-15,0 0-236 16</inkml:trace>
  <inkml:trace contextRef="#ctx0" brushRef="#br0" timeOffset="-53450.46">26184 13659 526 0,'0'0'268'0,"0"0"-131"0,0 0-72 15,0 0-13 1,0 0-3-16,0 0-44 0,75-142 31 16,-66 140-6-16,-2 2-16 15,-7 0 38-15,0 8-50 16,0 18-2-16,0 8 41 15,0 0-36-15,0 0 12 16,-7-5-17-16,-2-8 9 16,0-1-19-16,-2-11 1 15,2-7-72-15,0-2-54 16,5-2-59-16,4-30-132 16</inkml:trace>
  <inkml:trace contextRef="#ctx0" brushRef="#br0" timeOffset="-52929.38">26680 13244 542 0,'0'0'244'16,"0"0"-147"-16,0 0-49 15,0 0 40-15,0 0-41 16,0 0-46-16,23-22 2 16,-2 14-3-16,0 2 0 15,-1 3-3-15,-5 1 7 0,-1 2-9 16,-1 0 5 0,1 14-2-16,-3 11-9 0,-5 8 11 15,-6-1 0 1,0 0 5-16,-13-2 0 0,-16 0 12 15,-2-4-10-15,4-1-2 16,5-8 1-16,7-3-6 16,7-6-3-16,8-6-2 15,0-2-8-15,8 0 3 16,15-10-5-16,6-6-9 16,1 4 14-16,-4 6 10 15,1 4 0-15,-2 2-9 16,-2 0 8-16,-2 12 1 15,-5 7-1-15,-12 2 3 0,-4 2 28 16,-6 3 1-16,-27-1 5 16,-8 1 35-16,-5-1-63 15,-2-7 4-15,9-8-11 16,7-9-1-16,16-1-15 16,16-13-80-16,0-21-131 15,31-13-462-15</inkml:trace>
  <inkml:trace contextRef="#ctx0" brushRef="#br0" timeOffset="-50379.82">28136 13441 10 0,'0'0'105'0,"0"0"-2"15,0 0-3-15,0 0 32 16,0 0-29-16,0 0-58 16,-91-4 28-16,77-6-6 15,-1-4-29-15,-1 2 41 0,3 0-33 16,-8 4-12 0,0 4 11-16,-2 4-43 15,-2 0 10-15,5 12-11 0,3 14 7 16,3 4 6-16,7 8-6 15,7 8-6-15,0 3 22 16,5-1-22-16,19-2 22 16,1-10-3-16,2-11-17 15,-2-11 18-15,1-11-21 16,-2-3 0-16,3-17 17 16,0-20-18-16,-2-13-15 15,-3-7-8-15,-2-3-17 16,-6 0 37-16,-8-2-12 15,-4 1 15-15,-2 3 3 0,0 7 9 16,0 8-9-16,0 11 24 16,0 12-5-16,0 8 31 15,0 8-23-15,0 4-8 16,0 0-8-16,0 0-14 16,-8 14 0-16,-9 12-9 15,-3 11 24-15,5 2-10 16,-1 10-5-16,5 3 0 15,3 0 10-15,5 0-6 16,3-3-4-16,0-4 0 16,3-3 6-16,14-3-7 0,3-7 1 15,3-9 0 1,4-9 6-16,-1-7 1 0,6-7-7 16,-1 0 0-16,0-4-17 15,0-17 16-15,-2-2-14 16,0-5-16-16,-3-5 30 15,-3 3-39-15,1 0 29 16,-3 2 6-16,-4 3 1 16,-3 2 1-16,-1 3 3 15,-7 5 0-15,-1 4 3 16,-5 3 9-16,0 1-12 16,0 4 19-16,0 1-12 0,-9-1-7 15,-6 3 0 1,-3 0 0-16,3 0 5 0,-1 0 3 15,3 11-8-15,1 5 0 16,5 3 7-16,5 4-7 16,2 0 0-16,0 4 0 15,0 1 2-15,0 0 2 16,4 2-4-16,7-4 0 16,3-5 5-16,3-6-5 15,4-8 0-15,4-7 4 16,1 0 8-16,6-17-12 15,-1-10-5-15,0-9 4 16,-6-3-25-16,-6-1 24 16,-3 0-5-16,-5-1 7 15,-5 2 1-15,2 6 9 0,-4 12-5 16,3 8 33-16,-5 10-35 16,2 3 20-16,0 0-23 15,6 5 9-15,-1 15-12 16,1 4 10-16,0 1-7 15,-3-4 1-15,1-4 8 16,-4-5-9-16,2-6 0 16,-4-2 2-16,-2-4 1 15,0 0 4-15,0 0-7 16,2 0 9-16,0-4-9 16,3-12-3-16,-1-3-16 15,-4-2 14-15,2 3-9 0,-2 4 13 16,0 2 1-16,0 6-1 15,0 4 3-15,0 2-8 16,0 0 6-16,-11 3 0 16,-3 14-4-16,-1 4 13 15,1 6-6-15,4 4 4 16,5 1 5-16,5 5-3 16,0 3-9-16,5 1 6 15,17-6 8-15,3-4-13 16,-4-9-1-16,4-15 0 15,-5-2 10-15,2-5-13 16,3 0 3-16,-1-8-1 16,3-14-16-16,-2-6 17 0,-6-5 0 15,0-1-2 1,-1-1-1-16,-5-4 3 0,-2 5 0 16,0 0 0-16,0 8 0 15,-2 8 3-15,-2 4-3 16,-5 10 12-16,1 2-4 15,-3-1 4-15,0 3-12 16,0 0 8-16,0 0-20 16,0 9 12-16,0 15 0 15,0 8-2-15,0 4 13 16,0-2-14-16,2 0 3 16,6 0 0-16,6-3 5 0,4-6-3 15,0-4-2 1,1-11 0-16,2-8 6 0,1-2-8 15,7-9 2-15,2-20-14 16,5-5 4-16,-3-7-8 16,-2-3-7-16,-8-7 21 15,-6-4-33-15,-7-8 34 16,-6-9 1-16,-4 0 2 16,0 2 9-16,0 10-7 15,0 19 24-15,0 18 10 16,0 11-30-16,0 9 23 15,0 3-29-15,0 0 13 16,-2 0-24-16,0 0 11 16,-6 12 0-16,2 7-3 15,4 5 5-15,0 2-2 0,2 6 0 16,0 2 4-16,0 7-1 16,0-2-3-16,0 1 0 15,0 0 0-15,0 3 4 16,0-1-4-16,0 2 0 15,0 0 3-15,2-4-3 16,6-6 0-16,2-6 0 16,1-10-2-16,5-6 4 15,3-8-2-15,4-4 0 16,4 0 7-16,2-4-24 16,-2-13 16-16,-1-3 1 15,-6 1-6-15,2-5-12 16,-3 0 18-16,-6-2-3 15,0 0 3-15,-4 0-3 16,-7 2 3-16,0 5 0 0,-2-1-4 16,0 6 5-16,0 4-1 15,0 1 0-15,0 3 2 16,0-1 1-16,0 2-3 16,-4 1 0-16,2-1-4 15,-2 5 2-15,-4 0 2 16,2 0 0-16,-3 0 0 15,-2 0-4-15,0 18 4 16,2 5 0-16,5 4-5 16,4 6 10-16,0 1-5 15,0 0 0-15,4-2 9 16,11-6-2-16,1-6-7 0,-1-8 0 16,-5-8-4-16,1-4 17 15,-3 0-13-15,6-6 1 16,3-16 9-16,2-3-6 15,1-4-4-15,4 0-1 16,-2 6-8-16,3 5-3 16,4 6 12-16,0 4 0 15,4 6 1-15,-4 2-2 16,-4 0 1-16,-5 12 0 16,-9 8-2-16,-11 2 10 15,0-1-8-15,-11-4 0 16,-23-2 6-16,-12-4-22 15,-14-8 3-15,-14-3-80 0,-18 0-92 16,-12 0-224-16</inkml:trace>
  <inkml:trace contextRef="#ctx0" brushRef="#br0" timeOffset="-50210.92">28974 13055 956 0,'0'0'217'15,"0"0"-108"-15,0 0-39 16,0 0-64-16,0 0 12 16,0 0-18-16,0 0-16 15,-100-12-72-15,44 49-184 0,-2 4-318 16</inkml:trace>
  <inkml:trace contextRef="#ctx0" brushRef="#br0" timeOffset="-48863.08">13336 15291 11 0,'0'0'25'0,"0"0"2"16,0 0 9-16,0 0 45 15,0 0 14-15,0 0-7 16,-169-15-2-16,155 15-8 15,8 0-4-15,2 0-12 16,4 0-14-16,0 0 10 16,0 0-36-16,0 0-17 15,27 0 67-15,21 0-49 16,24 0 20-16,17 0-24 16,18 0-16-16,13 0 12 0,19-4-15 15,17-14 0-15,16-6 0 16,15-2 10-16,4-8-9 15,-4 5-1-15,-15 1 1 16,-22 8 7-16,-28 10-8 16,-28 2 0-16,-30 6 5 15,-28 0-1-15,-20 2 22 16,-14 0-5-16,-2 0-1 16,0 0 65-16,0 0-50 0,0 0-19 15,0 0-15 1,0 0 6-16,0 0-7 15,4 0 0-15,5 0-31 16,0 0-35-16,-2 2-78 0,-7 12-124 16,0-6-201-16</inkml:trace>
  <inkml:trace contextRef="#ctx0" brushRef="#br0" timeOffset="-48107.36">14505 15252 185 0,'0'0'184'16,"0"0"-62"-16,0 0-1 16,0 0-8-16,0 0 6 15,0 0-34-15,0-34-38 16,0 34-2-16,0 0-45 16,0 3-1-16,0 21 1 15,0 15 4-15,0 2 20 0,0 3-6 16,6 2-6-16,1-7 26 15,-3 1-28-15,4-10 14 16,-4 3 2-16,-2-11-23 16,2 0 12-16,-2-4-12 15,-2-4 3-15,0-6 8 16,0 2-13-16,0-7-1 16,0 4 6-16,0-5 3 15,0-2-9-15,0 0 0 16,0 0 4-16,0 0 1 15,0 0 5-15,-6 0-9 16,-6 0 5-16,-5 0 2 16,1-4-7-16,1-10 3 0,-1 2 3 15,5-2 14 1,4 0-10-16,3 5 5 0,4 6 0 16,-2-3-9-16,2 6 5 15,0-3-12-15,0 3 1 16,0 0-3-16,0 0 2 15,0 0-10-15,11 12 7 16,16 11-7-16,10 9 10 16,3-4 0-16,1-4 2 15,-3-6 0-15,-5-8 3 16,-4-6-5-16,-4-4 0 16,1 0 10-16,-4-18-10 15,1-12 3-15,-3-3 3 16,-5-6-1-16,1 3-5 0,-3-5-8 15,-1 11-12 1,-4 9-42-16,1 10-38 0,-2 11-52 16,-2 0-184-16,-5 12-262 15</inkml:trace>
  <inkml:trace contextRef="#ctx0" brushRef="#br0" timeOffset="-47244.05">14509 16058 397 0,'0'0'209'0,"0"0"-119"0,0 0-24 15,0 0-3-15,0 0 29 16,0 0-23-16,0-24 2 16,0 24-28-16,0 0-3 15,0 0 12-15,0-5-38 16,-11 5 8-16,-3 0-21 16,-6 0 7-16,1 11-11 15,-4 7 3-15,3 8 0 16,0 3 3-16,4 12 6 15,1 5-3-15,1 8 2 16,8 3-4-16,3-7 10 16,3-2-14-16,0-10 0 15,21-4 6-15,10-7 3 16,11-10-9-16,10-13 7 0,10-4-4 16,7 0 10-16,2-21-13 15,1-6-25-15,-8-9 14 16,-10-5-68-16,-12-2 16 15,-15-7-1-15,-16 9 21 16,-11 1 43-16,0 10 15 16,-15 7 24-16,-14 6 40 15,-5 7-44-15,-1 10 20 16,-4 0-32-16,-1 0-15 16,0 18 16-16,5 5-24 15,10 9 0-15,11-3-5 16,12 3 7-16,2-5-5 0,16-8-3 15,15-3-23 1,5-6 29-16,-1-5-26 0,-1-1-15 16,-5-4 26-16,-2 0-9 15,-5 0 24-15,-2 0 0 16,-6 10 7-16,-2 2 0 16,-2 5-3-16,-8 2 3 15,0 3 22-15,-2 2-26 16,0 2 2-16,0-4-5 15,-2-4-36-15,-7-4-53 16,6-6-89-16,3-8-162 16,0 0-205-16</inkml:trace>
  <inkml:trace contextRef="#ctx0" brushRef="#br0" timeOffset="-45667.89">15361 16186 358 0,'0'0'277'15,"0"0"-124"-15,0 0-96 16,0 0 6-16,0 0 22 16,0 0-60-16,42-58-6 15,-42 58-19-15,0 0 6 16,0 5-1-16,0 4-3 16,0 3-2-16,-5 2 24 15,1 0-23-15,2 0 5 0,0-2-3 16,-1-6 3-16,1 3-1 15,2-6-5-15,-2 1 0 16,2-4 9-16,-2 0-4 16,-2 0 8-16,-2 0 35 15,-2 0-27-15,1-18-3 16,-3 2-18-16,-2 2 0 16,3-3 6-16,-3 4 3 15,4 3-7-15,-1 4 15 16,0 3-16-16,0 3 29 15,0 0-30-15,-4 0 4 16,-7 19-20-16,-3 11 17 16,-1 2-1-16,-3 6 0 15,7 5 7-15,2 1-5 16,7-5-2-16,9-2 0 0,2-7 6 16,0-8-3-16,0-4-3 15,11-8 0-15,5-2 7 16,1-8-12-16,4 0 5 15,-1-4-2-15,4-22-10 16,0-6 3-16,-1-8 8 16,-3 0-5-16,0-5-2 15,-4 1 6-15,-3 9-10 16,1 6 12-16,-8 12-12 16,1 8 14-16,-5 4-2 15,-2 5 0-15,0 0 0 16,0 0-4-16,0 5 2 0,0 13 2 15,-9 8 14 1,3 0-9-16,4 6-4 0,0 0-1 16,2-2 9-16,0 2-8 15,0-6 0-15,12 1 3 16,7-8 5-16,-2-2-3 16,3-11-6-16,0-6 4 15,2 0 4-15,1 0-2 16,-3-24-3-16,0-2-1 15,-2-5 1-15,-3 0-3 16,-1-10-8-16,-5 5-2 16,-3 1-26-16,-4 4 36 15,-2 9-4-15,0 8 4 0,0 6 13 16,0 6-9 0,0 2 12-16,0 0-15 0,0 0-1 15,0 0-3 1,0 7-6-16,0 18 9 0,0 1 15 15,2 6-8-15,4 4-1 16,-2-5 5-16,5-4-4 16,-3-8 0-16,4-2-7 15,-2-5 1-15,-1-5 2 16,-1-3 0-16,-1-4-3 16,2 0 0-16,4 0 3 15,5-25-8-15,1 0 5 0,1-10 0 16,0 3-10-1,-2 4 10-15,-3 2 0 0,1 8-1 16,-2 4 2-16,2 10-4 16,-1 4 3-16,2 0 0 15,-3 3-9-15,-3 26 15 16,-5 3-6-16,0 8 17 16,2-1-15-16,-2-7 11 15,0-4-10-15,1-8 1 16,-1-2 5-16,-2-5-6 15,0-6-3-15,0-3 0 16,-2-4 8-16,4 0-4 16,2-23-4-16,3-8-4 15,7-10 1-15,1 2-15 16,-1-7 18-16,4 7-4 0,-2 11 2 16,-1 6 2-16,-1 9 0 15,-3 8 0-15,1 5-1 16,-3 0 1-16,1 5 0 15,-2 16 4-15,-1 2 0 16,1 4 8-16,-2-1-4 16,3-3-6-16,-1-2 9 15,-2-5-9-15,-3-8-2 16,-1-3 0-16,-4-5 9 16,2 0-9-16,2 0 8 0,6-18-5 15,1-9-2 1,0-8-1-16,2-6-7 0,-2 5 5 15,3 0-21 1,-3 6 21-16,0 4 0 0,-4 6 2 16,-2 8-3-16,-3 7 7 15,-2 5-4-15,0 0 0 16,0 0-3-16,0 5 2 16,-10 17-3-16,4 0 8 15,3-1-9-15,3 2 5 16,5 0 0-16,24-2 0 15,2 4 8-15,2-4-8 16,-6-7 0-16,-13-2 5 16,-14-3-6-16,0 0 6 15,-14 0-5-15,-19-8 13 0,-13 3-13 16,-8-4 0 0,-6 0-22-16,-5-18-79 0,-5-4-79 15,4-5-166-15,1-11-348 16</inkml:trace>
  <inkml:trace contextRef="#ctx0" brushRef="#br0" timeOffset="-45396.4">15905 15927 805 0,'0'0'188'0,"0"0"-168"15,0 0-9-15,0 0 19 16,0 0 31-16,0 0-48 15,118 41 11-15,-99-41-12 0,-1 0-5 16,-9-14 29-16,-7-4-14 16,-2-3-6-16,0 1 12 15,-15 4-28-15,-14 6 9 16,0 6-9-16,-4 4 2 16,-1 0-13-16,3 18 11 15,4 8-16-15,13 2-24 16,14 3-99-16,0-5-68 15,29-12-208-15</inkml:trace>
  <inkml:trace contextRef="#ctx0" brushRef="#br0" timeOffset="-43111.38">16887 15981 10 0,'0'0'277'0,"0"0"-71"0,0 0-47 16,0 0-108-16,0 0 37 15,0 0-10-15,48-10-22 16,-44 10 22-16,0 0-37 16,-2 0-10-16,-2 0-11 15,0 0-18-15,0 5-2 16,2 13 14-16,1 0-13 15,-1-1 15-15,1-2-16 16,-1-7 0-16,-2-2 5 16,0-2-1-16,0-4-4 15,0 0 11-15,0 0-4 0,0 0 30 16,0-10-37 0,0-4 1-16,-5 2-2 0,-2-2 3 15,3-3-2-15,-2 8 0 16,1-4 2-16,1 11 8 15,-1-1-7-15,0 3 4 16,-1 0 6-16,-5 0-7 16,-3 12-6-16,-1 11 0 15,-3 10 3-15,3 6 15 16,3 6-18-16,10 3 5 16,2-5 7-16,8-4-3 15,21-8-5-15,8-5 2 0,1-13-3 16,-1-8 10-16,-1-5-13 15,-1-9 0-15,-4-26-9 16,6-9 7-16,-4-7 0 16,-4-2-10-16,-2-2-6 15,-10 3 16-15,-5 2-4 16,-5 1 6-16,-5 1-4 16,0 5 14-16,0 9-10 15,0 9 19-15,-2 11-10 16,0 9 23-16,0 0-17 15,0 5-13-15,0 0 7 16,0 0-9-16,0 5-1 16,0 16-4-16,0 7 10 15,-4 8 5-15,0 8-10 16,-1 1 0-16,3-1 4 0,-3 6 5 16,3-1-7-16,-1-4 5 15,3 3-2-15,0-8 1 16,0-8-6-16,0-6 0 15,0-8 2-15,0-12 1 16,0-3-3-16,0-3 0 16,0 0 7-16,0-5 9 15,7-17-16-15,7-7 0 16,1-4-10-16,1 1 4 16,2 5 4-16,-3 2 2 15,1 7 0-15,-5 8 1 16,-2 2-1-16,-5 8 0 0,1 0 2 15,0 0-1 1,3 0-1-16,8 22 5 0,0 5-4 16,6 8 23-16,-2-3-18 15,0 3-2-15,0-4 11 16,-5-4-10-16,-1-9-5 16,-3-9 0-16,2-9 1 15,3 0-5-15,5-13 4 16,0-18-31-16,4-5 25 15,-3 0-58-15,1-3-31 16,-4 7-93-16,-3-5 1 16,0 7 59-16,0 2 88 15,-6 7 40-15,2 4 86 0,-3 7-2 16,-3 6 4-16,-1-1 2 16,-1 5-55-16,-2 0 1 15,3 0-35-15,0 9 22 16,-3 1 35-16,0 3-45 15,0 0 5-15,0-1 4 16,0-2-22-16,-2-2 25 16,0-2-25-16,0-2 1 15,0-4 13-15,0 0-5 16,0 0-5-16,0 0 18 16,0 0-12-16,0-10 12 15,0-6-22-15,0 2 0 0,-4-4-12 16,-4 4 3-16,-6 1 7 15,3 5-3-15,4 6 10 16,0-1-9-16,5 3 4 16,-3 0-5-16,-1 3-5 15,-5 16-1-15,-3 7 11 16,3 6 0-16,0 0 9 16,2 0-8-16,5-2-1 15,4 0 0-15,0-11 1 16,0-6 3-16,0-6-4 15,0-7 0-15,2 0 6 16,2 0-11-16,3-20 5 16,2-3-7-16,0-3-5 0,4-3 5 15,3 8 7 1,2 4-6-16,4 4 7 0,-2 3-6 16,3 6 5-16,-2 4 0 15,0 0 7-15,-1 6-1 16,3 15 2-16,-4-2 22 15,-1 0-27-15,-3-4 21 16,-1-7-24-16,-3-6 5 16,3-2 10-16,-1 0-13 15,0-14 4-15,1-12-6 16,-1-2 10-16,-4-4-11 16,-2-3 1-16,-7 3 0 0,0-3-5 15,0 5 6 1,0 3-1-16,0 10 0 0,0 10 4 15,-4 7-10 1,-13 0 6-16,-3 0 0 0,-1 14-7 16,0 4 7-16,8 1 0 15,11-2-3-15,2-4-14 16,2 1-9-16,18-5-8 16,4 3 12-16,-1 3 20 15,-4-1-20-15,-5 3 22 16,-3 2-7-16,-1-3 5 15,-4-2 2-15,1-5 0 16,-1 0 3-16,4-6 10 16,3-3-7-16,5 0 6 15,5 0 1-15,4 0-5 0,0-21-5 16,0-1-3 0,0-10 2-16,-4-2 5 0,-2-8-7 15,-5-3 0-15,-7 2 0 16,-3 2 10-16,-4 4 1 15,-2 8 15-15,0 7-17 16,0 6 25-16,0 8-32 16,0 4-2-16,0 4 0 15,0 0 1-15,0 0-5 16,0 0-5-16,0 14 9 16,0 16-10-16,0 10 10 15,0 6 0-15,0 7 1 0,6-4 10 16,2 1-12-16,-3-6 1 15,-1-3 0-15,-4-12 6 16,0-6-5-16,0-17-1 16,0-2 0-16,0-4 9 15,0 0-1-15,-4-8 22 16,-3-17-28-16,7-6 14 16,0-3-14-16,0-12-2 15,17 2 0-15,12-1 4 16,8 6-14-16,5 2 9 15,-4 9-35-15,-3 12 15 16,-8 10-55-16,-9 6-67 16,-9 0-93-16,-9 6-267 15</inkml:trace>
  <inkml:trace contextRef="#ctx0" brushRef="#br0" timeOffset="-42563.99">13956 16834 575 0,'0'0'356'16,"0"0"-209"-16,0 0-145 15,0 0 6-15,0 0-8 16,0 0 0-16,-165-18 1 15,272 18 9-15,51 0 55 16,50-5-9-16,39-4-41 16,41-3 0-16,26-11-9 15,27-4-2-15,25-9 8 0,-1-5-8 16,5 2 11 0,-24-2 15-16,-32 7-27 0,-28 5 15 15,-43 8 12-15,-34-1-10 16,-42 12 28-16,-44 2-36 15,-38 4 15-15,-35 4 3 16,-25-5-28-16,-13 5 11 16,-10-1-13-16,-2-1 8 15,0 0-14-15,0 2 6 16,0 0-44-16,-4 0-48 16,-8 0-214-16,-3 0-197 15</inkml:trace>
  <inkml:trace contextRef="#ctx0" brushRef="#br0" timeOffset="-40831.36">13529 15881 37 0,'0'0'36'0,"0"0"-5"16,0 0 18-16,0 0-4 16,0 0 32-16,0 0 20 15,-183-88 3-15,160 78-13 16,7 2 9-16,8 3-2 0,1 5-27 16,7-3-3-16,0 3 24 15,0-9-49-15,23 4 11 16,29-10-48-16,25 0 2 15,25-3 10-15,20 4-14 16,30-4 0-16,31-1 0 16,35-2 3-16,37-1-3 15,30-1 0-15,18-3 6 16,12-2-5-16,3-4-1 16,-4-2 0-16,-11-2 10 15,-15 4-5-15,-16-5 29 16,-22 11 20-16,-12 0-30 0,-15 5 14 15,-5 3-36 1,-6 4 2-16,-11-4 2 0,-12 4 6 16,-17 0-12-16,-18 6 7 15,-25-5-5-15,-28 8 18 16,-36 1-20-16,-32 4 1 16,-20 0-2-16,-9 0 9 15,-4 0-8-15,0 0 0 16,0 0 2-16,0 0 13 15,0 0-15-15,0 0 0 16,0 0 16-16,0-5-12 16,0 5-4-16,0 0 0 15,0 0 3-15,0 0-11 0,-2 0 8 16,-7-2 0-16,-1 0 10 16,0-1-6-16,1 1-4 15,1-1 0-15,1 1 9 16,0 2-12-16,-2-4 3 15,-2 4 0-15,-9-4-8 16,-3 3 10-16,-6-3-2 16,6-1 0-16,0 5 5 15,3-4-12-15,11 0 7 16,3 3 0-16,4 1-3 16,2 0 3-16,-6 0-4 15,2 5 3-15,-3 19-15 0,-1 15 14 16,-4 4 2-16,3 18 0 15,1 9-5-15,1 10 5 16,7 0 0-16,0 2 0 16,2-2-5-16,16 1 4 15,-2-5 1-15,-1-6 0 16,-5-7-4-16,-6-5 4 16,-4-8 0-16,0 2-1 15,0-6 7-15,0-5-8 16,2-8 2-16,0-8 0 15,0-13-1-15,-2-7 4 16,0-5-3-16,0 4 0 16,-6 5-19-16,-44 0 6 15,-35 8-33-15,-37 1-126 16,-45 0-49-16,-40-4-329 0</inkml:trace>
  <inkml:trace contextRef="#ctx0" brushRef="#br0" timeOffset="-40111.38">13814 15763 72 0,'0'0'89'0,"0"0"12"15,0 0-1-15,0 0-4 16,0 0-10-16,0 0-4 16,-50-143 16-16,50 142-6 15,-2-3-31-15,2 4-8 0,0 0-44 16,0 0-9-1,0 13-3-15,0 28 3 0,2 25 4 16,14 15 12-16,2 18-15 16,2 12 22-16,-2 5-23 15,-3 4 0-15,-1-4 1 16,-5-7 4-16,-5-17-5 16,-2-15 0-16,-2-12 2 15,5-10 4-15,4-20-6 16,2-9-1-16,3-15-16 15,3-7-54-15,3-4 9 16,0 0-44-16,-4 0-45 16,-7 0-59-16,-5-10-38 15</inkml:trace>
  <inkml:trace contextRef="#ctx0" brushRef="#br0" timeOffset="-39959.47">13969 16802 88 0,'0'0'78'0,"0"0"-38"15,0 0 23-15,0 0-6 16,0 0 8-16,0 0-4 16,-66 42-59-16,97-38 5 15,38-4 37-15,32 0-44 16,32-18-128-16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5:48:50.4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1413 1497 351 0,'5'0'104'0,"1"0"-46"16,0-1-53-16,3-6 48 15,-1 6-24-15,-6-3 14 16,2 1 30-16,-2 2-20 0,0-2 22 15,0 2-1-15,-2-1-36 16,0 2 6-16,0 0-33 16,0 0-3-16,0 0 0 15,3 0-8-15,-1 0-4 16,0 0-4-16,5 0 6 16,0 6 2-16,-3-1 0 15,1 2 3-15,-3-3 0 16,0-3 3-16,-2-1-3 15,2 0-2-15,-2 0 2 0,2 0 18 16,-2 0-15 0,0 0 17-16,0 0 11 15,0-12-22-15,0-13-4 0,0-4-8 16,0 1 3-16,0 2 3 16,0 7-6-16,0 5 0 15,0 5 7-15,0 5-1 16,0 3 17-16,-2 1-23 15,2 0 3-15,-2 0-12 16,-2 0 7-16,-5 7 2 16,-7 15-12-16,-1 8 18 15,-4 11-6-15,1 5 0 16,0 8 5-16,0 2 3 16,4 0-8-16,7 0 0 15,5-2 3-15,4-4 1 0,0-7-4 16,4-11 0-1,14-11 4-15,0-12-3 0,4-9 3 16,3 0 8-16,4-23 34 16,4-12-44-16,-1-9 14 15,-3-3-16-15,-5 1 5 16,-4 2 2-16,-4 6-7 16,-3 6 1-16,-4 8-3 15,-4 10 7-15,-1 4-5 16,-2 8 0-16,-2 0 7 15,0 2-15-15,0 0 6 16,0 0-20-16,0 0 5 16,0 9-16-16,0 14 33 0,0 7 1 15,2 1 2-15,3 8 5 16,-1-3-8 0,6 1 0-16,-2-8 0 0,1-7 7 15,0-8-7-15,-2-7 0 16,-1-6 4-16,-1-1 10 15,1 0-5-15,6-22 10 16,1-10-5-16,3-2-9 16,-1-2-5-16,1 4 0 15,-3 0 3-15,-4 0-8 16,-2 4 5-16,-3 2 0 16,-1 6-7-16,-1 8 8 0,-2 3-1 15,0 9 0 1,2 0-5-16,-2 0 0 0,0 0-22 15,0 0 17-15,0 14-3 16,0 11 18-16,2 3-5 16,-2 4 0-16,4 4 2 15,1 5-1-15,2-4-1 16,2 4 0-16,2-12-3 16,0-2 7-16,0-13-4 15,0-7 2-15,-2-5 0 16,0-2 19-16,2 0-11 15,3-21-3-15,1-8 6 16,-1-3-7-16,-1-2-6 16,3 0 0-16,1 1 2 15,1-4-1-15,5-1-1 0,-4 0 0 16,-3 3-1 0,-3 13 6-16,-6 9-10 0,-7 7 0 15,0 3 2-15,0 3-1 16,0 0 4-16,-13 5-7 15,-10 12-8-15,2 3 18 16,0 1-3-16,11-1 0 16,4 2 0-16,6 0-9 15,0 0 9-15,16 0-4 16,13 2-1-16,7-1 10 16,-5 0 0-16,-2-5-5 15,-13-4 3-15,-9-3-9 16,-7-4 1-16,0 1 3 15,0 3 2-15,-12 1 0 0,-5 0 8 16,-4-3-8-16,4 0 6 16,3-5-3-16,5-4-3 15,7 0 0-15,2-2-7 16,0-18-10-16,0-8-161 16,11-5-178-16</inkml:trace>
  <inkml:trace contextRef="#ctx0" brushRef="#br0" timeOffset="362.32">2365 1449 555 0,'0'0'376'16,"0"0"-242"-16,0 0-68 0,0 0-21 16,0 0-36-16,0 0-9 15,0-19-11-15,0 19-5 16,0 16 10-16,0 10 9 15,0 8-3-15,0 2 2 16,0 2 3-16,0-2 9 16,0-6-14-16,-2-3 0 15,-3-10 19-15,-2-1-13 16,0-8 4-16,1-3 13 16,2-5 1-16,-1 0 34 0,1 0-12 15,2 0 0 1,-4-14 6-16,6-9-43 0,0-5-1 15,0 1-8-15,0 1-9 16,14 1 3-16,4 4-26 16,6 8-41-16,1 6-17 15,6 7-124-15,5 0-42 16,1 0-112-16</inkml:trace>
  <inkml:trace contextRef="#ctx0" brushRef="#br0" timeOffset="597.97">2722 1555 34 0,'0'0'581'16,"0"0"-397"-16,0 0-38 0,0 0-63 15,0 0 14-15,0 0-40 16,4-58-19-16,-4 58 8 16,0 0-27-16,0 0-6 15,0 0-9-15,0 0-4 16,0 0-5-16,0 17-19 15,0 12 21-15,0 8-3 16,0 3 6-16,0-1-3 16,0 0-27-16,0-4-123 15,6-12-46-15,5-11-139 16</inkml:trace>
  <inkml:trace contextRef="#ctx0" brushRef="#br0" timeOffset="879.33">2946 1511 616 0,'0'0'239'0,"0"0"-96"16,0 0-73-16,0 0 20 15,0 0-38-15,0 0-46 16,13-27 1-16,-13 27-7 16,0 0-5-16,3 12-4 15,2 10 12-15,-1 10-3 16,0 2 20-16,1 4-18 15,-3-1 11-15,0 0-13 16,0-2 0-16,-2-6 9 0,0-7-9 16,0-10-5-1,0-8-70-15,0-4-53 0,0 0 36 16,0-18 17-16,0-14-242 16,0-4-30-16</inkml:trace>
  <inkml:trace contextRef="#ctx0" brushRef="#br0" timeOffset="1115.98">2946 1511 156 0,'27'19'279'0,"-27"-19"-85"16,0 0 12-16,0 0-82 16,0 0-35-16,0 0-64 15,-20-70-17-15,20 70-14 16,0 0 6-16,0 2-7 16,12 10-7-16,14 3 28 15,8 4 1-15,6 3 28 16,4 0-37-16,-6 0 1 0,-6 2-7 15,-17-4-2-15,-11-2-6 16,-4 0 16-16,0 1-6 16,-27-2 21-16,-11-1-18 15,-8-2-5-15,-10-3-10 16,-6-4-182-16,0-1-128 16</inkml:trace>
  <inkml:trace contextRef="#ctx0" brushRef="#br0" timeOffset="1482.78">1721 2336 349 0,'0'0'245'0,"0"0"-144"16,0 0-18-16,0 0 15 15,0 0 86-15,0 0-114 16,-63 38-31-16,132-46-12 16,23-10-26-16,26-4 20 15,27-11-21-15,36-3 1 16,27-8 18-16,16 0-17 16,-8 6 31-16,-29 11-23 15,-42 10 5-15,-41 10-15 0,-34 0 0 16,-28 3 0-1,-21 0 16-15,-15 2-10 0,-4-1 31 16,-2 3-9-16,0-3-17 16,0 3-13-16,0 0 2 15,0 0-108-15,-14 0-111 16,-12 3-137-16</inkml:trace>
  <inkml:trace contextRef="#ctx0" brushRef="#br0" timeOffset="2070.71">2363 2725 565 0,'0'0'231'0,"0"0"-85"16,0 0-46-16,0 0 3 0,0 0-19 15,0 0-31-15,0-28-51 16,0 28-2-16,0 4-5 16,0 20-1-16,0 8 6 15,0 7 5-15,0 7-1 16,0 1-8-16,0 2-5 15,0 2-123-15,-7 2-59 16,-5-7-126-16,-1-7-280 16</inkml:trace>
  <inkml:trace contextRef="#ctx0" brushRef="#br0" timeOffset="2623.74">2240 3631 212 0,'0'0'347'15,"0"0"-225"-15,0 0-1 0,0 0 33 16,0 0-59-16,0 0-36 16,-29-44 2-16,31 24-61 15,13 2 0-15,6 3 17 16,-3 2-17-16,1 5-12 15,0 6 12-15,1 2 10 16,-5 0-10-16,1 12-4 16,-3 11-7-16,-6 6 1 15,-7 3-22-15,0 4 32 16,-5 2 0-16,-12-3 5 16,-3-2 13-16,-1-4-16 15,4-2-2-15,1-7 0 16,7-5 4-16,7-9-4 0,2-4 3 15,0-2 5-15,4 0 74 16,23-18-34-16,7-7-32 16,1 2-16-16,-2 0-3 15,-4 6-29-15,-4 2-65 16,-4 13-57-16,-6 2-120 16,-7 0-277-16</inkml:trace>
  <inkml:trace contextRef="#ctx0" brushRef="#br0" timeOffset="3106.32">2273 4142 294 0,'0'0'288'0,"0"0"-179"15,0 0 18-15,0 0 6 16,0 0-32-16,0 0-38 16,11-15-63-16,7 1 0 15,3 4 9-15,-4-1-2 16,-1 7-4-16,-5 4-3 16,0 0-18-16,-4 0-9 15,-5 22-21-15,-2 5 13 16,0 4 27-16,-11 1 8 15,-14 1 6-15,-3-3-4 0,1-4-2 16,0-4 0-16,7-5 6 16,9-10-6-16,7-3 0 15,4-4 0-15,4 0-9 16,21-14 9-16,-2 0 0 16,4-1 8-16,-4 10-5 15,-5 3 0-15,-3 2 7 16,-4 0-6-16,-2 0 13 15,-6 10-14-15,-3 4-3 16,0 4 18-16,0 0-15 0,-12 1 8 16,-8 1-11-1,-4-8-64-15,-1 0-101 0,-2-8-198 16</inkml:trace>
  <inkml:trace contextRef="#ctx0" brushRef="#br0" timeOffset="3982.35">2309 4838 54 0,'0'0'225'15,"0"0"-71"-15,0 0-39 16,0 0-27-16,0 0 20 16,0 0-20-16,25-51-13 15,-23 46 12-15,-2 3-15 0,0 2-11 16,0 0-20-1,0 0-41-15,0 0-15 0,0 8 2 16,0 14 13-16,0 9 13 16,2 2-12-16,2 2-1 15,3 1 18-15,0 0-15 16,2-4 4-16,2-2-7 16,2-6 5-16,0-4 11 15,1-8-16-15,-1-7-1 16,0-5 1-16,5 0 0 15,-1-21 0-15,-5-3 0 16,-1-1 0-16,-3-1 2 16,-6 6-1-16,-2-1-1 0,0 7 0 15,0 0 5-15,0 5 6 16,0 2-7 0,0 2 2-16,0 5 9 0,0 0-14 15,0 0-1-15,0 0 0 16,0 12-22-16,0 15 21 15,0 15-5-15,0 12 12 16,0 6-6-16,0 0 0 16,0 0 0-16,0-7-57 15,0-2-106-15,0-2-41 16,0-9-101-16</inkml:trace>
  <inkml:trace contextRef="#ctx0" brushRef="#br0" timeOffset="4260.33">2469 5608 877 0,'0'0'249'0,"0"0"-219"0,0 0-16 15,0 0-14-15,0 0-12 16,0 0-58-16,2 26-163 16,-2-14-88-16,-2 5-98 15</inkml:trace>
  <inkml:trace contextRef="#ctx0" brushRef="#br0" timeOffset="4407.52">2481 5955 715 0,'0'0'106'0,"0"0"-90"15,0 0-16-15,0 0-12 16,0 0-140-16,0 0-173 15</inkml:trace>
  <inkml:trace contextRef="#ctx0" brushRef="#br0" timeOffset="4562.01">2543 6264 201 0,'0'0'343'0,"0"0"-238"16,0 0-83-16,0 0 6 15,0 0-28-15,0 0-55 16,-2 56-383-16</inkml:trace>
  <inkml:trace contextRef="#ctx0" brushRef="#br0" timeOffset="5144.55">2282 6912 432 0,'0'0'212'0,"0"0"-100"15,0 0 9-15,0 0-33 16,0 0-28-16,0 0 9 15,9-34-65-15,-6 34 0 16,-1 14-4-16,2 14 0 16,-2 10 36-16,1 8-28 15,-1 9-1-15,2 1 9 16,0 2-10-16,1-7-12 16,4-5 1-16,4-14-117 15,5-18-88-15,2-14-231 16</inkml:trace>
  <inkml:trace contextRef="#ctx0" brushRef="#br0" timeOffset="5512.11">2574 6967 238 0,'0'0'354'15,"0"0"-186"-15,0 0-94 16,0 0 30-16,0 0-41 15,0 0-51-15,0-23-12 16,0 23-48-16,0 9 46 16,-2 14 2-16,-10 5 14 0,4 6 20 15,3 0-31-15,5-2 17 16,0-2-10 0,0-3-4-16,13-7 23 0,8-11-26 15,4-7 3-15,-1-2 38 16,5-3-37-16,0-23 15 15,-7-5-22-15,-4-2 12 16,-14-6-23-16,-4-3 28 16,0 0-16-16,-18 4 45 15,-13 2-32-15,-2 9 2 16,-5 12-16-16,0 9-36 16,-5 6-9-16,-3 7-146 15,-3 20-247-15</inkml:trace>
  <inkml:trace contextRef="#ctx0" brushRef="#br0" timeOffset="7288.52">4877 1373 205 0,'0'0'235'16,"0"0"-109"-16,0 0-26 15,0 0-18-15,0 0-9 0,0 0-26 16,0 0-3-16,0-29-14 16,0 29-22-16,0 0 1 15,5 0-2-15,1 7-7 16,5 15 7-16,1 7-4 16,-2 0 9-16,6 3-12 15,0-1 1-15,2-7 12 16,-1-4-9-16,1-10-4 15,1-6 2-15,0-4 3 16,1 0 2-16,-2-14-7 16,-2-10-12-16,-6-5 6 15,0 2 4-15,-6-5 2 16,1 4 0-16,-3 3 9 0,0 3 1 16,-2 6 23-1,0 6-15-15,0 4 32 0,0 4-34 16,0 2 9-16,0 0-25 15,0 0-6-15,2 0-6 16,2 16-9-16,3 12 21 16,5 11 3-16,3 10-1 15,1 10-2-15,1 5 0 16,1-2 4-16,-5 0-5 16,-1-10 1-16,-8-8-2 15,-4-10-10-15,0-11-6 16,0-8 1-16,-6-5 17 15,-10-3 13-15,-1-7 27 16,-4 0-1-16,1 0-18 0,-2-10 17 16,2-9-20-16,2-7-3 15,7-6 2-15,6-6-12 16,5-4-10-16,3 1-7 16,28-5-46-16,11 9-11 15,12 7-41-15,-1 8-42 16,-6 10-156-16,-9 9-217 15</inkml:trace>
  <inkml:trace contextRef="#ctx0" brushRef="#br0" timeOffset="7569.89">4923 2009 524 0,'0'0'256'16,"0"0"-178"-16,0 0 14 15,0 0-71-15,0 0-4 16,0 0-16-16,382-53 34 16,-259 32 30-16,-13 3-52 15,-25 8-13-15,-31 1 3 16,-29 7 2-16,-17 1-10 15,-8 1-43-15,-2 0-166 0,-18 3 49 16,-6 6-281-16</inkml:trace>
  <inkml:trace contextRef="#ctx0" brushRef="#br0" timeOffset="8139.51">5309 2392 695 0,'0'0'210'16,"0"0"-95"-16,0 0 19 15,0 0-56-15,0 0-28 16,0 0-24-16,-8-34-26 16,8 48-14-16,0 20 2 15,0 16 12-15,0 12 0 16,0 7 0-16,0 4-52 16,0 2-101-16,0-9-123 0,0-16-259 15</inkml:trace>
  <inkml:trace contextRef="#ctx0" brushRef="#br0" timeOffset="8590.52">5421 3067 302 0,'0'0'111'0,"0"0"-45"0,0 0 16 15,0 0-23-15,0 0-8 16,0 0 11-16,-27 109-39 16,25-79 6-16,0 2-3 15,2 0 2-15,0 0 11 16,0-3-14-16,0-8-16 15,2-6 19-15,7-8-18 16,-1-7 23-16,6 0 8 16,4-3 50-16,4-26-39 15,3-7-39-15,-6-7-13 16,0-3 19-16,-13 0-10 0,-6 2 11 16,0 7-6-1,-4 7-13-15,-19 5 23 0,-6 11-24 16,-2 7-15-16,-5 7 9 15,-1 0 10-15,1 24-9 16,1 7-44-16,8 6-97 16,9 3-60-16,9-6-269 15</inkml:trace>
  <inkml:trace contextRef="#ctx0" brushRef="#br0" timeOffset="9204.92">5432 3868 606 0,'0'0'197'15,"0"0"-61"-15,0 0-52 16,0 0-3-16,0 0 2 16,0 0-54-16,6-43-26 15,-3 43-6-15,-3 21-17 16,0 13 6-16,0 14 14 15,0 8 0-15,0 6-6 16,0 5-46-16,0-5-123 16,2-4-214-16</inkml:trace>
  <inkml:trace contextRef="#ctx0" brushRef="#br0" timeOffset="9961.64">5374 4816 219 0,'0'0'362'0,"0"0"-225"15,0 0-52-15,0 0 30 16,0 0-52-16,0 0-16 16,0-14-3-16,0 14-27 15,0 0 16-15,0 0-33 16,0 0-17-16,0 10 17 16,-9 12 8-16,-5 9 10 15,6-1 7-15,3 5-19 16,5-4 13-16,0-4-12 15,0 0-7-15,13-8 11 0,6-10-11 16,1-6-4-16,-5-3 4 16,6 0 8-16,-4-19 30 15,1-13-30-15,-5-6-1 16,-9-5-14-16,-4 3-4 16,0 4 9-16,-13 8 4 15,-11 6-1-15,-1 9 22 16,1 6-23-16,2 5-9 15,-3 2-3-15,2 2 12 16,0 25-50-16,0 4-129 16,3 8-159-16,5-5-148 15</inkml:trace>
  <inkml:trace contextRef="#ctx0" brushRef="#br0" timeOffset="10271.5">5445 5537 698 0,'0'0'190'15,"0"0"-158"-15,0 0-32 16,0 0-11-16,0 0-19 16,0 0-110-16,-27 44-85 15,18-22-183-15</inkml:trace>
  <inkml:trace contextRef="#ctx0" brushRef="#br0" timeOffset="10408.42">5472 5905 270 0,'0'0'123'15,"0"0"-74"-15,0 0-43 16,0 0-6-16,0 0-213 0</inkml:trace>
  <inkml:trace contextRef="#ctx0" brushRef="#br0" timeOffset="10571.84">5472 6242 186 0,'0'0'179'0,"0"0"-114"15,0 0-45-15,0 0-20 0,0 0-130 16,0 0-141-16</inkml:trace>
  <inkml:trace contextRef="#ctx0" brushRef="#br0" timeOffset="11068.52">5478 6629 162 0,'0'0'331'0,"0"0"-136"15,0 0-65-15,0 0-28 16,0 0-31-16,0 0 1 16,0-22-42-16,0 22-28 15,0 0-2-15,0 2-25 16,-2 18 25-16,-11 10 18 16,-3 6-2-16,1 4 18 15,6 4-25-15,0 1 6 16,9-4 5-16,0-2-14 15,7-9 11-15,22-8-13 16,5-6 1-16,-1-10 32 0,-4-6-36 16,-2 0 12-16,-3-16-12 15,-6-22-1-15,-10-8-14 16,-8-10-3-16,0-2 17 16,-26-3-3-16,-8 7 10 15,1 9-7-15,0 10 1 16,3 12 3-16,8 14-8 15,3 6 1-15,2 3-76 16,7 0-97-16,5 12-254 16</inkml:trace>
  <inkml:trace contextRef="#ctx0" brushRef="#br0" timeOffset="13956.52">7318 1153 219 0,'0'0'204'15,"0"0"-122"-15,0 0-15 16,0 0 17-16,0 0-36 0,0 0-4 16,0 0-21-16,0-5-18 15,0 5 26-15,0 0-19 16,0 0 6-16,0-2 22 16,0 2-16-16,0-1 20 15,0-1-15-15,0-5 8 16,0 2-5-16,0-4-17 15,0 2 1-15,0-3 10 16,0-3-24-16,0 6 23 16,0-2-15-16,2 2-2 15,0 2 24-15,-2 4-20 16,0 1 6-16,0 0-5 16,0 0-12-16,0 0-1 0,0 0 0 15,0 0-15 1,2 0 14-16,3 13-22 0,0 8 21 15,1 3-7-15,-1 1 8 16,3 2 1-16,4 1 0 16,3-3 4-16,3 1 6 15,2-7-10-15,2-5 0 16,1-6-5-16,-1-8 6 16,0 0-1-16,3 0 22 15,-3-20-16-15,3-6 20 16,-3-4-24-16,-6-2 2 15,-3 2-4-15,-6 4 11 0,-5 3-11 16,0 4 7-16,-2 5 9 16,0 1 22-16,0 5-27 15,0 2 3-15,0 2 4 16,0 3-10-16,0 1-5 16,0 0-3-16,0 0 3 15,0 0-4-15,0 0 1 16,0 0-7-16,0 0 2 15,0 0-22-15,0 15 27 16,0 14-1-16,0 10 4 16,7 12 0-16,1 9-3 15,4 4 0-15,1 0-2 16,-2 3 6-16,1-5-4 0,-4-4 0 16,-1-4 3-1,-5-8-11-15,-2-6 6 0,0-11 2 16,0-12-7-16,0-7 7 15,0-4-5-15,0-6-12 16,0 0 11-16,0 0-2 16,0 0 16-16,-13 0 7 15,-5-9 33-15,1-17-35 16,-2-11 25-16,6-5 1 16,4-6-20-16,9 0 15 15,0 2-27-15,0-1-4 16,5 3-6-16,10 4 3 15,3 5-1-15,-3 8-23 16,4 9-45-16,-2 10-30 0,5 6-203 16,-1 2-344-16</inkml:trace>
  <inkml:trace contextRef="#ctx0" brushRef="#br0" timeOffset="14322.79">7909 1368 236 0,'0'0'168'0,"0"0"-64"15,0 0 32-15,0 0-17 16,0 0-18-1,0 0-23-15,0 0 3 0,-54 0 33 16,50 0-31-16,2 0-23 16,2 0-4-16,0 0-41 15,0 0 14-15,0 0-29 16,13 0-1-16,14 0 1 16,8 0 5-16,3 0-1 15,0-5 19-15,-4 1-18 16,-11-1-10-16,-2-2-7 15,-7-1-37-15,-10-1-7 0,-4-4-110 16,0-3-135-16,-12-1-385 16</inkml:trace>
  <inkml:trace contextRef="#ctx0" brushRef="#br0" timeOffset="14918.48">8225 1073 31 0,'0'0'114'16,"0"0"22"-16,0 0 0 15,0 0-26-15,0 0 20 16,0 0-17-16,0-31-35 0,0 26 26 16,0-2-32-16,0 2-2 15,2-4 15-15,0 1-47 16,1-2-9-16,-3 0 22 16,0 3-36-16,0-2 14 15,0 4-7-15,0-2-13 16,0 3 29-16,0 3-30 15,2-2-5-15,-2 3 11 16,2 0-8-16,-2 0-7 16,0 0 1-16,2 0-7 15,0 13 3-15,4 20-10 16,0 20 14-16,0 9-12 16,-1 5 15-16,-3 2-12 15,0-5-12-15,6-9-54 16,0-9-74-16,3-19-162 0,-1-17-348 15</inkml:trace>
  <inkml:trace contextRef="#ctx0" brushRef="#br0" timeOffset="15502.86">7509 1613 30 0,'0'0'76'0,"0"0"15"16,0 0 38-16,0 0-14 15,0 0-22-15,0 0 22 16,-58-25-5-16,54 25 18 0,4 0-9 16,-2-2-33-1,2 2-7-15,0 0-40 0,0 0-16 16,0 0 12-16,0 0-35 15,11 0-12-15,23 0-8 16,16 0 20-16,20 0 61 16,14 0-60-16,13-2 3 15,9-8-3-15,10-4 7 16,-4-3-10-16,-10 0 2 16,-19-1 0-16,-21 2 1 15,-15 4-1-15,-16 4 0 16,-11 1 20-16,-11 5-17 0,-7 1 44 15,-2 1-19 1,0-2-12-16,0 2 14 0,0 0-30 16,2 0 0-16,3 0-8 15,-2 0-34-15,1 0-42 16,-4 17-126-16,0 0-147 16,0 0-268-16</inkml:trace>
  <inkml:trace contextRef="#ctx0" brushRef="#br0" timeOffset="16625.52">7681 2113 317 0,'0'0'209'15,"0"0"-89"-15,0 0 17 16,0 0-53-16,0 0 17 16,0 0-18-16,13-72-17 15,-13 68-11-15,0 1-14 16,0 3-22-16,0 0-19 16,0 0 0-16,0 0-26 0,-6 0 11 15,-7 12 15-15,-8 13 17 16,4 10-16-1,-3 7 5-15,4 6 4 0,5 2-1 16,9 0-9-16,2-2 0 16,0-10 2-16,18-6-5 15,6-11 3-15,2-14 0 16,1-7 20-16,2 0-16 16,0-24 9-16,-2-14-11 15,-6-6 10-15,-6-4-12 16,-9 4 0-16,-6 1 6 15,0 8-5-15,0 4 0 0,0 7 11 16,-11 8-12-16,1 4-7 16,-6 9 7-16,0 3-14 15,0 0-3-15,-6 9-25 16,-3 17-73-16,8 4-113 16,6-6-200-16</inkml:trace>
  <inkml:trace contextRef="#ctx0" brushRef="#br0" timeOffset="16770.64">8078 2184 658 0,'0'0'279'16,"0"0"-228"-16,0 0-42 0,0 0-9 16,0 0-134-1,0 0-157-15,-60-20-222 0</inkml:trace>
  <inkml:trace contextRef="#ctx0" brushRef="#br0" timeOffset="17152.5">8165 2011 638 0,'0'0'183'16,"0"0"-160"-16,0 0-22 15,0 0-1-15,0 0 0 16,0 0-1-16,152-12-34 0,-123 1-60 16,-7-1 31-16,0-3 44 15,-8-2 11-15,-6 5 9 16,-3 3 42-16,-5 3-6 16,0 3 21-16,0 2 11 15,0 1-20-15,0 0-11 16,0 0-36-16,0 0-1 15,-5 17 2-15,3 9 4 16,-2 9 11-16,4 8 6 16,0 4-18-16,0 3 22 15,0 0-25-15,0-1-2 16,0-6 3-16,0-6 2 16,0-9-10-16,0-6-40 15,-2-10-89-15,-1-12-26 0,-1 0-240 16</inkml:trace>
  <inkml:trace contextRef="#ctx0" brushRef="#br0" timeOffset="17322.4">8216 2210 324 0,'0'0'480'16,"0"0"-291"-16,0 0-88 15,0 0 1-15,0 0-89 16,0 0 13-16,94-43-26 15,-40 29-24-15,5 2-123 0,-3-6-149 16,2-1-335-16</inkml:trace>
  <inkml:trace contextRef="#ctx0" brushRef="#br0" timeOffset="18171.4">7940 2706 253 0,'0'0'184'0,"0"0"-53"16,0 0-51-16,0 0-2 16,0 0 8-16,0 0-16 15,0-46 5-15,0 46-5 16,0 0-26-16,0 0 6 16,-3 0-44-16,-1 0 4 0,-3 0-10 15,-4 17-8-15,-5 5 8 16,-1 5 0-16,-3 8 1 15,1 3 2-15,7-2-1 16,5 0-2-16,7-4 0 16,0-1 2-16,0-9-6 15,9-8 4-15,11-7 0 16,2-7 22-16,5 0-16 16,2-2 8-16,0-15-10 15,2-7-4-15,-7-5-13 16,-5-1-9-16,-8-3 11 15,-9-2 0-15,-2-1 11 16,0 3 0-16,-13 0 53 0,-6 10-36 16,1 8 19-16,7 8-17 15,3 6-15-15,-1 1-6 16,-3 0 2-16,-1 9 0 16,2 12-5-16,2 1-38 15,7 0-66-15,2-3-23 16,0 0-94-16,9-9-105 15,22-7-33-15</inkml:trace>
  <inkml:trace contextRef="#ctx0" brushRef="#br0" timeOffset="18303.32">8248 2705 446 0,'0'0'290'0,"0"0"-161"0,0 0-79 15,0 0-50-15,0 0-35 16,0 0 7-16,0-6-140 15,0 12-167-15</inkml:trace>
  <inkml:trace contextRef="#ctx0" brushRef="#br0" timeOffset="18791.43">8470 2639 459 0,'0'0'306'0,"0"0"-243"0,0 0-39 16,0 0-24-16,0 0 0 16,0 0-6-16,94-56 14 15,-76 51-8-15,-3 3 16 16,-3 2-16-16,-3 0-6 15,-5 2-5-15,-2 17-18 16,-2 5 7-16,0 3 6 16,-9 5 16-16,-17 3 1 15,-8-1 14-15,-1-2 13 16,6-3 5-16,8-6-32 16,10-9 15-16,9-6-10 0,2-8-5 15,7 0 7-15,22 0 25 16,4-16-11-16,5 2-17 15,-5 2-3-15,-2 4-2 16,-2 6 0-16,-4 2-4 16,-2 0-7-16,-6 2 11 15,-3 12 0-15,-12 0-5 16,-2 7-12-16,-9 2 17 16,-25 5 47-16,-8 2-19 15,-7 0 4-15,0-1-26 16,0-3-6-16,5-7-85 15,8-6-298-15</inkml:trace>
  <inkml:trace contextRef="#ctx0" brushRef="#br0" timeOffset="19708.38">8034 3539 119 0,'0'0'158'0,"0"0"-57"16,0 0 7-16,0 0 13 0,0 0-4 15,0 0 0-15,4-80-48 16,-4 80 1-16,0 0-5 16,0 0-53-16,-6 0-12 15,-11 4-10-15,-3 18 10 16,-1 13 8-16,-4 5-4 16,2 9-4-16,6 4 2 15,3-3 4-15,10-3-6 16,4-6 0-16,2-10 2 15,20-11-13-15,10-11 11 0,1-9 0 16,5 0 1 0,-3-29-1-16,1-6-33 0,-12-7 8 15,-3 0 19-15,-13-3 0 16,-8 2 6-16,0-4 0 16,-4 1 42-16,-16 6 15 15,-2 8-19-15,4 14 7 16,5 9-34-16,-5 9-11 15,3 0-16-15,-8 27 13 16,0 7-34-16,8 4-131 16,10-2-146-16,5-8-307 15</inkml:trace>
  <inkml:trace contextRef="#ctx0" brushRef="#br0" timeOffset="19851.53">8421 3612 666 0,'0'0'254'16,"0"0"-212"-16,0 0-42 16,0 0-3-16,0 0-119 15,0 0-170-15,-31-20-147 16</inkml:trace>
  <inkml:trace contextRef="#ctx0" brushRef="#br0" timeOffset="20337.52">8684 3382 521 0,'0'0'121'0,"0"0"-68"15,0 0 4-15,0 0-29 16,0 0 19-16,0 0-11 16,-2-3-3-16,0 3 39 15,0 0-29-15,-3 0-2 16,-2 0-12-16,-4 8-22 16,-6 19-7-16,-3 10 0 0,-1 5 5 15,4 2 5-15,1 0-10 16,7-1 0-16,5-1 8 15,4-2-2-15,0-4-6 16,8-4 0-16,17-10 8 16,4-8-8-16,5-12 6 15,-5-2-6-15,-3-7-15 16,-6-20-29-16,-8-2 29 16,-12 4 9-16,0-1 6 15,-10 9 33-15,-16 6-3 16,-3 8-8-16,-7 3-11 15,0 6-11-15,-2 29 0 0,-3 9-5 16,0 11-9-16,3 8-60 16,7-3-240-16,6-6-250 15</inkml:trace>
  <inkml:trace contextRef="#ctx0" brushRef="#br0" timeOffset="20894.43">8167 4325 718 0,'0'0'258'0,"0"0"-181"15,0 0-52-15,0 0-25 16,0 0 5-16,0 0-16 16,4 6-46-16,-1 5-119 0,-3 8-34 15,0 1-210 1</inkml:trace>
  <inkml:trace contextRef="#ctx0" brushRef="#br0" timeOffset="21052.35">8256 4659 238 0,'0'0'383'16,"0"0"-270"-16,0 0-84 15,0 0-24-15,0 0-1 16,0 0-4-16,-13 37-101 15,6-16-76-15,0 2-148 0</inkml:trace>
  <inkml:trace contextRef="#ctx0" brushRef="#br0" timeOffset="21194.27">8287 4997 142 0,'0'0'137'0,"0"0"-53"16,0 0-24-16,0 0-27 15,0 0-26-15,0 0-3 16,-24 118-4-16,19-90-224 16</inkml:trace>
  <inkml:trace contextRef="#ctx0" brushRef="#br0" timeOffset="23016.04">8290 6392 135 0,'0'0'304'0,"0"0"-229"15,0 0-63-15,0 0-10 0,0 0 2 16,0 0 17-16,-61 77 0 15,57-47 5-15,4 5 12 16,-2 2-20-16,2 3 20 16,0-2 9-16,0-3-13 15,2-6 4-15,13-7-8 16,3-8-20-16,-1-6 4 16,-2-8 4-16,-5 0-12 15,2-3 20-15,-5-27-24 16,-3-10 20-16,-2-13-16 0,-2-5 8 15,0 0 32 1,-6 8-19-16,-13 8-13 0,0 11-14 16,1 13 10-1,5 11-21-15,-3 5 11 0,3 2-30 16,-1 0-26-16,3 7-70 16,7 10-18-16,4 3-46 15,0-4-136-15</inkml:trace>
  <inkml:trace contextRef="#ctx0" brushRef="#br0" timeOffset="23167.54">8530 6462 471 0,'0'0'261'0,"0"0"-52"16,0 0-84-16,0 0-52 16,0 0-37-16,0 0-36 0,19-58-14 15,-19 58-55-15,0 0-135 16,0 0-124-16,0 0-158 15</inkml:trace>
  <inkml:trace contextRef="#ctx0" brushRef="#br0" timeOffset="23510.23">8850 6234 556 0,'0'0'326'0,"0"0"-195"15,0 0-89-15,0 0-18 0,0 0-24 16,0 0-1 0,-50-5 1-16,44 25 0 0,2 3 0 15,4 0-3-15,0-4 6 16,0 0-3-16,12 1 8 16,13 1-4-16,6 1 21 15,1 0-2-15,-3 1-14 16,-10-5 15-16,-9-3-11 15,-10-3 1-15,0-1 4 16,-3 0-16-16,-19 1 27 16,-5-5-4-16,-6-2-20 15,-3 0 10-15,1-5-15 16,-2 0-22-16,4-12-41 16,6-14-108-16,10-6-132 0,5-3-367 15</inkml:trace>
  <inkml:trace contextRef="#ctx0" brushRef="#br0" timeOffset="23688.13">8794 6222 890 0,'0'0'262'0,"0"0"-151"16,0 0-56-16,0 0-42 16,0 0 18-16,0 0-31 15,162-42 1-15,-141 42-11 16,-8 0 0-16,0 0-61 15,-8 8-104-15,-1-5-113 16,-4 0-99-16</inkml:trace>
  <inkml:trace contextRef="#ctx0" brushRef="#br0" timeOffset="24139.53">9153 6186 244 0,'0'0'112'0,"0"0"-106"16,0 0-6-16,0 0-44 15,0 0 37-15,0 0 7 16,2 0 46-16,-2 0 52 16,0 0 41-16,0 0-15 0,0 0-24 15,2 0-39-15,-2 0 19 16,0 0-15-16,0 0-47 15,0 0-3-15,0 0-15 16,0 0 0-16,-2 0 12 16,0 8-10-16,2 6 2 15,0 2 9-15,0 2-6 16,9 4 17-16,8 1-5 16,1-1-17-16,2-1 24 15,-2-1-25-15,0-3 15 16,-7-3 4-16,-5-4-16 15,-4-5 14-15,-2-1-1 0,0 0-16 16,0 1 7-16,-6-1 0 16,-11-1-5-16,-6-1 8 15,0 1-1-15,-1-3-8 16,0 0-2-16,1 0-40 16,5-14-15-16,3-9-120 15,3-5-173-15</inkml:trace>
  <inkml:trace contextRef="#ctx0" brushRef="#br0" timeOffset="24206.52">9153 6186 267 0</inkml:trace>
  <inkml:trace contextRef="#ctx0" brushRef="#br0" timeOffset="24283.54">9153 6186 267 0,'21'-4'654'0,"-21"4"-449"0,0 0-100 0,0 0-81 0,0 0 12 0,0 0-36 15,230-34 3-15,-194 34-3 0,-5 0-167 16,-13-3-221-16</inkml:trace>
  <inkml:trace contextRef="#ctx0" brushRef="#br0" timeOffset="29826.77">1194 9302 1 0,'0'0'285'16,"0"0"-136"-16,0 0-56 15,0 0 19-15,0 0-41 16,0 0-7-16,0 0-12 16,0 0-37-16,0 0 19 15,0 0-3-15,0 0-8 16,0 0 21-16,0 0-35 0,0 0 12 15,10-2 26-15,5-16 10 16,1-3-43-16,3-10-14 16,-3-1-11-16,-3 0 1 15,1 2-13-15,-7 5 22 16,-5 6-2-16,0 5-11 16,-2 5 13-16,0 4-1 15,0 5 2-15,0 0 0 16,0 0-7-16,0 0-3 15,0 4 3-15,-7 11 14 16,-1 8-6-16,-4 4 0 16,1 6 0-16,5 4 34 15,-2 0-28-15,8 1 30 16,0-2 5-16,0-2-25 0,2-4 12 16,12-4-21-16,5-7-6 15,0-6-1-15,4-6 11 16,3-7-12-16,6-3 0 15,-3-26-4-15,-2-12-69 16,-6-7-90-16,-7-6-159 16,-7-4-102-16</inkml:trace>
  <inkml:trace contextRef="#ctx0" brushRef="#br0" timeOffset="30100.09">1468 8865 407 0,'0'0'188'0,"0"0"-166"0,0 0-17 15,0 0 19-15,0 0 25 16,0 0 9-16,-9 114 7 16,28-100-51-16,0-5 16 15,-1-9 8-15,1 0 40 16,-2-19 76-16,-1-13-91 16,-1-10-54-16,-8-2 10 15,-7 0-19-15,0 5 0 16,0 10-3-16,-18 9-5 15,0 9-7-15,-5 11-16 16,0 0-17-16,-4 29 20 16,4 9-34-16,7 8-42 15,12 2-119-15,4-8-230 16</inkml:trace>
  <inkml:trace contextRef="#ctx0" brushRef="#br0" timeOffset="30345.63">1787 8867 608 0,'0'0'318'15,"0"0"-239"-15,0 0-25 16,0 0-32-16,0 0-15 16,0 0-14-16,227 74-2 15,-184-4 7-15,-20 16-18 16,-21 8-4-16,-2 8 24 15,-27-1 32-15,-20-2-22 0,-7-14 35 16,1-7-33-16,4-23-2 16,11-19-10-16,11-23-135 15,17-13-336-15</inkml:trace>
  <inkml:trace contextRef="#ctx0" brushRef="#br0" timeOffset="32145.99">3067 8819 209 0,'0'0'233'16,"0"0"-89"-16,0 0-6 16,0 0-39-16,0 0-39 15,0 0-27-15,-40-72-33 16,11 72 2-16,0 16 14 15,-2 12-13-15,0 6 2 16,8 4 13-16,7-2-13 16,16 0-5-16,0-4 0 0,16-4 0 15,22 1 20 1,9-2-14-16,5-3 10 0,-2 2-9 16,-9-3 0-16,-15-5-8 15,-14-4 1-15,-12-1-26 16,0 4 4-16,-21 0 10 15,-10 2 12-15,-7-1 40 16,1-4-35-16,5-4 19 16,6-2-17-16,5-6-4 15,10-2 47-15,6 0-18 16,3 0 20-16,2 0 7 16,0 0-31-16,0 0 15 15,0 0-27-15,2 0-13 16,14 0 0-16,-1-2 5 15,6-4 4-15,-3-2-1 0,1-1-2 16,2-5-9-16,3-1 0 16,3-2 5-16,0-4 7 15,0-1-12-15,-1 0-2 16,-1-1 0-16,-5 7-25 16,-5 2 17-16,-5 7 3 15,-8 0 7-15,-2 5-8 16,0 2 8-16,0 0-12 15,0 0 6-15,0 0-30 16,0 0 21-16,0 13 1 16,0 9 14-16,-7 7 9 15,0 6-8-15,5 0-1 0,2 2 1 16,0-1 9 0,0-5-6-16,16-4 1 0,3-8 2 15,6-7-1-15,-2-9-3 16,1-3 2-16,1 0 17 15,-3-17-21-15,0-15-1 16,-4-5-2-16,-7-7-36 16,-7-3 19-16,-4 1-16 15,0 2 14-15,-4 3 18 16,-12 8-1-16,-1 9 4 16,3 11 10-16,5 8-5 15,1 5-5-15,-1 0 0 0,-5 10 0 16,1 17-3-1,4 7 13-15,4 2-10 0,5 0 10 16,0-2-6-16,10-7 20 16,16-1-10-16,5-6-10 15,-2-6 36-15,-2-9-35 16,-3-5-2-16,-1 0 10 16,0-12 1-16,0-16 10 15,0-4-23-15,-5-6 1 16,-3 0-4-16,-5 0-1 15,-4-5 3-15,-1 1 0 16,1 6 4-16,1 8 3 16,-3 10-7-16,-1 12 0 0,-3 6-3 15,0 0-38 1,-7 14 3-16,-13 14 30 0,2 2 16 16,9-4-7-16,9-2-1 15,2-2-21-15,25-1 9 16,4-3-14-16,5-4 26 15,-5 0 0-15,-6-2-11 16,-6 3-6-16,-5 4 17 16,-5-2-14-16,-3 3 11 15,4-1 2-15,-1-7 1 16,1-2 3-16,4-5 0 16,1-5-2-16,6 0 13 15,3-7-14-15,5-15 17 16,-2-7-17-16,-5-4-3 0,-4-5-16 15,-5 0 5-15,-3 2 11 16,-6 1 6-16,-2 3-3 16,-2 2 29-16,0 4-29 15,0 3 20-15,0 9-4 16,0 2-15-16,0 9 21 16,0 3-22-16,0 0-11 15,0 0-1-15,0 0-35 16,0 20 47-16,0 16 1 15,0 8-1-15,0 6 31 16,0 4-22-16,9 3-4 16,3-3 7-16,-2-2-5 15,-1-8-6-15,-3-5-1 0,0-16 4 16,-6-7-1 0,0-9-3-16,0-7 0 0,0 0-3 15,-6 0 7-15,-13-21-8 16,-4-6-5-16,-3-6 6 15,3 3-1-15,8-4 4 16,4 3 0-16,11 8 51 16,0 0-42-16,0 10 16 15,17 5-18-15,6-1-5 16,6 5-4-16,4 1-3 16,7-1-6-16,10-4-79 15,8-3-218-15,2-9-338 0</inkml:trace>
  <inkml:trace contextRef="#ctx0" brushRef="#br0" timeOffset="33420.04">4726 8957 219 0,'0'0'393'16,"0"0"-236"-16,0 0-84 15,0 0-18-15,0 0-15 16,0 0-31-16,8-44 11 16,-3 22 11-16,-3-4-16 15,-2-2 24-15,2 2-35 16,-2 0 10-16,0 4 33 16,0 3-34-16,0 8 13 15,0 4-1-15,0 3-7 16,0 4 2-16,0 0-20 0,0 0-39 15,0 7 31-15,-4 15 3 16,-5 8 5-16,0 5 2 16,4 9 5-16,1 3 10 15,4 5-14-15,0 2 3 16,0-3 16-16,4-5-18 16,10-8-4-16,1-9 4 15,1-6 3-15,-1-11-7 16,3-9 0-16,1-3 0 15,2-1-2-15,4-27-3 16,0-8-33-16,-3-10-22 16,-2-7-27-16,-4-1 3 15,-8 1 17-15,-3 2 30 0,-5 5 37 16,0 8 29 0,0 10 23-16,0 12 21 0,0 7 5 15,0 9 11-15,0 0-73 16,0 0-16-16,0 14-9 15,0 18-3-15,0 9 12 16,0 2 3-16,0 3 5 16,0-2 25-16,0-1-13 15,0-1 0-15,6-2 11 16,-1-5-30-16,2-3 5 16,-3-9-6-16,1-6 7 15,-3-7 0-15,0-6-7 0,-2-4 0 16,2 0 9-1,2 0-7-15,6-19-1 0,1-7-1 16,5-3-30-16,-1-1 15 16,5 2-43-16,-5 3 6 15,1 8 36-15,-7 7-6 16,-2 6 20-16,-7 4-5 16,0 0 0-16,2 0-5 15,3 9-11-15,-1 13 23 16,3 3 24-16,-1-1-12 15,3 2 10-15,3-4-13 16,-4 2-5-16,3-7 18 16,1-2-20-16,-4-5-1 0,1-6 14 15,1-1-8 1,3-3-7-16,5 0 23 0,1-7-8 16,4-11-2-16,2-6-13 15,-3 0-44-15,0-2-11 16,-2 0-12-16,-4-2 40 15,-5 2 15-15,-2-3 12 16,-3 5-1-16,-1 4 1 16,-2 4 0-16,-3 6 27 15,0 4-22-15,0 4 6 16,0 2 5-16,0 0-14 16,0 0 10-16,-5 0-12 15,-7 0 0-15,-5 15-5 16,1 0 11-16,-1 8-6 0,3 2 13 15,5 5-4-15,7 5 36 16,2 4-15-16,0-4-10 16,13-3 14-16,14-4-32 15,4-7 10-15,5-7-1 16,-3-9-6-16,-2-5 24 16,-4 0-25-16,-2-10-2 15,-7-14-2-15,-7-8-77 16,-9-2-55-16,-2-4-58 15,0 2-273-15</inkml:trace>
  <inkml:trace contextRef="#ctx0" brushRef="#br0" timeOffset="33631.97">4801 8935 340 0,'0'0'369'0,"0"0"-146"0,0 0-87 15,0 0-8-15,0 0-44 16,0 0-64-16,25 9 9 16,31-18-28-16,10-5 24 15,1 2-25-15,-7 0-23 16,-6 1-24-16,-10-1-87 16,-5-2-183-16,-6-6-430 15</inkml:trace>
  <inkml:trace contextRef="#ctx0" brushRef="#br0" timeOffset="34596.36">6070 8855 253 0,'0'0'229'15,"0"0"-80"-15,0 0-15 16,0 0 0-16,0 0-39 0,0 0-2 15,31-102-3-15,-27 93-56 16,-2 8 7-16,-2 1-5 16,0 0-29-16,0 0 2 15,0 0-9-15,0 0-23 16,0 8 9-16,0 20-4 16,0 8 18-16,0 6 3 15,0 2 2-15,0-4 5 16,0-2-10-16,18-10 0 15,2-6 12-15,7-10-12 16,6-12-1-16,6 0-11 16,0-17-1-16,1-17-12 15,-9-9-39-15,-4-1 14 0,-13 1 47 16,-5-2-18-16,-7 3 21 16,-2 5 25-1,0 9 9-15,0 9 32 0,0 8-27 16,0 6 6-16,0 5 13 15,0 0-57-15,0 0-2 16,0 0-4-16,0 12-27 16,0 15 30-16,0 14 0 15,0 8 2-15,0 12-2 16,0 8 11-16,0 10-9 16,4 6 0-16,3 3 4 15,0-4 1-15,-2-1-5 0,1-8 0 16,-4-8-1-16,-2-9 6 15,0-10-5-15,0-11 0 16,0-8-21-16,0-7 20 16,-6-8 2-16,-6-6 2 15,-1-6 27-15,-2-2-20 16,-3 0 48-16,-7-12-5 16,-2-14-35-16,-2-6 19 15,0-2-37-15,8-4 6 16,4-6 5-16,13 0-11 15,4-2 0-15,13 1-17 16,20 3-38-16,6 6 11 16,1 5-31-16,0 4-114 0,-7 3-61 15,1 2-406 1</inkml:trace>
  <inkml:trace contextRef="#ctx0" brushRef="#br0" timeOffset="38339.29">7721 592 16 0,'0'0'81'0,"0"0"2"16,0 0 19-16,0 0-1 15,0 0 8-15,0 0-5 16,0-19-38-16,0 15-6 16,0 2-27-16,0 0 12 15,0 0 26-15,0 2-25 16,0 0-5-16,0 0-5 15,0 0-29-15,0 0 5 16,0 0-12-16,0 0 3 16,0 0-7-16,0 0 0 15,0 0-24-15,0 0 18 0,0 17-13 16,-4 9 23-16,-7 6 19 16,-1 1-8-16,1 4 14 15,1-1-23-15,-2 0 3 16,-3-2 3-16,-1-4-2 15,0-6-5-15,0-4-1 16,8-8 3-16,3-6 4 16,5-3-4-16,0-3 8 15,0 0 19-15,0-13-6 16,9-15-1-16,5-6-23 16,-1-7 5-16,1 6 8 15,-6 1-13-15,-1 4 0 0,-1 5 19 16,-1 8 11-1,0 3 14-15,2 2-13 0,-3 5-2 16,-2 3 13-16,0 2-40 16,0 2 0-16,-2 0-2 15,2 0-7-15,3 0 6 16,4 0 0-16,6 2 1 16,4 16-9-16,5 6 9 15,4 4 0-15,1 9-3 16,-2-1-3-16,-2-4 6 15,-5-3-1-15,-4-4 1 16,2-11-4-16,-3-4 3 16,1-8-76-16,-1-2-207 15,-5-14-185-15</inkml:trace>
  <inkml:trace contextRef="#ctx0" brushRef="#br0" timeOffset="41662.41">7833 8765 144 0,'0'0'224'0,"0"0"-41"16,0 0-67-16,0 0 27 16,0 0-17-16,0 0-32 15,0 0 1-15,2-157-40 16,0 143-10-16,0 2-1 16,0 6-17-16,-2 2 11 15,0 4-32-15,0 0-3 16,0 0-6-16,0 8-22 15,0 20 5-15,0 13 19 0,0 6 2 16,0 8 14-16,0-4-15 16,0-2 0-16,0-7 3 15,0-8 2-15,0-12-5 16,2-7 0-16,4-10-5 16,-6-3 3-16,4-2-24 15,3 0 26-15,1-7-18 16,6-18-8-16,-3-8-27 15,0-1-41-15,-2-1 17 16,-2 5 57-16,-3 8 0 16,5 7 20-16,0 8-14 15,6 2-29-15,6 5 35 16,-4 0 3-16,1 0-3 0,-7 9 4 16,-3 9-10-16,-6 4-12 15,-2 2 26-15,0 5 1 16,2-3 34-16,-2-3-8 15,6-2-17-15,-1-4 21 16,1-3-21-16,-2-6-9 16,2-4 15-16,-4-1-11 15,-2-3 0-15,0 0 19 16,4-7-8-16,1-15-16 16,3-10-21-16,2-4-31 15,1-3 11-15,-1 1-69 16,2 6 46-16,-3 9 44 15,-1 5 20-15,-1 8 9 16,-2 6 24-16,-1 1 44 0,3 3-5 16,4 0-59-16,3 19 15 15,1 11 20-15,1 8-12 16,-5 0-7-16,0-1-20 16,-2-5-6-16,-3-13 5 15,-1-5-8-15,-5-12-100 16,0-2-128-16,0-11-166 15</inkml:trace>
  <inkml:trace contextRef="#ctx0" brushRef="#br0" timeOffset="41976.56">8047 8337 565 0,'0'0'137'15,"0"0"-122"-15,0 0 4 16,0 0 45-16,0 0-21 16,0 0-13-16,31 174 5 15,-2-174-32-15,2 0 16 16,-2-12 9-16,-6-17-26 16,-4-9-2-16,-12-6-3 15,-7 0-28-15,0-2 16 0,-11 8-3 16,-11 9 14-1,-7 17-8-15,0 12 9 0,-4 10-8 16,2 26 12-16,-2 9-1 16,8 5 0-16,13 4-3 15,12-3-40-15,2-5-241 16</inkml:trace>
  <inkml:trace contextRef="#ctx0" brushRef="#br0" timeOffset="43043.03">9072 8534 107 0,'0'0'65'16,"0"0"16"-16,0 0-41 15,0 0-1-15,0 0-25 16,0 0 1-16,27 115 19 15,-27-100-29-15,0-3-4 16,0-3 5-16,0-4-4 16,0-5 4-16,0 0 45 15,0 0 55-15,0-9-32 0,0-11-70 16,0-5 5 0,-6-1-8-16,-6 2 4 0,1-2-7 15,-1 4 3 1,4 4-1-16,-3 6 56 0,1 6-7 15,0 6 9-15,-1 0-58 16,-3 6 0-16,3 17 0 16,0 4 1-16,2 7 4 15,4 1 0-15,1 4-4 16,0-2 8-16,2-1 16 16,2-5-22-16,0-8 7 15,0-7-7-15,0-11 0 0,0-5-3 16,6 0 10-1,9-21-26-15,1-9 16 0,-1-7-65 16,1 1 36-16,0 0-14 16,0 6 43-16,0 7-1 15,-6 6 7-15,1 9 1 16,1 4 41-16,-1 4-33 16,2 0 4-16,1 6-3 15,-4 14 3-15,4 4 21 16,-3 1-22-16,0-1 6 15,3-5 5-15,1-4-24 16,-1-10 21-16,1-5-4 16,-1 0-6-16,1 0 12 15,5-17-25-15,-1-12 6 16,0 0-9-16,1-8-33 0,3 3 23 16,1 2-21-16,3 4-2 15,-1 6 21-15,-1 8-8 16,0 8 20-16,-3 6 3 15,0 0-2-15,-2 20 13 16,1 9 12-16,-8 5-5 16,-9 1 10-16,-4 3-25 15,0 1 21-15,-9-1 4 16,-13 0-18-16,-7-6 9 16,2-6-19-16,-2-6 1 15,7-12-8-15,2-8-11 16,2 0-77-16,9-10-46 0,7-20-218 15</inkml:trace>
  <inkml:trace contextRef="#ctx0" brushRef="#br0" timeOffset="44002.74">9941 8458 291 0,'0'0'374'15,"0"0"-226"-15,0 0-106 16,0 0-30-16,0 0 2 16,0 0-14-16,0-5 5 15,0 5 1-15,-2 0 3 0,-11 0 38 16,-7 0-22 0,-2 0-12-16,-7 0 21 0,2 5-18 15,0 7 15-15,3 3 7 16,1 2-32-16,6 3 12 15,3 4-2-15,3 4-7 16,7 2 24-16,4 2-30 16,0 0 8-16,6-2 3 15,17-4-4-15,1-3-8 16,0-7 1-16,1-9-1 16,0-4-4-16,-1-3-9 15,1-3-11-15,1-24-15 0,-1-4-27 16,-1-3-5-1,-1-4-8-15,-4 2 0 0,-3 2 67 16,-3 4-14-16,-1 4 24 16,-5 6 15-16,-3 4-7 15,-2 6 42-15,-2 7 4 16,0 3-5-16,0 0-9 16,0 0-40-16,0 0-7 15,0 0-4-15,0 7 11 16,-4 9 4-16,-7 0 22 15,-3 2-12-15,3 5 20 16,0-2-27-16,4 2 3 16,3-2 9-16,1 1-17 15,3 0 17-15,0-3-12 16,3-6-6-16,17-4 3 0,3-8 10 16,2-1-10-16,2 0-4 15,2-20-41-15,-4-2 12 16,-2-4-11-16,-6-1-31 15,-1-2 50-15,-5 3-11 16,0 0 27-16,0 3-6 16,-2 6 22-16,1 5 2 15,-6 6 18-15,-4 6 6 16,0 0-16-16,2 2-21 16,-2 20 0-16,0 8 29 15,0 6-11-15,0 6 13 16,0-1-17-16,0-3-2 0,2-6 18 15,0-11-25 1,0-4-1-16,-2-9 0 0,3-6 4 16,-1-2-4-16,2 0 18 15,6-20-5-15,3-8-17 16,3-9-29-16,-1 4 0 16,3 1-2-16,-1-1-37 15,4 8 61-15,-3 4 5 16,-1 5 4-16,-1 7 29 15,-1 9 11-15,1 0-11 16,4 5-8-16,0 22-23 16,-1 4 9-16,-4 3-8 15,-5 2 5-15,2-4-12 0,-5-1-25 16,1-9-90-16,0-8-77 16,0-10-240-16</inkml:trace>
  <inkml:trace contextRef="#ctx0" brushRef="#br0" timeOffset="45082.78">10840 8536 387 0,'0'0'272'16,"0"0"-151"-16,0 0-24 16,0 0-37-16,0 0 7 15,0 0-37-15,2-37-9 0,-6 35-5 16,-11-1-7-16,-4 3-8 15,-3 0 13-15,-3 0 11 16,1 3 3-16,2 11-9 16,1 7-12-16,6 4 22 15,6 0-26-15,2-1 7 16,7-2-3-16,0-1-5 16,0-6-2-16,7-4 0 15,13-8 9-15,7-3 25 16,4 0-28-16,-2-15 5 15,0-13-11-15,-2-6-15 16,-10-7-2-16,-1 1 10 16,-7-6-1-16,-9-2-1 0,0-4-2 15,0-8 11 1,0-2-2-16,-13 5 10 0,6 11-8 16,2 19 0-16,3 15 9 15,2 6 41-15,0 6-32 16,0 0-6-16,0 0-12 15,0 0 0-15,0 20 0 16,0 13 6-16,0 7-4 16,0 5 29-16,10 2-27 15,0 1 12-15,-1 1 3 16,-2-5-14-16,2 0 2 16,-2-2-7-16,1-3 5 15,2-2-1-15,-1-5-3 16,-3-6-1-16,3-8 0 0,2-10 0 15,5-8-6 1,8 0 0-16,7-5 6 0,1-17-5 16,-3-3-10-16,-7 4-1 15,-9-2 13-15,-3 1-21 16,-4 0 23-16,-2-3-4 16,3 8 10-16,-5 5 1 15,-2 6-1-15,2 4 0 16,-2 2-4-16,0 0-1 15,0 0 0-15,0 0-7 16,0 8-6-16,0 9 9 16,0 2 6-16,0 6-2 15,0-2 7-15,0 5 1 0,0-2-5 16,7-1 1-16,5-6-3 16,-2-7 10-16,-3-6-11 15,0-6 0-15,2 0 25 16,-3 0-24-16,3-16 8 15,1-3-9-15,-4-1-2 16,1 1-5-16,4 1-3 16,0 4 2-16,2-2 7 15,1 6-16-15,-3 3 17 16,-3 2 0-16,0 5-7 16,-2 0-4-16,1 2 7 15,-1 16 2-15,4 4 2 0,-4 6 0 16,1-4 13-1,-3 1-13-15,-2-6 5 0,3-2-2 16,-5-10-3-16,0 0-4 16,0-6-2-16,0-1 3 15,0 0 3-15,0-18 0 16,7-8-5-16,4-2 5 16,5 2-10-16,1 2 10 15,1 7-2-15,2 5-2 16,-2 7 4-16,0 5 0 15,2 0-1-15,-4 0-9 16,-3 12 2-16,-5 0-126 16,-8-4-67-16,0-6-280 15</inkml:trace>
  <inkml:trace contextRef="#ctx0" brushRef="#br0" timeOffset="45248.56">11355 8159 698 0,'0'0'189'0,"0"0"-109"15,0 0-80-15,0 0 0 16,0 0-48-16,0 0-156 16,71 127-152-16</inkml:trace>
  <inkml:trace contextRef="#ctx0" brushRef="#br0" timeOffset="45826.2">11756 8474 22 0,'0'0'258'0,"0"0"-99"0,0 0 15 16,0 0-55-16,0 0-33 16,0 0-7-16,45-93-13 15,-45 73-17-15,-4 5-10 16,-8 6-23-16,-3 9 13 15,1 0-19-15,-1 3-7 16,-6 21 8-16,4 4-9 16,1 6 3-16,3 0-1 15,3-2-2-15,8-6 7 16,2-4-9-16,0-7 0 0,0-6 10 16,0-7-10-16,7-2 0 15,4 0 34-15,5-16-25 16,4-10 9-16,-2-4-15 15,2 1-3-15,-2 5 9 16,-5 9 1-16,-4 7-4 16,-4 6 16-16,-1 2-7 15,3 6-15-15,1 25-15 16,4 13 15-16,-1 4-6 16,-1 10 6-16,-2 3 0 15,-2 6 0-15,-1 1 4 0,-5-7 4 16,0-8-8-16,0-9 1 15,0-11-5-15,-11-12 17 16,-1-8-13-16,-1-12 15 16,-3-1 7-16,-1-3 42 15,-6-22-38-15,3-7-12 16,3-6 24-16,3-6-36 16,7-6 11-16,7-6-10 15,0 0-1-15,11 3-4 16,14 5-8-16,-1 8-21 15,3 6 19-15,-2 8-48 16,-6 5-27-16,-2 2-157 16,-4-1-330-16</inkml:trace>
  <inkml:trace contextRef="#ctx0" brushRef="#br0" timeOffset="46761.96">12320 8228 409 0,'0'0'179'16,"0"0"-36"-16,0 0-30 15,0 0-51-15,0 0-31 16,0 0 9-16,0-37 2 15,0 35 43-15,0 2-22 16,0 0-34-16,0 0 3 16,-6 0-32-16,-10 22 2 15,-9 14 0-15,0 10 4 0,1 7-6 16,6 5 2 0,5-4 1-16,9-4 6 0,4-8-9 15,0-8 0-15,19-10 7 16,8-12-7-16,2-10 1 15,-2-2-3-15,0-9 1 16,-2-26-20-16,-6-9-28 16,-5-8-18-16,-7-6 25 15,-7-5 15-15,0 3 27 16,0 6 3-16,-11 12 8 16,-1 14 59-16,6 16-22 15,1 10-18-15,5 2-23 0,-2 0-7 16,2 26 0-1,-2 13 5-15,2 7 1 0,0 3 25 16,4 2-19-16,19-9 14 16,6-5 14-16,4-8-38 15,3-9 7-15,-1-11-3 16,-2-9 0-16,1 0 7 16,-1-17-11-16,-4-17 3 15,-4-4-10-15,-7-6-8 16,-7-2 8-16,-5 0-3 15,-1 2 8-15,-3 1-6 16,-2 9 6-16,2 8 0 16,-2 11 14-16,0 13-14 15,0 2 4-15,0 0-4 16,-11 14-1-16,-9 13-6 0,7 1 7 16,11 2 0-16,2 1-10 15,10-6 11-15,22 1-1 16,1-1 0-16,-2-2 8 15,-4 4-10-15,-9-1 2 16,-7-3 0-16,-1 0-11 16,-6-3 16-16,2 0-5 15,1-4 0-15,-1-2 7 16,4-3-18-16,-1-8 11 16,7-1-108-16,-1-2-90 15,3-4-148-15</inkml:trace>
  <inkml:trace contextRef="#ctx0" brushRef="#br0" timeOffset="47775.17">13240 8283 264 0,'0'0'314'16,"0"0"-125"-16,0 0-91 16,0 0 29-16,0 0-38 15,0 0-46-15,-12-64-36 16,0 60-5-16,-5 3 9 15,-6 1-11-15,0 0 0 16,2 0 16-16,0 14-14 16,5 7-2-16,1 4 4 15,5 2 3-15,-2 4 0 0,5 1-7 16,3-1 2 0,2-6 5-16,2-1 2 0,0-8-9 15,0-4 3-15,11-8 1 16,3-4 2-16,1 0 20 15,3-20-25-15,6-16-2 16,0-8-12-16,3-10 2 16,-6-7 8-16,-9-1-21 15,-5-1 24-15,-7 5-1 16,0 5 3-16,0 13 12 16,0 13-7-16,0 14 21 15,0 8-1-15,0 4-13 0,0 1 3 16,0 0-17-16,0 0-4 15,0 0 2-15,0 6 4 16,5 7 14-16,0 6 7 16,1 3-23-16,-2 10 13 15,1 6-13-15,-3 8 6 16,0 7-1-16,0 2-3 16,3 4-2-16,2-4 0 15,-1-4 7-15,1-9-12 16,5-12 5-16,3-14 0 15,5-7-6-15,7-9 0 16,2 0-8-16,0-20-18 16,2-12-53-16,-9-3 14 15,-2-7-20-15,-4 0 0 16,-5 0 52-16,-5-1 34 0,-1 5 5 16,-1 3 21-16,1 3 12 15,-2 9 16-15,-3 7-15 16,0 9 1-16,0 4 8 15,0 3-43-15,0 0-1 16,0 0-21-16,0 10 22 16,-8 9 0-16,2 8 5 15,1 7-2-15,5 8 37 16,0 4-20-16,0-1 24 16,23-6-2-16,2-7-32 15,0-6 14-15,0-5-23 16,0-11 15-16,-7-10 7 0,-1 0-22 15,2-6 13 1,-9-22-14-16,2-6 3 0,-3-2-3 16,-5-4 0-16,3 1 4 15,-5 3-10-15,5 4 6 16,4 4 0-16,4 5-2 16,5 6 7-16,-6 7-8 15,-5 6 3-15,-7 4-10 16,-2 0 7-16,0 17-32 15,2 9 35-15,7 6 5 16,7 1 2-16,3 6-2 16,4-2-5-16,0-3 1 15,-3 1 3-15,-5-9-4 16,-6-6 0-16,-2-6 0 0,-7-10-4 16,0-2-30-16,0-2-73 15,-16 0-108-15,-13-14-241 16</inkml:trace>
  <inkml:trace contextRef="#ctx0" brushRef="#br0" timeOffset="49123.47">1297 10557 75 0,'0'0'307'0,"0"0"-110"16,0 0-66-16,0 0 15 16,0 0-22-16,0 0-32 15,9-33-19-15,-9 24-23 0,2-1-12 16,0 4-7-16,-2 2-3 15,0 4 17-15,0-2-36 16,0 2 7-16,0 0-13 16,0 0-3-16,0 0-3 15,0 0-8-15,0 0-16 16,0 0 26-16,0 17-8 16,0 7 9-16,0 6 3 15,-4 0 6-15,4 2-9 16,0-3 0-16,0-2 6 15,0-9 0-15,6-4-3 16,8-6-3-16,-1-6 0 16,1-2 6-16,1 0-5 15,1-10 2-15,-1-12 4 16,1-4-1-16,2-7-5 0,0 1-1 16,1-4 0-16,2 2-18 15,-3 2 14-15,-3 4-3 16,-3 4 7-16,-6 4-2 15,-1 4 4-15,-3 2-2 16,-2 3 15-16,0 6-10 16,0 3-4-16,0 0-1 15,0 2-23-15,0 0 18 16,0 0-15-16,-5 4 20 16,-5 16 0-16,-4 6 5 15,3 8-5-15,-1 4 0 16,8 2 2-16,0 1 22 0,4-6-22 15,0-5 13 1,0-6-2-16,4-9-4 0,2-7-8 16,0-6-1-16,-4-2 5 15,0 0-14-15,-2-14-10 16,0-12-80-16,0-10-201 16,-25-7-351-16</inkml:trace>
  <inkml:trace contextRef="#ctx0" brushRef="#br0" timeOffset="49293.37">1283 10268 693 0,'0'0'284'0,"0"0"-160"15,0 0-13-15,0 0-51 0,0 0-21 16,0 0-36-16,-21-25-3 16,21 25-3-16,0 0-80 15,0 4-84-15,4 7 14 16,11 1-105-16,3-5-144 15</inkml:trace>
  <inkml:trace contextRef="#ctx0" brushRef="#br0" timeOffset="49432.29">1283 10268 572 0,'137'-35'367'0,"-137"35"-201"16,0 0-59-16,0 0-35 15,0 0-46-15,0 0-16 16,4-26-10-16,-2 26-63 15,2 3-141-15,1 16-92 0,-1 1-57 16</inkml:trace>
  <inkml:trace contextRef="#ctx0" brushRef="#br0" timeOffset="49711.56">1800 10268 837 0,'0'0'210'0,"0"0"-118"16,0 0 7-16,0 0-80 15,0 0-17-15,0 0 12 16,74-44-10-16,-32 55 2 0,8 22-6 16,-4 13 4-16,-5 12-4 15,-14 14 6-15,-19 8-3 16,-8 0 19-16,-29 2-19 15,-27-4 0-15,-6-10 8 16,-2-12-11-16,8-18-86 16,14-25-252-16,13-13-428 15</inkml:trace>
  <inkml:trace contextRef="#ctx0" brushRef="#br0" timeOffset="56167.66">2962 10583 70 0,'0'0'83'15,"0"0"-29"-15,0-1 15 16,0 1 6-16,0-2-12 15,0-3-10-15,0-1-34 16,0-2-5-16,0 2-14 16,0-1 2-16,-3 1 15 15,1 1-12-15,2 2 2 0,-2 3 42 16,2 0-19-16,0 0 5 16,0 0-16-16,0 0-16 15,0 0 7-15,0 0-8 16,0 8 28-16,0-4 25 15,0-4-41-15,0 0 29 16,0 0 15-16,12-4 25 16,9-23-7-16,6-12-67 15,0-12-1-15,2-5-3 16,-4 1 3-16,-7-1-8 16,-9 10 0-16,-3 9 0 15,-6 6-2-15,0 7 2 0,0 8 0 16,0 6-5-1,-6 8 5-15,-8 2-1 0,-4 0-17 16,-4 25 2-16,-5 10 9 16,6 13 7-16,0 8 0 15,7 4-10-15,8 7 10 16,4-6 0-16,2 0 0 16,0-5 5-16,16-9-4 15,3-12-1-15,6-6 0 16,-1-15 0-16,-1-11 9 15,-4-3-9-15,0-3 14 16,-4-28-11-16,-1-6 19 16,-1-12-22-16,-4 2 0 15,0-2 3-15,-5 6 5 16,3 10-8-16,-3 8 0 0,-2 13 0 16,-2 7 5-16,2 3-5 15,-2 2-8-15,3 0 3 16,0 0-27-16,3 24 25 15,5 12 4-15,3 15 3 16,3 10 1-16,1 11-1 16,-3 11 0-16,1 5-4 15,-5 7 15-15,-4 0-11 16,-4-4 7-16,-3-9-4 16,0-12 16-16,0-14-9 15,-10-16-4-15,-3-14 34 16,-1-7-9-16,-1-14-2 0,-3-5 22 15,-4 0 2 1,-4-17 12-16,-1-16-33 0,2-9-21 16,5-12 28-16,13-11-37 15,7-7 10-15,0-9-9 16,0 2 1-16,18 1 4 16,4 12-8-16,5 7-11 15,2 13 2-15,4 13-63 16,4 12-69-16,0 14-134 15,-1 5-199-15</inkml:trace>
  <inkml:trace contextRef="#ctx0" brushRef="#br0" timeOffset="57773.57">3499 10724 339 0,'0'0'192'0,"0"0"-101"16,0 0-42-16,0 0 2 15,0 0 75-15,0 0-25 16,-19 11-4-16,19-16 37 16,0-17-73-16,0-10-39 15,0-2 11-15,0-2-20 16,0-1 16-16,0 2-25 16,0 0 1-16,0 1-2 15,0 8 4-15,0 5-7 0,0 12 0 16,0 7 5-1,0 2-15-15,0 0 10 0,-6 11-11 16,-7 15 0-16,-5 11 11 16,7 1 0-16,5 0 0 15,4-5-11-15,2-9-4 16,0-7-10-16,0-6-26 16,2-5 20-16,4-6-40 15,1 0 27-15,0 0 36 16,-2 0-13-16,-1 0 19 15,0 0-2-15,0-6 4 16,1-3-2-16,-1 7 3 16,1 2-2-16,0 0-14 15,1 2-12-15,3 19 24 16,-3 5-1-16,2 2 4 0,-4-1 5 16,0-1 2-16,3-1-7 15,-1-6 0-15,0-6 5 16,-2-3-5-16,-2-6 0 15,0-4 0-15,0 0 6 16,1 0-5-16,5-6 7 16,6-15-8-16,1-6-13 15,3-4-1-15,0 2-19 16,0 3 20-16,-5 3 4 16,-1 8 12-16,-8 6-3 15,-2 6 17-15,0 3-10 16,-2 0-7-16,2 3-11 0,1 20 11 15,3 5 3-15,-1 2 1 16,2 0 0-16,1-2 5 16,-1-5-2-16,3-4-1 15,-4-6-6-15,-2-8 2 16,1-1 7-16,-3-4 0 16,2 0-9-16,0 0 15 15,6-4-7-15,3-18 23 16,5-7-31-16,-7 0 6 15,1-3-6-15,-10 0 5 16,-2 1-5-16,0 4 0 16,0 0 5-16,-8 9-5 15,-2 4 4-15,1 9 1 0,-3 2 18 16,-1 3-23-16,-1 0 0 16,-1 10-3-16,-1 13-12 15,3 2 13-15,5 6 0 16,3-1 2-16,5 2-5 15,0-4 11-15,0-2-6 16,20-4 0-16,2-5-1 16,3-4-6-16,2-6-10 15,2-7 17-15,0 0 31 16,2-5-24-16,0-17 5 16,-2-6-9-16,-5 0 9 15,-4-2-12-15,-3 2 0 16,-7 2 1-16,-8 2-11 15,1 4 14-15,-3 3-4 0,0 7 0 16,0 6 14-16,0 4-8 16,0 0-6-16,0 0-7 15,0 0-2-15,0 0-14 16,0 13 22-16,-5 8 0 16,-1 8-6-16,2 3 7 15,0 4 0-15,4-3 2 16,0-1-3-16,12-3 1 15,5-7 0-15,4-10 0 16,-5-8 4-16,-7-4-10 0,1 0 12 16,2-21-3-1,1-11-2-15,1-3-1 16,-3-2-8-16,0 3-4 16,-5 5-46-16,-1 2 57 0,-3 10-1 15,-2 4 2-15,3 9 11 16,-3 3-10-16,2 1-2 15,2 0-17-15,3 4-16 16,-1 11 34-16,6 1 0 16,1-1 2-16,1-6 4 15,1-4-1-15,-1-3-5 16,-6-2 3-16,3 0 4 16,-3-7 10-16,-2-10-17 15,3-4 6-15,-1-6 10 16,0-4-11-16,-2-3-1 0,-1 0-4 15,-1 2 5-15,-2 3-5 16,0 6 23-16,-2 5-10 16,0 8 53-16,0 6-44 15,0 1-5-15,0 3-17 16,0 0-11-16,4 7 2 16,2 21-4-16,2 16 13 15,-1 13 6-15,4 6-5 16,-2 7-1-16,2 7 2 15,0 5 7-15,-2 3 1 16,-2 1-8-16,-3-4 5 16,-2-4 3-16,1-12-7 0,1-14-3 15,-4-14 0-15,5-14 5 16,-1-14-16-16,-4-10 2 16,5 0-48-16,-1-10 52 15,5-18-109-15,2-8-228 16</inkml:trace>
  <inkml:trace contextRef="#ctx0" brushRef="#br0" timeOffset="58025.5">4400 10770 783 0,'0'0'224'15,"0"0"-135"-15,0 0-32 0,0 0-34 16,0 0-16-16,0 0-7 15,75-110 1-15,-50 105 21 16,-9 5-34-16,-12 0 12 16,-4 0-19-16,0 17 18 15,-10 5 1-15,-22 4 9 16,-6 1-9-16,-4-6-4 16,2-5-32-16,13-12-129 15,13-4-80-15,14-16-202 16</inkml:trace>
  <inkml:trace contextRef="#ctx0" brushRef="#br0" timeOffset="74161.96">4930 10805 222 0,'-2'0'133'0,"2"0"-68"16,0 0-43-16,0 0 7 15,0 0-9-15,0 0-2 16,0 2 26-16,0-2-29 16,0 0 41-16,0 0 30 15,16 0 27-15,9-17-4 16,10-9-82-16,3-10-8 16,4-3 21-16,1-5-30 0,-8 0-8 15,-6-2-2 1,-4 2 9-16,-10 0-4 0,-8 4-5 15,-2 4 0-15,-5 5-5 16,0 10 12-16,0 7-10 16,0 5 3-16,-2 4-11 15,-4 3 11-15,2 0 0 16,0 2 5-16,-5 0-16 16,-7 0 4-16,-1 7 1 15,-2 14 6-15,0 4 0 16,3 6-10-16,3 8 10 15,1 2 0-15,6 1-11 16,4 2 11-16,2 0 0 16,0 0 0-16,0-3 8 0,4-3-3 15,12-6-5-15,-3-6 0 16,5-6-9-16,-3-8 19 16,-1-7-22-16,3-5 24 15,2 0-6-15,2-1 35 16,4-19-33-16,2-6-4 15,-2 1 12-15,-5-2-5 16,-3 3-10-16,-3 5-1 16,-7 4 8-16,-1 5-7 15,-4 6-1-15,-2-1 0 16,0 5-2-16,0 0 2 16,0 0 0-16,0 0-3 15,0 0-1-15,0 0-5 16,0 0-27-16,0 17 36 0,0 5-1 15,0 2 11-15,0 5-10 16,0-3 1-16,12 3 5 16,-1-3 2-16,2-6-8 15,1-5 0-15,-4-8-7 16,2-5 20-16,1-2-10 16,0 0 18-16,1-4-20 15,-1-16 26-15,3-6-27 16,-5-4 0-16,1-3-8 15,-8-6-20-15,-2-1 16 16,-2 0-2-16,0 2 14 16,0 3 4-16,-12 9-3 15,4 4 11-15,-1 10-11 0,5 5 15 16,2 7-16-16,-2 0 0 16,2 0-21-16,-2 0 13 15,-5 15 4-15,3 11 4 16,-1 5-16-16,4 5 24 15,3 1-12-15,0-1 4 16,0-4 0-16,10-3 21 16,5-10-21-16,1-1 0 15,-1-11 2-15,1-7 0 16,7 0 19-16,3 0-3 16,3-13-15-16,0-8 15 15,-5-4-18-15,1-1-4 16,-4-3-6-16,-4 0-13 0,1 2 16 15,-5 5 1-15,-3 4 6 16,-4 5 8-16,-6 5-3 16,2 7 16-16,-2 1 30 15,0 0-51-15,0 0 4 16,0 0-4-16,0 0-29 16,0 0 27-16,0 15-1 15,0 3 3-15,0 4 0 16,0 5 3-16,0 3-3 15,0 0 0-15,0 1 7 16,0-2-4-16,5-5-3 16,3-4 0-16,0-8-5 0,-4-7 5 15,2-5 0-15,5 0 16 16,7-9-10-16,0-13 19 16,2-5-25-16,-4 4 0 15,-5-1-13-15,-2 0-8 16,-5 0 9-16,1 1 11 15,-3 0-1-15,1 0-3 16,1 5 5-16,-2 4 0 16,-2 6 38-16,0 7-33 15,2 1 20-15,0 0-25 16,3 0-23-16,-1 4 21 16,6 15-5-16,-2 6 7 15,1 3-1-15,3-1 8 16,-2 2-7-16,1-7 0 15,1-6 13-15,-6-4-17 0,1-6 4 16,-3-4 0-16,4-2 12 16,0 0 0-16,5-14-6 15,5-10-1-15,-3-6 2 16,2-5-14-16,-11 2-10 16,1-2 11-16,-7 1-15 15,0 2 25-15,0 8-4 16,0 8 10-16,0 5-8 15,0 11 39-15,0 0-28 16,0 0-6-16,0 0-14 0,0 0 0 16,0 7 7-16,0 13-8 15,0 6 9-15,0 1-11 16,11-1 10-16,2-3 0 16,3 0-4-16,4-5 7 15,2-6-3-15,5-5 0 16,0-4 3-16,0-3 9 15,-3 0-12-15,-2-3 0 16,3-15-11-16,-3-1 11 16,0-4-3-16,-2 0-1 15,-1-3-17-15,-6 1 15 16,-5 2 3-16,0 8 3 16,-8-2-9-16,0 5 9 15,0 5 0-15,0 0 0 16,0 2-43-16,-10 3 31 0,-3 2-11 15,-1 0 22-15,-1 0-20 16,2 12 21-16,-1 4 0 16,3 2-1-16,-3 8-10 15,8 8 5-15,2 6 3 16,2 7 3-16,2 1 22 16,0-2-20-16,0-6 11 15,12-10-2-15,5-5-1 16,-2-13-12-16,1-7 3 15,-5-5-1-15,0 0 44 16,2-3-36-16,0-20 16 16,3-3-19-16,-3-4 13 0,3-2-20 15,3 0 2-15,2 1 0 16,4 2-12-16,2 5 12 16,2 4 0-16,0 6-5 15,-2 7-3-15,-6 7 0 16,-3 0 8-16,-5 0-9 15,-3 18-5-15,-8 5 2 16,-2 1 12-16,0 1 0 16,-18 3-10-16,-9-1 10 15,-2-5 0-15,-2-4 0 16,5-7 6-16,3-6 4 16,7-5-7-16,8 0 15 15,1 0-12-15,5-5 36 0,2-10-34 16,0 5-3-1,0 0 41-15,0 6-39 0,0 2 15 16,0 0-22-16,2 2-3 16,7 0 3-16,2 0 0 15,0 11 1-15,0 8-7 16,1-1 9-16,1 2-3 16,0-4 0-16,3 1 5 15,4-5-5-15,4-3 0 16,3-7 5-16,2-2 4 15,4 0-4-15,4-18-4 16,0-12-1-16,-1-3-3 0,-3-6-5 16,-6 0 8-1,-7 0 0-15,-7-4-18 0,-4-3 22 16,-2-4-4-16,-7 1 0 16,0 2 3-16,0 3-3 15,0 10 3-15,0 8-1 16,0 10 25-16,0 7-24 15,0 6 4-15,0 3-7 16,0 0 6-16,0 0-10 16,0 0 4-16,0 0-2 15,0 14-18-15,0 10 24 16,-3 10-4-16,-5 6 0 16,-3 6-5-16,1 9 5 15,4-2 0-15,2 3 3 16,1-5-8-16,3-7 6 0,0-9-1 15,0-8 0-15,13-10 1 16,1-6-1-16,4-9 0 16,4-2 2-16,5 0 6 15,0-4-8-15,2-12-1 16,-2-6-13-16,-3 0-38 16,-2-2 2-16,-4 0-45 15,-7 0-54-15,-9 1-36 16,-2 4-158-16,0 5-87 15</inkml:trace>
  <inkml:trace contextRef="#ctx0" brushRef="#br0" timeOffset="74329.39">7023 10553 59 0,'0'0'166'15,"0"0"19"-15,0 0 96 16,0 0-14-16,0 0-49 16,0 0-129-16,0 0-57 15,5-5 31-15,29-6-61 16,8 1-1-16,5 0-1 15,4 0-11-15,-4 0 1 16,-3 1-60-16,-5-3-150 16,-8-9-143-16</inkml:trace>
  <inkml:trace contextRef="#ctx0" brushRef="#br0" timeOffset="75512.58">8236 10548 241 0,'0'0'220'15,"0"0"-75"-15,0 0-19 16,0 0 31-16,0 0-120 15,0 0-11-15,27-59 47 16,-19 27-54-16,0-7 15 16,-4-5 12-16,0-4-37 0,-1 1 25 15,-1-1-28 1,-2 3-2-16,0 9 21 0,0 6-21 16,0 11 2-16,0 7 23 15,0 5-27-15,0 5 24 16,0 2-21-16,0 0 6 15,0 0-22-15,0 0 11 16,0 12-1-16,0 9-10 16,-5 1 13-16,-5-5-2 15,2 2 0-15,0-5 3 16,-1-3-4-16,5 0 2 16,-1-3-1-16,2-4 0 15,3-2 9-15,0-2-9 16,0 0 0-16,0 0 4 15,0 0 11-15,0 0-11 0,0 0-4 16,0 0 3-16,0 0 10 16,0 0-13-16,0 0 0 15,0 0 5-15,0 0-2 16,0 0-3-16,0 0 0 16,0 0 0-16,0 0-6 15,0 0 3-15,0 0 3 16,0 0 0-16,0 0 6 15,0 0-5-15,0-9-1 16,0 2 0-16,3-2 9 16,0 3-9-16,1 2 0 15,-2-1 5-15,0 0-7 0,-2 2 2 16,2 1 0-16,-2-1-4 16,0 3 8-16,0 0-4 15,0 0 0-15,0 0-5 16,2 0-12-16,-2 21 2 15,3 19 15-15,-3 10 0 16,0 8 5-16,0 2-6 16,0-2 1-16,0-3 0 15,-11-8-9-15,-1-7 8 16,1-9-70-16,5-11-19 16,1-13-105-16,5-7-116 15,0-1-245-15</inkml:trace>
  <inkml:trace contextRef="#ctx0" brushRef="#br0" timeOffset="75924.57">8580 10249 78 0,'0'0'473'16,"0"0"-262"-16,0 0-88 16,0 0-8-16,0 0-28 15,0 0-31-15,38-73 20 16,-38 73-58-16,0 0-2 15,0 0-2-15,0 0-8 16,0 0-12-16,-9 14 3 16,-9 20 3-16,-7 10 19 0,6 9-13 15,2 3-6 1,11 2 17-16,6-4-4 0,0-8-13 16,0-10 0-16,17-10 3 15,6-13 5-15,4-12 2 16,6-1-10-16,5-15 7 15,0-21 4-15,-2-5-11 16,-12-5 0-16,-13-4 3 16,-11-4 2-16,0-1-4 15,-18-5-1-15,-9 14 0 16,-1 13 3-16,1 17-4 16,0 16 1-16,-4 0-1 15,2 22-17-15,2 16-17 0,11 6-61 16,16 0-111-16,0-4-129 15,10-10-241-15</inkml:trace>
  <inkml:trace contextRef="#ctx0" brushRef="#br0" timeOffset="76254.45">9130 10135 744 0,'0'0'147'16,"0"0"-128"-16,0 0-19 0,0 0-1 16,0 0 1-16,0 0 0 15,-4 132-4-15,4-110 4 16,15-12 13-16,3-8-4 16,2-2 41-16,0-2 0 15,1-22-27-15,-6-4-2 16,-9-2-12-16,-6-2-1 15,0 1 21-15,-15 8-9 16,-10 2 56-16,-2 12-56 16,-4 9 3-16,-2 0-23 15,-3 7-10-15,5 20 7 16,7 6-25-16,11 2-130 16,13-3-29-16,0-9-238 0</inkml:trace>
  <inkml:trace contextRef="#ctx0" brushRef="#br0" timeOffset="76532.3">9629 9934 567 0,'0'0'235'0,"0"0"-32"16,0 0-88-16,0 0-19 15,0 0-29-15,0 0-65 16,72-87-4-16,-72 118-9 15,0 13 11-15,0 14 17 16,-29 14-13-16,-12 12-1 16,-9 15 17-16,-10 11-10 0,-10 10-1 15,-6 5-9 1,2-5 11-16,3-8-7 0,18-13-4 16,15-19-24-16,18-20-35 15,17-20-145-15,3-26-81 16,14-14-225-16</inkml:trace>
  <inkml:trace contextRef="#ctx0" brushRef="#br0" timeOffset="76837.92">9828 10418 223 0,'0'0'515'0,"0"0"-379"15,0 0-102-15,0 0-31 0,0 0-2 16,0 0 21-16,-74 81-10 16,72-56-17-16,2-7 10 15,0-7-3-15,2-4 31 16,16-6-31-16,3-1 21 16,-6 0 37-16,-1-18-58 15,-8-3 16-15,-6-2-9 16,0 3-4-16,-18 6 25 15,-13 4-30-15,-3 6-6 16,-1 4 6-16,4 0-84 0,2 8-41 16,15 2-192-16</inkml:trace>
  <inkml:trace contextRef="#ctx0" brushRef="#br0" timeOffset="78054.36">11239 10024 128 0,'0'0'278'0,"0"0"-195"0,0 0-78 16,0 0 0-16,0 0 40 15,0 0 11-15,16 7-13 16,-16-7 0-16,2 0 38 16,-2 0-21-16,0 0 21 15,0 0 15-15,4 0-47 16,3 0 28-16,1-7-47 16,2-6-20-16,-4 4 2 15,1 1-12-15,-3 2 0 16,-2 3 36-16,-2 0-21 15,0 3 20-15,2 0-5 16,-2 0-29-16,0 0-1 0,0 15 0 16,0 19 0-1,0 15-8-15,0 7 16 0,4 2-8 16,2-5 0-16,1-6 5 16,-1-15-1-16,1-11-4 15,2-13 0-15,6-8 6 16,6-4 3-16,5-24-3 15,4-13-6-15,1-2 8 16,-4-2-11-16,-4 3 3 16,0 0 0-16,-1 1-17 15,-3-2 19-15,-4 2-2 16,-1 7 3-16,-8 9 2 16,-2 6 31-16,-1 10-20 15,-3 4-7-15,0 4 21 16,2 1-22-16,-2 0-12 0,0 1 4 15,0 28-1-15,0 17-12 16,0 12 13-16,0 10 0 16,0 11-3-16,0 9 8 15,-7 6-5-15,1 2 0 16,-6-4 6-16,3-7-7 16,3-7 1-16,4-12 0 15,2-12-10-15,0-15 11 16,-6-12-1-16,2-10 0 15,0-12 8-15,-5-5-11 16,-5 0 6-16,-7-2 8 16,-4-24 28-16,0-9-37 0,8-9 17 15,5-5-5 1,10-8-8-16,2-2 4 0,0-1-10 16,25 2 0-16,8 3-12 15,5 7-15-15,7 8-11 16,-1 12-16-16,1 12-83 15,-5 5-102-15,-2 6-315 16</inkml:trace>
  <inkml:trace contextRef="#ctx0" brushRef="#br0" timeOffset="79575.6">10906 9775 254 0,'0'0'320'15,"0"0"-115"-15,0 0-67 16,0 0-46-16,0 0-47 16,0 0-24-16,0-28-21 15,-8 62 0-15,-17 20 17 0,0 15 21 16,0 17 29-16,6 13-29 16,11 8-20-16,8 2 35 15,8-5-51-15,36-14 5 16,22-20-7-16,18-21-1 15,21-24 0-15,16-25-56 16,12 0-106-16,8-44-143 16,4-13-481-16</inkml:trace>
  <inkml:trace contextRef="#ctx0" brushRef="#br0" timeOffset="80655.59">14034 9916 422 0,'0'0'260'16,"0"0"-104"-16,0 0-12 0,0 0-46 15,0 0-9-15,0 0 3 16,-9-56-62-16,9 56 3 16,0 0-33-16,0 1-10 15,0 31 6-15,7 16 4 16,7 10 5-16,1 3-5 16,-1-6 10-16,-3-14-11 15,-3-12 1-15,0-14 0 16,-6-8 6-16,4-7 6 15,5-14 35-15,5-27 28 16,6-15-64-16,0-6-3 0,-1-7-8 16,-6-1 0-1,-4 0 8-15,-4 6-7 0,-3 14-1 16,1 19 0-16,-3 14-15 16,0 15-4-16,8 2-38 15,5 21-182-15,7 11 11 16,11 6-215-16</inkml:trace>
  <inkml:trace contextRef="#ctx0" brushRef="#br0" timeOffset="82532.59">14663 9953 514 0,'0'0'232'16,"0"0"-113"-16,0 0-34 0,0 0-35 15,0 0-31-15,0 0 27 16,0-23-25-16,0 20-14 16,0 3 43-16,0 0-25 15,0 0-4-15,0 0-12 16,0 0 0-16,0 0-17 16,0-1 8-16,0-1 0 15,-4-3 14-15,-5 0-14 16,-3-3 8-16,1-6-4 15,3 0 10-15,0-4-13 16,2 2 4-16,1 2-3 16,-1-2 37-16,2 0-38 0,-4 4 8 15,4 0 4-15,-3 7-5 16,3 3 4-16,-4 2-12 16,-9 0 4-16,2 0-9 15,-3 24 5-15,0 6 0 16,1 9-2-16,1 5-2 15,3 2 4-15,4 1 0 16,4-4 0-16,2-11 3 16,3-10-3-16,0-10 0 15,0-8-6-15,0-4-18 16,0 0 24-16,12-9 0 16,3-18-17-16,-1-4 9 0,1-4-39 15,-1 3 5 1,1 0 23-16,2 6 8 0,-2 3 2 15,3 9 9-15,-1 2 0 16,1 12-8-16,3 0 11 16,0 7-3-16,0 19 2 15,-1 2 8-15,-3 2-4 16,-1-2-6-16,-3-5 1 16,-4-10 3-16,1-6-1 15,-4-7-3-15,3 0 18 16,2-17-13-16,0-15 6 15,2-6-11-15,1-11 12 16,-1-2-24-16,3-9 12 0,-3-5 0 16,3 2-5-1,-3 0 11-15,1 2-6 0,-5 1 0 16,-3 11 0-16,-2 8 46 16,-1 15-18-16,-3 14 3 15,0 7 14-15,0 5-45 16,0 0 0-16,0 1 0 15,-9 22 0-15,-4 11-6 16,3 1 7-16,6 7-1 16,2 2 0-16,2 7 3 15,0 7-3-15,0 4 0 16,0 5 1-16,0-4 4 16,0-1-4-16,4-16-1 15,1-5 0-15,2-15 7 16,2-9-11-16,-1-8 4 0,4-7 0 15,-1-2 6 1,0 0-6-16,3-2-7 0,1-19 2 16,5-8-60-16,0-9 23 15,2-6-2-15,-2-7 9 16,1 3 23-16,-4 4 13 16,-1 10-1-16,-3 10 0 15,-3 12 5-15,-2 2-5 16,-1 8 0-16,-3 2 10 15,3 0-9-15,-2 2-1 16,-3 20 0-16,0 12-2 16,-2 5 14-16,0 2-12 15,0 4 0-15,2-8 4 0,3-2-3 16,-1-7-1-16,-2-9 0 16,2-8 0-16,6-11-16 15,-1 0 16-15,1-8 0 16,2-19-31-16,-5-2 0 15,-1-9-39-15,1-6-15 16,4-2-24-16,0-3 22 16,2 3 84-16,-1 13 3 15,1 6 43-15,1 8 87 16,-1 10-55-16,-1 3-10 16,-2 6 3-16,1 0-62 15,3 0 21-15,-1 24-18 16,-2 6-1-16,-4 12 14 0,2 7-19 15,-3-2 10 1,6-2-4-16,-1-9 3 0,2-9-12 16,1-6 0-16,1-10 5 15,5-4 12-15,5-7-16 16,0 0 1-16,-2-12-2 16,4-17-13-16,2-6-28 15,-4-5-4-15,-3-3-14 16,-6 3 59-16,-5-1-25 15,-6 8 25-15,-5 5-3 16,0 5 15-16,0 6-5 0,0 5 10 16,0 2-6-16,0 3 34 15,-5 4-39-15,-11 3-3 16,-3 0-3-16,-6 0 0 16,-2 8 0-16,5 12 0 15,1 4 4-15,8 6-7 16,5 7 3-16,3 6 0 15,5 3 4-15,0 3 3 16,5-6-7-16,16-9 2 16,6-7 4-16,2-10 28 15,0-8-28-15,2-9 9 16,1 0-4-16,-1-9 0 16,2-18-8-16,-4-9-3 15,0-8 4-15,-2-4-3 16,0-3-1-16,2 0-8 0,0 5 2 15,0 0 3-15,-6 13 3 16,-11 7 14-16,-5 13 1 16,-7 8 50-16,0 5-40 15,0 0-20-15,-24 0-5 16,-12 22-5-16,2 7 5 16,10 0 0-16,13 0 4 15,11 2-8-15,4 1 4 16,34 0 0-16,11 3-1 15,5-3 9-15,-6-5-8 16,-13-5 0-16,-18-4 0 16,-17-4 0-16,0 4 8 15,-15 1-8-15,-26 3 11 0,-7-5-1 16,-6-2-10-16,-2-7 0 16,4-8-23-16,11 0 10 15,16-8-114-15,23-26-89 16,8-20-285-16</inkml:trace>
  <inkml:trace contextRef="#ctx0" brushRef="#br0" timeOffset="83432.92">16785 9460 321 0,'0'0'214'0,"0"0"14"16,0 0-81-16,0 0-11 15,0 0-27-15,0 0-55 16,9-25 1-16,-9 25-45 15,2 0 4-15,-2 9-28 16,0 19 17-16,0 8-3 16,0 5 5-16,0-1 2 15,0-5-7-15,0-3 0 16,0-11 5-16,0-7 4 16,0-8-6-16,12-6-3 15,1 0 10-15,7-8 0 0,3-16-10 16,0-5 0-16,8-4-9 15,3-6 1-15,2 6-21 16,-5 1 25-16,-4 7-6 16,-12 9 10-16,-2 8 0 15,-5 6 0-15,-2 2 0 16,-1 2-13-16,-3 22 12 16,-2 8 1-16,0 3 10 15,0 2-3-15,0-5 3 16,0-6-10-16,-2-5 2 15,-3-5 10-15,3-7-12 16,2-2 0-16,0-5-3 16,0-2 22-16,0 0-19 15,0-18 4-15,11-10 7 0,5-4-22 16,1-3-4-16,-1-2 4 16,-3 2 11-16,6 0-40 15,-4 4 40-15,-1 9 0 16,1 6 0-16,-6 6 0 15,2 6 4-15,2 4-4 16,-3 0 10-16,5 0 1 16,-1 25 1-16,-1 6 10 15,3 10-12-15,-1 1 35 16,1-5-45-16,-1-4 9 16,-1-8-9-16,-3-8 9 15,-5-7-9-15,4-10 0 16,-4 0-22-16,3 0 13 0,-1-25-72 15,2-6-127-15,-3-10-145 16</inkml:trace>
  <inkml:trace contextRef="#ctx0" brushRef="#br0" timeOffset="83720.84">17369 9007 610 0,'0'0'227'15,"0"0"-177"-15,0 0-19 16,0 0-25-16,0 0 23 0,0 0-13 16,-56 138-9-16,76-123 26 15,7-13-22-15,0-2 52 16,-4 0 6-16,-4-14-58 16,-5-6 15-16,-10-2-16 15,-4-2-3-15,0 3 10 16,-2 3-15-16,-18 4-2 15,-5 12 0-15,3 2-8 16,0 5 4-16,2 19 4 16,9 5-96-16,9 0-42 15,2-7-251-15</inkml:trace>
  <inkml:trace contextRef="#ctx0" brushRef="#br0" timeOffset="86258.5">18559 9381 112 0,'0'0'213'16,"0"0"-32"-16,0 0-3 16,0 0-67-16,0 0-4 15,0 0-18-15,10 0-44 16,-10 0 6-16,0-4-10 16,-2-3-9-16,-15 0-1 0,-7-5-31 15,-1 1 0 1,-1 3-4-16,-1-2 14 15,-2 4-10-15,2 4 0 0,-2 2 4 16,0 0-3-16,2 16-1 16,3 12 0-16,6 4-3 15,5 4 11-15,6 0-8 16,7 1 0-16,0-9 3 16,0-4 2-16,11-11-3 15,11-13-2-15,10 0 13 16,-1-5-2-16,2-22-10 15,-4-4-1-15,-4-10-3 16,0-6-8-16,-3-8-18 0,-2-5 4 16,0-3 24-16,-5 0-14 15,-3 1 13-15,-4 3 2 16,-3 10 0-16,-1 8 20 16,1 19 3-16,-5 10 19 15,3 10 11-15,-3 2-50 16,0 0-3-16,0 12-10 15,0 15 10-15,0 8 1 16,0 7 5-16,0 4-6 16,0 3 12-16,0-1 1 15,-8 0-10-15,2-2 1 16,1-2 3-16,5-3 5 16,0-7-10-16,0-6-2 15,5-7 0-15,19-5 9 16,7-6-9-16,3-6 0 0,3-4-2 15,4 0-4-15,-3-21-39 16,4-11 14-16,-7-5-8 16,-2-3-45-16,-8-1 34 15,-2-3 6-15,-3 5 1 16,-5 1 38-16,-1 6-6 16,-9 8 11-16,-3 6-4 15,-2 5 20-15,0 8-8 16,-7 0 13-16,-15 5-20 15,-3 0 14-15,-2 12-9 16,4 15-6-16,0 4 34 16,7 6-30-16,7 4 23 15,9 0-7-15,0 2-16 16,0-8 24-16,0-7-24 0,9-4-4 16,5-7 5-16,1-9 8 15,3-4-13-15,2-4 8 16,2-4-8-16,3-21 0 15,4-7-17-15,2-6-16 16,-2 0 19-16,0 1-39 16,-4 4 53-16,0 3 0 15,-4 6 1-15,-1 7 22 16,1 8-8-16,-8 6 21 16,-5 3 7-16,2 0-40 15,-1 3 18-15,-3 13-10 16,-4 6-4-16,0 0 39 0,-2 0-42 15,0 0 0-15,0-4 5 16,0-2-3-16,0-6-6 16,-4-4 0-16,2-1 2 15,2-5-4-15,0 0 2 16,0 0 0-16,0 0-7 16,0-14-3-16,0-5-7 15,0-3 3-15,0-6 14 16,0 0-6-16,0 0 6 15,0 4 0-15,0 4-1 16,0 10 4-16,0 6-3 16,-6 4 0-16,-6 0 8 15,1 9-17-15,-4 12 16 0,3 3-7 16,1 1 4-16,3 6 7 16,2-2-11-16,6 4 0 15,0-1 6-15,0-4 4 16,0-3-8-16,19-7-2 15,3-6 0-15,5-5 11 16,2-7-11-16,4 0 0 16,-1 0 6-16,-3-12-18 15,-6-8 6-15,-4-4-17 16,-3-5 20-16,-1-2-29 16,1-3 31-16,-1-2 1 15,1 2 0-15,-3 4-1 16,-2 7 2-16,-2 7-1 0,-4 7 9 15,-3 7 3-15,0 2-12 16,-2 0 0-16,0 0 4 16,0 0-17-16,0 6 15 15,-6 15-2-15,-3 5 4 16,4 6 9-16,5 5-13 16,0 1 2-16,7 0 6 15,12-4 2-15,4-7-10 16,0-9 0-16,-6-7 3 15,-3-6 9-15,-1-5-12 16,3-9 3-16,5-21 11 16,6-14-1-16,0-9-13 15,-4 0 0-15,-5-10-1 16,-7 0-3-16,-3-6 4 0,-6-5 0 16,1-2 4-16,-1 2-7 15,3 9 4-15,-1 16-1 16,1 14 10-16,-1 17-3 15,-4 11 3-15,2 2 1 16,-2 5-3-16,0 0-10 16,0 8 2-16,0 21 0 15,0 10-3-15,-2 10 3 16,-7 7 0-16,0 8 0 16,0 2 3-16,0 3-1 0,1 1-1 15,3-2-1-15,5-7 0 16,0-8 5-16,0-9-5 15,11-11 0 1,7-12 7-16,2-8-3 0,0-12-2 16,2-1-2-16,1 0 1 15,3-18 8-15,1-11-9 16,4-2 0-16,3-5-6 16,1-6-5-16,-1 0 1 15,-3 0-2-15,-4 1 8 16,-7 7-17-16,-7 6 20 15,-7 7 0-15,-2 4 1 16,-4 8-6-16,0 0 6 0,0 5 0 16,-8 0-3-1,-9 1-11-15,-4 3 14 0,-5 0 0 16,-1 5 0-16,3 10-10 16,-1 4 10-16,3 4 0 15,4 5-3-15,5 3 1 16,4 8 2-16,9 1 0 15,0 5 4-15,4-6-4 16,23 1 3-16,4-8-3 16,5-8 13-16,-1-9 0 15,3-14-13-15,-5-1 4 16,-4-10 4-16,-4-18-5 16,-2-6 1-16,-5-4-4 15,-5-6 0-15,0-4-11 16,3-3 11-16,-3 2-1 0,5-1 3 15,2 1-1-15,-2 9-1 16,-2 15 0-16,-10 8-3 16,-6 15 12-16,0 2-13 15,-8 5 4-15,-15 16 0 16,-2 5-5-16,7-1 5 16,9 2 0-16,7-1-2 15,2 6 2-15,0 4 0 16,25 7 10-16,10 3-2 15,5 1 37-15,-1 2-43 16,-12-9-1-16,-12-11-1 16,-15-6 7-16,0-11-7 0,-17-10 0 15,-24-2-7 1,-13-5-5-16,-8-22-36 0,-9-4-70 16,-8-10-99-16,0-8-445 15</inkml:trace>
  <inkml:trace contextRef="#ctx0" brushRef="#br0" timeOffset="86421.41">19483 8825 1016 0,'0'0'177'0,"0"0"-158"15,0 0-17-15,0 0-2 0,0 0-48 16,0 0-124-16,8 105-420 15</inkml:trace>
  <inkml:trace contextRef="#ctx0" brushRef="#br0" timeOffset="88524.41">20234 9024 151 0,'0'0'143'0,"0"0"2"16,0 0-71-16,0 0 5 16,0 0-35-16,0 0 4 15,19-75 9-15,-19 75 1 16,0 0-32-16,0 0-26 16,0 24-7-16,0 9 7 15,-4 4 20-15,-5 0-20 16,5-3 14-16,4-4-11 15,0-10-2-15,0-7 3 16,0-6-1-16,0-7-3 0,0 0 9 16,4-2-1-16,3-18 14 15,2-9-22-15,-3 4-5 16,4-1 1-16,-6 5-6 16,-2 10 10-16,0 2 0 15,0 7 5-15,1 2 8 16,-3 0-13-16,0 12-13 15,0 19 13-15,0 6 29 16,-3 8 3-16,-5-1-16 16,-1-3-15-16,6-4 27 15,3-9-28-15,0-12 1 16,0-6-2-16,0-10 18 16,0 0-13-16,3-6 22 15,12-21-25-15,6-4 9 0,0-5-10 16,0-1-15-16,-3 2 1 15,-3 3-15 1,-3 10 29-16,-8 7 4 0,-2 10-4 16,-2 3 59-16,2 2-37 15,1 0-22-15,-3 18-6 16,0 10 6-16,0 0 45 16,0-3-24-16,4-4-8 15,-2-9 17-15,0-4-28 16,-2-5-1-16,0-3 13 15,0 0-11-15,2 0 26 16,0-13 2-16,4-13-29 16,0-2 14-16,-1 0-16 0,-3 6 0 15,0 12-3 1,-2 6 3-16,2 4-5 0,4 6-36 16,4 24-53-16,1 10 83 15,5 4-134-15,-1-10-163 16</inkml:trace>
  <inkml:trace contextRef="#ctx0" brushRef="#br0" timeOffset="89100.08">21312 8705 36 0,'0'0'236'0,"0"0"-78"16,0 0-5-16,0 0-10 15,0 0-46-15,0 0-12 16,0-41 2-16,0 36-19 0,0-2-11 16,0 4 10-1,0 1-37-15,0 2 8 0,0 0-5 16,0 0-25-16,0 0 16 16,-13 2-24-16,-5 24 0 15,-9 16-1-15,3 14 3 16,4 8-2-16,2 5 18 15,11-4-18-15,7-4 18 16,0-11-18-16,16-10 0 16,10-17 2-16,6-12 10 15,6-11-12-15,4-8 9 16,8-29-8-16,-8-10 15 16,-7-10-12-16,-14-6-4 15,-13 0 2-15,-8-2 6 0,0 5-8 16,-8 7 0-16,-13 9 3 15,-4 12-4-15,-6 13 1 16,-4 17-5-16,-14 2 1 16,-2 30-75-16,-5 19-56 15,12 2-199-15,15-2-383 16</inkml:trace>
  <inkml:trace contextRef="#ctx0" brushRef="#br0" timeOffset="94740.58">1692 12557 12 0,'0'0'371'16,"0"0"-262"-1,0 0-3-15,0 0-35 0,0 0-22 16,0 0 41-16,0 0-1 16,-2-56-26-16,2 52-7 15,0 1-7-15,0 3 19 16,0 0-19-16,0 0 4 15,0 0-25-15,0 0-27 16,0 0 11-16,0 0-12 16,0 0-20-16,0 19 17 15,0 13-15-15,0 7 18 16,0 2 0-16,0-5 7 16,0-6-5-16,0-6-2 15,0-6 0-15,0-5-1 0,0-6 4 16,0-5-3-16,0-2 0 15,4 0 0-15,4 0 0 16,9-4 14-16,4-21-6 16,4-4-8-16,4-5-16 15,-4-2 5-15,-5 2 11 16,-5 3-16-16,-4 4 16 16,-4 7 0-16,-5 4 1 15,1 4 4-15,-1 5-1 16,-2 3 3-16,0 4 15 15,0-1-20-15,0 1 17 16,0 0-19-16,0 0-21 16,0 0 19-16,0 4-22 0,2 11 19 15,0 6 2 1,0 5 3-16,3 2 17 0,1-1-17 16,-3 4 0-16,4-4 17 15,-5-8-16-15,2-5 3 16,0-8-4-16,-1-4 0 15,1-2 10-15,6 0-6 16,2-10 16-16,5-14-1 16,-2-3-10-16,1 2-9 15,-3-1 0-15,-3 2 8 16,0-2-7-16,1 1-1 16,-3 4 0-16,4 5-2 15,-3 5 16-15,-3 6-14 0,-1 3 16 16,-2 2-14-16,1 0-4 15,3 4-10-15,3 19 7 16,4 5-6-16,-3 5 19 16,-2-3-13-16,-2-5 5 15,-7-6-52-15,0-5-37 16,0-9-117-16,-5-5-142 16</inkml:trace>
  <inkml:trace contextRef="#ctx0" brushRef="#br0" timeOffset="94902.49">2035 12264 1079 0,'0'0'149'0,"0"0"-112"16,0 0-21-16,0 0-16 16,0 0-18-16,0 0-74 15,-98-10-109-15,44 40-237 16</inkml:trace>
  <inkml:trace contextRef="#ctx0" brushRef="#br0" timeOffset="95055.52">1814 12290 59 0,'0'0'1120'15,"0"0"-1076"-15,0 0-30 0,0 0-28 16,0 0-95-16,0 0-60 15,-91 26-85-15,60-5-225 16</inkml:trace>
  <inkml:trace contextRef="#ctx0" brushRef="#br0" timeOffset="95201.59">1582 12351 920 0,'0'0'96'15,"0"0"-96"-15,0 0-161 16,0 0-5-16,0 0-39 16,0 0-275-16</inkml:trace>
  <inkml:trace contextRef="#ctx0" brushRef="#br0" timeOffset="95487.91">2365 12318 607 0,'0'0'293'0,"0"0"-141"15,0 0-91 1,0 0-34-16,0 0-27 0,0 0-1 15,145 65 1-15,-112 7-3 16,-16 11-4-16,-17 10 0 16,-8-1-11-16,-42-1-19 15,-12-4-28-15,-11-8-158 16,4-23-318-16</inkml:trace>
  <inkml:trace contextRef="#ctx0" brushRef="#br0" timeOffset="98147">3561 12305 250 0,'0'0'305'16,"0"0"-231"-16,0 0-55 15,0 0-19-15,0 0-8 16,0 0 8-16,0 5 27 15,0-5 16-15,0 0-2 16,0 0 23-16,0 0-11 16,0 0-25-16,0 0 31 15,0 0 3-15,5 0 2 16,0 0 39-16,-1-14-50 16,1-6-46-16,-1-4-7 0,-4 0 15 15,0 4-13-15,0 3 0 16,0 10 2-16,0 3 18 15,0 1-22-15,-9 3 0 16,-9 0 4-16,-1 0 11 16,-8 9-15-16,-4 11 0 15,-3 9 0-15,5 6-4 16,2 5 4-16,5 4 0 16,4 0-10-16,7 1 14 15,4-8-4-15,7-6 0 16,0-12 1-16,0-6-12 15,9-8 16-15,11-5-5 16,7 0 21-16,4-18-14 0,5-9-7 16,-1-8 0-1,-6-1 0-15,-8 6 0 0,-6 4 5 16,-9 4-5-16,2 2 11 16,-4 4-6-16,-4 3 20 15,2 8-1-15,-2 3-10 16,0 2 13-16,0 0-27 15,0 0 0-15,2 0-1 16,1 0-12-16,1 20 8 16,2 20-1-16,-1 14 6 15,0 17 2-15,-3 8-2 16,-2 13 0-16,0 3-6 0,0 6 8 16,-2-1-2-1,-10-4 0-15,-1-9 2 0,2-12-5 16,0-15 6-16,0-16-3 15,-1-10 0-15,4-13 13 16,-1-11-13-16,1-4 0 16,2-5 1-16,-3-1 17 15,-7 0-7-15,-1-1 2 16,-8-19 11-16,1-4-18 16,4-10 5-16,4-8-7 15,7-13 4-15,9-11 4 16,0-8-9-16,3-4-3 15,24 4 0-15,4-3 2 16,8 3-4-16,7-6 2 16,0-4 0-16,5-1 4 0,0 1-4 15,-6 6 0 1,-5 10-2-16,-11 17 11 0,-13 16-5 16,-7 17-4-16,-9 12 3 15,0 6-8-15,0 0-10 16,0 13-5-16,-23 19 16 15,-4 7-4-15,4 1 7 16,4-1-13-16,11-10-17 16,6-5 27-16,2-6-30 15,0-6 17-15,0-4-5 16,12-2-3-16,9-1 4 16,8-5 5-16,0 0-32 0,0 0 17 15,-7 2-23 1,-11 5 47-16,-6 3 4 0,-5 6-15 15,0 2 18-15,0 4 9 16,0 3-2-16,0-2 36 16,0 4-39-16,-7-3 7 15,0-2-11-15,-2-5 9 16,7-8-7-16,0-4-2 16,2-5 5-16,0 0 12 15,2-3-3-15,20-15 12 16,7-8-26-16,3 1 0 15,-3-7-7-15,-2 3-24 16,-2-2-5-16,-4 2 33 0,-3 0-7 16,-5 7 10-16,-7 7 2 15,0 6 6-15,-4 7 30 16,-2 2-18-16,0 0-14 16,0 0-12-16,0 18 4 15,0 2 2-15,0 6 0 16,0 1 8-16,2-3-8 15,0 0 0-15,3-4 2 16,-1-6 3-16,2-6 0 16,2-4-5-16,0-4 0 15,3 0 11-15,1 0-5 16,1-8-6-16,5-12 5 16,-3-6-10-16,3-6-42 0,-5-3 1 15,-6-3 26-15,-3 0 6 16,-4 3 14-16,0 2 7 15,0 8 14-15,0 12 45 16,-6 5-47-16,-1 6 9 16,1 2-14-16,-6 0-6 15,-1 2-12-15,-3 16 4 16,-1 6 0-16,-2 4-3 16,4 6 5-16,4 0-2 15,4 4 0-15,5-3 5 16,2-3-9-16,0-6 4 15,6-5 0-15,13-7-4 16,1-3 4-16,0-7 0 16,4-4 13-16,5 0-9 0,0-16-4 15,0-12 0-15,0-3-17 16,0-5 16-16,-4-1-28 16,-6-2-21-16,-2 1 27 15,-11 2 4-15,-2 4 18 16,1 4 1-16,-5 8 0 15,2 8 30-15,-2 9-14 16,0 0 1-16,0 3-12 16,0 0-5-16,0 3-5 15,-7 16 4-15,-1 7 2 16,-1 4 6-16,2 4 0 16,2 5-7-16,5-1 0 0,0-1 12 15,0-5-12 1,7-6 0-16,9-7 1 0,4-13 7 15,2-6-3-15,3 0-1 16,1-20 1-16,-3-9-5 16,0-1-1-16,-6-3-23 15,-5-1-27-15,-2 2 30 16,-1-1-6-16,0 3 27 16,0 3 0-16,2 10 7 15,-2 5-7-15,-4 8 23 16,1 4-15-16,-1 2-8 15,-1 23-2-15,2 13 2 16,-1 8 15-16,7-2-8 16,0-3-2-16,5-5-5 15,-2-11 2-15,-4-14 2 0,0-6 4 16,-2-5-8-16,5-7 11 16,3-19-4-16,-1-8-14 15,1-6 3-15,-1-3-17 16,-3-2 12-16,1-1 4 15,-5 4 5-15,-3 1-2 16,-1 10 14-16,0 9 7 16,-3 8 5-16,0 7-14 15,-2 7 21-15,0 0-31 16,0 0-2-16,0 25-1 16,0 12 0-16,0 12 3 15,5 11 0-15,-5 8 6 0,0 8 19 16,0 10-24-16,0 7 5 15,0 5 7-15,-2 4-7 16,-5 5 1-16,-3-7-7 16,2-12 4-16,1-13 2 15,5-28 0-15,0-17-6 16,2-14 0-16,0-16-40 16,0 0 3-16,0-14-17 15,2-15-185-15,5-14-219 16</inkml:trace>
  <inkml:trace contextRef="#ctx0" brushRef="#br0" timeOffset="98399.43">4857 12209 708 0,'0'0'273'15,"0"0"-119"-15,0 0-106 16,0 0-44-16,0 0-4 15,0 0 3-15,201-94-7 16,-159 125 4-16,-13 3 0 16,-14 7 11-16,-15 0-11 15,0 2 27-15,-24 0-4 16,-19-3-21-16,-5-7 19 16,-4-8-19-16,3-11-4 0,5-10-34 15,8-4-147 1,14-9-147-16</inkml:trace>
  <inkml:trace contextRef="#ctx0" brushRef="#br0" timeOffset="100778.58">5880 12358 260 0,'0'0'220'0,"0"0"-21"0,0 0-27 15,0 0-12-15,0 0-39 16,0 0-25-16,9-19-3 16,11 6-76-16,7-8 10 15,4 0-13-15,5-5-11 16,-1-6 13-16,5-7-16 16,1-8 0-16,-1-8 1 15,0-3 6-15,-11-2-7 16,-7 2 0-16,-15 4 0 15,-7 4-14-15,0 8 14 16,0 8 0-16,0 10-12 16,-11 5 16-16,4 12-4 0,2 1 0 15,1 6 1-15,-1 0-16 16,-1 0 14-16,-6 0 1 16,-5 11-7-16,-1 12 10 15,-2 5-3-15,-2 10 0 16,1 10 0-16,2 6-12 15,1 10 12-15,-1 7 0 16,4-1 1-16,1 1 10 16,4-1-11-16,1-7 0 15,3-5 9-15,3-8-7 16,3-6-2-16,0-13 0 16,0-9-3-16,0-10 4 0,0-9-7 15,0-3 6-15,13 0 0 16,2-5 29-16,10-18-28 15,4-7-1-15,-2-2 0 16,2 1-14-16,0-1 11 16,-2 6 0-16,-2 1 3 15,-4 4-6-15,2 2 6 16,-1 3 0-16,-3 7-5 16,-9 2 4-16,-5 7 1 15,-5 0 0-15,0 0 2 16,0 0-15-16,0 16 1 15,0 6 12-15,0 5-1 16,0 5 11-16,0-1-11 16,-5-1 1-16,5-2 0 0,0-1 6 15,0-6-6-15,0-4 0 16,0-6-2-16,0-4 2 16,0-5 0-16,5-2 3 15,8 0 2-15,3 0 17 16,4-10-22-16,2-7 0 15,5-5-2-15,2-2 8 16,-3-2-13-16,-1-3 3 16,-8-2 2-16,-1 1-9 15,-7 2 11-15,-5 2 0 16,0 5 0-16,-4 8 20 16,0 7-12-16,0 4 3 0,0 2-8 15,0 0-6-15,0 0 3 16,0 18-1-16,0 10-7 15,-4 5 3-15,2 6 4 16,2 1 1-16,0-3 0 16,0-5 6-16,0-9-6 15,2-7 0-15,6-6-3 16,-2-10 4-16,5 0-5 16,5-5-10-16,1-23-41 15,4-8-71-15,-5-11-167 16,-5-5-287-16</inkml:trace>
  <inkml:trace contextRef="#ctx0" brushRef="#br0" timeOffset="101055.63">6649 11925 113 0,'0'0'618'0,"0"0"-462"16,0 0-4-16,0 0-63 16,0 0-38-16,0 0-45 15,38-53-6-15,-24 58 0 16,1 5 3-16,1-6 10 15,-5-4-13-15,-1 0 8 16,-2 0-2-16,-4-8 46 16,-4-10-35-16,0-4-2 15,0 2-8-15,-4 2 2 16,-14 4-11-16,0 6 2 16,-4 8-14-16,-3 0 13 15,5 15-47-15,0 21-14 0,4 15-1 16,8 14-54-16,8 8-23 15,0 1-113-15,0-5-102 16</inkml:trace>
  <inkml:trace contextRef="#ctx0" brushRef="#br0" timeOffset="103149.11">6959 12296 175 0,'0'0'252'0,"0"0"-121"15,0 0-61-15,0 0-40 16,0 0 59-16,0 0-16 16,18-134 6-16,-18 123-19 0,-12 7-29 15,-5 4-3-15,-6 0-28 16,-4 13 7-16,-2 13-3 16,0 6-4-16,6 4 0 15,2 3 4-15,5-2 6 16,12-3-10-16,4-3 0 15,0-10 3-15,0-7-1 16,14-8-2-16,1-6 0 16,1 0-2-16,-1-15 10 15,3-16-12-15,0-5 4 16,0-2 0-16,-3-2-4 16,-1 2 6-16,-3 1-2 0,0 8 25 15,-4 7-8-15,-1 8 21 16,-1 7-13-16,-3 6-5 15,2 1-10-15,-1 0-10 16,-1 27-1-16,3 12-6 16,1 14 14-16,1 5 20 15,-1 11-5-15,-4 5-11 16,-2 8 31-16,0 7-36 16,0-3 7-16,0 5-10 15,-2-1 12-15,-2-2-15 16,-3-7 2-16,1-10 0 15,-1-17 16-15,0-17-11 16,3-14-7-16,-1-10 9 0,3-8 4 16,0-5-5-1,2 0 9-15,-2 0-3 0,0 0 30 16,-3 0-31-16,-6-2 11 16,-2-17-16-16,-10-10 6 15,1-8-16-15,0-10 2 16,4-5 0-16,7-4 4 15,7-2 0-15,4-4-4 16,2-2 0-16,27-10-17 16,13-4 15-16,12-11-9 15,8-10-14-15,7-7 22 16,-3-7-22-16,-5-2 24 0,-16-2-4 16,-14 9 1-1,-16 12 2-15,-13 20 2 16,-2 20 0-16,0 13-5 15,0 17 9-15,0 8-4 0,0 8 0 16,0 3 3-16,0 4-3 16,-4 3 0-16,-3 0-2 15,-3 3-16-15,-4 22 14 16,1 9 4-16,1 11 0 16,1 6-2-16,5 12 1 15,1 5 1-15,5 7 0 16,-2 0-3-16,2 0 5 15,0-7-2-15,0-8 0 16,0-10 5-16,0-12-5 16,0-12 0-16,0-14 0 0,0-6-5 15,0-6 9-15,0 0-4 16,2 0 0-16,5-18-7 16,4-6-5-1,0-1-17-15,2-1-23 0,0 1 9 16,3 3-19-16,-3 6 57 15,1 4-6-15,-1 6 16 16,-1 6-5-16,1 0 2 16,-2 0 1-16,0 23 13 15,-4 6-11-15,-1 5 9 16,-3 2 19-16,1 0-32 16,1-4 25-16,2-2-21 0,1-7-3 15,-1-6 20-15,-2-7-18 16,4-6-4-16,4-4 14 15,5 0-9-15,9-14 16 16,2-12-21-16,0-2 3 16,-2-5-1-16,-8 1-2 15,-1-2-11-15,-5 5 4 16,-3 3-17-16,-4 2 24 16,-4-1 0-16,1 8 0 15,-1-1-3-15,-2 2 6 16,2 4-3-16,-2 0 0 15,0 3 0-15,0 2 0 16,0-2 0-16,0 5 0 0,0 0-3 16,0 4 3-1,-4 0 0-15,-5 0-2 0,-3 0-12 16,-1 0 9-16,-3 7 5 16,3 5 0-16,-3 2-7 15,5 6 7-15,3 7 0 16,6 9 0-16,2 9-2 15,0-3-2-15,2 1 4 16,13-8 0-16,3-7 2 16,-1-9 2-16,2-11-4 15,-6-7 6-15,3-1 0 16,-3 0 15-16,5-14-21 0,2-10 3 16,2-2-2-1,2-6-1-15,1-2-7 16,2 1-11-16,-2 6-24 0,1 3 37 15,-2 9 5-15,1 10 0 16,-2 5-12-16,-1 0 11 16,-2 10-2-16,-9 12 1 15,-6 4-8-15,-5 2 8 16,0-2 2-16,-23 0 0 16,-6-2 17-16,-4-4-14 15,2-1 6-15,-1-7-9 16,10-7 11-16,7-5-2 15,7 0-1-15,6 0 14 16,2 0 21-16,0-2-40 16,0-1 20-16,0 0-5 0,10 3-7 15,5 0-10-15,3 0-1 16,4 3 0-16,2 10-5 16,5 1 9-16,-2 0-4 15,0-4 0-15,-2-2 6 16,-3-5-4-16,-2-3-2 15,-4 0 0-15,-5 0-8 16,-3-11 18-16,4-15-13 16,5-11 3-16,6-6-18 15,-3-6 4-15,-2 0 13 16,-2-9-19-16,-6-2 11 16,2-3-1-16,-1 1 10 0,-2 4 0 15,2 8 9 1,-4 8-8-16,-1 8-1 0,-4 10 0 15,-2 10 14-15,0 6-4 16,0 4-8-16,0 4-2 16,0 0 10-16,-2 0-20 15,-11 4 10-15,-1 14 0 16,-1 6-12-16,1 6 17 16,-1 6-5-16,4 10 0 15,4 8 5-15,3 6 2 16,4 3-7-16,0-1 0 15,0-3 32-15,11-6-28 16,9-9 8-16,2-10-5 0,3-10 0 16,-3-12 3-16,2-5-10 15,-1-7 0-15,2 0 1 16,-2-14-1-16,0-13-17 16,2-2-19-16,-5-5-67 15,-5 2-64-15,-6-3-223 16</inkml:trace>
  <inkml:trace contextRef="#ctx0" brushRef="#br0" timeOffset="103310.59">8216 12138 608 0,'0'0'253'0,"0"0"-134"16,0 0-12-16,0 0 0 15,0 0 16-15,0 0-89 0,134-5-33 16,-74-6-2-16,-11 4-2 15,-11 0-119-15,-15-5-258 16</inkml:trace>
  <inkml:trace contextRef="#ctx0" brushRef="#br0" timeOffset="111312.62">9558 12214 116 0,'0'0'176'16,"0"0"-70"-16,0 0 20 15,0-8-45-15,0-9-49 16,0 1 11-16,2-2 9 16,-2-1 18-16,0 0 23 15,0-1-17-15,0 3-14 16,0 1 1-16,0 6-14 15,0 2 5-15,0 3 4 16,0 5-32-16,0 0-5 16,0 0-14-16,0 0 0 15,0 0-12-15,0 0 5 0,0 14-26 16,0 18 24 0,0 17 4-16,0 6-1 0,0 8 2 15,0-1 2-15,0-6-5 16,0-7 0-16,0-12-82 15,0-12-100-15,0-18-102 16,3-7-197-16</inkml:trace>
  <inkml:trace contextRef="#ctx0" brushRef="#br0" timeOffset="111686.47">9779 12138 424 0,'0'0'216'15,"0"0"-88"-15,0 0-9 0,0 0 0 16,0 0-47-16,0 0-65 16,4-21-7-16,-4 21-26 15,-2 11 25-15,-5 11 1 16,3 14 21-16,-2 8 9 16,3 2-6-16,3 6-6 15,0-8 6-15,0-10-17 16,7-10-1-16,10-11-10 15,8-13 17-15,6 0 8 16,2-34 23-16,6-11-24 16,-6-9-8-16,-6-2-12 15,-12 0 5-15,-10 1-14 16,-5 5 8-16,0 8 1 0,-18 13 13 16,-9 10-13-16,5 15-1 15,-5 4-8-15,0 11 5 16,8 20 3-16,3 6-104 15,14 0-40-15,2-5-92 16,4-11-120-16</inkml:trace>
  <inkml:trace contextRef="#ctx0" brushRef="#br0" timeOffset="111965.66">10204 11971 141 0,'0'0'360'16,"0"0"-195"-16,0 0-46 0,0 0-112 16,0 0 11-16,0 0-7 15,-6 5 9-15,2 12 21 16,4-5-4-16,-3-4-10 16,3-4 6-16,0-4 5 15,0 0 6-15,0 0 19 16,0 0-38-16,0 0-1 15,0 0-12-15,0 0-8 16,0 0-4-16,0 0-49 16,0 0-96-16,0 0-103 15,0 0-499-15</inkml:trace>
  <inkml:trace contextRef="#ctx0" brushRef="#br0" timeOffset="112233.47">10673 11536 792 0,'0'0'205'15,"0"0"-84"-15,0 0-103 16,0 0-18-16,0 0-54 16,0 0 54-16,-14 148 17 15,-21-53 32-15,-13 19-35 16,-4 12 40-16,-6 9-12 15,-3-1-37-15,10-8 19 0,5-15-24 16,11-19 1-16,16-29-8 16,12-22-48-16,7-24-56 15,5-17-69-15,28-12-83 16,9-34-50-16</inkml:trace>
  <inkml:trace contextRef="#ctx0" brushRef="#br0" timeOffset="112485.61">10823 12117 576 0,'0'0'294'15,"0"0"-237"-15,0 0-54 0,0 0 28 16,0 0-2-16,0 0-8 16,0 107 11-16,0-96-14 15,4-2-4-15,2-6-14 16,-4-3 8-16,-2 0 66 15,0 0-7-15,0 0-13 16,0-5-21-16,0-7-33 16,0 4-11-16,-6 2-44 15,-6 4-64-15,4 2-33 16,1 0-251-16</inkml:trace>
  <inkml:trace contextRef="#ctx0" brushRef="#br0" timeOffset="113457.3">11977 12160 63 0,'0'0'48'16,"0"0"-33"-16,0 0 16 16,0 0 38-16,0 0 26 15,0 0 46-15,-7 3 46 16,7-3-18-16,0-3-60 16,0-11-56-16,-2-3 11 15,2 2 9-15,-3-3-4 0,3-3-20 16,0 5-12-16,0 3-5 15,0 2-22-15,0 7 9 16,0 2-10-16,0 2-3 16,0 0-12-16,0 19-20 15,0 15 26-15,0 3-4 16,5 4 10-16,7-3-6 16,-2-4 1-16,1-6 6 15,3-9-6-15,-5-8-1 16,-1-8-4-16,4-3 3 15,3 0 2-15,6-21 11 16,3-9 0-16,1-8-11 16,-6-4 0-16,0 2-1 15,-4 3 0-15,-6 6 1 16,-2 6 8-16,-3 7-9 0,0 6 9 16,-1 9-6-16,-1 0 33 15,-2 3-33-15,0 0-1 16,2 0-4-16,3 12-10 15,2 22-5-15,3 16 11 16,4 11 6-16,-1 10 21 16,3 1-21-16,-1 11 0 15,-2 5-7-15,-3 7 10 16,-1 0-6-16,-5-2 3 16,2-1 0-16,-2-1 14 0,-2-4-14 15,0-8 2 1,-2-16-1-16,0-14 4 0,0-18-5 15,0-12 0 1,0-11 2-16,0-3 11 0,-2-5-5 16,-10 0 9-16,-3 0 38 15,-8-18-43-15,-1-9 1 16,-1-10-2-16,3-16-11 16,4-11 10-16,5-11-10 15,8-2 0-15,5 4 3 16,0-2-2-16,5-2-2 15,15 1-28-15,6 4-35 16,3 8 18-16,3 7-118 16,-1 9-168-16,2 7-360 0</inkml:trace>
  <inkml:trace contextRef="#ctx0" brushRef="#br0" timeOffset="115908.79">11741 12085 216 0,'0'0'252'0,"0"0"-90"16,0 0-71-16,0 0 13 15,0 0-12-15,0 0 20 16,8-74-64-16,-8 74-48 15,-10 8 0-15,-15 24 6 16,-4 18 51-16,-2 15 7 16,2 9-14-16,8 4 6 15,13-1-41-15,8-8-15 16,4-7-1-16,36-9 1 16,16-15-10-16,16-14-11 15,15-16-49-15,19-8-45 16,17-24-121-16,6-25-160 15</inkml:trace>
  <inkml:trace contextRef="#ctx0" brushRef="#br0" timeOffset="117192.81">14041 12057 144 0,'0'0'179'16,"0"0"-48"-16,0 0-17 15,0 0-9-15,0 0 27 16,0 0-15-16,13-76-39 16,-13 74 33-16,0 2-15 15,0 0-37-15,0 0-11 16,0 0-47-16,0 0-2 16,0 14-11-16,5 15 12 15,3 6 13-15,4 5-12 16,-1 3 3-16,3-6 0 0,-3-2 3 15,-3-12-7 1,-4-11 0-16,2-7 8 0,-4-5 4 16,0 0 16-16,7-8 25 15,-1-20 10-15,8-12-61 16,2-8 1-16,-4 0-3 16,-4 2 3-16,-3 3-14 15,-2 11-6-15,-5 10-16 16,0 10 7-16,0 12-43 15,0 0-101-15,0 26-129 16,7 4 123-16,10-3-278 16</inkml:trace>
  <inkml:trace contextRef="#ctx0" brushRef="#br0" timeOffset="118932.63">14605 12097 461 0,'0'0'254'0,"0"0"-127"16,0 0-64-16,0 0-19 15,0 0-37-15,0 0 15 16,18 0-19-16,-18 0 0 16,0 0-2-16,0 0-1 15,4 0 0-15,1 4 17 0,-3 0-11 16,0 1 23-16,0-1-22 15,-2-3-6-15,0-1 22 16,0 0-16-16,0 0 27 16,0 0 24-16,0 0-9 15,0 0 15-15,0 0-23 16,0-11-40-16,0-4 4 16,0 4 5-16,-2-6-10 15,-4 3 17-15,-1 1-8 16,1 1-5-16,0 3-4 15,0 1-2-15,-3 4-10 16,1 0-9-16,-9 4 21 16,1 0 10-16,-1 0-3 15,-1 0-7-15,3 11 0 16,-1 4 0-16,3 5-2 0,1 6 4 16,3 2-2-16,1 4 0 15,3-1 2-15,3-5-2 16,0-3 0-16,2-6-1 15,0-5-9-15,0-6 10 16,0-3-5-16,0-3 3 16,0 0-11-16,0 0 13 15,0-3 1-15,7-17 1 16,3-4-4-16,4-6-14 16,-1 0-21-16,-2 2 7 15,1 3-9-15,-4 7 36 16,-1 6 2-16,-3 6 1 0,-4 3 7 15,0 3-2 1,3 0-5-16,4 0-6 0,-1 18 6 16,7 8 20-16,3-1-2 15,-1-1-17-15,6-2 15 16,-3-5-13-16,-1-8-3 16,-1-4 2-16,-3-5-2 15,-1 0 0-15,3 0 19 16,1-12-14-16,2-16 15 15,2-9-19-15,0-7 1 16,-2-6-4-16,-2-2-11 16,-6-1 9-16,-3 2-8 0,-7-2 12 15,0 2 13 1,0 2-12-16,0 8 12 16,-7 15 7-16,3 9-12 0,2 11 22 15,2 6-26-15,-2 0 1 16,2 0-10-16,0 0 3 15,-4 4-4-15,-4 20 0 16,2 10 4-16,-3 6 2 16,2 9 0-16,0 5 1 15,1 6 1-15,3-2 2 16,3-4-4-16,0-7 0 16,0-6 7-16,0-7-7 15,14-10 0-15,1-8 0 0,2-6 9 16,-5-7-7-16,1-3-1 15,1 0 11-15,1-4-8 16,4-18 3-16,1-6-7 16,-1-7-14-16,0 2 14 15,-4-2-17-15,-1 7 17 16,-6 6 0-16,-3 3 5 16,-1 4-6-16,-1 5 1 15,-1 6 0-15,-2 4 0 16,0 0 0-16,0 0-4 15,0 0 0-15,0 9-22 16,0 14 26-16,0 7 0 16,0 4 0-16,0 0 1 0,5-2 8 15,-1-3-9-15,0-10 0 16,-2-4 0-16,3-7 0 16,-3-4 0-16,0-4 4 15,0 0 6-15,3 0-8 16,4-11 6-16,0-13-8 15,0-3-16-15,2-5 15 16,0-1-14-16,1 3 15 16,-6 2-6-16,1 5 9 15,-3 3-3-15,0 8 4 16,-4 7 0-16,2 3 30 16,2 2-31-16,-4 0 4 15,6 0-14-15,-2 12 1 16,3 16 6-16,7 2 0 0,-4 2 13 15,6-2-20-15,2-5 7 16,-2-6 0-16,-1-2 8 16,1-7-4-16,-3-5-4 15,2-5 0-15,1 0 7 16,5 0-2-16,0-7-5 16,6-16 2-16,0 0 2 15,0-6-3-15,-3-3-1 16,-3 3 0-16,-4-6-12 15,-1 5 10-15,-3 2-1 16,-2 5 3-16,-4 2 0 16,-2 7 2-16,-3 3-2 0,-2 8 0 15,0-1-6 1,0-1 3-16,0 5-3 0,-16 0 6 16,-1 0-5-16,-4 0 5 15,1 7 0-15,0 9 0 16,0 8 5-16,5 6-15 15,3 4 10-15,10 4 0 16,2 2-8-16,0-2 16 16,20-3-8-16,9-7 17 15,5-5-13-15,-3-5 26 16,-4-5-22-16,0-9-5 16,2-4 16-16,2-7-15 15,6-26 7-15,1-11-11 16,-7-11 0-16,-2 1-11 0,-4-5-63 15,-2 1-149-15,6 3-262 16</inkml:trace>
  <inkml:trace contextRef="#ctx0" brushRef="#br0" timeOffset="119856.15">16303 11918 156 0,'0'0'174'0,"0"0"-94"15,0 0-2-15,0 0 24 16,0 0 33-16,0 0-5 16,0-27 1-16,0 25-57 15,0 0-49-15,0 2 15 16,0 0-40-16,0 0 0 16,0 0-19-16,-4 17 19 15,0 6-8-15,0 7 8 16,1 2 0-16,0 1 11 15,3-1-8-15,0-6 2 16,0-5-4-16,0-7-1 16,0-7 0-16,3-6-3 0,6-1 3 15,2 0 34-15,5-8-13 16,1-14-6-16,4-3-15 16,-3-4-13-16,1 3-8 15,2 2-12-15,-4 2 25 16,-1 6-5-16,-3 4 20 15,-6 6-7-15,0 6 0 16,-3 0-9-16,0 0 2 16,3 22 7-16,-2 4 1 15,-3 6 29-15,0 3-27 16,-2-1 17-16,0-4 4 16,0-6-11-16,0-6 15 15,0-6-28-15,0-8 0 0,0-4 13 16,0 0-12-16,9-4 40 15,0-15-31-15,0-5-8 16,2 1 3-16,0-8-5 16,1 1-32-16,3 1 3 15,-1 0-31-15,-4 1 45 16,1 5 9-16,1 4 6 16,-3 9 5-16,-3 7-4 15,1 3 10-15,4 0 6 16,2 11-16-16,1 15 32 15,-1 4-6-15,-1 1-21 16,-3-4 11-16,-5-4-17 0,-2-5-1 16,-2-11-1-1,0-3-121-15,0-4-72 0,0-6-183 16</inkml:trace>
  <inkml:trace contextRef="#ctx0" brushRef="#br0" timeOffset="120008.77">16534 11624 929 0,'0'0'131'0,"0"0"-131"16,0 0-14-16,0 0-94 16,0 0-154-16,0 0-297 15</inkml:trace>
  <inkml:trace contextRef="#ctx0" brushRef="#br0" timeOffset="122215.64">17612 11935 106 0,'0'0'204'16,"0"0"-98"-16,0 0-25 16,0 0 21-16,0 0-31 15,0 0-17-15,-44 0 35 16,26-10-23-16,-3 0-34 16,-5 2 22-16,-1-1-48 15,1 6 13-15,-6 1-4 0,5 2-14 16,3 0 33-1,1 0-33-15,8 14 9 0,1 9-10 16,6 6-11-16,1 5 11 16,5 4 13-16,2 0-13 15,0-6 0-15,0-7-5 16,6-11 5-16,10-8 9 16,6-6 3-16,3 0 28 15,2-27 4-15,-1-10-33 16,-3-11-11-16,-4-7-13 15,0-3 1-15,-4-3 2 16,-1 2-3-16,-6 1 13 0,-1 4 0 16,-5 7 0-1,-2 11 8-15,2 14 7 0,-2 10 31 16,0 8-8-16,3 4-20 16,-3 0-18-16,0 0-6 15,2 16 1-15,-2 13 4 16,3 6 2-16,-3 6 15 15,2 3-1-15,-2-1-10 16,2 6 14-16,0-2-5 16,2-1-5-16,3 0 18 15,2-7-25-15,2-1 8 16,4-8-10-16,6-5 6 16,1-11-10-16,5-9 4 15,2-5 0-15,5 0 27 16,-1-22-25-16,0-7 3 0,-6-8-5 15,-4 1-11-15,-10 0 10 16,-3 2 1-16,-4 2 0 16,-4 3 1-16,-2 3-1 15,0 4 0-15,0 4-1 16,0 4-5-16,0 1 4 16,-14 4 2-16,1 5-9 15,-3 4-4-15,-1 0 15 16,-4 0-2-16,3 9 0 15,5 8-9-15,0 5 4 16,3 7 5-16,6 3 0 16,2 3-9-16,2 0 9 0,0-3 0 15,11-8-3-15,13-3 6 16,8-9-3-16,-1-7 9 16,0-5-6-16,0 0 14 15,-4 0-13-15,0-12-3 16,0-15-1-16,2-6-18 15,0-4 4-15,-4-4-18 16,-4 4 31-16,-5 9-6 16,-3 10 10-16,-3 7-3 15,-8 7 4-15,0 4-2 16,-2 0-4-16,2 0-6 16,0 0 8-16,3 4 1 15,-1 10 4-15,-2 1 7 16,2 4 0-16,-4-3-6 0,4 0-1 15,-4-7-5-15,0-2 3 16,0-5 0-16,0 0-2 16,0-2-1-16,0 0 11 15,0 0-10-15,0 0 17 16,0-11-18-16,0-8-3 16,0-3 3-16,0 2-23 15,0 0 20-15,0 8 0 16,0 4-2-16,0 4 1 15,-6 4 0-15,0 0-16 16,-7 0 15-16,-3 20 1 16,1 7 4-16,-1 6-1 15,1 3 4-15,5 2-3 16,8 3 0-16,2-4 2 0,0-2 9 16,20-8-6-16,9-3-5 15,5-12 4-15,-1-5 5 16,5-7-5-16,-5 0-4 15,-2-11-4-15,1-11 1 16,-6-6-19-16,-3-4 8 16,-1-3-7-16,-5-4-25 15,2-3 45-15,-3 4 0 16,-5 4 2-16,-1 8 1 16,-2 9 4-16,-6 10 5 15,-2 2 28-15,0 5-25 16,0 0-14-16,0 0-6 0,0 19 6 15,-12 3 1-15,4 6 1 16,-1 2-2-16,1 7 0 16,6-2 9-16,2-1-9 15,0-4 0-15,5-6 0 16,17-8 2-16,3-8 2 16,4-8-4-16,2 0 7 15,0-12 1-15,0-14-3 16,-2-11-5-16,-4-4-6 15,-5-7 1-15,0-2-15 16,-4-4-2-16,-5 1 22 16,-5-5-5-16,-6-1 5 0,0-6 0 15,0 2 0-15,0 12 8 16,-2 10-1-16,0 13 19 16,2 14-1-16,0 10-22 15,0 3 29-15,0 1-29 16,0 0 0-16,0 0-6 15,-2 9-6-15,-2 24 9 16,-3 11 0-16,0 4 2 16,2 4-7-16,1 0 5 15,2 0 0-15,2 1 4 16,0-3 1-16,0-2-5 16,0-2 0-16,0-7 8 15,8-6-8-15,11-8 0 0,-1-12 0 16,1-12-5-1,2-1 17-15,-1 0-7 0,2-11 0 16,-2-11 3-16,5-8-2 16,4-4-6-16,0-4-5 15,0-3 1-15,-3 3-27 16,-6 4 15-16,-4 2 12 16,-5 6 4-16,-7 6-4 15,-1 6 4-15,-3 6 0 16,0 4-9-16,0 4 9 15,0 0-16-15,-13 0 13 16,-10 0 6-16,-2 14-10 16,1 2 7-16,-5 9 0 15,5-1-4-15,6 5 17 0,9 4-4 16,9 1-4-16,0 4 3 16,9 0 17-16,20-2-24 15,8-6 1-15,6-6 8 16,-1-7 0-16,-2-10-10 15,-15-2 3-15,-11-5-3 16,-10 0-70-16,-4-9 65 16,0-21-88-16,-14-14-206 15,-13-6-462-15</inkml:trace>
  <inkml:trace contextRef="#ctx0" brushRef="#br0" timeOffset="122377.13">18116 11628 914 0,'0'0'241'0,"0"0"-192"15,0 0-49-15,0 0-24 16,0 0 19-16,0 0-110 16,191 51-302-16</inkml:trace>
  <inkml:trace contextRef="#ctx0" brushRef="#br0" timeOffset="122795.06">19810 11592 90 0,'0'0'247'0,"0"0"-8"15,0 0-48-15,0 0-50 0,0 0-19 16,0 0 15-16,-2-153-55 16,2 151-4-16,0 2-29 15,0 0-43-15,0 25-6 16,0 23-13-16,0 20 13 16,0 13 1-16,-5 4 5 15,-6 5-12-15,0 1-23 16,0-6-80-16,2-12-99 15,0-18-255-15</inkml:trace>
  <inkml:trace contextRef="#ctx0" brushRef="#br0" timeOffset="124347.07">19781 11543 132 0,'0'0'162'0,"0"0"-47"16,0 0-29-16,0 0-1 16,0 0-28-16,0 0 13 15,3-26-1-15,-1 23 1 16,-2 3 18-16,2 0-33 15,-2 0-26-15,0 0 14 16,0 0-33-16,0 0-6 16,0 0-4-16,0 0 5 0,0 0-5 15,0 0 0-15,0 0 1 16,0-3 16-16,0 3-16 16,0 0 14-16,0-5 15 15,0-7-12-15,0-4-18 16,-2-4-5-16,-10-2 5 15,3 4 4-15,-1 4-4 16,0 2 0-16,-1 1-9 16,5 6 18-16,-3 2-30 15,-3 3 17-15,1 0 4 16,-2 0 4-16,0 10-2 16,-3 7-1-16,0 2-1 15,-2 8 5-15,1 1-3 0,3 6 8 16,1 1-9-1,7 2 21-15,3-4-18 0,3-4-4 16,0-4 0-16,0-6 1 16,7-7-1-16,6-3 5 15,7-8-4-15,5-1 60 16,6 0-40-16,0-15-5 16,-2-10-12-16,-2-1 5 15,-7-1-5-15,-4 1-4 16,-6 3 0-16,-3 5 5 15,-5 6-5-15,-2 6-3 16,0 2-21-16,0 4-67 16,0 0-32-16,0 4-118 15,0 18 64-15,8-2-186 0</inkml:trace>
  <inkml:trace contextRef="#ctx0" brushRef="#br0" timeOffset="134429.38">19061 13078 14 0,'0'0'54'16,"0"0"-47"-16,0 0-3 16,0 0-8-16,0 0 4 15,0 0-8-15,0 0 3 16,-87-107 4-16,83 102-1 15,-3-2 0-15,-7 2-43 16</inkml:trace>
  <inkml:trace contextRef="#ctx0" brushRef="#br0" timeOffset="148354.39">11992 9551 7 0,'0'0'521'16,"0"0"-331"-16,0 0 3 15,0 0-83-15,0 0 16 16,0 0-39-16,-13-28-11 16,13 28-45-16,0 0-23 15,5 14-16-15,24 32 13 16,10 32-5-16,1 35 17 15,-6 20-7-15,-18 16-10 16,-16 2 0-16,0-5 13 16,-16-9-28-16,-18-5 10 15,-3-16-78-15,1-18-162 0,9-20-367 16</inkml:trace>
  <inkml:trace contextRef="#ctx0" brushRef="#br0" timeOffset="148709.64">12900 12483 3 0,'0'0'10'0,"0"0"-10"15</inkml:trace>
  <inkml:trace contextRef="#ctx0" brushRef="#br0" timeOffset="148990.31">12534 11847 455 0,'0'0'227'16,"0"0"-74"-16,0 0-26 0,0 0-89 15,0 0-19 1,0 0 10-16,121 83-9 0,-57 14 1 15,-8 30 16-15,-18 24-36 16,-28 11 12-16,-14-4-13 16,-47-6-3-16,-23-13-12 15,-15-17-64-15,-2-20-72 16,-1-30-86-16,5-31-330 16</inkml:trace>
  <inkml:trace contextRef="#ctx0" brushRef="#br0" timeOffset="150648.48">5922 8682 104 0,'0'0'200'16,"0"0"-69"-16,0 0-39 15,0 0 11-15,0 0-45 16,0 0 46-16,0-46-31 16,2 45 4-16,1-3-26 15,-3 1-16-15,0 3 27 16,0 0-27-16,0 0-18 15,0 0-17-15,-5 29 5 16,-12 24-5-16,-10 30 16 0,0 19-7 16,0 13 22-16,7 3-31 15,11-4 4-15,9-10-7 16,5-14 7-16,32-18-8 16,17-16-51-16,17-19-68 15,14-23-30-15,2-14-175 16</inkml:trace>
  <inkml:trace contextRef="#ctx0" brushRef="#br0" timeOffset="150910.41">6618 8490 970 0,'0'0'136'0,"0"0"-86"16,0 0-50-16,0 0-11 15,0 0-4-15,0 0 21 16,151 393-6-16,-142-244 0 16,-9-4-4-16,-27-8-8 15,-23-19-36-15,-6-23-79 16,2-27-108-16,2-34-297 15</inkml:trace>
  <inkml:trace contextRef="#ctx0" brushRef="#br0" timeOffset="151968.4">6344 8332 189 0,'0'0'193'0,"0"0"-34"16,0 0-37-16,0 0-54 15,0 0-24-15,0 0 35 16,-9-9-40-16,5 9 17 16,-4 0 12-16,2 13 9 15,2-5-4-15,-1-3-15 16,5 0-40-16,0-5 41 15,0 0-44-15,5-7 14 16,24-22 65-16,8-17-86 16,8-15-3-16,2-7-5 15,-4 3-19-15,-4 2 11 16,-7 13-8-16,-10 12 16 0,-9 10-5 16,-9 10 6-16,-4 9-5 15,0 5 4-15,0 3-19 16,0 1 11-16,0 0 8 15,-17 0 0-15,-5 11-5 16,-3 6 9-16,4-5-4 16,6-3 0-16,7-2 7 15,6-5-9-15,2-2 2 16,0 0-4-16,0 0 3 16,10 2-54-16,13-1 55 0,6 7 0 15,0 5 3-15,-3 5-1 16,-4 8-2-16,-8 6 0 15,-9 4-4-15,-5 4-20 16,0 0-7-16,-5-6-23 16,-4-8-78-16,4-22-89 15,5-4-499-15</inkml:trace>
  <inkml:trace contextRef="#ctx0" brushRef="#br0" timeOffset="152567.67">7133 7524 686 0,'0'0'255'0,"0"0"-99"16,0 0-42-16,0 0-68 15,0 0 15-15,0 0-56 16,11-13-5-16,-7 13 0 15,-1 4 4-15,4 19-4 16,-3 11 0-16,-4 14 3 16,0 9 17-16,0 4-20 15,0 1 8-15,-4-6-6 16,-6-4 5-16,-1-10-7 16,3-9 3-16,1-8 2 15,2-10 8-15,0-7-13 0,3-4 0 16,0-4 2-16,2 0 3 15,-2 0 12-15,2-22-17 16,0-14-1-16,0-10-6 16,0-4 9-16,0-7-2 15,0 1 3-15,11 2 4 16,1-3-3-16,0 10-2 16,5 1 0-16,0 7 38 15,1 6-34-15,-3 5 11 16,-3 8 16-16,-6 8-30 15,-1 5 34-15,-3 3-21 16,0 4-16-16,-2 0 10 16,4 0-10-16,10 14-11 15,7 22 9-15,4 17-7 16,5 6 7-16,-4 3 2 0,-1 1 0 16,-2-5 1-16,-3-8-1 15,-5-8-2-15,-2-10 0 16,-5-9-52-16,-4-9 18 15,-2-13-48-15,-2-1-81 16,0-1-51-16,0-26-489 16</inkml:trace>
  <inkml:trace contextRef="#ctx0" brushRef="#br0" timeOffset="153167.62">7108 7796 407 0,'0'0'560'0,"0"0"-374"15,0 0-67-15,0 0-36 16,0 0-73-16,0 0 28 16,89-54-25-16,-37 27-12 15,-2 1 15-15,2-6-16 16,-5 3 7-16,-3 3-16 16,-4 2-10-16,-11 6-1 15,-6 8 16-15,-9 3-24 16,-6 5 24-16,1 2-10 15,1 0 14-15,-2 0-14 16,1 5 16-16,0 13-2 0,-2 5 9 16,-1 1-3-16,1 3 11 15,-5-5-10-15,2 0-1 16,-4-6 7-16,0-6-10 16,0-4-3-16,0-6 0 15,0 1 6-15,0-1-6 16,0 0 0-16,0-3 0 15,0-19-11-15,0-8-9 16,0-6-8-16,0-2 9 16,0 2-3-16,0-1 22 15,0 9 0-15,-6 8 6 16,2 8 53-16,-3 8-43 16,0 2 7-16,-2 2-23 15,-2 0-4-15,-1 0-1 0,-3 6 5 16,-1 12 0-16,-1 8-3 15,-1 6 14-15,5 11-8 16,1 3 9-16,8 6-6 16,4 0 3-16,0 0-9 15,18-7 2-15,9-11-15 16,6-9 24-16,3-8-11 16,1-13 0-16,4-4-7 15,-1-13 0-15,0-23-52 16,-3-12-100-16,-8-5-158 15,-6-6-353-15</inkml:trace>
  <inkml:trace contextRef="#ctx0" brushRef="#br0" timeOffset="153588.56">7719 7437 622 0,'0'0'210'0,"0"0"-58"15,0 0 3-15,0 0-35 16,0 0-25-16,0 0-54 15,29-28 19-15,16 5-1 16,13-2-48-16,6-1 20 16,1 4-31-16,-3 4 0 15,-10 4 0-15,-14 3 0 16,-12 2-18-16,-15 4-24 16,-6-1-21-16,-5 5 11 0,0 1-63 15,-18 0-88 1,-9 0 47-16,-4 9 44 0,2 6 71 15,0-1 41-15,9-6 0 16,7-1 16 0,9-6 60-16,4 1 49 0,0-2 12 15,0 2-61-15,0 4-10 16,0 9-38-16,0 10-21 16,0 15 53-16,2 8-40 15,8 6-10-15,1 4 13 16,-1 0-15-16,-6-1-8 15,-2-5 0-15,-2-11-3 16,0-7-10-16,0-15-72 16,0-13-137-16,0-6-87 0,0-12-211 15</inkml:trace>
  <inkml:trace contextRef="#ctx0" brushRef="#br0" timeOffset="153926.54">8256 7391 732 0,'0'0'277'0,"0"0"-73"16,0 0-98-16,0 0-47 16,0 0-4-16,0 0-51 15,11-40 0-15,-11 40-4 16,0 0-5-16,0 16-2 16,0 12 7-16,0 10 0 15,0 4-2-15,0 0 2 0,4-2 0 16,17-7 0-16,1-9 5 15,3-10-2-15,-3-11-3 16,2-3 0-16,1-16 31 16,2-20-29-16,0-7 6 15,-5-3-7-15,-4-3 8 16,-12 7-7-16,-6 6-2 16,0 8 0-16,0 8-13 15,-11 10 5-15,-5 10-12 16,1 0-25-16,2 11-102 15,6 13-97-15,7-7-232 16</inkml:trace>
  <inkml:trace contextRef="#ctx0" brushRef="#br0" timeOffset="154872.35">8771 7273 907 0,'0'0'179'0,"0"0"-37"15,0 0-67-15,0 0-49 16,0 0 9-16,0 0-30 16,2-12-5-16,-2 12 0 15,0 21 2-15,0 16-3 16,-10 5 1-16,-9 6 0 16,1 0 12-16,-3-2-1 0,-2-1-11 15,3-6 0-15,0-2 7 16,2-13-3-16,9-6-4 15,3-10 0-15,4-8-1 16,2 0 12-16,0-20-11 16,6-20 0-16,14-14-9 15,4-4-5-15,-1-3 14 16,-3 1 0-16,2 0-5 16,-6 0 15-16,3 2-10 15,2 5 13-15,-3 7-13 16,-3 14 42-16,-3 10-35 15,-6 12 6-15,-1 8 14 16,-5 2-24-16,2 0-3 16,-2 0 0-16,4 0-9 15,0 8 0-15,6 20 9 0,1 6 0 16,2 7-5-16,3 2 12 16,-3 5-7-16,3 1 0 15,-1-7 5-15,-3-4-9 16,-4-8 4-16,-1-9-38 15,-5-9 12-15,-2-7-58 16,0-5-44-16,0 0 2 16,-24 0-38-16,-7-2-70 15,-8-4-45-15,-3-2 279 16,-3 4 35-16,10 0 101 16,10 0 27-16,14 4 13 15,11-2-7-15,0-2 17 0,3-6-95 16,26-4-37-16,10-8-45 15,11 2 0-15,-3-1-9 16,-3 1 0-16,-4 1 2 16,-1-1-5-16,-6-1 3 15,-6 2 0-15,-6-1-9 16,0-4 13-16,-8 0-4 16,3-5 0-16,-8 1 4 15,2 0-1-15,-3 2-3 16,-5 4 0-16,0 6 24 15,-2 4-19-15,0 6 10 16,0 3 5-16,0 3-15 16,0 0 5-16,0 0-10 0,0 0 0 15,0 3-5 1,0 26-9-16,-7 10 14 0,-9 11 0 16,5 7 7-16,0 3 9 15,6-2-15-15,5-5 11 16,0-12 6-16,0-11-8 15,23-9-2-15,12-14 12 16,11-7-8-16,4 0 39 16,6-14-49-16,-2-16-2 15,-7-4 0-15,-7-2-64 16,-5 4-15-16,-1-2-36 16,-5-1-433-16</inkml:trace>
  <inkml:trace contextRef="#ctx0" brushRef="#br0" timeOffset="155110.22">9602 6820 589 0,'0'0'304'15,"0"0"-123"-15,0 0 2 16,0 0-179-16,0 0 11 15,0 0-6-15,56 180-3 16,-54-63 29-16,-2 9-35 16,-6 2 0-16,-27-6-1 15,-17-4-9-15,-21-5-75 0,-29-13-117 16,-32-11-183-16</inkml:trace>
  <inkml:trace contextRef="#ctx0" brushRef="#br0" timeOffset="155613.82">6840 7328 228 0,'0'0'232'16,"0"0"-47"-16,0 0-55 0,0 0 4 15,0 0 30 1,0 0-14-16,3-32-82 0,-3 32-34 16,0 6-34-16,-7 29 10 15,-15 27-10-15,-4 31 31 16,-6 25-17-16,6 16 30 15,7 10-44-15,15 3 2 16,4-17-4-16,33-18-1 16,32-28 2-16,28-33-1 15,28-30-22-15,22-21-32 16,13-29-234-16,-5-35-739 16</inkml:trace>
  <inkml:trace contextRef="#ctx0" brushRef="#br0" timeOffset="172865.05">18156 4284 567 0,'-15'-46'1'0,"-6"8"-1"16,1 11-46-16,1 3-22 16,-2 4 57-16,3 5 4 15,3 10 6-15,-3 5-6 16,-2 0-103-16,-2 0-179 0</inkml:trace>
  <inkml:trace contextRef="#ctx0" brushRef="#br0" timeOffset="-188832.31">20664 1680 43 0,'0'0'79'16,"0"0"11"-16,0 0-6 16,0 0-47-16,0 0 7 0,0 0 25 15,0-28-43-15,0 24 14 16,0 0-37-16,0-1 4 15,0 2 3-15,0-1-8 16,0-1 16-16,0 0-11 16,0 1 3-16,0-1 7 15,0-4-15-15,0 3 18 16,0 2 5-16,0 0-14 16,0 4 31-16,0 0-34 15,0-2-7-15,0 2 11 16,0 0-3-16,0 0-9 15,0 0 0-15,0 0 2 16,0 0-5-16,0 0 3 0,0 0 0 16,0 13-9-1,0 4 18-15,0 3-8 0,0 1 5 16,0 0-4-16,0 1 17 16,0 2-18-16,0 6 0 15,0 3 24-15,0 1-21 16,0 3 10-16,0-2 6 15,2 2-18-15,0 0 20 16,3-1-22-16,-3 2 9 16,2-4 14-16,-2 2-19 15,3 1 1-15,0-3 10 16,1-3-6-16,-1 0 19 16,-1-1-27-16,0 1 1 15,1 4 6-15,0-1 1 16,-1 4-9-16,-2-4 0 0,1 2 8 15,-3 3 5-15,2-2-10 16,0 2-3-16,2-4 16 16,1-1-7-16,-1 3 2 15,3-4-11-15,2 2 3 16,-5-1 9-16,1 4-12 16,-1-2 0-16,-2 4 8 15,1 1 0-15,-1-1-8 16,0 0 3-16,3-2 0 15,-3-2 15-15,2 0-18 16,1 3 1-16,1-1 9 16,4 6-4-16,-4 2-6 0,3 7 3 15,-5 2 1-15,4-3 12 16,-4-2-16-16,-2-2 0 16,2-1 10-16,-2-1-1 15,3-4-6-15,-1-5 4 16,4 2-4-16,-4-3 26 15,2-2-29-15,-1 0 0 16,-1 0 9-16,0 2 2 16,2 1-11-16,-2 1 0 15,-2-2 8-15,2 1 9 16,3 2-16-16,-3-3 0 16,3 0 27-16,0 2-28 0,0-1 17 15,-3 2-17 1,2 0 8-16,-1 3 3 0,-3 0-11 15,1 4 0-15,-3 0 7 16,0 2 1-16,0 0-8 16,0 2 2-16,0-3 4 15,2 5 20-15,0 2-24 16,0 4 7-16,3 6 12 16,-1 2-10-16,0 8-4 15,-2 2 6-15,3 3-11 16,-2-1 26-16,-1-1-27 15,0-6-1-15,-2-3 4 16,2 4 3-16,-2-7-7 16,0-4 0-16,0 0 3 15,0-6 0-15,0-2-3 0,0-2 0 16,0-9-2-16,-9-5-3 16,0-8 2-16,3-11-16 15,-1-6-55-15,5-12-40 16,0-5-123-16,-3-34-193 15</inkml:trace>
  <inkml:trace contextRef="#ctx0" brushRef="#br0" timeOffset="-186830.41">21061 6078 6 0,'0'0'58'0,"0"0"12"16,0 0-17-16,0 0 15 15,0 0-21-15,0 0-10 0,-12 44 36 16,6-34-45-16,-3 0-10 15,2-4 16-15,3-2-24 16,-1-2 1-16,5-2 18 16,0 0 5-16,0 0 43 15,0 0 2-15,0 0-25 16,0 0 21-16,0 0-34 16,0 0-1-16,0 0 4 15,5 0-42-15,6 0 17 16,2 0-15-16,3 0-1 15,1 0 16-15,6 0-13 16,1 0-4-16,1 0 2 16,2-2 8-16,0 0-12 0,4 0 0 15,5-1 4-15,3 3 2 16,11 0-2-16,6-3-4 16,4 3 4-16,4 0 6 15,-1 0-5-15,1 0-5 16,-1 0 4-16,-3 0 2 15,-4 0-4-15,-8 0-2 16,2 0 0-16,-1 0 14 16,4 0-12-16,5-6 5 15,8 2-4-15,11 0 13 16,3 0-10-16,2 0-6 16,1 0 1-16,-5-2 14 0,2 2-15 15,-4-1 0-15,0 1 4 16,0 1 11-16,-3 1-13 15,1 0-2-15,-1-1 3 16,-2 2 12-16,3-1-14 16,-3 2-1-16,4-2 3 15,-2-2 16-15,2 0-14 16,-1 0-3-16,-1-2 6 16,4-3 0-16,-2 2 2 15,8 0-8-15,6 0-2 16,9 2 20-16,2 1-16 15,-4 3-4-15,0 1 0 16,-7 0 6-16,1 0-6 0,1 0 0 16,0 0 1-1,-1 0 0-15,-3 0 1 0,-4 0-2 16,0 0 4-16,0 0 12 16,-1 0-16-16,3 0 0 15,-3 0 6-15,1 0 16 16,-1 0-19-16,3 0 1 15,6 0-3-15,-1-3 13 16,-3-1-12-16,-2 1-2 16,-4-2 2-16,0 3 3 15,4 1 2-15,2-1-7 16,4 2 0-16,5 0 9 0,4 0-9 16,7 0 0-1,2 0 0-15,3 0 10 0,2 0-2 16,-8 0-8-1,-5 0 0-15,-3-2 8 0,-2-1-8 16,4 1 0-16,3-2 2 16,-3 3-6-16,2-1 10 15,3-3-6-15,4 1 0 16,9-2 7-16,5 1-11 16,5-4 4-16,3 3 0 15,4 2-2-15,2 2 10 16,-6 2-8-16,-2 0 0 15,-3 0 10-15,-1 0-10 16,-7 2 0-16,-5-2 0 16,-10 0-6-16,-5 0 8 0,2 0-2 15,1 0 0 1,1 0 7-16,-2 0-12 0,-4-2 5 16,-5 0 0-16,-2 1-2 15,-2 1 10-15,7 0-8 16,4 0 2-16,7 0 8 15,9 7 0-15,4 6-10 16,-3-1 0-16,-5 0 7 16,-16-3-3-16,-21 1-4 15,-13-2 0-15,-17-1 10 16,-18-3-3-16,-12-3-7 16,-9-1 0-16,-4 0-9 0,0 0-5 15,-36 0-19 1,-41-12-23-16,-55-6-85 0,-47-10-201 15</inkml:trace>
  <inkml:trace contextRef="#ctx0" brushRef="#br0" timeOffset="-185570.11">21569 6527 148 0,'0'0'157'16,"0"0"-107"-16,0 0-10 16,0 0 10-16,0 0 37 15,0 0 32-15,5-4-26 0,-5 4 2 16,0 0-14-16,0 0-17 16,0-3 7-16,0 3-41 15,0 0-11-15,0 0 2 16,0 0-21-16,0 0-7 15,-5 0 6-15,-11 11 1 16,-2 13 15-16,-1 6-15 16,-4 6 0-16,3 5 20 15,2 2-19-15,4 1 17 16,4 0-6-16,5-1-10 0,5-5 14 16,0-5-16-1,5-6 0-15,15-8 5 0,4-10-5 16,7-9 0-16,3 0 22 15,4-21-21-15,-3-20 17 16,-1-13-18-16,-10-8-3 16,-8-2-8-16,-9 3 14 15,-7 6-3-15,0 14 0 16,-4 9 6-16,-12 8 4 16,-7 12-10-16,0 7 0 15,0 5-15-15,0 0 10 16,3 13-14-16,11 11-82 15,9 0-49-15,5-4-177 16</inkml:trace>
  <inkml:trace contextRef="#ctx0" brushRef="#br0" timeOffset="-184813">23056 6599 116 0,'0'0'146'0,"0"0"-119"16,0 0-23-16,0 0 22 16,0 0 24-16,0 0 21 15,0 0 45-15,0 0-1 16,0-7-12-16,0-4-1 0,0-1-46 16,0 0 10-1,0 1-17-15,0 2-15 0,0-1 17 16,2 3-39-16,0-5 12 15,3 7 6-15,-3 1-23 16,-2 2 20-16,0 2-10 16,0 0-15-16,0 0 10 15,0 0-12-15,2 18-6 16,2 18-1-16,1 17 6 16,-3 5 1-16,-2 4 0 15,0-4 7-15,0-4-1 16,0-7-6-16,0-9-31 15,0-3-64-15,12-13-125 16,9-10-156-16</inkml:trace>
  <inkml:trace contextRef="#ctx0" brushRef="#br0" timeOffset="-183806.83">24483 6490 38 0,'0'0'111'0,"0"0"-67"16,0 0-31-16,0 0 16 15,0 0 3-15,0 0 15 16,24-7 40-16,-24 7-25 0,0 0 40 16,0 7 11-1,-5 3-7-15,-1 3-27 0,-1-3-44 16,1 1 8-1,1 0-18-15,-2-1-9 0,3-4 27 16,-1-2-36-16,3-3 18 16,0 2 13-16,0-3-20 15,0 0 37-15,2 0-2 16,0-8-27-16,0-14 4 16,0 0-28-16,6-2-2 15,14 2 0-15,4 1-3 16,8 8 3-16,-1 3 0 15,2 8 5-15,-4 2-21 16,-4 0 9-16,-5 0-4 16,-7 16 11-16,-5 10-19 0,-8 4 18 15,0 7 1 1,0 7 0-16,-21 5 3 0,-4-1-3 16,-4 2 0-16,-4 0-2 15,0-3 11-15,-1-6-9 16,5-6 0-16,5-9 0 15,8-12 28-15,7-6-28 16,5-6 13-16,4-2 17 16,0 0 2-16,4-2 33 15,23-14-56-15,11-5-4 16,9 7 10-16,4-1-14 16,4 7-1-16,-1 4 0 0,-7 4 5 15,-11 0-18-15,-12 0 12 16,-8 0-59-16,-10 2-27 15,-4 0-125-15,1 0-56 16,0-2-283-16</inkml:trace>
  <inkml:trace contextRef="#ctx0" brushRef="#br0" timeOffset="-182829.77">25898 6604 194 0,'0'0'262'0,"0"0"-14"16,0 0-59-16,0 0-13 16,0 0-69-16,0 0-34 15,4-38-42-15,-4 38-25 16,0 0-12-16,0 15 3 16,0 8 3-16,0 2-1 15,0-7 6-15,0-3-5 16,6-7 0-16,0-7 7 15,-4-1-9-15,2 0 4 16,3 0-2-16,1-16 13 16,0-3 1-16,-6-2-14 15,-2 5 0-15,0 4 1 0,0 3-7 16,0 9 6-16,-14 0-4 16,1 3-21-16,-1 20 13 15,1 6-52-15,11 1-95 16,2-4-126-16,4-10-238 15</inkml:trace>
  <inkml:trace contextRef="#ctx0" brushRef="#br0" timeOffset="-182417.91">26535 6551 558 0,'0'0'166'0,"0"0"-69"15,0 0 23-15,0 0-45 16,0 0-32-16,0 0-27 16,0-10-16-16,0 10-3 15,0 8 1-15,0 6 2 16,0 1 13-16,0-4-8 15,0-1-4-15,0-2 30 16,5-4-24-16,4-2 5 16,0-2 13-16,2 0-7 0,-5 0 18 15,2-9-31-15,-6-3-3 16,-2 3 23-16,0 1-20 16,0 2-6-16,-10 6 1 15,-7 0 0-15,-1 0-9 16,2 9 9-16,0 12 0 15,8 4-12-15,3-2-22 16,5 1-68-16,0-4-92 16,32-9-247-16</inkml:trace>
  <inkml:trace contextRef="#ctx0" brushRef="#br0" timeOffset="-182049.98">27293 6500 622 0,'0'0'190'15,"0"0"-123"-15,0 0-18 16,0 0-10-16,0 0-36 15,0 0 11-15,-2-5-14 16,8 10 12-16,8 2-11 16,-1-7 43-16,6 0-14 0,-4 0 3 15,3 0 18-15,-7-14-34 16,-3 0 26-16,-2 0-13 16,-6 2-18-16,0 4 18 15,0 4-30-15,-8 4 0 16,-7 0-14-16,-3 0 23 15,1 4-18-15,5 16 2 16,8-2-185-16,4-6-130 16</inkml:trace>
  <inkml:trace contextRef="#ctx0" brushRef="#br0" timeOffset="-181099.92">31268 6307 376 0,'0'0'164'16,"0"0"-17"-16,0 0-17 16,0 0-21-16,0 0-43 15,0 0-27-15,29-25 8 16,-29 25-47-16,0 0-17 15,-9 16 17-15,-7 2 12 16,-1-1 23-16,-3-4 2 16,-3-1-33-16,4-3 29 15,0-6-17-15,6-1-10 0,-1-2 7 16,6 0 1-16,-4 0 6 16,6-18 20-16,3-6-35 15,3-2 17-15,0 0-22 16,0 4 7-16,19 4 9 15,0 6-16-15,6 6 0 16,4 6-3-16,0 0 8 16,2 4-5-16,4 22 0 15,-3 8 2-15,1 10-13 16,-10 5 12-16,-15 1-1 0,-8-1 0 16,0 4-14-1,-29-1 14-15,-13-6 0 0,-12-3 3 16,-8-14-3-16,2-8 5 15,2-10-5-15,12-7 12 16,10-4-11-16,11 0 31 16,9 0-1-16,10-6-21 15,6 2 17-15,0 3-22 16,0 1-5-16,0 0 0 16,0 0-56-16,20 0-67 15,7 0-156-15,-5 1-460 16</inkml:trace>
  <inkml:trace contextRef="#ctx0" brushRef="#br0" timeOffset="-163982.02">21470 5534 35 0,'0'0'110'16,"0"0"-56"-16,0 0-10 15,0 0-31-15,0 0-6 16,0 0 5-16,17 0-8 15,-15 0-3-15,0 0 40 16,-2-2 13-16,0-2 26 16,0 1-11-16,0-2-19 15,0 3 18-15,0 0-45 16,0 2-6-16,0 0-17 16,0 0-15-16,0 0-112 15,0 0-172-15</inkml:trace>
  <inkml:trace contextRef="#ctx0" brushRef="#br0" timeOffset="-162857.98">21518 5520 26 0,'0'0'125'0,"0"0"13"0,0 0-19 15,0 0-64-15,0 0-19 16,0 0-24-16,10 0 2 15,-10 0 13-15,0 0-13 16,0 0-2-16,0 0-2 16,0 0-9-16,0 0 15 15,0 0-16-15,0 0 0 16,0 0-3-16,0 0 8 16,0 0-10-16,0 0-30 15,0 0-174-15</inkml:trace>
  <inkml:trace contextRef="#ctx0" brushRef="#br0" timeOffset="-161543.66">21518 5520 47 0,'0'0'77'15,"0"0"-21"-15,0 0-7 0,0 0-8 16,0 0-7-1,0 0 4-15,0 0 18 0,0 0-12 16,0 0 5-16,0 0 20 16,6 0-39-16,8-2 28 15,1-5-3-15,6 0-24 16,0-1 15-16,6-4-24 16,4 0-7-16,3-4 11 15,4 1-24-15,-2-2 7 16,1 2-4-16,-1-2-2 15,-1 3 23-15,4-1-18 16,-4 3-6-16,3 1 5 16,2-4-1-16,3 4-5 15,-1-3 1-15,-5 3 0 16,2 1 7-16,-3 2-9 0,-1-2 0 16,-2-2 7-16,1 1 2 15,-1-2-2-15,-2 1 2 16,4 0-7-16,-10 2 11 15,2 1-12-15,-2-3-1 16,-7 4 0-16,-3-1 4 16,-1 1-4-16,-1 2 5 15,0 3-5-15,1-4 31 16,7-1-27-16,0-2-2 16,2 0 0-16,4 1 3 15,-5 0-5-15,0 1 0 16,-4 2 1-16,-5 0 0 0,-6 2 2 15,-2 2-3-15,-5 0 9 16,0 2-8-16,0 0 35 16,0 0-2-16,0 0-12 15,0 0 20-15,0 0-34 16,0-2 2-16,0 2-5 16,0 0 4-16,0 0-9 15,0 0 0-15,0 0 3 16,0 0-3-16,0 0 0 15,0 0 0-15,0 0-1 16,0 0-76-16,0 0-107 16,0-2-186-16</inkml:trace>
  <inkml:trace contextRef="#ctx0" brushRef="#br0" timeOffset="-156822.86">21480 5545 13 0,'0'0'38'16,"0"0"16"-16,0 0 15 15,0 0-33-15,0 0 26 16,0 0 6-16,-33 3-12 0,33-3 7 15,0 0-21-15,0 0 16 16,0 0-8-16,0 0-22 16,6 0 28-16,5 0-33 15,5-2-2-15,3-3 11 16,2 1-32-16,4-1 2 16,-1 3 11-16,0-3-11 15,5 2 9-15,2-1 2 16,0-1-8-16,3-2 27 15,2 1-28-15,0 2 8 16,-3-2 10-16,0 2-21 16,-1 0 12-16,-1 1-3 15,-2 3-8-15,-2 0 7 0,2 0-7 16,-2-5-2-16,-1 3 7 16,3-3-1-16,0 2-5 15,-1 1 8-15,5-2-6 16,2-1 23-16,1 0-22 15,1 1 2-15,-3-2-4 16,1 2 9-16,2 0-11 16,-2 0 0-16,3-1 7 15,-3 2-7-15,1-3 3 16,-3 3-3-16,1-4 0 16,0 3 1-16,-3-2-1 15,2 0 0-15,3 0 3 16,-1-2 5-16,1-1-8 0,-3 2 0 15,0-3 6-15,2 1 0 16,-2 0-1-16,3 1 1 16,-5 2-5-16,2-3 13 15,3 4-14-15,-1-4 0 16,2 2 0-16,-4 1 9 16,0-1-11-16,-4 2 2 15,-2-2 0-15,-3 4 6 16,-2-1-6-16,3 1 0 15,0-1-3-15,2 1 10 16,-4-1-7-16,4-3 0 16,0 1 7-16,0 5-7 15,0-3 0-15,-2 0 0 16,1 1 0-16,-2-2 9 0,1 0-9 16,0 1 0-16,-1-1 10 15,1-2-4-15,2 2-2 16,2-2-4-16,-3 3 0 15,5-1 11-15,-2-2-11 16,2 1 0-16,-2-2 0 16,2 2 3-16,-2 0 3 15,3 2-6-15,1-1 9 16,3-2-1-16,-2 3-6 16,-1 0-2-16,0-1 0 15,-6 5-1-15,2-3 2 16,-4 1-1-16,1 0 0 0,-4 0 7 15,3-1-9 1,-2 0 2-16,1 1 0 0,0-2 4 16,3 2 2-16,2-1-6 15,0-2 0-15,0 1 2 16,0 1-2-16,0-2 0 16,0 3 0-16,2-4 0 15,3-1 4-15,-1 2-4 16,0-2 0-16,6 2 5 15,-6 1-5-15,1-1 0 16,-1 2 5-16,-2-3-6 16,0 0 1-16,1 0 0 15,1 0 0-15,-2 1 6 0,5-4-6 16,-1 3 0 0,6-2 5-16,1 0-3 0,-2 0 0 15,0 0-2-15,-2 2 0 16,0 1 1-16,-3-2-1 15,4 0 0-15,-4 0 2 16,3 1 4-16,-3-5 1 16,-1 1-7-16,2 2 3 15,-5-1 10-15,5 2-13 16,-5-1 0-16,2 3 1 16,3-2 10-16,2 3-5 15,2-2-5-15,-2 1 6 0,0-2 1 16,-3 0-3-1,-4-2 0-15,1 4-3 16,-1-3 8-16,3 1-3 0,-1-1-7 16,-1-1 0-16,-1 0 9 15,2-2-12-15,0 4 3 16,1-3 0-16,-1 4 7 16,0-2-5-16,-1 1-2 15,-1-2 9-15,0 1-2 16,-4 0 6-16,2-1-13 15,2 0 1-15,0-3 1 16,0 2 1-16,3 0-3 16,-1 0 0-16,0-2 8 15,0 4-12-15,-5-2 4 16,1 2 0-16,0 0-1 0,0-2 8 16,2 1-7-1,-2 0 0-15,4 1 6 0,-2-1 3 16,1 0-9-16,2-2 0 15,1-1 4-15,1 0 1 16,2 1-5-16,1-2 0 16,2 1 12-16,-3-2-6 15,-1 2-6-15,-1-2 0 16,3 0 3-16,0 0 8 16,3 0-11-16,1 2 5 15,-1-1 4-15,3 1-6 16,0-2-3-16,0-1 0 0,-1 3 2 15,-1 0 5 1,-3-1-7-16,-3-1 0 0,3 2 4 16,-1-5-8-16,-2 1 4 15,3 0 0-15,-2 0 11 16,5-3-8-16,1 4-3 16,1-3 0-16,1 2 7 15,-1-1-6-15,-1 2-1 16,-1-1 0-16,-3 0 2 15,0 0 9-15,-5-1-11 16,2 1 0-16,-2 0 5 16,3-2-2-16,0 1-3 15,-5-3 0-15,4 1 3 0,-6 1 2 16,0 0-5-16,2-2 3 16,1-1 1-16,-1 1 7 15,5-1-11-15,-1-1 0 16,4-1 3-16,-3 1 8 15,-1 1-11-15,-3-2 0 16,2 3 0-16,-3 0 0 16,-4 2 0-16,1-2 0 15,-5 5-5-15,0-2 12 16,-2 3-7-16,-3-1 0 16,7 1 3-16,-3-4-4 15,3-1 1-15,4-1 0 16,0-2-4-16,2-2 10 0,2-2-6 15,-2 4 0-15,-2-2 1 16,-4 3-1-16,1 2 0 16,-1-2 0-16,-5 3-8 15,1 0 18-15,-1 0-12 16,2 2 2-16,-1-2 0 16,4 0-3-16,-3-1 3 15,1-1 0-15,1 3-7 16,1-1 13-16,0 2-6 15,0-3 0-15,-1 2 3 16,-1-1-3-16,-2 0 0 16,0-2 0-16,4-1-2 15,0-1 5-15,0-1-3 16,2-2 0-16,-2 1 8 0,4 0-9 16,-2-2 1-16,2 2 0 15,0-2-4-15,-2 2 6 16,0 0-2-16,1 4 0 15,-4-2 1-15,3 2 3 16,-3-5-4-16,3 1 0 16,-2-3-4-16,2 1 5 15,2-2-1-15,1 0 0 16,-1 1 8-16,-2-1-14 16,0 5 6-16,-2-3 0 15,0 1-3-15,-3 1 7 16,1 2-4-16,-3-2 0 0,0-1 7 15,1 0-11-15,3 0 4 16,-2-2 0-16,5 0-3 16,-4 1 6-16,0-2-3 15,-1 4 0-15,-1-2 2 16,-4 5-5-16,2-5 3 16,-3 1 0-16,-1 4-5 15,-1-2 6-15,-1 5-1 16,-1-2 0-16,1-6 2 15,4-3-1-15,-2-1-1 16,3 1 0-16,3 0-3 16,-6 1 8-16,-1 3-8 15,-3 2 3-15,-4 5 0 0,0 4-4 16,0 4 4 0,-5 0 0-16,3 2-1 0,-4 2 3 15,1 2-2-15,-2-2 0 16,1 4 1-16,-3-1-9 15,0 3 8-15,0 0 0 16,0 0-3-16,0 0-8 16,0 0 10-16,0 0 1 15,0 0 0-15,0 0-13 16,0 0 13-16,0 0 0 16,0 0-2-16,0 0-2 15,0 0 0-15,0 0-5 16,0 0-29-16,0 0 8 15,-14-3-145-15,-28-8-279 16</inkml:trace>
  <inkml:trace contextRef="#ctx0" brushRef="#br0" timeOffset="-154189.66">30305 2779 116 0,'0'0'57'0,"0"0"-10"0,0 0 1 16,0 0 11 0,0 0-18-16,0 0-5 0,0 0 14 15,0-2-4-15,0 2 14 16,0 0-7-16,-5 0-14 15,3 0 20-15,-2 0-32 16,-5 0 4-16,5 0 7 16,-1 0-21-16,5 0 15 15,0 0 4-15,0 0-19 16,20 0-1-16,27 0-2 16,16 0 21-16,12-8-17 15,5-6-13-15,5-3 3 16,-1 0-8-16,-12 2 6 15,-14 1 12-15,-18 4-17 0,-13 8 11 16,-12-3-1-16,-7 5-3 16,-6-2 12-16,-2 2-5 15,0 0-15-15,0 0 17 16,0 0-15-16,0 0-2 16,0 0 11-16,0-2-6 15,0 2 14-15,2-3 6 16,0 3-19-16,0 0 17 15,-2 0-21-15,0-1-2 16,0 1 1-16,0 0 13 16,0 0-14-16,0 0 0 15,0 0 2-15,0-4-2 16,0 0 5-16,0-7-2 0,0-1 1 16,-6 3-4-1,-2-1 0-15,4 2 0 0,0 1 2 16,-1 4 2-16,3 1 1 15,2 0-5-15,0 2 15 16,0 0-10-16,0 0-10 16,0 0 3-16,9 0 2 15,7 0-2-15,-1 0 2 16,-1 2-3-16,-8 15 3 16,-6 5-29-16,0 10 22 15,-10 5-12-15,-27 3 19 16,-7-1-20-16,1-2 20 0,5-7-167 15,14-12-94-15,22-14-329 16</inkml:trace>
  <inkml:trace contextRef="#ctx0" brushRef="#br0" timeOffset="-153295.52">31415 2496 186 0,'0'0'164'0,"0"0"-113"15,0 0 59-15,0 0-43 16,0 0-10-16,0 0-12 16,-6-14-45-16,3 14-8 15,1 12-16-15,-5 12 22 16,-2 9 2-16,-4 3 5 0,-3 4 0 16,1-3 20-16,-1 0-25 15,3-5 20-15,1-8-13 16,8-8 3-16,0-5-2 15,4-8-2-15,0-3-2 16,0 0 23-16,0-3-26 16,10-22 20-16,7-5-21 15,0-5-13-15,-5 0 11 16,1-3 2-16,-5 0 0 16,4 1 30-16,-1 1-19 15,3 5 28-15,-4 4 32 16,-3 5-22-16,-1 8 14 0,-2 7-36 15,-4 4 1-15,0 3 27 16,0 0-55-16,0 0-4 16,0 0 4-16,0 0-23 15,0 3 23-15,2 14-21 16,4 13 21-16,1 7-1 16,1 2 5-16,0 7-6 15,-4 0 2-15,-4-2 0 16,0-1 1-16,0-7-1 15,0-8-28-15,0-4-1 16,0-8-84-16,-2-8-99 16,-6-8-58-16</inkml:trace>
  <inkml:trace contextRef="#ctx0" brushRef="#br0" timeOffset="-152832.17">31284 2706 587 0,'0'0'199'16,"0"0"-104"-16,0 0-45 16,0 0-47-16,0 0 34 15,0 0-35-15,106-49 2 16,-83 40 7-16,-4 2-4 16,2-3-7-16,-3 1 0 15,-1 0 9-15,-5 1 0 16,-1 2-9-16,0-1 0 0,-4 3-7 15,0 4 10-15,-3 0-3 16,0 0 0 0,3 0 3-16,2 0-11 0,-2 11 8 15,3 7 0-15,0-1-8 16,-1 8 13-16,-1-2-5 16,1 0 4-16,1-5-2 15,-6-6 8-15,0-7-10 16,-2-5 0-16,1 0 25 15,-1 0-25-15,2-2 58 16,6-17 6-16,0-11-62 16,6-8 26-16,0 0-28 15,-6-2 8-15,2 8 11 16,-5 4-10-16,-3 8-4 0,0 8-5 16,-4 3-5-1,0 7-7-15,0 2-71 0,0 0-91 16,0 0-130-16,0 12-103 15</inkml:trace>
  <inkml:trace contextRef="#ctx0" brushRef="#br0" timeOffset="-152053.39">31953 2530 318 0,'0'0'138'0,"0"0"-50"15,0 0-6-15,0 0-8 16,0 0-18-16,0 0-42 16,6-7-4-16,-6 4 22 15,0-1-31-15,0 1 34 16,0-2-25-16,0-1-6 16,0 0 2-16,0 0-6 15,0 0 0-15,-4 1 17 16,-4-2-17-16,0 2-11 15,-1 5 6-15,3-3 3 16,-6 3-7-16,3 0 5 16,-2 0 4-16,0 6 0 15,-7 12-2-15,2 8 2 16,6 2 0-16,0-1 7 16,8-4-20-16,2-2 11 0,0-5 2 15,0-6-6-15,0-4 12 16,0-5-12-16,5-1-12 15,8 0 18-15,3-12 38 16,6-13-38-16,-2-6-16 16,-3 4-10-16,2-1 15 15,-9 6 9-15,-2 3 2 16,-4 7 4-16,0 4 71 16,-4 4-38-16,3 2 5 15,-1 2 9-15,-2 0-51 16,2 0 0-16,0 0-10 15,0 8 4-15,6 16-2 0,-8 11 8 16,2 5 0 0,0 10-6-16,-2 4 8 0,0 4-2 15,0 1 0-15,0-1 0 16,0-5-2-16,-2 1 4 16,-6-1-2-16,2 0 0 15,-1-8-1-15,1-3-4 16,-4-4-1-16,4-10 4 15,-3-6-2-15,1-8-10 16,0-6 11-16,2-6 6 16,-1-2 2-16,-1 0 22 15,-6 0 29-15,-6-17 10 16,-2-8-12-16,-1-5-51 0,6-4 15 16,5-6-7-16,12-8-4 15,0-5-10-15,7-1 3 16,19 1-23-16,3 8-13 15,-4 7-36-15,-7 8-66 16,-11 10-155-16,-7 10-184 16</inkml:trace>
  <inkml:trace contextRef="#ctx0" brushRef="#br0" timeOffset="-151631.62">30815 3288 521 0,'0'0'116'15,"0"0"17"-15,0 0-36 16,0 0-3-16,0 0-46 16,0 0-48-16,0-13-1 0,0 48-16 15,-4 15 17-15,-5 17 10 16,-5 8-9-16,1 8 8 15,-5-2-4-15,3-1 10 16,-3-6-12-16,3-8-3 16,5-6-6-16,4-10 5 15,1-14-81-15,5-9-60 16,0-18-133-16,0-9-154 16</inkml:trace>
  <inkml:trace contextRef="#ctx0" brushRef="#br0" timeOffset="-151340.78">30728 3539 839 0,'0'0'70'16,"0"0"-61"-16,0 0 47 15,0 0 15-15,0 0-42 16,0 0-26-16,76-125 9 15,-58 125-6-15,-2 0 7 16,-3 0-13-16,-4 0 0 16,-4 21-11-16,-3 3 1 15,-2 8 0-15,0 4 3 16,-12 0 7-16,-12 2 3 0,-7-6-2 16,0-6 3-16,6-9-4 15,7-9-148-15,12-8-170 16,6-8-177-16</inkml:trace>
  <inkml:trace contextRef="#ctx0" brushRef="#br0" timeOffset="-150994.56">31036 3414 519 0,'0'0'195'0,"0"0"-157"0,0 0 21 15,0 0-57-15,0 0 13 16,0 0 0-16,34 27-14 16,-21-6-1-16,-4 0 3 15,2-4 5-15,-6 0 5 16,-5-3-13-16,0-6 1 16,0-1 1-16,0-7-2 15,0 0 26-15,0 0 32 16,0 0 20-16,0 0 34 15,0-5-27-15,0-15-35 16,0-8-13-16,0-6-37 16,8-4 1-16,10 1-1 15,0 9-26-15,4 5 13 16,-1 9-52-16,-2 5-130 16,-1 9-56-16,3 0-284 0</inkml:trace>
  <inkml:trace contextRef="#ctx0" brushRef="#br0" timeOffset="-150562.83">31372 3432 465 0,'0'0'257'0,"0"0"-170"16,0 0-68-16,0 0 15 15,0 0-34-15,0 0 16 0,0 0-12 16,12 0 19-1,-1 0-19-15,-2 0 36 0,2 0-29 16,0 0 24-16,5-7-10 16,-1-4-17-16,-3 0 22 15,-1 0-30-15,-7 1 1 16,-4 2-2-16,0-2 0 16,0 1 1-16,0-1-20 15,0-2-17-15,-13 5 9 16,-7 4-5-16,5 3 10 15,-2 0 19-15,4 0 3 16,2 1 1-16,2 9 0 16,0 3 1-16,4 4 5 15,1 6-4-15,4 0 28 16,0 4-13-16,0 1-3 0,2-2 1 16,16-3 6-16,5 0-20 15,-2-7 25-15,8-9-26 16,3-7-23-16,4 0-41 15,2-11-170-15,-1-17-168 16</inkml:trace>
  <inkml:trace contextRef="#ctx0" brushRef="#br0" timeOffset="-150107.33">31749 3319 63 0,'0'0'383'0,"0"0"-226"15,0 0-24-15,0 0-18 16,0 0-47-16,0 0-18 0,3-21-41 15,-3 17-3-15,-7 1-1 16,-9-1-3-16,3-1-2 16,-5 5-5-16,1 0 5 15,-2 0-10-15,4 0 16 16,1 16-10-16,6 5 4 16,3 7 0-16,0-1-12 15,5 4 12-15,0-4-6 16,0-3-13-16,0-9-23 15,10-7 36-15,3-8-7 16,5 0 13-16,1-11 26 16,0-20-25-16,-1-8-1 15,-3-3 3-15,-3-1-2 16,-4-4-1-16,-3 3 0 16,-3 0 9-16,-2 2 33 0,0 6-30 15,0 3-2-15,0 12 37 16,0 7-39-16,0 7 38 15,0 7-33-15,0 0-12 16,0 0-2-16,0 7-32 16,0 18 33-16,0 14-19 15,0 11 28-15,0 9-9 16,-2 11 0-16,-5 10-10 16,-2 2-41-16,-2 2-140 15,-6-10-158-15</inkml:trace>
  <inkml:trace contextRef="#ctx0" brushRef="#br0" timeOffset="-149659.96">30853 4157 589 0,'0'0'173'0,"0"0"-102"15,0 0-42-15,0 0-14 16,0 0-15-16,0 0-5 16,-4 42 5-16,-1-3 0 15,-1 10 11-15,-3 3-11 16,0 2 0-16,0 2 4 0,-2 1 0 15,2-3-4-15,2-6-28 16,1-8-111-16,-1-12-124 16,0-13-169-16</inkml:trace>
  <inkml:trace contextRef="#ctx0" brushRef="#br0" timeOffset="-149370.95">30715 4118 598 0,'0'0'163'16,"0"0"-71"-16,0 0 14 16,0 0-52-16,0 0-43 0,0 0-4 15,78-84-5-15,-49 82 10 16,-2 2-7-16,-3 0-4 15,1 10-1-15,-8 12 0 16,-3 9-8-16,-3 3 3 16,-11 0 3-16,0 2 2 15,0-4-13-15,-7-4 13 16,-8-3-81-16,-1-8-84 16,0-11-169-16</inkml:trace>
  <inkml:trace contextRef="#ctx0" brushRef="#br0" timeOffset="-148764.2">31038 4118 642 0,'0'0'182'16,"0"0"-84"-16,0 0-34 15,0 0-49-15,0 0 10 16,0 0-22-16,138-15-3 15,-109 29 0-15,-2 0 3 16,-6 0-4-16,-4 0 1 16,-6 2 0-16,-2 0-11 15,-6-4 10-15,-3 0-9 16,0-4 6-16,0 0-5 0,-5-4 9 16,-2-1 9-16,-2-3 15 15,3 0 42-15,-3 0-36 16,5 0 18-16,-2-20-5 15,6-1-42-15,0-5 5 16,6 1-6-16,11 0-61 16,6 3 26-16,-1 1-13 15,2 5-18-15,3 4 22 16,-5 7-26-16,1 2 61 16,-8 3-13-16,-5 0 22 15,-6 0-13-15,-2 0 13 16,-2 6-12-16,0 8 8 0,0 2 0 15,0 2 4 1,0 3 7-16,0-1-7 0,0-3 29 16,0 0-27-16,2-3 5 15,9-7 4-15,1-2-6 16,1-3 14-16,-3-2 1 16,2 0-15-16,-3-2 28 15,-1-15-33-15,-3 0 0 16,-5-5-3-16,0-1 13 15,0 1-10-15,-13 4 0 16,-10 2 0-16,0 4-15 16,-6 8 13-16,-1 4-1 15,6 0-80-15,1 0-123 16,15 9-121-16</inkml:trace>
  <inkml:trace contextRef="#ctx0" brushRef="#br0" timeOffset="-148310.12">31704 3882 767 0,'0'0'195'16,"0"0"-100"-16,0 0-7 16,0 0-14-16,0 0-43 15,0 0-8-15,6-22-23 16,-6 22-5-16,0 0-8 15,0 0 7-15,0 12 6 0,0 8-9 16,0 6 14-16,0 2-5 16,0 5 0-16,0-2 4 15,0 0-3-15,0-4-1 16,0-3 0-16,0-3-6 16,0-7 13-16,0-9-7 15,0-3 0-15,0-2 3 16,0 0 11-16,0 0-14 15,8-10 0-15,13-9-18 16,5-5 7-16,3 3-9 16,4 2-2-16,-1 3 4 15,-4 7 8-15,-7 6 10 16,-3 3-7-16,-10 0 1 0,-3 0-20 16,-5 12 26-1,0 5-24-15,-11 5-12 0,-16 2 35 16,-6-2 1-16,-5-3-39 15,-3-6-70-15,4-6-146 16,3-7-176-16</inkml:trace>
  <inkml:trace contextRef="#ctx0" brushRef="#br0" timeOffset="-147931.2">31139 4499 505 0,'0'0'191'16,"0"0"-132"-16,0 0-29 15,0 0 53-15,0 0 40 16,0 0-86-16,621-120 27 16,-527 104-43-16,-24 7-20 0,-31 4 11 15,-20 3-12-15,-15 2-2 16,-4 0-42-16,0 0-143 15,-20 7-28-15,-14 6 8 16,-8 1-157-16</inkml:trace>
  <inkml:trace contextRef="#ctx0" brushRef="#br0" timeOffset="-147618.06">31257 4575 642 0,'0'0'177'0,"0"0"-132"16,0 0 18-16,0 0 6 16,0 0 2-16,0 0-14 15,476-101-34-15,-386 83 13 16,-18 3-10-16,-22 8-25 16,-21 0 38-16,-13 5-28 15,-14 0 1-15,-2 2 4 16,0 0-16-16,0 0-4 15,0 0-3-15,0 0-17 16,0 0 17-16,0 0-40 16,0 0 15-16,-2 0-7 15,-4 0-66-15,4 0 14 16,-8 0-22-16,1 0-66 0,1 0-6 16,0 0-203-16</inkml:trace>
  <inkml:trace contextRef="#ctx0" brushRef="#br0" timeOffset="-143014.97">20909 11582 30 0,'0'0'15'0,"0"0"-7"0,0 0-7 15,0 0 30-15,0 0 23 16,0 0 27-16,0 0-22 16,0 2-14-16,0-2 16 15,0 0-30-15,0 0 20 16,0 0-10-16,0 0-23 15,0 0 25-15,0 0-33 16,0 0-8-16,0 0 20 16,0 0-18-16,0 0 10 15,0 0 17-15,0 0-7 16,0 0 16-16,0 0-26 0,0 0-11 16,0 6 8-16,0 5 5 15,0 3-16-15,0 7 29 16,0 2-18-16,0 0 35 15,0 5-40-15,0 1 15 16,0 5 27-16,0-2-43 16,0 2 18-16,0 2-10 15,0-2-13-15,0 4 26 16,0-2-26-16,0 3 0 16,0-2 23-16,0 4-16 15,0-1 4-15,0 0 17 16,4-2-25-16,-1-2 35 0,-1 0-38 15,0 0 0-15,0 1 19 16,0 0-5-16,3-1-5 16,-2 3 5-16,-1 1-13 15,0 0 25-15,0 1-24 16,-2 4-2-16,2-1 26 16,1 0-21-16,1 2 1 15,0 2-2-15,-2 1 2 16,3 1 5-16,0 4-11 15,-3-1 0-15,2 5 8 16,-1-5 3-16,1 1-11 16,0 1 4-16,0-6 2 15,1 2 10-15,0-5-16 0,-1 2 0 16,1-2 0 0,-3-1 11-16,2 4-11 0,-2-1 11 15,1 1-11-15,-1 3 22 16,0 2-20-16,3 0-2 15,-1 1 8-15,1 0 6 16,3-3-14-16,-1 1 0 16,2-1 7-16,-2 0-1 15,2 1-2-15,-1-2-4 16,0 2 1-16,-2-2 12 16,3 4-13-16,-1 3 0 15,2 2 8-15,-1 10 7 0,-3-6-15 16,2 2 0-1,0 1 6-15,-1-9 5 0,-1 0-11 16,-2-2 0-16,-1-1 4 16,0 4 7-16,-1-1-10 15,0-1-1-15,2-2 1 16,1 2 10-16,-1-3-11 16,0 2 0-16,1 1 4 15,-3 3 3-15,1-2-3 16,-1 2-4-16,0 2 0 15,3-8 9-15,1 2-9 16,3-2 0-16,0-5 5 16,0 5-1-16,2 4-4 15,-4 2 0-15,2 7-1 0,-1-2 7 16,1-2-6-16,-2-1 0 16,2-8 1-16,-2-4 3 15,-1-6-4-15,1-12 0 16,0 2 0-16,-3-5 1 15,-2-4-1-15,-2-3 0 16,0 1 4-16,0-6-17 16,0-11-1-16,0-2-44 15,0-4-40-15,5 0-167 16,6-14-133-16</inkml:trace>
  <inkml:trace contextRef="#ctx0" brushRef="#br0" timeOffset="-140974.52">21482 16834 13 0,'0'0'21'16,"0"0"-14"-16,0 0 3 15,0 0-10-15,0 0-3 16,0 0-8-16,-31-32-9 0,27 24 20 16,1 4 6-1,-4-2-6-15,1 1 11 0,-3 2-9 16,-1-1-1-16,4-1 12 15,-5 1 0-15,-1-1 35 16,4 0 34-16,-1 5 12 16,3-4-20-16,3 4-29 15,-4-4-17-15,3 4 18 16,-1-1-33-16,1 1-9 16,-2 0-1-16,-2 0 4 15,0 0 1-15,-1 0 16 16,-3 0 3-16,4 0 10 0,-3 0-16 15,-1 0 3-15,1 0 9 16,-2 0-3-16,-1 0 22 16,4 0-19-16,1 1-12 15,4 3 24-15,5-4-38 16,0 0 19-16,0 0 6 16,0 0-13-16,0 0 26 15,2 0-16-15,14 0-26 16,0 0 22-16,3 0-22 15,4 0 1-15,4 0-4 16,2 4 4-16,2-4 0 16,4 0-4-16,3 0 0 15,3 0 17-15,3 0-15 16,3 0 11-16,0 0-12 16,0 0 6-16,1 0 2 0,2 0-9 15,-2 0 0-15,2 0 2 16,-3 0 4-16,3 0-6 15,2 0 6-15,6 0-3 16,7 0 14-16,6-4-14 16,9-1-1-16,7-3 28 15,-2-5-29-15,-5 8 13 16,-4 1-13-16,-3 4 7 16,1-5-4-16,-1 5-4 15,4-4 0-15,-2 3 24 0,6 1-23 16,0-5 9-1,2 5-2-15,4-4-4 0,2 0 17 16,5-1-21-16,0 1 0 16,-1-1 6-16,-2 1 5 15,-1 1-11-15,3 3 8 16,3-5-6-16,-3 3 16 16,2-2-18-16,-4 1 0 15,-5-2 6-15,6 1 1 16,-1 2-7-16,2 2 0 15,2-4 5-15,-3 0-4 16,-3 4-1-16,0-4 0 0,-3-2 2 16,1 3 10-16,5-2-12 15,-3 5 2 1,-2-7 5-16,0 7 4 0,-6-7-11 16,3 3 0-16,7 1 3 15,0-6 3-15,6 6-6 16,-1-4 0-16,-1-1 6 15,1 3 0-15,0 0-6 16,4 1 0-16,-1-4-3 16,-6 6 11-16,1-2-8 15,-5 1 0-15,2-2 3 16,5-1-2-16,2 2-1 16,7-4 0-16,2 4-1 15,2 4 5-15,2-5-4 16,-1 0 0-16,-10 1 7 0,-7 0-10 15,-1-2 3-15,2 2 0 16,4 0-9-16,2 0 18 16,2 0-9-16,1 0 0 15,2-3 3-15,2 4-2 16,4-1-1-16,1-2 0 16,-3 2-5-16,-2-5 14 15,-2 6-9-15,0 1 0 16,2-2 1-16,-3 0-1 15,-4 0 0-15,-1 0 0 16,-3 0-7-16,2 2 13 16,2 2-6-16,1-5 0 15,1 5 1-15,-4 0-1 16,1 0 0-16,1-3 0 16,0-1 0-16,0-1 5 0,5 3-5 15,-1 0 1-15,10 2 4 16,4-1 13-16,3 1-18 15,-1 0 0-15,-4 0-1 16,0 0 4-16,5-4-3 16,-2-1 0-16,2 5 5 15,-5-3 11-15,0-2-11 16,-4 4-3-16,-8 1 11 16,-6 0-1-16,-9 0-7 15,-6 0 1-15,-9 0 1 16,-3 0 17-16,-4 0-24 15,1 0 0-15,-7 0 6 0,-1 0 3 16,-9 0-8-16,-15-4-1 16,-7 4 5-16,-15 0-5 15,-8-4 0-15,-6 4 0 16,0-5 0-16,-22 5-67 16,-43 0 8-16,-42 0-16 15,-45 5-157-15,-25 9-151 16</inkml:trace>
  <inkml:trace contextRef="#ctx0" brushRef="#br0" timeOffset="-139519.09">21814 17183 87 0,'0'0'155'15,"0"0"-135"-15,0 0-8 0,0 0-11 16,0 0 32-16,0 0 30 15,5 0 14-15,-5 0-23 16,2 0-3-16,-2 0 5 16,0 0 15-16,0 0 16 15,0 0-16-15,0 0-30 16,0-14-20-16,0 1-16 16,0-1-4-16,0 5-1 15,-7-4 9-15,-4 4-9 16,0 4 1-16,-5 2 2 0,1-2 14 15,-6 5-12-15,-1 0 3 16,-2 0-8-16,-5 0 10 16,0 0-10-16,-2 13 0 15,2 0 1-15,2 5 13 16,2 5-7-16,3-2-5 16,2 5 18-16,6 3-19 15,6 0 11-15,5-4-12 16,3 1 0-16,0-8 12 15,13 0-10-15,8-10-2 16,6 1 6-16,4-9 4 16,0 0 13-16,2-5-23 0,-1-16 2 15,-6 2 1 1,-1-3 3-16,0 0-6 0,-8 0 0 16,4 0 1-16,-4 4-9 15,-3 0 8-15,-4 4 0 16,2 6-2-16,-3-2 6 15,0 2-4-15,-1-1 0 16,2 4 7-16,-2 5-12 16,-1-4 5-16,-1 4 0 15,0 0 1-15,-4 0 1 16,0 0-4-16,0 0 2 16,-2 4 0-16,2 18-5 15,0 10 5-15,-2 4 0 0,3 13 16 16,-1 0-6-1,0 9-10-15,2 0 5 0,4-1 0 16,-4-8 3-16,2-8-8 16,1-5-5-16,-1-14-18 15,8-5-138-15,4-17-159 16</inkml:trace>
  <inkml:trace contextRef="#ctx0" brushRef="#br0" timeOffset="-138617.77">23208 17142 214 0,'0'0'100'0,"0"0"-2"16,0 0-11-16,0 0 9 15,0 0-14-15,0 0-35 0,-16-9-10 16,0 9-26-16,-4 9 11 16,-5 10 30-16,1-1-27 15,-1 8 14-15,8 0-7 16,8 1-8-16,9 5 7 15,0-6-27-15,28-3 28 16,19 3 29-16,11-8-50 16,5-4 12-16,-3 2-15 15,-8-6-6-15,-19-1 7 16,-16-4-9-16,-9-5 0 16,-8 4-5-16,0 4-9 15,-19 7 14-15,-18 2 20 0,-10 1-17 16,-7-4 15-1,1-1-18-15,6-3 0 0,13-10 0 16,14 0 12-16,11 0-12 16,9-10 0-16,0-21 0 15,17 0-1 1,16-10-9-16,9 5 10 0,3 4-3 16,-1-2-11-16,-4 3 8 15,-7 4 1-15,-10 5 5 16,-9 4-6-16,-14 4 6 15,0 0-5-15,-10 5 2 16,-21 0-13-16,-9 5 16 16,-5 4-1-16,-1 0 2 15,1 0-4-15,3 10 3 0,13-2-21 16,13-2-74-16,16-3-151 16,13-3-196-16</inkml:trace>
  <inkml:trace contextRef="#ctx0" brushRef="#br0" timeOffset="-137780.14">24766 17111 101 0,'0'0'184'0,"0"0"-66"15,0 0 31-15,0 0-20 16,0 0-26-16,0 0-35 16,-21-8-18-16,28 8 0 15,9 0-44-15,4 0 3 0,0 0 9 16,4 3-17-1,1-3 26-15,2 0-14 0,0 0-12 16,-4-10 13-16,0-2-10 16,-3 2-4-16,-5-2 1 15,-3 7 8-15,-7-4-6 16,-3-1-3-16,-2 6 0 16,0-4 12-16,0 2-10 15,0 2-2-15,0 0 0 16,0 0 6-16,-2 4-6 15,-3 0 0-15,1 0 0 16,-4 0-13-16,2 0 16 16,-3 23-3-16,-2 8 0 15,6 10 6-15,1 10-2 0,0 4 1 16,4 3-1-16,0 0 25 16,0 0-25-16,0 0-4 15,0-9 0-15,0-3 9 16,0-10-9-16,0-10 0 15,0-5-16-15,0-12-10 16,0-4-55-16,2-5-34 16,0 0-50-16,-2 0-60 15,0-21-215-15</inkml:trace>
  <inkml:trace contextRef="#ctx0" brushRef="#br0" timeOffset="-137589.12">24768 17427 497 0,'0'0'143'0,"0"0"-54"16,0 0 18-16,0 0 34 15,0 0-57-15,0 0-82 16,0 0 9-16,160-40-8 16,-102 36-6-16,7 0-31 15,7-1-115-15,3-12-150 16,12-4-242-16</inkml:trace>
  <inkml:trace contextRef="#ctx0" brushRef="#br0" timeOffset="-136842.68">26417 17058 38 0,'0'0'144'16,"0"0"-65"-16,0 0 44 16,0 0-3-16,0 0 17 15,0 0-6-15,0-27-67 0,0 27 0 16,0 0-15-16,0 0-32 16,0 0-3-16,-11 0-14 15,-9 21 0-15,-7 7 16 16,3 11-16-16,2-4 15 15,3 6 13-15,6 5-7 16,9-6 19-16,4 0-29 16,0 1-1-16,15-9 12 15,19-3-19-15,11-3 4 16,5-11 7-16,6-12-12 16,-2-3 19-16,-12 0-21 15,-11-8-6-15,-15-10 2 16,-9-3-26-16,-7 2 12 0,0-3 0 15,-27 0 6-15,-7 8 3 16,-3 4 9-16,-1 6 0 16,3 4 6-16,6 0 0 15,8 10-6-15,7 8 0 16,6 8 0-16,5-3-10 16,3-2 7-16,9-7-110 15,30-6-90-15,13-3-84 16,14-5-148-16</inkml:trace>
  <inkml:trace contextRef="#ctx0" brushRef="#br0" timeOffset="-136594.96">27806 17258 871 0,'0'0'179'0,"0"0"-146"15,0 0-33-15,0 0 5 16,0 0-4-16,0 0-1 16,-47-23-74-16,50 23-108 15,12 0-100-15,10 0-143 0</inkml:trace>
  <inkml:trace contextRef="#ctx0" brushRef="#br0" timeOffset="-136428.95">28406 17147 641 0,'0'0'177'15,"0"0"-128"-15,0 0-31 16,0 0-13-16,0 0-5 15,0 0 0-15,33-5-133 16,-2 10-7-16,7-5-318 0</inkml:trace>
  <inkml:trace contextRef="#ctx0" brushRef="#br0" timeOffset="-136277.64">29266 17038 619 0,'0'0'79'0,"0"0"-75"16,0 0 3-16,0 0-14 16,0 0-15-16,0 0-131 15,100-12-141-15</inkml:trace>
  <inkml:trace contextRef="#ctx0" brushRef="#br0" timeOffset="-136110.87">30038 17048 853 0,'0'0'177'0,"0"0"-134"15,0 0-30-15,0 0-5 16,0 0-8-16,0 0-102 16,26-10-204-16,1 10-349 15</inkml:trace>
  <inkml:trace contextRef="#ctx0" brushRef="#br0" timeOffset="-135955.17">30802 17038 922 0,'0'0'93'16,"0"0"-92"-16,0 0 12 15,0 0-13-15,0 0-17 16,0 0-188-16,11-22-489 15</inkml:trace>
  <inkml:trace contextRef="#ctx0" brushRef="#br0" timeOffset="-135028.96">33234 16798 84 0,'0'0'233'0,"0"0"-142"16,0 0 20-16,0 0 36 15,0 0-39-15,0 0-35 16,0 0-51-16,0 0-5 16,0 0-12-16,0 0 1 0,-6 4 6 15,-13 5 0 1,-3 5 19-16,-7 3 21 0,-2 1-27 16,-3 5 18-1,3-4 2-15,-4 8-24 0,-1 2 26 16,5 0-28-16,2 4-10 15,9-1 27-15,11-4-30 16,9 3 13-16,0-9-5 16,31-4-12-16,19-8 49 15,12-10-49-15,9 0 0 16,-2-7 16-16,-5-19-12 16,-12-6-6-16,-12-2 0 15,-16-2-1-15,-17-8 0 16,-7-2-11-16,-24 2 6 15,-30 4-5-15,-20 8 10 0,-10 6-3 16,-9 8-12-16,-4 9-57 16,-1 9-63-16,3 0-129 15,-1 0-330-15</inkml:trace>
  <inkml:trace contextRef="#ctx0" brushRef="#br0" timeOffset="-131712.92">21399 11664 104 0,'0'0'127'15,"0"0"-53"-15,0 0-8 0,0 0-7 16,0 0 8-16,0 0-25 16,-4-38 7-16,4 34-10 15,0 3 23-15,0-2-3 16,0 3-24-16,0 0 18 15,0 0-37-15,0 0 3 16,0 0 22-16,0 0-24 16,0 0 22-16,0 0-10 15,0 0-12-15,0 0 39 16,0 0-36-16,-2 0 16 16,2 0 5-16,0 0-40 15,0 0 16-15,0 0-17 16,0 0 7-16,0 0-10 0,0 0 3 15,0 0 0 1,0 0-6-16,0 0-4 0,0 0 9 16,0 3 1-16,0 6 0 15,0 5 0-15,-2 1 1 16,-2 2-1-16,4 5 0 16,-4-2 4-16,4 5-4 15,0-1 0-15,0 3 0 16,0 0 6-16,0-1-5 15,4-1-1-15,2-2 0 16,3 0 7-16,-3 0-7 16,1 1 0-16,2 2 4 0,-2 2 11 15,1 0-11 1,4 3-4-16,-3-1 3 0,4 0 12 16,-2 0-15-16,2 0 0 15,1 2 4-15,-1-2-5 16,1 3 4-16,-1 0-3 15,0-1 0-15,-1 2 9 16,1-2-9-16,1-3 0 16,-1 1 2-16,-1 0 8 15,5 0-3-15,1 2-6 16,1 0 6-16,2-2 5 16,1 1-7-16,-2 1-5 15,0-1 2-15,0-1-1 0,-2 2 0 16,2 0-1-1,-3 1 0-15,4 2 6 0,-1-1-6 16,-3 1 0-16,6 0 1 16,-1 2 9-16,1-3-6 15,3-1-4-15,-1-1 5 16,1-1 8-16,3-2-13 16,-2-1 0-16,2 0 4 15,-2-2-1-15,-2-1-1 16,-3 1-2-16,0 3 0 15,3-5 6-15,-1 1-6 16,3 1 0-16,5-1 0 16,-1 3 10-16,0-3-10 15,0 4 0-15,0-2 0 0,-2-4 12 16,2-1-14-16,-2 0 2 16,3-2 0-16,-3 2 2 15,0-1-1-15,0 3-1 16,0-2 0-16,4 4 10 15,3-4-13-15,-1 0 3 16,5 0 0-16,-1 0-3 16,-2 0 6-16,1-2-3 15,-1 2 0-15,-1-1 10 16,3 2-13-16,-2-3 3 16,1 2 0-16,0 0 4 15,-2 0-1-15,2 1-3 16,-1-3 0-16,6-1 8 0,-1 0-6 15,5 1-2-15,0-3 1 16,2 4 1-16,0-1 4 16,0-1-6-16,-5 4 0 15,-1-2 8-15,-1-2-11 16,-2 1 3-16,5-1 0 16,-1-2-1-16,3 3 7 15,3 1-6-15,-4-2 0 16,4-1 10-16,-4 3-9 15,3-3-1-15,-5 2 0 16,-1 0-4-16,-3-2 7 16,-4 0-3-16,-1-1 0 0,2 3 6 15,-4-8-4-15,5 8-2 16,1-5 0 0,6 3 6-16,2 0-3 0,2-2-3 15,1 1 0-15,-2-4 7 16,-1 1-7-16,2 0 0 15,-2 3 0-15,-3-8-2 16,-1 5 6-16,-1-2-4 16,0 2 0-16,1-1 5 15,-3 1-1-15,5-5-4 16,-1 0 0-16,1 1 0 16,4-5 6-16,-2 6-6 15,-1-8 0-15,1 6 2 0,-5-3 0 16,-1 4-2-1,-1-3 0-15,0 0-2 0,5 0 7 16,1 2-5-16,4 0 0 16,-2 0 8-16,4-4-7 15,-5 2-1-15,-3 3 0 16,-1-4-12-16,-3 6 18 16,-1-6-6-16,-1 2 0 15,3 1 0-15,-1-2 2 16,2 3-2-16,1-4 0 15,-1 3-6-15,3-2 9 16,1-3-3-16,-3 6 0 0,1-5 6 16,-1 2-11-1,-3 3 5-15,0 0 0 0,-1 2-8 16,2-4 20-16,-1 3-12 16,0-3 0-16,1 1 3 15,-2-3-4-15,3 2 1 16,4 0 0-16,3-1-5 15,-3 0 12-15,1 3-7 16,0-2 0-16,-2 2 3 16,-1 3-4-16,1-5 1 15,-1 6 0-15,1-7-6 16,2 4 10-16,-2-3-4 16,1 2 0-16,1-2 3 15,2-2-3-15,2 2 0 16,3-1 0-16,-3 4-3 15,-2-2 6-15,0 0-3 16,-2 1 0-16,0-3 4 0,-1 4-7 16,2 1 3-16,0-3 0 15,1-6-7-15,3 6 15 16,-4-4-8-16,2-1 0 16,-1 1 2-16,-3 4-4 15,2-3 2-15,-2 2 0 16,1 1-4-16,-3 0 5 15,4-1-1-15,-2 0 0 16,3 2 6-16,1-6-6 16,3 4 0-16,-2-2 0 0,3 2-3 15,-4-2 4 1,-2 2-1-16,-4-2 0 0,1 2 6 16,-1 0-7-16,5 1 1 15,1 1 0-15,0-5-2 16,2 3 6-16,2 1-4 15,0-4 0-15,-4 4 2 16,2-4-8-16,-1 2 6 16,-2-1 0-16,2 3 0 15,1-1-1-15,1 1 1 16,3-1 0-16,2 1 4 16,0-2-7-16,2 1 3 15,-2 0 0-15,2 1-1 0,-2 0 3 16,0-4-2-1,0 0 0-15,-1 2 3 0,1-2-4 16,0 1 1-16,7 2 0 16,3-4-2-16,0 2 5 15,6 2-3-15,-5-4 0 16,2 1 4-16,0 4-4 16,1-6 0-16,4 6 0 15,6 2 0-15,3-4 0 16,-1 0-1-16,1 5 1 15,-2-3 0-15,2-1-2 16,2 2 2-16,2 2 0 0,-3-5-2 16,1 0 5-1,2-2-3-15,1 0 0 0,-3 3 4 16,-2-4-2-16,-8 2-2 16,-5-2 0-16,-7 4 0 15,-7-8 4-15,-14 4-4 16,-9-4 0-16,0 0 4 15,-10 0 16-15,0 0-20 16,0 0 15-16,-3 0-3 16,0 0-2-16,3 0-1 15,2-4-9-15,-1 4 0 16,-1 0-3-16,-10-3 3 16,-7 3-3-16,-8 0-3 15,-10 0-82-15,-54 0-26 16,-43 7-114-16,-63-7-318 15</inkml:trace>
  <inkml:trace contextRef="#ctx0" brushRef="#br0" timeOffset="-129752.81">21892 12801 66 0,'0'0'135'16,"0"0"-88"-16,0 0 9 15,0 0 17-15,0 0-52 16,0 0 53-16,0 0-18 15,38-24-16-15,-33 22 28 16,-1 2-9-16,-4 0 16 0,0 0-29 16,0 0-19-1,0 0 8-15,-18 0-30 0,-20 0 11 16,-18 4-8-16,-17 13 1 16,-20 1-9-16,-23 1 0 15,-23 3 1-15,-21-1 28 16,-12-4-26-16,-9-5 9 15,0-1 44-15,8-7-27 16,12-4 46-16,21 0-41 16,24 0-12-16,25 0 29 15,33 0-51-15,27 0 7 16,24 0 38-16,7 0-26 16,0 0-19-16,13 0-1 15,12 0 1-15,-1 0 25 16,-2 0-25-16,-10 2 0 0,-6-1-1 15,-6 1 4 1,0-2-3-16,0 0 0 0,0 0 4 16,0 0 0-16,0 0-4 15,0 0 0-15,0 0-1 16,0 0 1-16,0 0 0 16,0 0 0-16,0 0 0 15,0 0-2-15,0 0 2 16,0 0 0-16,0 0-2 15,0 0 5-15,0 0-3 16,0 0 0-16,2 0 3 16,1 0-4-16,-1 0 1 0,2 0 0 15,8 0-4-15,1-13 0 16,5-11-2-16,-1-13 6 16,2-3-9-16,-1-4-5 15,-5 0 6-15,-3 8 8 16,-2 10-4-16,-8 12-2 15,0 9 4-15,0 5-2 16,0 0-28-16,-14 0 31 16,-24 15-2-16,-9 11 3 15,-6 6 0-15,-5 0 3 16,5 2-3-16,-1 3 0 16,12-1 2-16,9-4-6 15,12-5 6-15,17-1-2 0,4 3 0 16,17 3-3-1,28 2 3-15,18 2 26 0,8 2-25 16,-2-1 18-16,-2-2-18 16,-15 3-1-16,-17-2 0 15,-18 5-7-15,-17-2-28 16,-23-2-123-16,-39-11-165 16</inkml:trace>
  <inkml:trace contextRef="#ctx0" brushRef="#br0" timeOffset="-128659.45">15240 13302 66 0,'0'0'329'15,"0"0"-144"-15,0 0-71 0,0 0-23 16,0 0 4-16,0 0-44 15,7-73-9-15,-7 73-42 16,0 3-8-16,0 23 8 16,-9 11 0-16,-11 9 7 15,-4 10 21-15,-13 12-21 16,4 6 10-16,-2 2-14 16,-1 0 4-16,3-9-2 15,8-11-5-15,7-19 0 16,9-12 5-16,7-18 2 15,2-7-7-15,0 0 13 16,0-5-8-16,13-25 30 16,10-10-35-16,1-9 0 15,3-6-5-15,4-6 6 0,0-2-1 16,3-2 2-16,-3 7 4 16,-4 2 16-16,-7 8-9 15,-5 6-7-15,-4 6 41 16,-1 10-45-16,-6 7 17 15,-4 10-13-15,0 6-4 16,0 3 3-16,0 0-5 16,0 0-20-16,0 14 16 15,0 20 1-15,0 11 2 16,7 4 1-16,4 9 0 16,4 0 14-16,6 3-14 15,-2-2 0-15,2-8 2 16,-1-4 4-16,-5-13-6 15,1-10 0-15,-7-9 1 16,-3-6-9-16,-1-6-46 0,-3-3-76 16,-2 0-11-16,0-12-162 15</inkml:trace>
  <inkml:trace contextRef="#ctx0" brushRef="#br0" timeOffset="-128180.68">15091 13677 491 0,'0'0'239'16,"0"0"-181"-16,0 0-54 16,0 0 45-16,0 0-12 0,0 0 26 15,37 0-30-15,11-4-31 16,-2-10 16-16,-3-2-18 16,-8-8 0-16,1-2 1 15,-3-3 9-15,-4-1-10 16,0 4 16-16,-4 1 13 15,-2 4 17-15,-4 9-40 16,-3-1 2-16,-5 9 18 16,-2 4-20-16,0 0-4 15,-2 8-2-15,-1 20 0 16,1 8 27-16,-4 8-8 16,1 3-6-16,0-3 16 15,1-2-20-15,-1-6-5 16,2-10-3-16,-4-11 6 15,4-7 2-15,0-8-3 0,3 0-6 16,7-13 40-16,3-20-39 16,4-8 13-16,-5-8-14 15,-5 1 8-15,-4 2-6 16,-7 2-2-16,-2 6 0 16,0 10 14-16,0 12-10 15,0 9-8-15,0 4 3 16,0 3-23-16,-7 0 22 15,1 10-59-15,4 16-55 16,2 4-72-16,2-1-153 16</inkml:trace>
  <inkml:trace contextRef="#ctx0" brushRef="#br0" timeOffset="-127541.08">16069 13561 170 0,'0'0'379'0,"0"0"-200"16,0 0-125-16,0 0 16 16,0 0 5-16,0 0-40 15,-71-99 14-15,60 94-46 16,-5 1-3-16,1 4 9 16,-5 0-6-16,-3 0 7 15,2 6-5-15,2 16-1 16,3 2 23-16,8 5-19 0,6 6 5 15,2-8 14 1,0-4-23-16,2-2 1 0,12-7-1 16,1-6 3-16,-1-8-5 15,3 0 11-15,1-15 1 16,2-15-6-16,0-5-1 16,-4-6-7-16,-3 3 0 15,-4 4 4-15,-3 6 11 16,2 5-12-16,-4 9 10 15,0 2 24-15,-2 9-27 16,0 1 27-16,3 2-37 16,-1 4 7-16,6 26-19 0,-2 16 7 15,5 18 5-15,-1 12-8 16,-1 11 19-16,1 5-18 16,-4 5 7-16,-1 0 0 15,-5-2 2-15,-2-5-2 16,0-8 0-16,0-13-4 15,0-11 9-15,0-14-6 16,-7-14 1-16,-1-10 0 16,-2-10 1-16,-3-8 8 15,-1-2 4-15,-5-4 33 16,-8-28-39-16,2-11 28 16,1-11-16-16,6-9-16 15,9-9 21-15,9-3-24 0,0-1 0 16,9-6-6-16,20 3-16 15,5 4 8-15,8 0-33 16,7 5-57-16,9 5-96 16,4 4-261-16</inkml:trace>
  <inkml:trace contextRef="#ctx0" brushRef="#br0" timeOffset="-127144.98">16569 13379 380 0,'0'0'253'16,"0"0"-101"-16,0 0-31 15,0 0-29-15,0 0 21 16,0 0-71-16,-2 8-34 16,2 30 2-16,8 20 1 15,1 16 18-15,1 9-7 16,-4 3-16-16,1-2 4 15,-3-6-10-15,0-4 0 16,-2-11 2-16,2-9-2 0,-2-11-50 16,0-11-53-16,-2-9-78 15,4-15-63-15,-4-8-205 16</inkml:trace>
  <inkml:trace contextRef="#ctx0" brushRef="#br0" timeOffset="-126687.03">16563 13543 628 0,'0'0'190'0,"0"0"-105"16,0 0-8-16,0 0 1 16,0 0 9-16,0 0-22 15,-23-134-60-15,43 126 24 16,6 4-29-16,3 4 1 15,2 0 4-15,1 2-1 16,2 20-4-16,-3 7 0 16,-7 4 2-16,-4 1-8 15,-13-2 6-15,-5-6 0 16,-2-4-14-16,0-4 8 16,-11-6 6-16,-11-6 7 15,2-1 0-15,4-5 36 16,3 0-26-16,8 0 5 15,5-19 33-15,0-7-53 0,0-6 9 16,9 0-11-16,16 0 5 16,1 2-1-16,5 4-4 15,0 6 0-15,2 8-2 16,-8 7 2-16,4 5 0 16,0 0-2-16,3 0 6 15,-3 26-15-15,0 6-10 16,-7 9-38-16,-4 3-19 15,-2 1-109-15,0-6-19 16,-8-8-124-16</inkml:trace>
  <inkml:trace contextRef="#ctx0" brushRef="#br0" timeOffset="-125851.95">17026 13654 356 0,'0'0'289'15,"0"0"-159"-15,0 0-24 16,0 0 8-16,0 0-49 15,0 0-7-15,40-95-40 16,-20 95-15-16,5 0 16 16,-1 0-19-16,-2 0 0 15,-1 0-3-15,-4 0 12 16,-1 0-9-16,-5 0 0 16,-2 0 5-16,0 0 14 15,-3 0-19-15,3-16 0 16,-4-4 9-16,2-4 2 15,-3 1-11-15,-2 4 0 0,0 1 3 16,-2 4-11-16,0 4 8 16,0-1 0-16,0 8-2 15,0 1 2-15,-8 2-3 16,1 0 1-16,-5 0 2 16,2 12 8-16,-2 7-4 15,1 1-2-15,3 1 16 16,3-1-13-16,3 2 5 15,2-1-2-15,0-6-6 16,2 2 19-16,15-3-18 16,6-5 7-16,6-5-10 15,7-4 9-15,6 0-9 0,3-20 0 16,-1-10-8-16,1-5 7 16,-8 0-45-1,-7 1 7-15,-10 6 33 0,-7 4-9 16,-7 4 15-16,-6 6 9 15,0 2 2-15,0 5 38 16,0 4-47-16,0 3 10 16,0 0-12-16,-10 0 0 15,-11 0 0-15,-3 6 0 16,-2 10 1-16,-1 2 8 16,4 2-7-16,8 2-2 15,3 0 1-15,8 2 6 0,4 2-2 16,0-3-5-1,14 0 5-15,7-5-5 0,4-8 5 16,0-5-5-16,0-5 1 16,-4 0 8-16,-3-25-18 15,3-6 9-15,-6-8 0 16,-1-5-10-16,-3-4 10 16,-3-3 0-16,0-7-5 15,-4-3 10-15,-4-1-5 16,2 6 0-16,-2 13 4 15,0 19 24-15,0 14-21 16,0 7 4-16,2 3-11 16,3 0-9-16,-1 25 2 15,5 16 5-15,7 17 4 0,1 5-1 16,3 2-1-16,-1-3-9 16,-4-4-66-16,-1-9-147 15,-4-6-141-15</inkml:trace>
  <inkml:trace contextRef="#ctx0" brushRef="#br0" timeOffset="-125388.08">18194 13319 325 0,'0'0'213'0,"0"0"-31"0,0 0-63 15,0 0-6-15,0 0 4 16,0 0-26-16,-9-21-75 16,9 30-5-16,4 23-5 15,10 20 11-15,-3 19 29 16,-2 10-41-16,-2 9 3 15,-3-2-8-15,-4-4 12 16,0-11-16-16,0-7 4 16,0-11-64-16,0-16-24 15,0-13-99-15,0-17-117 16,0-9-235-16</inkml:trace>
  <inkml:trace contextRef="#ctx0" brushRef="#br0" timeOffset="-123882.5">18143 13300 696 0,'0'0'187'0,"0"0"-122"16,0 0-24-16,0 0 14 15,0 0 37-15,0 0-76 16,51-114-7-16,-29 114-7 15,1 0 8-15,1 10 2 16,0 19-11-16,-1 7-1 16,-3 8 16-16,-3 2-6 15,-5-2-10-15,-5-2 0 0,-5-8 4 16,-2-8-4-16,0-6 0 16,0-8-18-16,0-7 17 15,-2-5-39-15,-9 0 40 16,-3-12 0-16,1-13 6 15,3-3 8-15,6-2-14 16,4-2 0-16,0 2 43 16,0-1-25-16,18 4 20 15,5 3-17-15,0 1-20 16,2 9 19-16,0 3-20 16,-3 6 0-16,1 5-8 15,3 0 13-15,1 5-5 16,-3 14 0-16,-1 6 3 15,-4-2-9-15,-5 4 6 16,-3-3 0-16,-7-2-17 0,0-5 14 16,-4-6 2-16,0-5-2 15,0-6 2-15,0 0-13 16,0 0 14-16,-4 0 0 16,-6 0 10-16,1-12 1 15,3-5-9-15,6 0-2 16,0-1 9-16,0 0-20 15,6 2 5-15,11 4 6 16,2 3-14-16,-4 4 18 16,-4 3-4-16,-2 2 0 15,-3 0 1-15,0 0-15 0,-2 0 12 16,0 5 2-16,3 7-6 16,1 2 12-16,4 1-6 15,1-1 0-15,-2 0 3 16,-1-2-4-16,-4-6 1 15,-2-2 0-15,-1-3-6 16,-3-1 14-16,0 0-8 16,2 0 10-16,2 0-9 15,6-15 12-15,-4-4-13 16,1 7 0-16,-3-3-5 16,-4 3-11-16,0 4 13 15,0-1 1-15,0 5-11 0,-9 3 0 16,-2-1 13-16,0 2 0 15,2 0-7-15,5 0 5 16,2 0 2-16,-1 0 0 16,1 3 2-16,-3 15 5 15,-1 5-7-15,3 3 2 16,-1-2 4-16,4 2 6 16,0 2-12-16,0-6 0 15,9-4 8-15,7-5-9 16,-1-10 11-16,3-3-10 15,-3 0 9-15,6-23-2 16,-3-10-14-16,-5-9 5 16,-5-4 2-16,-4 2-9 15,-4-1 9-15,0 9 0 0,0 6-1 16,-8 9-3-16,-1 10-1 16,1 7 5-16,0 4-3 15,0 0-12-15,1 12 18 16,1 8-3-16,1-2 0 15,5 0-2-15,0-3-13 16,0-6-45-16,16-4-35 16,6-5 55-16,5 0-39 15,0-5-12-15,0-14 16 16,-8-6-15-16,-3-5 57 16,-3 0 22-16,-2-1 11 15,-1-1 14-15,-6 3 16 16,-2 3 42-16,-2 6 46 15,0 8-31-15,0 6 0 0,0 6-8 16,0 0-58-16,0 0-14 16,0 4-7-16,0 22-1 15,0 12-16-15,0 12 32 16,0 2-15-16,0 3 9 16,0-4-5-16,0 0 7 15,0-7-8-15,0-7-3 16,0-8 0-16,0-9 7 15,-2-6-10-15,-2-5 3 16,1-9 0-16,1 0 14 16,2 0-12-16,0-11 15 0,0-13-17 15,0-6 0-15,9-2-6 16,13 2-16-16,5 2-20 16,-1 7 41-16,3 8-36 15,-2 5 23-15,-4 8-4 16,-3 0 19-16,-5 5-2 15,-3 16-4-15,-10 0 4 16,-2 6-10-16,-5-1 22 16,-29-1-10-16,-5-2 4 15,-13 0-5-15,1-8-34 16,2-11-180-16,9-4-576 16</inkml:trace>
  <inkml:trace contextRef="#ctx0" brushRef="#br0" timeOffset="-123744.96">19516 13307 997 0,'0'0'83'16,"0"0"-83"-16,0 0-141 16,0 0-155-16</inkml:trace>
  <inkml:trace contextRef="#ctx0" brushRef="#br0" timeOffset="-120511.66">21192 11885 0 0,'0'0'67'15,"0"0"-17"-15,0 0-4 16,0 0 3-16,0 0-23 15,0 0-7-15,0 0-19 16,0 0 5-16,0 0-10 0,0 0 2 16,0 0-1-1,0 0 4-15,0 0 3 0,0 0 25 16,0 0 1-16,0 0-9 16,0 0 5-16,0 0-24 15,0 0-1-15,0 0 0 16,0 0-10-16,0 0 8 15,0 0-3-15,0 0 5 16,0 0-1-16,0 0 3 16,0 0-2-16,0 0 0 15,0 0-10-15,0 2-28 16,0 4-68-16</inkml:trace>
  <inkml:trace contextRef="#ctx0" brushRef="#br0" timeOffset="-119882.17">21237 11930 10 0,'0'0'33'15,"0"0"17"-15,0 0-1 16,0 0 0-16,0 0 18 15,0 0-17-15,0 0 14 16,0 0-6-16,0 0-39 0,0 0-16 16,-2 0-3-1,-3 0-35-15,2 7-21 0,1 6-86 16,2-4-55-16</inkml:trace>
  <inkml:trace contextRef="#ctx0" brushRef="#br0" timeOffset="-119734.25">21310 12085 30 0,'0'0'64'15,"0"0"-10"-15,0 0-36 16,0 0-2-16,0 0-12 16,0 0-4-16,9 51-8 15,-7-37-91-15</inkml:trace>
  <inkml:trace contextRef="#ctx0" brushRef="#br0" timeOffset="-119567.35">21412 12293 12 0,'0'0'35'16,"0"0"3"-16,0 0-20 15,0 0-1-15,0 0 10 16,0 0-24-16,6 44-3 15,-6-33-22-15,0-1-65 16</inkml:trace>
  <inkml:trace contextRef="#ctx0" brushRef="#br0" timeOffset="-119389.45">21531 12471 11 0,'0'0'84'15,"0"0"-31"-15,0 0-19 16,0 0-10-16,0 0 9 15,0 0-9-15,9 50 4 16,-9-42-28-16,0 0-4 16,0 0-22-16,0 2-78 15,0-3 33-15,0 4 14 16,0-1 28-16</inkml:trace>
  <inkml:trace contextRef="#ctx0" brushRef="#br0" timeOffset="-119214.55">21574 12642 60 0,'0'0'93'15,"0"0"-18"-15,0 0-16 0,0 0 10 16,0 0-10-16,0 0-6 16,6 38-35-16,-2-29 11 15,3-1-18-15,-1 0-11 16,0 1 0-16,-2-2-54 16,0 3-17-16,-2 2 0 15,1 3-37-15,-3 2-15 16,4-1 24-16</inkml:trace>
  <inkml:trace contextRef="#ctx0" brushRef="#br0" timeOffset="-119060.64">21674 12859 9 0,'0'0'81'0,"0"0"34"15,0 0 1-15,0 0-1 0,0 0-10 16,0 0-33-16,24 17-22 16,-19-14-24-16,1 4-20 15,6 0-2-15,-4 5-4 16,5 1-29-16,-1 3-56 15,-1 4-66-15,0 0-9 16,-2 3-17-16</inkml:trace>
  <inkml:trace contextRef="#ctx0" brushRef="#br0" timeOffset="-118914.72">21856 13096 80 0,'0'0'125'0,"0"0"-37"15,0 0 16-15,0 0-51 16,0 0-29-16,0 0-10 0,44 37-3 15,-44-23-22-15,4-2-29 16,-4 1-57-16,2 1-34 16,-2 0-26-16</inkml:trace>
  <inkml:trace contextRef="#ctx0" brushRef="#br0" timeOffset="-118752.81">22004 13307 129 0,'0'0'115'15,"0"0"-51"-15,0 0-1 16,0 0-25-16,0 0-7 16,0 0-16-16,13 22-9 0,-6-14-6 15,2 1-18-15,1 3-68 16,2 2-62-16,-1 3-36 16</inkml:trace>
  <inkml:trace contextRef="#ctx0" brushRef="#br0" timeOffset="-118606.86">22131 13453 4 0,'4'4'109'0,"0"1"-2"16,0-5 6-16,0 3-17 16,0 1-47-16,0-2-13 15,3 3-32-15,1 0 4 16,4 2-8-16,-1 1-40 16,0 1-39-16,-4 3-52 15,2 0-28-15</inkml:trace>
  <inkml:trace contextRef="#ctx0" brushRef="#br0" timeOffset="-118451.99">22324 13609 90 0,'0'0'127'15,"0"0"-18"-15,0 0-34 16,0 0-36-16,0 0-16 16,0 0-14-16,45 17-3 15,-36-10-12-15,-1 3-32 16,4 2-65-16,-3 1-35 15,5-1-18-15</inkml:trace>
  <inkml:trace contextRef="#ctx0" brushRef="#br0" timeOffset="-118299.08">22596 13779 38 0,'0'0'42'0,"0"0"10"16,0 0 14-16,0 0-1 15,0 0-46-15,0 0-19 16,43 39-53-16,-26-27-83 16</inkml:trace>
  <inkml:trace contextRef="#ctx0" brushRef="#br0" timeOffset="-118117.75">23176 14022 205 0,'0'0'190'15,"0"0"-159"1,0 0-29-16,0 0 19 0,0 0-16 16,0 0 40-16,47 12 21 15,-47-12-52-15,4 3-14 16,8 3-35-16,1-2-129 16,7-1-96-16</inkml:trace>
  <inkml:trace contextRef="#ctx0" brushRef="#br0" timeOffset="-117949.81">23694 14120 449 0,'0'0'107'0,"0"0"-107"16,0 0 0-16,0 0 6 16,0 0 7-16,0 0 15 15,15 0-11-15,-11 0-17 16,5 0-60-16,5 5-128 15,6 1-53-15</inkml:trace>
  <inkml:trace contextRef="#ctx0" brushRef="#br0" timeOffset="-117788.02">24101 14226 397 0,'0'0'234'0,"0"0"-180"16,0 0-54-1,0 0-48-15,0 0-4 0,0 0 23 16,7 0 0-16,1 7-128 16,2-1-26-16</inkml:trace>
  <inkml:trace contextRef="#ctx0" brushRef="#br0" timeOffset="-117656.1">24413 14311 154 0,'0'0'109'15,"0"0"-80"-15,0 0-27 16,0 0 14-16,0 0 7 16,0 0-6-16,14 5-17 15,-12-5-131-15</inkml:trace>
  <inkml:trace contextRef="#ctx0" brushRef="#br0" timeOffset="-117536.1">24413 14311 459 0,'156'75'0'16,"-156"-75"-46"-16,0 0-158 15</inkml:trace>
  <inkml:trace contextRef="#ctx0" brushRef="#br0" timeOffset="-117129.15">24242 14386 442 0,'0'0'150'15,"0"0"-96"-15,0 0-8 16,0 0-24-16,0 0-19 16,0 0-2-16,120 2-1 15,-94 5-42-15,-1 2-51 16,-2 0-68-16,-5-2-191 16</inkml:trace>
  <inkml:trace contextRef="#ctx0" brushRef="#br0" timeOffset="-116945.27">24757 14483 272 0,'0'0'212'15,"0"0"-154"-15,0 0 27 16,0 0-1-16,0 0-16 16,0 0-52-16,71 0-4 15,-51 0-12-15,4 7-3 16,7 0-77-16,0 4-77 15,6 3-15-15,-4-2-99 16</inkml:trace>
  <inkml:trace contextRef="#ctx0" brushRef="#br0" timeOffset="-116785.35">25314 14616 382 0,'0'0'184'15,"0"0"-130"-15,0 0-30 16,0 0-22-16,0 0 1 15,0 0-6-15,67 0-9 16,-63 2-27-16,0 13-28 16,4-3-127-16,5-1-99 15</inkml:trace>
  <inkml:trace contextRef="#ctx0" brushRef="#br0" timeOffset="-116636.43">25719 14790 356 0,'0'0'163'0,"0"0"-156"0,0 0-7 16,0 0-15-16,0 0 3 15,0 0-29-15,52 0-30 16,-34 3-103-16</inkml:trace>
  <inkml:trace contextRef="#ctx0" brushRef="#br0" timeOffset="-116453.95">26431 14955 363 0,'0'0'164'16,"0"0"-164"-16,0 0 0 0,0 0 0 16,0 0 6-16,0 0 30 15,44 0-36-15,-30 0-9 16,3 4-186-16,10 4-96 15</inkml:trace>
  <inkml:trace contextRef="#ctx0" brushRef="#br0" timeOffset="-116267.05">27028 15057 254 0,'0'0'333'15,"0"0"-274"-15,0 0-59 16,0 0 35-16,0 0 30 0,0 0 14 15,67 0-16-15,-62 0-63 16,5 0-3-16,4 0-138 16,6 0-82-16,7 0 53 15,2 9 74-15,4-2-46 16</inkml:trace>
  <inkml:trace contextRef="#ctx0" brushRef="#br0" timeOffset="-116105.45">27496 15109 84 0,'0'0'57'15,"0"0"-11"-15,0 0 27 16,0 0 28-16,0 0-17 0,0 0-18 16,80 0-26-1,-70 0-38-15,0 0-4 0,11 0 2 16,8 4-26-16,6 2 7 16,3 0-15-16,0 2-106 15,-7 0-92-15</inkml:trace>
  <inkml:trace contextRef="#ctx0" brushRef="#br0" timeOffset="-115921.27">28076 15218 424 0,'0'0'184'16,"0"0"-152"-16,0 0-6 15,0 0 38-15,0 0-33 16,0 0-10-16,116-18-21 0,-105 18-14 15,5 0-52-15,3 0-69 16,6 0-50-16,2 5-74 16</inkml:trace>
  <inkml:trace contextRef="#ctx0" brushRef="#br0" timeOffset="-115744.36">28595 15258 148 0,'0'0'360'0,"0"0"-261"15,0 0-46-15,0 0-18 16,0 0 57-16,0 0 24 16,127-18-74-16,-102 18-32 0,2 0-10 15,-1 0-68 1,-1 4-78-16,-1 4-108 0,5 2 5 16,0 0 53-16</inkml:trace>
  <inkml:trace contextRef="#ctx0" brushRef="#br0" timeOffset="-115583.46">29112 15312 126 0,'0'0'186'0,"0"0"-118"15,0 0-40-15,0 0 12 16,0 0 41-16,0 0-23 16,25 0-40-16,-16 0-18 15,1 0-92-15,2 0-33 16,1 0-47-16,3 0-6 15</inkml:trace>
  <inkml:trace contextRef="#ctx0" brushRef="#br0" timeOffset="-115460.53">29424 15342 154 0,'0'0'196'16,"0"0"-139"-16,0 0-42 16,0 0-15-16,0 0-19 15,0 0-123-15,60 0 59 16,-62 4 28-16,2 0-46 15</inkml:trace>
  <inkml:trace contextRef="#ctx0" brushRef="#br0" timeOffset="-115315.79">29611 15370 126 0,'0'0'165'16,"0"0"-17"0,0 0-47-16,0 0-17 0,0 0-7 15,0 0-37-15,63 0-21 16,-47 0-19-16,4 0-66 15,-1 4-119-15,4 5-127 16</inkml:trace>
  <inkml:trace contextRef="#ctx0" brushRef="#br0" timeOffset="-115138.16">30153 15520 225 0,'0'0'296'15,"0"0"-203"-15,0 0-57 16,0 0 18-16,0 0 2 0,0 0-33 16,54-8-23-16,-38 8-9 15,8 0-114-15,2 0-65 16,6 4-76-16</inkml:trace>
  <inkml:trace contextRef="#ctx0" brushRef="#br0" timeOffset="-114963.1">30651 15583 607 0,'0'0'138'15,"0"0"-113"1,0 0-23-16,0 0 18 0,0 0-2 16,0 0-18-16,120-13-6 15,-98 13-147-15,2 0-90 16,5 9-91-16</inkml:trace>
  <inkml:trace contextRef="#ctx0" brushRef="#br0" timeOffset="-114800.16">31079 15633 84 0,'0'0'208'0,"0"0"-125"16,0 0-37-16,0 0 39 15,0 0-40-15,0 0-25 0,66-10-20 16,-47 10-22-16,-2 0 0 15,7 0-30-15,3 0-42 16,2 0-33-16,5 2-104 16</inkml:trace>
  <inkml:trace contextRef="#ctx0" brushRef="#br0" timeOffset="-114654.96">31504 15654 430 0,'0'0'225'0,"0"0"-139"15,0 0-79-15,0 0 1 16,0 0-5-16,0 0-3 0,44-17-56 16,-39 13-136-1,4 4-138-15</inkml:trace>
  <inkml:trace contextRef="#ctx0" brushRef="#br0" timeOffset="-114484.61">31716 15627 320 0,'0'0'476'0,"0"0"-386"16,0 0-45-16,0 0-16 15,0 0 16-15,0 0-37 16,83-26-8-16,-70 26-30 16,2 0-157-16,-1 0-55 15,1 0-96-15</inkml:trace>
  <inkml:trace contextRef="#ctx0" brushRef="#br0" timeOffset="-114325.7">32021 15633 291 0,'0'0'236'0,"0"0"-146"16,0 0 4-16,0 0-35 16,0 0-13-16,0 0-23 15,29 0-23-15,-18 0-62 16,3 0-98-16,1 0 4 15,4 0-35-15</inkml:trace>
  <inkml:trace contextRef="#ctx0" brushRef="#br0" timeOffset="-114162.79">32391 15669 288 0,'0'0'180'15,"0"0"-136"-15,0 0-44 16,0 0-14-16,0 0-72 16,0 0-60-16,123 4-120 15</inkml:trace>
  <inkml:trace contextRef="#ctx0" brushRef="#br0" timeOffset="-113986.9">32713 15709 191 0,'0'0'206'0,"0"0"-58"16,0 0-15-16,0 0 17 15,0 0-11-15,0 0-85 16,180 0-17-16,-162 0-37 16,-14-9-108-16,-4-5-383 15</inkml:trace>
  <inkml:trace contextRef="#ctx0" brushRef="#br0" timeOffset="-109816.53">1486 4020 43 0,'0'0'0'16,"0"0"0"-16,0 0-2 15,0 0 3-15,0 0-5 16</inkml:trace>
  <inkml:trace contextRef="#ctx0" brushRef="#br0" timeOffset="-77241.53">9946 1719 37 0,'5'-7'42'16,"-3"3"28"-16,4-2 10 15,-1 2-3-15,-1 0 11 0,3 0-11 16,0-1-27-16,-3 5 14 16,0-3-5-16,-4 3-16 15,0-2 13-15,0 2-23 16,0 0-6-16,0 0 12 16,0 0-29-16,0 0 16 15,0 0-12-15,0 0 0 16,0 0 7-16,0 0-21 15,0 0-10-15,-6 5 10 16,-8 22 15-16,-1 4 2 16,-1 6-15-16,7 6 3 15,5-2 7-15,4 0-8 0,0-7 0 16,11-4 20-16,11-11-23 16,5-5 15-16,6-14 3 15,3 0 30-15,-1-29 5 16,-3-7-33-16,-10-5-14 15,-8 4-7-15,-14 1 4 16,0 5 4-16,-9 5-8 16,-23 6-15-16,-5 8 8 15,-7 9 1-15,-6 3-3 16,3 5-56-16,5 23-74 16,9 9-136-16,8 2-155 15</inkml:trace>
  <inkml:trace contextRef="#ctx0" brushRef="#br0" timeOffset="-76207.98">10185 1806 79 0,'0'0'109'0,"0"0"-58"16,0 0 42-16,0 0-8 15,0 0-16-15,0 0 12 16,-12-17-34-16,12 17-24 15,0 0-5-15,-2 7-18 16,0 23 0-16,0 16 32 16,-3 19-13-16,1 5 12 15,-3 3-20-15,2-8-2 0,1-7 18 16,2-14-27-16,2-9 10 16,0-12-4-16,0-6-4 15,0-8 3-15,0-4-5 16,0-5-106-16,0 0-261 15</inkml:trace>
  <inkml:trace contextRef="#ctx0" brushRef="#br0" timeOffset="-75381.9">10122 2574 112 0,'0'0'98'0,"0"0"-51"16,0 0 59-16,0 0-28 15,0 0-26-15,0 0-4 16,0 0-10-16,0 0 19 15,0 0 8-15,0-5-1 16,0-4 12-16,3-3-62 16,-1-2-2-16,-2 3 8 15,0-2-16-15,0-1 17 16,-8 4-21-16,-4 3-10 16,-7 2 4-16,2 5-3 15,-5 0 7-15,3 0 2 16,0 0-4-16,-4 12 0 0,5 6 4 15,-1 4 0-15,0 3 2 16,6-2 0-16,2 0-2 16,6-1 0-16,5-2 8 15,0-4-8-15,0-4 0 16,5-2-9-16,11-7 8 16,4-3 2-16,4 0 28 15,1 0-8-15,1-17-15 16,-5-1-6-16,-4-3 0 15,-3 2 4-15,-5 2-8 16,-3 3 8-16,-4 4 8 16,-2 2-1-16,0 4-3 0,2 3 11 15,-2 1-16 1,0 0 1-16,0 0-8 0,0 0-10 16,0 0 3-16,0 0 0 15,0 5 6-15,0 15 5 16,0 10 0-16,0 7 5 15,0 5 0-15,0 8-4 16,0 2-1-16,0 0 0 16,0-2 6-16,-4-1-6 15,-4-3 0-15,-1-9-90 16,1-8-112-16,4-13-118 16</inkml:trace>
  <inkml:trace contextRef="#ctx0" brushRef="#br0" timeOffset="-74707.8">10098 3220 298 0,'0'0'201'0,"0"0"-127"0,0 0-11 15,0 0-30-15,0 0-3 16,0 0-5-16,4-26-17 15,-4 20 20-15,0 0-3 16,0 2-7-16,-6 2-1 16,-4 0-7-16,-1 2-7 15,-3 0 3-15,2 0-1 16,-5 6-4-16,4 12 1 16,-2 4-1-16,1 4 19 15,6 3-17-15,-1-2 2 16,6 2 11-16,3-5-15 15,0-5 14-15,0-6-8 0,0-5-3 16,8-5 12-16,0-3-11 16,1 0 3-16,3 0 18 15,-2-11-18-15,3-9-11 16,1-2 5-16,-1-2-2 16,1 1 4-16,-1 0-4 15,-3 8 3-15,-4 1-9 16,-2 2 12-16,-1 4-6 15,-1 4 17-15,-2 2-16 16,0 2 6-16,0 0-7 16,0 0-17-16,0 2 14 0,0 16 0 15,0 8 3 1,0 6 11-16,0 4-10 0,0 4 10 16,0 3-11-1,0 2-4-15,0 4 3 0,0 0-126 16,0 0-53-16,-7-8-166 15</inkml:trace>
  <inkml:trace contextRef="#ctx0" brushRef="#br0" timeOffset="-73989.39">10156 3946 216 0,'0'0'148'15,"0"0"-50"-15,0 0-19 0,0 0 21 16,0 0-40-16,0 0-16 16,0-51-26-16,-10 45-17 15,-5 5 12-15,-1 1-13 16,-3 0 3-16,-2 0 8 15,1 8-10-15,1 8 2 16,0 6 10-16,6 4-8 16,2 4 20-16,4 3-4 15,7-4-9-15,0 0 15 16,0-5-13-16,7-7-5 16,4-2 4-16,0-10-13 15,-2-2 0-15,-1-3-5 16,6 0 5-16,1-18-7 0,2-9 5 15,-1-2 1-15,-1-4-10 16,3 1 20-16,-3 2-9 16,-1 7 4-16,-3 2 1 15,-5 7 31-15,1 5-17 16,-5 2 16-16,-2 7 0 16,3-2-13-16,-3 2-2 15,0 0-20-15,0 0-15 16,0 0 14-16,0 21-2 15,0 6 3-15,0 12 18 16,0 6-15-16,0 6 2 16,0 3-5-16,0 1 3 0,0 0 4 15,0-6-7-15,-3-8 0 16,3-10-27-16,0-8-103 16,0-14-98-16,0-9-331 15</inkml:trace>
  <inkml:trace contextRef="#ctx0" brushRef="#br0" timeOffset="-73827.9">10599 4182 802 0,'0'0'198'15,"0"0"-190"-15,0 0-8 16,0 0-82-16,0 0-122 15,0 0-344-15</inkml:trace>
  <inkml:trace contextRef="#ctx0" brushRef="#br0" timeOffset="-72622.06">8142 4430 43 0,'0'0'67'0,"0"0"-8"16,0 0 22-16,0 0-17 0,0 0-4 16,0 0-4-1,7-41-14-15,-4 33-3 0,-1-2 2 16,0 2-6-16,-2 2 11 16,0 3 21-16,0 0-24 15,0 3 3-15,0 0-46 16,-16 0 3-16,-9 17-7 15,2 13 4-15,-2 4 0 16,5 5 1-16,1 4 3 16,6-2 13-16,9-3-12 15,4-1-1-15,0-11 14 16,2-6-17-16,21-10-1 16,2-10 10-16,8 0-6 15,2-18 34-15,1-16-38 16,-3-8 8-16,-8-2-4 15,-12 2-4-15,-9 3 0 0,-4 6-2 16,0 11 8-16,-11 8 5 16,-9 7-11-16,-4 7-5 15,-3 0 1-15,1 9-26 16,7 18-77-16,6 4-84 16,11-1-119-16</inkml:trace>
  <inkml:trace contextRef="#ctx0" brushRef="#br0" timeOffset="-72318.24">8591 4423 467 0,'0'0'205'15,"0"0"-174"-15,0 0-12 0,0 0 2 16,0 0-13-16,0 0 6 15,-98 26-14-15,98-14 10 16,0-3-2-16,4-8 2 16,9-1 21-16,5 0 47 15,-3-1-13-15,-5-11-15 16,-6 0-22-16,-4 3-4 16,0 2 36-16,-2 2-58 15,-23 5-2-15,-6 0-14 0,-2 0-74 16,6 16-35-1,9 2-30-15,9-6-234 0</inkml:trace>
  <inkml:trace contextRef="#ctx0" brushRef="#br0" timeOffset="-70731.89">8813 4203 113 0,'0'0'289'16,"0"0"-203"-16,0 0-61 15,0 0 13-15,0 0-3 16,0 0 3-16,0 0-38 15,0 0 7-15,0 2-3 0,0-2-3 16,0 0 3-16,0 0 28 16,0 0 6-16,0 0 31 15,8 0 3-15,2-8-56 16,-1-4 10-16,-2 0-26 16,-2-1 0-16,-3 6 5 15,-2 3 0-15,0 1-5 16,0 3 0-16,0 0-6 15,-7 0 5-15,-11 3-9 16,-4 12 10-16,-1 6-1 16,6-1-1-16,1 0 2 0,7 0 0 15,9-2-3-15,0 0 3 16,9 0 1 0,20 0 34-16,12 4-6 0,1-2-27 15,-3 2 8-15,-3 0-5 16,-11 2 1-16,-7-2-7 15,-14-1 1-15,-4-2-5 16,0 1 5-16,-20-1 1 16,-7-5 26-16,-4-1-14 15,-5-4-13-15,1-6 14 16,1 0-13-16,3-3-1 16,7 0 0-16,8-8 8 15,9-16-6-15,7-12-1 0,7-5-1 16,25-7-6-1,5-2-14-15,5 3 20 0,-6 2-3 16,-12 9 9 0,-12 10-4-16,-10 6 7 0,-2 2 0 15,0 7 17-15,-22 5-26 16,-7 6-5-16,-2 0-13 16,-5 9-103-16,1 15-135 15,-4 7-360-15</inkml:trace>
  <inkml:trace contextRef="#ctx0" brushRef="#br0" timeOffset="-68369.93">9667 778 276 0,'0'0'137'0,"0"0"-48"16,0 0-30-16,0 0 26 15,0 0-22-15,0 0 5 16,0-34-53-16,0 34-2 16,0 0-13-16,0 9-26 15,0 20 12-15,0 13-5 16,3 8 19-16,1 0 33 15,1 0-30-15,-3-4 11 16,2-6-11-16,-2-3 2 0,-2-7-4 16,0-4-1-1,0-6-3-15,0-8-34 0,-6-6-113 16,1-6 7-16,-1 0-14 16,-1-16-39-16</inkml:trace>
  <inkml:trace contextRef="#ctx0" brushRef="#br0" timeOffset="-68083.9">9596 746 489 0,'0'0'146'16,"0"0"-41"-16,0 0-8 16,0 0-31-16,0 0-53 15,0 0-3-15,22-24-10 16,7 44 27-16,9 8-27 15,0 8-8-15,-5 2 8 16,-6 2-13-16,-13 0 8 0,-12-4-11 16,-2 0 14-16,0-4-9 15,-18-1 8-15,-9-5 3 16,-2-2 5-16,2-4-2 16,1-6 13-16,6-4-16 15,9-4-38-15,4-5-83 16,7-1-78-16,0 0-35 15</inkml:trace>
  <inkml:trace contextRef="#ctx0" brushRef="#br0" timeOffset="-67094.05">9932 1048 151 0,'0'0'140'0,"0"0"-116"16,0 0-10-16,0 0 3 16,0 0 26-16,0 0-11 15,108-60-21-15,-95 46-11 16,1 0 4-16,-8 1 27 16,-4-2-4-16,1 4 34 15,-3-1-20-15,0 1-7 0,0 3 0 16,0 2-7-1,0 2 0-15,-11 1-25 0,-5 3 0 16,-5 0-2-16,0 0 6 16,-2 7-4-16,3 5 7 15,5 4 1-15,1 0-5 16,7 6 34-16,7 2 6 16,0 3 6-16,0 0-4 15,21 0-32-15,6-1-7 16,2-6-4-16,4-6 0 15,2-7 7-15,1-7 3 16,2 0 18-16,0-16-24 0,0-12-3 16,-5 1 3-1,-8-1-8-15,-8-1-18 0,-3 4 16 16,-5 0-6-16,-3 2 8 16,2 0 7-16,-4 5-3 15,0 3 0-15,1 4 1 16,-5 8-5-16,0 0 35 15,0 3-35-15,0 0-22 16,0 0 12-16,0 0 10 16,0 0 1-16,0 0-1 15,0 0 2-15,0 0 6 16,0 0-6-16,0 0-2 16,0 0 0-16,0 0 5 15,-11 0-9-15,-5 10 4 16,-3 9 0-16,0 7-9 15,1 6 11-15,7 3-2 16,7 0 1-16,4-6 4 0,0-3 7 16,0-8-12-16,19-6 2 15,8-10 12-15,6-2-13 16,6 0 56-16,-1-19-35 16,-3-8-22-16,-4-3 5 15,-4-2-3-15,-9 4-2 16,-3 0 0-16,-4 6 0 15,-1 0 0-15,-4 4 1 16,1 0 9-16,-3 4-4 16,4 4-6-16,-6 2 2 0,-2 8 8 15,0 0-10 1,0 0-1-16,0 0-31 0,0 0-15 16,0 8 47-16,0 10-3 15,0 3 3-15,0-2 10 16,0 2-4-16,4-1-6 15,5-5 3-15,-1-5-2 16,2-2 12-16,-4-4-11 16,-3-2-2-16,-3 1 13 15,0-3-8-15,0 0-5 16,0 0 3-16,0 0-1 16,0 0-4-16,0-7-29 15,0-11-128-15,0-6-85 0,-5-4-212 16</inkml:trace>
  <inkml:trace contextRef="#ctx0" brushRef="#br0" timeOffset="-66914.14">10576 278 548 0,'0'0'167'15,"0"0"-139"-15,0 0-28 16,0 0-92-16,0 0-187 16,0 0 139-16</inkml:trace>
  <inkml:trace contextRef="#ctx0" brushRef="#br0" timeOffset="-66412.89">10557 842 211 0,'0'0'139'16,"0"0"-40"-16,0 0-11 15,0 0-24-15,0 0-58 16,0 0 2-16,17 23-8 15,-3-2 62-15,3 3-19 16,2 1-16-16,1 2 5 0,-3-3-20 16,-1 0 6-16,-5-6-18 15,-2-5 6-15,-4-8 4 16,-1-5-10-16,1 0 18 16,6-12 28-16,9-20-34 15,0-10-12-15,4-6-14 16,-6-4-14-16,-3-2 15 15,-5-3-8-15,-6 2 14 16,-2 2 7-16,1 7 15 16,-3 16 41-16,0 11 12 15,0 10-22-15,0 9 34 16,0 0-57-16,2 0-23 0,-2 2-14 16,0 19-6-16,0 9 20 15,2 6 0-15,0 7 3 16,0 5 4-16,3 3-7 15,0 0 0-15,-3-2-5 16,0-7-101-16,0-4-61 16,-2-12-197-16,0-10-65 15</inkml:trace>
  <inkml:trace contextRef="#ctx0" brushRef="#br0" timeOffset="-66038.09">11029 903 513 0,'0'0'198'16,"0"0"-113"-16,0 0-54 16,0 0-15-16,0 0 26 15,0 0-24-15,118-5-12 16,-97 5 2-16,-6-6-3 16,-3-2-10-16,-6-2-6 15,-4-6-40-15,-2 0-5 16,0 0-5-16,0-2 48 15,-2 0 13-15,-9 6-4 16,-1 0 3-16,2 6-24 0,-1 4-15 16,-1 2 38-1,3 0 4-15,-1 0 7 0,-2 12 3 16,3 10-9-16,3 8 28 16,1 2 7-16,5 2-2 15,0 2 31-15,0-4-36 16,16-4-7-16,8-4-23 15,1-5 22-15,1-7-23 16,-1-5 0-16,-5-5-34 16,-5-2-66-16,-7 0-192 15</inkml:trace>
  <inkml:trace contextRef="#ctx0" brushRef="#br0" timeOffset="-65736.27">9961 1205 180 0,'0'0'518'16,"0"0"-377"-16,0 0-125 15,0 0-11-15,0 0 12 16,0 0 54-16,580-46-42 15,-422 40 30-15,-6 6-22 16,-27 0-33-16,-33 0 40 16,-34 0-44-16,-32 0 0 0,-15 0 0 15,-11 0-26 1,0 0 20-16,0 0-22 0,0 2-97 16,-14 3-40-16,-3-2-279 15</inkml:trace>
  <inkml:trace contextRef="#ctx0" brushRef="#br0" timeOffset="-64280.99">12819 2180 69 0,'0'0'43'16,"0"0"6"-16,0 0 59 15,0 0 25-15,0 0-98 16,0 0-16-16,0-27 39 15,0 13-7-15,0 1 15 16,0-6-3-16,-6 4-20 16,-3-2-6-16,-5 2-2 15,3 1-8-15,-5 2-9 0,-3 7-4 16,-2 3-14-16,-3 2 9 16,0 0-9-16,-1 12 0 15,3 9 0-15,1 0 2 16,6 5-2-16,3 0 1 15,4 3-1-15,6-6 15 16,2 0-15-16,0-5 0 16,0-5 0-16,8-3-21 15,13-5 14-15,3-5 7 16,3 0 15-16,2 0-15 16,0-20-5-16,-2-6-16 15,-1-5-5-15,-3 4-18 16,-3-4 41-16,-3 4 6 15,-1 0-2-15,-1 5 22 16,-3 4-16-16,-1 7 46 0,-2 6-4 16,-4 1-20-16,-1 4-3 15,1 0-26-15,-1 0-9 16,2 4 1-16,4 18 8 16,-1 7 2-16,-1 12-2 15,-1 11 0-15,-5 15 7 16,-2 11-7-16,0 12 0 15,0 8 3-15,0-1 5 16,-5-9-16-16,5-12-14 16,0-13-149-16,12-18-93 15,15-17-248-15</inkml:trace>
  <inkml:trace contextRef="#ctx0" brushRef="#br0" timeOffset="-63648.85">13394 2324 720 0,'0'0'242'0,"0"0"-151"16,0 0-41-16,0 0 21 0,0 0-71 15,0 0 2 1,132-19-8-16,-87 19-39 0,-3 0-61 16,-8 2-69-16,-13 15-36 15,-11-1-146-15</inkml:trace>
  <inkml:trace contextRef="#ctx0" brushRef="#br0" timeOffset="-63502.37">13473 2467 149 0,'0'0'410'16,"0"0"-236"-16,0 0-22 16,0 0-11-16,0 0-135 15,0 0 35-15,164-25-41 0,-104 18-29 16,-2-2-189-16,-4-1-334 16</inkml:trace>
  <inkml:trace contextRef="#ctx0" brushRef="#br0" timeOffset="-61379.89">14665 2077 51 0,'0'0'72'16,"0"0"-15"-16,0 0-26 15,0 0-26-15,0 0-3 16,0 0 15-16,0 0 2 15,4 0 0-15,-4 0 27 16,0 0 3-16,0 0-14 16,0 0-1-16,0 0-24 15,0 0 21-15,0 0-8 0,0 0-3 16,0 0 23-16,0 0-18 16,-2 0-7-16,-6 0-8 15,-6 12-3-15,1 10-4 16,2 10 8-16,1 5 21 15,6 5 15-15,4 4-16 16,0-4-2-16,0-1 7 16,23-10-36-16,-1-4 0 15,5-15 3-15,-1-7-1 16,3-5-2-16,0-10 42 16,-2-20-14-16,-7-8-14 15,-5-3-14-15,-5 4 0 16,-8 2 5-16,-2 8-1 0,0 3 26 15,-2 4-21 1,-10 4-9-16,-1 9 18 0,-1 7-18 16,-3 0-1-16,-1 7-17 15,-2 18-92-15,6 3-19 16,6 2-97-16,6-5-136 16</inkml:trace>
  <inkml:trace contextRef="#ctx0" brushRef="#br0" timeOffset="-60664.5">14613 2106 160 0,'0'0'235'0,"0"0"-171"16,0 0 41-16,0 0-25 15,0 0 10-15,0 0-8 16,-29-39-29-16,35 32-53 16,9-4 9-16,3 1 11 15,-3 5 2-15,-3-2-22 16,-1 7 4-16,-3 0-4 0,-1 0-17 15,0 7-22 1,-5 14-67-16,-2 4-37 0,0 2 15 16,0-3-138-16</inkml:trace>
  <inkml:trace contextRef="#ctx0" brushRef="#br0" timeOffset="-60051.88">14413 2111 256 0,'0'0'298'0,"0"0"-175"15,0 0-52-15,0 0-71 16,0 0 1-16,0 0-13 16,-58-10 26-16,36 36-11 15,-5 4-1-15,2 2 3 16,4 1 1-16,2-6-6 15,11 0 0-15,8-7 11 16,0 0-7-16,8 0 7 16,17-2-9-16,0-2 23 15,-6-2 5-15,-5-2-30 0,-10-2 1 16,-1 0-6-16,-3 2-15 16,0 0 6-16,-3 3 14 15,-15-3 6-15,-3 0 9 16,-2-3-11-16,1-3-3 15,-1-4-1-15,6-2-54 16,1-2-130-16,5-20-212 16</inkml:trace>
  <inkml:trace contextRef="#ctx0" brushRef="#br0" timeOffset="-59877.98">14260 2181 628 0,'0'0'168'0,"0"0"-90"16,0 0-14-16,0 0-34 0,0 0-28 16,0 0 8-16,158-75-10 15,-123 75-7-15,-1 0-95 16,1 0-106-16,-4 0-130 16</inkml:trace>
  <inkml:trace contextRef="#ctx0" brushRef="#br0" timeOffset="-59527.87">14984 1981 429 0,'0'0'200'0,"0"0"-156"16,0 0-44-16,0 0-6 15,0 0 6-15,0 0 5 16,2 38-5-16,5-23 19 16,-1-3-18-16,5-7-1 15,3-3 12-15,1-2 6 16,10 0 60-16,0-16-32 16,-3-7-19-16,-5-3-3 15,-7 5-7-15,-6 5 22 16,-4 2-1-16,0 9-6 15,0 5-16-15,-20 0-16 0,-9 3 0 16,-7 23 0-16,1 4-22 16,2 6-63-16,10-3-99 15,14-10-101-15</inkml:trace>
  <inkml:trace contextRef="#ctx0" brushRef="#br0" timeOffset="-59249.94">15472 1796 655 0,'0'0'157'0,"0"0"-100"16,0 0-52-16,0 0-5 16,0 0-7-16,0 0 7 15,-20 90 1-15,-5-27 3 16,-10 11 5-16,-9 7-9 15,-10 13 2-15,-8 10 6 16,1 6-6-16,1 4-2 16,6-4 0-16,17-8 4 15,14-13-10-15,17-16-6 16,6-20-93-16,11-18-71 16,22-24-154-16</inkml:trace>
  <inkml:trace contextRef="#ctx0" brushRef="#br0" timeOffset="-58985.09">15446 2464 417 0,'0'0'179'16,"0"0"-176"-16,0 0 10 15,0 0-10-15,0 0 3 16,0 0 14-16,-9 77 5 15,33-77 89-15,5 0-64 16,-5-11-4-16,-5-9-10 16,-9-6-28-16,-5 0-7 0,-5 0 3 15,0 3 8 1,-13 3-12-16,-14 7-8 0,-9 5-52 16,-9 8-79-16,-1 0-146 15</inkml:trace>
  <inkml:trace contextRef="#ctx0" brushRef="#br0" timeOffset="-57899.38">14295 1416 37 0,'0'0'95'0,"0"0"48"0,0 0 54 16,0 0-87-16,0 0-61 15,0 0 9-15,46-81-13 16,-36 59 6-16,-3 7 3 16,-1 2-15-16,-4 7-10 15,0 2-12-15,-2 4-15 16,0 0-4-16,2 6-22 15,2 18-22-15,2 13 46 16,1 2 7-16,-1 1 3 16,8-1-7-16,-1-7 3 15,3-6-12-15,-1-9 2 16,-2-6-31-16,1-11 7 0,-1 0 17 16,1-3 8-16,1-20 3 15,3-8-16-15,-3-2 3 16,3-2 6-16,1 3 7 15,-4 4 12-15,1 4-10 16,-1 4 14-16,-3 6 24 16,-1 7-20-16,-7 2 19 15,-2 5-24-15,2 0-15 16,1 0-4-16,0 19-32 16,1 8 20-16,1 12 15 0,-1 8 1 15,4 11 16-15,-1 11-16 16,-1 5 2-1,-1 7-6-15,0 3 10 0,-3-9-6 16,1-7 0-16,-5-15 1 16,0-19-1-16,0-12 2 15,0-10 1-15,0-10 19 16,-5-2 10-16,-13 0 40 16,-4-21-14-16,-7-8-54 15,3-11 8-15,3-11-7 16,7-3 2-16,10-4 16 15,6 2-20-15,0 2 11 16,10 4-14-16,19 2-4 16,8 4-21-16,5 5-53 15,0 5-67-15,1 6-204 0</inkml:trace>
  <inkml:trace contextRef="#ctx0" brushRef="#br0" timeOffset="-57762.46">15240 1407 219 0,'0'0'0'16,"0"0"-175"-16</inkml:trace>
  <inkml:trace contextRef="#ctx0" brushRef="#br0" timeOffset="-57298.2">14228 1903 401 0,'0'0'317'0,"0"0"-165"16,0 0-46-16,0 0-99 16,0 0 4-16,0 0 34 15,404-137-44-15,-264 93 13 16,0 4-5-16,-10 4-1 16,-23 10-8-16,-34 7 3 15,-32 10 9-15,-24 3-12 0,-12 6-6 16,-5 0-7-16,0 0-1 15,-5 0-68-15,-14 15-31 16,-8 6-76-16,-4-1-248 16</inkml:trace>
  <inkml:trace contextRef="#ctx0" brushRef="#br0" timeOffset="-46038.62">21261 11872 144 0,'0'0'152'15,"0"0"-119"-15,0 0-29 16,0 0 5-16,0 0 29 16,0 3 22-16,0-3 28 15,0 0-3-15,0 0-2 16,0 0-10-16,0 0-33 16,0 0 16-16,0 0-18 15,0 2-15-15,0-2 14 16,0 0-37-16,0 2 0 0,0 4 0 15,0 4-1-15,0 8-8 16,0 6-53-16,-7 4-128 16,-10 3-130-16</inkml:trace>
  <inkml:trace contextRef="#ctx0" brushRef="#br0" timeOffset="-45748.86">21375 12371 427 0,'0'0'88'16,"0"0"-88"-16,0 0-37 15,0 0 19-15,0 0 5 16,0 0-15-16,0 17-59 0,-5-10-69 16</inkml:trace>
  <inkml:trace contextRef="#ctx0" brushRef="#br0" timeOffset="-41793.5">21364 12182 9 0,'0'0'2'0,"0"0"-2"16,0 0-11-16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6:00:32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7394 7761 201 0,'-52'7'116'16,"7"-5"-13"-16,6 2-49 15,10 0 14-15,8-1 52 16,10-2-26-16,7-1 17 16,4 0-13-16,0 0-54 15,0 0 4-15,0 0-19 16,29 0 1-16,36 0 65 0,35-7-83 15,40-14 5-15,35-13-4 16,27-6-4 0,21-8-1-16,16-2-8 0,-4-3 0 15,-15 9-1-15,-31 11 5 16,-40 10-4-16,-44 9 0 16,-41 6 7-16,-30 7-10 15,-23-2 3-15,-11 3-5 16,0-3-6-16,0 3 8 15,-20 0 3-15,-22 0-12 16,-18 11 10-16,-17 10-60 16,-10 2-74-16,-13 5-74 0,-14 0-171 15</inkml:trace>
  <inkml:trace contextRef="#ctx0" brushRef="#br0" timeOffset="253.85">7418 7770 738 0,'0'0'142'16,"0"0"-93"-16,0 0-49 16,0 0 0-16,0 0 92 15,0 0-68-15,473-64 26 16,-255 18-20-16,12-6-18 16,-10 0 18-16,-35 7-29 15,-48 13 3-15,-55 14-2 16,-45 10 11-16,-27 7-26 15,-10 1 11-15,0 0-25 0,-2 0-7 16,-19 0 1-16,-3 5 10 16,2 12-64-16,4-8-188 15,9-9-206-15</inkml:trace>
  <inkml:trace contextRef="#ctx0" brushRef="#br0" timeOffset="1147.96">10279 6948 422 0,'0'0'188'15,"0"0"-44"-15,0 0 11 0,0 0-57 16,0 0-3-16,0 0 8 16,-25-87-55-16,25 86 22 15,0 1-61-15,0 0 1 16,0 0-10-16,0 0-3 16,0 10 0-16,0 29-4 15,0 24 7-15,0 15 25 16,0 8-24-16,0 0-1 15,-4-3 1-15,-4-9 9 16,-1-12-11-16,5-10 1 16,2-12-16-16,0-16-5 15,2-14-80-15,0-10-85 0,0-6 16 16,8-31-127 0</inkml:trace>
  <inkml:trace contextRef="#ctx0" brushRef="#br0" timeOffset="1401.49">10254 7046 330 0,'0'0'217'0,"0"0"-41"16,0 0-51-16,0 0-52 15,0 0-11-15,0 0-3 16,-43-139-44-16,45 127 10 16,16 5-25-16,1-1 1 15,-2 8 30-15,3 0-27 16,-5 0 6-16,-3 24-8 0,-5 10 4 15,-7 10 15 1,0 11 1-16,-17 0-20 0,-8 2 20 16,-7-3-22-1,3-10-9-15,5-6-71 0,5-15-83 16,11-8-129-16,8-15-138 16</inkml:trace>
  <inkml:trace contextRef="#ctx0" brushRef="#br0" timeOffset="3702.99">10401 7263 637 0,'0'0'166'16,"0"0"-71"-16,0 0-31 0,0 0-7 16,0 0 7-16,0 0-52 15,33-46-1-15,-17 40 5 16,0 2-9-16,1 4-9 15,1 0 2-15,3 0 0 16,-4 12 12-16,1 12-8 16,-7 3 0-16,1 6 6 15,-8-5 1-15,-4-2 8 16,0-8-4-16,0-7-15 16,0-4 40-16,0-5-35 15,0-2 21-15,0 0 26 16,0 0-15-16,0-20 15 15,0-10-48-15,0-4 0 0,8-4 13 16,17 0-10-16,9 2-7 16,1 0 0-16,3 4 7 15,2 4-8-15,-2 5 1 16,-5 9 0-16,-4 8-17 16,-6 6 11-16,-8 0 3 15,-1 0-1-15,-3 2-20 16,-3 10 17-16,-3 0-12 15,-3 1-11-15,-2-4 27 16,0-2-52-16,0-4 2 16,0-3-5-16,0 0 16 15,0 0 33-15,-7 0-1 0,1 0 10 16,4 0 5-16,0 0 6 16,2-1 9-16,-2-3 35 15,2 1-26-15,0 3 30 16,0 0-48-16,0 0-5 15,0 0-12-15,0 0-5 16,0 12 11-16,0 5-1 16,6-3 8-16,5-3 4 15,3-2-8-15,3-5-2 16,1-4 37-16,5 0-36 16,1 0 19-16,0-20-15 15,-1-6 0-15,-1-6 2 16,-4-3-8-16,-5 3 0 15,-6 2-12-15,-7 6 16 0,0 4-4 16,0 6 0-16,-2 4 3 16,-16 8-17-16,-6 2 14 15,-9 0 0-15,-4 24-12 16,-1 12 15-16,3 6-3 16,6 6 0-16,6 1 2 15,13-2 12-15,10-3-14 16,0-5 0-16,10-7-3 15,24-6 16-15,9-8-13 16,15-13 0-16,4-5 10 16,7-2 3-16,-2-25-13 0,-3-11 0 15,-4-8-8-15,-8-2-9 16,-12-1 9-16,-9 7 8 16,-9 9 0-16,-9 7 3 15,-1 11-3-15,-8 7 0 16,3 4 18-16,-5 4-10 15,0 0-11-15,-2 0 3 16,2 7 0-16,-2 13-7 16,0 3 7-16,0 0 0 15,0-4-2-15,0-5 10 16,0-6-9-16,0-2 1 16,0-3 0-16,0-3 9 15,0 0-9-15,0 0 0 16,0-9 9-16,-6-13 1 15,-1-5-10-15,-3-2 0 0,-2 0 2 16,1 0-3 0,-3 7 1-16,5 6 0 0,3 6 2 15,2 8 11-15,-3 2-13 16,0 0 0-16,-4 8 3 16,0 14-14-16,2 6 11 15,0 4 0-15,9 5-6 16,0-4 9-16,0-1-3 15,4-3 0-15,15-9 4 16,3-6 4-16,0-11-8 16,5-3 0-16,2-3 0 15,2-31 15-15,0-13-26 0,0-11 11 16,-2-6-13 0,-4 0 1-16,-5-2 11 0,-9 3 1 15,-5 12-5-15,-1 8 10 16,-5 17-5-16,0 14 6 15,0 8-4-15,0 4 18 16,0 0-20-16,0 27 0 16,-5 8-9-16,-10 7 8 15,1 4 1-15,1 3 0 16,2 4 2-16,0 4-2 16,2 1 0-16,5 0 0 15,4-6-2-15,0-6 2 16,0-9 0-16,0-14 0 0,13-5 4 15,7-13 0 1,7-5 3-16,7-8-7 0,1-26 0 16,1-14-24-1,-5-6 19-15,-7-3-14 0,-3 3 19 16,-10 6-8-16,-3 6 8 16,-6 9 0-16,-2 13-5 15,0 11 17-15,0 4-12 16,0 5 0-16,0 0 7 15,0 12-15-15,0 15 8 16,-8 3 0-16,1 5 0 16,1-2-2-16,6-1 2 15,0 0 0-15,0-5 1 16,11-5 0-16,6-6-1 0,1-9 0 16,2-5 0-16,-2-2 11 15,4-4-11-15,1-24 0 16,4-7-16-16,-4-6 8 15,0 1-6-15,-5 2 14 16,-3 7 0-16,-1 10 2 16,-5 5-2-16,0 7 3 15,-7 6 0-15,0 3 16 16,3 0-19-16,2 0 0 16,-1 12-1-16,1 6 7 15,0 1-6-15,-3-2 0 16,-2-3 3-16,1 1-4 15,-1-8 6-15,-2-3-5 0,0-3 0 16,0-1 3-16,2 0-3 16,-2 0 1-16,4-1 4 15,1-22-10-15,1-4 5 16,-1-5 0-16,-3 2-6 16,-2 3 6-16,0 7-7 15,0 8 7-15,-4 8 0 16,-5 4 6-16,-4 0-6 15,-1 11 0-15,-4 13 0 16,0 6-5-16,5 4 3 16,1 2 2-16,8 2 0 15,4-4-3-15,0 1 4 16,2-4-1-16,19-7 0 16,8-7 12-16,2-12-12 0,4-5 0 15,1 0 1-15,-3-26 17 16,2-8-18-16,-4-10 0 15,-8-2 0-15,-4-6-3 16,-8 0-3-16,-4 0 6 16,-7-5 0-16,0 1-2 15,0 6 6-15,0 8-4 16,0 16 0-16,0 12 12 16,0 10-6-16,0 4-6 15,0 0 0-15,0 8-11 16,0 23 7-16,0 18 4 15,0 12 2-15,2 3 12 0,0 4-8 16,3-2-6-16,-1-4 0 16,2-4 2-16,1-9 5 15,0-10-7-15,2-13 0 16,-3-10 7-16,1-13-22 16,2-3 15-16,2-11-28 15,2-21 16-15,3-12-115 16,-7-6-89-16,-9-1-141 15,0 0-311-15</inkml:trace>
  <inkml:trace contextRef="#ctx0" brushRef="#br0" timeOffset="3864.11">12456 6743 239 0,'0'0'285'15,"0"0"-66"-15,0 0-51 0,0 0-61 16,0 0 17-16,0 0-20 16,-73-94-32-16,85 69-7 15,15-9-52-15,9-1 10 16,7 3-18-16,-3 4 3 15,-5 7-16-15,-8 8 2 16,-9 11-76-16,-5 2-79 16,-6 0-412-16</inkml:trace>
  <inkml:trace contextRef="#ctx0" brushRef="#br0" timeOffset="5068.77">12792 6883 299 0,'0'0'233'0,"0"0"-25"15,0 0-3-15,0 0-77 16,0 0-39-16,0 0-15 16,31-9-57-16,-17 5 14 15,-1-3-11-15,3 2-15 16,2-7 18-16,-2-2-23 0,-1-4 0 15,1-7 1 1,-3 2 12-16,-1-8-13 0,-8 1 0 16,-4 4 3-16,0 4-6 15,0 4 3-15,-2 10 0 16,-17 4-7-16,-2 4 7 16,-6 0-3-16,0 20 2 15,0 6 1-15,3 4-5 16,3 5 6-16,6 2-1 15,9 3 14-15,3 1-4 16,3-5-10-16,7-4 0 16,20-8 5-16,6-8 9 15,3-10-14-15,1-6 0 0,1-3 0 16,5-26 2-16,-1-9-4 16,1-6-3-16,-6 2-21 15,-3 3 20-15,-5 6-4 16,-4 6 10-16,-6 7-4 15,-5 10 11-15,-6 7-7 16,-1 3 0-16,-2 0 3 16,2 3-11-16,-1 15 13 15,-4 3-5-15,1 2 0 16,-3 0 10-16,0-2-10 16,0-5 0-16,0-3 7 15,0-4-7-15,0-4 5 16,0-3-5-16,0-2 5 15,0 0 8-15,-7-2-11 0,-4-18-2 16,-5-6 9-16,1-5-21 16,-1-1 12-16,3 2 0 15,-1 5-3-15,3 5 5 16,5 11-2-16,-2 4 0 16,2 5 5-16,-1 3-12 15,-3 20 7-15,-2 4 0 16,5 5-5-16,3 3 8 15,4-2-4-15,0-2 1 16,2-7 0-16,23-7 6 16,2-6-3-16,1-9-3 15,-1-2 3-15,-5 0 11 0,-1-22-17 16,-4-13 3 0,-1-11-31-16,-3-12 23 0,-6-8-49 15,-7-6 4-15,0 4 25 16,0 15 8-16,0 17 20 15,0 18 39-15,0 13 12 16,0 5 11-16,0 12-62 16,3 31 0-16,1 20 21 15,2 14-12-15,1 3-5 16,3-7-4-16,-2-11 4 16,-4-15-3-16,-4-11-1 15,0-15-44-15,0-12-45 16,-33-9-182-16,-14 0-335 15</inkml:trace>
  <inkml:trace contextRef="#ctx0" brushRef="#br0" timeOffset="5252.62">12193 6084 269 0,'0'0'789'0,"0"0"-662"15,0 0-77-15,0 0-20 16,0 0-30-16,0 0-29 16,-51-20-177-16,51 66-21 0,0 3-484 15</inkml:trace>
  <inkml:trace contextRef="#ctx0" brushRef="#br0" timeOffset="5774.18">11803 7369 331 0,'0'0'303'0,"0"0"-181"16,0 0-69-16,0 0-52 15,0 0 69-15,0 0 95 16,125 30-70-16,-1-30-41 0,26-18-5 16,26-9-36-16,13-4 23 15,-1-5-26-15,-28-1-9 16,-35 8 36-16,-38 5-31 15,-32 5 14-15,-19 9-11 16,-18 5 0-16,-11 3-1 16,-7 2-8-16,0 0-17 15,0 5-2-15,-15 19-74 16,-14 7-68-16,-14-2-189 16</inkml:trace>
  <inkml:trace contextRef="#ctx0" brushRef="#br0" timeOffset="7411.11">11219 9531 69 0,'0'0'273'0,"0"0"-34"16,0 0-58-16,0 0-54 16,0 0-4-16,0 0-34 15,38-92-16-15,-38 92-17 0,0 0-48 16,0 0-1 0,0 0-7-16,0 14 0 0,0 7 7 15,0 4-4-15,-4 1 7 16,-8 0-5-16,3-2 6 15,1-2-3-15,-2-4-8 16,3-6 3-16,5-6 5 16,0-3-8-16,2-3 0 15,0 0 19-15,0-7-18 16,0-21 16-16,16-9-17 16,4-9 0-16,0 2 6 15,3 2-6-15,-6 0 0 16,-1 10 0-16,-3 10 11 0,-7 8-11 15,0 11 20 1,-6 3-13-16,2 0-6 0,0 9-1 16,2 23 0-16,5 10-4 15,0 9-3-15,4-1-2 16,10 2-96-16,6-8-158 16,11-10-330-16</inkml:trace>
  <inkml:trace contextRef="#ctx0" brushRef="#br0" timeOffset="9495.71">11801 10580 45 0,'0'0'162'0,"0"0"5"16,0 0 32-16,0 0-25 15,0 0-45-15,0 0-25 16,-98-16 3-16,93 16-39 16,5-3-7-16,0 2-18 15,0-4-22-15,18-4 39 16,11-2-58-16,9-2-2 15,5 1 0-15,-1-3 8 16,-5 5-8-16,-10 4 0 0,-11 3 0 16,-12 0 0-1,-4 3 0-15,0 0 0 0,-13 0-5 16,-16 0 9 0,-7 10-4-16,-2 2 0 0,3 0 3 15,6-2-3-15,6-2 4 16,13-4-4-16,5-4 0 15,5 0-17-15,0 0-22 16,11 0-52-16,18-16-86 16,7-12-101-16,1-2-276 15</inkml:trace>
  <inkml:trace contextRef="#ctx0" brushRef="#br0" timeOffset="9741.58">12059 10136 258 0,'0'0'423'0,"0"0"-227"0,0 0-70 16,0 0-40-16,0 0 20 15,0 0-22-15,-36-67-53 16,36 67 4 0,0 0-35-16,0 0 6 0,0 3-17 15,0 19 1-15,0 12 10 16,0 6 2-16,0 4 13 15,-2 5-16-15,-2 1 1 16,0-1-38-16,4-4-28 16,0-13-206-16,2-16-383 15</inkml:trace>
  <inkml:trace contextRef="#ctx0" brushRef="#br0" timeOffset="10496.4">12507 12654 76 0,'0'0'125'0,"0"0"18"16,0 0 78-16,0 0-30 16,0 0-19-16,0 0-47 15,-89-63-32-15,85 61-3 16,4-3-40-16,0 2-20 0,6-5 3 15,21-1-29 1,9 0-4-16,4 1 0 0,2 2 6 16,-4 0 3-16,-9 1-9 15,-9 5 0-15,-11-1-6 16,-7 1 12-16,-2 0-6 16,0 0 0-16,-13 0 0 15,-14 6-1-15,-4 7 1 16,0 1 0-16,0 0-4 15,6 1-17-15,5-7-21 16,11-6-56-16,9-2-101 16,0 0-53-16,23-14-155 0</inkml:trace>
  <inkml:trace contextRef="#ctx0" brushRef="#br0" timeOffset="10694.28">12746 12328 134 0,'0'0'335'0,"0"0"-170"15,0 0-45-15,0 0-1 16,0 0-8-16,0 0-3 16,4-96-14-16,-4 96-48 15,0 0 3-15,0 0-47 16,2 0-4-16,3 20-1 16,-1 10 3-16,-2 8 3 15,3 0-3-15,2 1-99 16,-1-12-123-16,3-12-374 15</inkml:trace>
  <inkml:trace contextRef="#ctx0" brushRef="#br0" timeOffset="11294.1">12277 11115 590 0,'0'0'215'15,"0"0"-48"-15,0 0-89 16,0 0-16-16,0 0-40 0,0 0-20 15,-8 32 48 1,-7 1-29-16,1-2-10 0,1-2 15 16,-1 3-19-16,1-8 3 15,4-6-7-15,2-9 0 16,5-2 12-16,2-7-11 16,-3 0-4-16,1 0 25 15,-2-15-24-15,0-13 8 16,1-4-9-16,1 0 3 15,2 2 2-15,0 2-5 16,0 8 0-16,7 6-4 16,15 8 2-16,9 6 1 0,5 8 1 15,2 24 0-15,1 12-3 16,-2 7 3-16,-4 0-25 16,-6-2-117-16,-3-16-250 15</inkml:trace>
  <inkml:trace contextRef="#ctx0" brushRef="#br0" timeOffset="12460.08">6531 9258 172 0,'0'0'240'0,"0"0"-51"15,0 0-3-15,0 0-33 0,0 0-46 16,0 0 22-16,-23-23-82 16,23 23-7-16,0-3-3 15,0-1-35-15,10-2 10 16,-2 2-12-16,1 0 1 16,1 0 2-16,-4 0 4 15,3-2-7-15,-3 0 0 16,4 1 4-16,-4 2-4 15,-1-1 0-15,-3 4 1 16,0 0-10-16,-2 0 9 16,0 0-8-16,0 0 5 15,0 0-7-15,-9 0 10 0,-9 4 0 16,-1 4 1 0,-2-2-1-16,7-3 2 0,6 0-2 15,3-1 0 1,3 0-58-16,2 0-69 0,0-2-118 15,0 0-244-15</inkml:trace>
  <inkml:trace contextRef="#ctx0" brushRef="#br0" timeOffset="12711.45">6701 8947 734 0,'0'0'182'0,"0"0"-84"16,0 0-3-16,0 0 8 0,0 0-29 16,0 0-40-16,-14-32 10 15,14 32-39-15,0 0 6 16,0 0-22-16,0 24-1 16,0 15 12-16,0 7 1 15,0 3 7-15,0 2-16 16,0-6-13-16,4-4-92 15,3-11-141-15,2-18-427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30T05:55:32.6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2111 816 50 0,'0'-2'26'0,"0"0"15"15,0 2 12-15,-3 0 1 0,3 0 17 16,0-2-22 0,0 2 14-16,0-2 8 15,0 0-43-15,0 2 4 0,0-1-5 16,0-4 4-16,0 5 13 16,0 0-19-16,-2 0-11 15,2 0 23-15,0 0-24 16,0 0 13-16,0 0 6 15,0 0-16-15,0-2 23 16,0 2-26-16,0 0-3 16,0 0 16-16,0 0-25 15,0 0 8-15,0 0-9 16,0 0 4-16,0 0-8 0,0 0 4 16,0 0-1-1,0 0-11-15,0 0 2 0,0 0 5 16,0 8 0-16,0 8 5 15,0 4 2-15,0 4-2 16,0 0 0-16,-2 0 6 16,2 2 3-16,-3-1-8 15,3-2-1-15,-2 4 1 16,2-1 14-16,0-1-14 16,0 4-1-16,0 0 12 15,0 2-2-15,0 1-6 16,0-2 5-16,0 2-7 15,0 0 16-15,0-3-13 16,0 5-3-16,0-5 7 16,0-2 0-16,0-1-8 15,0-1-1-15,0 4 4 0,0-1 9 16,0 3-9-16,0-1 2 16,0 5 4-16,0 0-1 15,0 0-7-15,0-1-2 16,0 2 8-16,0 0-2 15,0 0-6-15,0 0 0 16,0 5 1-16,0-4 16 16,0 9-16-16,0-1 9 15,0 3-6-15,2 4 18 16,1 0-14-16,-1 1-8 16,0-1 0-16,-2 0 7 0,0-2-7 15,0-2 0 1,0-4 4-16,0-6 0 0,0-6-3 15,0-1-1 1,0-5 0-16,0 2 9 0,3 2-9 16,-3 0 0-16,2 4 1 15,-2 4 3-15,0 4-3 16,0 4-1-16,0 2 0 16,0 3 5-16,0-3-5 15,0 0 0-15,0-3 0 16,0-2 2-16,0-2 8 15,0-4-10-15,4-1 17 0,1-2-12 16,-1-2 5 0,0 3-10-16,-1-1 1 0,-1 1 15 15,-2 4-12-15,0 3-4 16,2 0 9-16,-2 1-1 16,0 2 2-16,0 1-9 15,0 3 5-15,0 5 3 16,0 0 0-16,0 0-9 15,0-1 20-15,0 2-15 16,0-4 7-16,0-4-12 16,0 2 7-16,0-1 4 15,0 0-6-15,0 0-5 16,0 1 0-16,0-4 11 16,0 1-11-16,0 0 0 15,0 3 1-15,0-1 5 0,0 4 0 16,0-2-6-16,0 1 8 15,0 2 1-15,0 1-2 16,0 3-7-16,0 1 4 16,0 0 15-16,0-4-13 15,0-1 0-15,0 5-4 16,0 5 10-16,0 10-9 16,0 7-3-16,0 0 0 15,2-4 17-15,-2-10-9 16,0-7-8-16,0-11 0 15,0-12 8-15,0-9-8 16,0-10 0-16,0-8 0 16,0-6-15-16,0-1 14 15,0-2-42-15,0 0-39 0,0 0-215 16,-13-31-154-16</inkml:trace>
  <inkml:trace contextRef="#ctx0" brushRef="#br0" timeOffset="2396.92">2217 5731 38 0,'0'0'24'0,"0"0"-12"0,0 0 14 16,0 0-7-16,0 0 23 16,0 0 0-16,0 0-22 15,-2 0-6-15,2 0-12 16,0 4 0-16,-4 8 6 15,-2-2-4-15,-2 3-4 16,2-2 0-16,-1-1 1 16,1 0-5-16,-1 0 4 15,-2 2 0-15,2-2-6 16,1-1 7-16,1 0-1 0,0 1 3 16,-1-2 0-16,1-2-3 15,3-2 0-15,0 0-20 16,2-4 18-16,0 0 4 15,0 0-1-15,0 0 49 16,0 0 10-16,0 0 21 16,0 0-25-16,0 0-21 15,0 0 9-15,0 0-31 16,0 0 19-16,0 0-2 16,0 0-14-16,0 0 21 15,0 0-22-15,0 0 7 16,0 0 10-16,0 0-23 15,0 0 22-15,0 0 1 16,0 0-14-16,0 0 28 16,0 0-23-16,0 0 4 0,0 0-6 15,0 0-14-15,0 0 2 16,0 0-8-16,0 0 2 16,0 0 18-16,0 0-19 15,0 0 7-15,0 0 6 16,4 0-4-16,5 0-5 15,5 0 1-15,3 0-5 16,3 0 24-16,3 0-24 16,2 0-2-16,-4 3 9 15,4-3 1-15,2 3-9 16,-2-1-1-16,6-2 3 16,-2 0 20-16,2 0-18 0,4 0-2 15,3 0 11-15,3 0-14 16,1 0 22-16,7 0-21 15,-5 0 5-15,1 0 5 16,2 0-11-16,-7 0 0 16,0 0-1-16,4 0 7 15,2 0-6-15,-2 0 0 16,3 0 6-16,1-2 2 16,2-1-6-16,1-4-2 15,0 2 0-15,-2 0 6 16,3 1-6-16,-4 0 0 15,4 2 3-15,0-3 9 16,-2 5-10-16,4-5-2 0,0 3 0 16,-3 0 12-1,2-1-15-15,1 3 3 0,2-5 0 16,-1 3 10-16,4 0-5 16,-5-3-5-16,2 0 0 15,2-2 8-15,0 0-8 16,5-1 6-16,-1 3-3 15,0-2 9-15,3-1-11 16,-3 4-1-16,-1 0 0 16,-3 1 2-16,-5 0-3 15,3 1 1-15,-4 0 0 16,1 0-1-16,2 2 3 0,4-4-2 16,3 4 0-1,0-2 14-15,-2 0-19 0,1-1 5 16,1 2 0-16,-4-1 0 15,0 0 5-15,2 0-5 16,1 0 0-16,3-1 7 16,3 3-6-16,7-5-1 15,-3 3 0-15,5 2 6 16,-3 0-3-16,1 0-3 16,2 0 0-16,0 0 10 15,-3 0-10-15,0 0 0 16,-1 0 0-16,-7 0-6 15,-3 0 10-15,-2 2-4 0,-2 0 0 16,5 1 4-16,3-3-3 16,5 0-1-16,6 0 0 15,0 0-8-15,-1 0 18 16,3 0-10-16,-2 0 0 16,2 0 3-16,0 0-6 15,6 0 3-15,0 3 0 16,2-1-5-16,-2 0 11 15,3 2-6-15,7 0 0 16,5 0 8-16,2-3-9 16,3 4 1-16,-2-3 0 15,2 3-16-15,-1 0 24 16,8 1-8-16,-3 2 0 16,2-1 2-16,1 0-9 0,-1-1 7 15,5 2 0-15,0-4-7 16,-2 0 21-16,-1-1-14 15,1 2 0-15,6-1 1 16,1 1 0-16,-1-2-1 16,-4 3 0-16,0-3-8 15,1 4 12-15,0-1-4 16,5-2 0-16,4 0 9 16,-1 0-6-16,4-2-3 15,0 3 0-15,0-2-2 16,1-1 11-16,3 0-9 15,8 0 0-15,1 0 7 16,10 1 1-16,-3-3-8 16,3 3 0-16,7-3 4 15,1 0 3-15,-2 0-7 0,0 0 3 16,-2 0 5-16,-4 0 17 16,-3 0-24-16,-4 0 6 15,-14 0 19-15,-8 0-19 16,-13 0 4-16,-17 0-11 15,-14 0 9-15,-13 0 1 16,-16 0-7-16,-17 0-3 16,-14 0 0-16,-9 0 3 15,-10 0-10-15,0 0-5 16,-7 0-26-16,-40 0 16 0,-36-3-35 16,-33-2-122-16,-33-4-227 15</inkml:trace>
  <inkml:trace contextRef="#ctx0" brushRef="#br0" timeOffset="4260.14">2224 5793 14 0,'0'0'34'0,"0"0"-4"16,0 0-26-16,0 0-1 15,0 0-3-15,0 0 2 16,0 0-1-16,0 0 2 16,0 0-1-16,0 3 10 15,0-3-10-15,-2 0 2 16,0 5-4-16,-5-1 4 16,3 0-4-16,0 0 0 15,-2 0 0-15,4 2 1 16,-2-1-1-16,2 0 0 0,-1-1-1 15,1-2 4 1,2 1-3-16,-2-3 0 0,2 0 2 16,0 0 17-16,0 0 16 15,0 0 5-15,0 0 10 16,0 0-9-16,0 0 28 16,0 0-24-16,0 0-22 15,0 0 21-15,0 0-25 16,0 0 2-16,0 0-12 15,0 0-3-15,0 0-2 16,0 0-4-16,0 0 0 16,0 0-5-16,0 0-1 15,0 0-36-15,0 0-44 16,0 0-37-16,0 0-6 16,0 0 25-16</inkml:trace>
  <inkml:trace contextRef="#ctx0" brushRef="#br0" timeOffset="21570.32">2162 5747 6 0,'-3'-2'19'0,"1"2"34"15,2 0 1-15,0 0 1 16,0 0 27-16,0-2-24 0,0 2-8 16,0 0-25-16,0 0-12 15,0 0 12-15,0 0-25 16,0 0-11-16,0 0 10 16,-2 7 1-16,-2 13 41 15,-1-3-16-15,1 1-20 16,-1-4 20-16,3 0-14 15,-3-5 12-15,3-2-6 16,2-2-9-16,0 0 3 16,0 1-4-16,0 3-6 0,0-4 17 15,0-1-17 1,0-1 5-16,0 0 2 0,0-3-3 16,0 0 3-16,0 0 6 15,0 0-14-15,0 0 0 16,0 0-5-16,-2 0-105 15,0 0-120-15,-2 0-87 16</inkml:trace>
  <inkml:trace contextRef="#ctx0" brushRef="#br0" timeOffset="24785.37">2213 5817 14 0,'0'0'37'0,"0"0"-3"0,0 0 7 16,0 0-23-16,0 0-3 16,0 0-4-16,0 2-2 15,-2-2 10-15,0 2-6 16,0 2 13-16,-3-1 10 15,2 0-26-15,-1-1 14 16,4 0-2-16,-4 2-6 16,1-1 13-16,-1 2-3 15,2-3-11-15,0 3 20 16,0-2-11-16,2-1 4 16,0 0 9-16,0-2-8 15,0 0 34-15,0 0-30 16,0 0-3-16,0 0 6 15,0 0-25-15,0 0 13 0,0 0 11 16,0 0-9-16,0 0 28 16,0 0-28-16,0 0 6 15,10 0-14-15,4 0-12 16,-3-4 0-16,2 1 4 16,3-4-10-16,-3 2 19 15,5-2-15-15,0 0-3 16,0 0 15-16,0-1-15 15,-1 0 17-15,2-1-15 16,0 0 4-16,1 1 10 16,1-1-16-16,-2 0 5 15,4 1-6-15,-1-4 8 0,1 0-8 16,1 0 2-16,0-1-1 16,5 0 21-1,-2 0-21-15,2-2 8 0,5 1 5 16,1-4-13-16,-2 0 5 15,2 0-6-15,-2-3 4 16,-4 4 3-16,2 1-2 16,-4 0-5-16,1-1 0 15,-1 3 2-15,2-1-3 16,0 0 1-16,2-1 0 16,3-2 12-16,2 0-12 15,2 1 0-15,4-4 0 16,1 3 6-16,1-2-6 15,-2 0 0-15,-2 2 6 0,0-2-3 16,-2 1-3-16,1 3 0 16,-4-2 0-16,3 2-2 15,-1-2 2-15,2 0 0 16,1 0 5-16,0-1-3 16,3-2 4-16,-1 1-6 15,0 3 0-15,0-2 3 16,0-1-3-16,-2 1 0 15,3-1 3-15,-5 3-5 16,5-1 2-16,-1 0 0 16,4-2-1-16,6-3 4 15,3 0-3-15,6-2 0 0,3 3 1 16,1-2-7-16,-1 2 9 16,-1 0-3-16,-3-1 0 15,0 2 7-15,0-3-12 16,0 0 5-16,5 0 0 15,-2-1 1-15,2 1 1 16,-1-2-2-16,-1-1 0 16,1 0 8-16,-1 2-11 15,-1-1 3-15,-2-1 0 16,0 1 4-16,3-3-1 16,1 0-3-16,1-2 0 15,2-1 4-15,0 0-1 16,0 1-3-16,2-2 0 15,0 1 1-15,2 1 3 16,5-1-4-16,2-2 0 0,-3 0 8 16,2-1-16-16,-6 0 8 15,-5 3 0-15,0 1-10 16,1-1 21-16,-3 2-11 16,3 0 0-16,-1-2 2 15,4-1-3-15,-3-1 1 16,2 1 0-16,0-6-5 15,-2 3 5-15,0-2 0 16,2-2-1-16,0 1 7 16,5-2-1-16,-1 1-5 15,1 2 0-15,-3 2-4 0,0 1 9 16,-1 3-5-16,-1 3 0 16,2 0 1-16,1-1-1 15,3 0 0-15,1 0 0 16,2-4-2-16,-2 0 6 15,4 0-8-15,0-2 4 16,-2 2 0-16,2 0 6 16,-4 1-6-16,0-1 0 15,-5 2-6-15,3 0 11 16,-5 1-5-16,0 4 0 16,0-2 8-16,0 3-11 15,-2 3 3-15,0 0 0 0,0 0-5 16,0-2 14-16,0 2-9 15,-1-2 0-15,3 1 1 16,1-2-1-16,1-2 0 16,-2-2 0-16,1-2 2 15,-4 2-2-15,-3 2-1 16,1 2-2-16,-4 4 6 16,3-1 0-16,-3 0-3 15,-2 1 0-15,0-5-2 16,-2 1 6-16,0-2-4 15,-1 1 0-15,1-2 5 16,-3 0-1-16,3-3-3 16,-2 1-1-16,-6 1 0 15,2 2 3-15,-6-1-3 0,1 5 0 16,-1-1 1-16,1-1 3 16,-3 1-4-16,-2 2 0 15,3 1 4-15,-1-5 3 16,1 5-7-16,1-4 0 15,-2 2 3-15,1 2 6 16,-1-2-9-16,1 2 0 16,-1 0 2-16,-2 2 9 15,2-2-10-15,-2 4-1 16,-2 0 3-16,1-1-6 16,-4 3 3-16,3-2 0 15,2 3-2-15,-2-3 9 16,2 0-8-16,0-1 1 0,3 3 0 15,-3 1 2 1,-1-2-2-16,2 2 0 0,-8 1-1 16,3-1 5-16,-1 3-4 15,-1 2 0-15,-1 1 1 16,3-3-3-16,-2 1 4 16,1 1-2-16,-1-1 0 15,-1 0 2-15,-6 3-3 16,-2 0 1-16,-4 0 0 15,2 0 2-15,-3-2-1 16,5 0-1-16,1 0 0 16,5-2 3-16,5-2-3 15,0 0 0-15,-1-1 0 16,3 4 0-16,-2-2 1 0,0 1-1 16,0 2 0-16,-1-4 3 15,1 4-3-15,-3-3 0 16,0 0 0-16,1-1-2 15,-3 0 5-15,0 0-3 16,-2 0 0-16,0 0 1 16,-2 0-6-16,-2 2 5 15,1 1 0-15,1-4 0 16,2 3 1-16,-2 0-1 16,-3 4 0-16,-4 0 5 15,-4 2-8-15,-5 0 3 0,-2 2 0 16,-5 2-7-1,-4 2 10-15,0 0-3 0,0 0 0 16,2 0 5-16,1-2-9 16,2 2 4-16,-1 0 0 15,0-3-4-15,-1 3 7 16,-3 0-3-16,0 0 0 16,0-1-13-16,0 1-15 15,0-6-151-15,-23-4-199 16</inkml:trace>
  <inkml:trace contextRef="#ctx0" brushRef="#br0" timeOffset="33773.5">2249 5867 42 0,'0'0'45'0,"0"0"-21"0,0 0-5 15,0 0-5-15,0 0-9 16,0 0 10-16,0 0-9 16,0 0-1-16,0 0 9 15,0 0-8-15,0 0 8 16,0 0 5-16,0 0-2 15,0 0 7-15,0 0-11 16,0 0-4-16,0 0 7 16,0 0-10-16,0 0 2 0,0 0 4 15,0 0-8-15,0 0 4 16,0 0 0-16,0 0 1 16,0 0 16-16,0 0-12 15,0 0 0-15,0 0 1 16,0 0-11-16,0 0 17 15,0 0 11-15,0 0-4 16,0 0 13-16,0 0-16 16,0 0 5-16,0 0-7 15,0 0-15-15,0 0 21 16,0 0-12-16,0 0-2 16,0 0 20-16,0 0-23 15,0 0 17-15,0 0-6 16,0 0-17-16,0 0 16 0,0 0-19 15,0 0 0-15,0 0 4 16,0 0 1-16,0 0-8 16,0 0 1-16,2 0 0 15,-2 0 8-15,0 0-8 16,0 0-12-16,0 0-20 16,0 0-72-16,0 0-178 15</inkml:trace>
  <inkml:trace contextRef="#ctx0" brushRef="#br0" timeOffset="36007.33">2191 5554 24 0,'0'0'20'16,"0"0"11"-16,0 0-2 0,0 0-22 15,0 0 11-15,0 0-15 16,0 0-1-16,0 0 5 15,0 0-6-15,0 0 4 16,0 0-5-16,0 0 3 16,0 0 0-16,0 0-3 15,0 0-4-15,0 0-4 16,0 0-42-16,0 0-12 16</inkml:trace>
  <inkml:trace contextRef="#ctx0" brushRef="#br0" timeOffset="49472.21">3247 5288 4 0,'0'0'45'16,"0"0"17"-16,0 0 8 16,0 0 10-16,0 0 7 0,0 0-15 15,0 0-8-15,0 0 12 16,0 0-10-16,0 0-8 16,0 0-14-16,0 0-15 15,0 0 14-15,0 0-13 16,0 0-4-16,0 0 20 15,0-9-34-15,0-3 1 16,0 1 9-16,0 0-4 16,0 4 12-16,0 2-14 15,0 3-1-15,0 2 11 16,0 0-21-16,0 0-5 16,0 0 0-16,0 0-21 15,3 4 20-15,5 18-6 16,4 5 7-16,-3 1-4 15,-3 4 7-15,-2-2-6 0,-1 5 1 16,0-2-90-16,-3-8-120 16,4-10-264-16</inkml:trace>
  <inkml:trace contextRef="#ctx0" brushRef="#br0" timeOffset="50225.85">3368 5801 32 0,'0'0'156'0,"0"0"-72"16,0 0-10-16,0 0 28 16,0 0-25-16,0 0 0 15,0-31-6-15,0 24 0 16,0 2 3-16,0 4-6 16,0-1 5-16,0 2 2 15,0 0-32-15,0 0-22 16,0 0-21-16,0 15 1 15,0 14-7-15,0 5 9 0,0 4-6 16,0 0-5-16,2-1-128 16,11-4-70-16,1-10-352 15</inkml:trace>
  <inkml:trace contextRef="#ctx0" brushRef="#br0" timeOffset="51778.27">3328 6367 0 0,'0'0'0'0,"0"0"16"15,0 0 18-15,0 0 39 16,0 0 43-16,0 0-25 15,6-31 29-15,-6 29-14 16,0 2-26-16,3 0-17 16,-3 0-51-16,0 0 6 15,0 0-18-15,0 0 1 0,0 0-6 16,2 0 5 0,-2 0 0-16,0 0-4 0,0 0 4 15,0 0 0-15,0 0 25 16,0 0-7-16,0 0 14 15,0 0-17-15,0-8 30 16,0-4-19-16,0-2-19 16,0-4-4-16,-5 2 4 15,-3 0-6-15,-2 4 19 16,2 3-11-16,-1 0 2 16,-1 5 0-16,2-2-5 15,-3 2-2-15,-3 4-4 16,1 0 6-16,-1 0-8 0,-1 0 2 15,-1 4 0-15,-1 8-3 16,-2 6-3-16,2 0 2 16,1 4 3-16,5 5-1 15,5-1-2-15,3-1 4 16,3-1 0-16,0-2-3 16,0-5-4-16,0-8 0 15,3-2 5-15,8-3 2 16,2-4 6-16,1 0-1 15,3 0-5-15,3-6 8 16,3-15-2-16,4-4-8 16,-4-1 2-16,0-1 0 0,-1 1 2 15,-6 7 0-15,-3 3-2 16,-2 2 0-16,-4 3 0 16,0 3 0-16,-5 2 0 15,0 4 0-15,1 0 25 16,-3-1-20-16,2 3 14 15,-2 0-5-15,0 0-10 16,0 0 10-16,0 0-4 16,0 0-10-16,0 0 22 15,0 0-22-15,0 0-2 16,0 0-1-16,0 9 3 16,0 14 0-16,0 8 0 15,0 15 0-15,0 11-1 16,0 7 6-16,0 6-5 15,4 5 15-15,0-6-12 0,1-4 22 16,0-15-23-16,-3-13 5 16,0-10 7-16,1-9-9 15,-3-10-1-15,0-6 0 16,0-2-4-16,2 0-15 16,8-26-51-16,7-18-136 15,0-17-348-15</inkml:trace>
  <inkml:trace contextRef="#ctx0" brushRef="#br0" timeOffset="52735.48">4757 5691 86 0,'0'0'220'0,"0"0"-114"0,0 0 19 16,0 0-20-16,0 0-27 16,0 0-31-1,-4-37 31-15,4 37 8 0,0 0-60 16,0 0-21-16,0 0-5 15,0 14-33-15,0 17 33 16,0 8 8-16,0 2-8 16,0 8-79-16,-8-2-101 15,2-5-133-15</inkml:trace>
  <inkml:trace contextRef="#ctx0" brushRef="#br0" timeOffset="53398.89">4906 6208 264 0,'0'0'94'16,"0"0"-55"-16,0 0-15 15,0 0 69-15,0 0-18 16,0 0 1-16,-18-17-24 16,5 14-18-16,-7 3-18 0,-5 0-8 15,0 0-4-15,-4 10 14 16,8 6 0-16,2-1-10 16,6-2 25-16,6-3-29 15,7 2-3-15,0-1 41 16,0 1-19-16,0-1 11 15,14 3-28-15,3 0 1 16,1 2 23-16,3 2-29 16,-4 1 3-16,1 1-4 15,-7-3 1-15,-4 2-7 16,-5-4 6-16,-2 2 0 16,0-5 23-16,0-1-20 15,0-1 6-15,-7-2 6 16,1-3-13-16,-1-1-2 15,1-4 5-15,-2 0 7 0,0 0 30 16,1-6-39-16,3-19 10 16,4-2-13-16,0-5-4 15,0-3-8-15,6-1 12 16,13-1-20-16,2-2 19 16,4 3-35-16,2 0 15 15,2 4 12-15,-4 4-2 16,-6 2 3-16,-5 8 9 15,-5 6-1-15,-9 6 18 16,0 2-17-16,0 4 22 16,-5 0-10-16,-15 0-4 15,-7 0-18-15,-4 2 5 0,2 11-20 16,5 6-16-16,10-2-100 16,14-2-39-16,0-6-232 15</inkml:trace>
  <inkml:trace contextRef="#ctx0" brushRef="#br0" timeOffset="54409.72">6426 6094 64 0,'0'0'253'16,"0"0"-49"-16,0 0-17 15,0 0-24-15,0 0-63 16,0 0 8-16,0 0-58 16,-58-28-21-16,58 28-18 15,13 1-6-15,12 16 20 0,6-4-12 16,5 0-10 0,-3-5 16-16,-4-4-18 0,-6-2-2 15,-7-2-1-15,-3 0-15 16,-5 0 10-16,0-2 4 15,-4-10 3-15,0-1-8 16,-1 0 2-16,-3 3 6 16,0 3 8-16,0 4-3 15,0 3 18-15,0 0-23 16,0 0 3-16,0 0-6 16,0 2-25-16,0 22 22 15,0 11 5-15,-5 11 1 16,3 9 4-16,0 3-2 0,0 3-2 15,-1-2 19-15,-2-2-12 16,3-1-3-16,0-7-4 16,2-2 1-16,0-10 0 15,0-5-1-15,0-11-55 16,0-9-14-16,0-7-46 16,0-5-17-16,0 0 13 15,0-17-41-15,0-7-196 16</inkml:trace>
  <inkml:trace contextRef="#ctx0" brushRef="#br0" timeOffset="54591.8">6435 6462 261 0,'0'0'360'16,"0"0"-169"-16,0 0-56 0,0 0 8 16,0 0-12-16,0 0-87 15,11-23-9-15,25 19-35 16,6-3 0-16,0 2-1 15,3-7-35-15,-5-4-24 16,0-7-93-16,-6-7-163 16,-10-8-339-16</inkml:trace>
  <inkml:trace contextRef="#ctx0" brushRef="#br0" timeOffset="54861.87">6468 5562 634 0,'0'0'148'16,"0"0"-69"-16,0 0-13 15,0 0-54-15,0 0-12 16,0 0-10-16,17 83-4 0,-7-33 14 16,-1 0-131-1,1-8-128-15,-2-12-173 0</inkml:trace>
  <inkml:trace contextRef="#ctx0" brushRef="#br0" timeOffset="55251.04">7287 6188 921 0,'0'0'297'16,"0"0"-253"-16,0 0-44 16,0 0-6-16,0 0-81 0,0 0-45 15,22 22 2 1,1-10-125-16,-4-5-377 0</inkml:trace>
  <inkml:trace contextRef="#ctx0" brushRef="#br0" timeOffset="55404.86">7920 6224 774 0,'0'0'234'16,"0"0"-192"-16,0 0-42 16,0 0-88-16,0 0-105 15,0 0-272-15</inkml:trace>
  <inkml:trace contextRef="#ctx0" brushRef="#br0" timeOffset="55554.85">8778 6178 945 0,'0'0'157'0,"0"0"-141"15,0 0-16-15,0 0-4 16,0 0-118-16,0 0-191 15</inkml:trace>
  <inkml:trace contextRef="#ctx0" brushRef="#br0" timeOffset="55687.62">9650 6125 638 0,'0'0'42'0,"0"0"-42"15,0 0-222-15</inkml:trace>
  <inkml:trace contextRef="#ctx0" brushRef="#br0" timeOffset="56426.86">13707 5789 57 0,'0'0'143'15,"0"0"27"-15,0 0-40 16,0 0 11-16,0 0-44 16,0 0-35-16,0 0 33 15,24 7-39-15,-22-2-24 0,3 5 10 16,-3 7-42-16,1 9 0 16,-1 9 7-16,-2 11-6 15,0 7-1-15,0 2-124 16,0 1-82-16,0-5-163 15</inkml:trace>
  <inkml:trace contextRef="#ctx0" brushRef="#br0" timeOffset="56915.12">13776 6497 35 0,'0'0'169'0,"0"0"10"16,0 0 20-16,0 0-61 16,0 0-20-16,0 0 5 15,0-14-42-15,0 14-26 16,0 0 8-16,0 0-44 15,0 0 5-15,0 0-24 16,-2 7 0-16,-5 16 17 16,-2 5-2-16,0 2-14 0,3 6 18 15,-2 2-8 1,6 1-11-16,2-3 0 0,0-9-2 16,2-4 1-16,14-11 2 15,7-10 0-15,4-2 34 16,2-10-30-16,2-22 8 15,-2-8-11-15,-8-5 3 16,-5 1 7-16,-13 4-12 16,-3 6 0-16,0 8 27 15,-25 6-24-15,-6 10 5 16,-5 6-8-16,-1 4-4 16,-4 0-2-16,5 0-44 15,5 9-82-15,6 0-144 16,12-9-427-16</inkml:trace>
  <inkml:trace contextRef="#ctx0" brushRef="#br0" timeOffset="58066.44">4685 4636 372 0,'0'0'209'16,"0"0"-69"-16,0 0-24 16,0 0-1-16,0 0-34 15,0 0-10-15,0-20-9 16,0 20-34-16,0 0-1 16,0 0-27-16,0 0-12 15,0 9 9-15,0 16 3 0,0 7-11 16,0 3-130-16,7 4-93 15,4-4-172-15</inkml:trace>
  <inkml:trace contextRef="#ctx0" brushRef="#br0" timeOffset="59449.8">1991 5374 67 0,'0'0'84'0,"0"0"4"16,0 0-21-16,0 0 8 15,0 0-10-15,0 0-13 16,0 0-9-16,0-2-11 16,0 2 1-16,0 0-11 15,0 0-6-15,0 0 7 0,0 0-14 16,0 0 1 0,0 0 3-16,0 0-13 0,6 0 42 15,9 0 34-15,8 0-48 16,4 0-4-16,4 0-24 15,2 2-59-15,0 2-43 16,-4 0-167-16</inkml:trace>
  <inkml:trace contextRef="#ctx0" brushRef="#br0" timeOffset="60116.37">1304 5416 117 0,'0'0'107'0,"0"0"27"0,0 0 39 16,0 0-26-16,0 0-30 15,0 0 10-15,-7-88-42 16,7 82 8-16,0 1-25 16,-2 2-30-16,2 3 12 15,0 0-48-15,0 0-2 16,0 0-9-16,-2 18-21 15,2 10 30-15,-2 7 0 16,-1-2-6-16,3-1-10 0,0 0-75 16,0-6-10-1,0-3-42-15,0-7-83 0,0-11-160 16</inkml:trace>
  <inkml:trace contextRef="#ctx0" brushRef="#br0" timeOffset="60501.23">1418 5366 255 0,'0'0'186'0,"0"0"-82"15,0 0-18-15,0 0-19 16,0 0-17-16,0 0-33 16,4-8-17-16,-4 8-2 15,0 10 2-15,0 10 19 16,0 1 24-16,0 6 8 0,0 4-27 15,0 1-21-15,0 1 9 16,0-1-7-16,0-1-4 16,8-6-1-16,9-6 8 15,0-12-7-15,5-7 7 16,1 0-6-16,2-12 26 16,-6-14-26-16,-3-6 9 15,-12 2-10-15,-4-2 6 16,0 2 24-16,-4 4 14 15,-18 4-23-15,-5 2 31 16,-2 6-53-16,2 4 10 16,-4 8-10-16,4 2-21 15,3 0-62-15,4 14-60 0,8 0-80 16,12-6-322-16</inkml:trace>
  <inkml:trace contextRef="#ctx0" brushRef="#br0" timeOffset="61163.72">1627 5370 39 0,'0'0'102'0,"0"0"-45"16,0 0-11-16,0 0-35 0,0 0-5 15,0 0-6-15,44 106 6 16,-33-106 16-16,-3 0 37 16,-4-12 64-16,-4-2 27 15,0 0-48-15,0 4-4 16,0 2-32-16,-7 2-58 16,-2 3-8-16,0 3-52 15,1 0-77-15,0 12-151 16</inkml:trace>
  <inkml:trace contextRef="#ctx0" brushRef="#br0" timeOffset="61398.97">1903 5358 744 0,'0'0'91'16,"0"0"-79"-16,0 0-12 15,0 0-6-15,0 0 2 16,0 0 2-16,-51 68 2 16,31-22 1-16,-4 7 5 15,-3 10-4-15,2 8-2 16,-2 1-1-16,7-2-29 16,5-6-95-16,5-12-127 15,6-18-162-15</inkml:trace>
  <inkml:trace contextRef="#ctx0" brushRef="#br0" timeOffset="61693.7">1899 5770 198 0,'0'0'90'16,"0"0"-66"-16,0 0 10 0,0 0 2 16,0 0 74-1,0 0-22-15,40 43-3 0,-34-47 19 16,-3-9-23-16,-3 4 24 16,0-1-18-16,0 3-29 15,-7 7-41-15,-7 0-17 16,-1 0-54-16,4 0-56 15,4 3-185-15,5 3-344 16</inkml:trace>
  <inkml:trace contextRef="#ctx0" brushRef="#br0" timeOffset="63104.14">2037 4622 50 0,'0'0'284'16,"0"0"-137"-16,0 0-36 15,0 0 4-15,0 0 2 16,0 0-21-16,-52-9-9 15,52 9-46-15,0 0-41 16,16 0-21-16,11 0-47 0,11 0 23 16,2 0-122-1,-2 0-456-15</inkml:trace>
  <inkml:trace contextRef="#ctx0" brushRef="#br0" timeOffset="64241.82">1314 4616 233 0,'0'0'106'0,"0"0"-25"15,0 0 23-15,0 0-23 16,0 0-60-16,0 0 20 16,-2 4-4-16,-6 1-5 15,1 4 17-15,-2-1-16 0,2-4 14 16,1 2 12-16,-1-6-27 16,1 0 25-16,-2 0 0 15,6 0-12-15,-2 0 10 16,4-2-15-16,0-12-6 15,0-4 22-15,2 1-55 16,10 3-1-16,3 5-14 16,1 1 14-16,3 4-10 15,-1 4 5-15,-2 0-5 16,0 0 8-16,-3 12-27 16,-2 8 22-16,-2 2-11 15,-7 4 8-15,-2-1-4 16,0-2 7-16,0 3-11 0,-18-3 10 15,-4 0 15-15,-5-1-7 16,3-3 0-16,-1-3 0 16,6-3 20-16,5-7-4 15,7-2 28-15,7-4 14 16,0 0-17-16,0 0 9 16,0 0-29-16,0 0-5 15,11 0 8-15,3 0-24 16,1-4 0-16,5 0-5 15,3 0-23-15,3-2 18 16,6-1-27-16,-1-2-24 16,-3-5-33-16,-1 0-46 15,0 0-78-15,-7-2-55 0,-1 2-71 16</inkml:trace>
  <inkml:trace contextRef="#ctx0" brushRef="#br0" timeOffset="64573.86">1567 4671 25 0,'0'0'170'16,"0"0"-17"-16,0 0-4 15,0 0-15-15,0 0-43 16,0 0-14-16,2-39-2 16,-2 39-41-16,0 0-4 15,0 0-9-15,-4 0-18 16,-6 2-6-16,-1 14-6 16,3 5 9-16,0 4 11 0,6-1 5 15,2 2 1-15,0-6-11 16,0-2-1-16,8-4 9 15,2-5-8 1,-1-7-1-16,5-2 35 0,-1 0-6 16,3-21 6-16,-3-3-40 15,-7-2 3-15,-3-2 1 16,-3 4 6-16,0 4-5 16,0 8-10-16,-9 6-5 15,-4 6 6-15,-1 0-6 16,-1 0-9-16,-1 6-11 15,7 6-50-15,5 2-86 16,4-3-191-16</inkml:trace>
  <inkml:trace contextRef="#ctx0" brushRef="#br0" timeOffset="64759.36">1816 4520 738 0,'0'0'180'0,"0"0"-102"0,0 0 1 16,0 0-60-16,0 0-19 15,0 0-2-15,3-18-120 16,-3 36-24-16,-11 4-37 16,-10 2-235-16</inkml:trace>
  <inkml:trace contextRef="#ctx0" brushRef="#br0" timeOffset="65032.2">1845 4764 532 0,'0'0'162'0,"0"0"-148"15,0 0-14-15,0 0-46 16,0 0 40-16,0 0 6 16,0 70 4-16,-4-39 15 0,-3-1-16 15,0-7 9 1,3 0 14-16,-5-5-24 0,0-2 7 16,0-6-9-16,-2-7-101 15,3-3-297-15</inkml:trace>
  <inkml:trace contextRef="#ctx0" brushRef="#br0" timeOffset="65186.92">1950 4845 898 0,'0'0'372'0,"0"0"-321"0,0 0-22 15,0 0-29-15,0 0-16 16,0 0-83-16,0 0-185 15,-7 1-185-15</inkml:trace>
  <inkml:trace contextRef="#ctx0" brushRef="#br0" timeOffset="65641.14">1883 4548 343 0,'0'0'177'0,"0"0"-99"15,0 0-19-15,0 0-59 0,0 0-20 16,0 0-1-16,13 19 21 15,-13 14 61-15,-9 5 13 16,-8 4-51-16,-8 8 7 16,-4 0 1-16,-4 4-22 15,0-2 9-15,4-6-18 16,6-5-26-16,9-9-57 16,8-17-170-16</inkml:trace>
  <inkml:trace contextRef="#ctx0" brushRef="#br0" timeOffset="65804.36">1968 4853 716 0,'0'0'288'16,"0"0"-249"-16,0 0-39 15,0 0-14-15,0 0 13 16,0 0-112-16,15 10-199 15</inkml:trace>
  <inkml:trace contextRef="#ctx0" brushRef="#br0" timeOffset="67035.23">5989 4122 11 0,'0'0'119'0,"0"0"8"15,0 0 12-15,0 0-36 16,0 0 12-16,0 0-14 15,0-26-25-15,2 22-7 16,0 3 2-16,1-2 1 16,0 3 5-16,-3 0-48 15,2 0-19-15,-2 0-10 16,4 0-13-16,0 3-4 16,3 11 6-16,1 3-66 15,-2-2-125-15,-2-6-279 0</inkml:trace>
  <inkml:trace contextRef="#ctx0" brushRef="#br0" timeOffset="67890.12">6215 4066 216 0,'0'0'23'0,"0"0"-17"15,0 0 10-15,0 0-16 0,0 0 18 16,0 0-20-16,-25-7 4 16,18 5-2-16,5 2 21 15,0 0 56-15,2 0 27 16,0 0-9-16,0 0-31 15,0-2-1-15,0 2-15 16,0-3 21-16,0 1 8 16,-3 0-22-16,3-1 21 15,0-1-15-15,-2 0-29 16,2-1 23-16,-2 3-12 16,2-3 1-16,0 5-17 15,0 0-21-15,0 0 16 0,0 0 16 16,0 0-32-16,0 0-6 15,0 0-17-15,0 0 4 16,11 9 10-16,7 12 6 16,6 0-6-16,-1 2-26 15,0-5-59-15,-2-3-61 16,-7-5-78-16,-10-6-95 16,-4-4-133-16</inkml:trace>
  <inkml:trace contextRef="#ctx0" brushRef="#br0" timeOffset="67954.36">6215 4066 515 0</inkml:trace>
  <inkml:trace contextRef="#ctx0" brushRef="#br0" timeOffset="68044.5">6215 4066 515 0,'-5'-34'217'0,"5"34"-90"0,0 0 10 0,0 0-11 16,0 0-79-16,0 0-47 0,9-9-7 16,-5 34-12-16,-4 8 18 15,0 4-102-15,0-5-124 16,-18-2-335-16</inkml:trace>
  <inkml:trace contextRef="#ctx0" brushRef="#br0" timeOffset="69501.11">2124 3743 41 0,'0'0'91'15,"0"0"28"-15,0 0-27 16,0 0 25-16,0 0 3 15,0 0-30-15,0 0 1 16,0 0-48-16,9 0-24 16,11 0 8-16,9 0-27 15,2 0 0-15,0 0-37 16,-6 0-167-16,-6 4-292 0</inkml:trace>
  <inkml:trace contextRef="#ctx0" brushRef="#br0" timeOffset="70631.84">1172 3716 125 0,'0'0'107'16,"0"0"10"-16,0 0 12 16,0 0-27-16,0 0-3 15,0 0-24-15,-11 0 9 16,11 0 15-16,0 0-33 0,0-7 14 16,0-1-55-16,6 0-21 15,4-1-8-15,1 2-6 16,-1 3 1-16,-2 4-8 15,0 0-28-15,1 0 16 16,-2 11 12-16,-4 4-14 16,-3 6 28-16,0 1-16 15,0-2-7-15,-6-2 24 16,-2 0-2-16,-3-9 3 16,1 0 1-16,6-5 0 0,2-4-3 15,2 0 8-15,0 0-10 16,0 0-8-16,0 0 10 15,9 0 3-15,7 0-8 16,4 0-1-16,1 0-4 16,6 0 19-16,-2 2-6 15,-2 7 0-15,-6 3-4 16,-8 1 0-16,-9 3-8 16,0-2 12-16,-2 4 33 15,-20-1-24-15,-5-4 16 16,-2-1 3-16,-2-3-15 15,-3-4 23-15,3-1-12 16,0-4-7-16,4 0 7 0,5 0-24 16,6 0 4-1,12 0-4-15,4 0-25 0,0-11-56 16,29-10-206-16,7-5-365 16</inkml:trace>
  <inkml:trace contextRef="#ctx0" brushRef="#br0" timeOffset="71070.71">1468 3688 195 0,'0'0'195'15,"0"0"-149"-15,0 0 36 0,0 0-1 16,0 0-8-16,0 0-47 15,0-11-13-15,0 11 1 16,0 0-10-16,0 8-4 16,0 13 35-16,0 3-2 15,0 2 5-15,0 2-21 16,0-5 10-16,0 1-5 16,0-4-15-16,0-5 5 15,5-7-12-15,4-8 5 16,4 0 26-16,1 0 39 15,1-16-51-15,3-5 4 16,-3-9-17-16,-3 3-6 16,-8-1 0-16,-4 1 0 15,0 5 10-15,0 7 56 0,-13 0-2 16,-5 9-11-16,-2 6-48 16,-1 0-5-16,0 0 0 15,-2 6-3-15,5 9-4 16,3 0-82-16,11 2-48 15,4-3-120-15,0-9-223 16</inkml:trace>
  <inkml:trace contextRef="#ctx0" brushRef="#br0" timeOffset="71639.53">1777 3597 715 0,'0'0'194'15,"0"0"-117"-15,0 0-34 16,0 0-41-16,0 0 1 16,0 0-6-16,0-10-9 15,0 10 9-15,0 0-6 16,0 0 18-16,0 0-7 16,0 0 7-16,0 0-8 15,0 0 11-15,0 0-12 16,0 0 0-16,0 0 7 15,0 0-6-15,0 0 32 16,0 0 15-16,0-2 4 0,0-2 31 16,2-4-46-1,0 1-11-15,0 0 7 0,0 3-24 16,-2 4 4-16,0 0 0 16,0-2-12-16,0 2-1 15,0 0 1-15,0 0-1 16,0 0 0-16,0 0-33 15,0 0 27-15,0 0-7 16,0 0-6-16,0 0 17 16,0 0-21-16,0 0 7 15,0 0-2-15,0 0-18 16,0 0 30-16,0 0 2 16,0 0 8-16,0 0-9 15,0 0 19-15,2 0-10 0,1 0 37 16,-1 0-21-16,0 0 7 15,-2 0-24-15,0 0 3 16,0 0-5-16,0 0-1 16,0 0-20-16,0 0-33 15,0 0-67-15,-4 14-19 16,-9 11-68-16,-8 7-141 16,3 1-101-16</inkml:trace>
  <inkml:trace contextRef="#ctx0" brushRef="#br0" timeOffset="72319.69">1825 3549 87 0,'0'0'333'16,"0"0"-193"-16,0 0-77 15,0 0-51-15,0 0-12 16,0 0 1-16,-2 24 13 16,-9 7 18-16,-7 6 10 15,-7 10-1-15,-2 8 5 16,-6 7-12-16,0 8 6 16,-1-3-17-16,5-7-13 15,5-12 8-15,8-14-17 0,8-12-1 16,5-10-10-1,3-9-97-15,0-3-172 0,0-11-111 16</inkml:trace>
  <inkml:trace contextRef="#ctx0" brushRef="#br0" timeOffset="72540.94">1636 3546 710 0,'0'0'170'0,"0"0"-58"0,0 0-4 15,0 0-78-15,0 0 2 16,0 0-32-16,0-29-40 16,0 29-73-16,0 17-46 15,6 6 17-15,1 5-173 16</inkml:trace>
  <inkml:trace contextRef="#ctx0" brushRef="#br0" timeOffset="72717.84">1861 3810 481 0,'0'0'276'0,"0"0"-221"0,0 0-44 15,0 0-6-15,0 0-10 16,0 0-23-16,-5 6-124 16,1-6-119-16</inkml:trace>
  <inkml:trace contextRef="#ctx0" brushRef="#br0" timeOffset="73695.14">2014 808 63 0,'0'0'168'0,"0"0"-38"16,0 0 21-16,0 0 22 15,0 0-57-15,0 0 0 0,-58-3-35 16,58 3-37-16,0 0 6 16,0 0-16-16,0 0 16 15,18-3-36-15,9-6-14 16,9 0-26-16,7-2-67 15,-1-1-146-15,-5-2-358 16</inkml:trace>
  <inkml:trace contextRef="#ctx0" brushRef="#br0" timeOffset="74314.38">1040 840 248 0,'0'0'298'15,"0"0"-159"-15,0 0-25 16,0 0-16-16,0 0 22 0,0 0-47 15,5-38-8-15,-2 38 1 16,-1 0-44-16,-2 0-5 16,0 0-17-16,0 0-13 15,0 4 10-15,0 14-17 16,0 9 20-16,0 6 4 16,0 4 1-16,0-3-10 15,0-1-10-15,-5-3-64 16,5-2-13-16,0-5-114 15,0-11-90-15,0-10-140 16</inkml:trace>
  <inkml:trace contextRef="#ctx0" brushRef="#br0" timeOffset="75124.5">1279 824 26 0,'0'0'553'15,"0"0"-428"-15,0 0-38 16,0 0-32-16,0 0-13 16,0 0 2-16,4-12-5 15,-4 12-33-15,0 0-5 16,0 0-1-16,0 0-15 16,0 0 15-16,0 0 0 15,0 0 3-15,0 10 13 0,0 2-13 16,0 5 10-16,0 4 5 15,0-3-17-15,0 4 19 16,0-2-11-16,0-2-9 16,8 1 12-16,0-5-11 15,3-7-1-15,-2-1 0 16,2-6 4-16,2 0 7 16,6-2 21-16,-2-13-21 15,-1-6 12-15,-5 1-21 16,-4 3-2-16,-7-6 0 15,0 7-6-15,0-1 6 16,-5 3 8-16,-10 3-6 16,-3 2 45-16,2 6-45 0,0 3 5 15,1 0-7 1,4 0-6-16,2 0 0 16,5 0 6-16,4 0-9 0,0 0 8 15,0 0-24-15,0 0 24 16,13 0 1-16,11 0 10 15,7 0 12-15,3 0-22 16,-3 0 3-16,-2 0-1 16,-4-2 2-16,-3 2-4 15,-7-2 0-15,-3 0 3 16,-5 2 3-16,-3 0-6 16,-4 0-5-16,0 0 0 15,0 0-27-15,0 0-4 0,0 14 29 16,-9 8 7-16,1 8 11 15,-2 0-11-15,6 0 0 16,4-4 1-16,0-4 0 16,0-5-2-16,0-5-1 15,14-7 1-15,-1-5 0 16,5 0 1-16,1 0 11 16,2-20 21-16,-4-6-31 15,-3-2 7-15,-8-4-8 16,-6 2 6-16,0 4 30 15,0 4-3-15,-13 2 3 16,-7 6-6-16,-3 4-28 16,2 4-4-16,-2 6-23 15,7 0-62-15,1 0-41 0,5 0-104 16,10 0-299-16</inkml:trace>
  <inkml:trace contextRef="#ctx0" brushRef="#br0" timeOffset="75269.42">1671 633 587 0,'0'0'310'0,"0"0"-198"15,0 0-63-15,0 0-49 16,0 0-32-16,0 0-89 16,-13-15-59-16,4 24-268 15</inkml:trace>
  <inkml:trace contextRef="#ctx0" brushRef="#br0" timeOffset="75507.34">1839 534 681 0,'0'0'319'0,"0"0"-315"15,0 0-1-15,0 0-4 16,0 0 2-16,0 0 7 15,-112 236-4-15,67-160 3 16,3-1-4-16,0-3-3 16,6-6 3-16,8-10 4 15,3-11-7-15,7-11-3 16,11-9-94-16,7-15-73 0,0-10-158 16</inkml:trace>
  <inkml:trace contextRef="#ctx0" brushRef="#br0" timeOffset="75682.86">1836 962 396 0,'0'0'659'16,"0"0"-553"-16,0 0-40 16,0 0-66-16,0 0-1 0,0 0 1 15,0-2-84 1,0 14-73-16,-9-3-141 0,3-7-304 15</inkml:trace>
  <inkml:trace contextRef="#ctx0" brushRef="#br0" timeOffset="76204.88">1930 802 334 0,'0'0'297'0,"0"0"-154"15,0 0 33-15,0 0-36 16,0 0-29-16,0 0-23 16,-31 0-74-16,31 0 25 15,11 0-39-15,9 0-12 16,12-9 2-16,3 4-27 15,7-3-72-15,3-1-68 16,-3 2-143-16,-2-4-283 16</inkml:trace>
  <inkml:trace contextRef="#ctx0" brushRef="#br0" timeOffset="76549.7">2088 694 34 0,'0'0'121'15,"0"0"-28"-15,0 0 28 16,0 0 42-16,0 0-6 16,0 0-45-16,3-61-24 0,-3 51-37 15,0 0 16-15,-5 3 6 16,1 0-5-16,2 3 0 15,2 1-23-15,0 1 0 16,0-1-12-16,0 3-25 16,0 0 20-16,0 0-28 15,0 0 0-15,0 0-2 16,0 0-14-16,0 10-3 16,0 23 3-16,0 17 7 15,0 14-15-15,2 2-74 16,0 1-88-16,-2-6-177 15</inkml:trace>
  <inkml:trace contextRef="#ctx0" brushRef="#br0" timeOffset="96106.89">577 2426 119 0,'0'0'75'0,"0"0"-5"16,0 0 44-16,0 0 5 16,0 0 1-16,0 0-27 15,-4-5-49-15,4 2 6 16,0 1-26-16,8 2-17 16,1-2 9-16,3 0-7 15,0 2-15-15,13 0 6 16,2 0 0-16,11 0 15 15,7 0-15-15,-1 0 0 16,-1 0 3-16,-3 0 11 16,-3 0-14-16,-1 0 0 15,-1 0 0-15,2 0 6 16,-6 0-6-16,4 0 0 0,-3 0-3 16,-3 0 6-16,4 0-3 15,-2 0 0-15,0 0 1 16,1 0 5-16,-1 0-3 15,-2 0-3-15,-2 0 0 16,-3 0 10-16,3 0-10 16,-3-3 4-16,3-4-4 15,0 1 22-15,0-2-18 16,-1 2-1-16,-1 1-3 16,-3 0 7-16,0 3-7 15,-4 0 0-15,0 2 5 16,0 0-14-16,-1 0 11 15,-1 0-2-15,3 0 0 0,-4 0 6 16,1 0-3-16,1 0-3 16,-1 0 0-16,-1 0 9 15,1 0-9-15,-3 0 0 16,1 0-1-16,-1 0 8 16,1 0-8-16,1 0 1 15,-2 0 0-15,1 0-2 16,-1 0 2-16,1 0 0 15,-1 0 9-15,-1 0 1 16,0 0-2-16,-1 0-8 16,1 0 5-16,3 0 16 15,3 0-17-15,3 0 6 16,-2 0 6-16,2 0-12 16,-4 0 10-16,-1 0-14 0,-7 0 0 15,-3 0 3-15,-1 0 5 16,4 0-8-16,2 0 0 15,5 0-1-15,1 0-4 16,6 0-14-16,-1 0-37 16,-1 0 1-16,-9 0-97 15,-12 0-176-15</inkml:trace>
  <inkml:trace contextRef="#ctx0" brushRef="#br0" timeOffset="98879.91">559 2464 35 0,'0'0'63'16,"0"0"-39"-16,0 0 17 15,0 0-9-15,0 0 29 16,0 0 0-16,-11-16-14 15,11 14-1-15,0 2-7 16,0-2-28-16,0 0 24 16,0 0-2-16,0 0-23 15,-2-1 17-15,-1-4-24 16,3 5-3-16,0 0 8 0,0-1-4 16,0 3 5-16,0 0 4 15,0 0 13-15,0 0 24 16,0 0-30-16,0 0-8 15,0 0-12-15,0 0-1 16,0 0 0-16,0 0-9 16,0 7 0-16,0 13 7 15,0 8 6-15,0 2 1 16,0 3 8-16,0 1-9 16,0-1-3-16,0 2 11 15,0-1-8-15,0-3 21 16,0 1-20-16,0-1 1 15,0 1 4-15,0 0 0 0,0 3-9 16,0 0 0-16,0 1 8 16,0 2 3-16,0-1-8 15,0-1-2-15,-2 1 1 16,-2-4 9-16,2 3-9 16,-3-1-2-16,2-2 7 15,3 6 4-15,0-4-7 16,0 1 2-16,0 1 2 15,0-3-4-15,0 2 0 16,0-1-4-16,0 3 5 16,0 3 0-16,0 1-2 15,0 2-3-15,0-4 20 16,0-1-20-16,0-2 20 0,0-2-13 16,0 3-5-1,0 2 20-15,0 2-21 0,0 4-1 16,0 4 0-16,0 4 12 15,0-3-12-15,0-1 0 16,0-4 0-16,0-8 10 16,0-1-10-16,0-4 0 15,0 1 17-15,0 1-15 16,0 2 14-16,0 3-9 16,0 4-5-16,8 4 25 15,-4-3-26-15,0 1 7 16,-1 0-6-16,1 4 3 0,-2-4 7 15,-2 0-11 1,0 2 4-16,0 0 18 0,0 3-12 16,0 2 3-16,0 5-12 15,0 3 9-15,-2 3-2 16,0 3-9-16,-3-5 0 16,3-4 16-16,2-6-10 15,0 0-6-15,0-6 5 16,0-5 5-16,0-4 6 15,0 4 0-15,0 1-14 16,0 1 25-16,0 6-26 16,0 1 10-16,0 5-11 15,0 0 9-15,0 2-4 16,0-2-5-16,0-1 0 16,0-3 3-16,0-1 8 0,0-2-11 15,0 3 0-15,0-2 5 16,0 4 14-16,0 0-19 15,0 5 2-15,0 3 10 16,0-1-5-16,0 1-4 16,0-1-1-16,0-1 2 15,0 0 14-15,0-1-18 16,0-4 0-16,0 2 12 16,0 4-5-16,0 3-3 15,0 5 2-15,0 6-5 0,0 4 21 16,0 0-22-1,0 1 0-15,0-5 22 0,0-4-14 16,2-4-3-16,1-8-5 16,-1-1 7-16,0-7 0 15,0-2-7-15,0 0 0 16,3 2 5-16,0 6 4 16,-3 7-9-16,2 6 0 15,3 8 6-15,-3-4-4 16,0 2-2-16,-4-9 0 15,0-12-2-15,0-14 7 16,0-12-5-16,0-12 0 16,0-2 0-16,0-5 2 15,0 0-2-15,0-2 0 16,0-2-4-16,0-5-14 0,0 2 18 16,0 1-1-16,0-3 1 15,0 0-16-15,0 0 16 16,0 0-1-16,0 0-3 15,0 0-20-15,0 0 15 16,0 0-7-16,0 0 7 16,0 0-5-16,0 0 12 15,0 0 2-15,0 0-3 16,0 0 6-16,0 0-3 16,0 0 0-16,0 0 4 15,0 0 18-15,0 0-20 16,0 0-2-16,0 0 8 0,3 0 5 15,-1 0-13 1,1 0 0-16,-3 0 2 0,0 0 4 16,4 0-6-1,11 0 0-15,8 0 0 0,17 0-1 16,13-3 1-16,5 1 0 16,3-5 4-16,-1 2-20 15,-6 1 13-15,4-1-11 16,-3-1 13-16,0-2-23 15,4-3 23-15,-1 6-1 16,0-4 2-16,-3 3-3 16,-1 5 3-16,-1 1 0 15,3 0-6-15,2 0-67 16,2 7 73-16,0 0 0 16,5-2 7-16,-1-1-1 0,1 5-6 15,0-1 0-15,-4 2-1 16,1 2 12-16,-5 2-11 15,-5 2 0-15,-3-3 4 16,-9 2 21-16,0-5-16 16,-4-4 6-16,-3-3-12 15,1-3 5-15,-5 0 0 16,-8 0-8-16,-5 0 3 16,-5 0 4-16,-5 0 1 15,-2 0-8-15,-4 0 19 0,2 0-15 16,-2 0 16-1,0 0-20-15,2 0 2 0,0 0 2 16,0 0-1-16,1 0-3 16,-1 0 0-16,-2 0-13 15,0 0 10-15,0 0-17 16,0 0-9-16,0 0 29 16,0 0-31-16,-5-5 18 15,-7-11-8-15,-2-4-5 16,-1-4 24-16,-4-3-8 15,1 1 10-15,-1 2 2 16,3 2 2-16,0 7-4 16,5 1 17-16,2 10-10 15,3 0 27-15,1 4-18 16,5 0-6-16,0 0 19 0,0 0-28 16,0 0-1-1,0 0 0-15,0 0 1 0,0 0-11 16,9 0-3-16,0 0-6 15,4 9 8-15,-2 0 6 16,3-2 5-16,-5 2 0 16,-5-4 3-16,3 2-2 15,-3-2-1-15,0 3 0 16,4 4-2-16,-2 9 9 16,1 7 3-16,-3 7 14 15,-2 11-7-15,-2 5 26 16,0 0-28-16,0-3-4 0,0-4 27 15,-9-9-33 1,3-7 5-16,-1-5-8 0,2-7 7 16,-1-7-18-16,-1-2-11 15,3-5-39-15,-3-2-1 16,-6-11-173-16,4-19-284 16</inkml:trace>
  <inkml:trace contextRef="#ctx0" brushRef="#br0" timeOffset="100498.75">3323 8291 32 0,'0'0'116'0,"0"0"-64"0,0 0 11 16,0 0 38-16,0 0 82 15,0 0-26-15,0 0-65 16,0 0 15-16,0 0-33 16,0 0-10-16,0 0 6 15,0 0-51-15,0 0 17 16,-2 0-7-16,-3 0-29 16,1 0 29-16,-3 0-29 15,-6 0 0-15,-3 9-1 16,-2 6-13-16,-1 7 14 0,-2 5 0 15,8-1 2 1,4 2-14-16,4-5 11 0,5 1-4 16,0-4-5-1,0-6 0-15,17-5 10 0,4-9 4 16,4 0 27-16,2-9 5 16,-5-20-34-16,-4-5-2 15,-7-2 0-15,-6 8 0 16,-5 7-4-16,0 10 4 15,0 3 22-15,-5 4 2 16,-9 4-24-16,-1 0-23 16,-3 0-7-16,1 12-79 15,1 12-12-15,9 0-77 16,7-2-142-16,0-10-127 0</inkml:trace>
  <inkml:trace contextRef="#ctx0" brushRef="#br0" timeOffset="100786.67">3671 8170 595 0,'0'0'272'16,"0"0"-136"-16,0 0-60 16,0 0-28-16,0 0 19 15,0 0-41-15,23-51-23 0,-23 51-3 16,0 28-28-1,-12 20 18-15,-15 20 20 0,-11 23 9 16,-6 8-8-16,-7 8-4 16,-3 4 5-16,-4-7-12 15,5-5 3-15,1-6 8 16,13-12-11-16,10-19-40 16,10-18-30-16,15-16-94 15,4-24-99-15,9-4-305 16</inkml:trace>
  <inkml:trace contextRef="#ctx0" brushRef="#br0" timeOffset="101118.78">3704 8681 754 0,'0'0'106'0,"0"0"-106"15,0 0-12-15,0 0-3 16,0 0 15-16,0 0 29 16,13 55-9-16,-1-38-12 15,5-5 32-15,2-7-36 16,1-5 20-16,4 0 8 16,-2-12-22-16,-4-13 20 15,-5-5-28-15,-6 0 2 16,-7 4 52-16,0 6-10 0,0 10 9 15,-7 3-12 1,-8 7-43-16,-7 0 0 0,1 5-32 16,4 16-41-16,13 0-52 15,4-5-188-15,11-11-300 16</inkml:trace>
  <inkml:trace contextRef="#ctx0" brushRef="#br0" timeOffset="102307.9">4340 8482 306 0,'0'0'111'15,"0"0"23"-15,0 0-7 0,0 0-59 16,0 0 38-16,0 0 13 16,2-49-60-16,-2 49-7 15,0 0-32-15,0 0-19 16,-11 15 12-16,-1 7-13 16,-1 7 0-16,5 0-8 15,2 3 10-15,6 2-3 16,0-4 1-16,4-2 0 15,13-5 15-15,5-8-15 16,5-7 0-16,0-8 3 16,4 0 4-16,-2-27-14 15,-3-16-4-15,-3-7-62 16,-9-4 48-16,-12-2-30 0,-2 8 55 16,0 6 22-1,-23 10 11-15,3 14 46 0,0 10-10 16,2 8-44-16,3 0 17 15,-1 5-42-15,1 21-14 16,3 11 12-16,6 1-18 16,6 1 20-16,0-5 0 15,15-2 2-15,19-13 11 16,4-5-10-16,2-8 3 16,5-6-6-16,-3 0 0 15,-3-15-5-15,2-20-28 16,-3-9-36-16,-7-5 41 0,-6-2 1 15,-12 4 27 1,-7 7 9-16,-6 7 42 0,0 6 19 16,0 6 2-16,0 10-33 15,0 5 17-15,0 2-42 16,0 4 1-16,0 0-15 16,0 0-21-16,0 7 18 15,-2 18-10-15,-2 13 13 16,-1 11 0-16,1 9 0 15,0 14 0-15,-4 6-5 16,2 6 11-16,-3 3-6 16,3 1 0-16,1 6 3 15,3 0-8-15,-1 1 5 0,1-7 0 16,2-8-1 0,0-11 8-16,0-14-15 0,0-15 8 15,0-12 0-15,0-13-13 16,0-7 13-16,7-8 0 15,4 0 3-15,8 0-3 16,2-25 50-16,8-7-36 16,-4-8-13-16,-5-6-2 15,-7-1-3-15,-6-4-1 16,-5-3 4-16,-2 0-20 16,-5 3 13-16,-21 5 14 15,-10 8-6-15,-4 10 27 0,3 7-27 16,-2 4 0-1,8 9-1-15,9 1 10 0,10 5 11 16,10-1-17-16,2-1 7 16,0-1 46-16,2-6-43 15,19-5 4-15,6-1-17 16,0 3 13-16,-1 1-11 16,-2 1-2-16,-3-2-35 15,-5 2 34-15,-6-4-68 16,-3-7-2-16,-3 0-184 15,1-7-314-15</inkml:trace>
  <inkml:trace contextRef="#ctx0" brushRef="#br0" timeOffset="103913.38">5209 8464 136 0,'0'0'521'16,"0"0"-322"-16,0 0-62 15,0 0-40-15,0 0 6 16,0 0-80-16,9-23-9 16,8 21-4-16,8-7 2 15,-2 3-8-15,-1-2-3 16,1-2 6-16,-6-4 8 15,-1-6-14-15,-5-5-2 16,0-2-1-16,-7-2-31 16,-1 3 13-16,-3 4 7 15,0 5-7-15,0 6 20 0,-12 4 16 16,-1 6-11 0,-3 1-5-16,-1 0-8 0,-1 12 3 15,-3 11-3-15,4 5 8 16,-1 2 2-16,3 3-2 15,3 6 0-15,8 1 2 16,4 1 5-16,0-6-2 16,0-3-5-16,14-9 0 15,3-6-2-15,3-7 12 16,-3-6-8-16,6-4 23 16,2 0-24-16,-1-16 7 15,3-14-8-15,0-6-23 0,-5-10 12 16,-2-2-15-1,-2-1 26-15,-5 3 2 0,0 8 10 16,-3 11-12-16,-4 8 16 16,-3 8 2-16,-1 8 33 15,-2 3-51-15,2 0-1 16,2 16-6-16,8 12-9 16,-1 6 16-16,3 6 0 15,-1 2 2-15,0 0 4 16,0-1-2-16,0-9-4 15,-1-10 3-15,-3-10 5 16,-1-6-8-16,-1-6 2 16,3 0 2-16,0 0 31 15,6-21-34-15,-1-14 8 16,4-7-9-16,-6-4-11 0,-2 2 7 16,-4 3-16-16,-3 7 20 15,-4 6 10-15,0 7-5 16,0 10 16-16,0 8 21 15,0 0-41-15,0 3 19 16,0 0-20-16,0 0-10 16,0 12-4-16,0 8 17 15,0 6-3-15,0 2 0 16,0-2 0-16,0-1-9 16,0-6 9-16,7-1-6 15,7-2-6-15,3-5 12 16,5-5 0-16,3-6 8 15,2 0 1-15,-1 0-16 16,-1-16 7-16,-1-10-11 0,-1-2-1 16,-8 0-7-1,-5 0 12-15,-4 5 2 0,-6 3-6 16,0 6 11-16,0 4 3 16,0 2 3-16,0 2 3 15,0 2-7-15,-4 4-4 16,-6 0-4-16,-1 0 3 15,-7 2-12-15,1 12 15 16,-1 4 0-16,0 4-11 16,7 5 9-16,2 4-1 15,5 4 2-15,4 1 0 0,0-2-15 16,0-4 16 0,0-4 0-16,6-8-9 0,10-6 3 15,-3-5 6-15,0-7 24 16,1 0-18-16,-1 0 29 15,1 0-35-15,1-13 2 16,1-9-11-16,1-3 2 16,2-7 3-16,-1 1-8 15,-3 1 12-15,-1 4-4 16,-6 7 4-16,-1 7 0 16,-1 6 0-16,-1 5 7 15,0 1-12-15,-3 0 5 0,2 0-22 16,-1 19 19-1,-3 8-11-15,0 9 14 0,0 0 21 16,0 3-10-16,-3-6-11 16,-1-6 0-16,2-10 10 15,2-7-8-15,0-5-2 16,0-5-1-16,0 0 1 16,0-20 1-16,15-15-1 15,5-9-11-15,2 0-26 16,-4 0 24-16,1 3-14 15,-7 10 27-15,-1 8-6 16,1 7 20-16,-3 12 5 16,-1 4-13-16,4 0 11 15,-1 4-34-15,1 20 17 16,5 10 0-16,-1 3-5 16,-5-4-46-16,2-2-50 0,-6-13-95 15,-3-10-139-15,3-8-93 16</inkml:trace>
  <inkml:trace contextRef="#ctx0" brushRef="#br0" timeOffset="104399.6">6475 7986 757 0,'0'0'198'0,"0"0"-90"15,0 0-21-15,0 0 35 16,0 0-94-16,0 0-23 0,0-61-5 15,0 61-36 1,0 0 32-16,0 15 2 0,0 10 2 16,-2 3 13-16,0 8-9 15,-1 6-4-15,-1 4 7 16,2 8 7-16,0 3-10 16,-3-3-4-16,3-4 5 15,-3-6 7-15,3-10-8 16,2-12-4-16,0-10 0 15,0-8 3-15,0-4-3 16,0 0 2-16,2 0 7 16,21-9 72-16,6-20-77 15,2-5 4-15,0-2-8 16,-2-3-11-16,2 1 5 16,0 8 5-16,1 4 1 0,-3 13-10 15,-7 6 10-15,1 7-5 16,-4 7 3-16,-1 18-18 15,-3 12 15-15,-3 3 5 16,-8 1 0-16,-4-2 17 16,0-5-13-16,-2-11-4 15,-16-8 0-15,-3-10-6 16,-6-5 4-16,-5 0-16 16,-1-23-60-16,4-15-115 15,2-12-326-15</inkml:trace>
  <inkml:trace contextRef="#ctx0" brushRef="#br0" timeOffset="104581.5">6514 8039 356 0,'0'0'753'16,"0"0"-631"-16,0 0-108 16,0 0 34-16,0 0-30 15,0 0 33-15,91 0-38 16,-51 0-5-16,-5 0-16 15,1-8-34-15,-3-3-72 16,-2-3-132-16,-4-9-529 16</inkml:trace>
  <inkml:trace contextRef="#ctx0" brushRef="#br0" timeOffset="106148.21">7583 8221 134 0,'0'0'146'0,"0"0"4"0,0 0 27 16,0 0-67-16,0 0 26 15,0 0-15-15,11-97-31 16,-11 92 14-16,0 3-36 16,0 0-17-16,0 2-18 15,0 0-32-15,0 0-2 16,0 0-24-16,-11 16 25 16,-3 12 4-16,1 10-4 15,5 8 0-15,0 2-4 16,8-2-2-16,0-1 0 15,0-9 3-15,10-8 3 16,7-9 2-16,1-6 1 0,5-11-3 16,1-2 19-1,3-6-10-15,-1-24-6 0,-3-12-3 16,-6-6-30-16,-9-6 26 16,-8 3-24-16,0 3 16 15,0 12 11-15,-16 7 1 16,-2 10 31-16,2 6-30 15,3 10 7-15,4 3-3 16,-2 0-5-16,2 3 0 16,0 20-1-16,2 6-10 15,3 4 3-15,4 7 8 16,0 5-3-16,0-1-10 16,20-6 17-16,7-8-4 0,4-12 3 15,7-8 5-15,2-10 27 16,1 0-16-16,1-24-18 15,-5-17 20-15,1-8-21 16,-4-6-2-16,-6-1 0 16,-5 3 0-16,-11 2-5 15,-6 9 7-15,-6 7 0 16,0 12 51-16,0 9-38 16,0 5 14-16,-12 9-27 15,-7 0 0-15,-12 15-4 16,-3 11 4-16,7 2 0 15,9 2-9-15,14-2 4 0,4 2-25 16,0-2-11-16,20-4-19 16,11-4 31-16,7-4-24 15,0-2-11-15,-3-2 19 16,-8 0 6-16,-6 3 25 16,-9-1 14-16,0 3 0 15,-5 3 3-15,-1-2 8 16,1-1 19-16,-2-2 42 15,-3-2-32-15,2-4 4 16,1-2-7-16,3-5-14 16,6-2 34-16,8 0-35 15,7-11-17-15,4-16 7 16,6-7-12-16,3-9-22 16,9-3-75-16,12-2-126 0,14-4-193 15</inkml:trace>
  <inkml:trace contextRef="#ctx0" brushRef="#br0" timeOffset="106698.37">8983 7914 257 0,'0'0'235'0,"0"0"-101"16,0 0-52-16,0 0-29 15,0 0-47-15,0 0 23 16,-25 35 18-16,23-3-12 16,2 7 5-16,0-4-22 0,5-3-8 15,15-8 3-15,-5-8-11 16,3-12 3-16,0-4 6 15,-2-4 24-15,-2-22-1 16,-4-6-34-16,-8-5 0 16,-2 5 15-16,0 3-15 15,0 5 0-15,-8 8 47 16,-6 8 3-16,-1 8 0 16,1 0-49-16,-3 8-1 15,1 19 0-15,0 8 0 16,3 3-12-16,6 4-42 15,5 0-77-15,2-10-94 0,0-9-212 16</inkml:trace>
  <inkml:trace contextRef="#ctx0" brushRef="#br0" timeOffset="106973.21">9475 7706 858 0,'0'0'244'0,"0"0"-126"16,0 0-29-16,0 0-82 16,0 0-5-16,0 0-2 15,21 0 10-15,-19 38-6 16,-2 11 28-16,0 14-28 16,-25 16-4-16,-10 15 10 0,-12 20 2 15,-6 10-6-15,-7 4-6 16,4-3 0-16,4-10-6 15,12-14 6-15,13-9-42 16,19-23-39-16,8-19-186 16,0-21-76-16,19-24-311 15</inkml:trace>
  <inkml:trace contextRef="#ctx0" brushRef="#br0" timeOffset="107270.04">9647 8298 567 0,'0'0'254'16,"0"0"-134"-16,0 0-92 15,0 0-28-15,0 0-1 16,0 0 1-16,-6 84 15 16,6-56-9-16,0-6-11 15,0-10 5-15,0-8 0 16,6-4 37-16,3-4 37 15,2-22-17-15,3-9-51 16,-6-4 3-16,-3 1-18 16,-5 4 7-16,0 7-53 15,-7 11 44-15,-15 10-55 0,0 6-5 16,0 0-32 0,8 8-47-16,14 1-179 0</inkml:trace>
  <inkml:trace contextRef="#ctx0" brushRef="#br0" timeOffset="108593.97">10225 8027 355 0,'0'0'221'0,"0"0"-82"16,0 0-46-16,0 0-22 0,0 0 1 15,0 0-72-15,-31-10 0 16,26 30 6-16,1 8 6 16,1 6-2-1,1 6 16-15,2 6-19 0,0 2 21 16,0-2-28-16,9-7 0 16,6-13-2-16,6-14 4 15,4-12 4-15,-4 0 5 16,2-19-7-16,-5-17-4 15,-7-8 0-15,-7-8-40 16,-4 3-9-16,0 3-11 16,0 5 36-16,-15 9 24 15,-6 8 63-15,6 10 13 16,-1 4-31-16,8 10 16 16,3 0 4-16,-2 0-64 0,0 18 5 15,5 7-6-15,2 8 7 16,0 1-6-16,0-2 2 15,29-2-3-15,7-6 3 16,9-4 10-16,-1-10 1 16,-1-10-14-16,-5 0-2 15,-3-14-7-15,-6-16-1 16,-2-8-7-16,-4-6 7 16,-6 0 0-16,-9-1 10 15,-2-1 4-15,-6-1 5 16,0 3 49-16,0 1-25 15,0 11 14-15,0 14 8 0,0 6-41 16,0 10 22-16,0 2-36 16,0 0-5-16,0 2-7 15,0 26 1-15,-6 14 11 16,0 11 0-16,-3 11 7 16,3 11-9-16,-4 15 2 15,6 5 0-15,4 7-11 16,0 3 16-16,0-6-5 15,0 0 0-15,0-2 4 16,6-10-5-16,6-7 1 16,1-15 0-16,1-21-6 15,-1-16 6-15,1-15 0 16,1-13-5-16,5 0 5 16,2-14 33-16,3-18-33 15,-3-7 0-15,-1-7-1 0,-6-4 4 16,-7-2-5-16,-4 0 2 15,-4 3-10-15,-6 6 2 16,-25 4 5-16,-4 5 3 16,-10 5-11-16,0 6 18 15,3 7-7-15,5 4 0 16,10 6 2-16,9 3 19 16,13 3-21-16,5-5 1 15,0-1 29-15,11-6-27 16,16-2 4-16,6-1-7 0,1 0-16 15,0-5 12-15,4 0-31 16,-1-4-49-16,8-7-139 16,6-6-302-16</inkml:trace>
  <inkml:trace contextRef="#ctx0" brushRef="#br0" timeOffset="109545.67">11346 7878 95 0,'0'0'230'16,"0"0"1"-16,0 0-102 15,0 0 7-15,0 0-33 16,0 0-4-16,9-106 34 15,-9 95-42-15,2 2-40 0,-2 6 13 16,0 0-54-16,0 1 21 16,0 2-31-16,0 0-9 15,2 17-4-15,-2 18 12 16,4 8 1-16,-1 3 0 16,2 4 6-16,1-4-6 15,3-7 0-15,5-4 4 16,-1-12-20-16,7-12-2 15,7-11-4-15,4 0 13 16,3-16 4-16,-5-16 3 16,-8-2 1-16,-3-4 0 15,-9 1-16-15,-7 4 21 16,-2 1-4-16,0 4 39 0,0 1-35 16,0 10 22-1,0 6-16-15,0 2-6 0,0 8 34 16,0-3-36-16,0 4-2 15,0 0 0-15,0 0-11 16,0 0 8-16,0 20-5 16,0 14 8-16,0 12-4 15,0 11 6-15,0 10-2 16,0 17 0-16,0 9 7 16,0 8-9-16,0 3 2 15,0-4 0-15,0-7-1 16,0-3 1-16,0-6 0 0,0-11 0 15,0-10 5-15,0-15-6 16,-6-16 1-16,-3-13 0 16,-1-9-2-16,4-6 4 15,4-4-2-15,2 0 27 16,-7 0-25-16,-1 0 42 16,-8 0-42-16,-5-14 5 15,0-7 2-15,-4-4 2 16,-2-8-11-16,0-3 3 15,5-4 13-15,2-6-1 16,9-5-15-16,6-4 0 16,5-1 7-16,0-4-3 15,12-1-4-15,12-1 0 0,5 2-12 16,0 3 11 0,0 3-40-16,0 8-12 0,0 8 9 15,2 6-151-15,2 6-120 16,-1 4-415-16</inkml:trace>
  <inkml:trace contextRef="#ctx0" brushRef="#br0" timeOffset="111632.58">11905 7858 24 0,'0'0'175'0,"0"0"-38"16,0 0-1-16,0 0-6 16,0 0-31-16,0 0 3 15,-17-4-27-15,17 4 3 16,0 0-2-16,0 0-31 0,15 0 6 15,12 0 44 1,6 0-71-16,12 0 2 0,2 0-21 16,0 0-10-16,-7-1-26 15,-7 1-96-15,-10 0-5 16,-17 0-87-16,-6 0-169 16</inkml:trace>
  <inkml:trace contextRef="#ctx0" brushRef="#br0" timeOffset="111809.47">11919 7965 0 0,'0'0'210'16,"0"0"-19"-16,0 0 38 15,0 0-39-15,0 0-2 16,0 0-74-16,-2 9-28 16,28-9-39-16,8 0-46 0,8-3 1 15,4-3-2-15,4 2-54 16,1-3-49-16,-4 0-109 15,-2-5-263-15</inkml:trace>
  <inkml:trace contextRef="#ctx0" brushRef="#br0" timeOffset="112109.76">12418 7670 436 0,'0'0'228'16,"0"0"-107"-16,0 0 20 15,0 0-17-15,0 0-29 16,0 0 20-16,0-76-74 16,0 74 14-16,0 2-28 15,0 0-22-15,0 0-10 16,0 12 2-16,2 17 3 15,0 18-11-15,-2 11 17 16,0 6-6-16,0 4 0 16,0-3-19-16,5-7-48 15,4-8-128-15,4-15-241 16</inkml:trace>
  <inkml:trace contextRef="#ctx0" brushRef="#br0" timeOffset="112927.88">11221 7633 35 0,'0'0'257'0,"0"0"-36"16,0 0-74-16,0 0-12 16,0 0-41-16,0 0-16 15,0-66-27-15,-4 66-35 16,-3 0-2-16,-4 0-14 15,-5 12 0-15,-1 13 19 16,-10 7-4-16,0 14 18 16,-2 18 36-16,2 12-50 15,12 13 23-15,10 6-40 16,5 6 9-16,5-3 14 16,26-5-25-16,13-9 5 15,16-18-17-15,21-15-52 0,17-16-81 16,16-24-88-16,8-11-294 15</inkml:trace>
  <inkml:trace contextRef="#ctx0" brushRef="#br0" timeOffset="113266.9">12619 7420 476 0,'0'0'256'16,"0"0"-92"-16,0 0-72 15,0 0-54-15,0 0-27 16,0 0-7-16,96 87 36 15,-52-12-13-15,1 17 14 16,-5 12 12-16,-20 4-34 16,-20 6 19-16,-12 1-35 15,-42-2 5-15,-23-9 0 0,-8-16-8 16,0-23-61 0,12-26-173-16,15-25-443 0</inkml:trace>
  <inkml:trace contextRef="#ctx0" brushRef="#br0" timeOffset="118942.02">13163 5937 22 0,'0'0'59'0,"0"0"-33"16,0 0 14-16,0 0-5 15,0 0 11-15,0 0 17 16,0 0-25-16,2-2 17 16,-2 2 2-16,0 0-6 15,0-1 13-15,0 1-14 16,0-2-10-16,0-1 22 15,0-1-55-15,0 0-5 16,0 0 6-16,0 3-4 16,0 1 35-16,0 0-4 15,0-3-4-15,0 3 21 16,2 0-41-16,-2 0 7 16,0 0-16-16,0 0 8 0,0 0-19 15,0 0 9-15,0 4 0 16,0 14-16-16,0 8 21 15,0 10-5-15,0 6 2 16,0 6 6-16,0 5 17 16,0 3-25-16,5 0 3 15,1-1 19-15,-4 3-13 16,3 0-5-16,-1 4 11 16,-1 6-12-16,-1-4 17 15,-2-2-20-15,0-6 0 16,2-7 5-16,1-5 11 15,-3 0-16-15,2-2 0 0,-2 2 3 16,0-2-3-16,0 3 0 16,0-2 0-16,2 1-2 15,-2-3 8-15,4-5-7 16,-2-2 1-16,0-4 0 16,3-4 5-16,-5-9-5 15,2 2 0-15,-2-5-7 16,0 2 12-16,0 0-5 15,0 2 0-15,3 4 7 16,-3-4-14-16,4 4 9 16,-1-5-2-16,-3-3 0 15,2-3 5-15,0-4-6 16,-2-4 1-16,2-1 0 0,-2-2-13 16,2 0 6-16,0 0-25 15,-2 0-9-15,2 0-81 16,1 0-1-16,1 0-56 15,3 0-71-15,-2 0 53 16</inkml:trace>
  <inkml:trace contextRef="#ctx0" brushRef="#br0" timeOffset="119985.43">13267 7503 82 0,'0'0'137'16,"0"0"-27"-16,0 0-5 15,0 0-10-15,0 0-42 16,0 0-7-16,0-1-17 0,-4 1-17 15,-2-3 17-15,-2 1-28 16,6 2 18-16,2 0 19 16,0 0-23-16,0 0 21 15,0 0-7-15,0 0-9 16,0 0 30-16,0 0-37 16,0 0 5-16,0 0 13 15,0 0-27-15,0 0 35 16,0 0 9-16,0 0-19 15,14 0-1-15,8-4-19 16,7 3-9-16,7-1 0 16,10 2 9-16,10-2-12 15,4 2 3-15,3 0 0 0,6 0-7 16,0 0 15 0,4 0-8-16,-2 0 0 0,1 0 8 15,-5 4-11-15,-5-1 3 16,1 1 0-16,-1-1 1 15,3-3 0-15,1 1-1 16,4-1 0-16,-1 0 7 16,4 0-7-16,3 0 0 15,3 0 2-15,-2 0 3 16,6 0-5-16,-3 0 0 16,7 0-3-16,2 0 13 15,0 0-15-15,3-1 5 16,-5-2 0-16,-7 1-2 15,0 2 5-15,1 0-3 0,3 0 0 16,1 0 10-16,5 6-10 16,-4 1 0-16,3-2 0 15,-2 0-8-15,0-4 21 16,0-1-13-16,-2 3 16 16,-5-3-13-16,-2 1 19 15,1 2-17-15,-8 1-4 16,0 0 15-16,-5-1-8 15,-3 4-8-15,-3-5 0 16,-11 2 8-16,-7-3-7 16,-5-1-1-16,-14 0 0 15,-2 0-6-15,-7 0 10 0,-6 0-4 16,-3 0 8-16,-1 0-7 16,-2 0 31-1,2 0-32-15,-1 0 0 16,0 0 5-16,1 0 1 0,-4 0-6 15,2 0 0-15,-2 0 8 16,0 0 1-16,0 0-9 16,0-5 0-16,0-10-1 15,0-1 2-15,-2-4 2 16,-10-3-3-16,-3-6-4 16,-5-1-2-16,-3-2-17 15,2 3 23-15,-2 8-14 16,-2 4 14-16,5 9-7 0,3 5 6 15,1 3 1 1,5 0-3-16,4 0 3 0,5 0-2 16,2 0-13-16,0 2-4 15,0 12 16-15,22 4-2 16,9 0 10-16,0 2 24 16,-4 2-29-16,-7 4 0 15,-15 1-8-15,-5 6 13 16,-7 6-5-16,-33 2 2 15,-13 5 0-15,-5 0 46 16,0-3-40-16,14-7-7 16,12-4-2-16,16-5-26 0,16-10-172 15,0-17-345 1</inkml:trace>
  <inkml:trace contextRef="#ctx0" brushRef="#br0" timeOffset="120975.88">18265 7146 293 0,'0'0'218'16,"0"0"-69"-16,0 0-27 15,0 0 32-15,0 0-61 16,0 0 26-16,0 0-24 15,25-130-48-15,-25 128 23 16,0-1-47-16,2 3-18 16,-2 0 4-16,3 0-9 15,3 13-3-15,0 22-1 16,3 12 4-16,-1 13 2 16,-4 7-2-16,-2-1 1 15,-2-4-2-15,0-8 6 0,0-11-5 16,0-8 0-1,0-8-27-15,0-11 0 0,0-11-60 16,0-5-70-16,0-8 108 16,11-28-168-16,1-16-272 15</inkml:trace>
  <inkml:trace contextRef="#ctx0" brushRef="#br0" timeOffset="121252.72">18372 6934 397 0,'0'0'268'15,"0"0"-130"-15,0 0-3 16,0 0-61-16,0 0 14 0,0 0-63 16,-31-46-25-1,31 46-1-15,18 14 1 0,13 11 34 16,15 4-3 0,13 3-17-16,1 5 14 0,-7 4-23 15,-8 1 1-15,-16 0 6 16,-20-3-2-16,-9-1 15 15,0-2-25-15,-31-4 1 16,-12-2 30-16,-7-6-26 16,-2-2-4-16,5-7-1 15,9-8-40-15,15-3-40 16,15-4-123-16,8-2-105 16</inkml:trace>
  <inkml:trace contextRef="#ctx0" brushRef="#br0" timeOffset="122326.03">18872 7217 226 0,'0'0'393'16,"0"0"-282"-16,0 0-71 16,0 0-38-16,0 0 30 15,0 0 17-15,100-27-13 16,-87 22 31-16,-1-5-38 15,-4-4 9-15,-1-1 8 16,0-4-45-16,-3 0 13 16,1 1-13-16,-1 2 8 0,-2 4-6 15,-2 4-3 1,0 4-20-16,0 2 20 0,0 2 15 16,-4 0-12-16,-16 0-3 15,-3 0 0-15,-3 12 19 16,-1 8-11-16,3 4 15 15,5 4 6-15,4 1-26 16,9 5 22-16,4 0-9 16,2 0-14-16,0-1 18 15,6-1-18-15,16-11-2 16,4-7 1-16,13-14 10 16,1 0-16-16,4-12 5 15,-1-20-15-15,-8-6 13 16,-3-3-32-16,-8-2 29 15,-1 3-3-15,-6 1 8 0,-3 5 0 16,-1 9 0-16,-2 4 1 16,1 8 41-16,-4 8-28 15,1 3 2-15,0 2-11 16,0 0 1-16,2 4-6 16,1 12 8-16,-4 5-7 15,1-2 22-15,-5 3-18 16,4-4-5-16,-6-4 0 15,0-4 6-15,-2-3-10 16,0-6 4-16,0-1 0 16,0 0 13-16,0 0-9 15,0 0-4-15,0-9 0 0,0-14-29 16,0 0 23-16,0-3-4 16,0 5 10-16,0 5-13 15,0 4 13 1,-4 8 0-16,-10 4-11 0,-4 0 21 15,0 0-17-15,-2 15 7 16,-2 8 0-16,0 9 7 16,-1 4-3-16,8 3 2 15,5-1-2-15,6-1 9 16,4-3-14-16,0-5 1 16,18-3 0-16,11-9 14 15,3-5-8-15,3-9-6 16,3-3 0-16,-1-4 12 0,2-21-11 15,-6-4-1-15,-1-3-3 16,-8-4-11-16,-4 2 16 16,-4 0-2-16,-3 2 0 15,-2 1 6-15,-4 8-6 16,-3 3 0-16,-4 5 0 16,0 10 23-16,0 2-20 15,0 3 7-15,0 0-10 16,0 0 0-16,0 0-4 15,0 6-5-15,-4 11 9 16,-5 6-2-16,2 5 15 16,3 6-13-16,4 6 17 0,0 2-16 15,0-3 37-15,0-3-38 16,8-7 7-16,8-10 1 16,-1-9-1-16,1-7-7 15,5-3 6-15,-2-15-6 16,4-22-9-16,-5-8-64 15,-5-9-111-15,-4-10-107 16,-4-3-398-16</inkml:trace>
  <inkml:trace contextRef="#ctx0" brushRef="#br0" timeOffset="122584.25">19717 6754 118 0,'0'0'552'15,"0"0"-438"-15,0 0-95 0,0 0 64 16,0 0-27-1,0 0-13-15,-56 124 3 0,56-110-29 16,0-8 43-16,9-6 20 16,6 0-6-16,3-12 9 15,0-14-55-15,-1-6-21 16,-3-3 14-16,-7-2-16 16,-5 5-5-16,-2 5 0 15,0 9-16-15,-16 12 15 16,-6 6-59-16,-7 6-37 15,0 24-2-15,5 13-37 16,5 3-51-16,11 0-155 16</inkml:trace>
  <inkml:trace contextRef="#ctx0" brushRef="#br0" timeOffset="123465.81">19867 7149 321 0,'0'0'380'0,"0"0"-246"16,0 0-74-16,0 0-36 16,0 0 33-16,0 0-33 15,72-163 8-15,-61 123 4 16,-4-4-35-16,-2-4 24 16,-5-4-7-16,0-3-17 15,0 5 39-15,0 10-20 16,0 12 17-16,0 14 3 0,0 8-34 15,0 4 12-15,0 2-18 16,0 0 6-16,0 0-18 16,-7 20 2-16,-6 15 10 15,-3 2-3-15,3 7 4 16,6 4-1-16,3 3 6 16,4 2-1-16,0 2 18 15,0-1-19-15,0-1-4 16,0-6 3-16,11-6 5 15,-1-8-8-15,4-7 0 16,-1-8 6-16,3-7 3 16,2-11 1-16,4 0-10 0,5 0 6 15,4-21 7-15,-2-4-13 16,0-3 0-16,-2-3 0 16,-2 2-4-16,-6-4 4 15,-1 1 0-15,-5 2 0 16,-3 4 0-16,-4 4 0 15,-3 6 0-15,-3 4 0 16,0 4-9-16,0 2 10 16,0 1-1-16,0 3 0 15,0 2-17-15,-12 0 13 16,-1 0-1-16,0 0 5 16,-1 11-15-16,3 7 15 15,3 6 0-15,-2 6-2 0,4 5 4 16,6 6-2-1,0 3 0-15,0-1 3 0,0-6 6 16,12-6-6-16,5-9-3 16,3-9 0-16,-3-12 18 15,1-1-15-15,-2-7 7 16,2-19-7-16,-3-6 15 16,1-7-16-16,-1-1-2 15,3-3 0-15,1 7 4 16,2 2-4-16,4 8 0 15,2 5 0-15,2 8 7 16,2 7 0-16,-6 4-7 0,4 2 0 16,-8 0 0-1,0 18-3-15,-5 8 3 0,-6 6 0 16,-5 2 15-16,-5-2-10 16,0 0 2-16,-5-4-6 15,-17-3 12-15,-9-7-4 16,-7-10-9-16,-2-8 0 15,-3 0-10-15,4-7-47 16,7-12-63-16,10-6-160 16,13-3-432-16</inkml:trace>
  <inkml:trace contextRef="#ctx0" brushRef="#br0" timeOffset="128024.97">21357 6878 50 0,'0'0'107'16,"0"0"3"-16,0 0 27 16,0 0 1-16,0 0-52 15,0 0-6-15,0 0 29 0,0-58-20 16,0 48-11-16,0 3 21 16,0 0-36-16,0 2 8 15,0 3-34-15,0 1-18 16,0 1 35-16,0 0-42 15,0 0 0-15,0 0-5 16,0 0 0-16,0 0-13 16,0 0 6-16,0 0-10 15,3 24 1-15,-1 13 17 16,0 20-8-16,-2 16 5 16,0 17 8-16,0 9-11 15,0 6-2-15,0-7 3 16,0-12 1-16,0-11 1 0,0-17-5 15,0-17 0 1,0-18-29-16,0-9 4 0,0-14-31 16,0 0 19-16,0-6 18 15,0-20-45-15,0-4 0 16,4-1 44-16,1 2-44 16,-1-4-3-16,-2 8-32 15,0 1 14-15,-2 5 83 16,0 6 2-16,0 4 2 15,0 1 25-15,0 2 0 16,0-3 50-16,0 0-27 16,-2-3-9-16,-4-2 26 15,-3-4-23-15,2-4 20 0,2-4 1 16,5-6-43-16,0-2 21 16,0-2-30-16,12 2-8 15,7 3 22-15,4 9-20 16,4 7-7-16,2 4 0 15,4 7 1-15,0 4-10 16,3 0 9-16,-3 6 0 16,-2 14-7-16,-10 5 10 15,-7 1-3-15,-14-2 0 16,0 2 4-16,-5-2-9 16,-21 1 5-16,-9-6 0 15,-4-1 1-15,-1-3 9 16,4-7-10-16,3-1 0 15,8-7 6-15,3 0-1 16,9 0-5-16,1 0 0 16,8-8 31-16,1 0-26 0,3 0 6 15,0 2 4-15,0 0-13 16,0 1 31-16,0 4-30 16,0 1-1-16,0 0 16 15,0 0-4-15,0 0-15 16,0 0 1-16,0 0 0 15,0 0-14-15,3 4 4 16,3 13 10-16,6-3 1 16,-4 3 5-16,1-3-6 15,5-7 0-15,3-1 0 0,8-6 9 16,8 0-9-16,5-13 0 16,3-15-12-16,1-4 5 15,-5-2-7-15,-5-2 5 16,-6 0-2-16,-5 4-1 15,-6 3 12-15,-3 9 0 16,-6 6-6-16,-2 6 15 16,-4 4-9-16,0 4 0 15,0 0 1-15,0 0 2 16,0 0-3-16,0 0 0 16,0 0-11-16,0 10 6 15,-10 9 5-15,1 5 0 16,-1 6 5-16,8 0-15 0,2 0 10 15,0 0 0-15,2-7-10 16,15-2 18-16,0-7-8 16,1-4 0-16,-3-9 0 15,3-1-15-15,1 0 11 16,-2-5-11-16,1-15 8 16,-1-6-39-16,2-6 12 15,1-4-29-15,-1-4-2 16,2 1 56-16,-1 5-7 15,-5 9 16-15,-3 6 18 16,-3 7-14-16,-5 4 33 16,-2 8 7-16,0 0-36 15,-2 0 0-15,0 0-8 0,0 0 0 16,0 17-8-16,0 5 21 16,-4 3-10-16,0 6 0 15,2 0 4-15,2 4 12 16,0-1-19-16,0-6 0 15,0-4 0-15,8-9 4 16,10-6-4-16,4-7 9 16,3-2-4-16,2 0 3 15,-5-18-8-15,-3-4-23 16,-2-7 12-16,-2-3-34 16,-1-1 9-16,-4-4 0 15,4 3 14-15,-3 5 10 16,-2 2 12-16,0 6 0 15,-4 9 28-15,-1 5-5 16,-4 5 38-16,0 2-42 0,0 0-9 16,0 9-18-16,0 12 16 15,0 5-8-15,0 2 3 16,6 1 5-16,8-1-8 16,6-2 0-16,4-6 0 15,3-7 11-15,-4-4-3 16,-6-5-8-16,-1-4 0 15,-1 0 10-15,6-11-31 16,3-17 20-16,1-8-37 16,-5-2 25-16,-4-4-49 15,-6-4 48-15,-1 0 9 0,-7-3 10 16,-2-4-3-16,0-1 25 16,0-3-4-16,0 3 24 15,0 10-31-15,0 14 15 16,0 12 10-16,0 11-34 15,0 4 28-15,0 3-28 16,0 0 3-16,0 0-15 16,0 0 5-16,0 17 0 15,0 15-13-15,0 17 22 16,0 8-10-16,0 4 1 16,0 6 0-16,0-3 0 15,0-2 6-15,3-1-6 16,6-8 0-16,-3-4 8 0,5-9-8 15,-3-10 0 1,-2-12 0-16,-2-9-3 0,-1-7 10 16,-1-2-7-16,6 0 13 15,4-8-9-15,1-11 7 16,3-5-11-16,-5 2 0 16,-2 0 3-16,-4 4 1 15,-5 5-4-15,0 3 0 16,0 5 8-16,0 5-8 15,0 0 0-15,0 0 0 16,0 0-12-16,0 0 12 16,0 0-3-16,4 0 2 15,-2 0-2-15,1 5-5 16,-1 5 8-16,2-1 0 0,0-4-3 16,1 3 6-16,0-3-3 15,4-1 0-15,1-1 7 16,11-3-3-16,6 0-4 15,2 0 0-15,2-17-13 16,0-10 9-16,0-5 1 16,-2-6 3-16,-6-6 0 15,-6 0-7-15,-6 1 7 16,-8 12 0-16,-3 4-4 16,0 11 9-16,-3 6-5 15,-10 2 0-15,-2 4 4 16,1 3-6-16,-1 1 2 15,1 0 0-15,3 0-12 0,1 0 18 16,4 8-6 0,-1 6 0-16,3 8-5 0,2 8-5 15,2 6 10-15,0 6 0 16,0 4-12-16,0 1 17 16,2 1-5-16,2-4 0 15,1-6 2-15,-3-8 1 16,-2-10-3-16,0-11 0 15,2-6-7-15,-2-3-3 16,0 0 8-16,2 0-1 16,0-8-19-16,4-12-14 15,-4-6-98-15,-2 0 22 0,0-2 19 16,0-1 12 0,0 1 81-16,-4 2 25 0,-2 4 46 15,6-1 54-15,0 4-26 16,18-1-19-16,12 1-26 15,5 5-45-15,-2 1 9 16,-6 5-18-16,-6 8 7 16,-6 0-8-16,-1 0 1 15,-6 2-18-15,1 10-3 16,-9-2-80-16,0 1-14 16,0 0-80-16,-20-5-128 15,-11-6-260-15</inkml:trace>
  <inkml:trace contextRef="#ctx0" brushRef="#br0" timeOffset="128200.87">22178 6784 671 0,'0'0'286'0,"0"0"-123"15,0 0-115-15,0 0-18 16,0 0-30-16,0 0-49 15,0 0-64-15,-18 7-46 16,24 19-233-16</inkml:trace>
  <inkml:trace contextRef="#ctx0" brushRef="#br0" timeOffset="130912.19">23863 6673 456 0,'0'0'215'0,"0"0"-82"16,0 0 4-16,0 0-50 15,0 0 31-15,0 0-66 16,0-108 0-16,2 106-7 16,-2 2-43-16,0 0 15 15,0 0-17-15,0 29-12 16,0 22 0-16,-2 14 18 16,-11 11-6-16,-4-2 9 15,2-2 3-15,-1-6-11 16,3-8-1-16,-1-9 2 15,4-13 4-15,5-14-6 16,1-10 0-16,4-8 0 0,0-4 14 16,0-4-3-16,13-24-11 15,16-9 4-15,6-2-16 16,5 1-14-16,3 3 0 16,-1 9 11-16,1 6-33 15,-5 8 45-15,-1 8-4 16,-5 4-5-16,-8 0-4 15,-11 6 16-15,-7 12 0 16,-6 2 14-16,-8 2-5 16,-25 2 29-16,-13 2-24 15,-8 1-13-15,-2-1 20 0,2-5-20 16,6-3-1-16,9-7 0 16,15-11-87-16,20 0-74 15,4-19-117 1,17-15-484-16</inkml:trace>
  <inkml:trace contextRef="#ctx0" brushRef="#br0" timeOffset="132539.56">24431 6904 262 0,'0'0'89'0,"0"0"-85"16,0 0 3-16,0 0 58 16,0 0-6-16,0 0 53 15,0 2-26-15,0-2-39 16,0-8-15-16,7-8 0 16,-3-5 32-16,0 0-15 15,-2-2-16-15,-2 4 26 16,0 3-32-16,0 4 25 15,0 6-20-15,-6 3-25 16,-11 3-1-16,-6 0-6 16,1 23 0-16,-1 5-13 15,4 4 14-15,3 6-1 16,5 0 1-16,4 2 11 0,2-4-8 16,3-4-4-16,2-6 0 15,0-8 1-15,0-8-1 16,0-10-20-16,0 0-3 15,14-13 15-15,6-16-1 16,0-3-33-16,2 0 14 16,-1 2 20-16,-4 5 1 15,1 6 7-15,1 5 3 16,2 8 5-16,-1 4 54 16,0 2-46-16,-2 0-7 15,-5 22 19-15,-4 4-25 16,-2 4 19-16,-3-2-6 15,1-6-12-15,-1-6 19 0,1-6-23 16,4-6 0 0,2-4 25-16,7 0-20 0,3-18 6 15,8-12-11-15,4-7 12 16,0 0-24-16,0-4-10 16,3 6 11-16,-3 5-4 15,3 6 14-15,-10 5 1 16,-1 9 9-16,-8 10-8 15,-5 0 23-15,-3 2-24 16,-7 18 0-16,-2 6 4 16,0 3 11-16,-13-2-12 15,-14 0 0-15,-2-3 3 0,0-4 13 16,-2-6-16-16,6-7-3 16,5-4 23-16,7-3-18 15,6 0 18-15,1 0 7 16,3 0-27-16,3-8 46 15,0-2-40-15,0 0 6 16,5 3 8-16,6 4-16 16,2 3 2-16,3 0-9 15,2 0 4-15,4 10-11 16,0 3 7-16,1 6 0 16,-4-1-3-16,-1-2 7 15,-1-4-8-15,-4-2 4 16,-3-4-19-16,4-4 11 0,3-2-8 15,10 0 0-15,5-20 9 16,1-12-34-16,3-4 36 16,-8-5 0-16,-3 2 1 15,-2-2-12-15,-7 5 15 16,-3 0 1-16,-7 8-6 16,-2 8 16-16,-4 9-10 15,0 6 5-15,0 5-4 16,0 0 13-16,0 0-14 15,-10 3 0-15,-3 10-1 16,-1 7-5-16,3 7 6 16,5 2 0-16,2 5 0 15,4 7 19-15,0-4-18 16,4 0-1-16,13-4 0 0,8-12 11 16,4-5-11-16,4-10 0 15,5-6 5-15,9-4-15 16,-1-24-11-16,3-6-5 15,-7-6 10-15,-3-1-40 16,-6-1 23-16,-6 5 13 16,-5 5 20-16,-4 7 13 15,-5 9-10-15,-5 6 34 16,-4 8-9-16,-4 2-21 16,0 0-10-16,0 0 3 15,0 6 0-15,0 8 2 16,0 1 4-16,-12-2-6 15,-3-3 6-15,-1 1 8 16,-4 1-12-16,0-3-2 0,0 4 4 16,2-1-1-16,2 2-2 15,3-4-1-15,4 2 0 16,4-4 4-16,5-3-8 16,0 0 4-16,0-3 0 15,8-2 6-15,5 0-6 16,5 0 0-16,-1-9 0 15,2-13-21-15,0-5 18 16,-1-7-33-16,-3-10 23 16,-1-11-7-16,-3-6 17 15,3-9-5-15,-5 8 6 0,-1 8 2 16,2 17 2-16,-6 10 6 16,-2 14 7-16,-2 6 42 15,0 7-57-15,0 0 9 16,0 0-9-16,0 24-3 15,0 10-4-15,0 11 7 16,0 8 0-16,0 6 4 16,0 5 6-16,0-4-10 15,0-9 0-15,0-9 6 16,0-12-2-16,5-11-4 16,1-10-14-16,8-9-18 15,5 0-115-15,6-31-158 16,4-10-467-16</inkml:trace>
  <inkml:trace contextRef="#ctx0" brushRef="#br0" timeOffset="133515.69">26392 6699 90 0,'0'0'284'16,"0"0"-141"-16,0 0 19 16,0 0-87-16,0 0 7 15,0 0-70-15,14-15 0 0,-14 36 6 16,0 9-15-1,0 9 14-15,-8 2 0 0,0-2-11 16,2-1 2 0,3-9-8-16,3-4 7 0,0-9-3 15,0-11 2-15,7-5-6 16,13 0 0-16,3-26-8 16,-2-9-18-16,0-8-4 15,-5-5 11-15,-7-3 9 16,-7 2 20-16,-2 5 10 15,0 14 24-15,0 10-18 16,0 10 58-16,-2 8-29 0,-3 2-23 16,-4 0-14-1,-4 18-10-15,-2 12-8 0,-4 8 21 16,3 5-11-16,6-2-2 16,3 4-6-16,3-6 3 15,4-4 9-15,0-5-12 16,0-10-2-16,0-8 1 15,11-8 4-15,5-4-5 16,3 0 0-16,6-24-19 16,4-9 15-16,-2-2-38 15,-1-1 9-15,-1 3 14 16,-3 4-18-16,-2 2 37 16,-2 8 0-16,-3 4 0 15,-4 7 19-15,-1 8-3 16,-4 0 18-16,1 4-6 0,-1 20-25 15,-4 7 23 1,2-2-5-16,-4 3-18 0,0-1 15 16,0-9-14-16,0-5-4 15,2-8 0-15,0-6 6 16,2-3-6-16,3 0 0 16,6-7 1-16,5-19-7 15,4-6-27-15,3-5-14 16,-3 2 25-16,2 7-2 15,-3 6 24-15,-4 10 1 16,1 9 0-16,-5 3 39 16,3 4-21-16,-3 20 5 15,3 4-3-15,-5 0-11 16,-1-2-19-16,-6-4 9 0,0-7-164 16,3-13-208-16</inkml:trace>
  <inkml:trace contextRef="#ctx0" brushRef="#br0" timeOffset="133995.42">27980 6425 168 0,'0'0'264'15,"0"0"-30"-15,0 0-24 0,0 0-84 16,0 0 15-16,0 0-72 16,4-22-9-16,-1 22-41 15,3 15-6-15,-2 20-3 16,-1 9-8-16,-1 8 1 15,-2 10 2-15,0 6 4 16,0 2-9-16,-9-4 0 16,-6-7-31-16,1-13-16 15,1-10-142-15,7-16-43 16,2-17-192-16</inkml:trace>
  <inkml:trace contextRef="#ctx0" brushRef="#br0" timeOffset="134246.17">27962 6322 629 0,'0'0'266'0,"0"0"-117"16,0 0-66-16,0 0-4 16,0 0-40-16,0 0-24 15,116-124 8-15,-85 124-23 16,-4 0 0-16,-2 19-4 15,-4 6-2-15,-2 5 5 16,-9 2 1-16,-2 2-16 16,-8 2-7-16,0 1-99 0,0-3-42 15,-14-3-135 1,3-2-265-16</inkml:trace>
  <inkml:trace contextRef="#ctx0" brushRef="#br0" timeOffset="135179.07">28250 6563 364 0,'0'0'397'16,"0"0"-258"-16,0 0-51 15,0 0-8-15,0 0-66 16,0 0 7-16,102-46-21 16,-79 46 1-16,-4 14 3 15,-3 4-4-15,-7 6 0 16,-3 7-4-16,-4 6 4 15,2 4 0-15,-4 1 0 0,0-7 6 16,0-5-5-16,0-5-1 16,0-14 0-16,-6-2 0 15,2-6 9-15,2-3-9 16,-2 0 8-16,4-23 2 16,0-12 20-16,0-2-30 15,0-3-18-15,16 1 18 16,3 9-34-16,1 4 32 15,3 8-6-15,-1 7 8 16,-2 2 6-16,-2 5 2 16,-5 4-8-16,-2 0 18 15,1 0-8-15,-4 18-10 0,-1 8 0 16,2 6 1-16,-2 4 7 16,1 4-4-16,1-3-4 15,1-5 0-15,-4-6 10 16,1-14-12-16,-5-4 2 15,-2-8 0-15,0 0 6 16,0 0-6-16,0-10-5 16,0-12-16-16,-9-11-30 15,-7 1 33-15,-3 0-11 16,-4 6 29-16,5 6 8 16,5 10-3-16,6 6 26 15,7 4 19-15,0 0-23 16,0 0 7-16,0 0-26 0,0 0-2 15,9 0 0-15,4 0 1 16,5 0-7-16,7 0 0 16,0 0 7-16,4-10-17 15,-2-6-8-15,-2-2 1 16,0-3 5-16,2-2 2 16,-2-1 10-16,-5 1 0 15,0 3 4-15,-4 4-4 16,-3 6 0-16,-7 5 0 15,-1 2 31-15,-2 3-27 16,-3 0-8-16,0 15 1 16,0 16 3-16,0 8 21 15,-6 9-17-15,-2 4 0 16,3 0 7-16,1-1 6 0,2-15-17 16,2-11 7-16,-2-11 2 15,2-7 5-15,0-6-14 16,0-1 0-16,0 0 25 15,0 0-24-15,0-15 16 16,19-11-17-16,4-6 3 16,3 1-12-16,6 1 9 15,-1 6 0-15,-4 4-8 16,-5 9 13-16,-9 8-5 16,-6 3 0-16,-3 0-8 15,-4 3-1-15,0 23-32 16,-4 6-92-16,-16-5-95 15,0-3-500-15</inkml:trace>
  <inkml:trace contextRef="#ctx0" brushRef="#br0" timeOffset="135324.98">29351 6650 837 0,'0'0'137'0,"0"0"-137"15,0 0-48-15,0 0-240 16,0 0-124-16</inkml:trace>
  <inkml:trace contextRef="#ctx0" brushRef="#br0" timeOffset="136822.13">17763 7860 13 0,'0'0'132'16,"0"0"-129"-16,0 0-3 15,0 0-17-15,0 0-1 0,0 0 18 16,-24-10 26 0,24 10 29-16,0 0 15 0,0 0-1 15,0-1-14-15,0 1 5 16,0-3-1-16,0 3 28 16,0 0 6-16,5-2-13 15,17 2 0-15,9-4-60 16,12 0-5-16,5 0 18 15,12-4-32-15,5-2 11 16,9 0-10-16,9-1-1 16,8-1 8-16,7-1 3 15,11-1-11-15,9 2 27 0,9-2-25 16,7 0 1-16,-1 3 3 16,4-1-5-16,1 4-2 15,2 2 0-15,3-3 0 16,-3 3 34-16,-5 0-33 15,-9 0 18-15,-7 1-11 16,-5 0 3-16,-8-2 2 16,-2-1-13-16,4 1 0 15,-6-3 6-15,3-4 6 16,-5-2-12-16,4-1 3 16,0 2 5-16,2 1 11 15,4-1-19-15,-3 4 1 16,4 0 43-16,-1 4-26 0,2 0-2 15,1 1-16 1,1 1 8-16,-3 0 2 0,0 1-10 16,7-2 1-16,1 0 11 15,1 1-3-15,3-4 1 16,-5 3-10-16,2 2 6 16,7 0 16-16,2 3-22 15,1-4 0-15,-1 3-3 16,2 0 16-16,4 0-13 15,-2 0 0-15,4 1 3 16,2-2 13-16,7 0-16 16,-1 3 0-16,2-1 0 0,-3 1 7 15,3 0-7 1,1 0 0-16,-1 0 3 0,2 0 2 16,3 0-5-16,-3 0 0 15,3 0-2-15,0 0 15 16,-3 0-13-16,0 0 0 15,-4 0 5-15,2 0-13 16,-2 0 10-16,7 0-2 16,3-2 0-16,3-2 9 15,4-3-9-15,-4 7 0 16,-5-3 4-16,6 1 7 16,-1 0-11-16,1 0 0 15,-1 2-1-15,-7 0-1 16,1-2 2-16,-1 1 0 15,1-4 3-15,-5-1 12 0,-5 0-7 16,-10 2-2-16,-16-4 18 16,-22 0-21-16,-23-1 22 15,-19 2-25-15,-21 1 8 16,-14-1 2-16,-5 4-10 16,-8 1 0-16,-2 1 0 15,-2-2-8-15,0 3 6 16,0 0-27-16,-9 0-44 15,-27 0-52-15,-20 0-88 16,-19 0-142-16</inkml:trace>
  <inkml:trace contextRef="#ctx0" brushRef="#br0" timeOffset="144899.38">17755 6842 199 0,'0'0'146'0,"0"0"-19"16,0 0-70-16,0 0-6 16,0 0 43-16,0 0-24 15,0 0 33-15,93-172-45 16,-90 165-15-16,-3 6 35 16,0 1-52-16,0 0-20 15,0 0-6-15,0 0-1 0,-11 11 1 16,-16 21 14-16,-9 19-13 15,-9 18 28-15,-1 22-26 16,-3 24 1-16,9 20 50 16,13 14-43-16,17 3-4 15,10-8-7-15,52-15 5 16,39-20-21-16,38-23-8 16,39-24-103-16,10-18-9 0,7-32-242 15</inkml:trace>
  <inkml:trace contextRef="#ctx0" brushRef="#br0" timeOffset="145816.49">29277 6188 57 0,'0'0'508'16,"0"0"-337"-16,0 0-4 0,0 0-72 15,0 0 7-15,0 0-48 16,12-14-35-16,7 22 7 16,10 24-20-16,12 22-6 15,-4 23 0-15,-12 20 2 16,-23 30-8-16,-10 25 6 16,-55 10 0-16,-31 7 17 15,-29-12-8-15,-21-21-18 16,-26-17-1-16,-19-22-111 15,-12-16-66-15,3-20-245 16</inkml:trace>
  <inkml:trace contextRef="#ctx0" brushRef="#br0" timeOffset="154897.94">2278 5816 12 0,'0'0'108'16,"0"0"-71"-16,0 0-1 15,0 0 10-15,0 0-5 16,0 0-13-16,0 0 17 16,4 0 4-16,-4 0 4 15,0 0 20-15,0 0-18 16,0 0-2-16,0 0-3 0,0 0-34 16,0 0 7-1,0 0-15-15,0 0-8 0,0 0 27 16,0 0-18-16,0 0 16 15,0 0 20-15,2 0-22 16,-2 0 11-16,0 0-6 16,0 0-18-16,0 0 32 15,0 0-38-15,0 0 8 16,0 0 10-16,0 0-22 16,0 0 20-16,0 0-4 0,0 0-15 15,0 0 20-15,0 0-20 16,0 0-1-16,0 0 10 15,0 0-1-15,0 0 1 16,0 0 10-16,0 0-11 16,0 0 31-16,0 0-36 15,0 0 14-15,0 0 7 16,0 0-24-16,0 0 26 16,0 0-7-16,0-9-14 15,0-2 9-15,0-3-14 16,0 2 11-16,0-5-7 15,0 2 10-15,0-4-13 16,0 0-2-16,0-1 2 16,0-1 12-16,2-4-10 15,3 1-4-15,0 0 0 16,-3 2 13-16,2 0-13 0,3 0 0 16,-3 1 1-16,3-2 14 15,-2 0-8-15,1-2-6 16,-1-1-1-16,1-2 9 15,1-2-9-15,-2-2 0 16,1 2 6-16,-1-3-3 16,-1 5-3-16,-2 1 0 15,3-4 0-15,1 4 15 16,1-5-15-16,-2 6 0 16,-1-3 0-16,0 0 5 15,3 0-2-15,0 0-3 0,0-1 0 16,-3 5 10-1,3-3-14-15,-3 2 4 0,3 1 0 16,-5 2 1-16,3-4 2 16,1 3-3-16,-4-1 0 15,3-1 10-15,-1-1-5 16,0-1-5-16,6-2 0 16,-6-1 1-16,5 1 0 15,-3 2-1-15,2 1 0 16,-2 3 8-16,-4-1-11 15,1 4 3-15,3-2 0 16,-2 3 1-16,2-2-1 16,0-3 0-16,1 2-1 0,-1-5 10 15,4-2-12 1,1 0 3-16,1-4 0 0,0 1 0 16,-1 1 4-16,0 3-5 15,-2 2 1-15,0 3 0 16,4 2 3-16,-1 0-3 15,1-2 0-15,-2 2-7 16,0-2 9-16,-2 0-2 16,3-4 0-16,1-2 5 15,-3-2-2-15,6-3-3 16,-5 0 0-16,3-2-5 16,-1 1 9-16,1 5-4 0,1-4 0 15,-1 1 6 1,-3-1-8-16,2 2 2 0,1 1 0 15,-1 2-9-15,1 0 20 16,1 0-11-16,-1-2 0 16,1 1 1-16,1-1-3 15,1 0 2-15,-1 2 0 16,-3-2-3-16,3 4 11 16,-3 0-8-16,1 2 0 15,-1 0 6-15,1 1-8 16,3-1 2-16,-1 1 0 15,4-4-4-15,0 2 8 16,0 0-4-16,-2 1 0 16,0 0 7-16,1 2-8 15,0 2 1-15,-1 0 0 0,1 0-9 16,-1 2 16-16,3-3-7 16,-2-1 0-16,4-1 2 15,-1-1 2-15,2-3-4 16,3 2 0-16,-2-4-4 15,2 3 11-15,-3 0-7 16,3 0 0-16,-2 0 2 16,-1 0 0-16,2-4 0 15,1 2-2-15,0 0 0 16,0 4 2-16,-2-2-2 16,-2 4 0-16,0 0 3 15,0 0 3-15,-1-3-4 0,3 0-2 16,1-4 0-1,3-1 4-15,0 0-4 0,0 0 0 16,2-3 4-16,-2 0-4 16,2-2 0-16,-4 2 0 15,0 2-1-15,-2 6 3 16,-3 1-3-16,2 1 1 16,3-1 0-16,0 4-1 15,2-2 1-15,0 2 0 16,2 0-2-16,0 1 4 15,2-2-2-15,1 0 0 16,-1 0 2-16,1 2-4 16,-2-5 2-16,1 4 0 15,0-2-2-15,3 1 3 16,1-2-6-16,1 3 5 0,-2 2 0 16,-2 1-6-16,-3-4 6 15,4 3 0-15,1 0-1 16,4-2 8-16,5 3-9 15,-1-4 2-15,3 1 0 16,0 0 2-16,2 2-1 16,0-2-1-16,0 0 0 15,2 4 2-15,-3-2-4 16,-2 4 2-16,1 0 0 16,-3-1-3-16,-2 3 3 15,3 1 0-15,0-3-1 16,4-2 7-16,3-1-7 0,0 2 1 15,2-2 0-15,2 1-1 16,0 0 1-16,2 0 0 16,0-1-1-16,-2 5 6 15,-1-3-7-15,-2 2 2 16,-1 3 0-16,0-2-4 16,-4 1 7-16,1-1-3 15,-4 0 0-15,2-1 1 16,1 1-5-16,2 3 4 15,6-5 0-15,2 2-3 16,2 1 3-16,0 1 0 16,-2 0 0-16,-3 0 4 15,1 0-5-15,-2 0 1 0,1 2 0 16,1-2-5-16,-3 0 11 16,1 2-6-16,-3-2 0 15,1 0 4-15,-4 5-9 16,2-4 5-16,-2 3 0 15,0-2-5-15,-4 2 10 16,-1 1-5-16,-1-2 0 16,3 1 8-16,1 0-13 15,1-4 5-15,7 0 0 16,-1 0-3-16,5 1 5 16,4-1-2-16,0 4 0 15,1 3 6-15,-5-4-15 0,2 6 9 16,-2-5 0-1,5 1-3-15,3 2 3 0,6-3 0 16,1 2-2-16,4-1 7 16,-4 0-3-16,-4 2-2 15,3 2 0-15,-1-1-5 16,1 2 5-16,-4-1 0 16,1 2-1-16,0 1 8 15,1-4-5-15,-4 1-2 16,-1 2 0-16,-7-2-1 15,-2 3 7-15,0 0-6 16,-8 0 0-16,4 0 2 16,2 0-5-16,-6 0 3 0,-1 0 0 15,0 0-9-15,0 3 14 16,-3-3-5-16,1 4 0 16,-1-4 0-16,-3 4 1 15,-1-3-1-15,0 2 0 16,-3-1-6-16,2 0 9 15,-4 1-3-15,1 1 0 16,2 1 1-16,0-1 0 16,2 0-1-16,0-3 0 15,1 6-8-15,-4-5 11 16,1 5-3-16,-3-5 0 16,1 1 8-16,-5 1-13 0,0-2 5 15,-4 1 0-15,2 2-2 16,2-1 6-16,0 2-4 15,5-2 0-15,3 1 8 16,0 2-15-16,1-1 8 16,1-2-1-16,-6 2 0 15,-1 2 6-15,-5-2-6 16,0 2 0-16,0-4 0 16,-2 0 2-16,4 2-2 15,0-5 0-15,0 5-2 16,5-5 8-16,1 5-7 15,1 1 1-15,5-2 0 16,-3 2-2-16,1 0 2 16,-4-1 0-16,-3-2-1 15,-5 0-2-15,-7 0 3 0,0-3 0 16,0 5 4-16,1-3-1 16,2-1-3-16,0 2 0 15,5-1-3-15,3-1 3 16,1 1 0-16,0 1 0 15,-1 1 5-15,-4-2-14 16,-2 1 14-16,-4 1-5 16,0-3 0-16,0 4 2 15,1-3-2-15,5 1 0 16,2 1 2-16,5 0-14 16,4 1 18-16,3 2-6 15,-1-1 0-15,-2 1 5 0,0-1-6 16,-4 0 1-1,-3 1 0-15,-2-3-4 0,-2-1 9 16,-2 1-5-16,-4-1 0 16,0-3 0-16,2 3 0 15,4-2 0-15,2 5 3 16,7-3-7-16,1 1 5 16,0 2-1-16,6-1 0 15,2 2 5-15,2-1-5 16,-2 2 0-16,-2 0 2 15,-1 2-7-15,-2-4 5 16,-1 6 0-16,1-6-1 16,-3 0 4-16,-2-2-3 0,-6 2 0 15,-2-3 2 1,-7 0-4-16,-6-2 2 0,-8-2 0 16,-1 3 0-16,-7-3 1 15,2 0-1-15,1 0 0 16,-1 1 2-16,5 1-8 15,-1 0 8-15,3-2-2 16,3 2 0-16,-4-2 5 16,-1 0-7-16,-1 2 2 15,-4-2 0-15,1 0-1 16,0 0 1-16,-1 0 0 16,2 2-3-16,0-2 10 0,3 3-8 15,-1-3 1 1,4 0 0-16,-1 3-6 0,-5-3 7 15,0 2-1-15,-2-2 0 16,-2 0 9-16,0 0-11 16,0 0 2-16,0 0 0 15,0 0-5-15,0 0 7 16,0 0-2-16,0 0 0 16,0 0 7-16,0 0-8 15,0 0 1-15,0 0 0 16,0 0-2-16,0 0 8 15,0 0-6-15,0 0 0 16,0 0 7-16,0 0-9 16,0 0 2-16,0 0 0 15,0 0-5-15,0 0 9 0,0 0-4 16,0 0 0-16,0 0-49 16,-15 0-19-16,-47 0-302 15</inkml:trace>
  <inkml:trace contextRef="#ctx0" brushRef="#br0" timeOffset="158938.25">8013 5721 5 0,'0'-4'42'0,"0"-1"21"16,0 2 53-16,0 1-15 0,0-2 4 16,0 1-23-16,0 2-13 15,-2-1 10-15,2-3-49 16,-2 4 15-16,2-1-7 15,-2-2-12-15,0-3 23 16,2 2-19-16,-2-2-12 16,2 0 13-16,0-2-21 15,-6 1 14-15,4 2 6 16,0 1-22-16,0-2 25 16,2 5-16-16,-2-2 1 15,-1 3 32-15,3-1-47 16,-2 0 13-16,2-1-14 0,0 3 5 15,0 0 9 1,0 0-16-16,0 0 0 0,0 0-7 16,0 0 2-16,0 0-6 15,0 14-2-15,0 15 13 16,0 3 2-16,0 5-2 16,0-1 0-16,0-3 3 15,0-3 5-15,-2-4-8 16,2-6 0-16,0-8 5 15,0-5-2-15,0-4-3 16,0-3 0-16,0 2 6 16,0-2 7-16,0 0-5 15,-2 0 4-15,2 0-8 16,0 0 8-16,0-2-12 16,0-1 0-16,0-2-2 0,-2 3 9 15,2-2-7-15,0 0 0 16,0 2 4-16,0 0-5 15,0 2 1-15,0 0 0 16,0 0-5-16,0 0 10 16,0 0-5-16,0 0 0 15,0 0 3-15,0 0-5 16,-2 0 2-16,2 0 0 16,0 0-3-16,-2 0-1 15,2-2 3-15,0 2-43 16,-5 0-41-16,-4 0-18 15,-7 0-188-15,-4 2-218 0</inkml:trace>
  <inkml:trace contextRef="#ctx0" brushRef="#br0" timeOffset="161540.85">8140 6090 237 0,'0'0'156'16,"0"0"-126"-16,0 0 15 16,0 0 13-16,0 0-5 15,0 0 19-15,0 0 9 16,0 0-46-16,0 0 18 16,-2 0-1-16,-9 0-34 15,-5 0 24-15,-1 7-21 16,-10 7-2-16,-2 7 21 15,-4 3-28-15,-6 8 21 16,6 2-9-16,4 5-10 16,0 2 25-16,11 2-25 15,4-6-5-15,10-1 13 16,4-4-10-16,0-3-6 0,23-3 12 16,8-8-2-16,7-7 13 15,7-8-29-15,-3-3 0 16,-3 0 6-16,-2-17-6 15,-10-4-2-15,-12-2-8 16,-9 1-21-16,-6 3 29 16,0-2-23-16,-27 10 25 15,-8 0 1-15,-9 10 1 16,-6 1-2-16,4 0 0 16,1 8-31-16,7 11-35 15,7 8-91-15,2-3-160 16,9-5-254-16</inkml:trace>
  <inkml:trace contextRef="#ctx0" brushRef="#br0" timeOffset="164015.95">7995 5661 6 0,'0'0'39'0,"0"0"-22"16,0 0 39-16,0 0 19 15,0 0 19-15,0 0-11 16,0-37 16-16,0 35-39 16,0 0 6-16,0 0 2 15,2-1-15-15,-2-2 5 16,6 1-37-16,-4-3 10 16,4-1-20-16,-2-5-2 15,-4-1-2-15,7-4-7 16,-5-3 3-16,0-2 3 0,-2 0-6 15,0-6-28 1,0-3 1-16,0-6-46 16,0-8 18-16,0-4-34 0,0-6-36 15,-2-5 35-15,-2-2 17 16,2-2 14-16,-3 7-4 16,1 4-17-16,0 8 52 15,-1 3 28-15,2 10 1 16,-1 0 18-16,2 4 1 15,-3 6 21-15,5 3 11 16,-2 0-16-16,2 4 15 16,0 0-3-16,0 0-6 15,0 0-15-15,0 0-13 0,0-2-1 16,5-2 14 0,-1 1-6-16,-2 0 15 0,3-1-28 15,0 1 6-15,-3 0 39 16,2 1-43-16,-2-3 0 15,0 1-10-15,3 1 8 16,-3-4-17-16,2 0-17 16,2-6-47-16,-2 0-3 15,0-5-10-15,3 1 31 16,-5-4 17-16,4-1 38 16,2-1 2-16,-2-4 9 15,1 3 20-15,3-1 21 0,-2-3-30 16,-2 7-3-1,1-1 4-15,-3 0-9 0,-4 4 7 16,2 0-10-16,-2 1 1 16,0 1 19-16,2 0-19 15,-2 0 9-15,0-1-3 16,0 0-11-16,0 1 24 16,0-2-24-16,0 0-5 15,0 0 7-15,0 1-4 16,0 5-10-16,0 2 5 15,0 4-6-15,0 0 5 16,0-2-14-16,0 2 10 16,0-2-6-16,0-2 13 15,0-1-2-15,0-2 0 16,0-3 3-16,0 0 0 0,0 2-3 16,0-2 0-16,0 1-5 15,0 2 7-15,3-1-2 16,2-3 0-16,-1-1 2 15,-2-2-8-15,5-3 1 16,-3 0 5-16,3-1-12 16,0-1 16-16,0-1-4 15,-3 1 0-15,0-1 2 16,3 1-3-16,-5 1 1 16,3 3 0-16,-3-2 0 15,0 3 1-15,3 2-1 16,-1 0 0-16,-2 0 4 15,0 0-4-15,1-5 2 16,1 1-2-16,-2 0 1 0,1 0 2 16,-1 2-1-16,-2 0 6 15,0 4-8-15,0 2 14 16,0 0-11-16,0 6-1 16,0-3-2-16,0 1 3 15,0-1-3-15,0-6 0 16,0-1 0-16,0 0 3 15,0 0-3-15,0-2 0 16,0 2-3-16,0 2 9 16,0 1-6-16,0 4 0 15,0-2 5-15,0 3-2 0,0 3 2 16,0-10-5 0,-2 4 9-16,-1-4 12 0,1 1-20 15,2 0-2-15,0-2 5 16,0-2 3-16,0 4-5 15,0 4-1-15,0 3-1 16,0 6 5-16,0 0-5 16,0 6 0-16,0-4 3 15,-4-1-3-15,1 0 7 16,1 1-4-16,2-2-3 16,-2-1 7-16,2 2-7 15,0-3 0-15,-2 4 0 16,2 1 11-16,0-3-9 15,0 6-2-15,0-1 7 0,-2 0 0 16,0 4 12-16,-1-2-19 16,-1 0 3-16,-1-3 1 15,1 0-1-15,-1-4-3 16,3 0 1-16,-2 0 8 16,4 3-9-16,0 0 5 15,0 4-4-15,0 0 18 16,0 2-16-16,0 2-2 15,0 2-1-15,0 0 6 16,0 2-6-16,0 2 0 16,0-1 1-16,0-1-1 15,0-1 2-15,0 1-2 16,0-4 0-16,0 0 1 0,0-2-5 16,0-2 4-16,0-3 0 15,0 2 2-15,2 0 0 16,0-1-2-16,0 3 0 15,3 1 5-15,-5 4-5 16,0 4 0-16,0-1 2 16,0 2 0-16,0-1 1 15,0 0-3-15,0 0 4 16,0 0 5-16,0-6 1 16,0 0-10-16,0 0 0 15,0-2 6-15,0 4-3 16,0 0-3-16,0 0 0 0,0 4 7 15,0 0-8 1,0 0 1-16,0 2 0 0,0 0-6 16,0 0 9-1,0 0-3-15,0 0 14 0,0 0-13 16,0-3 27-16,0 0-7 16,0-2-18-16,0 1 9 15,0 2-6-15,0-5-6 16,0 1 0-16,0-4 5 15,0-1 3-15,0 0-8 16,0-2 0-16,0 1 10 16,0 7-3-16,0 5 1 15,0 0-8-15,0 9-22 16,-13 41-65-16,-19 33-1 16,-8 24-33-16,-11-1-232 0</inkml:trace>
  <inkml:trace contextRef="#ctx0" brushRef="#br0" timeOffset="165887.44">2311 838 10 0,'2'-2'3'15,"-2"0"-2"-15,0 2 14 0,0 0-3 16,0 0-4-16,0 0-7 15,0-3-1-15,2 3 0 16,0 0-5-16,4 0-5 16,0 0 10-16,3 0 2 15,-1 0 30-15,6 0-23 16,2 0 3-16,2 0 1 16,2 0-12-16,2 0 7 15,2-1-4-15,1-1-2 16,2 0 2-16,4 0-4 15,-2 2 2-15,2-2-13 16,3 2 22-16,6 0-12 16,2 0 1-16,5 0 0 0,-2 0-3 15,-1 0 2-15,1 0-7 16,-1 0-5-16,3 0-31 16,-2 0 31-16</inkml:trace>
  <inkml:trace contextRef="#ctx0" brushRef="#br0" timeOffset="166064.72">3341 826 7 0,'0'0'38'0,"0"0"2"15,0 0-24-15,0 0 0 0,0 0-15 16,0 0 6 0,174-28-8-16,-147 23 1 0,6 2 0 15,3 1-4-15,1 2 4 16,4 0-13-16,1 0-16 15,-2 0-42-15</inkml:trace>
  <inkml:trace contextRef="#ctx0" brushRef="#br0" timeOffset="166274.6">4364 738 24 0,'0'0'26'0,"0"0"-3"16,0 0-12-1,0 0-10-15,0 0-1 0,0 0 0 16,177-28-3-16,-140 26-9 16,1 2-39-16,4-2 32 15</inkml:trace>
  <inkml:trace contextRef="#ctx0" brushRef="#br0" timeOffset="166471.49">5276 641 34 0,'0'0'36'0,"0"0"12"15,0 0-11-15,0 0-11 0,0 0-26 16,0 0 0-16,200-26 1 15,-167 26-1-15,4 0-25 16,1 0-8-16,1 0-41 16,7 0 24-16</inkml:trace>
  <inkml:trace contextRef="#ctx0" brushRef="#br0" timeOffset="166693.37">6248 585 10 0,'0'0'50'0,"0"0"-5"15,0 0 26 1,0 0-42-16,0 0-16 0,0 0 8 16,181-18-12-16,-146 18-7 15,3-2 1-15,3 2-3 16,-4 0-11-16,1 0-59 15,-1-2 27-15,4 2-7 16</inkml:trace>
  <inkml:trace contextRef="#ctx0" brushRef="#br0" timeOffset="166858.84">7112 502 18 0,'0'0'49'0,"0"0"-17"15,0 0 13-15,0 0-45 16,0 0 5-16,0 0-5 16,183-26-5-16,-149 26-19 15,4-3-47-15</inkml:trace>
  <inkml:trace contextRef="#ctx0" brushRef="#br0" timeOffset="167087.71">8007 395 62 0,'0'0'95'16,"0"0"-49"-16,0 0-25 15,0 0 12-15,0 0 18 16,0 0-22-16,222-55-24 15,-170 48-2-15,4 2-6 16,-1 5-16-16,-1 0-142 16</inkml:trace>
  <inkml:trace contextRef="#ctx0" brushRef="#br0" timeOffset="173518.73">8063 5761 9 0,'0'0'19'0,"0"0"0"15,0 0 2-15,0 0 17 16,0 0-10-16,0 0-3 15,0 0 26-15,-50-18-26 16,40 13 7-16,-2 5-17 16,-1 0-6-16,-1-3 8 15,1 1-14-15,-1-2-3 0,1 1 14 16,-2-1-14 0,1 1 21-16,1-4-2 0,-1 2 0 15,1-3 26-15,-1 0-7 16,-3-1 4-16,-1 2-16 15,-5-2-17-15,2 2-6 16,-6-2-3-16,-2 1 4 16,-2 0-3-16,-3 1-1 15,1 0 0-15,-4 0-3 16,0 0 15-16,-1 1-12 16,-2 1 1-16,0-2 3 15,-2 2 15-15,-3-4-18 16,0 1 12-16,3 1-5 15,-3-2 0-15,-4 4 4 16,0-3-6-16,-2-1-5 0,-3 1 8 16,1 1 8-16,-5-2 3 15,0 1-12-15,0 2 0 16,0 0 7-16,0 1-15 16,2 0 7-16,4-2 12 15,-4 4-10-15,-2 1-9 16,-3-2 1-16,-3-1 7 15,-4 0-7-15,6-2-1 16,-1 0 4-16,5 1-9 16,1 4 5-16,-3-3 0 15,2 5-1-15,-2-3 15 16,-2 1-20-16,-1 2 6 16,0-2 0-16,-2 0 5 15,3-1-5-15,2 0 0 0,0-1-2 16,2 4 12-16,3 0-11 15,-3 0 4-15,2 0-3 16,-2 0 9-16,-3 0-2 16,3 0-7-16,0 0 0 15,2 0 4-15,-2 0 1 16,4 0-5-16,-7 0 0 16,1 0 9-16,0 0-2 15,-2 0-7-15,3 0 0 16,1 0 8-16,5 0 0 15,1 0-8-15,2 0 0 0,0 2 2 16,1 3 4 0,-2-2-6-16,-5 1 0 0,-2 1 5 15,0 0-5 1,-4-1 0-16,4 2 0 0,0-1-6 16,2 0 15-16,0-1-15 15,1 2 6-15,3 0 0 16,1-1 8-16,2 2-8 15,4-2 0-15,-1 0-8 16,3-1 17-16,-1-2-9 16,3 0 0-16,1 0 1 15,-2 0 1-15,-5 2-2 16,-1-2 0-16,-4 0-5 16,3-2 17-16,5 0-12 0,-2 2 11 15,2 3 0-15,-5-2-6 16,0 5-5-16,2-2 0 15,3 0-12-15,13-2 22 16,8 0-10-16,5 2 0 16,1 3 7-16,3-2-15 15,1 0 8-15,1 3 0 16,-1-3-8-16,-3 5 9 16,-1 3-1-16,-1 1 0 15,-2-1 5-15,-2 2-7 16,-1-3 2-16,4 0 0 15,-2-2-2-15,5 0 7 16,1-3-5-16,1 0 0 0,6 1 1 16,-3 0-7-16,-3 0 6 15,1 4 0-15,-1 0-7 16,1 2 4-16,2 0 3 16,0 3 0-16,-2 0 2 15,3 1-16-15,-1 2 17 16,3-2-3-16,1 1 0 15,0-2-10-15,0 1 10 16,3 1 0-16,2-1 13 16,-3-5-9-16,1 3-3 15,2-1-1-15,-3-1 0 16,2 2 1-16,1-2-9 16,2 0 8-16,0 0 0 15,0-1-3-15,0-2 3 0,0 1 0 16,0-2-13-16,0 0 10 15,0 0 3-15,2-2 0 16,6 0 8-16,1-3 2 16,-1 4-7-16,6-3 13 15,-1 3 6-15,7-2-15 16,0 0 23-16,2 2-17 16,7-1-9-16,0 1 23 15,5-2-18-15,-1 1-9 16,3 0 0-16,0 1 19 15,0-1-25-15,1-2 6 0,-1 0 0 16,-1-1 11 0,4 2-8-16,1-4-3 0,2 2 0 15,5-3 8-15,1-2-8 16,8 2 0-16,-4-4 2 16,-3 2 1-16,4-2 0 15,3 0-3-15,6 0 0 16,1 0 19-16,1 0-26 15,-4 0 7-15,1 0 0 16,-3 0-2-16,-3 0 8 16,6 0-6-16,-1 0 0 15,4 0 8-15,1 0-8 0,3 0 0 16,0-5 1 0,3 0-2-16,-2 0 4 0,-1 1-3 15,-4 1 0-15,-1-1 8 16,-3 1-10-16,-2 1 2 15,-4 0 0-15,-2 1 1 16,2-1-1-16,0-2 0 16,0 1 0-16,1-2 8 15,0-2-20-15,4 1 12 16,1-1 0-16,4-2-3 16,1 2 8-16,-3 2-5 15,2 0 0-15,-5 2 4 16,-3-1-6-16,-1 3 2 15,-3-2 0-15,-4 2-3 0,0-2 5 16,1-2-2-16,2 0 0 16,3-1 6-16,4 0-9 15,2 2 3-15,2 1 0 16,0-2-1-16,1-1 5 16,-3 0-4-16,0 2 0 15,-2-2 7-15,3-1-10 16,-3 7 3-16,0-5 0 15,0 5-7-15,0 0 14 16,2 0-7-16,-5 0 0 16,-1 0 5-16,-3 0-14 15,-5 0 9-15,2 0 0 16,-1 0-3-16,-3 0 8 16,5 0-5-16,4-2 0 15,1-2 1-15,0 1-1 0,-1-2 0 16,2-1 0-16,1-2-5 15,0 0 15-15,-2-4-10 16,0 2 0-16,-2 1 1 16,2 0-6-16,0 1 5 15,2-2 0-15,-3 0-1 16,2 1 7-16,-3 0-6 16,-1-3 0-16,-4 0 4 15,-2-1-6-15,-3 1 2 16,1 0 0-16,-8 3-7 15,1-2 13-15,-5 4-6 16,-9-1 0-16,-2 2 4 16,-4-2-4-16,-1 2 0 0,1-5 0 15,5 1-3-15,0-2 9 16,0 1-6-16,1-2 0 16,0-1 4-16,-2 0-7 15,0 2 3-15,-9 0 0 16,-2 2-4-16,-4-3 18 15,-1 4-14-15,-1-1 17 16,-1-4-16-16,-2-2 31 16,0-7-32-16,0-4 0 15,-27-7-2-15,-15-7-3 16,-26 2 2-16,-32 1-58 16,-33-1-165-16,-41 0-208 0</inkml:trace>
  <inkml:trace contextRef="#ctx0" brushRef="#br0" timeOffset="174993.71">8381 5668 5 0,'0'0'54'15,"0"0"-25"-15,0 0 24 16,0 0-3-16,0 0-34 16,0 0 44-16,0 0-50 15,31-85 23-15,-31 80-10 16,0 3 7-16,0-1 27 16,0 1-21-16,0-3 6 15,0 1 2-15,0 1-20 16,0 1 17-16,0-3-22 0,0 3 1 15,0 2 15 1,0 0-34-16,0 0 2 16,0 0-3-16,0 0-19 0,0 0-5 15,0 0 5-15,-2 0 19 16,-7 0 11-16,-5 7-11 16,-1 9 0-16,-1 6 0 15,-1 7-5-15,-3 10 4 16,1 9-5-16,2 8 6 15,1 2 1-15,7-6 2 16,5-6-3-16,4-10-16 16,0-3 1-16,21-9-22 15,14-2 7-15,11-5-98 16,6-6-43-16</inkml:trace>
  <inkml:trace contextRef="#ctx0" brushRef="#br0" timeOffset="177032.94">8399 6025 1 0,'0'0'18'15,"0"0"12"-15,0 0-1 16,0 0-20-16,0 0 3 16,0 0-11-16,-7 0 11 15,7 0 26-15,0 0-18 16,0 0-3-16,0 0-17 0,0 0 1 16,0 7-1-1,0 2 11-15,0 3 15 0,7-1 4 16,8 0 1-16,4 1-3 15,5-2 4-15,7-1-25 16,5-4 21-16,4-3-13 16,3-2 6-16,3 0 16 15,1 0-35-15,2 0 24 16,0 0-21-16,0-3 0 16,2-3 0-16,3 1 9 15,4 3-13-15,2-1 4 16,2 3 2-16,1 0-7 15,-1 0 0-15,1 0 4 16,-1 0-4-16,-2 0 0 0,3 0 0 16,-1 2-9-16,2 1 24 15,3 6-15-15,3-4 0 16,-1 0-5-16,-3-3 5 16,-1-2 5-16,-7 0 9 15,-2 0-25-15,-5 0 19 16,-2 4-8-16,5 2 0 15,-1-3 3-15,3 4-6 16,2-2 3-16,0 0 0 16,3 1 7-16,3-3-5 15,1 4-2-15,-1-2 0 0,3-2 4 16,-3-1-11 0,-1 4 10-16,-1-2-3 0,0 1 10 15,-4 2-7-15,0-5-3 16,-4 1 0-16,0 2 2 15,2-5-10-15,-3 2 11 16,7 0-3-16,0-2 23 16,5 0-23-16,-2 0 12 15,1 2-12-15,1-2 7 16,-5 2-5-16,2-2-2 16,-1 1 0-16,1 6 6 15,2-2-5-15,1 2-2 16,0 1-1-16,-5-2 2 15,0 0 9-15,-4-1-9 0,2 0 0 16,-2-3-8-16,0 2 17 16,0-4-9-16,-2 0 0 15,2 0 2-15,2 0 5 16,0 0-7-16,3 0 0 16,-1 0 3-16,0 0 12 15,2 0-14-15,-4 0-1 16,-2 0 3-16,-5 0 1 15,-4 0-4-15,3-2 0 16,-4-2-2-16,1-1 10 16,-1-2-8-16,2 2 0 15,-6-4 4-15,-3 5-7 16,-4 0 3-16,-4 1 0 16,-7-2 3-16,-4 3 6 15,1-3-9-15,-2 2 4 0,6-1 3 16,1-3 1-16,6 2-8 15,3-2 0-15,-4 2 1 16,3-1 7-16,-5 0-8 16,-7 0 0-16,-1-5 3 15,-8 2 0-15,-2-1-3 16,-4-4 0-16,-3 0 35 16,0-2-25-16,-1-3 12 15,1 1-22-15,0-1 7 16,-1-3 3-16,0 3-9 15,-3 1-1-15,0 0 2 16,0 3 11-16,0-2-10 16,0 0 0-16,-10-2-3 0,-3 1 26 15,-3 0-21-15,-6-2-9 16,-2-1 8-16,-12-2 2 16,-2 0-6-16,-7-2-3 15,-4 1 3-15,-4-2 12 16,-9-3-12-16,-8 4-1 15,-10-3-8-15,-4-1 18 16,-8 4-8-16,-1-4-1 16,-1 1 7-16,-5 2-12 15,-5 3 8-15,-6 0-3 0,-1 2 0 16,-2 4 2 0,-1 0-9-16,3 5 7 0,1 3 0 15,3 3 10-15,5 0-10 16,2 4-1-16,4-1-12 15,-1 2 26-15,-5-1-13 16,2 0 0-16,-1-1 0 16,5 3 5-16,7 0-5 15,-2 0 0-15,1 0-8 16,-1 0 13-16,4 0-5 16,1 0 0-16,-1 0 0 15,4 0-3-15,0 0 7 16,6 0-4-16,-2 0 0 15,4 0 6-15,5 3-12 0,6 1 6 16,6 0 0-16,5 2 5 16,-1-3-5-16,3 4 0 15,-1 0-7-15,-3-2 18 16,1 2-11-16,-1 0 0 16,1 1 0-16,3 0-5 15,2 0 5-15,-1-2 0 16,2 0-1-16,1 2-3 15,0-4 4-15,-2 0 0 16,0-2 8-16,0-2-12 16,4 0 4-16,-1 0 0 15,1 0 0-15,0 0 4 16,3 0-5-16,2 0 1 0,4 5 0 16,3-4-6-1,2 3 14-15,0 0-8 0,-3-1 0 16,3 2 7-16,2-1-13 15,0 1 6-15,0-5 0 16,-2 0 8-16,0 3 4 16,-1 1-6-16,1-2-5 15,-7 1 11-15,-2 4-10 16,-12 3-2-16,-10 14-4 16,-18 13-11-16,-23 14-122 15,-24 12-238-15,-8 1-18 16</inkml:trace>
  <inkml:trace contextRef="#ctx0" brushRef="#br0" timeOffset="198088.22">7935 5974 18 0,'0'0'29'16,"7"0"-23"-16,0 0 7 0,-3 0-11 15,0-4-1 1,-1 1-1-16,-1 2-26 0,0-2 6 16</inkml:trace>
  <inkml:trace contextRef="#ctx0" brushRef="#br0" timeOffset="198489.96">7935 5974 14 0,'65'-65'18'16,"-65"65"12"-16,0 0 2 16,0 0 15-16,0 0 6 0,0 0-15 15,0-4-10-15,0 4 18 16,3 0-32-16,-3-2 11 15,0 2-12-15,0 0-9 16,0 0 16-16,0 0-12 16,0 0 0-16,0 0 31 15,0 0-33-15,0 0 17 16,0 0-13-16,0 0-10 16,0 0 17-16,0 0-16 15,0 0-1-15,0 0 8 16,0 0-3-16,0 0-5 15,0 0 0-15,0-3 0 16,0 3-1-16,0 0 1 0,0 0-20 16,0 0-40-16,0-5-40 15,0 3 15-15,0-2-40 16</inkml:trace>
  <inkml:trace contextRef="#ctx0" brushRef="#br0" timeOffset="206394.91">7846 7363 120 0,'0'0'79'16,"0"0"-37"-16,0 0 28 0,0 0 25 16,0 0-43-1,0 0-6-15,0 0-39 0,0 4-1 16,11 8 6-16,0 6-1 15,5 5-3-15,-1 2 34 16,6 4-25-16,-4-1 10 16,1-5-4-16,1 2 1 15,-9-10 24-15,3-2-38 16,-1-4 6-16,-3-2 18 16,-3-2-13-16,-2 2 7 15,0-3-2-15,-2-3-21 16,0 2 34-16,0-3-28 0,2 0 2 15,5 0 39-15,9-4-29 16,7-19 3-16,8-7-26 16,5-6 8-16,-5 0-17 15,-4 4-14-15,-8 4-26 16,-11 10-6-16,-7 6-91 16,-3 8-55-16,-5 4-181 15</inkml:trace>
  <inkml:trace contextRef="#ctx0" brushRef="#br0" timeOffset="207984.99">7748 9485 565 0,'0'0'150'16,"0"0"-140"-16,0 0 12 15,0 0 19-15,0 0-22 16,0 0 22-16,16-69-26 16,-14 67 12-16,-2 2-21 15,4 0-1-15,1 4-5 16,1 21 5-16,4 6 4 16,-4 10 32-16,3 5-28 15,-3 3 4-15,0-2-3 16,0-5-2-16,-2-8-7 0,1-7-5 15,-1-12 2 1,-2-4 4-16,0-10 3 0,-2-1-5 16,0 0 22-16,5 0 4 15,2-15 26-15,2-14-56 16,2-7 11-16,0 0-9 16,0 1 4-16,0 2-6 15,-2 5 0-15,-2 10 7 16,-1 4-4-16,-1 8-3 15,-1 6 0-15,1 0-12 16,2 0 12-16,4 22 0 16,0 8-3-16,0 0 7 15,-2 2 15-15,0-3-19 16,0-6 0-16,-3-5 5 16,-1-6-1-16,-1-7-4 15,-4-5 0-15,2 0 7 0,4 0 8 16,2-5-12-16,7-21 1 15,1-10-4-15,2-6 1 16,0 2-1-16,-2 3 0 16,-3 12 4-16,-4 9-1 15,-5 11-3-15,1 5 0 16,2 0-6-16,1 9 11 16,3 13-5-16,5 5 13 15,-3-4-8-15,3-3 8 16,-3-3-13-16,-1-5 0 15,-6-5 0-15,-1-5 7 0,-3 0-7 16,0-2 2-16,-2 0 8 16,4 0 4-16,4-2-14 15,0-16 0 1,3-4 0-16,-1-2 5 0,-2-2-5 16,1 3 0-16,0 6 3 15,-4 3-4-15,-1 7 1 16,-4 3 0-16,0 3-5 15,0 1 7-15,0 0-6 16,0 0 4-16,0 10-1 16,0 16-12-16,-4 4 13 15,-1 4 0-15,2-4-4 16,3-2 10-16,0-7-6 0,0-7 0 16,0-2 4-1,6-9-6-15,2 1 2 0,-1-4 0 16,1 0 0-16,0 0 6 15,1-7-6-15,-3-7 0 16,3-5-20-16,-2-6 17 16,0 4-30-16,-1 1 33 15,1 3-8-15,-1 0 6 16,1 7 2-16,-2 3 0 16,-1 6 6-16,-2 1-17 15,3 0 11-15,1 0-8 16,6 14-1-16,-1 4 12 0,0-3-3 15,-2 0 0-15,-3-5 5 16,1-3-4-16,-3-2 1 16,-2-3-2-16,4-2 2 15,-2 0 10-15,2 0-12 16,3-5 0-16,3-12 6 16,-4 0-3-16,3 2-1 15,-3 6-2-15,-6 7 0 16,0 2-4-16,0 0 3 15,5 0-4-15,-1 2 5 16,1 10-18-16,-2-3-9 16,-3-3-81-16,-2 0-28 15,0-6-160-15,0 0-207 16</inkml:trace>
  <inkml:trace contextRef="#ctx0" brushRef="#br0" timeOffset="208140">8477 9286 613 0,'0'0'178'16,"0"0"-128"-16,0 0-45 15,0 0 10-15,0 0-15 16,0 0-38-16,-22-25-147 16,0 52-120-16</inkml:trace>
  <inkml:trace contextRef="#ctx0" brushRef="#br0" timeOffset="208504.63">8165 10043 836 0,'0'0'179'0,"0"0"-127"16,0 0-16-16,0 0-22 15,0 0 38-15,0 0-30 16,120-125 2-16,-70 100-12 16,2 4-3-16,7-2-1 15,-4 2-8-15,-3 0 0 0,-8 5 9 16,-13 6 1-16,-8 3-10 16,-12 2 0-16,-7 5 11 15,-1 0-13-15,-3 0 2 16,0 0 0-16,0 0-12 15,0 0 13-15,0 0-2 16,0 0 0-16,0 0-25 16,0 0 8-16,0 0-57 15,0 0-25-15,0 0-6 16,-3-8-124-16,-8-11-104 16</inkml:trace>
  <inkml:trace contextRef="#ctx0" brushRef="#br0" timeOffset="210399.76">7942 9689 272 0,'0'0'135'0,"0"0"-55"15,0 0 1-15,0 0-12 16,0 0-7-16,0 0-44 16,-14-106-12-16,6 133-12 15,-1 6 9-15,4 6-3 0,1-2 6 16,1-3-4-16,3-3 4 16,0-9-6-16,0-5 0 15,0-7-2-15,3-6 2 16,6-1 0-16,2-3 21 15,7 0-10-15,4-12 22 16,5-15-33-16,-1-5 3 16,-1-4-6-16,-4-3-29 15,-11 2 18-15,-5 9 4 16,-5 6 10-16,0 12 3 16,-13 10 2-16,-14 0-3 15,-2 22-4-15,-2 12 13 16,2 10-11-16,4 4 18 0,12 0-7 15,3-1 18-15,10-6-29 16,0-4 0-16,0-7-2 16,10-14 7-16,9-10-10 15,10-6 1-15,5-5 4 16,3-21-1-16,4-9 1 16,-1-9 0-16,-4-9-3 15,2-2-18-15,-2-8 21 16,-7 5-9-16,-10 12 9 15,-7 13-9-15,-10 20 9 16,-2 13 0-16,0 0-5 16,-12 20 6-16,-7 18-1 15,-2 8 0-15,6 2 0 0,8-1 28 16,5-8-28 0,2-9 0-16,0-7-2 0,22-16-1 15,5-7 3-15,2 0 8 16,5-18 0-16,-1-12 16 15,-4-6-19-15,-2 0-5 16,-7 1 14-16,-9 4-13 16,-9 7 13-16,-2 10 1 15,0 4-14-15,-13 10-2 16,-14 0-3-16,-4 7-7 16,-8 16-51-16,4 1-74 15,6 1-130-15</inkml:trace>
  <inkml:trace contextRef="#ctx0" brushRef="#br0" timeOffset="211662.01">7928 6004 780 0,'0'0'172'16,"0"0"-151"-16,0 0-15 16,0 0 53-16,0 0 5 15,0 0 18-15,7 3-26 16,-7-3-32-16,0 2 32 15,0-2-51-15,2 0-3 16,-2 0 10-16,0 0 5 0,0 0-17 16,0 2 0-1,0-2 6-15,0 0 4 0,0 0-10 16,0 0 0-16,0 0-9 16,0 0 21-16,0 0-12 15,0 3 0-15,0-3 4 16,0 0-2-16,0 0-2 15,0 0 0-15,0 0-3 16,0 0 9-16,0 0-6 16,0 0 0-16,0 0 0 15,0 0 6-15,0 0-6 16,0 0 0-16,0 0-4 16,0 0 9-16,0 0-5 15,0 0 0-15,0 0 1 16,0 0-3-16,0 0 2 0,0 0 0 15,0 0-1 1,0 0 5-16,0 0-4 0,0 0 0 16,0 0 2-16,0 0-4 15,0 0 2-15,0 0 0 16,0 0-1-16,0 0-58 16,0 2-14-16,0 3-109 15,-19 10-121-15,-17-3-81 16</inkml:trace>
  <inkml:trace contextRef="#ctx0" brushRef="#br0" timeOffset="-206756.4">8138 9765 267 0,'-9'-20'127'0,"-5"1"-79"16,4 2-14-16,-1 2 61 0,-3 1-37 15,8 2-34-15,-3 3 29 16,1 3-2-16,6 4-22 15,-4 2 11-15,-5 0-40 16,-9 6 0-16,-9 26-2 16,-7 14-2-16,1 6 4 15,6 7 0-15,4-7 0 16,14-9 0-16,7-10 3 16,4-13-3-16,0-10 0 15,0-10-5-15,13 0 5 16,20-26 15-16,9-25-12 15,7-15-1-15,3-11-2 16,-10-2-12-16,-11 3 5 0,-13 6 14 16,-15 14-6-16,-3 15 5 15,0 19 13-15,-11 13 36 16,-10 9-41-16,-5 1-9 16,-6 29-5-16,-3 14 2 15,2 7-12-15,3 2 10 16,6 0 0-16,8-2-4 15,7-5 7-15,9-5-3 16,0-9 0-16,4-9-9 16,25-18 2-16,9-5 4 15,11-1 3-15,5-29 13 16,6-11-9-16,-4-10-8 0,-7-5-9 16,-8 1-4-1,-16-1 16-15,-11 10-5 0,-14 10 6 16,0 7 2-16,-8 15 3 15,-17 11 10-15,-10 3-15 16,-6 10 3-16,-3 23-10 16,1 12 7-16,1 2 0 15,2 6 0-15,9-2 1 16,4 0-1-16,11-3 0 16,11-6 0-16,5-11-1 15,0-13 1-15,14-9-3 16,15-9 3-16,7 0 6 15,4-27 9-15,-3-9-15 16,-1-7 7-16,-7-1 2 16,-7-2-9-16,-6 2 0 0,-11 4-9 15,-5 3 18-15,0 10-9 16,-12 7 0-16,-12 9 4 16,-9 11-8-16,-1 9 4 15,-4 25 0-15,-2 10-11 16,5 10 13-16,8 2-3 15,6 4 1-15,11-2 0 16,10-5-8-16,0-11 8 16,0-12 0-16,27-14-9 15,8-14 12-15,11-2-3 16,8-14 5-16,2-22-3 16,0-10-4-16,-8-7-29 0,-3-1 9 15,-7-4 21 1,-9 6-20-16,-9 6 13 0,-13 12-3 15,-7 14 11-15,0 13 10 16,-9 7-10-16,-20 7 4 16,-6 23-8-16,-2 8 0 15,2 6 4-15,6 4 0 16,4 2 1-16,3 0 4 16,9 3 2-16,2-11-7 15,11-9 0-15,0-14-5 16,0-13 5-16,15-6 0 15,12 0 3-15,4-23 8 16,4-12-11-16,2-7 0 0,-8-4-2 16,-5 2-10-16,-8 3 12 15,-8 9 0-15,-6 11 0 16,-2 9 0-16,0 7 3 16,-2 5-3-16,-17 2 0 15,-4 22-11-15,1 6 11 16,1 4 0-16,8 2 0 15,7 0-3-15,6-3 3 16,0-5 0-16,0-10-3 16,13-10-3-16,12-8-5 15,6 0-1-15,2-22 12 16,3-10 9-16,0-5-9 0,-8 0 0 16,-7 2-1-1,-11 5 8-15,-10 8-6 0,0 5 3 16,0 2-1-16,-26 7 7 15,-10 4-10-15,-4 4-5 16,-6 0-3-16,-1 0-44 16,3 12-14-16,-6 3-86 15,5-1-42-15,-3-1 38 16</inkml:trace>
  <inkml:trace contextRef="#ctx0" brushRef="#br0" timeOffset="-205841.49">7770 9413 31 0,'0'0'350'0,"0"0"-273"15,0 0-75-15,0 0 6 16,0 0-2-16,0 0-2 15,-71 40 23-15,71 0 1 16,0 2-17-16,3 1 18 16,9-4-17-16,9-7-7 15,-4-8 8-15,4-10-13 16,-1-7 0-16,-3-7 18 16,4 0 13-16,-1-14 1 0,-3-13-16 15,-1-4-9-15,-7 2-6 16,-7-3 19-16,-2 3-20 15,0 5 0-15,-4 6 4 16,-7 7 16-16,1 8-20 16,-3 3 2-16,-1 7-9 15,4 21 1-15,-3 10 6 16,3 3-3-16,8 0 9 16,2-4-4-16,0-11-2 15,6-5 2-15,15-10-10 16,1-11 12-16,7 0-4 15,7-5 5-15,-3-19-2 16,-4-2 16-16,-8-2-19 16,-8 0 0-16,-9 0 0 0,-4 5 6 15,0 0-6-15,0 7 0 16,-4 6 2-16,-9 8 2 16,1 2-4-16,-3 5-4 15,-1 24-10-15,5 7 16 16,2 3-4-16,9 0 2 15,0-1 0-15,0-11 2 16,22-4-2-16,7-9-2 16,10-10-7-16,3-4 12 15,2 0-3-15,-1-7 0 16,1-15-3-16,1-5-7 0,-3-2-7 16,-5 0 16-16,-8 0-10 15,-8 6 2-15,-10 5 1 16,-9 6 1-16,-2 7 6 15,0 5-9-15,-2 0 4 16,-16 3-17-16,0 21 22 16,-1 7-13-16,5 8 14 15,5 1 0-15,3 0 4 16,6-4 13-16,0-4-17 16,2-10 5-16,17-8 7 15,6-7-6-15,4-7 8 16,4 0-2-16,5-14-9 15,-2-11 11-15,0-1-14 16,-11-2 5-16,-8 7-6 16,-8 4 8-16,-6 5-7 0,-3 6 9 15,0 2-6-15,-10 4-3 16,-11 0-28-16,-6 2 0 16,-2 21-41-16,2 3-144 15,6-4-105-15</inkml:trace>
  <inkml:trace contextRef="#ctx0" brushRef="#br0" timeOffset="-205697.36">8689 9910 95 0,'0'0'78'16,"0"0"-78"-16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5CD9-A6EE-455B-A8B1-DFC0944B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CD230-B3B0-48AE-A035-014D63338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6C79-0366-4863-946D-800B1564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CE13-5C6A-4C23-92FE-9F9CBFC2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A1A5-AFE2-4953-8E92-5567C91D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AF38-27F3-4D93-BF41-5633502A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A0EF7-0965-4DE3-86C6-2CB13E115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61D9-5838-45C4-B433-0DA411B4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5E2D-DA5F-4C4E-997B-E01D9070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E11B1-5185-42E5-A8CB-49858104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8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86C526-9A95-46D1-9E9D-A3A8BA7A3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32AF-E01C-498F-9647-1596A9DF7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9889-5A8C-42FA-B844-172C176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D3FE-7689-40DB-9E0F-6A8E530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DB5F-7176-4DA3-9D29-3D5746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0984-5BA6-40C6-ADA4-2E2B5546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665B-85AC-4046-A684-0034A0CF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9DC00-298E-491C-8030-E7342CEF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54F7-9DE1-4E0F-B695-CCF21712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7631-ACC9-4735-B287-195890AF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FF0B-3EFC-4810-BEC2-79D85B14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AD8DE-5C90-480F-91E0-B40A740C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4073-33B1-4838-805D-974E7DF9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47F7-18EE-4A95-858F-2F4176AA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CF968-BF83-4679-9F8A-99D34784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3215-BB59-463E-9F0B-B606EF2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1753-F64D-4B9E-A2E2-AD6AFE26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33435-9373-4600-8F7A-B1C9BA6BA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008FE-03E3-4619-978C-EE51ABE2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82658-8C29-42CB-8F76-50290645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F9D4-7991-4AAD-AA27-4A960B66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8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1DCD-C5E4-48D7-96E7-99C6FC53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496F3-0C99-481E-8A11-9D1AA763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30C8C-E50F-444D-B800-B2244892A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94924-F705-4055-A771-17E4AEAA5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88F7A-B326-4A02-8FC2-A7222FA20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0D668-B565-4DBA-8F1A-E8928E87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8BE13-714D-434F-91B0-8D215457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D5530-8A9B-469C-A21B-E51C83A5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0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6886-7A9E-4095-9F67-708AAD9C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8C214-B79D-49DF-8D3D-53DCF9D7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8245C-F8F4-484B-991E-92EFE929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5D7C0-02B9-446C-A9CC-C4AF137C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CD3E1-1A57-4927-B503-62CD8B8A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D7D29-AAD5-4E2A-9117-ECC02D8C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3B860-0691-4710-A070-D57CC17A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4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338C-33DC-4B2D-ABCA-EEDBBE30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A7510-38A4-4354-B9AB-5085F560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385CA-3EE9-49AE-8FEA-F5EE645BF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1522-2381-4FA3-BA59-E8A1C241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6C00D-C240-4A8F-B845-5D38CA61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233B-E7BB-4A17-9475-24E19C46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8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DC6-F6CD-4E87-A0FE-00043AA7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07697-E51C-46B4-BE23-B17979D22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AA5E1-FC47-4A03-838F-7BA76A135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B632-9EBA-4B5E-B70F-4400E1E7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24B01-30B1-4B25-81BB-CDED6E3B4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B6E02-1826-446A-8F86-9068CF7C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E1BDC-AF84-4943-A0B5-66F3E284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87A50-C068-49C5-B772-95DCD9AC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1141-33AE-408F-9CC6-2B1D820AE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FF70B-DA68-434B-9A42-65715223F9F8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D88EA-C1F6-46BD-905B-BF0E728D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D6EAC-894B-45CA-9DDE-1931C105D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05650-58F6-445D-80A7-01BBB38E0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0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1DFE85-976C-4CFE-A34C-B962C776D3E0}"/>
                  </a:ext>
                </a:extLst>
              </p14:cNvPr>
              <p14:cNvContentPartPr/>
              <p14:nvPr/>
            </p14:nvContentPartPr>
            <p14:xfrm>
              <a:off x="304920" y="531720"/>
              <a:ext cx="11397960" cy="601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1DFE85-976C-4CFE-A34C-B962C776D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522360"/>
                <a:ext cx="11416680" cy="60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46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498FDF-40FC-476A-BAD5-DD4C43BA4E85}"/>
                  </a:ext>
                </a:extLst>
              </p14:cNvPr>
              <p14:cNvContentPartPr/>
              <p14:nvPr/>
            </p14:nvContentPartPr>
            <p14:xfrm>
              <a:off x="242280" y="266400"/>
              <a:ext cx="11768760" cy="592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498FDF-40FC-476A-BAD5-DD4C43BA4E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20" y="257040"/>
                <a:ext cx="11787480" cy="59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66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69A7FC-182A-4C8C-BBAA-0FD3FDC4F3FA}"/>
                  </a:ext>
                </a:extLst>
              </p14:cNvPr>
              <p14:cNvContentPartPr/>
              <p14:nvPr/>
            </p14:nvContentPartPr>
            <p14:xfrm>
              <a:off x="262080" y="210600"/>
              <a:ext cx="10724040" cy="615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69A7FC-182A-4C8C-BBAA-0FD3FDC4F3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720" y="201240"/>
                <a:ext cx="10742760" cy="616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99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434277-C5C7-4BA9-A735-1D4FE1D7C0C6}"/>
                  </a:ext>
                </a:extLst>
              </p14:cNvPr>
              <p14:cNvContentPartPr/>
              <p14:nvPr/>
            </p14:nvContentPartPr>
            <p14:xfrm>
              <a:off x="352080" y="470520"/>
              <a:ext cx="11788920" cy="613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434277-C5C7-4BA9-A735-1D4FE1D7C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720" y="461160"/>
                <a:ext cx="11807640" cy="61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44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D6D6C7-3647-4963-9EC9-2EB437284054}"/>
                  </a:ext>
                </a:extLst>
              </p14:cNvPr>
              <p14:cNvContentPartPr/>
              <p14:nvPr/>
            </p14:nvContentPartPr>
            <p14:xfrm>
              <a:off x="21600" y="166680"/>
              <a:ext cx="11719080" cy="609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D6D6C7-3647-4963-9EC9-2EB4372840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" y="157320"/>
                <a:ext cx="11737800" cy="61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75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7E650-50DD-4E98-939D-6B6A9143FF32}"/>
                  </a:ext>
                </a:extLst>
              </p14:cNvPr>
              <p14:cNvContentPartPr/>
              <p14:nvPr/>
            </p14:nvContentPartPr>
            <p14:xfrm>
              <a:off x="429840" y="100080"/>
              <a:ext cx="11584440" cy="626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7E650-50DD-4E98-939D-6B6A9143FF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480" y="90720"/>
                <a:ext cx="11603160" cy="62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29A3F2-F845-4316-8EE1-7739F47D1286}"/>
                  </a:ext>
                </a:extLst>
              </p14:cNvPr>
              <p14:cNvContentPartPr/>
              <p14:nvPr/>
            </p14:nvContentPartPr>
            <p14:xfrm>
              <a:off x="2338200" y="2183040"/>
              <a:ext cx="2469600" cy="237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29A3F2-F845-4316-8EE1-7739F47D12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8840" y="2173680"/>
                <a:ext cx="2488320" cy="239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40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B548B3-5D91-46B6-89AD-88471EF38138}"/>
                  </a:ext>
                </a:extLst>
              </p14:cNvPr>
              <p14:cNvContentPartPr/>
              <p14:nvPr/>
            </p14:nvContentPartPr>
            <p14:xfrm>
              <a:off x="189720" y="106920"/>
              <a:ext cx="10441080" cy="350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B548B3-5D91-46B6-89AD-88471EF381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60" y="97560"/>
                <a:ext cx="10459800" cy="35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61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Sinha</dc:creator>
  <cp:lastModifiedBy>Aritra Sinha</cp:lastModifiedBy>
  <cp:revision>3</cp:revision>
  <dcterms:created xsi:type="dcterms:W3CDTF">2021-01-30T05:05:58Z</dcterms:created>
  <dcterms:modified xsi:type="dcterms:W3CDTF">2021-01-30T15:33:03Z</dcterms:modified>
</cp:coreProperties>
</file>