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7:11:36.85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1196 3842 13 0,'0'0'97'0,"0"0"-52"15,0 0-38-15,2 0 48 16,1-4 38-16,0-3-53 15,-3 1 5-15,2 3 42 16,-2-2-31-16,0 4 12 16,0-1-41-16,0 2-10 15,0-2-4-15,2 2-4 16,-2 0-9-16,0 0 6 16,0 0-5-16,0 0-2 15,0 0 0-15,0 0 1 0,0 0 16 16,0 0-7-16,0 0-11 15,-4 0 2-15,-2 0 0 16,2 0 9-16,-2 0-4 16,-1 0-5-16,-2 0 0 15,-2 0 2-15,2 0-2 16,3 0 0-16,-1 0 2 16,2 0 0-16,0 2 2 15,5-2 0-15,0 2-4 16,0-2-2-16,0 0-3 15,3 4 4-15,19-2 2 16,16 1 116-16,16 2-78 16,8-5-23-16,9 0-6 15,-1 0 1-15,-10 0-8 16,-14 0-3-16,-12 0 10 0,-12 0-2 16,-8 0-2-16,-8 0-6 15,-6 0 19-15,0 0-11 16,0 0-5-16,0 0-3 15,0 0-13-15,0 0 12 16,0 0-85-16,-9 0-55 16,-8-2-31-16,-4-1-223 15</inkml:trace>
  <inkml:trace contextRef="#ctx0" brushRef="#br0" timeOffset="452.82">1333 3884 85 0,'0'0'106'15,"0"0"-2"-15,0 0 2 16,0 0 18-16,0 0-33 16,0 0-65-16,0-12 46 15,0 12-18-15,0 0-29 0,0 0 20 16,0 0-45 0,0 0-6-16,0 3-3 0,0 24-20 15,0 13 29-15,0 11 0 16,0 11 5-16,0 4-7 15,0 2 2-15,0-4 0 16,0-8 0-16,0-8 10 16,-5-5-10-16,3-11 0 15,0-6 0-15,2-10 21 16,0-2-14-16,0-9-7 16,0-2 0-16,0-2-1 15,0-1-22-15,0 0-96 0,0-1-139 16,9-28-146-16</inkml:trace>
  <inkml:trace contextRef="#ctx0" brushRef="#br0" timeOffset="1392.52">1530 4164 11 0,'0'0'192'0,"0"0"-64"0,0 0-78 16,0 0 12-16,0 0 3 15,0 0-25-15,-2 0 18 16,2 0-36-16,0 0 19 15,0 0 26-15,0 0-25 16,0 0 14-16,0 0-28 16,-2 0-23-16,-2 0-1 15,-5 4-4-15,-5 15 0 16,4 5-3-16,-1 3-5 16,1 5 1-16,8-3 7 0,2-3-3 15,0-4-10 1,0-2 0-16,4-4 13 0,12-6-6 15,7-3 6-15,2-7 12 16,1 0 31-16,3 0-34 16,0-14 26-16,-5-15-32 15,-1 0 2-15,-6-8 1 16,-7 3 0-16,-10 2-6 16,0 4 0-16,0 4-12 15,-12 5-3-15,-3 7-6 16,-6 4 21-16,-3 8-2 15,0 0-26-15,-1 11 22 16,3 11-4-16,3 0 4 16,11 0-7-16,6-4-7 15,2-2-12-15,0-4 31 16,22-2-24-16,12-7 25 0,10-3 34 16,7 0-25-16,1-11 26 15,-6-10-33-15,-5 0-2 16,-8 1 0-16,-8-2-37 15,-8-3 32 1,-6 2 5-16,-6-4 0 0,-3 1 9 16,-2 0-2-16,0 3 8 15,0 4 16-15,0 3-25 16,0 2 29-16,0 2-8 16,0 6-17-16,0 4 35 15,0 2-43-15,0 0 0 0,0 0-2 16,0 0-16-16,0 0 14 15,0 0-18-15,3 6 20 16,5 20-10-16,1 11 14 16,3 16-4-16,-4 10 3 15,-1 11 6-15,-3 7-1 16,-4 2-8-16,0 4 4 16,0-1 3-16,0-4 2 15,-2-6-9-15,-7-4 0 16,-1-5 16-16,0-9-18 15,-1-10 2-15,0-12 0 16,4-10 2-16,3-12-2 16,4-8-5-16,0-6-60 15,0 0-58-15,0-20 34 0,4-21-411 16</inkml:trace>
  <inkml:trace contextRef="#ctx0" brushRef="#br0" timeOffset="1721.34">1827 4371 60 0,'0'0'496'16,"0"0"-334"-16,0 0-35 16,0 0-83-16,0 0-19 0,0 0 13 15,43-142-33 1,-14 124-5-16,2 6 0 15,3 2 9-15,-3 3-18 16,0 5 9-16,-6 2 0 0,-6 0-5 16,-5 0 10-16,-5 15-10 15,-7 3 1-15,-2 4-28 16,0 4 32-16,-11 0 1 16,-11-2 16-16,-3-2-17 15,0-4-8-15,4-4 8 16,0-2-57-16,10-3-33 15,2-4-20-15,9-3-211 16,0-2-13-16</inkml:trace>
  <inkml:trace contextRef="#ctx0" brushRef="#br0" timeOffset="2603.84">2135 4407 393 0,'0'0'160'16,"0"0"-58"-16,0 0-28 16,0 0 0-16,0 0-51 15,0 0-10-15,80-94 4 16,-61 65-9-16,-2 0-4 16,-5-1-2-16,-2 2 9 15,-3 2-5-15,-1 4-6 0,-1 5 0 16,-2 6 3-1,-1 7 2-15,-2 1-5 0,0 3 0 16,0 0-31-16,0 0 26 16,0 0-27-16,0 0 32 15,0 0-7-15,0 7 11 16,-10 4-4-16,6 3 0 16,-3 3 2-16,1 2-4 15,2 6 2-15,-4 6 0 16,4-2-4-16,2 3 5 15,0 0-1-15,2-6 0 16,0-2 6-16,0-5-18 16,0-7 12-16,2-7-12 15,12-5 9-15,5 0 6 16,4-8 32-16,4-15-27 0,-3-9 8 16,-2-5-20-16,0 1 4 15,-3-2 0-15,-4 4 21 16,3 5-20-16,-7 6 34 15,1 7 11-15,-6 7-45 16,-2 6 18-16,3 3-19 16,-3 0-3-16,4 0-15 15,-4 0 17-15,0 8 1 16,0 5 0-16,-1-3 0 16,-1-2-10-16,0 1 10 15,0-4 0-15,0 0 0 16,-2-3 8-16,2-2-8 15,1 0 8-15,-3 0-4 16,5 0 24-16,-3 0-22 0,0-12-3 16,2-6 3-16,-4 0-6 15,0-1 0-15,0 2-4 16,0 0-13-16,0 5 11 16,0 0-11-16,-6 5-9 15,-4 2 24-15,0 3-46 16,-3 2 47-16,-3 0-14 15,3 18 0-15,-3 6 5 16,5 8 6-16,1 4 4 16,2 4-14-16,8 3 15 15,0-2-1-15,0-4 24 16,11-4-9-16,13-8 19 0,7-9-16 16,6-8 31-16,0-8 27 15,1 0-56 1,0-15 12-16,-7-18-32 0,-6-3-21 15,-12-6-56-15,-13-2-153 16,0 0-248-16</inkml:trace>
  <inkml:trace contextRef="#ctx0" brushRef="#br0" timeOffset="2904.66">2305 3822 602 0,'0'0'137'0,"0"0"-137"15,0 0-7-15,0 0-14 16,0 0 18-16,0 0 3 16,4 52 3-16,2-46 16 15,-1-6-1-15,0 0 108 16,-1 0-11-16,1-6-26 15,-1-10-83-15,-2-4-6 16,-2 2 5-16,0 3-5 16,0 3-6-16,0 7-33 15,-4 5-43-15,-12 0-7 16,-2 8-111-16,4 18-59 0</inkml:trace>
  <inkml:trace contextRef="#ctx0" brushRef="#br0" timeOffset="3719.76">3395 4068 410 0,'0'0'186'0,"0"0"-109"16,0 0-76-1,0 0-2-15,0 0-17 0,0 0 18 16,0 0 5-16,-27 63-2 15,27-53-6-15,0-5-9 16,0-2 12-16,0-3 28 16,0 0 28-16,0 0 38 15,0 0 49-15,0-7-79 16,0-4-22-16,0-3-42 0,0 3 11 16,0 8-23-16,0-1-17 15,-9 4-38-15,-7 0 10 16,-1 6-70-16,-1 16 0 15,5 4-61-15,3 1-173 16</inkml:trace>
  <inkml:trace contextRef="#ctx0" brushRef="#br0" timeOffset="4201.71">3350 4407 273 0,'0'0'105'16,"0"0"-98"-16,0 0-7 15,0 0-8-15,0 0 0 16,0 0 16-16,-3-30 21 16,3 28 20-16,3 2 25 15,-3 0 14-15,0 0-57 16,0 0-14-16,0 0-17 15,0 0-21-15,0 0 19 16,0 0-19-16,0 0 21 16,0 0 39-16,0 0-36 15,0 0 10-15,0 0-4 0,0 0-9 16,0 0 26 0,0 0-19-16,2-8 31 0,3-2-7 15,-3 2-18-15,-2 1-13 16,0 2 42-16,0 3-17 15,0 0 32-15,0 2-55 16,0 0 10-16,0 0-3 16,0 0-9-16,0 0-5 15,0 0-3-15,-2 9 4 16,2 3-17-16,0-3 21 16,0-4-23-16,0 1 0 15,0-6-57-15,0 0-107 0,9 0-24 16,8-3-44-16</inkml:trace>
  <inkml:trace contextRef="#ctx0" brushRef="#br0" timeOffset="5415">4759 3950 148 0,'0'0'235'16,"0"0"-143"-16,0 0-45 16,0 0-47-16,0 0 0 15,0 0 20-15,17-4 0 16,-11 4 21-16,-2 0-31 16,0 7 4-16,0 0 24 15,1 0-36-15,-1 0 0 16,-2-2 11-16,-2-4-4 15,2-1-6-15,-2 0 9 16,0 0 19-16,0 0 66 16,0 0-29-16,0-1-1 15,0-14-31-15,0-5-22 16,0 0-14-16,0 2 0 0,0-2 7 16,0 2-1-16,0 6-1 15,0 4-2-15,0 6-3 16,0 2-4-16,0 0-3 15,0 0-9-15,0 0-26 16,0 0 26-16,-8 14-10 16,-3 10 26-16,-5 6 5 15,-1 9 0-15,-4 7-5 16,1 7 0-16,3 9 10 16,-2 6-21-16,9 3 11 15,3-3 0-15,7-6 0 16,0-11-7-16,2-14 7 0,24-12 19 15,8-15 12 1,6-10 80-16,7 0-30 16,4-18-23-16,-1-11-28 0,-4-5-18 15,-5 2-24-15,-8 6-25 16,-6 6-103-16,-8 8-68 16,-5 5-334-16</inkml:trace>
  <inkml:trace contextRef="#ctx0" brushRef="#br0" timeOffset="6306.03">5113 4493 356 0,'0'0'96'16,"0"0"-82"-1,0 0 13-15,0 0 45 0,0 0 63 16,0 0-70-16,-2-44-60 15,2 12 87-15,0-8-27 16,0-2-3-16,0 0-19 16,0-1-37-16,0 6 3 15,0 6 16-15,0 12-16 16,0 9 37-16,0 6-33 16,0 4 1-16,0 0-14 15,0 0-33-15,0 22 26 0,-5 6-7 16,1 6 28-16,0-4-28 15,4-2-4-15,0-8-24 16,0-3 9-16,2-8-48 16,11-4 60-16,3 2-14 15,2-5-42-15,1-2 46 16,2 0-82-16,4-4 51 16,-4-13-82-16,2-2 59 15,-5 4 85-15,-7 6 57 16,-7 6 65-16,-2 0 6 15,0 3-62-15,-2 0-32 16,0 0-34-16,0 12 9 16,0 11-9-16,0 3 11 15,0 6 8-15,0-1 27 16,0-1-46-16,-4 1 8 0,2-5-8 16,2-4 12-16,0-2-12 15,0-8 0-15,0-3 0 16,4-7-11-16,8-2 11 15,1 0 0-15,7 0-1 16,3-11 1-16,1-7-47 16,0-8-39-16,-1-2-27 15,-3-3 101-15,-5 1 12 16,-4 6 42-16,1 3 46 16,-8 10-1-16,1 3-13 15,-5 6-2-15,2 2-41 16,-2 0-29-16,0 0-2 15,0 0-27-15,0 16 23 16,0 9-14-16,0-1 18 0,0 3 0 16,0-3 10-16,0 2-5 15,4-4-5-15,8-4 0 16,1-4-7-16,3-5 15 16,1-6-24-16,3-3 32 15,3-7-6-15,-1-20 29 16,-2-6-38-16,-7-4-1 15,-6 3 0-15,-7 3 15 16,0 0 21-16,0 6-12 16,-7 2-14-16,-6 9 27 15,-3 10-37-15,-4 4-3 0,-4 0-4 16,-3 24-29-16,0 5-17 16,8 6-57-16,7-5-76 15,10-7-163 1</inkml:trace>
  <inkml:trace contextRef="#ctx0" brushRef="#br0" timeOffset="6720.33">5900 4253 437 0,'0'0'234'0,"0"0"-114"16,0 0-19-16,0 0-64 15,0 0-29-15,0 0-8 16,-5-50 0-16,-17 62-10 16,-4 4 13-16,3 0-3 15,3 0 0 1,7 0 0-16,7 1-5 0,2-2 0 16,4 4-44-16,0-2 38 15,14 1-17-15,11 0 28 16,6-1-4-16,5-4-1 15,-1-1 5-15,-6-2 0 16,-10-4 1-16,-11-1 33 16,-8-2-31-16,0-1 23 15,0 3-3-15,-14 0 1 16,-9 1 43-16,-9 1-37 0,1-1-27 16,2-5 21-16,4-1-24 15,7 0-3-15,7 0-22 16,9 0-103-16,2 0-29 15,5-10-409-15</inkml:trace>
  <inkml:trace contextRef="#ctx0" brushRef="#br0" timeOffset="7121.98">6094 4238 280 0,'0'0'406'0,"0"0"-290"0,0 0 1 16,0 0-76-16,0 0-10 16,0 0-22-16,-14-20-4 15,1 20-7-15,-3 0 2 16,-1 3 0-16,1 7-3 16,1 4 3-16,1 4 0 15,5-2-9-15,5 1-5 16,4-2 11-16,0-3-5 15,0-2-21-15,13-1 24 16,14 3 1-16,8-3 4 16,4 3 17-16,-1 2-13 15,-5 2-3-15,-13-4-1 0,-9-2 1 16,-11-2-11-16,0 0 16 16,0 5-6-16,-20-2 54 15,-7 0-27-15,-7-1-5 16,3-6-22-16,4-3 7 15,6-1 13-15,9 0-20 16,1 0-32-16,3 0-35 16,6-10-177-16,2-6-320 15</inkml:trace>
  <inkml:trace contextRef="#ctx0" brushRef="#br0" timeOffset="8172.38">7148 4192 277 0,'0'0'152'16,"0"0"-83"-16,0 0-47 16,0 0-22-16,0 0-2 0,0 0 2 15,0 0 15-15,-94 13 0 16,81-3 19-1,3 1-16-15,0 4-12 0,4 1-6 16,3-2-5-16,3 2 3 16,0 0-16-16,19-2-14 15,12-1 32-15,6-4 20 16,-1-3 57-16,-11-2-30 16,-10-2-40-16,-8 1 23 15,-7-2-16-15,0 3-10 0,0 0-5 16,-7 4 15-1,-10 2 19-15,-8 0 54 16,-2-3-72-16,-2-5 20 16,4-2-19-16,4 0-14 0,2 0 21 15,6 0-16-15,4 0-7 16,7-2 0-16,2-1-27 16,0 1-73-16,6-3-191 15</inkml:trace>
  <inkml:trace contextRef="#ctx0" brushRef="#br0" timeOffset="9266.08">7299 4323 306 0,'0'0'293'0,"0"0"-206"16,0 0-52-16,0 0-19 15,0 0-13-15,0 0 36 16,27-7-24-16,-17 2 0 16,1-1 39-16,2-3-31 15,1-3 1-15,-4 1-13 16,2-1-3-16,-5 0 2 16,-3 1-10-16,0-1 0 15,-4 3-11-15,0-3 8 16,0 2-2-16,0 2 0 15,0 1-7-15,0 2 12 16,0 1-21-16,0 0 21 0,0 0-17 16,0 4 43-16,-4 0-26 15,-2 0 0-15,-1 0-15 16,-5 0 8-16,1 0 7 16,0 8-8-16,-2 1-2 15,4 2 4-15,-3 1 6 16,4 6 0-16,-1 2-18 15,5 3 18-15,2 9-1 16,2-5 1-16,0 1-24 16,0-2 27-16,8-5-8 15,7-6 1-15,6-3 4 16,3-10 19-16,3-2 14 0,5 0 4 16,1-18 19-16,-2-12-49 15,-2-4 15-15,-2-6-3 16,0-2-19-16,-6 0 32 15,-2 1-25-15,-4 2-3 16,-6 3 16-16,0 7-7 16,-5 8-13-16,-2 7 0 15,1 7 16-15,-3 5-23 16,0 2 7-16,0 0 0 16,0 0-24-16,0 0 2 15,0 0 0-15,0 0 14 16,0 0 8-16,-3 13 7 15,-3 4-7-15,-1 12 0 16,1 4-8-16,-4 7 14 16,4 7-6-16,-3 1 0 15,3 0 6-15,-2-1-6 0,6-10 0 16,2-3-1-16,0-8-15 16,0-7 16-16,0-8-3 15,10-7 3-15,3-4 0 16,5 0 19-16,1-7 7 15,2-18-26-15,-4-7 21 16,3-6-12-16,-1-3-9 16,0-5 0-16,4 0-6 15,-5-1-38-15,-5 1 44 16,-5 7 31-16,-4 9 22 0,-4 10-48 16,0 9 1-16,0 2-6 15,0 7 3-15,0 2-17 16,0-1 14-16,0 1 0 15,0 0-20-15,0 0 14 16,0 0 2-16,-4 0-3 16,-6 0 14-16,-3 5-15 15,-1 16 8-15,3 7 0 16,-1 7-14-16,8 11 0 16,2-1 11-16,2 1 3 15,0-6 0-15,0-6-17 16,14-5 17-16,-1-10 0 0,3-7 38 15,-1-4-30 1,1-4 21-16,1-4-2 0,6 0-22 16,4-12 5-16,2-18-10 15,-3-6-123-15,-4-7-183 16</inkml:trace>
  <inkml:trace contextRef="#ctx0" brushRef="#br0" timeOffset="9637.32">9150 4110 1184 0,'0'0'0'15,"0"0"-1061"-15</inkml:trace>
  <inkml:trace contextRef="#ctx0" brushRef="#br0" timeOffset="11308.22">8662 4293 32 0,'0'0'141'0,"0"0"-10"16,0 0 12-16,0 0-39 15,0 0 16-15,0 0 18 16,-5-60-71-16,5 53 25 15,0 6-22-15,0-1-38 0,0 2 35 16,0 0-65-16,0 0 11 16,0 0-13-1,0 0-4-15,0 0-2 0,7 3 6 16,2 16 0-16,-2 3-16 16,-3 7 11-16,-2 3 3 15,-2-3 0-15,0 0 2 16,0-10 12-16,0-7-12 15,0-4 0-15,0-6-8 16,3-2 7-16,-1 0 1 16,2 0 0-16,1-6 0 15,2-15 17-15,-1-4-17 0,1 1 0 16,2-2-11 0,0 2 15-16,0 0-4 15,4 4 0-15,-2 1-11 0,0 7 10 16,-1 4 1-16,-6 5 0 15,-2 3 4-15,-2 0-4 16,2 0-5-16,3 0-6 16,-1 18 1-16,0 6-3 15,2 3 9-15,-6 2 4 16,2 0 4-16,0-6 6 16,0 0-10-16,0-8 0 15,-2-2 6-15,2-8-5 16,0-3-1-16,-2-2 0 15,3 0 0-15,-1 0 12 16,4 0-12-16,2-10 0 16,0-10-19-16,3-5 7 0,3-1-10 15,-1 0 13-15,3-3-3 16,-1 1 12-16,1 4 0 16,-1 4 3-1,-1 5 4-15,-3 6 20 0,-4 3-27 16,-3 6 0-16,-2 0-11 15,0 0-12-15,3 0 21 16,0 12-3-16,1 4 5 16,-1 0 4-16,-1 0-4 15,0 2 1-15,-2-2 17 16,1 4-9-16,2 4-9 16,-3 0 0-16,2 3 6 0,1-3-3 15,-1-5-3-15,0-6 0 16,2-8-2-16,-2-5 2 15,4 0 0-15,1 0 5 16,5-14 9-16,1-12 9 16,1-4-23-16,-1-2 0 15,4-2-11-15,-2 2 18 16,1 6-7-16,-5 6 0 16,-1 8 3-16,-6 6 12 15,-1 3-15-15,-5 3 0 16,0 0-4-16,0 0-9 15,0 3 0-15,0 17-1 16,2 4 14-16,-2 4 7 0,0 4-7 16,0 3 0-16,0 2-4 15,4-3 10-15,3-4-6 16,0-10 0-16,2-8 4 16,1-7-20-16,9-5 15 15,1-9 1-15,5-21 24 16,-4-11-13-16,-7-2-11 15,-10 2 0-15,-4-4 13 16,0 3 45-16,0 8-40 16,-16 7-7-16,1 12 24 15,-1 8-35-15,-3 7-12 0,-6 0 1 16,-2 29-38-16,0 7-1 16,7 6-85-16,5-2-97 15,11-12-196-15</inkml:trace>
  <inkml:trace contextRef="#ctx0" brushRef="#br0" timeOffset="13331.39">9768 4267 12 0,'0'0'83'0,"0"0"-19"16,0 0 10-16,0 0 10 16,0 0-16-16,0 0 32 15,0 0-6-15,-14 6-3 16,5-6-25-16,-4 0-42 15,-1-2 34-15,2-5-21 16,-2 4-16-16,1-1 27 16,1 0-43-16,1 1 6 15,2 3 4-15,-7 0-13 16,6 0 10-16,-4 0-12 0,1 7-3 16,0 11-11-16,1 3 0 15,1 4 14-15,-1 1 0 16,6 2 7-16,2 0-16 15,2-4 9-15,2-3-7 16,0-8-1-16,0-4 16 16,8-5-5-16,8-4 4 15,5-3 13-15,0-22 34 16,4-12-41-16,0-5-3 16,-3-4 40-16,-2-4-44 15,-4-4 8-15,-3-3 6 16,-7 3-18-16,-3 5 49 15,-3 8-42-15,0 12-9 0,0 12 41 16,0 7-33-16,0 6 1 16,0 4-9-1,0 0 9-15,0 0-26 0,0 0 11 16,0 0 0-16,0 8-15 16,0 10 20-16,0 6 1 15,0 8 0-15,0 6 5 16,0 8-9-16,0 7 4 15,0-2 0-15,0 0-8 16,0-5 9-16,0-6-1 16,5-5 0-16,5-12-1 15,1-7-13-15,-1-5 3 0,-4-8 11 16,3-3-23 0,-1 0 41-16,6 0-18 15,1-8 7-15,4-10 2 0,1-4 1 16,0 0-10-16,0 0 0 15,-4 2-7 1,-3 0 16-16,-2 0-9 0,-2 0 0 16,-4 4 2-16,-3 2 6 15,-2 3-8-15,0 2 0 16,0 1-14-16,0 0 14 16,-7 2 0-16,0-1-1 15,-2 4 13-15,3 1-31 16,1-1 18-16,1 2 1 15,-1 1 2-15,5 0 3 16,-2 0-5-16,-3 0 0 0,1 0-8 16,-2 6-7-16,-1 14 6 15,0 6 9-15,0 2-15 16,5 4 17-16,2 0-2 16,0-2 0-16,7 0 2 15,15-4-13-15,1-4 11 16,-1-7 0-16,2-10-6 15,1-5 20-15,1-2-14 16,4-25 10-16,-4-14-1 16,-1-5 21-16,-3-5-30 15,-6-7 0-15,-5 2 22 16,-4 3-10-16,-1 2-12 16,-1 10 0-16,-1 6 7 15,-2 9-4-15,0 8-3 0,1 4 0 16,-3 5-3-16,0 4 12 15,0 3-9-15,2 2 0 16,-2 0 3-16,0 0-20 16,0 0 4-16,0 10 10 15,0 12-21-15,0 8 29 16,-2 5-5-16,-1 4 0 16,-1 6 3-16,2 3-12 15,2 2 9-15,0 0 0 16,0-4-10-16,0-4 15 15,0-6-5-15,4-8 0 0,10-5 4 16,-3-9-10 0,2-9 6-16,3-5 0 0,4 0 5 15,0-8 3 1,2-18-2-16,-1-5-3 0,-4-4 5 16,3 0-8-16,-5 0 0 15,2 3 0-15,-5 4-7 16,2 2 15-16,-3 6-8 15,-4 4 0-15,0 3 2 16,-5 9-4-16,0 3 2 16,-2 1-1-16,0 0-14 15,3 0-7-15,-3 0 16 0,2 16 5 16,0 4 2-16,0 6-8 16,0 2 7-16,3 2 0 15,-1-2-7-15,1-1 16 16,-1-6-9-1,5-4 0-15,-2-6 6 0,-1-5-8 16,1-3 2-16,0-3 0 16,4 0 16-16,3-11-6 15,3-10-10-15,3-2 0 16,-1 0 6-16,-2 0 0 16,1 0-6-16,-1 6 0 15,-1 1-9-15,-3 6 22 16,-1 3-13-16,-8 6 0 0,1 1 0 15,-1 0-19-15,3 6 17 16,-3 14 2-16,1 2-10 16,-3 2 22-16,0-2-12 15,-2-2 0-15,3-3 7 16,-3-5-4-16,0-7-3 16,0 2 0-16,0-6-4 15,0-1 11-15,2 0-7 16,2 0 10-16,5-4-10 15,5-16 22-15,1-6-22 16,3-2 0-16,-1 0-6 16,1 4 15-16,1-1-9 15,-4 5 0-15,-1 7 4 16,-6 3-1-16,-3 6-3 0,-3 4 0 16,0 0-8-1,-2 0-2-15,0 0 3 0,0 15 5 16,0 8 2-16,0 1-4 15,0-1 4-15,4 0 0 16,-2-3-6-16,6 0 14 16,-2-2-8-16,3-2 4 15,0-6 5-15,2-4-3 16,0-6-6-16,7 0 0 16,0 0 12-16,2-14-5 15,-5-10-14-15,-7-5-22 16,-8-2-96-16,0-5-50 15,0-4-322-15</inkml:trace>
  <inkml:trace contextRef="#ctx0" brushRef="#br0" timeOffset="13498.5">10642 3909 588 0,'0'0'195'16,"0"0"-78"-16,0 0-88 15,0 0-28-15,0 0-2 16,0 0-17-16,-20 53-85 16,20-35-144-16,0 1-161 15</inkml:trace>
  <inkml:trace contextRef="#ctx0" brushRef="#br0" timeOffset="14612.92">11178 4160 197 0,'0'0'140'0,"0"0"8"16,0 0-58-16,0 0-20 16,0 0-57-16,0 0-6 15,0 0-14-15,0 0 5 16,0 0 2-16,0 0 4 15,0 4 1-15,0 5 6 16,0-2 4-16,0 4-13 16,0-3 14-16,0 0-16 15,0-2 0-15,0-2 0 16,0-3 14-16,0-1-14 16,0 0 8-16,0 0-3 15,-2 0 56-15,-4-7-10 0,-1-12-51 16,1 2 23-16,-2 1-23 15,4 2 46-15,0 0 9 16,2 4-23-16,-3 2 32 16,3 0-60-16,-2 3-3 15,-1 1-1-15,-2 3 0 16,-4 1-1-16,0 0 0 16,-2 0 0-16,-2 0-15 15,-2 11 16-15,4 5 0 16,-3 7-9-16,6 0 0 15,-2 4 7-15,5 1 2 16,3-1 0-16,4 0-9 0,0-1 9 16,0-4-12-16,20-2 12 15,4-8-32-15,3-6 29 16,2-6-6-16,-4 0 9 16,-1-12 3-16,-6-9 4 15,-4-4-7-15,-4-3 29 16,0 1-19-16,-3 2 17 15,-1 3-11-15,-2 4-16 16,3 6 37-16,-5 3-30 16,1 5 33-16,-1 1 5 15,-2 3-41-15,2 0 21 0,-2 0-25 16,0 0 5-16,0 0-21 16,3 11 9-16,-1 18 7 15,-2 12-7 1,2 8 10-16,2 11-3 0,3 9 0 15,-1 0 8-15,6 1-12 16,-1-1 4-16,3-2 0 16,-1-8-2-16,-3-7 7 15,2-5-5-15,-5-12 0 16,-1-5 2-16,-4-7-5 16,0-10 4-16,1-2-1 15,-3-5 0-15,0-4-1 16,0-2 1-16,0 0 0 15,0 0 5-15,-9 0 27 16,-6-2-28-16,-8-15 7 0,1-3-3 16,-3-3 10-16,3-7-16 15,4-9 2-15,5-4 3 16,6-10 11-16,7-3-11 16,0 0-7-16,12 0 2 15,12 6 11-15,2 4-13 16,3 5 0-16,0 9-4 15,-6 6-7-15,-5 8-38 16,-9 6-46-16,-9 2-101 16,0-1-288-16</inkml:trace>
  <inkml:trace contextRef="#ctx0" brushRef="#br0" timeOffset="16559.45">12217 4099 217 0,'0'0'122'0,"0"0"-52"16,0 0-65-16,0 0 10 15,0 0 11-15,0 0-21 16,12 0 3-16,-10 0-8 16,0 6 3-16,2 3 59 15,-1 4-57-15,-1-3 30 16,0-1-23-16,0-2-5 15,-2-3 0-15,0-2 1 16,0-2-8-16,0 0 49 0,0 0-6 16,0 0 13-16,0 0 23 15,0-9-76-15,-2-4-1 16,-2-2 2-16,-1-2 1 16,1-1 14-16,-3-1-16 15,3 3 9-15,-3 2 26 16,0 4-36-16,3 5 35 15,2 2-35-15,0 1 10 16,-1 2-24-16,-3 0 1 16,-6 0 10-16,-1 10-9 15,-3 7-7-15,1-2 16 0,1 8-6 16,1 0 7-16,1 5-15 16,2 2 14-1,3-2 1-15,1 3-6 0,0-4-6 16,6 0 10-16,0-3 2 15,0-6-16-15,0-6 10 16,4-6-49-16,6-4 6 16,3-2 33-16,8-6 16 15,1-18 32-15,3-8-32 16,-3 0 3-16,-2 2 8 16,-2 2-11-16,-3 4 0 15,-4 3 1-15,1 8 11 0,-6 5-12 16,-1 4 12-16,-3 4 2 15,0 0-28 1,-2 0 10-16,2 0-3 0,0 12 7 16,4 9 22-16,-4 4 22 15,-2 0-38-15,2 4-2 16,-2-3 14-16,0-4-12 16,2-3-4-16,2-8-2 15,1-2 5-15,-3-6-5 16,2-3 0-16,4 0 3 15,4 0 7-15,9-14 34 16,0-12-23-16,2-4-13 16,-3-6 3-16,0 3-11 0,-4 6 0 15,-1 5 3 1,-1 8-2-16,-3 6-1 0,-4 4 0 16,0 4-3-1,-1 0-10-15,1 1 8 0,-1 22 5 16,-1 2 17-16,-2 1 23 15,-1 1-39-15,-2-3 5 16,0-8-2-16,2-4 8 16,-2-1-12-16,0-8 0 15,2 1 4-15,-2-4 4 16,0 0 0-16,4 0-8 16,1 0 22-16,1-4-19 15,8-16-6-15,1-4 2 16,5-6 1-16,1-1-3 15,-2 5 5-15,2 2-2 0,-3 9 0 16,-3 3-7 0,-6 5 5-16,0 6 2 0,-4 1-11 15,-3 0-4-15,0 0 1 16,0 16 14-16,-2 6 1 16,0 2 5-16,0-1 7 15,0 4-13-15,0-1 5 16,0-4 2-16,0-2-6 15,0-4-1-15,2-6 0 16,0-3 0-16,3-7-6 16,4 0 12-16,4 0 12 15,8-9 69-15,0-8-81 0,4-8-2 16,-3 1-4-16,1 2-114 16,-4 0-13-16,-2 8-113 15,-5 1-211-15</inkml:trace>
  <inkml:trace contextRef="#ctx0" brushRef="#br0" timeOffset="17260.05">12995 4205 142 0,'0'0'158'0,"0"0"-42"16,0 0-33-16,0 0-14 15,0 0-32-15,0 0-35 16,19-2 21-16,-17-4-11 0,-2 0-4 16,0-3 22-1,0-2-26-15,0-1 3 0,0-2 0 16,-2-4 3-16,-8 0-7 16,-3 0 19-16,2 1-12 15,0 3 38-15,0 6-40 16,2 2-5-16,2 5-3 15,0 1-1-15,-1 0-1 16,-6 1-11-16,3 13-14 16,0 4 23-16,1 4-8 0,4 2 6 15,2 1 1 1,4-1-16-16,0 0 20 16,0-4-6-16,0-2 7 15,4-6 14-15,2-6-14 0,4-4 0 16,3-2 37-16,3-2 5 15,6-20 7-15,-2-10-31 16,0-7-14-16,0 0 60 16,-6-6-44-16,-1 1 19 15,-5 0-5-15,2 0-29 16,-8-2 9-16,-2 6 0 16,0 6-14-16,0 6 51 15,0 10-46-15,0 6 2 16,0 2 3-16,0 6 6 15,0 1-18-15,0 3 2 0,0 0-11 16,0 0-1-16,-4 0-10 16,-1 0-2-16,0 15 19 15,-1 6-13-15,4 6 13 16,-1 4 3-16,3 6 2 16,0 4-5-16,0 5 5 15,0 0 0-15,3 1 0 16,10-4-6-16,3-4 6 15,2-8 0-15,-3-12 7 16,1-8-2-16,3-11-5 16,2 0-6-16,1-12 6 15,0-16-114-15,-2-6-169 0</inkml:trace>
  <inkml:trace contextRef="#ctx0" brushRef="#br0" timeOffset="18799.68">14231 3900 277 0,'0'0'221'0,"0"0"-92"15,0 0-18-15,0 0-56 16,0 0-11-16,0 0-14 0,-7-4-25 16,-9 4 5-16,-6 0 10 15,-2 10-12-15,-3 8 43 16,-4 4-49-16,4 2 14 15,4-1-16-15,5 0 11 16,12-1-22-16,3-3 4 16,3-8 2-16,0-5-7 15,21-4-27-15,4-2 39 16,0 0 23-16,0 0-11 16,-4 0-14-16,-1 5 2 15,-7 5-14-15,-4 2 10 16,-7 3-44-16,-2 4-32 0,0-2 38 15,0 2 1 1,-13-7 37-16,-3 0-10 0,-4-4 14 16,2-4-13-16,3-4 23 15,1 0-10-15,1-4 44 16,3-10 0-16,4 0 48 16,2 4-30-16,1 3-13 15,3 6 20-15,0 1-62 16,0 0 1-16,0 0-8 15,0 0-14-15,0 0 8 16,0 0-4-16,0 0 10 16,0 1-16-16,0 7 22 0,7 1-6 15,5-6 0 1,1 2-30-16,3-3 29 16,1-2-43-16,3 0 4 15,3-2 21-15,-4-15-58 0,0-2 38 16,-2-6 18-16,-1 0 6 15,-3-8 14-15,-1-1 2 16,-2-2 4-16,1-2 59 16,1-2-39-16,-1 2 7 15,-5 0 0-15,2 1-29 16,-6-1 49-16,0 5-29 16,0 2-2-16,-2 5 28 15,0 6-39-15,0 11 11 16,0 2 9-16,0 7-23 0,0 0 24 15,0 0-31 1,0 0 0-16,0 0-15 0,0 0 1 16,0 12 1-16,0 15 12 15,0 9-5-15,0 5 0 16,0 4 6-16,0 4 0 16,0 2-3-16,0 0 7 15,2-4-4-15,5-5 2 16,5-3 10-16,-2-6 0 15,3-5-12-15,1-7 3 16,-3-9-6-16,1-7 13 16,-4-5-10-16,1 0 22 15,2-3-21-15,3-17-1 0,1-6-20 16,1-5-75-16,-3 2 0 16,-4-4-152-16,-2 5-268 15</inkml:trace>
  <inkml:trace contextRef="#ctx0" brushRef="#br0" timeOffset="18988.58">14376 3909 142 0,'0'0'270'0,"0"0"-59"16,0 0-64-16,0 0 10 16,0 0-86-16,0 0 10 15,-18 0 0-15,24-7-30 16,12 0-8-16,5-6-43 0,5 5-28 15,1 2 25 1,-4 4-140-16,-1 2-74 0,-3 0-168 16</inkml:trace>
  <inkml:trace contextRef="#ctx0" brushRef="#br0" timeOffset="19543.27">14578 4171 79 0,'0'0'145'16,"0"0"-4"-16,0 0-46 15,0 0-7-15,0 0 7 0,0 0 40 16,2 2-17-16,10-18-67 16,1-9-15-1,1-1-34-15,1-4 26 0,-1-1-28 16,-3 0 3-16,-1 4 7 15,-3 0-2-15,-2 8-8 16,-3 2 27-16,0 11-8 16,-2 2 21-16,0 4-33 15,0 0-1-15,0 0-12 16,0 0-8-16,-2 14 14 16,-7 4 0-16,0 0-2 15,5-2-4-15,4-3-21 0,0-2-25 16,0-2 35-1,0-4-47-15,0 2 25 0,8-4-11 16,11 1-31 0,1 1 36-16,-1-4-50 0,0 3-23 15,-6 2 96-15,-2 3 8 16,-6 0 14-16,1 3 19 16,-2 6 19-16,-1-1 50 15,1-1-51-15,-2-3 16 16,3-2 17-16,-2-5-41 15,1-2 30-15,-2-4-5 16,0 0-27-16,0 0 55 16,0 0-29-16,7 0-33 15,1 0 3-15,0-6-23 0,3-6-32 16,3-2-75 0,3-8-108-16,-2-3-216 0</inkml:trace>
  <inkml:trace contextRef="#ctx0" brushRef="#br0" timeOffset="20559.68">15044 4000 3 0,'0'0'397'16,"0"0"-266"-16,0 0-109 15,0 0-22-15,0 0-24 16,0 0-42-16,3-1-9 16,-3 1 57-16,0 0 18 15,0 0 4-15,0 3 51 16,0 1-41-16,0 4-1 15,0 3-13-15,0-2 3 16,0-1 3-16,2 0-6 0,2-3-67 16,-2-3 52-16,3-2-12 15,-5 0 27-15,2 0 87 16,0 0-35-16,-2 0 41 16,0 0-22-16,2-2-29 15,-2-3 18-15,0 1-38 16,0-1 16-16,0-4 3 15,0 2-25-15,0-4 17 16,0 3-29-16,0 2-2 16,-2 2 21-16,-5 0-15 15,1 0-8-15,-3 3 0 16,-2 1 0-16,0 0-11 16,-3 0 11-16,3 0 0 15,-2 5-23-15,-1 9 23 0,6 3 0 16,-1 2 0-16,1 3-42 15,4 2 32-15,0 1-27 16,2-1 4-16,2-4 24 16,0-6-33-16,0-5 11 15,0-4-2-15,10-5-22 16,7 0 55-16,2-10-7 16,-1-15 15-16,0 2-19 15,-2-1 12-15,-3-1-1 16,0 7 1-16,4 0 6 15,0 4 27-15,-1 2 21 16,-1 4 5-16,-3 6 24 0,-4 2-74 16,1 0 9-16,0 0-19 15,5 4 7-15,-4 11 31 16,2 5-31-16,1 1-2 16,-4 0 17-16,2-3-13 15,0-5-9-15,-2-4 0 16,-2-5 5-16,0-4 20 15,1 0-25-15,1 0 0 16,3-9 11-16,1-13-11 16,1-5-21-16,-4-5-3 15,1-3-19-15,-5-4 34 0,-4 0-19 16,-2-5 28-16,0 2 24 16,0 0-23-16,0 4 29 15,0 6 2-15,0 10-22 16,-2 10 32-16,2 7-42 15,0 5 7 1,-4 0-15-16,4 0 3 0,0 0 0 16,0 0-4-16,0 2 9 15,0 17-11-15,0 3 11 16,0 3 0-16,0 9-7 16,0 1 9-16,0 0-2 15,0 2 0-15,0-2 7 16,0 0-7-16,0 1 0 15,0-5 0-15,4-8-12 16,0 0 17-16,0-7-5 0,-2-5 0 16,0-3 7-16,1-4-4 15,3-4 0-15,1 0-3 16,2 0 33-16,4-13-33 16,3-5-11-16,-3-2-30 15,1-3-95-15,-1-2-168 16</inkml:trace>
  <inkml:trace contextRef="#ctx0" brushRef="#br0" timeOffset="20772.56">15215 3921 414 0,'0'0'284'15,"0"0"-63"-15,0 0-81 16,0 0-54-16,0 0-36 15,0 0-40-15,63-51-10 16,-41 41 0-16,3 4 2 16,-2 3-4-16,-2 3-88 15,0 0-115-15,-3 0-124 16,-5 0-186-16</inkml:trace>
  <inkml:trace contextRef="#ctx0" brushRef="#br0" timeOffset="22079.94">15506 4084 143 0,'0'0'278'15,"0"0"-120"-15,0 0-41 16,0 0 30-16,0 0-116 15,0 0-17-15,8 0 17 16,6 0-29-16,4 0 34 16,0-1-36-16,1-11 0 15,-1 1 12-15,-2-3-1 0,0 0-11 16,-6 0 0-16,0-2-27 16,-6 2 2-16,1-2-66 15,-5 0 6-15,0 4 47 16,0 2 3-16,0 2 35 15,-5 3 19-15,-1 0 0 16,-4 5 25-16,2 0-36 16,-1 0 5-16,-1 0 6 15,0 0-12-15,1 0-7 16,1 0 4-16,0 10-4 16,1-1 39-16,3 4-28 15,2 3-1-15,2 4 25 16,0 0-33-16,0 1 26 15,6-4 5-15,13-2-25 0,2-4 34 16,4-6-35-16,2-4-6 16,2-1 17-16,2 0-18 15,0-15-3-15,2-7-29 16,3-2-54-16,-3-1-38 16,2 4-87-16,-7 0-52 15,-4 3 89-15,-5 6 151 16,-9 5 23-16,-3 2 124 15,-4 5-17-15,-3 0 1 16,2 0-58-16,-2 0-7 16,2 0 16-16,1 0-8 0,-1 5-5 15,-2 4-16 1,0-1-16-16,2 0 21 0,-2 0-30 16,0-2-5-1,0 1 15-15,0-4-8 0,0 1-7 16,0-2 2-16,0-2 7 15,0 0 11-15,0 0-14 16,0 0 6-16,0 0 41 16,0 0-42-16,-2-9 5 15,-10-8-16-15,3 0 9 16,-2 5 1-16,2-1-6 16,2 5 6-16,1 4 54 15,4 4-46-15,0 0 6 16,-3 0-24-16,-1 0 2 15,-6 4-17-15,-1 14 9 16,-1 4 6-16,1 5-6 0,5-2 10 16,-2 3-4-16,6 1 0 15,4-4-23-15,0 0 19 16,0-6-26-16,8-7-8 16,8-9 36-16,5-3-21 15,5-4 23-15,1-21 5 16,-1-5-2-16,-3 0 15 15,-8 4-15-15,-1 2 11 16,-5 4 64-16,-1 6-46 16,0 1 36-16,-4 8-21 15,-2 3-38-15,-2 0 14 0,0 2-23 16,2 0-2-16,-2 0-12 16,2 8-2-16,3 13 16 15,-1 6 0-15,4 11 2 16,0 13 0-16,-3 10-2 15,-1 12 0-15,-2 3-4 16,0 0 11-16,-2-6-7 16,0-8 0-16,0-8 4 15,0-10-6-15,0-9 2 16,0-7 0-16,0-7-2 16,0-8 6-16,-2-5-4 15,0-2 0-15,0-4 7 16,-3-2-7-16,3 0 0 15,-2 0 0-15,-6-2 53 16,-3-14-52-16,0-7 17 0,-3-2-2 16,6-5-11-16,-2-4 12 15,5-4-17-15,3-6 0 16,4-5-8-16,0-7 8 16,13-2-6-16,14 0-24 15,4 0-33-15,4 6-42 16,4 1-132-16,-6 5-329 15</inkml:trace>
  <inkml:trace contextRef="#ctx0" brushRef="#br0" timeOffset="22926.37">16268 3942 219 0,'0'0'175'0,"0"0"-5"16,0 0-53-16,0 0-50 16,0 0 33-16,0 0-55 15,0 0-37-15,0-8 33 16,0 6-27-16,0-2 49 16,0 0-15-16,0-2 10 15,0 2 5-15,0-1-48 16,0-2 1-16,0 3 28 15,2 1-40-15,-2 0 19 0,2 0-19 16,-2 3 7-16,0 0-16 16,2 0 5-16,-2 0-18 15,0 20 9-15,0 5 2 16,0 8 7-16,5 0 0 16,1 1 7-16,4-4-13 15,1-2 6-15,0-10-8 16,-2-6-8-16,2-12 0 15,5 0 16-15,3-8 0 16,4-22 4-16,2-6 8 16,-8 1-12-16,-1-2 0 15,-5 7-1-15,-2 2 20 0,-2 6-16 16,-5 6 20-16,0 6-23 16,-2 6 40-16,0 4-40 15,0 0 1-15,0 0 2 16,0 0 2-16,0 0-5 15,0 0 0-15,0 0 0 16,0 0-15-16,0 0 15 16,0 4 0-16,0 18-18 15,-4 7 17-15,-3 14 1 16,5 11 0-16,2 11 1 16,0 6-14-16,0 8 13 15,0-1 0-15,9 0-20 16,-5 0 16-16,-2-6 4 15,-2-7 0-15,0-10 3 16,0-11-9-16,0-15 6 0,-11-9 0 16,-2-8-8-16,0-6 20 15,-1-4-12-15,1-2 22 16,-3 0-19-16,-2-6 47 16,-2-20-46-16,-3-8 0 15,6-10 17-15,3-8-11 16,8-3-10-16,4-4 0 15,2 2 7-15,0 4-11 16,20 0 4-16,9 4 0 16,4 3-6-16,5 3 13 15,-2 5-14-15,-5 2 5 16,-4 7-46-16,-7 8 12 0,-9 5-94 16,-11 6-117-1,0-1-329-15</inkml:trace>
  <inkml:trace contextRef="#ctx0" brushRef="#br0" timeOffset="26756.87">17200 3942 178 0,'0'0'127'16,"0"0"-100"-16,0 0 47 16,0 0 38-16,7 0-25 0,5 0-16 15,7-7-49 1,1-4-5-16,0-4 30 0,4-5-41 15,3-1 5-15,-4-5 4 16,0-2-8-16,-2-1 27 16,-5-2-23-16,-3-2-4 15,-2 3 38-15,-4 2-42 16,-5 6 43-16,-2 2-27 16,0 4-15-16,0 3 29 15,0-2-21-15,0 4-10 16,0-6 48-16,0 5-48 15,0 0 19-15,-2 4 1 16,0 0-18-16,2 6 32 16,0-3-36-16,0 3 1 0,0 2 14 15,0 0-7-15,0 0-8 16,0 0 0-16,0 0 10 16,0 0-12-16,0 0 2 15,0 0 0-15,0 0-21 16,0 9 5-16,0 19 16 15,2 20-1-15,5 15 5 16,1 13-4-16,-4 10 0 16,-1 8 0-16,-3 12-8 15,0 5 14-15,0 6-6 16,0-1 0-16,-5-7 12 16,-5-10 0-16,-2-16-12 15,1-20 0-15,7-21 18 16,4-20-12-16,0-16-6 15,0-6 0-15,0 0 2 0,2-12 81 16,20-14-32-16,3-9-47 16,4-8 3-16,-5 1 2 15,-6-3-9-15,-1-1 0 16,-5-3 5-16,-5-1-23 16,-7-3 18-16,0-1 0 15,-5-2-22-15,-22 2 9 16,-6 5 2-16,-5 9 4 15,0 11-6-15,2 10-11 16,9 9 20-16,8 4 4 16,9 6 5-16,10-1 1 15,0 1-6-15,0-2 0 0,6-7 5 16,25-2-6-16,6-6 1 16,8 1 0-16,0-4-3 15,-8 3 7-15,-3 3-4 16,-7-1 0-16,-5 1 0 15,-5-1-10-15,-3 2 10 16,-3 3 0-16,-4 2-6 16,-2 4 15-16,-5 2-9 15,0 2 0-15,0 0 3 16,0 0-24-16,0 0 21 16,0 0-11-16,0 2-6 15,0 16 6-15,0 6 11 16,0 1 0-16,0-2 5 0,2 1-10 15,4-2 5-15,-1-4 0 16,-3-5-15-16,2-6 13 16,-4-5 2-16,5-2-5 15,4 0 10-15,2-13 18 16,5-16-23-16,-3 0 0 16,-4-6-10-16,-5 0 10 15,-4 4-3-15,0-4-13 16,0 2-28-16,-4 1 35 15,-9 3 4-15,4 5 5 16,-3 11 3-16,6 4 6 16,2 9-11-16,-6 0 2 0,1 0 0 15,-6 0-13-15,-1 14 13 16,1 7 0-16,1 3-18 16,5 7 18-16,3 6 0 15,6 3 0-15,0-1 2 16,2-4-18-16,21-7 16 15,-2-10-16-15,4-12 1 16,2-6 16-16,0 0-1 16,2-9 15-16,2-18-6 15,2-5 5-15,1-7-14 16,1-2 0-16,1-7 0 16,0-3 13-16,-5 1-13 15,-9 6 23-15,-6 14-4 16,-10 12 50-16,-6 10-42 15,0 6-22-15,0 2-5 0,0 0-12 16,-4 10 6-16,-14 14-8 16,-2 4 22-16,4-2-20 15,8-3-13-15,1-6-8 16,5 1 27-16,2-2-55 16,0 3 36-16,0-1 6 15,0 0-15-15,9-1 29 16,6 2-18-16,1-3 13 15,-3-2-6-15,3 1 15 16,-8-1 1-16,1-2 0 16,-1 2 2-16,-4-3 0 0,-2-1-2 15,2-4 0-15,1-4 39 16,1-2-36 0,6 0 32-16,5 0 45 0,8-4-28 15,4-14 15-15,-2 0-65 16,-3 3 0-16,-4-2 2 15,0 0 3-15,-1 2-14 16,-7 1-7-16,-1 5-76 16,-5 2-11-16,-6 7-169 15,0 0-469-15</inkml:trace>
  <inkml:trace contextRef="#ctx0" brushRef="#br0" timeOffset="27633.78">19023 3495 56 0,'0'0'114'16,"0"0"-12"-16,0 0 24 15,0 0 24-15,0 0-48 16,0 0-31 0,0-16-14-16,0 5 10 0,-2 5 19 15,0-3-40-15,-1 3 1 16,3 4 8-16,0-1-22 15,0 3 16-15,0 0-49 16,0 0-5-16,0 0-8 16,0 9-14-16,0 21 27 15,0 20 0-15,0 16 5 16,3 10-5-16,-1 5 0 16,0-1 0-16,-2-10-3 0,0-10 7 15,0-10-4 1,0-9 0-16,0-12 8 0,0-10-24 15,0-9 7 1,0-9-65-16,0-1 9 0,9-1-11 16,2-21 10-16,3-10-202 15,-6-7-38-15</inkml:trace>
  <inkml:trace contextRef="#ctx0" brushRef="#br0" timeOffset="27932.61">19023 3529 172 0,'0'0'202'0,"0"0"-56"16,0 0 1-16,0 0-44 0,0 0-58 15,0 0 8-15,-24-134-50 16,32 123 0-16,6 4 52 16,-1 2-50-16,3 5 22 15,-1 0-27-15,4 0 0 16,-2 12 19-16,-3 4-19 15,-8 2 0-15,-1-1 6 16,-5 1 1-16,0 0-7 16,-13 6 1-16,-16 4 7 15,-5 4 17-15,-2 8-25 16,5 3-4-16,7-4-11 16,10 1-124-16,10-10-107 15,4-7-24-15,0-11-77 16</inkml:trace>
  <inkml:trace contextRef="#ctx0" brushRef="#br0" timeOffset="29949.08">19144 3875 47 0,'0'0'71'0,"0"0"36"15,0 0 1-15,0 0 81 16,0 0-48-16,0 0-60 15,73 0 21-15,-57-9-55 16,1-6 12-16,4 1-40 16,-2-7-13-16,2 1 3 15,-5-2-9-15,-3 2 0 0,-7 4-10 16,-2-1-8-16,-4 8 6 16,0-2-6-16,0 6-19 15,0-2 33-15,-2 3-3 16,-2 3 7-16,-3 1-12 15,-3 0 12-15,-2 0-5 16,-1 5 5-16,-1 14-8 16,5 3 3-16,1 5 5 15,1 9 0-15,7 5-9 16,0 0 19-16,0 0-10 16,0-7 0-16,11-5 3 15,7-9 1-15,0-9 3 16,0-7-5-16,3-4 32 0,8-1-7 15,3-22 21-15,2-7-43 16,-3-2 3-16,-2-1 5 16,-5-4-13-16,-4 3 0 15,1-6 4-15,-8 3 8 16,-5 6 4-16,-3 4 17 16,-2 14-11-16,-3 8 43 15,0 5-62-15,0 0-2 16,0 0-2-16,-3 13-48 15,-15 9 49-15,-2 3 0 16,5-2-20-16,3-2 17 16,5-3-51-16,7-4-5 0,0 1 17 15,0-6-37-15,3 3 5 16,13-4 8-16,6 1-22 16,2-3 38-16,3-2 24 15,-5 1 26-15,-1 6-18 16,-8 1 21-16,-2 2-3 15,-4 0 49-15,2 1 12 16,-5-3 29-16,2-3-37 16,-1-4-14-16,0 0 17 15,-1-5-47-15,7 0 23 16,5 0 36-16,8-5-16 16,5-16-3-16,4-7-49 15,2-2 0-15,-2-2-4 16,-4-2 7-16,-10 4-6 15,-3 2-8-15,-5 2-10 0,-6 5 9 16,-3 5 0-16,0 4 12 16,-2 7-14-16,0 1 14 15,0 4-3-15,0 0-3 16,0 0-33-16,-13 1 33 16,-5 14 3-16,3-2 3 15,4 3-10-15,3 1 8 16,8 5-10-16,0-1 3 15,3 6 9-15,17-1-11 16,5-1 11-16,-1-2 0 0,-4-7-3 16,-4-6 8-16,-12-6-5 15,-4-2 0 1,0 1 0-16,0-3 0 0,-13 0 9 16,-9 0 6-16,1 0 20 15,6 0-29-15,6 0 13 16,6 0 4-16,3 0-20 15,0 0 43-15,0 0-39 16,0 0-3-16,0 0 38 16,0 0-41-16,0 0 15 15,0 0-16-15,0 0 4 16,0 0-21-16,5 0 13 16,11 0 4-16,2 0-10 15,-1 0 13-15,6 0-6 16,-3 0 3-16,2-12-19 0,3-5 10 15,1-3-12-15,1-2-7 16,2-6 26-16,-2-1-37 16,-3 3 39-16,-4 2 0 15,-4 5 7-15,-5 7-7 16,-7 6 0-16,-4 6 0 16,0 0-9-16,0 0-6 15,0 3-8-15,0 15 1 16,0 2 18-16,0 0-10 15,0-2 14-15,0-1 0 16,0-3-11-16,0 1 14 16,0 2-3-16,0-2 0 0,0-6 9 15,5-3-3-15,2-4-6 16,2-2 0-16,4 0 15 16,1 0-7-16,1-12-8 15,1-5 0-15,-1 0-6 16,1-7 1-16,-1-4-4 15,-1-5 9-15,-5 1-8 16,-5 3 16-16,-4 3-8 16,0 7 7-16,0 9-5 15,0 8 14-15,-4 2-16 16,-15 0 0-16,-2 17-18 16,-2 6 10-16,1 5 8 15,5 3 0-15,0-2 7 16,7 1-17-16,5 1 10 15,3-5 0-15,2 0-8 16,0-6 17-16,0-3-9 0,0-5 0 16,7-3 7-16,6-9 1 15,7 0-8-15,3 0 0 16,0-14 13-16,4-6-3 16,-2-2-10-16,0-4 0 15,1 0 5-15,-1 0-7 16,-3 4 2-16,-2 5 0 15,-7 6-11-15,-1 7 16 16,-6 4-5-16,3 0 0 0,-2 0-21 16,-2 20 10-1,-3 6 10-15,-2 3 1 0,0 0 24 16,0 0-9-16,0-4-15 16,0-4 0-16,0-8 5 15,0-5 6-15,0-4-11 16,0-2 0-16,0 0 3 15,0-2 13-15,0 0-15 16,0 0 12-16,11-16-8 16,11-9-10-16,5-10-4 15,0 3 9-15,-3-3-14 16,-2 8 20-16,-6 3-6 16,-3 6 0-16,-4 5 8 0,-4 8 13 15,-3 2-21 1,0 3 3-16,-2 0-6 0,0 0 5 15,3 0-2-15,-1 4 0 16,-2 10 0-16,6 7 52 16,-1 5-34-16,3-1-5 15,2 5 6-15,1-4-8 16,-3-3-11-16,4-3 0 16,3-5 7-16,3-4-21 15,9-2-49-15,7-9-50 16,3 0-87-16,3-20-493 15</inkml:trace>
  <inkml:trace contextRef="#ctx0" brushRef="#br0" timeOffset="30731.83">21194 3746 329 0,'0'0'252'0,"0"0"-156"16,0 0 21-16,0 0-55 15,0 0-33-15,0 0 18 16,0-25-44-16,0 17 33 15,0 3-22-15,0-5-13 16,-4 0 34-16,-3 2-35 16,-1 1 0-16,-4 7 0 15,-3 0-1-15,-10 0-2 16,-2 23-5-16,-4 8 8 16,0 6-11-16,6-3 11 15,8-7 0-15,7-4-8 0,10-8-8 16,0-4-6-1,0-5-6-15,0-4 2 0,0-2 17 16,0 0 9-16,7 0 0 16,13-16-4-16,5-8-13 15,2 2 8-15,-8 2 0 16,-1 4 9-16,-1 3-8 16,-9 8 8-16,1-2 0 15,-1 7 17-15,0 0-15 16,0 0 9-16,3 19 4 15,3 5-2-15,3 5 49 16,2 3-51-16,-1-3-7 0,-3-7 7 16,-4-6-1-1,-4-8-10-15,-2-5 0 16,-3-3 7-16,6 0 28 0,3-13-33 16,5-11 1-16,5-8-6 15,-2-3-3-15,4-10-18 16,-1-1-2-16,-7-7 1 15,1 1 17-15,-5-2 8 16,-4 4 0-16,0 6 32 16,-7 7-26-16,0 11 26 15,0 13-7-15,0 5-25 16,0 8 25-16,0 0-25 16,0 0-5-16,-10 0-17 15,0 0 24-15,-1 0-2 16,3 0 0-16,4 0 6 0,-2 4-20 15,-1 8 14-15,3 8-2 16,0 11-15-16,0 13 19 16,4 9-2-16,0 5 0 15,0 0 5-15,14-4-5 16,1-12 0-16,-3-11 0 16,1-10-4-16,-1-15 8 15,-1-3-4-15,7-3 2 16,6-4 2-16,2-18 10 15,4-10-14-15,-6-4-39 16,-9-4-78-16,-1-6-190 16</inkml:trace>
  <inkml:trace contextRef="#ctx0" brushRef="#br0" timeOffset="32211.01">22097 3463 162 0,'0'0'184'16,"0"0"48"-16,0 0-122 16,0 0-47-16,0 0-46 15,0 0-8-15,46-56 5 16,-23 41-11-16,-3 0 6 16,-2-6-9-16,-2 2 9 0,-1-5 5 15,-3-2-14 1,-2-1 0-16,2 4-3 0,-8 0 10 15,3 3-7-15,-7 4 0 16,0 6 5-16,0 6 11 16,0 2-16-16,0 2-15 15,0 0 14-15,0 0-39 16,0 18 40-16,-7 7 0 16,-4 4 5-16,0 7-8 15,0 4 3-15,-3 6 0 16,1 5 4-16,-3 5 8 15,-1 4 1-15,-1 2 13 16,-3-4-25-16,2-5 37 16,1-14-37-16,3-8 2 15,1-12 10-15,3-6-3 0,4-6-10 16,5-7 2-16,-1 0 7 16,-1 0 9-16,2 0 2 15,2-13-8-15,0-8 9 16,0-1-4-16,0 0-5 15,9 3 17-15,2 4-22 16,0 7 49-16,-5 3-53 16,2 5 8-16,-2 0 5 15,1 0-16-15,1 0 0 16,2 4 0-16,-1 13 0 16,1 7 3-16,2 5-3 15,-1 1 0-15,-3 0 0 0,-2-6 10 16,-2-6-10-1,0-4 0-15,-1-6 7 0,1-2-15 16,-4-6 8 0,6 0-7-16,8 0-6 0,4-2-4 15,11-17-3-15,2-7-29 16,0-9-22-16,2-5 66 16,-6-1-28-16,-4 1 33 15,-7 9-3-15,-5 8 16 16,-5 11-4-16,-4 9 29 15,-2 3-30-15,0 0 15 16,0 0-23-16,2 0-20 0,-2 5 20 16,0 16-19-1,0 3 19-15,0 2 0 0,0 2 3 16,0-2-1-16,0-2-2 16,0-2 0-16,2-5-7 15,4-5 15-15,0-1-8 16,1-8 0-16,1-3 8 15,8 0 2-15,2 0-10 16,2-14 3-16,3-3-7 16,-4-9-38-16,-1-2 15 15,-5-5 17-15,-3-3 1 16,-6 0-5-16,-4 0 4 16,0 8 10-16,0 8 1 15,0 9 10-15,-11 8-22 16,-9 3 11-16,-5 0 0 0,-4 3-8 15,0 11 8-15,2 3 0 16,10 1-12-16,1-1 16 16,7 0-7-16,5-1 3 15,4 2-17-15,0 0 6 16,0-3-8-16,17-2 19 16,10-2 38-16,4-4-32 15,7-4-6-15,3-3-16 16,1 0-131-16,5-22-102 15,-1-5-122-15</inkml:trace>
  <inkml:trace contextRef="#ctx0" brushRef="#br0" timeOffset="33264.58">22953 3580 51 0,'0'0'85'15,"0"0"10"-15,0 0-39 16,0 0 37-16,0 0-27 15,0 0-34-15,0 82 19 16,0-74-45-16,0-2 18 16,0-2-3-16,0-4-20 15,0 0 20-15,-2 0-18 16,2 0 6-16,-4 0 46 16,1 0-14-16,-1-10 3 15,2-7-37-15,0 2 0 0,-4-2 9 16,2 3-14-1,0 2 7-15,-3 2 22 0,5 5-23 16,-2-2 14-16,2 5 15 16,0 2-37-16,-8 0 0 15,1 0-19-15,-7 9 19 16,1 10-15-16,1 6 20 16,1 1-5-16,5 4 0 15,1 2 5-15,2-1-7 16,5 0 2-16,0-3 0 15,0-6-13-15,0-6-4 16,0-8 14-16,0-5-10 0,2-3 13 16,12 0 0-1,3-3 0-15,6-14 2 0,-3 2-7 16,-3-8 5-16,4-3 0 16,-1-3 0-16,3-8 2 15,-4 3-6-15,-3 5 11 16,-3 8-3-16,-6 9 41 15,-5 8-36-15,0 4-16 16,-2 0 7-16,0 6-49 16,0 16 33-16,0 6 6 15,-6 0 10-15,1 0-3 16,1 1 8-16,4-1-5 16,0 0 0-16,0-4 6 15,0-6-6-15,0-2 0 16,4-6 0-16,1-6 1 0,4-2 15 15,4-2-16-15,0 0 14 16,5-14-6-16,0-10-3 16,2-5-5-16,0-5-17 15,3 1 2-15,-6 1 16 16,-3 3-1-16,-1 7 12 16,-1 10-11-16,-6 4 40 15,-1 6-28-15,-3 2-8 16,0 0-5-16,-2 6-5 15,0 17 5-15,0 0 12 16,0 5-8-16,0 1 14 16,0-1-18-16,0-5 0 15,0-2 4-15,0-7 3 0,0-8-7 16,0 0 0-16,0-6 7 16,0 0-6-16,0 0-1 15,2 0 0-15,7-12 0 16,5-14-34-16,3-5-18 15,1-5 2-15,0-3 35 16,-5 0 15-16,-4 7 10 16,-2 8 17-16,-5 12 24 15,3 4-18-15,-5 7 20 16,2 1-38-16,-2 0-3 16,2 0-24-16,0 5 0 15,3 15 12-15,1 8 20 0,1 5-14 16,0 2 9-1,2-1-8-15,-1-2-3 16,6-7 10-16,-1-5-14 0,10-8-9 16,10-8-11-16,7-4-84 15,9-3-47-15,3-26-390 16</inkml:trace>
  <inkml:trace contextRef="#ctx0" brushRef="#br0" timeOffset="35284.98">23738 3604 160 0,'0'0'119'0,"0"0"-43"16,0 0 5-16,0 0 38 16,0 0-53-16,0 0-20 15,0 0-15-15,-25 0-22 16,10 0 28-16,-3 0-30 16,-3 0-7-16,2 5 19 15,1 7-15-15,5 2-4 16,3 1 0-16,8-6-10 0,2-1 3 15,0-4-9-15,0-4-4 16,0 0 17-16,2 0 6 16,10 0 58-16,3 0-31 15,1 0-27-15,-1 0 3 16,-1 5-6-16,-1 3 0 16,-3 1-13-16,-8 1 13 15,-2 3-21-15,0-2 1 16,-2 1 20-16,-14-2 20 15,-3 0 17-15,0-3-7 16,-1-6 25-16,-1-1-39 16,4 0 14-16,1 0-16 15,5 0-6-15,2 0-16 16,5 0-4-16,1 0-115 0,3 0-232 16</inkml:trace>
  <inkml:trace contextRef="#ctx0" brushRef="#br0" timeOffset="39345.71">1217 6356 6 0,'0'0'157'16,"0"0"-33"-16,0 0 10 16,0 0-47-16,0 0-17 15,0 0 21-15,0-6-64 16,0 6 9-16,0 0-4 16,0 0-12-16,0 0 35 15,0 0-38-15,0 0 3 16,0 0 39-16,0-1-44 15,0 1 21-15,0-3-9 16,0-2-24-16,0 0 25 16,0-1-28-16,0 2 0 15,0 2 33-15,0 2-31 16,0 0 18-16,0 0-20 0,0 0-1 16,0 0-12-16,0 0 0 15,0 0-18-15,0 9 31 16,-7 11-11-16,-5 9 11 15,4 3-2-15,-3 4 5 16,-1-1 5-16,1 0-8 16,1 0 0-16,-2-3-9 15,1-4 3-15,0-7 3 16,-3 0 0-16,8-11 6 16,-1-4 8-16,3-2-11 15,-1-4 0-15,5 0 18 16,-2 0-8-16,-1 0 1 0,3 0 7 15,0-2-14-15,0-8 13 16,0 2 2-16,0 0-19 16,0 2 24-16,0 4-14 15,0 0 4-15,0-1-14 16,0 3-1-16,5 0-11 16,4 0 1-16,9 0 11 15,2 7 0-15,3 9 3 16,-4 4-3-16,-3-4 0 15,-1-2 0-15,-3-3-3 16,-3-6 3-16,-3-5 0 16,1 0 0-16,2 0 15 15,-2-1-9-15,5-20-1 0,2-7 3 16,-3-6-2-16,3-6-6 16,-5 2-18-16,-5 0 11 15,0 1-8-15,-4 6 14 16,0 1-1-16,0 2 2 15,0 1-4-15,0 8 4 16,-2 2 0-16,-2 3-10 16,0 6 2-16,1 4 0 15,-1 1 4-15,0 0 0 16,2 3 3-16,-4-2 1 16,2 0 0-16,0 0-11 15,-1 2 17-15,1-2-6 0,0 2 0 16,-4 0 3-16,4 0-16 15,0 0 13-15,-1 0 0 16,-1 0-13-16,-1 2-1 16,0 10-4-16,3 2 5 15,-3 4 1-15,3 7-2 16,4 3 2-16,0 4-4 16,0 2 11-16,2 0 4 15,11-2-4-15,5-6 5 16,-3-6 0-16,-1-10-2 15,1-4 2-15,4-6 0 16,1 0-6-16,4 0 6 16,0-14-6-16,-1-2-7 15,-3 0-66-15,-2 2 14 16,-2 2-3-16,-8 3 32 0,-1 1 34 16,-1 5-7-16,-3 1 9 15,0 0 8-15,-3 2-3 16,0 0 24-16,0 0-29 15,0 0-18-15,0 0 15 16,0 0-33-16,0 6 36 16,0 10 15-16,0 0 7 15,0 4 7-15,0 4-29 16,0 0 0-16,0 1 6 16,4-2 1-16,2-3-7 15,-1-2 0-15,-1-6 6 0,-2-4 4 16,0-4-10-1,-2-4 0-15,2 0-14 0,4 0 31 16,0 0-9-16,5-14 24 16,5-11-32-16,-3-6 5 15,-1 1-5-15,-8-1 0 16,-4 8-8-16,0 0 17 16,0 6-9-16,0 5 11 15,-2 2-10-15,-3 7-2 16,-4 3 10-16,0 0-9 15,-5 0 0-15,-1 5-1 16,-1 13 1-16,3-2 0 0,0 4-5 16,4 4-13-1,4 0 11-15,5 0 3 0,0 2-2 16,0-3 7-16,0-8-1 16,3-6 0-16,3-8 4 15,6-1-1-15,5 0 4 16,4-24 18-16,1-4-7 15,3-4-9-15,-6 2-9 16,-1 8 0-16,0 2-10 16,-2 4 0-16,-1 4-12 15,-1 4 22-15,-3 2-15 16,0 4 15-16,0 2-3 16,-4 0-20-16,-1 0 8 15,2 13 15-15,-4 11 0 16,-2 7 13-16,-2 5 35 0,0-2-34 15,0-2 3-15,0-8-17 16,0-8 9-16,0-4 2 16,0-8-11-16,0-1 0 15,0-3 14-15,0 0-13 16,0 0 27-16,0-15 9 16,0-10-37-16,9-6-6 15,1-1 3-15,4 0 3 16,-1 6-2-16,3 4 5 15,-1 4-6-15,-1 6-2 16,-1 4 1-16,1 4-5 16,-5 4 9-16,0 0-3 15,-2 0-10-15,-1 0 3 16,1 9 10-16,-3 8 1 0,1 1 7 16,-1 4 35-16,-2-4-43 15,-2 0 5-15,0-4 16 16,0-4-14-16,3-2-3 15,-3-5-4-15,0 2 3 16,0-5 8-16,2 0-9 16,3 0 0-16,-1-5 37 15,2-12-38-15,5-10 4 16,-1 1-5-16,3 1 1 16,-1 1-3-16,-2 4 2 15,3 2 0-15,-3 6-7 16,-2 4 13-16,-5 6-9 0,-3 2 3 15,0 0-10-15,0 0 3 16,0 0-13-16,0 0 20 16,2 8 6-16,2 6 1 15,0 4 15-15,2 5-10 16,-2 6-5-16,3 5 7 16,-3 0-14-16,-2 2 0 15,2-4 4-15,-2-6-4 16,4-8-2-16,-2-9-60 15,9-9-47-15,3 0-101 16,8-13-141-16</inkml:trace>
  <inkml:trace contextRef="#ctx0" brushRef="#br0" timeOffset="40819.22">2325 6541 113 0,'0'0'306'15,"0"0"-187"-15,0 0-84 16,0 0-5-16,0 0 23 16,0 0-51-16,0 0 19 15,0 18-4-15,0-14-7 16,0-2 31-16,0-1-26 16,0-1-8-16,0 0 10 15,0 0-6-15,0 0-6 16,0 0 11-16,0 0-16 0,-2 0 42 15,-6-9-42-15,2-3 1 16,-3-2 17-16,3 3-7 16,-2-2-8-16,2 3 23 15,-1 1-21-15,1 2 38 16,-2 2-43-16,4 3 2 16,0 2-11-16,-1 0-3 15,-3 0 9-15,-2 0 3 16,2 0 0-16,-1 0-18 15,0 11 18-15,0 1 0 16,2-1-15-16,-4 6 13 16,2 3 1-16,2 6 0 0,-1 2 1 15,6 4-5 1,-1-4 5-16,3-3 0 0,0-6-7 16,0-1 7-16,3-8 0 15,5-1 0-15,3-7-8 16,1-2-1-16,1 0 6 15,5-14 6-15,-1-11-6 16,1-5-9-16,-1-2 6 16,-7-2-15-16,1 0 12 15,-4 4-4-15,-2 2 13 16,-1 3 0-16,-2 9 17 16,3 4-14-16,-5 9 15 15,0 1 3-15,0 2-18 0,0 0-6 16,0 0-29-16,0 0 18 15,0 10 2-15,0 6 24 16,-2 1-3 0,-5 8 9-16,0 3-17 0,4 0 21 15,1 2-22-15,2-5 0 16,0 1 9-16,0-9-1 16,5-2-8-16,6-7 0 15,2-7 3-15,3-1 13 16,2 0-16-16,-2-14 2 15,-1-8-22-15,-1-2 14 16,1 0-19-16,-3 0-13 0,-2 2 21 16,-3 2 12-1,-3 1 5-15,1 5 0 0,-2-1 38 16,-3 3-33-16,0 2 27 16,2 6-3-16,0-1-24 15,-2 5 33 1,0 0-38-16,0 0 3 0,0 0-17 15,0 0 11-15,0 0 3 16,0 5-2-16,0 9 6 16,0 4 7-16,0 3-11 15,0 2 0-15,0 0 2 16,0 0 4-16,0-5-6 16,0-1 0-16,2-8 9 15,2-1-4-15,-1-4-5 16,-1-4 0-16,0 0 10 0,2 0 0 15,6 0-10-15,5-21 23 16,3-4-13-16,-1-3 1 16,2 0-11-16,-3 2 0 15,-1 4-8-15,-4 1 15 16,-4 7-7-16,0 4 0 16,-3 5 3-16,-2 2-9 15,0 3 6-15,0 0-14 16,-2 0 9-16,2 5-30 15,-2 12 35-15,0 7 2 0,0 3 2 16,0 1 17 0,0-5-21-16,0 3 0 15,0-9 5-15,0-2 2 16,0-4-7-16,0-8 0 0,0 0 7 16,0-3 1-16,0 0-8 15,0 0 0-15,0 0 34 16,7-17-34-16,11-8-9 15,0-3-1-15,2 0-15 16,0 2 22-16,-5 5-20 16,-1 3 23-16,-3 4-13 15,-1 5 14-15,-4 3-2 16,1 2 0-16,-3 4-4 16,0 0-10-16,-4 0 5 15,0 2 2-15,0 15-7 0,0 4 30 16,0-1-14-1,0 0 5-15,0 0 0 16,0-2 17-16,2-1-21 16,6 0-1-16,0-5 19 0,1-4-12 15,3-4-16-15,1-4 12 16,5 0-4-16,-1 0 36 16,4-16-36-16,-6-6-54 15,-3-4 2-15,-8-2-115 16,-4-2-109-16</inkml:trace>
  <inkml:trace contextRef="#ctx0" brushRef="#br0" timeOffset="41075.15">2423 6246 657 0,'0'0'121'15,"0"0"-75"-15,0 0-46 16,0 0-1-16,0 0-7 16,0 0 16-16,2 12 2 15,2-12 28-15,1 0 13 16,1 0 28-16,-4 0-61 16,1-4-8-16,-1-1 1 15,-2 2-11-15,0 3-45 16,0 0-78-16,0 0-214 0</inkml:trace>
  <inkml:trace contextRef="#ctx0" brushRef="#br0" timeOffset="42378.93">3472 6326 307 0,'0'0'252'15,"0"0"-202"1,0 0-31-16,0 0-19 0,0 0 0 16,0 0 15-16,-11 0-14 15,9 0 11-15,2 0 4 16,0 0 7-16,0 0 61 16,0 0-16-16,0 0-17 15,0 0 11-15,0 0-51 16,0 0 23-16,0 0-5 15,0 0-27-15,0-2-4 16,0 0-48-16,0 2-66 0,0 0-96 16,0 0-327-16</inkml:trace>
  <inkml:trace contextRef="#ctx0" brushRef="#br0" timeOffset="42572.82">3499 6529 387 0,'0'0'522'15,"0"0"-339"-15,0 0-87 16,0 0-32-16,0 0-63 16,0 0 5-16,-2-64-12 0,2 61-21 15,8 3-119 1,11 0-166-16,-1 0-343 0</inkml:trace>
  <inkml:trace contextRef="#ctx0" brushRef="#br0" timeOffset="43391.26">4643 6292 143 0,'0'0'148'0,"0"0"-51"15,0 0 69-15,0 0-39 16,0 0-49-16,0 0 31 15,-2-82-48-15,2 75 17 16,0 0-16-16,0 5-14 16,0 2 28-16,0 0-56 15,0 0-18-15,0 0 0 16,0 0-2-16,0 0-3 16,0 0-8-16,0 16-16 15,0 18 21-15,0 9 6 16,-2 6 0-16,-7 10-6 0,4-5 6 15,-2-3-1-15,3 0-43 16,4-12-25-16,0-2 23 16,0-11-76-16,0-12-54 15,0-10-37-15,0-4-164 16</inkml:trace>
  <inkml:trace contextRef="#ctx0" brushRef="#br0" timeOffset="43944.2">4616 6372 314 0,'0'0'228'16,"0"0"-106"-16,0 0-48 16,0 0 48-16,0 0-84 15,0 0-29-15,-13-84 37 16,20 64-22-16,3 2 25 15,4-3-42-15,1 6 4 16,1 1 8-16,4 2-19 16,2 6-9-16,3 6-8 15,-2 0 16-15,-4 9-4 16,-1 14 0-16,-7 3-16 16,-7 4 18-16,-4-2-43 15,0-2 41-15,-6 0-4 0,-19 3 18 16,-6 1-8-1,2-2-1-15,5-4-24 0,8-6-6 16,10-12-85-16,6-6 31 16,0 0 67-16,4-2 16 15,19-16 1-15,3 0-9 16,4 1 9-16,-1 10-14 16,-1 2 7-16,3 5 7 15,1 0-22-15,-1 10 20 16,-7 12-1-16,-6 2 3 15,-14 1 0-15,-4-1 68 16,0 2-59-16,-22 0 66 0,-5-2 17 16,3-2-54-1,-3-2 6-15,7-4-18 0,0-3-23 16,2-1 26-16,8-7-29 16,-2-1 0-16,7-1-4 15,5-3-62-15,0 0-127 16,11-19-354-16</inkml:trace>
  <inkml:trace contextRef="#ctx0" brushRef="#br0" timeOffset="45185.32">5193 6409 138 0,'0'0'219'0,"0"0"-152"15,0 0-48-15,0 0 4 16,0 0-23-16,0 0-27 16,0-5 25-16,0 5-1 15,0 0 3-15,0 0 0 16,0 0 5-16,0 7 8 15,0-4-13-15,0 1 2 16,0-1 5-16,0-1-6 16,0-2 15-16,0 0 1 0,0 0 26 15,0 0 60 1,0 0-29-16,0 0-7 0,0-2-21 16,0-10-38-16,0-1-8 15,0 3 0-15,0 1 10 16,-2 0 2-16,-4 1-12 15,-1 4 1-15,0 1-5 16,2 0 0-16,1 2-5 16,0 1 5-16,-3 0 8 15,-2 0-9-15,0 0-4 16,-2 4 9-16,2 6-13 16,-4 4 16-16,2 1-3 15,-3 7 0-15,-1 5 5 0,3 3-4 16,4 4-1-16,1-2 0 15,5 0-12-15,2-9 15 16,0-6-9-16,0-2-1 16,0-10 4-16,9-1 1 15,1-4 4-15,9 0 20 16,1-2 26-16,-1-20-44 16,4-2 8-16,2-4-12 15,-1 0-4-15,-2-1 1 16,-2 3-10-16,-4 5 13 15,-5 3 2-15,-4 10 1 16,-5 4-3-16,0 2 0 0,-2 2-5 16,0 0-7-16,0 0-29 15,0 16 41-15,0 6 26 16,0 2-17-16,0 0-3 16,0 1 12-16,0 2-15 15,0-5 32-15,0-4-33 16,0-6-2-16,0-4 10 15,0-3-3-15,0-5-7 16,0 0 13-16,2 0-13 16,6 0 28-16,2-7-4 15,5-13-10-15,6-6 4 16,-1 0-16-16,-2 1-2 16,-2 4 0-16,-3 3 3 15,1 4-5-15,-6 6 2 16,-4 3 0-16,1 5-11 0,-3 0 8 15,-2 0-8-15,0 0-9 16,0 15 17-16,0 4 3 16,0 4 5-16,0 3 0 15,0-2 6-15,0-2-4 16,0-4-7-16,0-8 0 16,0-2 7-16,0-6-2 15,0-2-5-15,0 0 0 16,0 0 20-16,0 0-18 15,5-6-4-15,10-17-11 0,4-3-8 16,-2 1 10 0,3-1 11-16,-5 4 0 15,1 1-4-15,-3 8 8 16,-3 4-4-16,-6 4 1 0,1 2 6 16,-5 3-2-16,2 0-5 15,-2 0-6-15,4 0 0 16,0 12 12-16,-2 5 7 15,4 2 0-15,-2 4-9 16,3 5 10-16,-1 0-14 16,1 0 0-16,0-4 1 15,-1-9 5-15,3-2-12 16,-2-9-14-16,4-4-39 16,4-3 9-16,8-23-96 15,0-13-198-15,-2-1-47 0</inkml:trace>
  <inkml:trace contextRef="#ctx0" brushRef="#br0" timeOffset="45730.01">5766 6391 43 0,'0'0'289'16,"0"0"-79"-16,0 0-50 16,0 0 9-16,0 0-92 15,0 0-75-15,0-125 61 16,0 125-23-16,0 0-4 16,0 0-36-16,0 0 0 15,0 0-12-15,0 0-7 16,0 16 19-16,0 6-3 15,0 4 6-15,0 4-4 16,0 2 1-16,0 3 0 0,-2-1-2 16,-2 0 11-1,-3-4-9-15,0-2 0 0,3-6 3 16,-1-7 0-16,5-1-3 16,0-11 0-16,0-1-9 15,0-2 25-15,0 0-16 16,0 0 38-16,0 0 1 15,0-10 41-15,0-11-77 16,9-4 6-16,5-5-8 16,-1 0-1-16,5-2-5 15,1 1-12-15,2 4-12 16,6 1 23-16,-3 5-15 16,3 6-38-16,-5 4 36 15,-6 7-48-15,-7 4 35 16,-7 0-19-16,-2 2-63 0,0 12 35 15,0 2-40-15,-13 3 57 16,-12 3 62-16,0 0-20 16,1-1 24-16,9 2 0 15,1-7 6-15,5-2-2 16,7-6-4-16,2-3 0 16,0 0 25-16,0 2-19 15,8-2 67-15,15 4 14 16,4 3-36-16,4 3-10 15,0 2-41-15,0-3-9 16,-2-2-141-16,-4-9-187 16</inkml:trace>
  <inkml:trace contextRef="#ctx0" brushRef="#br0" timeOffset="47173.19">6088 6430 467 0,'0'0'233'15,"0"0"-144"-15,0 0 46 16,0 0-85-16,0 0 19 16,0 0-13-16,0-34-42 15,0 34 34-15,0 0-48 16,0 0 0-16,0 0-13 16,0 0 1-16,0 0-5 15,0 17 16-15,0 5 1 0,0 4-3 16,0 3 3-1,0 1 0-15,0-1 1 0,0-5 1 16,4-2-2-16,0-6 0 16,-1-8 6-16,1-3-18 15,0-5-6-15,0 0 18 16,8-11 24-16,1-12-24 16,1-4-1-16,1-5-10 15,3 1 0-15,-2 3-1 16,0 6 12-16,-3 4 0 15,1 7 1-15,-6 1 2 16,-4 6-6-16,1 1 1 0,-1 3-12 16,4 0 4-16,-4 0 10 15,0 9 0-15,0 10-12 16,-4 8 26-16,0 2-7 16,0 0 5-16,0-1-9 15,0 0 18-15,0-6-21 16,0-8 1-16,0-6 0 15,0-8 10-15,0 0-11 16,0 0 16-16,7-2-11 16,7-16 39-16,-1-6-44 15,3-3 0-15,-1 1-6 16,3-4 6-16,-1 1-9 16,4 3-2-16,-3 2 11 15,-5 4-8-15,-2 6 8 0,-2 5 0 16,-4 6-7-16,-1 1 9 15,-4 2-4-15,0 0 2 16,2 0-26-16,-2 5 21 16,2 11-5-16,1 4 10 15,-1 3 14-15,-2-1-3 16,4 3-7-16,1 0 0 16,2-1 1-16,1-4 7 15,3-6-12-15,3-6 0 16,3-8-1-16,4 0 7 15,6-4-9-15,0-18 3 0,2 0-68 16,0-2-17 0,-3 2-48-16,-2 4-22 0,-6 2 97 15,1 4 52-15,-6 0 6 16,-3-1 82-16,0 4 11 16,-8 4 22-16,-2 3-23 15,0 2-38-15,0 0 10 16,0 0-61-16,0 0 18 15,0 0-7-15,0-3-12 16,0-1 31-16,-2-5-33 16,-12 1 0-16,3 1-5 15,0 0 5-15,-2 7-6 16,4 0 4-16,-3 0 4 16,-1 0-14-16,2 3 12 15,-2 13-3-15,2 1-17 0,4 4 17 16,2 3 0-16,5 2 3 15,0-3-37-15,0 1 35 16,7-4-38-16,4-11-18 16,0-7 53-16,3-2-7 15,-1-4 12-15,5-18 16 16,-3 0-12-16,-1-2 26 16,-3 2-28-16,-1 1 1 15,-2 4 8-15,1 2 0 16,-5 5-11-16,3 3 29 15,-4 3-16-15,-1 1 24 16,0 3-37-16,-2 0 1 0,2 0-20 16,0 0 0-1,3 10 15-15,-1 16 4 0,-2 10 0 16,0 15 4-16,0 12-4 16,1 10 0-16,0 5-5 15,1 4 10-15,0-7-5 16,-1-2 0-16,-1-6 7 15,-2-2-9-15,0-11 2 16,0-6 0-16,0-14 2 16,0-10 7-16,0-10-9 15,0-7 3-15,-2-2 4 16,2-5 30-16,-3 0-5 16,-1 0 6-16,-6-10 40 15,0-18-76-15,-3-8 8 0,1-11-9 16,8-5 8-16,4-9 16 15,0-4-25-15,16-9 0 16,15-5 3-16,9-5 2 16,-1 4-5-16,-1 8 0 15,-7 12-27-15,-10 17 19 16,-17 10-53-16,-4 7-61 16,-22 1-143-16,-31 1-458 15</inkml:trace>
  <inkml:trace contextRef="#ctx0" brushRef="#br0" timeOffset="47328.09">6252 6159 1041 0,'0'0'161'0,"0"0"-120"15,0 0-41-15,0 0-56 16,0 0-148-16,0 0-375 15</inkml:trace>
  <inkml:trace contextRef="#ctx0" brushRef="#br0" timeOffset="48983.49">7656 6291 167 0,'0'0'220'0,"0"0"-62"15,0 0-41-15,0 0-77 16,0 0 25-16,0 0-14 16,5-19-28-16,-5 19 26 15,0 0-36-15,0 0-1 16,0 0 15-16,0 0-27 15,0 0-6-15,0 6 6 16,0 7 0-16,0-4 5 16,0 0-5-16,0-8 0 0,0 1 4 15,0-2 10 1,0 0-14-16,0 0 18 0,0 0-18 16,0 0 62-16,0 0-47 15,0-8-6-15,0-4-6 16,0 0 1-16,0 0-4 15,-5-4 0-15,3 2 4 16,-2-2-4-16,2 4 0 16,-3 2 0-16,1 4-15 15,0 3 11-15,-1 0 3 16,2 3-7-16,-1 0-14 16,0 0 10-16,-5 0-10 15,-3 6 18-15,-1 8-14 0,-3 4 21 16,1 0-3-16,-1 2 0 15,1 3 5-15,1-1-5 16,-1 2 0-16,1 1 0 16,3 3 2-16,1 0 4 15,0 0-6-15,6 1 0 16,1-7 9-16,3-2-9 16,0-6 0-16,0-4 0 15,0-6-3-15,0-2 3 16,7-2 0-16,3 0 18 15,0 0-10-15,3-16 21 16,1-4-29-16,4-2 0 0,2-2-2 16,0-2 6-16,3 2-4 15,-6 2 0-15,-3 3 7 16,-3 5 6-16,-5 7-9 16,-4 0-3-16,1 6 20 15,-3 1-21-15,0 0-7 16,2 0-5-16,3 13 6 15,-3 5 2-15,0 2 4 16,0 1 0-16,1-2-5 16,1-1 10-16,-2-3-5 15,5-6 0-15,-5-4 6 16,0-3-2-16,5-2-4 16,4 0 0-16,7-9 28 15,6-16-20-15,1-6-8 16,-5 1 0-16,-3 2 9 0,-3 6-9 15,-3 2 0-15,1 6 0 16,-6 3 3-16,1 4 6 16,-3 5-9-16,0 2 0 15,2 0-13-15,-2 0 3 16,3 0 10-16,-5 6-5 16,-2 13-16-16,0 0 33 15,0 5-12-15,0 0 3 16,0 2 8-16,0-5-4 15,0-3-7-15,0-7 0 0,0-4 1 16,0-3 5 0,0-4-6-16,0 0 11 15,0 0-6-15,2-2 24 16,4-16-29-16,6-2-20 0,-1-2 3 16,2 0-2-16,1 1 13 15,-3 6 2-15,0-2 4 16,-2 5-3-16,-3 4 3 15,-1 2 0-15,-1 4 2 16,-1 2 3-16,-3 0-5 16,5 0 0-16,-3 0 1 15,2 0 1-15,0 13 9 16,1 0-4-16,6 7 33 16,2 3-32-16,2-2-6 0,2 2-2 15,1-5 6-15,-3-4-3 16,3-2-3-1,-1-6-43-15,4-4 7 0,-1-2-107 16,2 0-91-16,0-8-257 16</inkml:trace>
  <inkml:trace contextRef="#ctx0" brushRef="#br0" timeOffset="49667.61">8317 6358 216 0,'0'0'104'0,"0"0"-17"16,0 0 10-16,0 0-9 15,0 0 5-15,0 0-72 16,47-4 12-16,-43 8 10 16,-2 1-36-16,0-5 21 0,-2 2-21 15,0-2-5-15,0 0 46 16,0 0-34-16,0 0 25 16,0 0 5-16,0-2-36 15,0-8 4-15,-11-2-12 16,0 1 0-16,2 0-10 15,3-1 13-15,-2 0-3 16,4 4 0-16,-2 1 8 16,-1 2-5-16,5 5-3 15,-6 0-1-15,4 0-19 16,-5 0 15-16,-1 5 5 16,-2 11 0-16,-1 7 1 15,-3 3-4-15,-1 6 3 0,3 5 0 16,1 6-6-16,6-1 11 15,7-4-5-15,0-10 0 16,2-10 6-16,20-11 6 16,5-7-3-16,4-3 10 15,2-27 42-15,-1-7-60 16,-3-7 18-16,-3 0 4 16,1-2-23-16,-2 2 33 15,-2-2-33-15,-2 0 0 16,-5-1-3-16,-3 3 9 15,-7 5-6-15,-4 6 0 0,-2 10-14 16,0 7 6 0,0 7 5-16,0 8-19 0,-2 1 21 15,-15 0-33-15,-1 0 29 16,1 5-3-16,1 16-2 16,-1 1 3-16,3 3 7 15,1 6 0-15,2 5-11 16,3 2 13-16,8 4-2 15,0 0 0-15,0-1 5 16,19-5 24-16,12-6-20 16,11-9 0-16,5-8 41 15,-1-12-50-15,0-1 6 16,-9 0-6-16,-6-21-35 16,-4-8-41-16,-4-7-214 15</inkml:trace>
  <inkml:trace contextRef="#ctx0" brushRef="#br0" timeOffset="51204.6">9313 6072 288 0,'0'0'148'15,"0"0"-80"1,0 0-8-16,0 0 24 0,0 0-38 16,0 0 35-16,0 0-13 15,0 0-15-15,0 0 44 16,0 0-63-16,0 0 10 15,0 0-27-15,0 0-4 16,0 3-26-16,4 19 10 16,1 11 3-16,-1 5-3 15,-2 4 7-15,0-2-4 16,1-3 0-16,-3-10-9 16,3-7 9-16,1-5-54 15,0-10-32-15,1-3-1 16,5-2-85-16,2 0-32 0,-3-11-79 15</inkml:trace>
  <inkml:trace contextRef="#ctx0" brushRef="#br0" timeOffset="51387.5">9367 6064 404 0,'0'0'209'0,"0"0"-106"16,0 0-28-16,0 0-75 15,0 0 20-15,0 0-40 16,50-81 13-16,-29 73-28 0,-4 4 23 16,3 4-135-16,-1 0-111 15,-4 4-24-15</inkml:trace>
  <inkml:trace contextRef="#ctx0" brushRef="#br0" timeOffset="51569.39">9322 6275 170 0,'0'0'223'0,"0"0"-135"15,0 0 67-15,0 0-139 16,0 0 68-16,0 0-53 16,129-37-29-16,-84 16-2 15,-1 2-47-15,-5 3-161 0,-8 5-169 16</inkml:trace>
  <inkml:trace contextRef="#ctx0" brushRef="#br0" timeOffset="52359.26">9706 6238 116 0,'0'0'169'0,"0"0"-53"15,0 0 20-15,0 0-59 0,0 0-20 16,0 0-42 0,0-22 33-16,0 22 1 15,0 0-19-15,0 0 9 0,0 0-39 16,0 13-19-16,0 12 5 16,0 5 23-16,0 5-9 15,0-1 0-15,0-1 15 16,0-3-12-16,0 1-3 15,0-11 0-15,0-6 0 16,0-7 4-16,2-7-4 16,8 0 17-16,7-2 2 15,4-19 16-15,2-5-32 16,-1 0-3-16,-1-1 4 16,-6 1 4-16,1 2-8 0,-1 2 0 15,1 3 5-15,-1 2-8 16,-4 7 3-1,-2 3 0-15,0 7-4 0,-2 0 4 16,-1 0-7-16,-1 3-17 16,-3 15 24-16,-2 4 3 15,0 0 3-15,0 5 1 16,0-3 33-16,0-5-37 16,0-1 8-16,0-5-4 15,0-5 6-15,0-4-8 16,0-2-5-16,0-2 4 15,0 0 30-15,0 0-24 16,5-14 37-16,6-9-38 0,3 0 9 16,-2-2-23-16,2-1 5 15,4 3 0-15,2-2-17 16,-1 1 3-16,4 4 14 16,-5 4 0-16,-3 4-7 15,-3 5 5-15,-3 4 2 16,-5 3-3-16,-2 0-11 15,0 0-12-15,-2 17 26 16,0 8-2-16,0 3 4 16,0 0 34-16,0-2-27 15,0-5-8-15,0-6 43 16,3-3-39-16,4-7 11 16,2-3 8-16,1-2-19 15,6 0 48-15,4-9-42 16,-2-8-1-16,0-8-20 15,-5-5-41-15,-2 0-14 0,-6-4-1 16,-5-2-144-16,0 0-116 16</inkml:trace>
  <inkml:trace contextRef="#ctx0" brushRef="#br0" timeOffset="52639">9857 6052 157 0,'0'0'148'0,"0"0"-88"16,0 0-38-16,0 0 60 16,0 0-26-16,0 0-39 0,-45 98 74 15,65-98-37 1,3 0 13-16,-4-8 13 0,0-16-54 16,-6 0 9-16,-4-3-35 15,-5 6 10-15,-4 0-22 16,0 10 36-16,0 3 4 15,0 8-14-15,-2 0-14 16,-9 0-4-16,0 14-183 16,0 12 155-16,-3 6 14 15,10-4-165-15,4-2-261 16</inkml:trace>
  <inkml:trace contextRef="#ctx0" brushRef="#br0" timeOffset="55525.78">10463 6216 73 0,'0'0'174'0,"0"0"-15"16,0 0-31-16,0 0-31 15,0 0-65-15,0 0 3 16,0-6-19-16,0 6-7 15,0 0-18-15,0 0 3 16,0 0 6-16,0 6 17 16,0 4-10-16,0-2-7 15,0-2 7-15,0 0 1 16,0-2 9-16,-2 0 6 16,2-4-10-16,0 0 29 15,0 0-21-15,0 0 47 16,0-5-10-16,0-12-47 0,-2 1-8 15,-5 0-3-15,0-2 0 16,-1 4 0-16,-1 0 4 16,-1 5-4-16,4 0 13 15,-1 5-6-15,-2 2 9 16,4 2-16-16,-3 0 0 16,-3 0-12-16,-5 0 7 15,-1 12 5-15,-4 5 0 16,1 4 4-16,3 2-8 15,1-2 4-15,1 5 0 0,3 2-10 16,3 1 13 0,7-2-3-16,2-1 0 0,0-4 6 15,0-4-25-15,2-7 19 16,11-6-25-16,3-5 25 16,5 0 25-16,-2-2-3 15,6-17-14-15,-1-8 0 16,-1 1-15-16,-2-2 7 15,0 2 0-15,-5 4 4 16,-3 0-1-16,-2 7-3 16,-2 2 0-16,-2 7 13 15,-3 2-13-15,-2 4 0 0,-2 0-19 16,0 0 17 0,0 16-53-16,0 6 55 0,0 4 3 15,0 2 7-15,0 0 0 16,0-1-10-16,0-6 0 15,0-3 9-15,0-7-8 16,5-5-1-16,-1-6 0 16,3 0 10-16,6 0-10 15,0-13 48-15,8-9-43 16,-3-2-5-16,-3-2-3 16,1 2 3-16,-1 2-3 15,1 2 10-15,-1 4-11 16,-1 3 4-16,1 8 0 15,-1 3-15-15,-1 2 10 16,-2 0 5-16,-4 2 0 16,0 14-41-16,-7 2 35 15,0 4 6-15,0 2 0 0,0-2 25 16,0-2-19-16,0-1-6 16,0-7 0-16,0-7 8 15,0 2-8-15,0-5 0 16,2-2 1-16,2 0 16 15,3 0-17-15,2-5 0 16,4-7-6-16,-2-4-19 16,1-1 16-16,1 0-4 15,-1 0 13-15,3 2-9 16,-1 5 9-16,-6 3 0 16,1 2-2-16,-7 5-2 15,0 0-10-15,-2 0 14 0,2 2-11 16,1 13 11-16,0-2 13 15,-1 1 6-15,0 2-17 16,2-1 12-16,1 0-14 16,1 2 0-16,1-5 1 15,2-5 2-15,0 0-3 16,-1-7 0-16,2 0 0 16,3 0 20-16,5-3-20 15,2-15 0-15,2-1-13 16,1-3 2-16,-2 0-3 15,-2 1-2-15,-1 5 8 16,-3 0 16-16,1 6-7 16,-5 3 3-16,-3 2-3 15,2 5 22-15,-6 0-23 0,3 0 0 16,-1 2-4-16,-1 10-4 16,0 2 8-16,-1 2 1 15,-4-4 5-15,0-3 4 16,0-4-8-16,0-3-2 15,0 1 0-15,0-3 3 16,0 0-7-16,0 0 4 16,-2 0 0-16,-8 0-20 15,0-9-2-15,-1-5-9 16,3 0 30-16,2-2-39 16,2 2 37-16,1 4 1 0,3 2 2 15,-2 6 34-15,2 2-27 16,0 0-7-16,-2 0 0 15,0 0-34-15,-2 4 33 16,-2 10 1-16,0 2 0 16,2 2 39-16,-1 2-39 15,3 4 10-15,2 4-8 16,0 2 14-16,0-2-22 16,13-1 6-16,1-7 0 15,-1-9 4-15,1-4-4 16,1-7 0-16,5 0 43 15,2-7-15-15,5-15 5 16,0-5-33-16,2-5-3 0,0-1 0 16,-5-1-37-16,-3 1 23 15,-8 3 16-15,-2 3-9 16,-6 3 8-16,-3 8 2 16,-2 4-4-16,0 6-4 15,0 1 8-15,0 5 0 16,0 0-6-16,0 0 13 15,0 0-10-15,-7 7 3 16,-2 9 0-16,0 2-2 16,3 2 11-16,-2 4-9 15,4 4 21-15,0 2-16 16,2 5 12-16,2-2-12 0,0 1-3 16,0-3 12-1,8-6-10-15,13-9-4 16,-1-7 0-16,-1-9 13 15,4 0 34-15,0-7-23 0,1-14-17 16,-2-6-9-16,3-1 2 16,-1-4-24-16,5 3-27 15,-2-2-34-15,-2 5 49 16,-1 5-32-16,-4 2 42 16,-4 7 9-16,1 6 13 15,-5 2 4-15,-3 4-2 16,-1 0 16-16,-3 0-14 15,4 0 0-15,-2 2 3 0,-3 6-8 16,2 0 7-16,-3 1-2 16,-1-2 0-16,2 0 5 15,-2 5-5-15,1-4 0 16,-3-1 7 0,3 0 8-16,-3-2-8 0,2-3-6 15,-2-2 8-15,0 0 1 16,0 0 10-16,0 0 6 15,2-2-25-15,0-12 4 16,-2-2-5-16,0-2-9 16,0 1 5-16,0 0-32 15,0 1 36-15,-6 8 13 16,0 3 7-16,0 5 12 16,1 0-32-16,-5 0 0 0,-2 0-4 15,3 9-4-15,-1 8 3 16,0 3 5-16,1 1 0 15,1 7-8-15,1-2 9 16,2-4-1-16,5-3 0 16,0-10-41-16,0-2 18 15,0-7-22-15,0 0 45 16,7-4-42-16,4-15 22 16,-2 2-58-16,-2 0 23 15,2 5-7-15,-3 2 9 16,3 3 3-16,1-1 50 15,-2 3 104-15,3 5-42 16,-1 0-4-16,-4 0-13 16,3 0-12-16,5 13 59 15,-4 4-44-15,5 1-43 0,2-3 35 16,-7-6-38-16,2-5-2 16,-1-4 16-16,-5 0-8 15,2-2 12-15,0-20-16 16,1-10-2-16,2-4-4 15,-2-1-33-15,0-8 19 16,-2-3 5-16,2-1-18 16,-2 1 29-16,-1 2 0 15,-4 4 12-15,0 4 22 16,1 8-17-16,-3 8 2 0,0 10 29 16,0 5-44-1,0 4 10-15,0 3 22 16,0 0-32-16,0 0-8 0,-9 8-40 15,-2 4 44-15,-1 3 0 16,-1 2 5-16,2 4-6 16,2 8 1-16,3 9 0 15,1 8-9-15,5 4-5 16,0 3 14-16,0-3 0 16,9-8 14-16,9-6-14 15,-1-8 0-15,-1-10 9 16,-3-8-6-16,-1-6-3 15,-5-4 0-15,-1 0 40 16,-2 0-17-16,3-2-5 16,0-17 11-16,4-6-29 0,-4-5-13 15,-3 0-114-15,-4-2-74 16,0-1-263-16</inkml:trace>
  <inkml:trace contextRef="#ctx0" brushRef="#br0" timeOffset="55720.67">11377 5912 949 0,'0'0'345'0,"0"0"-243"0,0 0-60 15,0 0 0-15,0 0-39 16,0 0-6-16,-6-77-8 15,6 77-121-15,-12 0-200 16</inkml:trace>
  <inkml:trace contextRef="#ctx0" brushRef="#br0" timeOffset="56979.46">12920 6084 446 0,'0'0'119'0,"0"0"-72"16,0 0 4-16,0 0-40 15,0 0 0-15,0 0-11 16,-33-2 7-16,10 6 2 15,1 6 8-15,-3 0 28 16,6 4 10-16,0 2-46 16,3 4 29-16,5 2-38 15,7 0 5-15,4-2-11 16,0 0 6-16,0-2-2 16,23-1-2-16,6-5-6 0,6-3 9 15,3 2 2-15,-5-6 2 16,-8-1 11-1,-12-1-11-15,-8-2-3 0,-5-1 0 16,0 2-17-16,0 2-1 16,0 3 18-16,-14 2 10 15,-3 5 55-15,-6 0-49 16,1-2 0-16,-3-5-1 16,4-4-9-16,2-3 11 15,3 0 12-15,5 0-16 16,3 0 20-16,1-3-33 15,4-2-10-15,3 0-42 0,0-4-180 16,10 2-267 0</inkml:trace>
  <inkml:trace contextRef="#ctx0" brushRef="#br0" timeOffset="59476.1">13076 6266 244 0,'0'0'257'0,"0"0"-197"15,0 0-38-15,0 0-9 0,0 0 1 16,0 0 25 0,87-24-1-16,-72 14-4 0,1-2-9 15,-3-2 41-15,1-1-41 16,-3 0 1-16,-3 1-4 15,-3 2-16-15,-3 0-6 16,0 4 0-16,-2 0 2 16,0 4-23-16,0-1 21 15,0 3 0-15,0 2-16 16,0 0 30-16,-9 0-14 16,-1 0 8-16,-6 0 7 15,3 0-27-15,1 9 16 16,1 3-4-16,5 1 0 15,-1 6-8-15,5 8 0 16,0 4 7-16,2 5-14 16,0-2 15-16,0-2 2 15,13-6 1-15,5-6-3 0,1-8 0 16,2-10 13-16,1-2 3 16,2 0 39-16,3-17 30 15,2-8-79-15,0-3 9 16,-4-4-12-16,-3 2 3 15,-4-2-6-15,-2 0 0 16,-8 6 3-16,-3 6-2 16,-1 3 3-16,-4 10-4 15,0 5 35-15,0-1-27 16,0 3-4-16,0 0-4 16,0 0-69-16,0 0 69 0,-11 15 18 15,-2 2-10-15,4-6-8 16,6 4-10-16,3-6-32 15,0 2-41-15,0-4-4 16,14-2 41-16,1 2 30 16,2-3-9-16,-2 4 25 15,-4-1-46-15,-2 2 32 16,-5 3 6-16,1 2 8 16,-3 2-6-16,2 0 12 15,1 0-6-15,-2 0 45 16,1-2-29-16,0-3 18 15,1-1-8-15,-1-6-4 0,0-3 14 16,4 1-33 0,0-2 8-16,3 0 13 0,3 0-16 15,1-2 5-15,-3-12-13 16,1-4 7-16,-7-2-14 16,4-5-6-16,-4-5-24 15,3-2 30-15,0 1 2 16,0 4 5-16,0 4 10 15,-3 8 5-15,-1 10 45 16,-3 1-55-16,-2 4 9 16,0 0-14-16,2 0-23 15,1 1 22-15,-1 16 1 0,3 5 5 16,-1 5 30 0,0-1-34-16,0 6 4 0,3-6 1 15,3 3 5-15,0-7-11 16,4-3 0-16,-1-8 6 15,0-4 8-15,1-5-5 16,-1-2-7-16,3 0 15 16,-3-15-6-16,3-7-6 15,-3-2-5-15,-4-5 0 16,-2 0-14-16,-3-3-3 16,1-2-19-16,-3 6 34 15,-2 6-16-15,0 8 18 16,0 6 26-16,0 6-14 15,0 2 9-15,0 0-21 16,0 0-4-16,0 4 1 16,0 10-5-16,-4 2 7 15,4-2 1-15,0-2 0 0,0-2-1 16,0-2 5-16,0-1-4 16,6-2 5-16,10-1-3 15,6-1-2-15,2-3 0 16,3 0 11-16,0 0-31 15,0-7 9-15,2-9-19 16,0-2 0-16,-4-2-40 16,-6 0 32-16,-3-1 26 15,-7 7 12-15,-5 5 21 16,-2 3 13-16,-2 4 29 0,0 2-20 16,0 0-43-16,0 0-2 15,0 0-15-15,-2 12 17 16,-6 5 11-16,-1 4-4 15,-1 1-6-15,4 4 31 16,2-3-32-16,1 2 21 16,3-1-19-16,0-3 8 15,0-7 2-15,0-5-12 16,9-5 3-16,5-4-1 16,3 0 17-16,4 0-10 15,3-8-9-15,0-11-2 16,1-2-4-16,-3-5-33 15,1 0 27-15,-4 0-1 16,0 4 14-16,-7 6-1 16,0 3 0-16,-7 8 3 0,-1 0 12 15,-4 5-15 1,0 0 0-16,2 0-1 0,0 0 1 16,0 10 0-16,0 3 11 15,-2-1-10-15,6-3 18 16,-6 0-14-16,2-6-5 15,0 2 2-15,-2-1 7 16,2-4-9-16,-2 0 0 16,0 0 6-16,2 0 10 15,-2 0-16-15,0 0-2 16,0-14-17-16,0-2-57 16,0 2 38-16,0 0 29 0,0 3 9 15,0 1 3-15,0 7 3 16,0 1 8-16,0 2 26 15,0 0-35-15,0 0 1 16,0 0-6-16,0 0-14 16,-4 0 4-16,-3 12 20 15,-2 4-10-15,0 4 20 16,1 2-12-16,-2 0 2 16,4 4 2-16,4 0-6 15,2-3 5-15,0-2-11 16,0 0 0-16,10-3 1 15,9-5 10-15,1-2-11 16,4-6 3-16,-2-5 8 16,5 0 8-16,0-2-19 15,-2-18-1-15,2-4 1 0,-8-2-24 16,-1 2 24-16,-3-1 0 16,-1 6-5-16,-3-1-9 15,-2 1 9-15,0 5 5 16,-2 2-6-16,-1 1 3 15,-4-1 3-15,-2-1 0 16,0 2-5-16,0 0-10 16,0 2 8-16,-13 5-8 15,2 2 11-15,-2 2-11 16,0 0 12-16,1 0 3 0,3 0 0 16,1 2-14-16,2 8 14 15,0 5-1 1,4 6-11-16,2 4 14 15,0 8-2-15,0-1 0 0,0 2 6 16,12-5-6-16,3-3 0 16,3-9 0-16,-1-1 0 15,1-8 7-15,5-6-7 16,-6-2 10-16,4 0-8 16,-2-10 22-16,1-12-22 15,-1-1-2-15,-2-6 0 16,-1 3 0-16,-5-3 0 15,1-3 0-15,-6 5 4 0,0 3-8 16,-3 3 4 0,-3 8 0-16,0 3 19 0,0 3-16 15,0 3 9-15,0 4-12 16,-5 0 5-16,-3 0-11 16,-6 4 6-16,-1 11 0 15,3 0-8-15,-1 2 7 16,6-1-1-16,5 2 2 15,2-2 0-15,0 1-14 16,7 3 17-16,15-3-3 16,4 1 0-16,-1-4 3 15,-3-2-3-15,-6-6 31 0,-7-3-23 16,-2 0 31 0,-7-3-29-16,0 0 12 0,0 0-4 15,-13 0-3-15,-16 0-4 16,-10 0-11-16,-7 0-20 15,-1-14-30-15,-2-7-122 16,0-10-133-16</inkml:trace>
  <inkml:trace contextRef="#ctx0" brushRef="#br0" timeOffset="59642.64">14258 5811 842 0,'0'0'167'16,"0"0"-167"-16,0 0-44 15,0 0-262-15,0 0-72 0</inkml:trace>
  <inkml:trace contextRef="#ctx0" brushRef="#br0" timeOffset="70696.2">1297 9247 26 0,'0'0'89'0,"0"0"-7"16,0 0 9-16,0 0 8 15,0 0-17-15,0 0 9 16,0 0-22-16,0 0 9 15,0 0 14-15,0 0-56 0,0 0 2 16,0-3-14 0,0-3-23-16,0-2 27 0,0-2-28 15,0 0 0-15,0 0 14 16,0 1-2-16,0-2-12 16,0 0 17-16,0 2-14 15,0-1 30-15,0 0-31 16,0 1 3-16,0 6 35 15,0-1-27-15,0 2-10 16,0 2 2-16,0 0 2 16,0-3 16-16,0 3-23 15,0 0 0-15,0 0-5 16,0 0 5-16,0 0-6 16,0 0 0-16,0 0-16 0,0 12 4 15,0 11 16-15,0 7 2 16,0 6-12-16,-2 2 13 15,0 4-1-15,0-2 0 16,2 1 14-16,0-6-24 16,0-1 10-16,0-8 0 15,0-5-21-15,6-12 19 16,1-4 0-16,-1-5 2 16,3 0 0-16,7-5 39 15,4-16-5-15,4-9-26 16,-2-4-16-16,-3-2 7 15,-4-1-16-15,-1 1 11 16,-4 2 0-16,-3 0-6 0,0 2 11 16,-2 4 1-1,-3 4-12-15,2 6 29 0,-4 4-17 16,0 4 22-16,0 6-20 16,0 0 35-16,0 4-36 15,0-2 0-15,0 2 19 16,0 0-18-16,0 0-2 15,0 0 0-15,0 0 3 16,0 0-10-16,0 0 7 16,0 3-18-16,0 17-2 15,0 6 23-15,-4 11-3 16,0 9 0-16,-4 7 8 0,6 7-12 16,0 3 4-1,2-5 0-15,0-7-4 0,0-12 5 16,0-18-1-16,0-11 0 15,0-8-11-15,6-2 0 16,10 0 22-16,3-10 7 16,2-13 6-16,4-6-24 15,-3-3-23-15,1-2 4 16,-4-3-36-16,0 4 55 16,-2-3-27-16,-3 1 27 15,-3 7-3-15,-7 6 18 16,-2 8-15-16,-2 11 33 15,0 0-28-15,0 3-5 0,0 0-34 16,0 0 32-16,-2 0 0 16,-13 10-13-16,-3 8 15 15,-2 3 0-15,2-2 6 16,9 1-22-16,5 1 14 16,4-2-59-16,0-1 37 15,6 3-17-15,12-3 40 16,0-3-11-16,-3-2 12 15,-7-5 15-15,-6-4-15 16,-2-2 6-16,0 2-19 16,0 1 1-16,-7 4 12 15,-11 1 36-15,-2-3-24 16,-2 0 32-16,-1-3-37 16,1 0-1-16,5-2 3 0,1-2-9 15,5 0-35-15,9 0-104 16,2-17-229-16</inkml:trace>
  <inkml:trace contextRef="#ctx0" brushRef="#br0" timeOffset="71186.27">1725 9435 409 0,'0'0'270'0,"0"0"-265"16,0 0-5-16,0 0 16 0,0 0-16 16,0 0 20-1,40 0-11-15,-26 0 17 0,-3 0-10 16,4-7 17-16,-1 0 30 16,-1-3-63-16,0-1 12 15,-2 1-10-15,1-2 13 16,-3 2-30-16,-7 2 13 15,0 1-3-15,-2 0-1 16,0 0-46-16,0 0 24 16,0 3 10-16,-11 0-19 15,-3-1 24-15,-1 5 10 16,-1 0 3-16,1 0-9 0,1 0 9 16,3 3 0-16,-3 7 0 15,6 6-4-15,-3 3-4 16,3 0 8-16,2 6 0 15,6-4 12-15,0 2-11 16,0-6 34-16,0 1-23 16,14-5 4-16,3-5 32 15,1-2 9-15,7-6-4 16,2 0 8-16,2 0-51 16,-3 0-10-16,1-11-22 15,0-2-162-15,-3-8-224 16</inkml:trace>
  <inkml:trace contextRef="#ctx0" brushRef="#br0" timeOffset="73179.71">2269 9336 565 0,'0'0'131'0,"0"0"-59"15,0 0-56-15,0 0 15 16,0 0 31-16,0 0-33 16,0 0 3-16,0 0-7 15,0 0-2-15,0 0 31 16,0 0-52-16,0 0-2 16,0 0 0-16,0 0-19 0,0 0 15 15,0 0-17-15,0 0-10 16,0 0 24-16,0 0-19 15,0 0 26-15,0 0-6 16,0 0 12-16,0 0-6 16,0 0 0-16,0 0 1 15,0 0 24-15,0 0-25 16,0 0 20-16,0-4 15 16,0-9-29-16,0-4 1 15,0-3-7-15,0-1 3 16,0 4 2-16,0-1-1 15,0 2-4-15,0 6 17 16,0 1-9-16,0 7 8 16,0 2-16-16,0 0 13 15,0 0-27-15,-2 0 11 16,0 0 3-16,-6 0-2 0,0 0-2 16,-3 0-4-16,-5 11 8 15,3 7 0-15,1 6-22 16,1 4 22-16,3 7 0 15,3 4-4-15,3 2 6 16,2 0-2-16,0-5 0 16,0-5-1-16,11-7-17 15,6-10 22-15,6-6-4 16,4-6 19-16,2-2-7 0,2 0 22 16,2-18-34-1,-2-6-20-15,3-6 18 0,-3-3-45 16,-2 3 16-16,-2-2 26 15,-3 4-13-15,-1 6 18 16,-6 3 10-16,-1 7-1 16,-5 3 36-16,1 6-44 15,-3 3 1-15,-3 0-2 16,3 0 1-16,0 0-1 16,-4 12 0-16,-3 2 2 15,0 1 33-15,0-1-35 16,-2-2 12-16,0 0-12 15,0-4 9-15,0-2-16 16,0-2 7-16,0-1 0 16,0-3 9-16,0 0-4 0,0 0-5 15,0 0 1-15,0 0 16 16,0 0-34-16,0-14 6 16,0-5-42-16,-4-1 44 15,-3 2-27-15,0-2 18 16,0 8 6-16,1 0 24 15,4 7-9-15,-3 0 16 16,5 1-3-16,-2 4 33 16,-2 0-42-16,-4 0-3 15,-2 0-8-15,-3 6-16 16,-1 10 17-16,1 6 2 16,1 1 1-16,3 4-2 0,1-3 3 15,4-4-1-15,-2-4 0 16,6-8 3-16,0-6-12 15,0-2 6-15,0 0 2 16,0 0-7-16,2-2 8 16,12-15-18-16,1-2-4 15,1 1-37-15,-3 2 42 16,-3 2 2-16,-1 3 15 16,-5 2 14-16,-2 6-14 15,2 3 53-15,-4 0-33 16,0 0-16-16,3 0-4 15,2 12 14-15,1 11 8 16,3 5 22-16,-3 1-42 0,1-3-2 16,0-3 1-1,2-4 17-15,-3-10-17 16,-3-2 0-16,1-5 8 16,-1-2 17-16,8 0-22 0,4 0 4 15,5-14 51-15,3-9-48 16,-4-2-7-16,6-8-4 15,0 1 2-15,-3-2 2 16,3 3-4-16,-8 8 0 16,4 7-1-16,-8 6-1 15,-4 8-1-15,0 2 3 16,-3 0-15-16,1 7-2 0,-3 12 34 16,1 6-17-16,-2 1 16 15,-3-1-2-15,0 1-13 16,0-4-1-16,-14 0 7 15,1-8-10-15,-3-2 4 16,3-6-1 0,-3-4 2-16,1-2 18 0,1 0-13 15,3-5-4-15,0-10 8 16,7 0 7-16,-2 2-15 16,6 3-3-16,0 2 24 15,0 4-13-15,0 3 0 16,0 1-11-16,0 0 14 15,0 0-19-15,0 0 5 16,0 0 0-16,0 0-9 16,0 0-1-16,0 15 10 0,0 6 0 15,0 1 1-15,10 0-2 16,1-3 1-16,5-5 0 16,-1-1 0-16,3-10-7 15,4-3 7-15,7 0 2 16,2-7 6-16,0-13-6 15,-2-4-2-15,-4 0-6 16,0 2 1-16,-7-2-20 16,-1 4 25-16,-3-3 0 15,-3 3 6-15,0 3-7 16,0-2 1-16,-2 5 0 16,-3 3-1-16,-1 2-19 0,-3 4 19 15,-2 0 1-15,0 3 0 16,0 0-16-16,0-1 16 15,0 3-6-15,0 0 2 16,0 0-2-16,-7 0 6 16,3 0 0-16,-2 0 6 15,-1 0-15-15,-5 0 9 16,2 0 0-16,-1 0-7 16,-3 14-15-16,1 5 21 15,1 3-4-15,6 7 5 16,4-2-17-16,2 1 17 15,0-2 0-15,0-3-1 16,13-3-6-16,9-6 5 0,5-6 2 16,4-8 0-16,2 0 48 15,3-7-35 1,-1-15-4-16,0-8-9 16,-4 1-72-16,-9-4 0 0,-6 3-76 15,-12 0-295-15</inkml:trace>
  <inkml:trace contextRef="#ctx0" brushRef="#br0" timeOffset="74088.7">1190 10055 182 0,'0'0'356'0,"0"0"-195"15,0 0-52-15,0 0 38 16,0 0-90-16,0 0-22 16,0 0 30-16,35 0-46 15,6 0 33-15,10 0-27 16,0-3-21-16,-4-6 24 0,-5 0-28 16,-13-1-11-16,-6 2-11 15,-10 3-76-15,-9-2-9 16,-4 2-31-16,0 0-102 15,-4 1-103-15</inkml:trace>
  <inkml:trace contextRef="#ctx0" brushRef="#br0" timeOffset="74296.58">1435 9988 125 0,'0'0'209'0,"0"0"-17"16,0 0-70-16,0 0-10 15,0 0-24-15,0 0-2 16,-2 0-35-16,2 0-38 15,0 0-13-15,0 9-3 0,-5 20 2 16,-1 14-24 0,-3 8 44-16,0 14-19 0,2 1 0 15,-4 6 8-15,4-2-20 16,0-6-63-16,3-6-114 16,4-16-44-16,-2-16-172 15</inkml:trace>
  <inkml:trace contextRef="#ctx0" brushRef="#br0" timeOffset="75175.52">1497 10493 156 0,'0'0'497'16,"0"0"-308"-16,0 0-151 15,0 0 29-15,0 0-55 16,0 0-4-16,43-24 7 0,-41 19-15 15,3-2 0-15,-1-6 19 16,5-1-7-16,-2-1-12 16,-1-5 0-16,3-3-6 15,-5 0-1-15,1 0-41 16,-3 4-9-16,1 3 49 16,-1 2 12-16,-2 5-4 15,0 2 27-15,0 2-10 16,0 3 42-16,0 2-41 15,0 0-10-15,0 0 16 16,0 0-17-16,0 0-12 0,0 0 5 16,0 0-22-16,0 13 16 15,0 2 6-15,0 8 0 16,0 3-7 0,0 0 12-16,0 3-5 0,0-2 0 15,0-8 10-15,0-2-16 16,2-7 6-16,5-4 0 15,4-6-13-15,7 0 46 16,-3-1-28-16,7-19 11 16,-3 1-8-16,-4-3-5 15,1-2-3-15,-5 0-17 16,-3 2 3-16,0 5 5 0,-4 6 9 16,0 3 0-16,-4 5 6 15,3 2-2-15,-3 1-4 16,0 0-8-16,0 0-2 15,2 0-26-15,0 8 36 16,2 5-7-16,4-2 14 16,-4-3-11-16,0-1 4 15,-2-4 0-15,1-1 5 16,-1-2 10-16,0 0-15 16,4 0 10-16,4 0-6 15,-1-10 10-15,-1-2-14 16,1 0 0-16,-4 0 2 15,-1 0 11-15,-1 0-13 16,-1 4 38-16,-2-1-26 16,0 5 40-16,0 3-15 0,0 1-12 15,0 0 37-15,0 0-61 16,0 0 18-16,0 0-19 16,0 0 16-16,0 0-21 15,0 0 5-15,0 0 0 16,0 0-11-16,0 0 16 15,0 0-5-15,0 0 0 16,0 0-7-16,0 0-10 16,0 0 13-16,0 0-20 15,0 0 15-15,0 0-81 16,0 0 24-16,0 0-25 16,0 0-98-16,-9 3 31 15,-3 4-273-15</inkml:trace>
  <inkml:trace contextRef="#ctx0" brushRef="#br0" timeOffset="75795.42">1800 10311 60 0,'0'0'77'0,"0"0"-41"0,0 0 35 16,0 0 41-1,0 0-51-15,0 0 61 0,5-44 13 16,0 33-56 0,-1 2 33-16,-2 2-46 0,1 2-16 15,-3-1 55-15,0 3-67 16,0 1 22-16,2 2-1 15,-2 0-43-15,0 0 31 16,0 0-47-16,0 0 5 16,0 0-14-16,0 0 9 15,0 0-3-15,0 0-2 16,0 15-2-16,0 14 1 0,-2 14 6 16,-5 11 0-16,3 8-9 15,-2 6 17-15,6-2-8 16,0-3 0-16,0-5 7 15,0-8-14 1,0-6 7-16,0-10 0 0,0-5-2 16,0-12 5-16,0-5-3 15,0-6 0-15,0-3 7 16,0-2-25-16,0-1 16 16,0 0 2-16,0 0-14 15,-8 0 41-15,-7 0-18 16,-3-14 16-16,-1-8-18 15,6-8 21-15,5-6-28 0,8-5 0 16,0-8 6 0,0-4-6-16,21 0-9 0,8 0-15 15,5 2-57-15,0 10-15 16,-1 9-76-16,-2 8-61 16,-1 5-28-16,-7 8-74 15</inkml:trace>
  <inkml:trace contextRef="#ctx0" brushRef="#br0" timeOffset="76077.25">1999 10323 113 0,'0'0'240'0,"0"0"-53"16,0 0-23-16,0 0-45 16,0 0-17-16,0 0-21 15,2-21-29-15,-2 20 35 0,0 1-29 16,0-2-21 0,0 2 34-16,0 0-61 15,2 0 12-15,-2 0-22 16,0 0 7-16,0 0-23 0,0 0 15 15,0 27-4-15,0 19-18 16,0 12 27-16,0 14-4 16,0 4 0-16,0 3 11 15,0 2-15-15,0-3 4 16,0-8 0-16,0-10-8 16,-2-12 8-16,0-13-48 15,0-15-41-15,0-10-94 16,2-10-49-16,-4-2-152 15</inkml:trace>
  <inkml:trace contextRef="#ctx0" brushRef="#br0" timeOffset="76369.1">1959 10215 574 0,'0'0'270'0,"0"0"-159"16,0 0-62-16,0 0-24 16,0 0-7-16,0 0-15 15,129-65-3-15,-97 65 5 16,-6 0-20-16,-8 14 15 0,-7 3 0 16,-6-2 4-1,-5 6-1-15,0 2 16 0,0 2-19 16,-27 3 1-16,-6 0 22 15,-5 2-23-15,-1-4-23 16,6-8-77-16,6-8-176 16,14-10-171-16</inkml:trace>
  <inkml:trace contextRef="#ctx0" brushRef="#br0" timeOffset="76810.88">2294 10287 324 0,'0'0'286'0,"0"0"-227"0,0 0-3 15,0 0 14-15,0 0-62 16,0 0 44-16,73-5 23 16,-55-4-53-16,-3-6 40 15,1 1-39-15,-1-1-19 16,-4-2 8-16,3 1-12 15,-5 1-6-15,-3 0-8 16,0 1-58-16,-4 4 46 16,-2 3-21-16,0-1 15 15,0 5 32-15,0 1-43 16,-8 2 38-16,-5 0-10 16,-3 0 19-16,-1 13-4 15,-1 4 0-15,3 6 0 16,1 2 37-16,7 4-30 0,5 7 15 15,2 0 11-15,0 2-22 16,18-5 47-16,13-6-17 16,3-8-13-16,1-12 35 15,-1-7-44-15,-1 0 20 16,0-28-38-16,-4-6-1 16,-6-4-62-16,-3 2-59 15,-15 0-90-15,-5 5-233 16</inkml:trace>
  <inkml:trace contextRef="#ctx0" brushRef="#br0" timeOffset="77800.03">4014 9189 144 0,'0'0'215'16,"0"0"-155"-16,0 0-30 0,0 0 0 16,0 0-20-16,0 0-10 15,0 26 30-15,0-17-23 16,0-3 23-16,0-4-25 16,0 1-4-16,4-3-1 15,-2 0 0-15,2 0 122 16,0 0 54-16,0-7-90 15,1-9-20-15,-3 2-55 16,-2 5 31-16,0 2 13 16,0 5-44-16,0 2-3 15,0 0-8-15,0 0-45 16,-9 6-35-16,-5 18 15 0,-1 8-63 16,3-2-196-1,4-2-61-15</inkml:trace>
  <inkml:trace contextRef="#ctx0" brushRef="#br0" timeOffset="78119.85">4092 9476 93 0,'0'0'317'0,"0"0"-207"16,0 0-92-16,0 0 30 15,0 0-36-15,0 0 18 16,5 0-13-16,-1 0 5 16,0 0 74-16,3-4 15 0,2-3-68 15,-2-3 42-15,2-1-55 16,-5 2-12-16,-2 0-4 16,-2 4 0-16,0 2 0 15,0 1-14-15,0 2 4 16,-2 0-4-16,-11 0 4 15,0 0-4-15,-1 5-14 16,5 6-80-16,9 3-8 16,0-2-78-16,15-5-220 15</inkml:trace>
  <inkml:trace contextRef="#ctx0" brushRef="#br0" timeOffset="78863.89">5183 9203 43 0,'0'0'237'15,"0"0"-58"-15,0 0-22 16,0 0-57-16,0 0 40 16,0 0-65-16,0-55 54 15,0 49-57-15,0 0 8 16,0 1-2-16,0 2-53 15,0 3 13-15,0 0-23 16,0 0-5-16,0 0-8 16,0 0-2-16,0 0-16 0,0 14 13 15,0 20-30-15,2 16 33 16,0 6 0-16,-2 6 5 16,0-2-2-16,0-4-3 15,0-3-11-15,0-11 7 16,-4-4-47-16,-1-12 14 15,-2-9-32-15,5-4-53 16,-1-9-24-16,3-4-147 16,0 0-175-16</inkml:trace>
  <inkml:trace contextRef="#ctx0" brushRef="#br0" timeOffset="79196.49">5154 9174 692 0,'0'0'193'16,"0"0"-62"-16,0 0-118 15,0 0 35-15,0 0-24 16,0 0-19-16,62-75 21 16,-37 72-26-16,-2 3 0 15,4 0-6-15,0 0 9 16,-4 3-3-16,-8 13 0 15,-4 0-3-15,-6 3-13 0,-5-3 4 16,0 2 12-16,0 1-19 16,-21 2 38-16,-8 2-14 15,-2-2 1-15,0-3-1 16,4-4-10-16,8-2-79 16,5-5-67-16,9-4-15 15,5-3-84-15,0 0 21 16,17 0 13-16</inkml:trace>
  <inkml:trace contextRef="#ctx0" brushRef="#br0" timeOffset="79629.48">5467 9247 4 0,'0'0'243'0,"0"0"-53"0,0 0-42 16,0 0 5-1,0 0-52-15,0 0 2 0,27-25-26 16,-27 25-41-16,0 0 15 15,0 0-51-15,0 0-14 16,0 0 3-16,0 4-7 16,-6 17 18-16,-1 6 1 15,-2 6 12-15,4 6-15 16,3-3 2-16,2 0 0 16,0-8-3-16,0-7 8 15,0-9-5-15,0-8 0 16,7-4 1-16,5 0 38 15,3 0-31-15,1-12-3 0,1-6 11 16,-3-4-5 0,-5-3-13-16,-3 0 2 0,-6-5-22 15,0-2 13-15,0 3 2 16,-6 0 7-16,-13 0 35 16,0 9-25-16,-4 4 20 15,5 6-30-15,-1 10-8 16,0 0-2-16,-1 0 10 15,5 17-55-15,2 6 29 16,6 5-84-16,7 4-11 16,0 4-24-16,0 0-77 15,4-6-80-15</inkml:trace>
  <inkml:trace contextRef="#ctx0" brushRef="#br0" timeOffset="79943.39">5733 9240 17 0,'0'0'674'0,"0"0"-530"16,0 0-31-16,0 0-46 15,0 0-40-15,0 0 26 16,9-12-53-16,-9 12 5 15,0 0-16-15,0 0 6 16,0 19-13-16,0 15 15 0,0 7 3 16,0 7 3-16,0 3-3 15,0-5 0-15,0-7-5 16,0-2 9-16,0-5-8 16,0-6-27-16,0-8-72 15,-5-4-42-15,3-11-138 16,0-3-140-16</inkml:trace>
  <inkml:trace contextRef="#ctx0" brushRef="#br0" timeOffset="80402.02">5735 9302 653 0,'0'0'147'0,"0"0"-94"16,0 0 4-16,0 0-43 15,0 0 43-15,0 0-46 16,138-88 4-16,-118 82-16 16,1 4 1-16,-4 2 0 15,-1 0-12-15,-3 0 11 16,-3 0 1-16,-2 2 0 16,-6 10-14-16,-2 3 6 15,0-3-33-15,0 2 19 16,-8 6 9-16,-11-5 14 15,-5 1-1-15,-3 0 26 16,1-2-21-16,6-3 16 0,3-6-19 16,9-3 1-16,4-2 55 15,1 3-46-15,3-3 28 16,0 0 8-16,0 0-25 16,0 0 37-16,0 2-60 15,13 1-3-15,6 10 3 16,5 5 13-16,5 8-7 15,-2 4-6-15,-1 4 11 16,-1 0-14-16,-1-5 3 16,-3-3-46-16,-6-9-27 15,-1-5-79-15,-3-9-35 16,-3-3-108-16,2-3-51 16</inkml:trace>
  <inkml:trace contextRef="#ctx0" brushRef="#br0" timeOffset="80665.49">6176 9264 419 0,'0'0'191'0,"0"0"-68"15,0 0 56-15,0 0-86 16,0 0-18-16,0 0-21 15,0 0-42-15,-2-3 33 0,2 3-45 16,16 0 16-16,11 0-3 16,6 0-6-16,9-3-1 15,-1 3-6-15,-3-4-117 16,-3-1-75-16,-8-2-180 16,-12 0-168-16</inkml:trace>
  <inkml:trace contextRef="#ctx0" brushRef="#br0" timeOffset="80912.82">6333 9214 106 0,'0'0'167'0,"0"0"-45"15,0 0-10-15,0 0-40 16,0 0 29-16,0 0-20 0,-18 4 0 16,18-4 9-1,0 2-84-15,0 4-6 0,0 3 0 16,0 14-18-16,0 12 18 15,0 8 12-15,8 6-8 16,2 1 39-16,-4-2-39 16,1-6-4-16,-3-6 3 15,-2-7 9-15,0-4-24 16,3-9-57-16,2-11-215 16,4-5-137-16</inkml:trace>
  <inkml:trace contextRef="#ctx0" brushRef="#br0" timeOffset="81225.94">6687 9296 669 0,'0'0'168'15,"0"0"-57"-15,0 0-53 16,0 0 17-16,0 0-40 15,0 0-22-15,0-3 43 16,0 3-40-16,0 0 23 16,0 0-28-16,0 0-4 15,0 0-14-15,0 23-12 16,0 17 19-16,0 8 8 16,0 5-5-16,0-2-3 0,0-4 0 15,0-9-35-15,0-7 13 16,0-4-49-16,0-10-51 15,-2-8 9-15,2-6-140 16,0-3-95-16</inkml:trace>
  <inkml:trace contextRef="#ctx0" brushRef="#br0" timeOffset="81479.56">6645 9293 417 0,'0'0'353'16,"0"0"-222"-16,0 0-83 16,0 0-45-16,0 0 4 15,0 0-14-15,95-78 3 16,-70 77-68-16,-8 1 9 15,-1 0-117-15,-5 0-58 16,-6 10-66-16</inkml:trace>
  <inkml:trace contextRef="#ctx0" brushRef="#br0" timeOffset="81661.14">6687 9425 39 0,'0'0'233'0,"0"0"-19"0,0 0-54 16,0 0-3-16,0 0-58 15,0 0-31-15,-47 30-29 16,67-30-29-16,11 0 66 16,12-5-65-16,5-6-11 15,2 3-26-15,-3-2-71 16,-7-2-54-16,-7 2-122 16,-4-4-97-16</inkml:trace>
  <inkml:trace contextRef="#ctx0" brushRef="#br0" timeOffset="82027.5">7077 9332 124 0,'0'0'245'16,"0"0"-60"-16,0 0-41 16,0 0-53-16,0 0-41 0,0 0 18 15,2-4-59-15,-2 4 1 16,0 0-10-16,0 0 8 16,0 2-8-16,0 19 6 15,0 5-5-15,-2 8 28 16,2 1-29-16,0 2 0 15,2-3 7-15,18-7 6 16,3-7-13-16,1-9 0 16,-2-8 5-16,-1-3 20 15,-2 0-22-15,-1-14-3 0,-5-9 0 16,-1-5-30 0,-5-6 23-16,-7-2-2 15,0-3 9-15,0 2 19 16,-13 6-6-16,-10 7 17 0,-6 10-8 15,0 9-12-15,-2 5-18 16,0 0 8-16,2 23-2 16,4 3-18-16,12 2-15 15,11 1-86-15,2-2-70 16,0 0-158-16</inkml:trace>
  <inkml:trace contextRef="#ctx0" brushRef="#br0" timeOffset="82442.3">7485 9310 222 0,'0'0'560'0,"0"0"-396"16,0 0-102-16,0 0 14 15,0 0-57-15,0 0-1 16,5-26-6-16,-5 26 3 15,0 0-14-15,0 0 18 16,0 0-11-16,0 0 20 16,0 0-28-16,0 0-8 15,0 4 7-15,0 18-13 16,0 8 14-16,0 4 0 0,0 1 4 16,0-1-7-16,0-5 3 15,0 0 0-15,0-5 0 16,0-5-13-16,0-2 13 15,0-5 4-15,6-4 2 16,3-6 29-16,9-2-17 16,7 0 33-16,6 0-17 15,9-10-21-15,0-4-13 16,0-1 0-16,0 3-17 16,-6 3 5-16,-5 1-60 15,-5-1-10-15,-9 9-38 16,-5-5-212-16</inkml:trace>
  <inkml:trace contextRef="#ctx0" brushRef="#br0" timeOffset="83306.47">7899 9330 123 0,'0'0'86'0,"0"0"63"16,0 0-25-16,0 0 0 15,0 0 30-15,0 0-91 16,19-66 25-16,-15 58 4 16,-2 4-47-16,2 1 21 15,-1 3-10-15,-1 0-41 16,-2 0 17-16,0 0-32 15,0 0-12-15,2 9 10 16,-2 21-28-16,2 14 30 16,-2 5 0-16,0 1 9 0,0-5-3 15,0-4-6-15,0-9-7 16,0-6-10-16,0-6-97 16,0-8-10-16,0-9-138 15,0-3-226-15</inkml:trace>
  <inkml:trace contextRef="#ctx0" brushRef="#br0" timeOffset="83792.67">8232 9340 323 0,'0'0'299'0,"0"0"-204"15,0 0 15-15,0 0-67 16,0 0 12-16,0 0 12 15,6-18-41-15,-6 18 34 16,0-3-5-16,0 3-26 16,0 0 24-16,0 0-53 15,0 0 0-15,0 0-1 16,0 0-6-16,0 0 7 16,0 0 0-16,-6 3 6 15,-5 11-4-15,2 6-2 16,-3 5 0-16,6 5 2 15,2-1 7-15,4 3-9 0,0-3 0 16,0-1 6-16,0-6-22 16,6-2 16-16,12-8 0 15,4-8-1-15,3-4 20 16,-1 0-8-16,3-9 0 16,-7-10-3-16,-2-1 7 15,-2-6-15-15,-3-4 0 16,-2-9-7-16,-4-3 8 15,-7 0-1-15,0 8 0 16,0 6 3-16,-7 12-23 16,-11 10 20-16,-6 6 0 15,-5 0-5-15,-5 0 4 16,1 22-14-16,0 4-82 0,4 4-92 16,8-3-139-16</inkml:trace>
  <inkml:trace contextRef="#ctx0" brushRef="#br0" timeOffset="85008.88">9656 9176 59 0,'0'0'202'0,"0"0"-70"15,0 0-25-15,0 0 23 16,0 0-58-16,0 0-20 16,11 0 36-16,-11 0-54 15,0 0 28-15,0 0 9 16,0 0-28-16,0 0 32 15,0 0-36-15,0 0-16 16,0 0 9-16,0 0-32 16,0 0-1-16,-2-2-1 15,-5 2 1-15,-4-2-12 16,-2 2 23-16,-3 0-10 0,-4 0 3 16,3 2 5-16,-1 13-8 15,1-1 0-15,2 5-5 16,5 3-5-16,-4 4 10 15,5 4 0-15,-2 4-12 16,6 2 10-16,5 3-1 16,0-4-1-16,0-3 8 15,5-2 2-15,8-11-6 16,2-7 0-16,6-8 11 16,1-4-9-16,3 0 25 15,6-10-19-15,0-8 4 16,-2-1-24-16,-2-1-5 15,-3 3-41-15,-10 0 46 16,-6 3-29-16,-5 2 41 0,-3 7 1 16,0-4 4-16,0 8 10 15,-3-4-15-15,-17 5 0 16,1 0 8-16,-8 0-3 16,2 3-5-16,8 9 0 15,3 0 1-15,5-2-19 16,7-2 3-16,2-7-81 15,0-1 73-15,13 0 23 16,10 0 10-16,6-8-10 16,2-6 8-16,-4 5-23 15,-3 0 6-15,-6 6 9 16,-2 3-15-16,-1 0 12 16,-1 0 3-16,-3 19 8 0,-3 5 7 15,0 5 47-15,-6-4-36 16,-2 4-17-16,0-1 17 15,0-6-17-15,0-2-9 16,0-3 0-16,0-8-69 16,0-4-12-16,2-5-168 15,9 0-236-15</inkml:trace>
  <inkml:trace contextRef="#ctx0" brushRef="#br0" timeOffset="85300.75">10080 9278 509 0,'0'0'260'0,"0"0"-107"15,0 0-12-15,0 0-87 16,0 0 2-16,0 0-25 16,0-8-25-16,0 8 15 15,0 0-21-15,0 0-1 16,0 20-14-16,0 9 14 15,0 15 1-15,0-5 0 16,0 2 12-16,0-8-8 16,0-3-4-16,0-9 0 15,0-4-14-15,-2-2-62 16,-1-8-33-16,1-2 6 0,2-5-91 16,0 0-42-16,0 0-26 15</inkml:trace>
  <inkml:trace contextRef="#ctx0" brushRef="#br0" timeOffset="85764.51">10078 9298 164 0,'0'0'474'16,"0"0"-250"-16,0 0-120 16,0 0-15-16,0 0-52 15,0 0-34-15,16-88 23 16,1 78-25-16,1 1-1 15,-1 2 0-15,2 3 3 16,-2 4-7-16,-1 0 4 0,-1 0 0 16,1 0-8-16,-5 9 11 15,-1 5-3-15,-4 1 0 16,-6 2-33-16,0-3 32 16,0 1-17-16,-2 2 17 15,-16-2-22-15,-5-1 37 16,-3 2-14-16,-1-2 0 15,0-1 10-15,7-6-6 16,7-2-4-16,7-5 1 16,2 0 46-16,4 0-16 15,0 0 26-15,0 0-14 0,0 0-40 16,0 0 31 0,4 2-29-16,11 3 14 0,5 5-16 15,7 8 4-15,-1 5-7 16,-1 4 0-16,-3-3 9 15,-1 1-14-15,-4-4 5 16,-3-4-31-16,-4-3 23 16,1-1-112-16,-1-6-43 15,1-5-97-15,-1-2-230 16</inkml:trace>
  <inkml:trace contextRef="#ctx0" brushRef="#br0" timeOffset="86235.75">10441 9367 185 0,'0'0'386'0,"0"0"-166"16,0 0-101-16,0 0-16 15,0 0-50-15,0 0 18 16,9-39-29-16,-9 39-17 16,0-2 44-16,0 2-60 15,0 0 6-15,0 0-15 16,0 0-2-16,0 0-3 15,-7 8 5-15,-4 12 0 16,0 11-20-16,4 5 19 16,5 0 1-16,2-3-3 15,0-3-13-15,2-3 16 16,16-8 0-16,4-4 0 0,3-11 4 16,1-4 6-16,6 0-10 15,-1-7 0-15,0-10-27 16,-4-5 10-16,-7-2-53 15,-7-1-30-15,-11 0 62 16,-2-5-16-16,0-5 37 16,-22 3 13-16,-4 3 8 15,-1 6 20-15,-4 14 0 16,4 4-10-16,0 5 38 16,0 0-43-16,5 5 20 15,0 7-1-15,4 3-16 16,5 2-11-16,1-1-1 15,6-1-47-15,4 3-14 16,2-2-80-16,0-4-114 0,0-1-63 16</inkml:trace>
  <inkml:trace contextRef="#ctx0" brushRef="#br0" timeOffset="86994.31">10753 9324 276 0,'0'0'319'16,"0"0"-154"-16,0 0-36 16,0 0-45-16,0 0-16 15,0 0-9-15,18-54-35 16,-18 52 39-16,0 0-45 16,0 0 14-16,0 2 3 0,0 0-26 15,0 0 1 1,0 0-10-16,0 0 1 0,0 0-15 15,0 0 14-15,0 0-2 16,0 0-6-16,0 0-8 16,0 8 11-16,0 4 5 15,0 6 0-15,0 4-6 16,0 5 7-16,0-1-1 16,0 1 0-16,0-5 9 15,0-2-9-15,0-6 0 16,0-5 0-16,0-4-17 15,0-3 12-15,0-2 5 0,0 0-9 16,0 0 20-16,4 0-11 16,9-16 0-16,3-5 12 15,3-2-16-15,-2-1 4 16,-1-1 0-16,-3-2-4 16,-2 6 12-16,-6 2-8 15,-1 7 16-15,-2 5-9 16,-2 4 47-16,3 1-44 15,-3 0 9-15,0 2-9 16,0 0 5-16,0 0-19 16,0 0 4-16,0 0-2 15,0 2-17-15,0 18 19 16,0 6 0-16,2 6-2 0,6 0 4 16,8 0-2-16,2-2 0 15,0-7 0-15,4-8 4 16,-4-2-3-16,-2-6-1 15,-1-7 0-15,-3 0 10 16,-2 0-10-16,1 0 0 16,-1-20 6-16,-6-4 3 15,-4-7-9-15,0-6 0 16,0-6-3-16,-4 2 6 16,-12 3-3-16,-2 8 0 15,7 8 3-15,0 10-1 16,7 7-2-16,1 0 0 15,3 5-2-15,0 0-31 16,0 0-32-16,0 2-147 0,11 10-55 16,10-2-119-16</inkml:trace>
  <inkml:trace contextRef="#ctx0" brushRef="#br0" timeOffset="87292.03">11326 9198 481 0,'0'0'264'0,"0"0"-104"16,0 0-37-16,0 0-34 0,0 0-13 15,0 0-61-15,33-18-12 16,-4 12 12-16,9-2-3 15,3 2-12-15,-2 0 0 16,6 0 6-16,-5 2-20 16,-6 0 14-16,-10-3-54 15,-9 5-7-15,-8 2-71 16,-7 0-13-16,0 0-169 16,0 0-210-16</inkml:trace>
  <inkml:trace contextRef="#ctx0" brushRef="#br0" timeOffset="87557.49">11560 9157 125 0,'0'0'239'0,"0"0"6"0,0 0-95 16,0 0 8-16,0 0-16 15,0 0-77-15,-31 0 15 16,31 0-23-16,0 0-31 16,0 0 34-16,0 0-59 15,0 0 2-15,0 0-3 16,0 0-15-16,0 17 8 15,0 12 6-15,0 10 1 16,0 5 7-16,0 2-7 16,0-1 0-16,0-4-3 15,0-4 6-15,0-7-13 16,0-9-5-16,2-7-62 0,9-3-11 16,7-5-68-16,1-4-85 15,6-2-197-15</inkml:trace>
  <inkml:trace contextRef="#ctx0" brushRef="#br0" timeOffset="88458.42">11863 9249 120 0,'0'0'162'0,"0"0"6"16,0 0-40-16,0 0-6 0,0 0 22 16,0 0-69-16,0-34 9 15,0 34-20-15,0 0-37 16,0 0 23-16,0 0-50 16,0 0 0-16,0 0-1 15,0 7-31-15,0 20 32 16,0 6 16-16,0 7-13 15,0 3 16-15,0-2-14 16,0-3-5-16,0-3 0 16,0-6 10-16,0-6-10 15,0-7 0-15,0-8 5 16,0-4-19-16,0-2 9 16,0-2-36-16,0 0 26 0,0 0-14 15,0-10 27-15,0-9-91 16,0-5 35-16,0 1 45 15,0-4 22-15,0 5-9 16,0 2 69-16,0 8-30 16,0 7 35-16,0 0-3 15,0 5-41-15,0 0 36 16,0 0-66-16,7-2 0 16,4 2-2-16,2 0 7 15,5 0-5-15,0 0 0 0,0 0 10 16,-3 0-25-1,1 0 1-15,-1 0-14 0,-1 0 26 16,-1 0-43-16,-4 0 41 16,3 0 0-16,-4 0 8 15,-1 0-8-15,-3-4 4 16,-2-2 0-16,0 1-4 16,2-2 19-16,-2 0-15 15,-2-2 17-15,0-1-13 16,0-2 45-16,0-1-45 15,0 1 3-15,0-5 7 16,0 1 2-16,0-2-16 16,0 2 0-16,0 2 11 15,-6 3-2-15,4 6-9 16,0 1 0-16,2 4 4 0,0 0 10 16,0 0-14-16,0 0 0 15,0 0 8-15,0 0-26 16,0 0 18-16,0 0 0 15,0 0-14-15,0 8 15 16,-2 13-1-16,-2 8 0 16,1 14 3-16,1 10-7 15,2 8 4-15,0 1 0 16,0-2-11-16,15-6 21 16,6-12-10-16,-3-13 0 15,-3-15 7-15,-3-5-20 16,-6-9-68-16,-6-4-173 15,0-26-632-15</inkml:trace>
  <inkml:trace contextRef="#ctx0" brushRef="#br0" timeOffset="-184761.9">1204 13012 164 0,'-3'0'86'16,"3"0"-32"-16,0 0-16 16,0 0 33-16,0 0 7 15,0 0-47-15,0 0 23 16,0 0-22-16,-3-3-9 15,1 2 26-15,2-1-27 16,-2-2 5-16,2-2 5 16,0 0-14-16,0-2 18 15,0-3-33-15,0-1-2 0,0-1 19 16,0-1-12 0,0-2-8-16,0 1 0 15,0 2 9-15,0 3 16 0,0-1-8 16,0 6-4-16,0 1 23 15,0 1-33-15,0 3 19 16,0 0-22-16,0 0 14 16,0 0-28-16,0 0 13 15,0 0-13-15,0 0 2 16,0 0-12-16,0 4 15 16,-2 15 8-16,0 11 1 15,2 10-3-15,-2 4 3 16,-1 4 0-16,3-1 3 0,-2-8 4 15,0-3-7-15,2-9 0 16,0-8 9 0,0-6-9-16,0-8 0 0,0-2 0 15,0-3 9-15,0 0-9 16,0 0 0 0,0 0 11-16,0 0-10 0,7-11 60 15,-1-2-57-15,1-3 3 16,2-2 4-16,-2-3-6 15,-1-3-5-15,6-1 0 16,-4-1 7-16,1 1-7 16,1 4 0-16,-2 1 0 0,-1 7-1 15,-1 1 9 1,-4 6-8-16,1 4 0 0,-3 2 17 16,0 0-27-16,0 0 10 15,0 0 0-15,3 0-18 16,-3 0 9-16,6 0-2 15,3 2 9-15,4 12-14 16,1-2 15-16,1 0 1 16,3 1 0-16,2-4 4 15,-2 1 3-15,-2-3-7 16,-6-7 0-16,-3 0 5 16,-3 0-5-16,2 0 7 15,-2 0-5-15,0-9 24 16,-2-11-19-16,0-4-14 15,-2-4-1-15,0 0-43 0,0 0 43 16,0 1 0-16,0 3 8 16,-6 4 3-16,-3 8-3 15,2 5 0-15,5 4-2 16,0 3-2-16,-1 0-9 16,1 0-15-16,-2 5 28 15,4 7-15-15,0 0 15 16,0-1-16-16,9 0 8 15,11-1-7-15,7-3 15 16,2 0 2-16,0-3 0 16,-2-4-4-16,-6 0 21 15,-2 0-19-15,-4-11 0 0,-4-4-16 16,-2-5 13-16,-2-3-30 16,-3-5 18-1,-4 2 4-15,0-2 3 16,0-2 8-16,0 7-9 0,0-2 23 15,0 9-13-15,0 8 21 16,0 2-7-16,0 3 38 16,0 3-47-16,0 0-5 15,0 0-1-15,0 0-38 16,0 7 20-16,0 12 14 16,0 0-4-16,0 8-4 15,2 2 13-15,1 7-1 16,-3 4 26-16,0 5-25 0,0 0 18 15,0 0-19 1,0-3 7-16,0-6-4 16,0-6 0-16,0-10-3 0,0-8 0 15,2-8 6-15,1-4-6 16,-1 0 0-16,0 0 4 16,0 0-13-16,2 0 9 15,5-4 0-15,7-18-1 16,1-7-42-16,8-5 24 15,-2 1-16-15,-1 5-4 16,-5 2 23-16,-1 9-21 16,-7 8 37-16,-5 6-11 0,-4 3 0 15,3 0-2 1,1 7-30-16,1 16-14 0,2 4 57 16,-1 1 31-16,1 2 10 15,2-6 0-15,0-1-39 16,2-8 15-16,2-3-17 15,3-2 14-15,2-4-28 16,1-6-25-16,4 0-226 16</inkml:trace>
  <inkml:trace contextRef="#ctx0" brushRef="#br0" timeOffset="-183790.91">2228 12862 53 0,'0'0'25'0,"0"0"-19"16,0 0 0-16,0 0 16 16,0 0-15-16,0 0 11 15,-2 14 5-15,2-14 54 16,0 0-1-16,0 0-33 15,0 0 3-15,0 0-40 16,0 0 8-16,0 0 22 16,0 0-22-16,0 0 45 15,0 0 27-15,0 0-11 16,-2 0 38-16,-2 0-33 16,-1-11-59-16,-3 1-5 15,-2-2-13-15,1 2 18 16,1 2-21-16,-1 4 9 0,2 1-2 15,-2 3-7-15,-2 0 0 16,0 0-4-16,-2 0-18 16,-3 3 21-16,0 18-5 15,0 6 2-15,1 9-12 16,1 5 15-16,6 3-6 16,1 2 6-16,5-4-12 15,2-7 7-15,0-8-2 16,0-13 8-16,0-6-15 15,2-8 7-15,5 0 8 0,1 0 33 16,8-12-17-16,2-10-16 16,0-8-21-16,-2-2-20 15,-1 0 11-15,-2 0-33 16,1 6 63-16,1 4 8 16,-1 5-5-16,-5 10 83 15,-3 2-22-15,-4 5-44 16,6 0-20-16,0 19 0 15,3 13 0-15,3 8 35 16,-3-1-30-16,3-2 22 16,-1-11-13-16,3-8-9 15,-1-7 47-15,7-8-44 16,3-3 16-16,8 0 18 0,3-17-31 16,-1-15-3-16,-1-11-8 15,-5-6-45-15,-5-1 21 16,-5 0-38-16,-8 3 34 15,-5-1 22-15,-2 1-7 16,-4 1 13-16,0 5 15 16,0 6-10-16,0 5 48 15,0 8-33-15,0 5 1 16,0 10 33-16,0 0-54 16,0 6 34-16,0 1-34 15,0 0 15-15,0 0-29 16,0 0 14-16,0 0-21 15,0 3 19-15,-2 22-21 0,2 7 21 16,0 10 2-16,0 7 0 16,0 4 7-16,0 3-7 15,7 1 0-15,7-3-6 16,-4-1 16-16,4-9-10 16,-5-7 0-16,4-11-70 15,-1-12 4-15,-2-6-39 16,4-8-59-16,-5 0-130 15</inkml:trace>
  <inkml:trace contextRef="#ctx0" brushRef="#br0" timeOffset="-183607.38">2436 12858 828 0,'0'0'205'0,"0"0"-173"0,0 0-19 15,0 0-13-15,0 0 24 16,0 0 2-16,118 0-10 16,-62-3-16-16,2-5-102 15,-2-2-12-15,-6-4-256 16</inkml:trace>
  <inkml:trace contextRef="#ctx0" brushRef="#br0" timeOffset="-182587.6">3372 12883 315 0,'0'0'266'0,"0"0"-141"16,0 0-18-16,0 0 4 15,0 0-58-15,0 0-4 16,0-50-17-16,0 49-17 15,0 1 58-15,0 0-51 16,0 0-18-16,0 0-8 16,0 0-10-16,0 0 4 15,0 1-3-15,0 21 13 0,0 4-4 16,-2 9 4 0,-2 0 0-16,1 4 1 0,1 0 4 15,0-6-5-15,0-6 0 16,0-10 9-16,2-5-24 15,0-8 15-15,0-2-15 16,0-2 1-16,0 0-10 16,0 0 11-16,0-16 11 15,17-14-16-15,4-5 16 16,-2-4 0-16,1 6 2 16,-4 8 17-16,-5 9-11 15,-4 8 27-15,-5 8 2 16,2 0-32-16,6 0-3 0,1 10-6 15,7 14 6 1,1 4 5-16,-1 2 2 0,-5-1-1 16,-1-10 1-16,-8-6 3 15,1-6 4-15,-5-7-14 16,2 0 0 0,-2 0 46-16,0 0-27 0,4 0 2 15,1-22 3-15,2-9-19 16,-1-13-10-16,-1 3-19 15,-1 5-35-15,-2 6 35 16,-2 7-17-16,0 11 33 16,2 6-7-16,-2 6-37 15,3 0-31-15,1 0-132 0,1 9-154 16,2 9 211-16,-1-4-30 16</inkml:trace>
  <inkml:trace contextRef="#ctx0" brushRef="#br0" timeOffset="-182180.29">3698 12944 243 0,'0'0'252'16,"0"0"-95"-16,0 0-7 15,0 0-62-15,0 0-62 16,0 0 28-16,62 0-47 16,-37-7 7-16,-1 2-14 15,0-2 16-15,1 0-16 16,-2-2 0-16,-4 0 4 15,-1-5 1-15,1 0-5 0,-9 1-16 16,-1 0 6-16,-5 0-49 16,-4 1 42-16,0-2-56 15,0 0 9-15,0 2 15 16,-8 3-13-16,-7 4 60 16,-2 5 1-16,0 0-26 15,-3 0 24-15,-1 12 3 16,0 8 0-16,0 9 15 15,1 2-6-15,5 3 20 16,5 3 13-16,8-1-36 16,2-5 27-16,0-2 3 15,10-5-15-15,9-8 37 0,4-7-25 16,8-6 40 0,9-3-8-16,11-14-37 15,7-18-28-15,5-10-68 16,-10-9-177-16</inkml:trace>
  <inkml:trace contextRef="#ctx0" brushRef="#br0" timeOffset="-178620.25">5095 12920 43 0,'0'0'138'0,"0"0"4"15,0 0-20-15,0 0 34 16,0 0-84-16,0 0 31 16,0-27-23-16,0 27-53 15,0 0 24-15,0 0-47 16,0 0-3-16,0 0 33 15,0 0-31-15,0 0 18 16,0 0 3-16,0 0-17 16,0 0 38-16,0 0-35 15,0-2-10-15,0-1 48 16,0-4-47-16,-2 0 7 16,0-3-8-16,0-3 7 15,0 4 9-15,2-1-6 16,-3 1-7-16,3 4 42 15,0 3-41-15,0 0 13 16,0 2-17-16,0 0 8 0,0 0-6 16,0 0-2-16,-2 0-2 15,-1 0-16-15,-1 0-9 16,2 0 5-16,0 16-6 16,-3 5 24-16,3 9 4 15,-2 2 2-15,2 3 1 16,0 2 9-16,-1-2-7 15,3-3-5-15,0-4 0 16,0-12 0-16,0-6-5 16,0-8-25-16,0-2 19 15,9 0 11-15,6-21 19 0,3-8-7 16,0 0-12 0,-4 4 13-16,-6 5-27 0,1 2 14 15,1 6-12 1,-4 2-8-16,0 2 9 0,1 4 3 15,-2 2 8-15,2-1-6 16,-3 3-5-16,5 0 4 16,-3 7-20-16,4 13 20 15,-2 4-29-15,1 4 36 16,5-2-4-16,-1-3 22 16,3-6-38-16,-1-2 17 15,-1-10 3-15,-1-5-22 16,-1 0 31-16,3-5-9 0,-2-22 0 15,3-7 14 1,-3-2-29-16,-1-3 8 16,-8 0-34-16,-4 3 39 0,0 2-35 15,0 6 33-15,-2 5 4 16,-10 9 2 0,1 7 6-16,2 4-8 0,1 3-11 15,-4 0 11-15,3 8 17 16,-1 8-14-16,4 2-3 15,4 3-16-15,2-1 12 16,0 2-3-16,2-6-3 16,19-3 10-16,6-2 1 0,2-7 14 15,8-4 21 1,1 0-36-16,-3-8 28 0,2-12-28 16,-8-4-5-16,-2-3-9 15,-6 1 4-15,-2-1 10 16,-6 2 0-16,-9 7 17 15,1 6-17-15,-5 4 26 16,0 6 3-16,0 2 21 16,0 0-42-16,0 0-8 15,0 0 0-15,0 0-17 16,0 0 14-16,0 0-18 16,0 0 6-16,0 0-1 15,0 0 18-15,0 2-2 16,0 0 14-16,0 1-4 15,0-3-4-15,0 0 1 0,0 0-4 16,0 0 31-16,0 0-30 16,0 0 0-16,0 0 3 15,0 0 7-15,0 0-3 16,0 0-11-16,0 0 8 16,0 3-23-16,0 3 15 15,0 5-10-15,0 2 4 16,0 9-2-16,-5 4 8 15,3 0 0-15,0 5 3 16,2-4-10-16,0 2 7 16,0-3 0-16,0-8-4 15,0-6-24-15,11-8 28 0,2-4 3 16,6 0 14-16,0-14 34 16,3-13-49-16,-1-3 1 15,-4-1-3 1,-1-4 4-16,-7-1-12 0,-3 1 8 15,-4-4 0-15,2 3 3 16,-2 7 2-16,0 0-5 16,-2 9 27-16,0 4-20 15,0 4 11-15,0 5-18 16,0 4 9-16,0 3-3 16,0 0-6-16,0 0 0 15,0 0-2-15,0 0-21 16,0 0 20-16,0 0-21 0,0 18 13 15,0 10 1 1,0 10 14-16,0 2-4 0,0 6 0 16,0 0 10-16,0-1-10 15,0-1 0-15,0-5 1 16,0-2-2-16,4-9 1 16,5-10-24-16,5-9 7 15,1-9 4-15,5 0 13 16,5-13 13-16,1-20-11 15,3-11 22-15,-7 0-23 16,-5-4-1-16,-2-3 0 16,-9 5 0-16,4-3-3 15,-4 2 3-15,-1 8 0 0,-1 9-6 16,-4 7 6-16,0 10 0 16,0 5-1-16,0 5-7 15,0 3-2-15,0 0 7 16,0 0-21-16,0 0 13 15,0 3 8-15,-7 16 3 16,-3 8 0-16,0 7 0 16,3 6-3-16,3 6 3 15,4 5 0-15,0-4 10 16,0 3-9-16,7-5 11 16,9-6 25-16,3-4-29 15,-1-12-2-15,0-8-1 16,2-9 0-16,-2-6 28 15,4 0-30-15,0-24-6 16,-1-8-11-16,-8-6-56 16,-4-2 12-16,-9 0-149 0,0-1-293 15</inkml:trace>
  <inkml:trace contextRef="#ctx0" brushRef="#br0" timeOffset="-178443.35">5397 12801 42 0,'0'0'906'15,"0"0"-773"-15,0 0-115 0,0 0-18 16,0 0-9 0,0 0-174-16,0 0-1 0,2 20-106 15</inkml:trace>
  <inkml:trace contextRef="#ctx0" brushRef="#br0" timeOffset="-177389.95">5594 12655 163 0,'0'0'81'15,"0"0"-43"-15,0 0 39 16,0 0 31-16,0 0-36 16,0 0-1-16,-42-16-45 15,36 16 15-15,2 0-24 16,-2 0-10-16,2 0-14 16,-2 15 5-16,3 2-4 15,1 3-4-15,2 3-1 0,0-6 6 16,0-2 3-16,7-6-16 15,9-5 7 1,-3-4 10-16,3 0 1 0,-1-8 159 16,-1-17-127-16,-6-6-6 15,-8 1-24-15,0-1 13 16,0 10-3-16,-4 4-12 16,-10 8 0-16,-1 6 9 15,-5 3-9-15,-3 0-3 16,2 9-42-16,-2 17-70 15,5 9 3-15,5-2-132 16,9-3-56-16</inkml:trace>
  <inkml:trace contextRef="#ctx0" brushRef="#br0" timeOffset="-174878.9">6975 12729 169 0,'0'0'119'0,"0"0"42"0,0 0-68 16,0 0-22-16,0 0-4 15,0 0-51 1,0-12 26-16,0 12 11 0,0 0-33 16,0 0-10-16,0 0-10 15,0 0-12-15,4 2-3 16,3 12 18-16,-1 0-3 16,1 0 0-16,0-3 11 15,-3-4-23-15,-2-2 12 16,-2-2 0-16,0-3 0 15,0 0 17-15,0 0-6 16,0 0 38-16,0-3-42 16,0-14 8-16,0-1-15 15,0-2 0-15,0 0-12 16,0 0 16-16,-2 4-4 0,0 2 6 16,-2 6 3-16,2 6 27 15,-1 2-18-15,-2 0-16 16,3 0-4-16,-7 0-51 15,-1 19 53-15,-2 6 0 16,1 8 12-16,5 2-18 16,-1 5 6-16,7 6 0 15,0 0-3-15,0-2 3 16,11-3 0-16,6-11-3 16,1-9-7-16,1-12 7 0,-4-7-4 15,3-2 7 1,7-6 18-16,1-24 3 15,8-8-6-15,-3-5-15 16,0-1-47-16,-7-2 43 0,1 2 3 16,-7 4 1-16,-3 6-2 15,-3 10 11-15,-8 13-6 16,0 4 27-16,-4 7-27 16,0 0-6-16,0 0-3 15,0 0-55-15,0 14 49 16,0 8-7-16,0 4 19 15,0 4 34-15,0 2-31 16,-4 1 29-16,4-1-21 16,0-1-11-16,0-2 27 15,0-7-25-15,0-7-2 0,7-6 0 16,1-6-19 0,2-3 19-16,3 0 15 0,-2-3 8 15,2-15 26-15,0-5-48 16,-3-3 8-16,-1-6-4 15,-5-2 5-15,-2-2-10 16,-2 2 0-16,0 7 3 16,0 3 7-16,0 10-10 15,-6 5 0-15,-3 7 0 16,2 2 10-16,-4 0-10 16,-2 0 0-16,-3 11-1 15,3 10-21-15,3 5 22 16,6 2-2-16,4 4-5 0,0-2 5 15,0 0 2-15,12-1 0 16,3-3 5 0,3-7-3-16,1-2 3 0,0-4-5 15,-2-10 0-15,1-1 3 16,-2-2-2-16,1 0-1 16,0-18-6-16,-5-3-3 15,-1-3-36-15,1-1 5 16,-3-1 15-16,-3-1-16 15,4 3 41-15,-2 4 5 16,1 4 1-16,1 2 63 16,-4 6-43-16,-2 2 25 15,-1 5-16-15,-1 1-27 16,0 0-1-16,2 0-7 0,4 3 5 16,-2 15 5-16,7 8-2 15,-1 6 8-15,-1 1-10 16,-1 0 8-16,2-2-14 15,-3-2 0-15,2-9 5 16,-2-3-4-16,-2-9-1 16,-3-8 0-16,2 0-3 15,-1-2 8-15,2-21-18 16,0-2 6-16,-5-8-37 16,2-1 32-16,-4-3-21 15,4-1 33-15,-1-3-7 0,1 9 23 16,0 6-13-1,-1 10 44-15,-3 10-14 0,0 3 36 16,0 3-56 0,0 0-6-16,0 0-7 0,3 3-17 15,-1 14 17-15,0 6 0 16,4-3 5-16,1 2-2 16,2-3-3-16,2 1 0 15,0-5-8-15,1-2 16 16,3-6-16-16,1-3 8 15,-1-4-23-15,5 0 12 16,3 0-18-16,-1-10-1 16,4-12-1-16,1-5-52 15,-2 1 35-15,-5-3-14 0,-2 5-2 16,-10 6 63-16,0 2-11 16,-6 6 12-16,-2 3 1 15,0-2 15 1,0 5-13-16,-10 2-3 0,-1 2 10 15,-7 0 2-15,1 0-10 16,1 2 7-16,-4 16 12 16,4 3-15-16,3 6 8 15,4 5-14-15,7-1 6 16,2 3 5-16,0-3-11 16,0-1 0-16,11 1-5 15,11-5 10-15,3-7-7 16,-3-6 2-16,3-9 0 0,2-4 23 15,-2 0-18-15,0-21 7 16,0-7-9-16,2-2 10 16,-2-3-13-1,-3-4 0-15,0 1 2 0,-4 2-3 16,-3 2 3-16,-3 5-2 16,-8 6 22-16,1 9 14 15,-5 7 51-15,0 4-14 16,0 1-53-16,0 0-15 15,0 0-2-15,-15 14-3 16,-2 6 0-16,7-2 1 16,5-2-3-16,5-2 2 15,0-2-41-15,0-1 37 16,5 1-41-16,12-5 8 0,3 0 19 16,5-2-55-16,4-3 33 15,0 3-21-15,4-5-47 16,1 0 65-16,-3 0 4 15,-6 0 14-15,-10 0 10 16,-6 0 14-16,-4 0 1 16,-1 0 34-1,0 9-4-15,1-1 35 0,-3-2-28 16,0-4-5-16,0-2 20 16,2 0-43-16,10 0 52 15,7-13 28-15,5-13-56 16,6-6-4-16,1-3-29 15,-7 5 0-15,-1 2-8 16,-11 8-33-16,-8 5-23 0,-6 6-70 16,0 4-237-16</inkml:trace>
  <inkml:trace contextRef="#ctx0" brushRef="#br0" timeOffset="-173722.51">9126 12956 453 0,'0'0'161'0,"0"0"-137"16,0 0-6-16,0 0 12 0,0 0-30 16,0 0 30-16,75-147-28 15,-68 105 16-15,-3-2 20 16,1-2-35-16,0 0 3 15,-1 4-6-15,-4 1 4 16,0 8-4-16,0 3 4 16,0 7-1-16,0 7 82 15,0 9-39-15,0 4 10 16,-2 3-23-16,2 0-28 16,-2 0-10-16,-3 0-25 15,-4 22 30-15,2 9 4 16,-1 6 1-16,-4 12-5 15,5 3 0-15,3 1 9 16,2 2-7-16,2-3-2 0,0-2 0 16,0-1 0-16,0-10 7 15,13-5-7-15,-1-11 0 16,1-11 5-16,1-10-7 16,1-2 8-16,7-6-2 15,1-20 16-15,0-1-19 16,-2-2-1-16,-1 0 0 15,-2 1-19-15,0 0 14 16,-2 4-7-16,-3 4 12 16,-5 6-6-16,-1 7 9 15,-4 0-3-15,-3 7 0 16,0 0-5-16,0 0-2 0,0 0-27 16,0 10 34-16,0 10 25 15,-5 8-20-15,-2 2 13 16,5 3-9-16,2-1-1 15,0-2 8-15,0-5-16 16,2-4 0-16,7-9 3 16,-2-7-3-16,2-5 0 15,4 0 10-15,3-7 6 16,2-15 30-16,-5-2-46 16,-2-2 3-16,-7-1-2 15,-1 3-1-15,-3-1 0 0,0 2-2 16,-13 3 4-16,-8 5-3 15,2 4 1 1,-4 8 0-16,3 0-17 0,2 3 19 16,0 0-4-16,5 0-26 15,2 8-110-15,0 1-51 16,2-4-212-16</inkml:trace>
  <inkml:trace contextRef="#ctx0" brushRef="#br0" timeOffset="-173480.64">9193 12726 589 0,'0'0'314'0,"0"0"-162"16,0 0-122-16,0 0 15 15,0 0 24-15,0 0-66 16,238-101 23-16,-196 86-26 15,-10 6 0-15,-8-3-15 16,-9 6 9-16,-7-1-26 16,-6 7-25-16,-2 0-96 15,0 0-172-15,0 0-315 16</inkml:trace>
  <inkml:trace contextRef="#ctx0" brushRef="#br0" timeOffset="-171556.9">9906 12738 0 0,'0'0'388'16,"0"0"-373"-16,0 0-15 16,0 0 0-16,0 0 18 15,0 0-12-15,9 43 25 16,-9-37 18-16,0-2 3 15,0-2 24-15,0 1-49 16,0-3-3-16,0 0 15 16,0 0-25-16,-2 0 30 15,-1 0-8-15,-4 0 4 0,3 0 36 16,-5 0-71-16,1-9 8 16,-2-5 1-16,-3 0 4 15,-1 2-10-15,1-2 6 16,3 4-4-16,0 6 42 15,1 2-36-15,-1 2 2 16,-4 0-18-16,-1 0-6 16,-4 16 4-16,4 6 2 15,-5 4 0-15,-1 7 1 16,6 0 5-16,4 6-6 16,4-2 0-16,5-1 15 15,2-1-19-15,0-9 4 0,0-6 0 16,13-10 8-16,3-10-8 15,7 0 0 1,1-16 19-16,7-22-19 0,1-7 0 16,-1-5-13-16,-2-1-20 15,-3-2 26-15,-4-3-25 16,-4-2 32-16,-5 2-10 16,-8 0 9-16,-3 3 1 15,-2 11 0-15,0 12 1 16,0 13 18-16,0 9-18 15,0 5 17-15,0 3-18 16,0 0-5-16,-4 4 5 16,-1 13 0-16,1 2 2 15,2 2 6-15,0 4 6 16,-1 6-14-16,1 5 14 0,0 6-5 16,2 4 4-16,0 7-7 15,0-4 1-15,2 1 8 16,11-3-13-16,5-9-2 15,4-4 0-15,3-10 12 16,2-12-12-16,6-7 0 16,0-5 3-16,8-5 1 15,1-22-4-15,0-4-61 16,-3-5-8-16,-6-4-57 16,-4-3 53-16,-6 5 40 0,-8 2 33 15,-7 10 51 1,-3 5-8-16,0 8 7 15,-3 5-3-15,0 3-46 0,-2 5 15 16,2 0-16 0,-2 0-3-16,0 17 3 0,0 4 3 15,0-4 11-15,0 0 11 16,0-5-17-16,0 0 6 16,0-4-14-16,0-5 6 15,0 1 3-15,0-2-7 16,0-2-2-16,0 0 2 15,0 0 12-15,0 0-7 16,0 0-6-16,-6-12 14 16,-4-2-28-16,2-1 13 15,-1-2 0-15,3 0-3 0,2-2 9 16,2 5-6 0,0 4 0-16,0 4 6 0,0 4-2 15,0 2-4-15,-3 0-11 16,-1 5 8-16,-6 20-9 15,-1 1 12-15,-1 4 0 16,3-2 5-16,7 1 3 16,2-2-8-16,2-3 0 15,0-1-1-15,0-4 7 16,0-5-6-16,0-2 0 16,4-6 4-16,5-6-17 15,1 0 13-15,2 0 0 16,5-18-5-16,-2-7-38 0,5-6 0 15,-3-3-9-15,4-2-9 16,-3 2 57-16,-7 8-12 16,-5 6 16-16,-1 10 26 15,-5 6-6-15,0 4-6 16,0 2-14-16,0 22 0 16,-5 6 20-16,-3 2-20 15,-1-2 2-15,1 0 11 16,8 0-1-16,0-2-3 15,0-2 0-15,0 1 0 16,8-8-5-16,9-5-3 16,1-7-1-16,2-7 0 15,-2 0-1-15,-3-12 0 16,-5-12-25-16,-4-5-20 0,-6 0 40 16,0-2-14-16,0-1 9 15,0 6 1-15,0 4 20 16,-2 8-9-16,0 8 32 15,2 4 5-15,0 2-15 16,0 0-23-16,0 12 0 16,0 10 8-16,4 0 0 15,5-2-1-15,1 1-5 16,0-6 6-16,5-3 11 16,4-2-19-16,3-6 0 15,1-4 10-15,-2 0 4 16,0-5-11-16,-1-13-3 15,-5-3-6-15,-1-3 3 16,-5 0-28-16,-3-2 31 16,-1 1-17-16,-1-1 22 0,0 1-5 15,-4 9 6-15,0 4-4 16,3 7 60-16,-3 4-34 16,0 1-16-16,5 0-12 15,-1 0-16-15,5 14 16 16,-1 14 0-16,2 4 7 15,-2 14 17-15,1 11-23 16,1 11-1-16,-6 12 9 16,2 6 3-16,1-2-12 15,-1-6 0-15,4-9 5 0,-4-9 0 16,1-12-5-16,-5-9 0 16,-2-7 21-16,0-13-16 15,0-7 14 1,-2-6 1-16,-11-4-18 0,-7-2 50 15,-7 0-33-15,-4-16-4 16,-1-14 18-16,3-12-24 16,7-8 1-16,5-13-10 15,10-8 10-15,7-6-5 16,0-3-5-16,13 2-3 16,14 14-2-16,6 12-68 15,7 16-22-15,3 10-200 0,3 6-569 16</inkml:trace>
  <inkml:trace contextRef="#ctx0" brushRef="#br0" timeOffset="-171441.97">11332 12729 34 0,'0'0'713'16,"0"0"-562"-16,0 0-151 0,0 0-52 15,0 0-327-15</inkml:trace>
  <inkml:trace contextRef="#ctx0" brushRef="#br0" timeOffset="-168749.46">1322 14267 117 0,'0'0'94'0,"0"-9"44"0,0 2-32 15,0-3-52-15,0 0 18 16,0 0 18-1,0 1-46-15,0 2 29 0,0 2 7 16,0 5-19-16,0 0 23 16,0 0-58-16,0-5 2 15,0 5-15-15,0 0 3 16,0 0-16-16,0 0 0 16,0 0 9-16,0 0-26 15,0 0 15-15,0 10-6 16,6 14-7-16,5 5 19 15,3 2-10-15,-1 3 6 16,3 0-79-16,-1-1-13 16,3-5-146-16,-7-10-152 15</inkml:trace>
  <inkml:trace contextRef="#ctx0" brushRef="#br0" timeOffset="-168188.78">1468 14151 103 0,'0'0'169'15,"0"0"-117"-15,0 0 14 0,0 0-19 16,0 0 11-16,0 0-32 15,-29-22 21-15,20 18 44 16,-1-2-32-16,-2 0 30 16,-1 0 15-16,-3 0-50 15,1 1 1-15,-3 0-11 16,0 5-38-16,-2 0 19 16,5 0-25-16,-3 0 0 15,1 12-12-15,0 10-5 16,-1 7 16-16,1 8 0 15,-1 11-4-15,2 2-1 16,7 6 6-16,4 3 0 16,5 1-10-16,0 0 3 15,17-9 5-15,14-6 1 16,13-15 2-16,10-21 11 0,8-9 1 16,2-7 10-16,-3-31 28 15,-10-10-50-15,-9-6 15 16,-8-10-16-16,-12-2-8 15,-11 0-8-15,-9-3 4 16,-2 2-3-16,-2 9 3 16,-22 9-2-16,-7 13-6 15,-5 10 19-15,-2 9 1 16,0 13 12-16,1 4-12 16,-2 0-25-16,3 25-19 15,10 7-174-15,15 0-110 16</inkml:trace>
  <inkml:trace contextRef="#ctx0" brushRef="#br0" timeOffset="-166598.22">2813 14267 72 0,'0'0'98'0,"0"0"-43"15,0 0 1-15,0 0 16 16,0 0-1-16,0 0 20 15,0 0 25-15,0 0-51 16,0 0 25-16,0-4-40 16,0-10-9-16,0-2 4 15,0 0-20-15,0-6-14 16,0 0 37-16,0 3-45 0,0 6 19 16,0-3 17-16,0 10-39 15,0-3 35-15,0 6-35 16,0 1 0-16,0 2 10 15,0 0-9-15,0 0-1 16,0 0 0-16,0 0-8 16,0 0-2-16,0 0-14 15,-2 17-2-15,-3 15 14 16,2 3 18-16,-3 7-6 16,2 6 0-16,1 1 9 15,1 0-13-15,2 1 4 16,0-1 0-16,0-5-8 15,2-12 8-15,17-9-13 0,2-14 8 16,8-9 5-16,7-4 21 16,0-24-3-16,-2-12-10 15,-11-6-16-15,-4 0 3 16,-5 0 5-16,-8 0 0 16,-6 2 3-16,0 5 0 15,0 6-3-15,0 4 0 16,0 5 22-16,0 7-18 15,0 6 5-15,0 2 12 16,2 6-16-16,-2-1 49 16,0 4-22-16,0 0-21 15,0 0 2-15,0 0-13 0,0 0-6 16,0 0-5-16,0 4-27 16,0 14 34-1,0 10-7-15,0 7 11 0,0 4 5 16,0 6 0-16,0 4-5 15,0 4 0-15,0-2 8 16,0 6-11-16,0-8 3 16,0-5 0-16,9-7-5 15,2-16 5-15,2-8-43 16,0-13-3-16,6 0 46 16,1-8 11-16,-1-18-11 15,4-4-7-15,-8 0-5 0,-1 2-43 16,-3 0 20-16,1 2 8 15,-2-1 0-15,3-1 25 16,3 5 2-16,3 2 0 16,-4 5 33-16,-7 6-27 15,0 8 18-15,-4 2-24 16,-4 0-2-16,2 0 0 16,0 10-12-16,1 16 14 15,-3 5 8-15,0 2-4 16,0 6 1-16,0-9-4 15,0 1 12-15,0-4-12 16,0-8-1-16,0-2-4 16,0-11-4-16,0-2-8 15,0-4-13-15,0 0 6 16,15-10-5-16,1-16 19 0,6-12-52 16,0 0-28-16,0-2 36 15,1 1-20-15,0 6 73 16,-2 6 0-16,0 1 10 15,-3 12-7-15,-5 2 60 16,-3 8 4-16,-2 2-10 16,-2 2-54-16,1 0 2 15,-1 0 11-15,-1 9-14 16,-2 10 48-16,-1 8-29 16,0 4-14-16,-2 1 36 0,0 2-42 15,2-10 8 1,-2-3-9-16,0-11 15 15,0-2-15-15,2-8 5 0,1 0-5 16,1 0 69 0,7 0-42-16,3-12-3 0,6-4-24 15,6-2-52-15,3 1-51 16,0-6-258-16</inkml:trace>
  <inkml:trace contextRef="#ctx0" brushRef="#br0" timeOffset="-165243.15">3883 14400 147 0,'0'0'41'0,"0"0"-37"16,0 0-8-16,0 0 1 15,0 0 3-15,0 0 9 16,0 0 7-16,0 0 63 16,0 0 30-16,0 0-60 15,0 0-10-15,0 0-26 16,0 0-13-16,0 0 23 16,0 0-23-16,0 0 16 15,0 0 20-15,0 0 19 0,0 0 37 16,0 0-10-1,0 0-15-15,0-5 1 0,0-7-66 16,-9-2 4-16,-3 0 5 16,2 1-3-16,-4 0 12 15,1 0 0-15,2 8-16 16,1-1 18-16,4 6-22 16,-1 0-3-16,1 0-1 15,-6 0-3-15,1 0 7 16,-3 14 0-16,4 4 2 15,-1 4-9-15,1 9 7 16,2 4 0-16,3 11-5 16,5-1 14-16,0 1-9 15,0-7 0-15,0-7 7 16,9-9-16-16,5-11 9 0,3-12 0 16,4 0 13-16,3-12-1 15,3-20 20-15,2-12-32 16,-2-10 13-16,-3-1-14 15,-6 4 1-15,-5 0 0 16,-6 3-1-16,-2 2 5 16,-5 0-4-16,0 0 0 15,0 5 2-15,0 4 14 16,0 8-15-16,0 8 26 16,0 4 5-16,0 9-27 15,0 3 23-15,0 5-14 0,0 0-12 16,0 0 15-16,0 0-17 15,0 0 0 1,0 0-4-16,0 0-17 0,0 0 19 16,0 18-7-16,-5 8 9 15,-2 6-6-15,3 8 6 16,-3-1 0-16,5 7-2 16,0 3 3-16,2 4-1 15,0 1 0-15,0 1 2 16,0 5 0-16,0-3-2 15,0-7 0-15,0-9-1 16,0-14 6-16,2-8-5 0,9-16 0 16,7-3 2-1,7 0 26-15,4-10-22 0,4-16 15 16,-4-4-19-16,-4-2 4 16,-6 2-12-16,-1-2-8 15,-2 2-9 1,0 2 8-16,-3-2 15 0,-4 7 0 15,0 4 0-15,-3 3 6 16,-6 5-6-16,0 3 0 16,0 3 5-16,0-2-1 15,0 5-4-15,0-8-10 16,-6 4 0-16,-10 0-4 16,5 1 14-16,-3 0 0 15,5 3 9-15,3 0-6 0,2 2-3 16,1 0 0-16,-1 0-5 15,-1 4-24-15,-2 18 28 16,-1 7 1-16,1 6 0 16,1 6-3-16,3 3 3 15,3-2 0 1,0-3-4-16,0-7 11 0,7-6-7 16,6-17 0-16,3-6-8 15,1-3 6-15,6 0-22 16,-3-25 3-16,0-3-17 15,-4-10-37-15,-8 0 42 16,-1-2 19-16,-7 1 14 16,0 7 32-16,0 6-2 15,0 12 22-15,0 6 1 16,0 8-15-16,0 0-12 0,0 0-26 16,0 2-16-16,-2 16-5 15,0 2 21-15,2 3-26 16,0-2 22-16,0 0-45 15,4-7 9-15,18-5-8 16,7-4-64-16,-2-5 5 16,0 0-72-16,-5-5-151 15,-6-4 86-15</inkml:trace>
  <inkml:trace contextRef="#ctx0" brushRef="#br0" timeOffset="-164409.2">4393 14439 82 0,'0'0'168'0,"0"0"53"15,0 0-147-15,0 0-74 16,0 0 54-16,0 0 16 0,36 99 5 15,-25-57-19-15,0-6-31 16,-2-7 30-16,-5-6-53 16,1-12 9-16,-3-4 13 15,2-7-15-15,6 0-4 16,5 0 0-16,12-14 20 16,6-18 3-16,5-10-28 15,5-4-59-15,-3-2 1 16,-3 2-13-16,0 8 50 15,-8 9 8-15,-6 12 11 16,-7 5 0-16,-9 9 4 16,-3 3-2-16,-4 6 7 15,0 20 3-15,0 5 49 0,0 2-15 16,0 2-27-16,-4-8 28 16,-7-1-42-16,-1-7 3 15,2-6 28 1,1-8-32-16,3-5 24 0,-4 0 8 15,1 0 8-15,1-5 33 16,0-12-53-16,4-1 1 16,2 0 6-16,0 4-23 15,2 3 10-15,0 8 2 16,0 3-17-16,0 0 12 16,0 0-13-16,0 0-2 15,0 0-14-15,0 0 4 0,4 18 12 16,10-1 0-16,-1 2 7 15,5-1-5-15,-1-6-2 16,8-6 0-16,2-6 7 16,6 0 4-16,9-23-11 15,3-12 0-15,-1-3-2 16,-1-2-12-16,-7 0-6 16,-5-1 17-16,-6 3-18 15,-10 2 26-15,-3 1-5 16,-10 2 0-16,-2 1 3 15,0 5-3-15,0 10 0 16,0 2 0-16,0 8 15 16,0 0-5-16,0 6-10 15,-2-3 0-15,2 4 11 16,-3 0-23-16,-2 0 11 16,-4 0-24-16,-1 0 18 0,-9 18 2 15,-2 8 5-15,0 8 0 16,5 6 4-16,3 8-11 15,7 0 7-15,6 0 0 16,0 0 1-16,0-2 7 16,2-1-8-16,11-3 0 15,-1-13 6-15,3-6-11 16,3-15 5-16,4-8 0 16,7 0 25-16,4-20-18 0,1-8-14 15,0-4 1 1,-1-4-67-16,-4 0-30 0,-4-3-154 15,-8 0-262 1</inkml:trace>
  <inkml:trace contextRef="#ctx0" brushRef="#br0" timeOffset="-164197.14">5200 14343 342 0,'0'0'274'0,"0"0"-158"16,0 0 19-16,0 0-47 15,0 0-35-15,0 0-11 16,20-22-25-16,1 8-17 16,-4 0 16-16,3 2-11 15,1 1 1-15,0-1-6 0,0 3-1 16,-6 3-8 0,1 4-97-16,-5 2-98 0,-4 0-234 15</inkml:trace>
  <inkml:trace contextRef="#ctx0" brushRef="#br0" timeOffset="-162646.93">5639 14337 105 0,'0'0'24'0,"0"0"-24"16,0 0 0-16,0 0 40 16,0 0-11-16,0 0 15 15,25 13 1-15,-25-8 26 16,0 4-3-16,0-4-15 16,0 3 5-16,0 1-5 15,0-4-38-15,0-1-3 16,0 1-8-16,-2-5-4 15,2 0 32-15,-3 0 22 16,-1 0 58-16,-1-3-25 16,-3-8-82-16,-1-6 29 15,-1 5-31-15,2-2 7 0,1 3-1 16,-2 0-2 0,2 6 14-16,3 0-21 0,0 3 3 15,-1 2-15-15,-1 0-2 16,-4 0 14-16,-3 0-3 15,-1 2-4-15,4 8 1 16,-3 6 6-16,-1 4 0 16,-1 6-6-16,-2 11 6 15,5 5 0-15,-2 8 0 16,5-7 10-16,5-2-11 16,2-9 1-16,2-10 0 15,0-13-7-15,0-4 8 0,12-5-1 16,7 0 38-1,0-12-32-15,2-7 26 0,1-14-32 16,-3 3 7-16,2-6-17 16,-1-4 11-16,0 5-1 15,-2 6 0-15,-2 3 9 16,-5 10-12-16,-3 5 3 16,-5 11 0-16,-1 0-12 15,0 0 12-15,-2 5-18 16,0 17 17-16,0 10 2 15,0 3 3-15,0 2-4 16,0 1 9-16,0-6 2 16,0-6-4-16,0-8-7 15,0-4 0-15,3-8 12 16,-3-3-12-16,2-3 0 0,5 0 0 16,1-5 33-16,8-19-32 15,6-8-1-15,3-6 0 16,2 4 5-16,-1-2-5 15,1 4 0-15,2 6 0 16,-2 8-6-16,-3 4 6 16,-6 7 0-16,-5 5-4 15,-3 2-13-15,-6 0 9 16,-2 13 8-16,-2 10 0 16,0 8 36-16,0 5-36 15,0 0 9-15,0-6-9 16,0-6 5-16,0-12-5 0,0-7 0 15,0 0 1-15,0-5 19 16,0 0-16-16,0-5 11 16,0-16-5-16,13-5-10 15,3-2-1-15,-3 1-44 16,3 1-6-16,-5 3 46 16,3 0-40-16,-1 1 44 15,-5 8-12-15,2 6 21 16,-6 6-8-16,-1 2 0 15,1 0-1-15,0 0-5 16,0 2 12-16,2 15 5 16,-2 2 2-16,3 3-2 15,-3 5-4-15,0 1-7 0,-2-2 4 16,-2 2 17-16,5-3-18 16,0-6-3-16,-1-3 3 15,5-8 10-15,7-5-13 16,3-3 0-16,10 0-10 15,9-23-50-15,1-9-207 16,-2-8-259-16</inkml:trace>
  <inkml:trace contextRef="#ctx0" brushRef="#br0" timeOffset="-161957.71">6497 14377 34 0,'0'0'312'0,"0"0"-286"16,0 0-9-16,0 0 57 15,0 0-55-15,0 0 13 16,0 46-8-16,0-42-24 16,0-1 64-16,0-3 3 15,0 2-29-15,0-2 30 16,0 0-35-16,-2 0 13 16,-4 0 8-16,-1-5-54 15,0-7 22-15,-2 1-4 16,3-3 5-16,-4 1 39 15,4 1-44-15,-1 4 5 16,1 2-5-16,1 5-6 16,-2 1-11-16,3 0-1 15,-5 0 0-15,-4 5-16 16,-1 14 16-16,-3 2 0 0,-1 4-6 16,2 3 6-16,3 2-5 15,6-2 5-15,5 0 0 16,2-8-17-16,0-4 14 15,0-8 3-15,15-8-1 16,8 0 2-16,8-8 15 16,2-28-16-16,3-1 11 15,-3-5-4-15,-4 0-7 16,-6-2 0-16,-5-2-2 16,-5 2 6-16,-7 4-4 0,-4-4 0 15,-2 3 1 1,0 6 10-16,0 0-2 0,0 12-3 15,-4 7 11-15,2 8-9 16,0 5 3 0,2 2-11-16,0 1 10 15,-2 0-24-15,-3 0 6 0,-3 4 8 16,-2 16-10-16,-3 7 10 16,1 8 0-16,4 5 0 15,1 6 3-15,7 7-2 16,0 5 2-16,0-7-3 15,15 2 21-15,4-9-12 16,-1-8 8-16,-1-10-11 16,8-14 1-16,6-12 24 15,14 0-23-15,8-26 16 0,9-10-24 16,-4-3-80-16,-8-3-149 16,-15 2-722-16</inkml:trace>
  <inkml:trace contextRef="#ctx0" brushRef="#br0" timeOffset="-159803.16">7862 14270 95 0,'0'0'104'0,"0"-12"-16"15,0-5 0-15,0 2 17 16,-2 1-38-16,-1 2 20 15,-1 3-19-15,0-2-46 16,1 2 36-16,-4 1-22 16,3-1 2-16,2 0 7 15,0 1-43-15,-1 2 23 16,3 2 4-16,0-3-29 16,0 6 51-16,0 1-34 15,0 0-10-15,0 0 3 0,0 0-10 16,0 0-10-1,0 18 8-15,0 11 2 16,0 8 2-16,0-1-2 0,0 0 0 16,0-4 9-16,3-2 0 15,1-3-9-15,0-3 0 16,0-3 4-16,4-3-10 16,-6 1 6-16,5-7-83 15,3-4-47-15,0-8-194 16,1-2-177-16</inkml:trace>
  <inkml:trace contextRef="#ctx0" brushRef="#br0" timeOffset="-159691.2">7862 14270 197 0</inkml:trace>
  <inkml:trace contextRef="#ctx0" brushRef="#br0" timeOffset="-159266.4">7862 14270 197 0,'42'-79'162'0,"-42"79"100"0,0 0-139 0,0 0-7 0,0 0-116 16,0 0 8-16,0-154 7 16,22 132-13-16,5 1-2 15,0 7 0-15,0 5 0 16,0 6-6-16,2 3 6 16,-6 0 0-16,-2 16-5 15,-7 8 5-15,-10 5 0 16,-4 3-2-16,0 6 10 15,-16 2 17-15,-17 4-6 16,-11 4-14-16,-2-6 22 0,0-2-24 16,10-6-3-16,16-12 0 15,9-9-13-15,11-12-2 16,0-1-9-16,5-1 23 16,21-20-19-16,12 2 23 15,9 1-3-15,11 7 0 16,6 9-8-16,1 2 6 15,-7 2 2-15,-15 19 0 16,-16 4 3-16,-14 3 10 16,-13 0-6-16,0 3 29 15,-13 0-28-15,-24 6 41 16,-5-5-27-16,-7 1-19 16,5-6 15-16,8-8-12 15,5-12-6-15,13-5 0 0,9-2-25 16,9 0 12-16,0-18-61 15,25-6-113-15,15-6-154 16,11-6-51-16</inkml:trace>
  <inkml:trace contextRef="#ctx0" brushRef="#br0" timeOffset="-157346.48">8604 14386 13 0,'0'0'157'0,"0"0"4"0,0 0-53 16,0 0 4-16,0 0-50 16,0 0 20-1,7-47-40-15,-7 45 15 0,2-2 0 16,-2 4-28-16,0 0-16 15,0 0-13-15,0 0 0 16,2 6-13-16,-2 5 19 16,3 1-6-16,-3 0 0 15,2-4 0-15,0-2 1 16,-2-4-1-16,0-1 0 16,0 3 1-16,0-4 12 15,0 0-7-15,0 0 5 16,0 0-3-16,0-7 6 0,-9-7-14 15,0-5 0 1,0 1 0-16,0-3 7 0,3 2-8 16,-4 1 1-16,2 4 0 15,-1 7 16-15,3-2-15 16,-2 5 13-16,2 4-14 16,-3 0 0-16,-3 0-3 15,-1 13 3-15,0 4 0 16,-1 5-5-16,4 2 5 15,-2 6 0-15,3 7 3 16,1 5 11-16,1 4-12 16,2-5-2-16,5 3 8 15,0-9-12-15,0-9 4 16,0-8 0-16,12-13-2 16,5-5 13-16,5 0-11 15,5-25 2-15,2-13 9 0,-2-8-18 16,-2 4 7-16,-4-2 0 15,0 7-9-15,-3 7 11 16,-5 9-2-16,0 4 0 16,-3 9 3-16,-6 4-14 15,0 4 11-15,-2 0-16 16,1 10 12-16,-1 14 8 16,-2 4-2-16,0 0 14 15,0 3-14-15,0 0 21 16,0-4-23-16,0-1 0 15,4-3-1-15,1-9 8 0,-3-2-7 16,1-7 0 0,-1-5 8-16,4 0 14 0,3-12-17 15,5-14-4-15,1-4-1 16,5 0 4-16,-1 0-4 16,2 2 0-16,-1 5 2 15,3 5-3-15,-6 6 1 16,-1 6 0-16,-5 6-7 15,-2 0-5-15,-4 0 12 16,-3 18-6-16,-2 9 6 16,0 5 10-16,0 2-8 15,0 0-2-15,0-2 1 0,0-6 12 16,0-10-13-16,0-5 0 16,0-8 8-16,0-3 6 15,0 0-9-15,2 0-4 16,11-14 5-16,6-7 4 15,2-16-10-15,2 3 0 16,-1 1 0-16,-1 1-14 16,-2 8 12-16,-1 4 2 15,0 7-2-15,0 0-1 16,-5 6 3-16,1 2 0 16,-6 5 5-16,-1 0-22 15,-2 0 13-15,-3 10 4 16,0 14 28-16,1 8-26 15,-3 3 22-15,2 1-3 16,0-6-15-16,2 0 14 0,0-6-20 16,1-8 0-16,0-3-2 15,-1-10 10-15,-1-3-8 16,7 0 6-16,4-10-1 16,6-15 17-16,4-9-22 15,-1-3 0-15,-2-5-2 16,0-5 9-16,-3 1-7 15,-5 2 0-15,1-2 4 16,-5 8-4-16,-1 4 0 16,-1 7 0-16,0 8 29 0,-3 3-25 15,-1 8 25 1,-3 4-22-16,0 4 3 16,0 0-2-16,0 0-8 15,0 0 0-15,0 0-7 0,0 0-7 16,0 9 14-16,0 17-1 15,0 9 7-15,0 7-8 16,-5 2 2-16,1 4 0 16,-1 3-7-16,0 0 21 15,3 4-14-15,-2-6 3 16,2-5 4-16,2-7 12 16,-2-11-19-16,2-12 0 15,-3-6 1-15,3-8 7 0,0 0-8 16,-2 0 21-1,-2-18-9-15,-3-18 26 0,2-7-38 16,5-12 0-16,0 6-5 16,12-7 0-16,17 5 2 15,9 3-4-15,1 7 7 16,4 9-18-16,-5 8 18 16,-7 10-24-16,-6 9 20 15,-10 5-47-15,-8 0 16 16,-7 12-16-16,0 9 4 15,-20 4 36-15,-13 4 8 16,-4 0 3-16,0-2-6 0,3-3 13 16,12-1-7-1,7-12 0-15,10-3 6 0,5-4-3 16,0-4 4 0,0 0-5-16,0 0 40 0,0 5-37 15,9 7 3-15,14 12-8 16,-4 2 10-16,8 10-2 15,-5 0-8-15,-1-4 0 16,-2 0-8-16,-5-8-18 16,-1-8-78-16,1-14-65 15,1-2-146-15,1-18 133 16,-1-8-169-16</inkml:trace>
  <inkml:trace contextRef="#ctx0" brushRef="#br0" timeOffset="-156046.39">9692 14506 144 0,'0'0'268'16,"0"0"-39"-16,0 0-61 15,0 0-53-15,0 0-41 16,0 0 13-16,29-88-34 0,-27 83 4 16,0 1-13-16,3-1-34 15,-3 1 37-15,-2 1-47 16,3 1 1-16,-3 2 11 16,0 0-6-16,0 0-6 15,0 0 0-15,0 0-2 16,0 14-9-16,0 7 11 15,0 3 0-15,0 4-8 16,0 6 13-16,6-7-5 16,-2 5 0-16,5-13 9 15,1-6-12-15,0-6 3 16,1-7 0-16,3 0-6 0,1 0 7 16,3-18-1-16,3-3 0 15,0-11-10-15,2 5-7 16,-1-4 11-16,0 4 6 15,-4 5-13-15,3-1 20 16,-4 11-7-16,-1 2 0 16,-3 9 5-16,1 1-19 15,-3 0 14-15,-3 0 0 16,0 10-21-16,-6 13 23 16,-2 8-2-16,0 0 0 15,0 4 6-15,0-3 1 16,0-4-7-16,0-7 0 15,0-8-2-15,0-7 8 0,0-6-6 16,0 0 2-16,0 0 6 16,2-19 10-16,13-7-18 15,3-3 0-15,0 0-13 16,-2 6 13-16,2-5-4 16,1 1-6-16,4 3-7 15,-1 4 7-15,0 2 10 16,-4 8 0-16,1 5-16 15,-7 5 15-15,-1 0 0 16,-1 5-6-16,-4 19 7 16,1 5 36-16,-1 1-27 15,2 2-7-15,0-2 16 0,1-8-13 16,-3-4-5-16,2-9 0 16,-2-6 7-16,3-3-21 15,7 0-19-15,1 0-27 16,8-3-5-16,6-15-87 15,-2 1 10-15,2-5 50 16,1-2 60-16,-6-1 24 16,-1 0 16-16,-3 0-1 15,-4 6 109-15,-4 2-19 16,-5 5-38-16,-3 2-6 16,-2 5-28-16,-4 0 28 15,0-3-31-15,0 0-10 16,0-2 18-16,0 3-21 15,-15 0-9-15,-5 7 0 16,-3 0 13-16,-1 0-12 0,0 0-1 16,3 10 0-16,5 8-8 15,8 7 9-15,1-1-1 16,3 2 0-16,4-3 9 16,0 0-7-16,0-5-2 15,6-6 0-15,13-6-5 16,-2-6 7-16,5 0-2 15,1-6 0-15,-4-16-4 16,4-9-8-16,-5-1 11 16,-3 3 1-16,-1 0-11 15,-5 5 31-15,0 4-20 16,-3 6 27-16,4 6-20 0,-6 2 41 16,0 6-47-1,1 0 8-15,1 0-18 0,4 18 10 16,-4 14-1-16,1 8 0 15,-3 17 13-15,2 13 2 16,0 7-15-16,-2 10 0 16,-4 3 20-16,0-3-8 15,0 3-12-15,0-4 0 16,0-6 15-16,-2-10-12 16,-6-15-3-16,4-15 0 15,-2-17 2-15,-3-7 6 0,0-7-8 16,-7-9 19-1,-4 0-18-15,-4-2 37 0,-3-26-28 16,5-17-10-16,3-9 26 16,11-18-19-16,8-7-7 15,0-6 0-15,8-1 11 16,21 7-18-16,7 5 7 16,0 4-33-16,-2 10 32 15,-9 10-66-15,-10 10-4 16,-11 8-93-16,-4 1-206 15</inkml:trace>
  <inkml:trace contextRef="#ctx0" brushRef="#br0" timeOffset="-155877.96">10107 14241 656 0,'0'0'171'15,"0"0"-106"-15,0 0-65 16,0 0-97-16,0 0-132 16</inkml:trace>
  <inkml:trace contextRef="#ctx0" brushRef="#br0" timeOffset="-155220.39">11727 14071 111 0,'0'0'172'0,"0"0"-38"16,0 0 37-16,0 0-12 15,0 0-59-15,0 0 2 16,-13-82-9-16,13 69-19 15,0 4 16-15,0 0-51 0,0 6 4 16,0 1-2 0,0-1-35-16,0 3 17 0,0 0-23 15,0 0 13-15,0 0-31 16,0 17 16-16,0 10 2 16,6 16 0-16,1 7 12 15,-3 8-12-15,-4 2 0 16,0 0 6-16,0-6-5 15,0-8-1-15,0-7 0 16,0-7-2-16,0-14-44 16,3-8 17-16,-1-6-35 15,3-4-66-15,5-2 48 0,4-25-83 16,1-8-370 0</inkml:trace>
  <inkml:trace contextRef="#ctx0" brushRef="#br0" timeOffset="-154739.4">11814 14142 248 0,'0'0'244'16,"0"0"-19"-16,0 0-90 15,0 0-25-15,0 0-61 16,0 0-14-16,-89-81 6 16,89 63-28-16,0-4 23 15,20 0-25-15,5 3-1 16,6 1-3-16,2 4-7 15,3 7 0-15,1 5-1 16,-1 2-17-16,0 2 18 0,-7 19-1 16,-9 1 2-16,-14 7-18 15,-6 3 17-15,0 3 0 16,-17 5-4-16,-16 3 15 16,-8 1-11-16,3-4 0 15,5-8 8-15,12-14-22 16,13-10 3-16,8-8-2 15,0-1-9-15,20-22 10 16,14 0-27-16,1 0 34 16,-2 7 5-16,-1 9-22 0,-8 7 20 15,1 0 2 1,-2 5-1-16,-10 9 2 16,-9 4 8-16,-4 3 26 0,0-2-8 15,-13 1 43-15,-10 3-58 16,-4 0 0-16,5-4-11 15,0-2 6-15,8-7-14 16,8-2-35-16,4-4-68 16,2-4-34-16,2 0-149 15,23-18-140-15</inkml:trace>
  <inkml:trace contextRef="#ctx0" brushRef="#br0" timeOffset="-152280.93">12320 14212 218 0,'0'0'237'0,"0"0"-49"0,0 0-100 15,0 0 2-15,0 0-53 16,0 0 0-16,0-58-11 16,0 49 2-16,0 5 36 15,0-4-36-15,0 6-2 16,0 2 5-16,0 0-25 15,0 0-8-15,0 0 2 16,0 0-14-16,0 14 1 16,0 7 13-16,0 8 0 15,0 1-4-15,0 3 7 0,0-7-3 16,0-3 0-16,4-7 6 16,5-7-2-16,1-4-2 15,1-5-2-15,1 0 18 16,2 0-11-16,1-16-1 15,-1 0-6-15,-1-5 8 16,-3 0-13-16,-4 3 5 16,1-2 0-16,-1 2-5 15,3-2 3-15,7-2 2 16,2 4 0-16,-3 5 3 16,-1 6-6-16,-7 2 3 15,-5 5 0-15,-2 0-11 16,0 0-11-16,0 15 22 15,0 7 0-15,0 2 8 16,0 5 7-16,-2 6-15 0,2-3 0 16,0 0 10-16,0-6 1 15,0-6-11-15,6-3 3 16,1-14 3-16,-1-3 16 16,4 0-17-16,3 0 4 15,5-22 2-15,1-1-4 16,8-8-7-16,4-3 0 15,3 0-30-15,2 1 29 16,0-2-29-16,-5 7 30 16,-2 10-11-16,-10 7 12 15,0 11-4-15,-9 0 3 16,2 5-5-16,-3 16-10 16,-7 8 15-16,-2 3 0 15,0-2 19-15,-4-2-11 0,-15-2 7 16,0-1 6-16,-4-1-19 15,1-5 24-15,-1-2-26 16,6-12 0-16,1-5 12 16,3 0-4-16,2-7 6 15,2-16-9-15,7 3 4 16,2 0 3-16,0 0-12 16,0 4 0-16,0 4 22 15,4 4-7-15,-2 6-6 16,1 0 9-16,-1 2-13 15,0 0 10-15,1 0-15 16,1 0 0-16,0 4-15 0,1 11 21 16,-1 6-6-16,0 1 0 15,4 0 4-15,0 0 3 16,5-2-7-16,3-2 0 16,5-6-1-16,8-10 9 15,2-2-8-15,4 0 0 16,1-11 11-16,-1-11-29 15,-3-5 17-15,-3-5-41 16,-5 2 39-16,-1-10-55 16,-10 5 37-16,-5 0 12 15,-2 4 9-15,-4 10-7 0,-2 9 7 16,0 7 0-16,0 5 21 16,0 0-15-16,0 0-6 15,0 0 0-15,0 5 3 16,0 13 5-16,0 4-8 15,0-2 0-15,0 4 13 16,0 0-4-16,0 0-9 16,0 1 0-16,2-2 13 15,7 1-5-15,1-4-8 16,2-3 0-16,1-4-1 16,-2-9 12-16,1-4-11 15,1 0 3-15,3-2 7 16,1-16-5-16,-1-5-5 15,1-2 0-15,4-3-16 16,-1-2 18-16,3 2-2 0,0 0 0 16,0 10 7-16,-7 1-13 15,-5 9 6-15,-3 8 0 16,-3 0-18-16,4 3 15 16,-2 19 3-16,-1 2-4 15,-1 5 8-15,-3-2-5 16,0-1 1-16,-2-7 0 15,0 1 4-15,0-8 3 16,0-5-7-16,3-5 0 16,-3-2 8-16,2 0 6 0,7 0-14 15,4-20 0 1,3-6-10-16,3-2-18 16,0 0 9-16,1 0 10 15,-5 1 4-15,3 6-6 0,0 1 11 16,-2 3 0-16,-3 10-12 15,0 5 14-15,-2 2-2 16,-1 0 0-16,-4 0 0 16,1 12-5-16,-5 8 5 15,0 1 0-15,0 4 30 16,0-1-19-16,5-1-11 16,0-2 0-16,4-5 13 15,2-4-8-15,3-8-5 16,2-2 0-16,2-2 5 15,0 0 4-15,5-2-9 0,-4-12 0 16,4-2 9 0,-2 0-11-16,-3-5 2 0,0 2 0 15,-2 3-9-15,-1-2 15 16,-3 0-6-16,-1 4 0 16,-3 6 4-16,-4-3-16 15,-2 6 12-15,-4-2 0 16,0 4-8-16,0-3 8 15,0-1 0-15,-4 2-1 16,-7-1 5-16,2-1-9 16,0 2 5-16,-2 0 0 15,-1 3-8-15,4 0 10 0,-3 2-2 16,1 0 0-16,0 0-1 16,1 0-11-16,-1 13 12 15,2 2 0-15,1 10-8 16,3 3 10-16,2 6-2 15,2-2 0-15,0-1 10 16,0-4-12-16,11-10 2 16,4-6 0-16,5-11 5 15,5 0 7-15,2-11-12 16,4-12 2-16,0-7 17 16,0-4-22-16,0-2 3 15,3 2 0-15,-1 1-8 16,0 8 8-16,-1 3 0 15,-8 10-1-15,1 6 7 16,-6 6-14-16,-3 0 8 0,-3 15 0 16,-5 7-18-16,-6 5 22 15,-2-3-4-15,0 0 0 16,0-2 5-16,-4-3-10 16,-15 2 5-16,-1-7 0 15,3 0 1-15,3-10 0 16,7 0-1-16,5-4 0 15,2 0 17-15,0 0 2 16,0 0-10-16,9 0-7 16,13 0 10-16,3-4-7 15,0 0-5-15,0-4 0 16,-2 2 14-16,0-2-13 0,-1-2-1 16,0-2 1-1,1-2-1-15,-1-4 5 0,3-3-5 16,-6 2 0-16,-1-7 8 15,1-2-13-15,0-3 5 16,2-1 0-16,3 1 1 16,3 0 0-16,-3 1-1 15,-4 10 0-15,-9 8 4 16,-8 10-9-16,-3 2 5 16,0 0-1-16,-20 25-17 15,-9 4 19-15,4 3-1 16,10-1 0-16,15-4-1 15,0 0 1-15,19-6 0 16,8-2 0-16,2-5 3 0,-6-4-3 16,-8-2 0-16,-6-6-2 15,-6 0 19 1,-3-2-15-16,0 0 0 0,0 2 9 16,-8-1-6-16,-23 6-4 15,-13-2-2-15,-10 2-5 16,-8-1-75-16,-3 2-39 15,1-8-100-15,1 0-302 16</inkml:trace>
  <inkml:trace contextRef="#ctx0" brushRef="#br0" timeOffset="-152134.02">13934 13976 672 0,'0'0'144'15,"0"0"-86"-15,0 0-58 16,0 0-318-16,0 0-238 16</inkml:trace>
  <inkml:trace contextRef="#ctx0" brushRef="#br0" timeOffset="-150497.84">1165 15906 6 0,'0'0'1'0,"0"0"48"16,0 0 19-16,0 0-7 16,0 0 21-16,0 0 45 15,-2 9 5 1,2-9-9-16,-2 0-39 0,-5 0-54 16,1 3 3-16,1-3-33 15,-4 0 0-15,2 0 20 16,1 0-15-16,-3 0 9 15,4-5 22-15,3-9-10 16,2 2 9-16,0-1-35 16,0 1 0-16,0 1-11 15,14 8-11-15,-1-6 12 0,1 7 7 16,-4 1-5-16,-1 1 3 16,-4 0 5-16,-5 0-4 15,0 0-7-15,0 5-6 16,0 11 17-16,0 1 11 15,-14 4-7-15,-6 2 29 16,1 0-20-16,-4-1-9 16,5 1 5-16,5-9-4 15,4-6-5-15,7-4 7 16,2-4 4-16,0 0 75 16,0 0-28-16,0 0-32 15,19-4 27-15,10-9-45 16,5 4-7-16,-1 1-1 15,-2 3-12-15,1 3-4 16,-6 2-76-16,-1 0-8 0,-7 0-35 16,-5 0-175-16,-8 0-9 15</inkml:trace>
  <inkml:trace contextRef="#ctx0" brushRef="#br0" timeOffset="-149963.14">1233 15784 118 0,'0'0'135'0,"0"0"-57"16,0 0 53-16,0 0 6 15,0 0-29-15,0 0-32 16,-90-75-4-16,68 66 7 15,-1-5-36-15,1 7 5 16,4 5 12-16,-2 2-56 16,1 0 5-16,-4 0-9 15,-6 3 8-15,0 17-17 16,-2 7 9-16,-2 7 0 16,1 7 9-16,3 5-3 15,11 3-2-15,7 9 0 16,11 3 1-16,0 1 23 15,23-2-28-15,21-7-3 0,16-4-1 16,13-13 8-16,12-14 10 16,7-18 13-16,5-4-24 15,4-18 26 1,-5-26-29-16,-7-14 0 0,-15-14 0 16,-19-2-69-16,-19 1 16 15,-24 5 10-15,-12-2 26 16,-23 6 17-16,-26 6 6 15,-7 9 2-15,-3 15 37 16,9 15-37-16,3 14-8 16,9 5-5-16,7 5-35 15,9 21 37-15,11 6-136 0,11 0-45 16,4-6-124-16,34-5-2 16</inkml:trace>
  <inkml:trace contextRef="#ctx0" brushRef="#br0" timeOffset="-147472.27">2795 15741 162 0,'0'0'223'16,"0"0"-10"-16,0 0-89 16,0 0-21-16,0 0-52 15,0 0-5-15,0 0 22 16,16-55-25-16,-16 55-15 16,0 0 21-16,0 0-49 15,0 0-2-15,0 0 0 16,2 0-36-16,4 14 35 15,1 3 3-15,-3-3 0 0,1-7 6 16,-3 0-6-16,1-7 0 16,-3 4-1-16,0-4 12 15,0 0-11 1,0 0 11-16,0 0-8 0,0 0 45 16,0-5-22-16,0-12-20 15,0 2-6-15,0-2 8 16,-10-1-8-16,4 2 0 15,1 6 5-15,1 0-4 16,0 6 6-16,4 4-7 16,0 0 0-16,-2 0 3 15,2 0-8-15,-3 0-5 0,-2 0-21 16,-3 0 25-16,-3 5-2 16,-3 16 8-16,-3 3-1 15,-2 8 3-15,1 10-2 16,1 4 0-16,1 4 5 15,7 2-7-15,7-4 2 16,2 3 0-16,2-7-1 16,19-9 1-16,-2-6 0 15,6-12 0-15,-3-17 5 16,5 0 11-16,4-5-5 16,-4-17-4-16,0-9-3 15,-1 0 5-15,-6-1-10 16,-4 6 1-16,-5-3 0 15,-2 8-10-15,-3 3 10 16,2 6 0-16,-4 3-7 0,-2 3 11 16,0 6-4-16,-2 0 0 15,0 0 3-15,0 0-13 16,0 0 10-16,0 0-16 16,0 0 13-16,0 0-25 15,0 18 28-15,0 0 0 16,0 10 0-16,0 3-1 15,5 5 1-15,1-2 0 16,2-3-1-16,2-6 5 16,1-9-4-16,1-2 0 15,-1-6 4-15,-3-8-11 0,2 0 9 16,1 0-2-16,5-22 0 16,-1-4-10-16,1-6 5 15,3-9-27-15,2 2-19 16,-1 3 50-16,-3 0-14 15,0 9 15-15,-4 5 0 16,0 4 13-16,-2 4-13 16,-2 6 15-16,-3 0-12 15,-4 6 13-15,2 2-16 16,-4 0 0-16,0 0-1 16,0 0-29-16,2 14 27 15,-2 8 0-15,0 0 3 0,0 10 5 16,0 4-5-1,0-1 0-15,0-2-2 0,0-2 8 16,0-5-6-16,0-9 0 16,2-6 6-1,9-3-3-15,0-8-3 0,7 0 0 16,2 0 18-16,0-22-9 16,-2 0-6-16,-3-4-2 15,-1-2 9-15,1 0-5 16,3-7-5-16,3 3 0 15,-2-2-5-15,4 3 11 16,-3-1-6-16,-5 6 0 16,-1 3 0-16,-3 5-2 15,-7 7 2-15,-2 8 0 0,-2 3 19 16,0 0-19-16,-2 0-8 16,-21 14 7-16,-2 7 1 15,-2 6 2-15,4-3-2 16,7-2 0-16,14 0-6 15,2 0-2-15,10 0 8 16,25 5 0-16,9-6 2 16,3 0 7-16,-7-5-9 15,-11-7 0-15,-15-4-1 16,-9-1 8-16,-5-4-7 16,0 1 11-16,0 3-8 15,-19 5 28-15,-8-1-21 16,-6 2-3-16,0 0 6 15,2-2-4-15,6-4-9 16,8-4 5-16,3 0 1 0,7 0 9 16,5 0-15-16,2-4-53 15,0-10-12-15,15 0-146 16,16-4-301-16</inkml:trace>
  <inkml:trace contextRef="#ctx0" brushRef="#br0" timeOffset="-147152.92">3818 15700 493 0,'0'0'299'0,"0"0"-169"0,0 0-16 16,0 0-16 0,0 0-39-16,0 0-2 0,-14-75-43 15,14 75-11 1,0 0 13-16,0 0-16 0,0 0-6 15,0 20-18-15,0 15 24 16,5 12 8-16,0 5-8 16,-1 2 0-16,1 0 8 15,-5-4 1-15,2 3-9 16,-2-3 0-16,0-3 6 16,0-6-2-16,0-13-4 15,0-5-24-15,0-11 15 16,0-7-84-16,2-5-43 15,12 0-73-15,1-5-79 0</inkml:trace>
  <inkml:trace contextRef="#ctx0" brushRef="#br0" timeOffset="-145275.37">3785 16003 139 0,'0'0'398'0,"0"0"-184"16,0 0-96-16,0 0-56 15,0 0-46-15,0 0 13 16,13-35-29-16,18 22 6 16,2-2 9-16,5 2-10 15,1-1 0-15,-4-2-4 0,-4 6 8 16,-4-2-6-16,-4 6-3 16,-6-4 0-16,-3 6-12 15,-5 0 18-15,-7 4-6 16,-2 0 0-16,0 0-21 15,0 0 20-15,0 0-25 16,0 11 26-16,0 8 11 16,0 6-5-16,0 1 9 15,-5 5 7-15,1 4-19 16,2 1 29-16,2-4-32 16,0-6 3-16,0-8-8 15,9-8 5-15,3-10 0 16,5 0 25-16,2 0-18 15,-3-18 27-15,-3-4-34 0,-3-4 1 16,-4 1-7 0,-4-4-14-16,-2 0-28 0,0-2 27 15,0 0-22-15,-6 5 43 16,-10 5-12-16,1 7 12 16,-4 2 36-16,4 9-36 15,-3 3 27-15,1 0-21 16,1 0 3-16,0 0-3 15,5 8-6-15,0 6 0 16,5 5-15-16,0 2 17 16,4 7-2-16,2 3 0 0,0-4 10 15,10 4-2-15,7-7-7 16,1-4 6-16,-1-6 14 16,0-9-10-16,-2-5-7 15,1 0 25-15,4-13-12 16,-3-11 19-16,2-2-36 15,0-5 0-15,-1 0-5 16,1 4-23-16,2-1 9 16,-3 7 19-16,-3 2 0 15,-1 7-7-15,-5 5 7 16,-3 4 0-16,0 3-16 16,-6 0 8-16,2 6-16 15,-2 14 23-15,2 12 1 0,-2 0 24 16,0 2-22-1,0 3 3-15,0-2 12 0,0-6-9 16,0-7-8-16,0-6 0 16,0-6 9-16,0-6-3 15,0-4-5-15,2 0 0 16,5-8 37-16,3-19-38 16,9 0-4-16,-1-5 2 15,1 2-34-15,0 1 33 16,0 9-18-16,-5 6 21 15,-3 4-21-15,-2 6 19 16,-6 4-3-16,1 0-3 16,-2 0-32-16,2 23 35 15,1-1-8-15,-3 10 13 0,0-5 15 16,0 4-7-16,-2-5 2 16,0-9-2-16,0-2 3 15,2-7 1-15,0-5-12 16,-2-3 1-16,4 0 39 15,0 0-16-15,7-17 16 16,3-4-40-16,3-10 6 16,1 4-14-16,-1 0-14 15,2 0-31-15,-2 0 48 16,1 0-27-16,0 5 23 16,-3 9 1-16,-4 4 9 15,-3 3-10-15,-4 6 9 16,-4 0-15-16,2 0 4 0,-2 3 2 15,0 14 9 1,0 3 18-16,0 4-12 0,0 3 13 16,0-4-11-16,0 4-5 15,0-1 24-15,4-4-22 16,7 0-3-16,5-5-2 16,3-2 11-16,4-11-3 15,4-4-4-15,-2 0-1 16,0-8 20-16,-5-12-17 15,-1-2-6-15,0-5 0 16,-2 6-8-16,1-6 1 16,0 3 7-16,-3 3 0 15,1-2-9-15,-5 5 9 16,-4 2 0-16,-5 6-5 0,-2 0 5 16,0 6 0-16,0 4 0 15,0-4-2-15,-4 4-12 16,-5 0 17-16,-1 0-3 15,0 0 0-15,-3 0-9 16,-3 0 5-16,-2 4 4 16,-2 10 0-16,2 4-11 15,5 1 11-15,-1 7 0 16,9-1-2-16,5 4 1 16,0-2 1-16,12 0 0 0,17-5 2 15,7-6 30-15,-1-10-27 16,1-6 7-1,-7 0 7-15,-5-9-10 0,-3-8 2 16,-6-5-10-16,3-6 5 16,-1 0 6-16,0-2-11 15,2 0-1-15,-1 1 0 16,-5 3 3-16,-1 0-3 16,-6 6 0-16,-3 5 2 15,-3 8 23-15,0 0-11 16,0 7 17-16,0 0-8 15,0 0-14-15,0 0-10 16,0 0 1-16,0 0-4 16,0 0-13-16,0 12 16 15,0 2 0-15,0-1 0 16,0 1-49-16,8-2 37 0,4 2-5 16,-3-4 14-16,-1 6-11 15,2 2 15-15,-2 1 0 16,5-6-2-16,6 5 1 15,5-8 1-15,5-2 11 16,0 1-5-16,0-9 30 16,-9 0-28-16,-6 0 10 15,-1 0 30-15,-7-4-27 16,4-11 27-16,-2-1-18 16,3 1-27-16,5-5 9 15,5-1-12-15,0 1-4 16,2 0-2-16,-3 9-66 15,-7-1 7-15,-11 9-85 16,-2 3-162-16</inkml:trace>
  <inkml:trace contextRef="#ctx0" brushRef="#br0" timeOffset="-143552.73">6294 15941 87 0,'0'0'335'16,"0"0"-131"-16,0 0-124 15,0 0-37-15,0 0-30 16,0 0 26-16,65-158-38 16,-58 120 1-16,-5 2 1 15,-2-4 6-15,0 4-9 16,0 4 0-16,0 1 3 15,0 6 23-15,0 4-24 16,-6 5 15-16,1 8 21 16,2 7-16-16,3-4 10 15,-2 5-26-15,2 0 5 0,0 0-22 16,-2 0 6-16,2 0 5 16,-2 10-10-16,0 6 21 15,0 4-4-15,-3 10 7 16,1 7-13-16,2 7 33 15,-3 10-30-15,5 2-3 16,0-1 24-16,0-2-18 16,0-4 3-16,0-8-5 15,0-5 2-15,7-9 8 16,4-9-13-16,-3-6-2 16,6-12 7-16,-3 0 6 15,5 0-7-15,2-23-6 16,2-3 8-16,-3-6-22 15,1 1-6-15,-1 0 2 16,-5-1 12-16,-3 6 1 16,-1 4 5-16,-4 4 0 0,-2 6 5 15,-2 10 13-15,0 2-17 16,0 0-1-16,0 0 0 16,0 2-19-16,0 18 19 15,0 4 0-15,0 7 4 16,0 1 5-16,0-1-9 15,2 3 0-15,23-5 5 16,2-3 7-16,6-16-12 16,0-6 4-16,-4-4 1 0,-2-2 21 15,-3-20-24-15,-1-4-2 16,-1-9 0-16,-1-5 1 16,-4-1-4-16,3-8-2 15,-3-1-4-15,0-2-4 16,-7 6 2-16,-5 2 11 15,-3 7-7-15,1 11 10 16,-3 8-3-16,0 9 22 16,0 4-11-16,0 5 42 15,0 0-24-15,0 0-4 16,0 0-22-16,0 0-3 16,0 0-2-16,0 19-2 15,0 11 4-15,0 20 0 0,0 8 0 16,-10 14 0-16,0 9 14 15,-4 7-7-15,3 10 3 16,2 1 10-16,3 0-20 16,-2-6 38-16,6-17-33 15,2-10 4-15,0-20 8 16,0-10-3-16,7-10-14 16,9-14 4-16,8-10 3 15,8-2 25-15,5-6-18 16,5-23-8-16,-1-8-6 15,-6 1 0-15,-6-9 0 16,-10 1-14-16,-11-5-27 16,-8-6 38-16,0-1-29 15,-29 1 21-15,-11 6 1 0,-5 5 6 16,-4 14 4-16,5 10 0 16,11 2 4-16,8 10 14 15,16 3-17-15,7-3 4 16,2 3 26-16,6-7-26 15,21-3-2-15,9 2-3 16,1-1 4-16,1-2-14 16,-1 2 10-16,-4-1-7 15,-4-1-2-15,-7 3-14 16,-2-1 19-16,-2-1-1 16,-5 1 0-16,1-1-8 15,-3 1 8-15,-5-1 5 16,1 1-12-16,-5 2 17 0,1 0-5 15,-3 6 0 1,0-2-12-16,0 2 1 0,0 1 6 16,0 2 5-16,-7-3-11 15,-2 3 14-15,3 3-3 16,-4 0 0-16,3 0 4 16,1 0-18-16,0 0 14 15,1 5 0-15,-2 11-16 16,0 7 15-16,1 8 1 15,-3 5 0-15,0 1 4 16,4-2-3-16,5 0 1 16,0-8-2-16,0-4 33 15,23-10-27-15,10-8 7 16,12-5 19-16,6-13-32 0,5-19 10 16,-5 0-10-1,-9-3-51-15,-11-3-33 0,-12 9-103 16,-15-3-208-16</inkml:trace>
  <inkml:trace contextRef="#ctx0" brushRef="#br0" timeOffset="-143331.86">6531 15641 649 0,'0'0'230'16,"0"0"-136"-16,0 0-44 15,0 0-50-15,0 0-57 16,0 0-133-16,29-21-259 16</inkml:trace>
  <inkml:trace contextRef="#ctx0" brushRef="#br0" timeOffset="-141706.75">7652 15749 106 0,'0'0'85'0,"0"0"-67"16,0 0 24-16,0 0 75 0,0 0-33 16,0 0-17-16,-4-37 52 15,4 25 44-15,0 7-26 16,0 1-52-16,0 4-25 15,0 0-10-15,0 0-50 16,0 0-4-16,0 0-10 16,0 4-8-16,0 13 15 15,0 2 7-15,0-5 0 16,0-1-2-16,0-4 5 16,0-6-3-16,0-3 0 15,0 0 6-15,0 0-1 0,0 0 6 16,0-3-10-1,0-11-1-15,0-4-5 0,0 0-14 16,0 1-6-16,0-6 12 16,0 5 9-16,0 1 4 15,0 3 0-15,0 5 21 16,-2 5-19-16,2 0 10 16,-3 4-12-16,3 0 6 15,-2 0-12-15,-2 0-6 16,-3 4 12-16,0 8-15 15,1 2 15-15,1-1 0 16,1 6 0-16,2 3 5 16,-1-5-9-16,1 8 4 15,2 1 0-15,0 1-5 0,0-1 12 16,0 6-7 0,0-11 0-16,2 1-4 0,12-7-2 15,4-8 6-15,3-7 0 16,2 0-6-16,0 0-2 15,-6-7-47-15,-3-12-9 16,-6-3-48-16,-1-4 48 16,-1-2 12-16,0 1 52 15,0 1 19-15,3 3 43 16,-3 5 21-16,2 1-17 16,-2 8-22-16,-2-2 4 15,-1 8-10-15,-1 3-22 16,-2 0 14-16,0 0-30 15,0 0-3-15,0 0 0 16,2 0-16-16,0 0 18 0,2 0 1 16,-2 14 0-16,4 4 1 15,0 0 1-15,3 4-2 16,2-1 6-16,3-1 8 16,-1-6-12-16,3-2-2 15,1-12 3-15,1 0 13 16,2 0-12-16,2 0-4 15,-4-9 0-15,1-5-10 16,-9-4 6-16,-1 1 0 16,-3-6 4-16,-2 0-4 15,-2 2 6-15,0-1-2 0,0 7 0 16,0 2 13-16,0 5-9 16,1 3 16-16,-3 4-13 15,0 1 40-15,0 0-43 16,0 0 23-16,0 0-13 15,0 0-3-15,0 0-17 16,0 0 6-16,0 10-1 16,0 14-15-16,0 15 19 15,2 6-3-15,2 9 0 16,2 12 6-16,0 5-6 16,2 5 0-16,-5 4 2 15,-1-4-1-15,-2 0 1 16,0-18-2-16,0-9 0 15,0-10 12-15,0-6-12 0,-2-9 0 16,-3-9 1-16,1 0 7 16,0-7-6-16,-2-6-2 15,2 0 4-15,-2-2 8 16,-7 0 10-16,-6 0 8 16,-3-8-21-16,2-14 36 15,-2-6-39-15,-1-2 14 16,3-6-1-16,-2-4-8 15,2-1-6-15,5-8-5 16,5-4 2-16,10-5-2 16,0-4 0-16,18-5-4 15,18 9 0-15,-1 4-43 0,6 7 16 16,-7 8-44-16,-1 5-159 16,-4 6-240-16</inkml:trace>
  <inkml:trace contextRef="#ctx0" brushRef="#br0" timeOffset="-140557.67">8250 15679 275 0,'0'0'183'0,"0"0"-94"15,0 0 6-15,0 0 26 0,0 0-92 16,0 0 20-1,-2 0 6-15,2 0-33 0,0 0 6 16,0 0-28 0,2 0 0-16,4 8-7 0,-1 0 9 15,1 0-2-15,-2-2 0 16,2-3 5-16,-6-3-1 16,0 5-4-16,0-5 0 15,0 0 2-15,0 0 13 16,0 0-8-16,0 0 13 15,0 0-18-15,0 0 47 16,2 0-17-16,-2-5-6 16,0-4-26-16,0-3 10 0,0 1-10 15,0 0 17-15,0 3-12 16,0 1 34-16,-2 4-31 16,0-3 7-16,2 6-6 15,-4 0 2-15,4 0-11 16,-2 0 0-16,-2 0 0 15,-3 0-9-15,-1 0 9 16,-4 0 0-16,-1 0-9 16,0 9 11-16,-1 6-2 15,8 2 0-15,-1 6 5 16,5 5-9-16,2 2 6 16,0-4-2-16,0-3 0 0,17-3 8 15,4-8-8 1,1-5 0-16,4-7 6 0,3 0 11 15,2-16-17-15,1-12 0 16,-3-8-1-16,-2-4-1 16,-3-4-1-16,-1-5 1 15,-4 3-5-15,-3-2-5 16,-7 4 12-16,-5 6 0 16,-4 8-4-16,0 3 15 15,0 10-11-15,0 8 14 16,0 4-12-16,0 5 21 15,0 0-23-15,0 0 0 16,0 0-4-16,0 0-14 16,0 17 18-16,-4 10 0 15,-7 5 5-15,2 13-6 0,0-1 1 16,2 6 0 0,3-2-3-16,0 2 9 0,4-3-6 15,0-1 0-15,0-1 5 16,0-12-2-16,2-4-3 15,11-11 0-15,3-7 0 16,1-4 12-16,6-7-12 16,6 0 13-16,4-14-12 15,5-8 29-15,3-7-30 16,-2-4 0-16,-1-3-2 16,-1 1 9-16,-2-4-7 15,-2 7 0-15,-6 4-5 0,-7-3-7 16,-6 14 5-16,-8-1 7 15,-4 4-12-15,-2 5 4 16,0 0 4-16,-4 5-10 16,-9 4-4-16,-1 0 7 15,-4 0-1-15,3 0 10 16,-4 4-8-16,0 10-1 16,1 4 11-16,1 4 0 15,3 0 2-15,3 10-7 16,6-1 5-16,5 7 0 15,0 1 2-15,22-5 7 16,15-9 6-16,11-10 12 16,4-9-19-16,1-6 24 15,-2 0-31-15,-10-18-1 16,-10-10 5-16,-14-8-4 0,-8 2-2 16,-9 2-10-1,0 10-62-15,0 4-44 0,0 0-182 16</inkml:trace>
  <inkml:trace contextRef="#ctx0" brushRef="#br0" timeOffset="-138333.39">18303 13539 16 0,'0'0'1'0,"0"-2"11"16,0-1-6-16,0 3 51 16,0-3 44-16,-2-1-5 0,0 4 34 15,0-2-38 1,-3 0-35-16,-2 1-10 0,-4 1-42 15,-2 0 11-15,-1 0 12 16,6 0-19-16,1 0 38 16,2 0-11-16,5 0-13 15,0 0-1-15,0 0-22 16,0 0-15-16,0 0 13 16,20 0 2-16,9 0 34 15,5 0-4-15,1 0-27 16,-4 0 18-16,-6-9-13 15,-2 1-8-15,-11-1 0 16,-4 2 7-16,-4 1-7 0,-4 4 0 16,0 2 2-1,0 0-8-15,0 0 6 0,0 0-16 16,0 4 12 0,-2 12 2-16,-12 0 0 0,-1 1 2 15,-5 4 0-15,-1-1 3 16,-2 1 0-16,-4-3-3 15,4-1 0-15,3-1 11 16,7-5-11-16,6-1 0 16,5-10 4-16,2 0 18 15,0 0-18-15,0 0 25 16,0 0 15-16,0 0-39 16,9-9 1-16,6-3-6 15,3 3-14-15,5-2 10 16,-2 6-39-16,4 2 11 0,2 3 30 15,-2 0-39-15,-5 5 39 16,-3 9 0-16,-10 2 2 16,-7 0-15-16,0 1 13 15,-5 1 2-15,-19-2 27 16,-5-2-26-16,-7 1 26 16,-2-7-10-16,3 0-10 15,-1-4 40-15,5-2-45 16,9-2 15-16,6 0 22 15,7 0-11-15,3 0 29 16,3 0-3-16,1 0-33 16,2 0 15-16,0 0-36 0,0 0-1 15,0 0-3-15,0 0-129 16,0 7-16-16,11 0 35 16,3-5-217-16</inkml:trace>
  <inkml:trace contextRef="#ctx0" brushRef="#br0" timeOffset="-137722.03">18473 13435 48 0,'0'0'82'16,"0"0"11"-16,0 0-37 16,0 0-9-16,0 0 5 15,0 0 29-15,-16-60 0 16,7 52 6-16,-5 1-33 16,-5 0 11-16,-1 0-29 15,1 0-2-15,-2-1 13 16,-2 3-47-16,1 0 23 15,-1 3-11-15,4 2-8 16,-4 0 21-16,-2 0-21 16,-1 2 1-16,-1 11 25 15,1 8-27-15,-3 3 31 16,-2 6-4-16,-1 6-17 16,-2 10 41-16,3 6-44 0,7 6 11 15,6 9-3-15,11-2-4 16,7 2-3-16,7-3-11 15,31-12 15-15,11-6-12 16,13-14 8-16,5-13-7 16,5-16 7-16,1-3-8 15,-6-19 17-15,-5-16-20 16,-4-13 8-16,-6-2-8 16,-8-9 0-16,-9-4 0 15,-10-6-6-15,-11-3 8 16,-12-6-2-16,-2 2 0 15,-6 6-12-15,-25 14 2 0,-6 18-15 16,-3 18 8 0,-4 13 0-16,6 7-50 0,0 12 1 15,9 17-128-15,14-3-26 16,13-10-310-16</inkml:trace>
  <inkml:trace contextRef="#ctx0" brushRef="#br0" timeOffset="-132535.68">19204 13682 16 0,'0'0'107'15,"0"0"-48"-15,0 0 34 16,0 0 23-16,0 0-1 16,0 0-11-16,0 0-47 15,0-9 6-15,0 8 22 16,0-3-39-16,0-1-30 15,0 0 12-15,0-2-17 16,0-1-11-16,0-2 0 16,0-1 4-16,0-2-2 15,0 0-2-15,0-1 0 16,0 1 0-16,0 1 10 16,0 2-10-16,0 4 9 0,0 2-2 15,0 1 18-15,0 3-20 16,0 0-2-16,0 0 11 15,0 0-6-15,0 0-8 16,0 0 0-16,0 0-2 16,0 0-13-16,0 0 3 15,0 3 12-15,0 15-16 16,0 7 20-16,0 7-4 16,0 3 0-16,0 4 3 15,0-4 1-15,0-2-4 16,0-8 0-16,0-11-10 0,0-2 10 15,2-12-3-15,7 0 2 16,4 0 1-16,7-5 48 16,3-16-48-16,-1-8 13 15,0 0-12-15,-4 2 9 16,-3-4-12-16,1 1 2 16,-5 2 0-16,-3 3-12 15,-2 2 12-15,-4 9 0 16,-2 2-1-16,2 8 4 15,-2 2-3-15,0 2 0 16,0 0-4-16,0 0-4 16,0 0-9-16,0 0 11 0,0 9-12 15,0 11 24 1,0 1-6-16,0 5 1 0,0 2 2 16,2 2 23-16,3-2-26 15,-1-3 3-15,0-5 1 16,2-6 3-16,-2-4-7 15,0-8 0-15,5-2 5 16,7 0 11-16,-1-14-9 16,8-9-3-16,-3-7-8 15,-3 2 1-15,-1 1-18 16,0 0 2-16,-5 7 19 16,-2 4-4-16,-3 7 4 15,-1 2 0-15,-1 5-16 16,0 2 15-16,2 0-14 0,0 6 13 15,3 11 2-15,-5 1 2 16,-2 1-2-16,2 2 0 16,-4-3 27-16,4-2-22 15,-4-2 7-15,0-7-4 16,2 0-1-16,-2-5 6 16,2-2-13-16,4 0 0 15,3 0 31-15,5-2-29 16,1-14 3-16,3-3-5 15,-5-1 0-15,-1 1-3 16,3-1-20-16,1-2 9 0,-1-1-3 16,6 5 19-1,-4 4-2-15,-1 2 0 16,1 5-4-16,-3 4-7 16,1 3 11-16,-3 0 0 0,-3 0-20 15,-1 6 24-15,0 12-4 16,-4 2 21-16,0 4-18 15,-1 3 27-15,-3-1-26 16,4-1-2-16,-2-1 36 16,2-3-37-16,4-8 16 15,-2-4 12-15,7-6-27 16,8-3 35-16,5-3-16 16,6-17-19-16,1-8-4 15,-4-2 2-15,0-5-56 0,-6 5-13 16,-4 1-87-16,-5 3-147 15,-3 3-246-15</inkml:trace>
  <inkml:trace contextRef="#ctx0" brushRef="#br0" timeOffset="-130591.89">20253 13569 125 0,'0'0'168'16,"0"0"-72"-16,0 0 13 15,0 0-69-15,0 0 3 16,0 0 38-16,0 35-52 16,0-35 37-16,-2 0 40 0,0 0-35 15,-2 0 2 1,-1-12-73-16,-1-2 9 0,1-3-4 16,-2 2-3-16,-1-4-2 15,-1 3 0-15,-3 2 7 16,1 2-7-16,3 3 0 15,-2 4 0-15,4 5 6 16,-3 0-6-16,-3 0 0 16,2 5-5-16,-7 12 1 15,2 3 3-15,-1 1 1 16,3 6 0-16,3 1 18 16,0 5-12-16,8-4 4 15,2 2 0-15,0-8 6 16,4-2-16-16,16-12 0 0,1-9 6 15,0 0 22-15,6-9-20 16,0-23 6-16,0-8-14 16,-2-7 4-16,-10 1-4 15,-1-2 0-15,-3 0 0 16,-2-2-17-16,-2 0 17 16,-1-1 0-16,-6 8-5 15,0 1-6-15,0 9 11 16,0 11 0-16,0 7 0 15,0 10 11-15,0 3-7 16,0 2-4-16,0 0 0 0,0 2-14 16,-6 16 14-1,-1 4 0-15,-2 5 8 16,2 3 7-16,3 3-9 16,-1 8-6-16,1 5 0 0,2 1 14 15,2 6-14-15,0-1 0 16,0-6 9-16,0-3 7 15,2-12-11-15,11-4-5 16,0-11 0-16,3-11 17 16,2-5-17-16,2 0 2 15,4-4 5-15,3-15-1 16,-2-8-6-16,2 1-12 16,-3-4 4-16,-4-1-49 15,3-3 24-15,-3 2 7 16,-5-3-13-16,1 7 37 0,-7 4-24 15,-3 4 26-15,-4 4-5 16,-2 4 2-16,0 5 3 16,0 2 5-16,0 3-3 15,-13 2 16-15,-3 0-17 16,-1 0-1-16,-1 2 3 16,0 14 12-16,5 6-12 15,0 3 3-15,5 4 3 16,8 3 13-16,0 0-15 15,0 0-7-15,5-6 0 16,6-3 10-16,2-9-10 16,-1-6 0-16,1-7 8 15,7-1 20-15,2-1-20 16,5-19 6-16,2-9-14 0,-2-2-14 16,-5-4 14-1,-1 0-15-15,-2 0-18 0,-5 1 26 16,-5 6-7-16,-5 8 14 15,-2 8 0-15,-2 7 16 16,0 5-6-16,0 0-10 16,0 3 1-16,0 17-4 15,0 6 6-15,-6-2 1 16,6 0-4-16,0-4 6 16,0-3-6-16,0-5 0 15,0-5-12-15,8-5-1 16,4-2-9-16,1 0 22 0,5-9-9 15,0-8-30-15,0 2 10 16,-5 3-2-16,-4 5 10 16,0 7 2-16,-5 0 13 15,3 0 6-15,2 7 16 16,-2 16 7-16,-1 12 41 16,-1 0-8-16,-1 3-32 15,2-4 37-15,4-5-49 16,-1-10 7-16,-3-9-5 15,-2-4 1-15,2-6-15 16,4 0 22-16,3-4 12 0,8-15-6 16,4-8-28-1,-1 1-4-15,3-2 0 16,-1-2-52-16,3 0 36 0,-2 2 1 16,0 6 0-16,-5 4 3 15,-4 7 16-15,-5 8 0 16,-4 3-4-16,0 0-9 15,-2 12 13-15,-2 10 14 16,-5 0-11-16,0-3 33 16,0-2-35-16,0-2 10 15,-7-3 4-15,-3-7-4 16,0 1-3-16,1-6-5 0,-3 0 8 16,-3 0 11-1,1 0-18-15,3-6-4 16,3-4 9-16,4 0 7 0,4 4-10 15,0 3 8-15,0 0-12 16,0 3 31 0,0 0-33-16,0 0 0 0,0 0-2 15,8 6-2-15,9 6 4 16,2 4 0-16,-1-4 1 16,1-4-2-16,4-1 1 15,2-7 0-15,1 0-1 16,3 0 5-16,3-11-4 15,-1-9 0-15,-2-4-13 16,-5-2-3-16,-2-2 4 16,-6-4 9-16,-3-2-6 15,-4-2-13-15,-4-2 22 16,-5-1 0-16,0-1 1 0,0 7-6 16,0-1 5-16,0 8 0 15,0 11-5-15,0 5 10 16,0 3-5-16,0 7 0 15,0 0 6-15,0 0-9 16,0 0 3-16,0 0 0 16,-10 15-13-16,-3 5 20 15,3 8-7-15,-2 6 0 16,3 7 4-16,7 0 7 16,2 4-11-16,0-3 0 15,2-2 15-15,13-2-3 16,1-7-12-16,2-6 0 0,0-6 9 15,0-10-4-15,4-4-5 16,5-5 0-16,0 0-3 16,2-11-12-16,0-9-8 15,0-4-27-15,-5 0-99 16,-4-1-28-16,-11-4-231 16</inkml:trace>
  <inkml:trace contextRef="#ctx0" brushRef="#br0" timeOffset="-130373.15">21582 13279 12 0,'0'0'389'15,"0"0"-168"-15,0 0-114 16,0 0 51-16,0 0-78 16,0 0-8-16,11-3-27 0,16-7-32 15,2 2-9-15,-4 1-3 16,-3-4 13-16,-7 5-14 15,-3 1 0-15,-8 1-37 16,-2 1 16-16,-2 3-75 16,0 0-62-16,0-4-257 15</inkml:trace>
  <inkml:trace contextRef="#ctx0" brushRef="#br0" timeOffset="-128874.41">21954 13401 231 0,'0'0'178'0,"0"0"-55"15,0 0-46-15,0 0-29 16,0 0-48-16,0 0 0 16,0-2 20-16,0 2-9 15,0 12 48-15,0 2-11 16,0 2-11-16,0 2 29 15,2-1-66-15,-2-5 10 16,0-7-10-16,0-1 10 16,0-4 3-16,0 0-10 15,0 0-3-15,0 0 62 0,0-16-60 16,0-3 6 0,-2-6-8-16,-2 3 10 0,-3-2-11 15,3 4 1-15,-2 4 0 16,-2 7 11-16,2 0-1 15,1 6-7-15,-1 3-3 16,2 0 8-16,-6 0-17 16,-1 0 9-16,-3 9 0 15,1 6-10-15,0 4 16 16,0 3-6-16,2 6 0 16,-1 4 13-16,5 2-2 15,3 2-11-15,4-6 1 0,0-6 1 16,0-6 5-16,0-5-7 15,2-10 0-15,9-3 14 16,5 0-3-16,2-10-11 16,2-12 5-16,0-6-11 15,-3-2-1-15,2-4-7 16,-3 3-12-16,1 6-15 16,-3 3 40-16,-1 6-13 15,-2 8 14-15,-6 6-18 16,1 2 13-16,-3 0-5 15,-3 15 3-15,2 11 14 16,-2 6 17-16,0-3-3 16,0 2-20-16,0-7 42 15,0-9-35-15,4-3-3 0,3-5 3 16,0-5 10-16,0-2-14 16,8 0 1-16,-1-2-2 15,5-17-6-15,1-3 0 16,1-4-39-16,-4-2 3 15,6 0-35-15,-5 1 37 16,-3 6 15-16,3 4 22 16,-3 8-6-16,-1 3 18 15,-5 6-12-15,4 0 16 16,-6 0-6-16,2 10 17 16,4 7 6-16,-6 6-15 15,0-3 42-15,-1 0-49 16,-6-4 14-16,0 0-8 0,0-4-8 15,0-1 4-15,0-6-13 16,2-1 3-16,0-4 8 16,7 0 0-16,5 0-11 15,3-16 0-15,4-6-36 16,-1 0 1-16,3-6-20 16,-2 3-14-16,2-1 68 15,-1 5-33-15,-4 1 28 16,-2 3-3-16,-1 8 9 15,-4 0 0-15,-2 7 1 16,-7 2 4-16,-2 0 26 16,0 0-24-16,2 17 54 15,3 7 27-15,-1 4-56 16,6 2 27-16,0 0-18 16,-1-4-35-16,1-7 26 0,-4-8-30 15,3-2-2-15,-1-9 1 16,6 0 15-16,5 0-22 15,2-5 6-15,6-10-53 16,4-8-22-16,0 1-124 16,1 0-131-16,-1 2-85 15</inkml:trace>
  <inkml:trace contextRef="#ctx0" brushRef="#br0" timeOffset="-128292.75">22949 13353 36 0,'0'0'220'15,"0"0"-39"-15,0 0-18 0,0 0-70 16,0 0 0-16,0 0-21 15,6-2-24-15,-6 2 11 16,-4 0-38 0,-7 0 13-16,-5-2 3 0,3-6-33 15,-1 0 8-15,1 0-12 16,1 2 5-16,2-1-1 16,1 6-4-16,0 1 0 15,-2 0-1-15,0 0-12 16,-3 3 13-16,1 14 0 15,2 3 0-15,2 4 0 16,2 2 6-16,5 3-6 16,2-2 1-16,0-5 10 0,0-10-11 15,0-6 0 1,0-6 3-16,9 0 52 0,11-6-18 16,9-20-22-16,-2-9-15 15,0-4 3-15,-8-1-11 16,-1-2 5-16,-5-4-15 15,-3-7 4-15,-4-3 10 16,-1-4 4-16,-1-2-5 16,0 8-14-16,1 13 16 15,-2 17 3-15,-1 16 0 16,-2 7-8-16,0 1 8 16,0 1-20-16,0 24 19 15,-2 9-15-15,-8 10 15 16,6 3 1-16,0 8 0 0,1 3 19 15,3-1-18-15,0 1 17 16,0-2 18-16,0 2-32 16,9-5 36-16,11-10-13 15,5-9-25-15,4-12 29 16,4-12-24-16,5-10-6 16,12-10-1-16,0-28-16 15,6-11-30-15,-2-9-90 16,-8 0-113-16,-5-8-306 15</inkml:trace>
  <inkml:trace contextRef="#ctx0" brushRef="#br0" timeOffset="-126909.46">23929 13309 291 0,'0'0'169'15,"0"0"-34"-15,0 0-57 16,0 0-18-16,0 0-47 16,0 0-12-16,25-56 15 0,-19 28-16 15,4-3-6-15,-1-1 6 16,-1-4-37-16,-1 0 34 16,0-2-25-16,-3 2 21 15,1 5 6-15,-3 10 2 16,0 8 25-16,0 10 20 15,-2 3-31-15,0 0 23 16,0 0-38-16,0 0 0 16,0 10 0-16,0 8 6 15,-6 2 5-15,-3 8 52 16,2 3-36-16,0 10 22 16,1 5-17-16,-1 3-27 15,5 2 47-15,2-2-50 16,0-1 4-16,0-10 7 0,4-6-2 15,9-11-11-15,8-10 0 16,1-11 9-16,5 0 16 16,4-14-25-16,3-16 0 15,-3-9-13-15,0-5-20 16,-2-5 5-16,-4-6 11 16,-6-3-20-16,2-2 25 15,-8 2 5-15,-4 4 7 16,-2 11-1-16,-3 15 19 15,-2 15-10-15,-2 7 33 16,0 6-35-16,0 0 1 16,0 3-7-16,0 22 0 15,-2 11 15-15,-7 4-10 16,2 4 15-16,0 5 5 16,1-3-23-16,2 3 42 0,-1-2-44 15,1-8 1-15,4-5 17 16,0-7-10-16,0-10-8 15,0-5 0-15,2-5 7 16,7-7-1-16,4 0-6 16,5 0 0-16,0-19-13 15,4-6-3-15,0-1 0 16,1-1-16-16,-2 1-11 16,0 5 39-16,-3 3-29 15,-3 6 22-15,1 5-10 0,-5 7 18 16,3 0 1-16,-5 0 1 15,-1 12 1-15,-3 9 5 16,-3 1-4-16,-2 2-1 16,0 0 46-16,0 0-45 15,0-2 30-15,0-2-9 16,4-8-19-16,6-5 22 16,0-4-21-16,4-3-4 15,4 0 38-15,6-4-26 16,1-12-12-16,4-5 0 15,-4-2-27-15,1-4 22 16,-4-3-14-16,1 1 13 16,-6-3-12-16,-1 1 18 0,-3 2 0 15,-3 6 0 1,-4 5 3-16,-4 4-13 0,-2 4 10 16,0 4 0-16,0 6-9 15,-8 0 12-15,-11 0-4 16,-3 0 1-16,0 16 0 15,0 7-2-15,1 0 2 16,6 5 0-16,7 6 39 16,4 5-37-16,4-1 34 15,0-3-11-15,19-2-14 16,5-7 31-16,3-6-41 16,2-8 2-16,5-9 17 15,-3-3-19-15,0-5-2 16,-2-22-36-16,-4-4-83 0,-10-7-34 15,-9-9-266-15</inkml:trace>
  <inkml:trace contextRef="#ctx0" brushRef="#br0" timeOffset="-126714.7">24451 13016 408 0,'0'0'313'0,"0"0"-224"16,0 0-28-16,0 0 0 16,0 0 33-16,0 0-22 15,109-24-68-15,-55 0-8 16,0-5-79-16,-4-1-223 0</inkml:trace>
  <inkml:trace contextRef="#ctx0" brushRef="#br0" timeOffset="-124006.74">25615 13196 313 0,'0'0'182'0,"0"0"-144"16,0 0-29-1,0 0-6-15,0 0 13 0,0 0-16 16,133-188 0-16,-114 144 1 16,-13 2 23-16,-4 1 13 15,-2 7 27-15,0 5 40 16,0 4-53-16,-6 5 14 16,-1 6-21-16,3 6-25 15,1 3 25-15,3 2-18 16,0 3-22-16,0 0-5 15,0 0 1-15,0 0-6 16,-5 10 0-16,3 21 6 16,-2 20 2-16,0 19 11 0,1 19-9 15,1 7 43 1,-2 3-35-16,-1-8-2 0,-4 0 3 16,0-12 0-16,1-4 8 15,-2-11-21-15,2-13 0 16,1-14-2-16,1-10 2 15,0-10-45-15,4-5-35 16,2-12-113-16,0 0-27 16,10-15-168-16</inkml:trace>
  <inkml:trace contextRef="#ctx0" brushRef="#br0" timeOffset="-123723.34">25713 13064 338 0,'0'0'271'0,"0"0"-111"16,0 0-68-16,0 0 4 15,0 0-93-15,0 0 4 16,29-106-7-16,-4 104 14 16,-3 2-11-16,-3 0 1 15,0 6-2-15,-6 12 37 16,-4 6-38-16,-9 1 14 15,0 1 22-15,0-1-34 16,-22-1 28-16,-3 0-31 16,0-4 5-16,8-6-12 15,5-2-113-15,10-6-71 0,2-6-208 16</inkml:trace>
  <inkml:trace contextRef="#ctx0" brushRef="#br0" timeOffset="-123042.84">26003 12997 414 0,'0'0'322'0,"0"0"-179"16,0 0-75-16,0 0 24 16,0 0-38-16,0 0-41 15,0-19 35-15,9 12-48 0,4 0 6 16,1 2-6-16,-2 4-2 15,2 1-6-15,4 0 7 16,2 13 1-16,-3 12-12 16,2 5 12-16,-9-1 0 15,-4 0-3-15,-4-5 4 16,-2-2-4-16,0-5 3 16,0-8 0-16,0-1 34 15,-2-4-29-15,-2-4 21 16,4 0 16-16,0 0-40 15,0 0 29-15,0 0-3 16,0-12-24-16,0-11 0 16,4-6-4-16,11 0-11 0,5-6 7 15,3 3-47-15,0 6 40 16,4 3-1-16,-4 10 2 16,-3 3-7-16,-3 4 4 15,-3 3 13-15,-3 1-9 16,-4 2 0-16,-1 0 2 15,-4 0 5-15,-2 11 2 16,3 11-14-16,-3 10 16 16,0 7-2-16,3 0 2 15,3-1 9-15,3-6-11 16,5-11 0-16,1-1 5 16,-1-15 10-16,1-5-13 15,3 0-2-15,1-10 10 16,2-22 3-16,-3-9-14 0,-7-5 1 15,-11-3-2-15,0 2-19 16,-9 10 42-16,-16 11-20 16,3 8 20-16,-3 12-12 15,0 6 4-15,0 0-13 16,-4 16 1-16,2 16-24 16,-2 6 16-16,6 1-51 15,8 2-27-15,10-7-127 16,5-12-77-16,0-10-202 15</inkml:trace>
  <inkml:trace contextRef="#ctx0" brushRef="#br0" timeOffset="-122507.54">26699 12763 487 0,'0'0'201'15,"0"0"-48"-15,0 0-70 16,0 0 0-16,0 0-3 16,0 0-45-16,8-30 27 15,-8 30-19-15,0 0-28 16,0 0 29-16,0 0-44 16,0 0 0-16,0 26-5 15,2 14 0-15,-2 8 5 0,3 13 0 16,-1 2 6-16,0-5-1 15,0-7-5 1,-2-10 0-16,0-14-2 0,0-9 12 16,0-10-10-16,0-6 2 15,0-2 4-15,0 0 29 16,0 0-30-16,2 0 11 16,2-12-6-16,6-7 2 15,5-5-12-15,3-3 0 16,5 3 1-16,3 4-22 15,-1 2 19-15,1 3-6 16,-3 10 2-16,-4 2-30 16,0 3 33-16,-3 0-2 0,-5 11 5 15,-7 5-15 1,-4 3 15-16,0 4 0 0,-4 0-3 16,-17-3 17-16,-6-3-8 15,-2-1-1-15,0-8 5 16,1-2 2-16,-3-6-12 15,2 0 0-15,2 0-3 16,2 0-82-16,7 0-76 16,16-4-121-16</inkml:trace>
  <inkml:trace contextRef="#ctx0" brushRef="#br0" timeOffset="-120885.98">27260 13080 300 0,'0'0'192'0,"0"0"-65"15,0 0-16-15,0 0 17 16,0 0-83-16,0 0 0 16,-4-16-4-16,-1 0-21 15,1-6 28-15,-4-2-39 0,4-4-8 16,2-5 15-16,0 4-4 15,2-4-12-15,-2 4 0 16,2 2 6-16,0 3-5 16,0 6-1-16,0 7 0 15,0 2 34-15,0 7-22 16,0 2 25-16,0 0-23 16,0 0-4-16,0 0-10 15,0 0 0-15,0 0-7 16,-2 8-12-16,-1 16 23 15,-1 6-4-15,0 7 10 16,-2 5-6-16,2 6 27 16,2-2-31-16,2 0 0 0,0-8 6 15,0-6 1-15,0-9-7 16,2-6 0-16,10-8 5 16,1-4-4-16,3-5-1 15,5 0 6-15,2-2-9 16,4-13 3-16,0-10-19 15,-3-5-24-15,0-2-47 16,-6-4 67-16,-1 2-49 16,-7 2 0-16,-1 1 61 15,-3 8-13-15,-3 2 24 16,-3 5 0-16,3 7 7 16,-3 2-7-16,0 3 7 15,0 4-7-15,0 0 26 16,0 0-26-16,0 0 0 0,0 0-1 15,-8 11 4-15,2 7 4 16,1 6-7-16,-1 10 0 16,0 3 49-16,2 6-47 15,4-2 17-15,0-7-6 16,0-9-1-16,4-6-8 16,6-5-4-16,-1-11 0 15,5-3 29-15,1 0-18 16,3-12 22-16,4-10-28 15,2-7 9-15,-1-3-27 16,-3-3 13-16,2 3-25 16,1 0 7-16,1 6-2 15,1 1 17-15,-3 10-5 0,-6 4 5 16,-3 8-9-16,-4 3 12 16,0 0-10-16,-3 0-7 15,-1 12 32 1,2 8-15-16,-7 4 27 0,2 6-23 15,-2 0 26-15,2-2-22 16,1 0-8-16,1-8 32 16,-2-4-24-16,0-6-8 15,2-6 0-15,-1-4 17 16,4 0-9-16,2 0 6 16,6-16-11-16,3-6 13 15,-3-6-16-15,6 0-8 0,-1-2-2 16,-1 4-38-16,0 3 45 15,-3 10 0-15,-8 2 3 16,-1 10-17-16,-3 1 17 16,3 0-11-16,-2 8 5 15,-3 11-10-15,0 10 16 16,-2-1 8-16,2 2-6 16,0-4 42-16,1-8-43 15,-1-6 12-15,0-7-10 16,0-2 13-16,0-3-16 15,-2 0 0-15,5 0 9 16,4-3 23-16,4-20-29 16,8-3-4-16,1-6 1 0,0 0-52 15,4 0 39 1,-1-1-5-16,0 5 12 0,-8 5-14 16,-1 5 20-16,-7 8 0 15,-3 6 0-15,0 4-7 16,-2 0 5-16,0 0-15 15,1 9 17-15,-3 11 8 16,-2 4-3-16,0 6 12 16,0 7 20-16,0 0-28 15,0 1 35-15,6-7-28 16,6-11-13-16,3-10 26 16,8-10-25-16,1 0 17 15,10-12 10-15,1-22-17 16,3-8-14-16,-1-6 0 0,-2 4-37 15,-9 4 11-15,-10 11-118 16,-14 7-117-16,-2 7-370 16</inkml:trace>
  <inkml:trace contextRef="#ctx0" brushRef="#br0" timeOffset="-120215.23">27360 13000 218 0,'0'0'204'0,"0"0"-66"16,0 0-43-16,0 0-48 16,0 0-33-16,0 0-7 0,76-64 33 15,-51 46-32-15,-4-4 28 16,-2 2 12-16,-6-2-30 16,1-4 20-16,-6-1-9 15,3-1-19-15,-4 4 21 16,-2 1-20-16,-5 11-7 15,0 3 42-15,0 7-44 16,-2 2 5-16,-17 0-7 16,-3 20-17-16,-4 10 0 15,3 6-6-15,3 5-75 16,9-4-89-16,9-4-254 16</inkml:trace>
  <inkml:trace contextRef="#ctx0" brushRef="#br0" timeOffset="-118943.36">29050 12913 226 0,'0'0'150'0,"0"0"-9"15,0 0-60-15,0 0 19 16,0 0-30-16,0 0-29 16,-2 116 19-16,2-107-32 15,0-7 2-15,0-2 32 16,0 0-44-16,0 0 34 15,0 0 20-15,0-4-13 16,0-18 36-16,4-12-95 16,14-7 0-16,4-2-19 0,3-2 15 15,-1 3-9 1,1 6-10-16,-6 10-8 0,2 8 23 16,-1 8-10-16,-3 8-12 15,4 2 26-15,-3 0-41 16,-3 14 36-16,-1 8 7 15,-7 4 2-15,-7 4-10 16,0-2 10-16,0 0 0 16,-12-3 13-16,-1-6-3 15,0-3-6-15,-3-5 8 16,5-6-3-16,1-5 16 16,4 0-18-16,0 0 12 15,3-9 29-15,1-11-38 16,2-1-7-16,0 4 7 15,0 1-8-15,0 4 35 0,0 8-37 16,0 1 0-16,0 3 6 16,9 0-6-16,2 0 0 15,3 4-1-15,1 8 2 16,-1 5-5-16,3 1 4 16,1 0 0-16,2-1-11 15,4-3 20-15,1-3-9 16,2-7 0-16,2-4 10 15,0 0-8-15,4-13-2 16,3-16 0-16,2-5-22 16,-2-5-2-16,-5-1 13 15,-4-1 6-15,-8-2-4 0,-1-1 0 16,-9 2 9 0,-2 2 0-16,-2 3-2 0,-5 7 21 15,0 9-19-15,0 5 4 16,0 7 6-16,0 5 17 15,0 3-27-15,0 1 0 16,0 0-12-16,0 0 12 16,0 0-6-16,0 1 1 15,-14 17 4-15,-1 8-6 16,1 8 7-16,1 7 0 16,1 1-7-16,6 5 14 15,1-4-7-15,5-3 0 0,0-2 12 16,0 0-12-16,0-5 0 15,0-4 0-15,3-7 10 16,5-8-2-16,2-5-8 16,3-9 0-16,5 0 17 15,7-5-7-15,3-16-10 16,1-9-25-16,2-1 23 16,-2 2-128-16,-4-4-73 15,-5 6-242-15</inkml:trace>
  <inkml:trace contextRef="#ctx0" brushRef="#br0" timeOffset="-118754.08">29609 12689 437 0,'0'0'312'16,"0"0"-180"-16,0 0-37 15,0 0-51-15,0 0 42 16,0 0-86-16,72-24 8 15,-34 10-25-15,1 0-50 16,4 2-36-16,-3 2-101 16,0 4-186-16</inkml:trace>
  <inkml:trace contextRef="#ctx0" brushRef="#br0" timeOffset="-117870.95">30105 12767 130 0,'0'0'261'0,"0"0"-184"0,0 0-47 16,0 0 1-16,0 0 12 15,0 0 6-15,-8 22 2 16,8-22-45-16,0 0 49 16,0 0 67-16,0 0-48 15,0 0 16-15,0 0-28 16,0 0-19-16,0-5-5 15,0-6-36-15,0 1-2 16,0-2 0-16,0 4-3 16,-6 0-3-16,-5 4 2 15,0 2-4-15,-5 2-5 0,-4 0 13 16,0 0 0-16,-2 9-6 16,-1 12 2-16,6 4 4 15,-1 7 0-15,5-2 1 16,5-4 3-16,4-5-4 15,4-5 0-15,0-5-1 16,0-6 6-16,0-5-5 16,0 0 0-16,0 0 0 15,12-7-1-15,3-15 1 16,7-5-26-16,1 4 2 16,-2-2-36-16,2 8 48 15,-3 4 7-15,-7 6 5 0,-1 7-6 16,1 0 6-16,0 0 0 15,5 9 25-15,5 14-14 16,-2 0 25-16,2 3-14 16,2 0-15-16,-5-5 27 15,-1-10-29-15,0-4-5 16,-1-7 15-16,1 0-5 16,6-14 3-16,0-14-13 15,-1-5 12-15,0-1-28 16,-1-3-15-16,-3 0-10 15,-7 2 21-15,-1-4-13 16,-6 0 33-16,-6 1 0 16,0-3 7-16,0 8 25 0,0 10-12 15,0 11 22 1,0 5 16-16,0 6-46 0,0 1 16 16,0 0-28-16,0 0 6 15,0 0-27-15,0 0 18 16,-8 6 3-16,-4 10-5 15,-1 1 8-15,1 8-3 16,4 8 0-16,1 8 2 16,3 5 5-16,2 0 0 15,2 0-7-15,0-4 23 16,0-4-12-16,0-8 0 16,2-7-5-16,4-10 1 15,-1-6 14-15,3-7-15 16,8 0-6-16,5 0 17 0,8-22-13 15,-1-5-8 1,3 0-27-16,-2-4-46 0,-2 2-4 16,-5 0-136-16,-6 0-196 15</inkml:trace>
  <inkml:trace contextRef="#ctx0" brushRef="#br0" timeOffset="-117662.06">30307 12645 388 0,'0'0'360'16,"0"0"-180"-16,0 0-80 15,0 0 34-15,0 0-97 0,0 0 17 16,20-26-54 0,16 6 8-16,1-3-19 0,4 4 11 15,-3 3-53-15,-1 4-66 16,2 4-100-16,-6 2-244 15</inkml:trace>
  <inkml:trace contextRef="#ctx0" brushRef="#br0" timeOffset="-115582.37">30653 12759 285 0,'0'0'178'0,"0"0"-88"0,0 0-27 15,0 0-33-15,0 0 35 16,0 0-6-16,-7 25-21 16,14-25 39-16,10 0-33 15,-1 0 10-15,5 0-24 16,-4 0-27-16,1 0 13 16,-1 0-16-16,2-3 0 15,-2-8-1-15,-1-4 3 16,0-2-2-16,-5 0 0 15,-5-1-9-15,-4 6-3 16,-2 1 12-16,0 2 0 16,0 3-1-16,0 2 11 0,-4 4-10 15,-9 0 0 1,-1 0 4-16,-1 0-14 0,-1 10 10 16,1 6 0-16,-3 0-3 15,5-2 14-15,1 4-11 16,1-2 19-16,3 5-18 15,4 0 39-15,2 5-29 16,2 1-7-16,0-4 22 16,2-2-13-16,19-3-12 15,1-4 12-15,3-9-9 16,2-5 20-16,-1 0-24 16,3-14 0-16,-4-9 2 0,1-8 0 15,1 0-4 1,-2-4 2-16,4 0-37 0,-4 3 31 15,-2 6-8-15,-2 3 14 16,-5 9-14-16,-10 6 20 16,-3 8-6-16,-1 0 0 15,-2 0 1-15,0 0-13 16,0 13 22-16,4 6-10 16,0 6 51-16,1 1-50 15,-1-3 15-15,3 3-4 16,2-2-6-16,0-2 28 15,-3-4-34-15,2-4 0 16,-4-5 5-16,-2-5 4 16,0-4-9-16,5 0 3 0,2 0 6 15,4-16 7-15,2-7-16 16,-1 2 0-16,1-1-22 16,4 3 3-16,-6 1 19 15,3 6 0-15,-8 4 8 16,-3 4-11-16,0 4 3 15,-1 0 0-15,-2 0-20 16,1 12 18-16,-1 6 2 16,2 6 11-16,-4 3-2 15,4-4 13-15,1 2-22 16,0-8 0-16,1-5 4 16,-1-4 5-16,-1-4-9 15,-2-4 0-15,5 0 13 0,0 0-1 16,4-17-12-16,6-9-19 15,1-4 16-15,3-1-64 16,0 3 30-16,-2 2 33 16,-1 2 6-16,-1 1-7 15,-3 6 5-15,-1 5 0 16,-4 6 47-16,-4 2-41 16,-3 4 13-16,2 0-19 15,-1 0 14-15,1 14-14 16,0 4 8-16,0 4-6 15,1 6 38-15,0 2-37 16,-1 2 5-16,3 0-8 16,-3-4 16-16,3-7-18 0,2-7 2 15,-2-6 0 1,4-8 8-16,7 0 3 0,1-3-11 16,6-14 0-16,2-6-3 15,0 1-3-15,-5 2-2 16,1 1 8-16,-6-1-11 15,-1 3 12-15,-5-1-1 16,-3 4 0-16,-1 2 9 16,-2 1-9-16,-3 2 0 15,-2-1 2-15,0 0 14 16,0 0-12-16,0 0-4 16,-14 1 0-16,-1 2 1 0,-1 2-4 15,-3 5 3 1,-2 0 0-16,-1 0-14 0,-1 15 14 15,6 8 0 1,1 9-4-16,5 2 6 0,7 4-2 16,4-3 0-16,0 0 0 15,0-6-3-15,13-4 6 16,1-8-3-16,3-5 0 16,-1-3-1-16,1-9 0 15,4 0 1-15,-1-2 0 16,5-20-7-16,1-7 7 15,-2-2-13-15,-1 1 12 16,0-1-32-16,-4 3 25 16,-1 6 8-16,-5 4 0 0,1 4-13 15,-7 9 13-15,-3 0 0 16,0 5-4-16,-2 0-17 16,4 8 16-16,-6 16 3 15,0 5 2-15,0 2 5 16,0 3-1-16,0-4-4 15,2-5 0-15,2-7 7 16,0-4-8-16,-1-9 1 16,-1-5 0-16,0 0 13 15,2 0-11-15,6-11 6 16,3-15-8-16,3-2-21 16,3-2 11-16,0 2-10 15,3 3-21-15,-3 5 39 0,-2 7-22 16,-2 2 24-16,-11 5-4 15,0 6 18-15,-1 0-16 16,0 0 2-16,1 14 0 16,0 8 37-16,-2 2-30 15,5 3 11-15,-3-4-8 16,6 2 3-16,-4-8-13 16,3-2 0-16,5-10 1 15,3-5 17-15,3 0-17 16,5-5-1-16,-1-17 0 15,-2-2-37-15,1-3 23 16,-5 1-9-16,-3 1 23 16,1-6-5-16,-3-1 13 15,-2-6-8-15,-1-2 33 0,-4 5-26 16,-4 1 11-16,-2 10 1 16,0 8-18-16,0 7 46 15,0 4-44-15,0 5 11 16,0 0-14-16,0 0 4 15,0 0-7-15,0 0 3 16,0 0-6-16,0 0-5 16,0 13-9-16,-6 7 20 15,-6 8-2-15,1 8 2 16,7 8 0-16,4 4 0 16,0 2 3-16,0 0-4 15,13-4 4-15,3 1-3 16,-3-10 9-16,1-5 4 0,-5-6-13 15,-3-9 0-15,-2-11 6 16,-2-2-3-16,2-4-3 16,4 0 0-16,7-3-1 15,6-14-43-15,3-7-25 16,1-3-100-16,-1-2-142 16,-2-5-345-16</inkml:trace>
  <inkml:trace contextRef="#ctx0" brushRef="#br0" timeOffset="-115385.96">32414 12729 288 0,'0'0'481'16,"0"0"-318"-16,0 0 8 16,0 0-33-16,0 0-90 15,0 0-24-15,111-92-17 16,-62 76-7-16,-9 2 0 15,-7 6-27-15,-8 2-14 16,-7 2-127-16,-11-1-178 16</inkml:trace>
  <inkml:trace contextRef="#ctx0" brushRef="#br0" timeOffset="-112681.73">18764 14815 117 0,'0'0'125'16,"0"0"-17"-16,0 0-25 16,0 0 50-16,0 0-29 0,0 0-20 15,-2-31 23 1,2 30-62-16,0-3 14 0,-2 0-6 15,2-1-34-15,-2 1 44 16,0-1-50-16,2 1-5 16,-2-1-1-16,2 2 4 15,0-2-11-15,-3 0 0 16,3-2 10-16,-2 1 4 16,0 0-5-16,2 3-5 15,0-2 25-15,0 5-21 16,0-4-7-16,0 4-1 15,0 0 7-15,0 0-16 0,0 0 9 16,-3 0-16 0,3 9 11-16,-4 11-7 15,-3 5 12-15,-1 6 0 0,-1 1 3 16,1-2-4-16,4-4 1 16,4-6 0-16,0-6-12 15,0-2 4-15,0-10 8 16,2-2 5-16,14 0 1 15,2 0 23-15,4-14-29 16,-1-10 0-16,-2-2-6 16,1-5-6-16,-3 4-1 15,0-1-4-15,-5 1 10 16,-2 7-4-16,1 5 11 16,-1 2 0-16,-4 9-14 15,3 2 4-15,-3 2 8 0,2 0-1 16,-2 5-4-16,1 12-2 15,-5 5 11-15,0 6-2 16,-2 0 41-16,0 4-41 16,0-4 25-16,0 1-14 15,0-12-7-15,0-3 18 16,0-5-22-16,0-6 0 16,0-3 6-16,0 0 8 15,0 0-11-15,6-3 9 16,8-20-1-16,1-2-12 15,2 1 1-15,0-2-38 16,3-3 19-16,-2 5-34 16,-5 5 35-16,-2 4 11 15,-1 7 7-15,-4 4-9 16,-1 4 9-16,1 0-9 0,-2 0-7 16,4 7 2-16,-4 5 14 15,0 1 8-15,-1 4-6 16,1-3 43-16,-2 4-26 15,2-4-2-15,2 2 25 16,0-2-40-16,5 0 13 16,3-2-1-16,3-6-10 15,4-5 25-15,5-1-29 16,1 0 1-16,4-9-5 16,-2-13-5-16,-5-6-64 0,-6-3-76 15,-9-5-127 1,-7-6-317-16</inkml:trace>
  <inkml:trace contextRef="#ctx0" brushRef="#br0" timeOffset="-112408.81">19036 14404 273 0,'0'0'186'0,"0"0"-116"16,0 0-70-16,0 0 2 15,0 0 14-15,0 0 23 0,-6 42 28 16,21-49 17-16,1-19-27 16,-5-5 26-1,-2 0-65-15,-6 5-13 0,-3 6 40 16,0 6-2-16,0 7 0 16,-12 7-43-16,-3 0-11 15,-6 20 9-15,4 13-40 16,1 9-73-16,10 4-68 15,6 0-166-15</inkml:trace>
  <inkml:trace contextRef="#ctx0" brushRef="#br0" timeOffset="-110860.58">19964 14950 112 0,'0'0'249'0,"0"0"-82"0,0 0-87 15,0 0-12-15,0 0-29 16,0 0 29-1,2-14 0-15,9-4-58 16,-2-1 22-16,2-8-14 0,-2-4-17 16,2-3 14-16,-1-11-15 15,0-3 0-15,1 2 0 16,-1 0-30-16,-4 4 23 16,-2 8 4-16,-4 5 3 15,0 14 5-15,0 7 5 16,0 2-3-16,0 6 42 15,0 0-44-15,0 0-5 16,0 0 0-16,0 16 0 0,0 9-2 16,0 8 7-16,0 3-3 15,0 6 24-15,0 2-23 16,0 2 31-16,-4-4-5 16,2 1-20-16,2-5 37 15,0-4-39-15,0-6 1 16,0-6-8-16,2-9 8 15,11-4-8-15,5-9 2 16,7 0 5-16,6-18 26 16,7-14-33-16,2-8-14 15,-2 0-5-15,-4-6-40 16,-7 2 36-16,-10-1-12 16,-5 3 25-16,-6 0-4 15,-4 2 14-15,-2 4 0 0,0 8 0 16,0 10 12-16,0 6-7 15,0 7 22-15,0 5-8 16,0 0 20-16,0 0-39 16,0 0 0-16,0 5-4 15,0 16 1-15,0 11 3 16,0 9 15-16,-4-1-13 16,-4 6 38-16,2 6-38 15,-1-6 5-15,3 0-1 16,0 0 6-16,0-13-12 15,1-3 0-15,3-12 6 16,0-9 6-16,0-6-12 16,0-3 0-16,0 0 6 15,5 0 12-15,12-6-16 16,3-12 1-16,3-6 7 0,2 2-17 16,0-8 7-16,7 2-24 15,-3 0 22-15,-2 2-37 16,-3 6 39-16,-8 3 0 15,-5 9 3-15,0 8-21 16,-4 0 18-16,4 0-10 16,2 5 0-16,-1 12 17 15,-3 7-7-15,-1 1 7 16,-4 3 0-16,0-6 26 16,-2-2-32-16,0-4 1 0,0-4 12 15,2-6-2-15,1-2-12 16,1-3 0-1,6-1 8-15,5 0 15 16,6-5-23-16,1-13 0 0,1-5-5 16,-1 2-6-16,-4-6 5 15,-4 4-1-15,-3 2 7 16,0-3-12-16,-3 6 12 16,-2-3 0-16,-1 2-11 15,-3 3 17-15,-2 5-6 16,-2 4 0-16,0 2 4 15,0 0-13-15,0 3 9 16,0 2-6-16,-10 0-7 0,-3 0-2 16,-1 7 15-1,1 5 0-15,-1 2 2 0,5 9-13 16,3 3 11-16,6 6 0 16,0-2 51-16,0-2-51 15,6-1 23-15,15-9-17 16,-2-6 1-16,4-6 11 15,-1-6-18-15,1 0 0 16,-4-6-6-16,2-15 1 16,-9-2-27-16,-2-8-52 15,-3 0-99-15,-7-6-225 16</inkml:trace>
  <inkml:trace contextRef="#ctx0" brushRef="#br0" timeOffset="-110640.7">20532 14464 657 0,'0'0'275'0,"0"0"-234"16,0 0-22-16,0 0 76 16,0 0-89-16,0 0 6 15,139-20-12-15,-108 12 10 16,-4-1-24-16,-3 4 1 0,-6 3-87 15,-2 2-60 1,-8 0-163-16,-1 0-75 16</inkml:trace>
  <inkml:trace contextRef="#ctx0" brushRef="#br0" timeOffset="-108713.16">21865 14679 168 0,'0'0'260'16,"0"0"3"-16,0 0-103 16,0 0-59-16,0 0-34 15,0 0-63-15,2-34 10 16,3 34-28-16,2 7 10 15,-1 15 4-15,3 2 0 16,-3 4 10-16,2-2-12 16,-2-8 2-16,-1-5 0 15,-3-8 3-15,0 0 3 16,-2-5-6-16,0 0 16 16,2 0-11-16,0-18 13 15,1-8-18-15,-3-3-17 0,0 3 14 16,0 4-29-16,0-5 32 15,0 6-4-15,0 4 8 16,0 4-4-16,0 6 2 16,0 4 2-16,0 3 35 15,0 0-39-15,0 0-5 16,0 3 3-16,0 14 0 16,-3 5 2-16,1 2 12 15,-2 2-5-15,2 2 39 16,2 5-42-16,0-4 17 15,0 3-8-15,0-1 1 16,4-9-14-16,8-3 0 16,1-2 5-16,3-12 2 15,1-5 2-15,6 0-9 0,1-9 0 16,3-17-11-16,-3-2 0 16,-4-6-7-16,-1 0-6 15,-6 3 18-15,-3-3-7 16,2 6 13-16,-3 10 0 15,-1 1 1-15,-2 12-7 16,0 5 5-16,1 0-13 16,-3 0 2-16,2 17-2 15,-1 6 14-15,-2 3 9 16,-1 2 2-16,0-1 0 16,0-1 11-16,7-4-16 0,0-7 22 15,0-2-26 1,4-8-2-16,-2-2 9 15,5-3 7-15,2 0-14 0,2 0-2 16,2-21 12-16,-1-3-24 16,-4-3-25-16,-1-8-25 15,-7 3 13-15,-7-3-8 16,-2 2 57-16,0 1 1 16,0 8 4-16,-5 6 31 15,-1 9-18-15,-2 9 20 16,0 0-34-16,-5 9 4 15,-3 14-10-15,1 6 2 0,-4 0 0 16,7 0 5 0,-2 3-3-16,3 0-2 0,6-1 0 15,3-5 12-15,2-2-12 16,0-6 0 0,0-9 8-16,15-2 3 0,4-7-3 15,5 0-7-15,5-8 12 16,-1-18-6-16,7-5-14 15,-2-3-7-15,-4 0-5 16,-5 5 3-16,-2 2 16 16,-3 8 0-16,-9 8-2 15,1 5 5-15,-3 4-3 16,-4 2 0-16,0 0-2 16,1 6-7-16,-3 16 18 15,0 8-3-15,-2-4 31 0,0 6-35 16,0-8 25-1,0-2-13-15,0-3-10 0,0-7 15 16,0-8-19-16,0-3 0 16,0-1 9-16,10 0 1 15,2-1 6-15,5-20-16 16,4 1 3-16,2-8-12 16,1 0-22-16,3-2 31 15,0 0-12-15,-3 2 5 16,1 3 6-16,-7 11 0 15,-3 2 1-15,-1 12-12 16,-6 0 12-16,-1 0-11 16,-3 17 1-16,2 5 20 15,-4 0-6-15,0 4 24 0,4 3-24 16,3-8 28-16,3-1-32 16,1-3 0-16,5-8 6 15,1-6 9-15,6-3-15 16,2 0 2-16,2-21 7 15,2-7-12-15,0-5 3 16,-4-6-12-16,0-5 3 16,-2 0-21-16,-6-4 10 15,-1 3-4-15,-7 6 20 16,-4 2-3-16,-5 5 7 16,-2 6 0-16,0 6 33 15,0 8-29-15,0 6 25 0,0 3-13 16,0 3-10-16,0 0 4 15,0 0-10 1,0 0 0-16,-2 7-19 0,-9 9 25 16,-4 6-6-16,1 4 0 15,1 7 7-15,-3 6 5 16,7 12-12-16,1 5 0 16,0 2 31-16,8-5-25 15,0-7 12-15,0-7 1 16,0-8-17-16,4-9 23 15,10-8-25-15,4-9 0 0,4-5 19 16,7 0-8-16,2-7-2 16,5-18-9-16,0-3-34 15,-2-2 9-15,-7-2-65 16,-10 2-97-16,-13-6-195 16</inkml:trace>
  <inkml:trace contextRef="#ctx0" brushRef="#br0" timeOffset="-108524.28">23015 14483 640 0,'0'0'259'15,"0"0"-84"-15,0 0-35 16,0 0-77-16,0 0 20 16,0 0-82-16,58-37 5 15,-10 16-6-15,2 5-5 0,0 2 3 16,-4 5-74-16,-3 2-105 15,-8 2-121-15,-3 5-427 16</inkml:trace>
  <inkml:trace contextRef="#ctx0" brushRef="#br0" timeOffset="-107363.95">23426 14610 251 0,'0'0'365'0,"0"0"-271"15,0 0-44-15,0 0-10 16,0 0 36-16,0 0-23 16,17 30-23-16,1-30 26 15,5 0-35-15,-4-4-3 0,0-12 21 16,-2-3-34-16,-3 2 0 16,-1-1-5-16,1-2 15 15,-3 3-27-15,-3 0 12 16,0 0-43-16,-6 5 33 15,-2 5-25-15,0-1 21 16,0 4 10-16,-14 4-6 16,-3 0 3-16,-6 0 7 15,3 12 0-15,0 6 2 16,2 0 6-16,9 6 1 16,3 2 8-16,6 4-11 15,0 4 34-15,0-2-16 16,2 1-17-16,13-10 44 15,3-5-50-15,2-6 20 16,0-7 2-16,3-5-21 0,-2 0 34 16,4-19-36-16,0-8 9 15,-3-4-15-15,5-8 6 16,-2 4-9-16,1-2 6 16,3 2-16-16,0 9 11 15,0 6 6-15,-2 11 2 16,0 6-18-16,-5 3 18 15,-7 0 0-15,-3 0-1 16,-3 14-9-16,-7 10 10 0,-2 4 7 16,0-1 2-16,-2 4 39 15,-14-5-48 1,3-2 18-16,0-4 1 0,1-3-11 16,8-5 3-16,1-9-11 15,1-1 1-15,2-2 8 16,0 0-3-16,0 0 3 15,0-10 11-15,13-12-7 16,8-9-23-16,1-2 10 16,0-1-26-16,-2-3 20 15,0 5-16-15,-4 6 22 16,-5 5-7-16,0 7 11 16,-7 3-6-16,-1 6 2 15,-3 3 0-15,0 2 15 0,0 0-12 16,0 0-3-16,0 0 0 15,-5 7-1-15,-10 7-1 16,1 5 2-16,6 6 0 16,-1 8 5-16,7-1 0 15,2 4-5 1,0-4 0-16,13-6 16 0,14-10-16 16,6-10 0-16,5-6 5 15,1 0 7-15,2-19-12 16,-1-12-4-16,-7-8 1 15,1-2-30-15,-7-5 31 16,-3 4-9-16,-5 0-2 16,-9 3-5-16,-1 6 7 0,-7 0 11 15,0 9-6-15,-2 0 7 16,0 8-1-16,0 6 2 16,0 4 0-16,0 4 27 15,0 2-29-15,0 0 0 16,-6 0 0-16,-5 2-4 15,-1 10 4-15,-1 2 0 16,0 6 2-16,-1 8 5 16,-1 8 2-16,1 12-7 15,4 0 4-15,3 7 11 16,2 1-11-16,5-5 1 16,0-2 1-16,0-13 15 0,14-10-21 15,3-10-2 1,1-8 3-16,1-8 13 0,0 0-16 15,1-5 0 1,1-18 0-16,-2-3-9 0,2-2-51 16,-3-2-45-16,-1-2-67 15,-5-3-198-15</inkml:trace>
  <inkml:trace contextRef="#ctx0" brushRef="#br0" timeOffset="-107191.04">24324 14444 387 0,'0'0'405'0,"0"0"-255"16,0 0-51-16,0 0 3 0,0 0-91 15,0 0-11-15,85-12 0 16,-63 7-9-16,1-2 8 16,-2 0-107-16,0-1-129 15,-3-2-317-15</inkml:trace>
  <inkml:trace contextRef="#ctx0" brushRef="#br0" timeOffset="-105465.03">25044 14464 113 0,'0'0'161'16,"0"0"-15"-16,0 0 55 15,0 0-58-15,0 0-1 16,0 0-43-16,18-55-63 16,-18 55 42-16,0-1-25 15,0 1-39-15,0 0 13 16,0 0-27-16,0 0 0 16,0 0 0-16,-11 10-8 15,-5 9 2-15,0 10 6 16,3 0 0-16,4 5-1 15,4 3 5-15,5-7-4 16,0 0 0-16,0-6 10 16,5-6-10-16,13-12 0 15,5-6 0-15,-1 0 2 0,0-6 1 16,0-20-3-16,-6-6 0 16,-1-8-18-16,-6-6 12 15,-7 0-24-15,-2 4 16 16,0 6-1-16,0 10 17 15,0 11-2-15,-2 11 16 16,-4 4-16-16,-1 0-4 16,-4 14-7-16,2 12 11 15,2 4-6-15,7 3 6 16,0-3 0-16,5-2-3 16,21-4 14-16,6-6-11 15,5-10 0-15,2-8 5 16,-4 0 7-16,1-20-7 0,-3-10-5 15,-4-8 0 1,0-4-27-16,-4-6 27 0,-6 2 0 16,-3 1 0-16,-5 1 11 15,-4 8-8-15,-2 8 15 16,-3 7 9-16,-2 12-25 16,0 9 34-16,0 0-36 15,0 0-11-15,0 24 3 16,0 12 6-16,0 10 2 15,-4 8 0-15,-6 9 14 16,-1 10-14-16,1 10 2 16,-9 1 4-16,1 2 20 0,-1-4-23 15,-2-2 14-15,3 0 17 16,7-5-29-16,5-9 13 16,4-7-12-16,2-14 1 15,0-14 9-15,0-13-14 16,15-10-2-16,5-8 23 15,5 0-21-15,6-8 29 16,0-18-29-16,-4-6 9 16,-2-3-4-16,-8-3-7 15,-6-2 0-15,-8 0 0 16,-3 0-37-16,0 2 33 16,-14 6 2-16,-11-4 2 15,4 6-9-15,0 2 9 0,3 1 0 16,7 9-2-16,5 0 14 15,6 1-12-15,0-2 0 16,0-3 3-16,17-6-18 16,8 2 10-16,4-2-32 15,2 0-4-15,5 0-85 16,2-4-84-16,0-2-299 16</inkml:trace>
  <inkml:trace contextRef="#ctx0" brushRef="#br0" timeOffset="-104291.67">25938 14478 569 0,'0'0'194'0,"0"0"-187"16,0 0 8-16,0 0 9 15,0 0 4-15,0 0 16 16,34-14-20-16,-23-6 24 15,-1-6 8-15,-2 3-18 16,-2-3 15-16,-1 2-44 16,-3 2-7-16,0 0-2 15,-2 0 6-15,0 1-6 16,2 2 0-16,-2 1 7 16,0 4-7-16,0 2 10 0,0 2-10 15,0 5 50 1,0 4-48-16,0-1 41 0,0 2-30 15,0 0-2 1,0 0-14-16,0 0 3 0,0 0-4 16,-2 8-8-16,-9 10 9 15,-1 8 3-15,2 6 0 16,5 4 3-16,3 4 8 16,2 2-11-16,0-3 0 15,0-3-4-15,13-12 15 16,3-5-11-16,1-10 0 15,6-9 6-15,4 0 3 0,4-24-9 16,5-12 0 0,-5-5-12-16,-2-2 0 0,-2-3 12 15,-7 0 0-15,-7 2 3 16,-2 5-6-16,-6 1 3 16,-1 8 0-16,-4 7 11 15,2 10 2-15,1 9-13 16,-3 1 0-16,2 3 11 15,-2 0-30-15,0 0 13 16,0 13 6-16,0 11-13 16,0 8 29-16,0 6-16 15,0 5 4-15,0 6 5 16,0-1 11-16,-2-2-20 16,-1-6 0-16,3-8 4 15,0-9 7-15,0-11-11 0,0-6 0 16,0-6 7-16,0 0 13 15,0 0-18-15,0-16 7 16,16-9 3-16,0-3-6 16,1-6-12-16,1 2 3 15,0 1-12-15,-5 12-2 16,-2 6 11-16,-1 4 5 16,-6 4-25-16,0 5 24 15,-1 0 0-15,1 0-8 16,0 17 10-16,4 3 1 15,-2 2-1-15,3 4 0 16,1 1 21-16,7-1-9 0,-2-4-12 16,1-4 0-1,-3-7 9-15,-4-2-6 0,2-9-3 16,3 0 0-16,1 0 12 16,6-10-2-16,0-12-10 15,6-6 0-15,4-1-22 16,-2 0 21-16,0 0-35 15,-2 5-3-15,-4-3 37 16,-6 4-43-16,-5 2 31 16,-4 12 10-16,-6-1 4 15,1 6 3-15,-3 1-3 16,0 3 0-16,0 0 23 16,0-5-18-16,-7 5-5 0,-2 0 0 15,-2 0 3-15,2 0-13 16,-2 8 10-16,2 6 0 15,0 4 29-15,3 8-25 16,6 4 18-16,0 4 11 16,0 3-29-16,10-4 29 15,11-6-33-15,-1-10 4 16,2-6 4-16,-2-11-1 16,1 0-11-16,0-9 4 15,-1-19-56-15,-1-8-6 16,-4-4-98-16,-9 0-154 15,-6-8-171-15</inkml:trace>
  <inkml:trace contextRef="#ctx0" brushRef="#br0" timeOffset="-104108.77">26542 14159 338 0,'0'0'365'16,"0"0"-221"-16,0 0-44 15,0 0-20-15,0 0-13 16,0 0-67-16,36-10-7 16,-8-5-22-16,-3 1-78 15,0-5-89-15,-7 1-201 16</inkml:trace>
  <inkml:trace contextRef="#ctx0" brushRef="#br0" timeOffset="-100697.05">27762 14103 296 0,'0'0'222'16,"0"0"-70"-16,0 0-13 15,0 0-45-15,0 0-24 16,0 0-2-16,-5-58-43 15,5 58 30-15,0 0-29 16,0 0-21-16,0 7-10 16,0 25 18-16,0 13-13 15,0 3 37-15,5-4-29 16,-3-4 7-16,-2-10-15 16,2-12 10-16,-2-6-1 15,0-8-9-15,0-4 0 0,0 0 18 16,0 0-11-16,2 0 23 15,5-4-26-15,8-13 15 16,5-3-38-16,3 3 16 16,2 3-19-16,4 4 21 15,-3 8-48-15,8 2 38 16,-5 0 1-16,-5 2 10 16,-6 13-19-16,-10-3 19 15,-5 2 0-15,-3 1-16 16,0 2 18-16,-3-8-2 15,-14 5 5-15,-3 2 4 16,-3-7 7-16,-2 1-16 0,6-7 0 16,1-3 17-1,1 0-2-15,3 0-10 0,3 0 15 16,-1-8-14-16,6-6 52 16,-1 2-47-16,3 6-2 15,2-2 22-15,2 4-20 16,0 2 3-16,0 2-14 15,0 0 9-15,0 0-28 16,0 0 19-16,0 0-4 16,0 0-15-16,2 0 22 15,13 5-3-15,3 4 0 16,5-4 10-16,-2-4-5 16,4-1-5-16,-2 0 0 0,1 0-8 15,-1-6 10 1,-2-12-4-16,6-4 1 15,-2-5-22-15,0-2 12 16,-1 0-4-16,-4-3-9 0,-6 6 13 16,-3 3-17-16,-3 7 28 15,-4 6 0-15,0 6 7 16,-2 4-11-16,-2 0 4 16,0 0-10-16,0 0-5 15,0 0-11-15,0 18 26 16,0-4 0-16,0 7 5 15,-2-4 2-15,-2 5-7 16,0 2 0-16,4-2 16 16,0 2-7-16,0-3-9 0,0-1 0 15,4-8 6-15,6 0-6 16,1-11 0-16,1-1 0 16,1 0 2-16,7-4 6 15,-1-17-16-15,4-4 5 16,0-3-39-16,-4 0 26 15,-3 5-41-15,-1-6 30 16,-1 7 10-16,-5 2 15 16,-1 4 2-16,-2 6 0 15,-4 3 3-15,0 2-3 16,-2 3 0-16,0 2 0 16,0 0 15-16,0 0-12 15,0 0-4-15,0 4 1 0,0 11 0 16,0 8 13-16,0 5-13 15,0 0 0-15,0 2 42 16,4-6-42-16,1-4 19 16,-1-11-16-16,0 0 6 15,-2-9-10-15,6 0 13 16,3 0-5-16,7-9 46 16,1-12-43-16,8-2-10 15,0-3 0-15,0-1-18 16,4-1 17-16,0 3-21 15,0 8 16-15,-4 5-17 16,0 10 18-16,-2 2 2 0,-6 0-1 16,-1 14-13-1,-11 5 11-15,-7 4-2 0,0 0 8 16,-4 2 18-16,-15-6-12 16,-2-5 4-16,-2 1 1 15,1-7 0-15,-1 1 2 16,4-9-13-16,-2 0 0 15,6 0 27-15,3 0-26 16,4-5 23-16,4-5-3 16,1 2-11-16,3 2 11 15,0 0-21-15,0 4 8 16,0 2 10-16,0 0-16 16,0 0-2-16,0 0 0 15,0 0-11-15,0 0 7 0,11 8 4 16,5 6 0-16,-1 4-8 15,1-4 13-15,-1 0-5 16,2-6 0-16,-2-1 9 16,1-7-9-16,1 0 0 15,6 0 2-15,1-7-14 16,5-15 12-16,2-6-20 16,1-2 11-16,-3-4-38 15,-8 5 46-15,-5 0-7 16,-3 7 8-16,-5 6 2 15,-4 8 4-15,-2 2-6 0,-2 4 5 16,0 2 5-16,0 0-17 16,0 0 7-16,0 0 0 15,0 13-16-15,0 6 16 16,0 5 0-16,0 0-1 16,0 2 19-16,0 0-18 15,0-4 0-15,0-4 6 16,0-3 4-16,0-8-10 15,2-5 0-15,-2-2 0 16,5 0 11-16,3 0-9 16,8-9-2-16,7-10 10 15,1-8-15-15,-2 0 5 16,3 1-20-16,-3 4 19 16,-2 4-28-16,-2 4 29 15,-3 5 0-15,-3 2 0 0,-1 7-16 16,1 0 8-16,-4 0 8 15,1 12-6-15,-1 7 15 16,0 2-9-16,-4 1 14 16,-2-2-14-16,-2-3 34 15,0 0-30-15,0-5-4 16,0-2 1-16,3-6 11 16,-3-2-12-16,2-2 0 15,-2 0 2-15,4 0 15 16,2-2-16-16,4-15-1 15,1-2 0-15,2-3-20 16,1 0 20-16,1 1-6 0,5 1 6 16,1 5-9-16,-4 1 9 15,-1 5 0-15,-3 5-5 16,-4 4-4-16,-2 0 5 16,2 0 1-16,-5 9 3 15,-2 9 21-15,2 2-18 16,0 2 4-16,2 6 4 15,0-5 8-15,-1-2-18 16,3-3-1-16,0 1 6 16,-2-12 1-16,3 3-7 15,3-10 0-15,1 0 8 16,5 0 5-16,3-8-13 16,2-6 0-16,2-6 9 0,-1-1-30 15,3 0 9-15,-5-2 5 16,-2 2-5-16,-7 1-4 15,1-2 16-15,-7 4 0 16,-1 0 0-16,-2 6-1 16,-4 2 1-1,3 6 0-15,-3-2-4 0,0 3 8 16,0 2-4-16,0-2 0 16,-3 3 6-16,-7 0-18 15,-3 0 12-15,-1 0 0 16,1 13-9-16,1 6-3 15,3 8 12-15,5 3 0 0,2 5 1 16,2-6-3-16,0 0 2 16,0-8 0-16,0-7-3 15,0-3 6-15,0-11-4 16,2 0 1-16,13 0 0 16,8 0 25-16,8-23-25 15,4 0 0-15,6-6-5 16,-1 0-14-16,0 0 2 15,-2 0-9-15,-6 6-25 16,-9 5 50-16,-7 8-15 16,-5 8 16-16,-4 2-9 15,-4 0-3-15,-1 0 7 16,-2 4-3-16,0 15 8 16,0 8 7-16,-18 0-6 15,-7 4 6-15,-2-2 32 0,0-6-36 16,4-5 19-1,4-6-1-15,9-4-21 0,7-4 17 16,3-2-17-16,0 0 0 16,0-2-9-16,7 0 22 15,8 0-7-15,10 0-3 16,2-6 11-16,4-12-10 16,2-2-4-16,5-5 0 15,-2-1-5-15,-2-1 9 16,-3 1-4-16,-4 0 0 15,-8 1 6-15,-1 5-9 16,-9 6 3-16,-7 6 0 16,0 4 0-16,-2 4 11 15,0 0-11-15,0 0 0 0,0 0 2 16,-11 0-11 0,1 12 9-16,-2 1 0 0,5 3-13 15,3 3 17-15,4 6-4 16,0 1 0-16,0 4 4 15,2-4-12-15,13-2 8 16,-1-7 0-16,-7-6 0 16,-5-5 9-16,-2-6-9 15,0 0 3-15,-17 0 7 16,-22 0-12-16,-14-3 2 16,-14-6-86-16,-11-8-52 0,-5-15-197 15</inkml:trace>
  <inkml:trace contextRef="#ctx0" brushRef="#br0" timeOffset="-100541.14">29206 13941 427 0,'0'0'569'0,"0"0"-526"15,0 0-43-15,0 0-78 16,0 0-220-16,0 0-73 15</inkml:trace>
  <inkml:trace contextRef="#ctx0" brushRef="#br0" timeOffset="-98912.89">18268 16249 148 0,'0'0'182'16,"0"0"-8"-16,0 0-100 15,0 0-37-15,0 0-1 16,0 0-11-16,10-41 44 16,-7 33 41-16,-3 4-31 15,2-1 55-15,-2 5-68 16,0 0-19-16,0 0-15 15,0 0-25-15,0 0-3 16,0 0-4-16,0 0 8 16,0 0-8-16,0 0 0 15,0 0-2-15,0 0-2 0,0 13-14 16,-5 9 18 0,-10 6 0-16,-5 6 6 0,-3-2 6 15,2-6-7-15,-4-2-4 16,0-6 24-16,3-2-19 15,1-5 9-15,11-7-2 16,5-4-12-16,5 0 35 16,0 0-32-16,0 0-2 15,0 0-4-15,27 0 0 16,9 0-1-16,11 0 3 16,-3 0-37-16,-6 0 14 0,-9 0-36 15,-9 0-18-15,-9 0 43 16,-1 0-18-16,-6 0 39 15,-2 0 8-15,-2-4 2 16,0-2-7-16,0-2-3 16,0-5-17-16,0 3 29 15,-2-3-24-15,-10-4 25 16,3 1 0-16,-1 0 2 16,2-5 30-16,2 2-17 15,1-5 0-15,3 2 27 16,0-4-40-16,0 4 11 15,2 0-1-15,0 7-8 16,0 6 36-16,0 6-13 16,0 3-3-16,0 0-10 0,0 0-14 15,0 9-11-15,0 23 10 16,11 17 1-16,1 9 16 16,-4 0-16-16,1 4 0 15,-3-8-7-15,4-1-21 16,-6-14-85-16,1-7-59 15,-5-13-225-15</inkml:trace>
  <inkml:trace contextRef="#ctx0" brushRef="#br0" timeOffset="-98432.08">18368 16237 50 0,'0'0'142'0,"0"0"-49"16,0 0-8-16,0 0 47 16,0 0-58-16,0 0 6 15,-127-83-21-15,102 74-9 16,0 2 23-16,6 2-23 16,1 5-26-16,-1 0 35 15,0 9-50-15,1 14 8 16,-2 6 4-16,2 7-15 15,4 0 27-15,3 9-22 16,5 0-6-16,4 8 35 0,2 5-27 16,0 6 18-16,25-2-15 15,12-4-6 1,15-10-10-16,10-16 0 0,7-14 0 16,0-18 28-16,-3 0-28 15,0-28 20-15,-4-20-12 16,-5-10 3-16,-5-10-6 15,-17-6-5-15,-16-2 0 16,-19-9 5-16,-5-1 8 16,-32-4-13-16,-11 8 8 15,-3 18 3-15,2 28-18 16,-2 23 7-16,1 13-40 16,4 27 8-16,3 27-45 0,15 16-31 15,14 3-82 1,14-15-327-16</inkml:trace>
  <inkml:trace contextRef="#ctx0" brushRef="#br0" timeOffset="-96040.7">19819 16120 217 0,'0'0'258'16,"0"0"-55"0,0 0-58-16,0 0-51 0,0 0-25 15,0 0-2-15,0-72-60 16,0 72 10-16,0 0-17 16,0 0 3-16,0 0-15 15,-4 22 13-15,-12 18-1 16,-4 6 35-16,-4 9-29 15,3 0 6-15,-4-5 0 16,4-5-10-16,0-5 16 0,1-12-18 16,3-7 0-16,3-9 2 15,5-5 14-15,5-3-16 16,0-4 15-16,-4 0-1 16,2 0 34-16,-3-14-48 15,3-9 0-15,6-2-6 16,0-3 3-16,0 1-1 15,2 5 1-15,15 8 0 16,1 5-12-16,3 9 15 16,-2 0-1-16,4 0-17 15,-1 19 15-15,0 12 3 16,-2-4-2-16,-2 8 5 16,-5-9-3-16,1-2 0 0,-5-6 0 15,-3-10-2 1,-1 1 6-16,-3-9-4 0,2 0 10 15,8 0-10-15,1-9 13 16,5-13-9-16,-1-6 2 16,-1-2-3-16,-1-6-1 15,-1-4-4-15,-7-1-14 16,-5 1-2-16,-2 1 6 16,0-2 10-16,0 9 2 15,0 6-9-15,-2 8 15 16,-2 8-6-16,-3 6 4 15,3-4-1-15,-4 4 7 0,0-1-10 16,-3-4 0 0,-3 5 5-16,-1-4-2 0,1 6-3 15,1 2 0-15,-1 0 7 16,5 0-7-16,-1 0 0 16,-2 10 0-16,3 6-14 15,1 8 16-15,3 2-2 16,5 11 0-16,0 2 2 15,0 6-3-15,0 4 1 16,18-8 0-16,-2-2 7 16,6-6 2-16,0-8-9 15,0-6 0-15,7-12 9 16,5-7-6-16,1 0-2 16,3-7 4-16,1-17 9 15,-6-3-11-15,-2-8-3 0,-4 5 0 16,-2-7-24-16,-6 7 23 15,-1 2-7-15,-5 7 8 16,-3-2-6-16,-4 14 9 16,-1 0-3-16,-3 9 0 15,0 0-12-15,-2 0 9 16,2 0-10-16,0 9 13 16,0 8-13-16,-2 5 23 15,0 2-10-15,0 10 5 16,0-2 7-16,0 4-8 15,0 5-4-15,0-11 1 16,0-7 7-16,0-4-6 0,0-7-2 16,0-8 0-1,3-4 14-15,6 0-14 0,4 0 1 16,5-8 0-16,4-14 20 16,5-4-20-16,0-2-1 15,0-4 0-15,-1-7-33 16,-1 2 33-16,-6-2-7 15,0 3 7-15,-6-3 0 16,-2 10 0-16,-4 12 0 16,-3 4-2-16,-4 9 8 15,0 4-16-15,0 0 7 16,0 0-13-16,0 0 5 16,-4 12 11-16,-14 10 0 15,0 2 0-15,4 6 6 16,8-4-6-16,6 10 0 0,0-4 0 15,12 2 7-15,16-1-2 16,4-10-5-16,-10-7 12 16,-9-5-6-16,-8-7 8 15,-5 0 0-15,0-4 1 16,0 0 45-16,-9 0-56 16,-16 0 9-16,-6 0-13 15,0 0-20-15,2-8-18 16,4-3-94-16,3-3-114 15,5-7-304-15</inkml:trace>
  <inkml:trace contextRef="#ctx0" brushRef="#br0" timeOffset="-95733.87">20299 15954 400 0,'0'0'205'0,"0"0"-184"16,0 0-10-16,0 0 1 16,0 0 35-16,0 0-12 15,-14 19-21-15,14-19 64 16,0 0 5-16,0-2 42 16,9-19-58-16,0-2-60 15,-1-3 9-15,-5 6-16 0,-3 8 9 16,0 0 7-16,0 10-16 15,0 2-1-15,-5 2-16 16,-1 22-56-16,2 10 11 16,4 6-63-16,0 5-100 15,2-5-114-15</inkml:trace>
  <inkml:trace contextRef="#ctx0" brushRef="#br0" timeOffset="-94119.12">20831 16266 333 0,'0'0'129'0,"0"0"-79"0,0 0 33 15,0 0-37-15,0 0 37 16,0 0-12-16,-9-8-13 15,9 8-2-15,0 0-36 16,0 0 12-16,0 0-32 16,0 0 12-16,0 0-13 15,0 12 5-15,0 2-4 16,0-3 13-16,0-4-6 16,0-2-5-16,0-1 4 0,0-3-3 15,0-1 21-15,0 0-19 16,0 0 26-16,0-1 28 15,0-15-57-15,0-3 1 16,0-3-3-16,0 0-31 16,0 2 26-1,0 4-4-15,0 2 9 0,-4 4-5 16,-1 3 12-16,0 2-11 16,1 5 4-16,0 0-13 15,-3 0 5-15,1 0 3 16,-6 17 5-16,3 0-11 15,3 3 25-15,-1 1-8 16,5 2 19-16,0 0-16 16,2 3 40-16,0-3-36 0,0 3-7 15,0-4 14-15,2-3-11 16,9-7-9-16,2-2 4 16,5-6 1-16,2-4 13 15,2 0-17-15,3-19-1 16,-1-10 7-16,1-3-7 15,-2-4 0-15,-6 1-1 16,1 3 1-16,-3 0-3 16,-1-2 3-16,-3 5 0 15,0 8-6-15,-4 3 8 16,-2 10-2-16,-3 6 0 16,-2 2-1-16,0 0-11 15,0 0-4-15,0 16 16 16,0 8-3-16,0 5 8 15,0 0 1-15,0 3-5 0,0-6 6 16,0 3 5-16,0-8-12 16,0-3 0-16,0-6 4 15,4-1 0-15,0-8-4 16,1-3 0-16,4 0 6 16,4 0 2-16,8-14-8 15,-2-7-19-15,4-9 12 16,-1-2-47-16,-5-5 19 15,-1 4 25-15,-5-1 10 16,-1 9-6-16,-4 3 6 0,1 11 0 16,-1 2-5-1,-1 9 5-15,0 0-2 16,-1 0-7-16,-2 9 5 0,1 14 4 16,-3 9 13-16,0 0-3 15,0 5 39-15,0 1-36 16,0-6 1-16,0-1 1 15,6-4-9-15,5-10 5 16,1-3-11-16,-2-6 0 16,4-8 12-16,1 0-6 15,4 0-1-15,2-22-3 16,4-5 7-16,4-9-18 16,2 1 3-16,0 0 5 0,3 3-16 15,-5 1 18 1,-2 13-1-16,-5 4 0 0,-5 14-4 15,-3 0-6-15,-3 0 6 16,-5 24-2-16,-2 3-4 16,-4 2 20-16,0-2-9 15,-6-4 11-15,-11 0-5 16,-3-6 11-16,-3-4-18 16,4-8 5-16,-2-5 13 15,4 0-10-15,3 0-8 16,6 0 7-16,1-5 0 15,2-4 15-15,3 5-7 16,2 1-4-16,0 1 27 16,0 2-33-16,0 0-3 0,0 0-2 15,16 0-5-15,6 5 4 16,2 8 1-16,-1 1 0 16,-1-7-1-16,3 0 2 15,-4-7-1-15,8 0 0 16,0 0 14-16,0-19-14 15,0-3 0-15,-2-6 2 16,-4-7-18-16,-3-4 6 16,-5 3 1-16,-6-4 4 15,-5 4-3-15,-1 6 6 16,-3 10 2-16,0 8 0 16,0 3 13-16,0 8-11 15,0 1-2-15,0 0 0 16,0 0-16-16,0 0 16 0,-11 10-14 15,0 4 14-15,-1 4-5 16,10 3 5-16,2 0-3 16,14 7-1-16,19 4 4 15,11 3 0-15,1-8 0 16,-13-10 0-16,-10-3 14 16,-13-9-13-16,-9-1 4 15,0 0 24-15,-27 0-29 16,-17 2 29-16,-10-2-29 15,-4 1 9-15,6-5-21 16,10 0 0-16,11 0-47 0,17 0-62 16,14-5-158-16,16-19-499 15</inkml:trace>
  <inkml:trace contextRef="#ctx0" brushRef="#br0" timeOffset="-93076.47">22913 16092 269 0,'0'0'153'0,"0"0"-153"15,0 0 0-15,0 0 0 16,0 0 36-16,0 0-7 15,0 73 18-15,2-56 20 16,-2 1-9-16,2-4-3 16,-2-2-20-16,0-6-15 15,0-3 15-15,3-3-34 16,-3 0 11-16,0 0 35 16,2 0-6-16,0-9 28 15,0-13-69-15,-2-5 6 16,0-5 0-16,0 3-6 15,0 5 0-15,0 2 2 0,0 4 11 16,-2 4-3-16,-2 10 17 16,-1-1-13-16,3 5 13 15,-2 0-27-15,-4 0-5 16,-2 11-3-16,-5 15 5 16,1 0 3-16,1 6 0 15,1 0 2-15,1 3 5 16,2-3-7-16,0-3 0 15,2 0 8-15,5-8-4 16,0-3-4-16,2-9 0 0,0-6 3 16,0-3 5-16,0 0-7 15,0 0-1-15,11-7 17 16,9-20-17-16,1-1-15 16,-4-2-13-16,-3-2 6 15,-1 6 14-15,-5 0 10 16,0 8-2-16,-2 4 24 15,1 6-16-15,-1 5-8 16,4 3 0-16,-4 0-16 16,-1 7 12-16,1 6-6 15,-2 8 10-15,4-1 16 16,-2 0-12-16,1 0 18 16,1 3 8-16,4-2-14 0,1 2 18 15,1-2-33-15,1-7 2 16,1-1 12-16,4-12-3 15,4-1-8-15,5 0 23 16,3-19-11-16,1-16 8 16,-2-1-24-16,-2-8 0 15,-4 2-6-15,-5 4 6 16,-7 6-32-16,-6 10-41 16,-7 12-64-16,0 2-154 15</inkml:trace>
  <inkml:trace contextRef="#ctx0" brushRef="#br0" timeOffset="-90646.97">24035 16334 139 0,'0'0'182'16,"0"0"-73"-16,0 0-18 15,0 0 26-15,0 0-16 16,0 0-12-16,0 0-26 15,0 0-38-15,0 0 33 16,0 0-8-16,6 0-4 0,14-22 33 16,7-6-75-16,-1-7-4 15,3-10 0-15,-4 6-37 16,2-6 26-16,-5 9-19 16,1 4 23-16,-6 9-10 15,-3 10 17-15,-1 9 0 16,0 4-3-16,1 0-12 15,-3 0 15-15,-2 14 1 16,-2 4 3-16,-5 4 42 16,0-1-37-16,-2 4 7 15,0-4-9-15,0-2 3 16,0-6-10-16,0-6 0 16,0-2 1-16,0-5 15 0,0 0-15 15,0 0 16-15,0-5 1 16,4-17-18-16,1-4-4 15,-3 4 3-15,2-2 2 16,1 4-4-16,-2 0 3 16,-1 8 0-16,-2-2-1 15,0 5 7-15,0 9-7 16,0 0 1-16,0 0-29 16,0 0 17-16,0 5-17 15,-12 13 29-15,-1 4 0 16,2 5 3-16,-1 0-3 15,2 9 0-15,3 5 1 16,0 3 32-16,5-5-31 0,2-8 10 16,0-4 2-16,0-8 0 15,4-10-14-15,10-4 5 16,6-5-4-16,4-7 36 16,3-19-34-16,2-13 5 15,0-7-7-15,2-10 5 16,0-7-9-16,-4 3 3 15,0 2-7-15,-9 5-8 16,-5 7 13-16,-2 6 2 16,-4 10-1-16,-2 0 1 15,-1 10 0-15,0 8 0 16,-4 3 5-16,2 9 9 16,-2 0-14-16,0 0 0 15,0 0 0-15,0 0-8 16,0 0 3-16,0 17 5 0,0 5 0 15,0 2 3-15,-4 6-1 16,0 2-2-16,0 8 0 16,-4 8 4-16,2-2-4 15,-1 12 0-15,5-5 6 16,0-7 7-16,2-2-9 16,0-13-4-16,0-10 0 15,0-10 9-15,0-4-9 16,6-5 0-16,10-2 3 15,4 0 21-15,2 0-21 16,3-14 1-16,4-10-4 0,0-5-1 16,0-3-1-1,-3-7-2-15,-1 0-15 0,-5 4 12 16,-2 1-17-16,-5 6-6 16,-2 6 14-16,-1 4-47 15,-6 5 44-15,-4 4 15 16,0 0 4-16,0 0-12 15,0 5 12-15,-2-1 0 16,-12 5-4-16,-1 0-4 16,-1 0 5-16,3 5 3 15,1 13 0-15,6 3-13 16,1 6 13-16,5 4 0 16,0 10 23-16,0 1-22 0,0 0 20 15,7-5-4 1,2-14-15-16,2-7 17 0,0-11-11 15,3-5-7 1,5 0 50-16,4-12-44 0,6-20 6 16,4 1-13-16,0-9-4 15,1 4-4-15,-3 4-14 16,-2 6 16-16,-2 3-6 16,-5 10 11-16,-1 4 1 15,-2 8 0-15,-1 1-5 16,-5 0-8-16,1 0 9 15,-5 6 4-15,-3 8 0 0,-3-1 9 16,-1 3 7 0,-2 3-5-16,0-1-7 0,0 0 18 15,0-4-22-15,0-2 0 16,0-6-1-16,0-2 8 16,0 0-7-16,0-4 0 15,0 0 7-15,0 0 5 16,0-14-12-16,0-9-34 15,0 2 28-15,0-5-46 16,0 3 25-16,0 4 7 16,0 1 20-16,-7 6-7 15,1-1 7-15,-3 8 0 16,-3 5-7-16,-1 0 7 16,-3 0 0-16,-1 18-2 15,-1 8 2-15,3 6 22 16,-3 8-12-16,5 4 16 15,3-9 10-15,8 2-29 0,2-8-7 16,0-10 0-16,2-9 7 16,14-6 5-16,-3-4-9 15,3 0 0-15,1-14 14 16,2-16-17-16,-1-2-1 16,3-8-33-16,0-1-24 15,-3 8 57-15,-3 8-18 16,-3 12 19-16,-3 5 7 15,-5 3 2-15,0 5-5 16,3 0-4-16,0 10 10 0,2 17 28 16,-1 8-15-1,3 6-8-15,-1-3 22 0,3-1-35 16,1-10 9-16,-1-8-7 16,-5-7 4-16,0-11 3 15,-2-1-8-15,1 0-3 16,1-1 56-16,6-22-52 15,1-9 3-15,1-6-7 16,-1-2 6-16,-1-1-11 16,-5 4 5-16,-3 2 0 15,-1 10-9-15,-5 4 16 16,0 9-7-16,0 8 0 16,0 3 10-16,0 1-6 0,0 0-4 15,0 0 0-15,-2 0-18 16,-16 10 20-16,-6 8-2 15,-1-5 0-15,2 4 6 16,8-2-21-16,9 1 10 16,6 3-46-16,0-5 33 15,0 4-45-15,15 0 36 16,3 4 27-16,-1-6-3 16,2 0-1-16,1 0 4 15,-1-5 0-15,0 1 26 16,-6-9-19-16,-2 3 9 15,-6-2-12-15,-3 0 8 16,-2 0 3-16,0 7 0 0,0-4-13 16,0 0 21-16,0-4-13 15,2-3-10-15,2 0 14 16,10 0-12-16,4-17 59 16,6-15-55-16,3 1-3 15,-6-1 8-15,-4 6-10 16,-1 2-2-16,-5 8-13 15,-7 2-73-15,-4 2-70 16,0 5-219-16</inkml:trace>
  <inkml:trace contextRef="#ctx0" brushRef="#br0" timeOffset="-86485.05">26602 16003 115 0,'0'0'230'16,"0"0"-109"-16,0 0-25 15,0 0-1-15,0 0-16 16,0 0-15-16,0 0-45 15,-2-22-10-15,4 22 42 16,-2 0-20-16,0 0 7 0,0 0-30 16,0 0-4-1,2 0-8-15,6 9-2 0,-2 4 6 16,0 6 6-16,-1-7-4 16,-1-6-2-16,-2-2 0 15,-2 0 5-15,0-4 6 16,0 0-9-16,0 0 1 15,0 0 37-15,0-4-25 16,0-11-3-16,0-1-12 16,0-2 4-16,0 1-7 15,0-2 3-15,0 0 0 16,0 2-7-16,-4 0 13 16,0 6-6-16,-1-1 0 0,1 6 7 15,2 4 1-15,2 1-8 16,0 1 2-1,0 0-7-15,-2 0 5 0,-3 0-11 16,-2 0 8-16,-4 1 3 16,-5 15 1-16,1 2-1 15,-3 5 0-15,3 0 1 16,-1 3 3-16,3 5-4 16,2 1 0-16,-1-1 14 15,6 4-7-15,-1-3-4 16,5-2 1-16,2-8 15 15,0-5-16-15,0-5-3 16,0-5 0-16,0-7 8 16,6 0-8-16,7 0 16 0,10-4-15 15,-1-18 27-15,5-14-24 16,-5 1-4-16,-2-2 0 16,-1 3-12-16,-2 1 10 15,-3 4 2-15,1 2 0 16,-1 8 0-16,-3 5 2 15,-5 10-2-15,-4 0 0 16,-2 4-6-16,4 0 5 16,6 0-17-16,-1 18 18 15,4 5 19-15,-2 7-18 16,2-4 10-16,1 3-6 16,1-3 8-16,-1-12-11 15,1-2-2-15,4-10 4 16,5-2 14-16,2-6-15 0,5-22 2 15,4-6-5-15,-2-7-40 16,-4-5 7-16,-5 4-15 16,-8 1 15-16,-7 0 23 15,-5 5 12-15,-4-3-2 16,0 8 21-16,0 4-17 16,0 10 29-16,0 7-14 15,0 6-4-15,0 0 30 16,0 4-44-16,0 0 2 15,0 0-3-15,0 0-22 16,-7 21 22-16,-8 5 12 0,-1 11-9 16,3 4 35-16,-1 6-38 15,1 11 16-15,2 10-6 16,2 13 0-16,3 8-3 16,-1 1-7-16,3-2 5 15,2-12 9-15,-2-8-13 16,4-15-1-16,-2-4 0 15,2-13-2-15,0-5-1 16,0-18-28-16,0-3-67 16,0-10-9-16,8 0-24 15,5-23-95-15,0-14-439 16</inkml:trace>
  <inkml:trace contextRef="#ctx0" brushRef="#br0" timeOffset="-86198.44">26981 16013 439 0,'0'0'261'0,"0"0"-82"16,0 0-89-16,0 0-44 15,0 0-35-15,0 0-3 16,58-107-16-16,-29 107 7 16,-5 0 1-16,-1 0 15 15,-7 3-4-15,-8 15 8 16,-3 0 8-16,-5 5-8 15,0-5 15-15,0 4-3 16,-25-1-15-16,-8-2 38 16,-3 3-43-16,-1-5-4 0,8-6-7 15,8 1-3-15,10-6-18 16,7-2-75-16,4-4-90 16,0 0-66-16,27-26-170 15</inkml:trace>
  <inkml:trace contextRef="#ctx0" brushRef="#br0" timeOffset="-85885.41">27324 15793 393 0,'0'0'279'0,"0"0"-132"15,0 0-25-15,0 0-3 16,0 0-30-16,0 0-17 15,0-56-31-15,0 56-35 0,0 0 24 16,0 0-30-16,0 0 0 16,0 21-6-16,0 18 13 15,0 15-5-15,0 8 3 16,0 11 5-16,-6 11-3 16,-5 6-7-16,-1-1 0 15,2-9-2-15,3-12 9 16,0-10-8-16,2-10 1 15,3-11-42-15,0-11-1 16,2-6-103-16,0-8-44 0,0-12-135 16</inkml:trace>
  <inkml:trace contextRef="#ctx0" brushRef="#br0" timeOffset="-85563.1">27237 16026 671 0,'0'0'202'0,"0"0"-107"15,0 0-47-15,0 0-44 16,0 0 17-16,0 0-21 16,85-72 0-16,-56 72-5 0,-4 0 9 15,-8 0-4-15,-5 0 3 16,-8 5 0-16,-2 12 20 15,-2 1-14-15,0 4-3 16,-16 2 44-16,-12 2-31 16,-6 0 12-16,1-5-6 15,-1-1-24-15,7-3 16 16,8-2-17-16,9-12-22 16,10 1-58-16,0-4-105 15,23 0-118-15,12-22-106 16</inkml:trace>
  <inkml:trace contextRef="#ctx0" brushRef="#br0" timeOffset="-83117.15">27634 16058 494 0,'0'0'291'0,"0"0"-156"15,0 0-30-15,0 0-20 16,0 0 9-16,0 0-57 15,2-20-29-15,0-2 19 16,4-4-18-16,0-7-7 16,-4 3-2-16,3-2 7 15,-3 2-6-15,-2 1-1 16,2 9 0-16,-2 1-7 16,0 12 14-16,0 0-7 15,0 7 0-15,0 0-3 16,0 0-10-16,0 7 0 15,0 14 13-15,-4 1-8 0,-3 4 14 16,3-4-6-16,4 3 0 16,0-11-6-16,0 2-1 15,0-12 6-15,0 1 1 16,2-5-11-16,9 0 7 16,5 0 3-16,3 0-1 15,4-13-51-15,1-4 36 16,3-1-1-16,-5 2 10 15,3 0-9-15,-7 6 18 16,-7 6-1-16,-2 1 2 0,-4 3 9 16,-1 0-12-16,2 0 1 15,-3 7 0-15,-1 12 47 16,-2 2-37-16,0 7 5 16,0 3 0-16,0-9-3 15,0 0-7-15,0-7-5 16,0-2 0-16,0-5 4 15,0-8 0-15,2 0-4 16,4 0 9-16,6 0 2 16,3-12-12-16,8-7 1 15,-1 2-34-15,1-6 31 16,-2 5-37-16,0 5 26 16,-1-6 11-16,0 3-11 0,-4 10 14 15,-6-2 0-15,-5 6 0 16,-3 2 19-16,0 0-14 15,1 0-5-15,2 6 25 16,1 16-11-16,0-4 23 16,3 9-26-16,3-8-8 15,-1 3 19-15,3-1-20 16,-1-3-2-16,-3-4 0 16,2-8 10-16,-1-2-10 15,1-4 1-15,1 0 5 16,2 0 10-16,3-14-16 15,-4-8-5-15,-6 0 1 16,-3 0-36-16,-3-2 19 16,-2-3-12-16,0 1 6 0,0 4 16 15,0 2 11-15,-9 9 0 16,-2 2 19-16,0 7-15 16,-7 2 5-16,0 0-9 15,-4 0 4-15,-1 0-6 16,8 11 4-16,3-4-2 15,6 0 0-15,6 0-2 16,0-1 2-16,0 2 0 16,0 0 8-16,16-4 6 15,5-2-11-15,8-2 0 16,8 0-3-16,-4-2 2 16,1-12-5-16,-1-2-4 15,0 2-20-15,1-8 26 16,-5 9-34-16,-2-1 35 15,-7 5-8-15,-3 9 4 0,1 0 3 16,-2 0 1-16,-3 4 0 16,0 10 27-16,-4 8-26 15,-4-4 11-15,-2 0 3 16,-3-4-6-16,0-2-2 16,0-6-7-16,0-1 8 15,0-2 3-15,0-3-5 16,0 0-6-16,0 0 14 15,0 0-7-15,0 0 7 16,0-3-14-16,-3-12-8 0,-2 1-4 16,1 2-7-16,-1-2 19 15,3 0-12-15,0 6 12 16,0 0 0 0,2 6 0-16,-2 2 3 0,0 0-15 15,-3 0-3-15,-4 0 3 16,-2 14-3-16,-4 4 19 15,1 0-4-15,3 0 18 16,1-4-9-16,6 0 19 16,4 3-28-16,0-9 0 15,0 2 1-15,0-5 7 16,0-1-8-16,0-4 0 16,4 0 1-16,8 0-4 0,1-5 3 15,3-12-11-15,2 0 7 16,-2 3-28-16,-1-5 32 15,1 6 0-15,-3 4 2 16,-1 3 4-16,-4 6-4 16,1 0-2-16,0 0 10 15,2 0 0-15,0 10 1 16,3 4 11-16,-3 2-18 16,3-2 29-16,-1-4-32 15,-3-1-1-15,2-4 8 16,3-5 3-16,3 0-11 15,2 0 0-15,5-5 1 16,1-18-4-16,-1 1-47 16,4-6-18-16,-2 2 15 0,-2 4 3 15,-2 4 43-15,-4 6 6 16,-6 6-9-16,-2 1 10 16,-4 5 2-16,-3 0 1 15,3 0 40-15,-2 11-23 16,-3 7 28-16,2-1-15 15,-4 0-27-15,3-9 25 16,-3 2-31-16,0-10 0 16,0 4 0-16,0-4 7 15,0 0-7-15,0 0 0 16,0 0-23-16,0 0 23 16,-7 0-31-16,-5 0-15 0,2-7 32 15,3-8-29 1,0 1 36-16,0 2 3 15,3 4 8-15,2 6 8 0,0-2-8 16,-1 4 3-16,1 0-7 16,-4 0 7-16,-2 18-7 15,0 0 27-15,1 1-12 16,5 2 29-16,2 5-28 16,0-3-8-16,0-1 17 15,15-5-14-15,3-3-9 16,3-7 5-16,0-7-1 15,2 0 18-15,4-7-24 16,2-14 1-16,0-11-7 0,2-7 6 16,-2-3-1-16,0-5-6 15,0-2-13 1,-5-1 7-16,-2-3 13 0,-3 8 0 16,-6 0-12-16,-4 13 19 15,-5 10-7-15,1 8 11 16,-5 7-9-16,0 7 21 15,0 0-23-15,0 0 0 16,0 0-15-16,0 11 9 16,-7 12 6-16,-7 8 0 15,1 1 7-15,-1 9-4 16,2-1-3-16,0 4 0 16,3 2 9-16,3 3 0 0,6-10-9 15,0-3 2-15,0-10 9 16,0-4 4-16,0-8-15 15,4-5 0-15,-4-8 1 16,4-1 10-16,3 0-11 16,2-5 14-16,9-14 2 15,0-3-32-15,4-4 14 16,-2-2-39-16,0 2 38 16,-2-1-44-16,-5 10 47 15,-2 8-7-15,-3 0 12 16,-2 9-10-16,1 0 5 15,-1 0 0-15,-2 4-13 16,4 13 28-16,-4 10-15 16,0-3 24-16,7 3-24 0,1-1 30 15,3-9-19-15,1-2-6 16,-1-6 25-16,1-4-24 16,2-5 8-16,0 0 9 15,4-14-15-15,2-11 5 16,-1-1-13-16,-1-8 0 15,-3 6-16-15,-7 2 12 16,-3 0-25-16,-5 8-3 16,-4 4-91-16,0 5-126 15,-2 9-469-15</inkml:trace>
  <inkml:trace contextRef="#ctx0" brushRef="#br0" timeOffset="-80482.45">19034 17454 302 0,'0'0'273'16,"0"0"-193"-16,0 0-21 16,0 0 3-16,0 0 8 15,0 0 22-15,0 0-59 16,-24 0 2-16,37 0 30 15,7-13-39-15,5-5-2 0,-1-4-24 16,1 0 1 0,0 0 2-16,-4-2-3 0,-2 2 0 15,-4 1 0-15,-6 1-17 16,-2 3 10-16,-5 1 6 16,-2 6 1-16,0 0 12 15,0 2-8-15,0-1 17 16,0 4 15-16,0 5-23 15,0 0 20-15,0 0-33 16,0 0 0-16,0 0-7 16,0 0 0-16,-4 0-4 15,-5 14 9-15,-3 12 4 16,1 6 0-16,0 12-2 16,2 10 0-16,-2 4 34 0,3 9-28 15,0 1 14 1,4 7 11-16,4 6-24 0,0 3 31 15,0-4-24-15,0 1-7 16,0-9 23-16,0-20-22 16,4-11-7-16,0-14-1 15,4-13-2-15,-4-10 2 16,5-4 1-16,2 0 5 16,7 0 18-16,9-13-21 15,4-19 5-15,0-9-8 16,-2-11-3-16,-6-2 3 15,-13 2-21-15,-10-3-4 16,0 5 20-16,-8 2-24 0,-21 6 28 16,-2 3-11-1,-1 13 21-15,6 6-9 0,3 3 2 16,12 8-1-16,5 6 26 16,6 3-23-16,0 0-4 15,0 0 0-15,0-4-4 16,6-6 1-16,21 0 3 15,11-7 0-15,4-4-4 16,1 3 5-16,-1-1-2 16,-7 1-3-16,-8 5-29 15,-4 5 29-15,-8-6-6 16,-4 5 10-16,-4-1 3 16,-3 2 0-16,-4 3-3 0,0 5 10 15,0 0-3-15,0 0 6 16,0 0-13-16,0 0-15 15,0 5 11-15,-2 7-5 16,-4 6 9-16,-1 5 0 16,5-5-3-16,2 0 1 15,0 0 2-15,0-8 0 16,0-3-6-16,0-7 6 16,13 0 0-16,2 0 9 15,3-13-1-15,0-9-9 16,0-5 1-16,0-1-13 15,-7-2 4-15,0 4-4 16,-8-2-20-16,-3 6 16 16,0 5-13-16,0-2 29 15,-10 11 1-15,-5 3 2 0,1 0 32 16,-1 5-30-16,-1 0-4 16,1 5 0-16,-1 15 11 15,3 6-10-15,8 3 12 16,5 3-12-16,0 4 19 15,9-1-20-15,16-7 0 16,6-2 9-16,0-8 5 16,2-4-11-16,-1-14 10 15,-1 0-12-15,2-5 25 0,0-16-23 16,3-11-1 0,-7 0-2-16,-2-4-34 15,-7 2 26-15,-11-3 1 0,-7 5 6 16,-2 6-5-16,0 8 9 15,0 4-3-15,-6 11 24 16,-5 3-20-16,-5 0-4 16,-4 0 0-16,-4 12 3 15,-1 11-11-15,2 0 8 16,6-6 0-16,3 1-1 16,5-4 1-16,9-2-2 15,0-1-28-15,0 1-14 16,21-3 33-16,3 4-32 15,0-8 15-15,-1 3 26 16,-3 3-12-16,-5-3 11 0,-2 1 3 16,1 8 0-1,-5-3 17-15,-3 4 0 0,0 4 14 16,-2-1 11-16,-4-2-31 16,2-6 21-16,2-4-21 15,-4-9-5-15,5 0 18 16,-1 0-15-16,8 0 13 15,7-22 4-15,10-4-26 16,7-6-1-16,-3-3-20 16,1 3-44-16,0 6 7 15,-7-2-141-15,-4 2-287 16</inkml:trace>
  <inkml:trace contextRef="#ctx0" brushRef="#br0" timeOffset="-77441.18">20625 17321 22 0,'0'0'83'16,"0"0"23"-16,0 0 28 15,0 0-27-15,0 0-21 0,0 0 26 16,17-19-17 0,-17 19-20-16,0-3 31 15,0 3-39-15,-3 0-21 0,-15 0-21 16,-1 0-20-16,-4 0 8 15,1 0 2-15,4 3-13 16,2 11 18-16,10-1-20 16,4 1 0-16,2 5-8 15,0-2 21-15,10 5-13 16,17 4 0-16,7-4 6 16,1-4-1-16,-4 5-5 15,-8-10 0-15,-12 1-10 16,-8-5 7-16,-3 1 1 15,-3-6 2-15,-19 4 7 16,-5 2 26-16,0-7-33 0,0-3 0 16,3 0 36-16,6 0-28 15,2 0 19-15,8 0 7 16,1 0-16-16,3-3 32 16,1-1-30-16,-1 2-5 15,1-2 22-15,3 4-33 16,0 0 12-16,0 0-6 15,0 0-3-15,0 0-1 16,0 0-6-16,0 0 0 16,0 0-17-16,0 0 16 15,10 0 1-15,5 0-2 16,8 4 10-16,1-2-8 16,0-2 0-16,5 0 0 0,-2 0-12 15,4-10 10-15,-4-8-5 16,-4-5 0-16,-3 6-28 15,-5-5 31-15,-4-1-18 16,-4 5 15-16,-2 4-11 16,-1 2 21-16,-2 2-3 15,0 6 0-15,-2 4-5 16,0 0-2-16,0 0 3 16,0 0-10-16,2 0 4 15,3 4 5-15,1 10 5 16,2 0 1-16,0 4 10 15,1 3-7-15,5-4-4 16,-1-2 5-16,5-2 0 16,-3-4-3-16,1-5-2 0,1-4 1 15,2 0 13-15,1 0-20 16,-5-17 6-16,-1-7-33 16,-7-6 31-16,-5-2-63 15,-2-3-15-15,0 4 33 16,0-1 26-16,-19 2 21 15,2 12 15-15,-1 4 3 16,1 9 41-16,-2 5-25 16,1 0-15-16,-1 0 7 15,1 14-26-15,5 9 24 16,3-2-14-16,8 6-8 16,2 1 20-16,0 2-17 15,25-2-5-15,10-2 7 16,6-8 3-16,1-4-3 0,-2-6-7 15,-2-8 7 1,-4 0 1-16,1-3-8 0,1-21 0 16,-1-10-2-16,-2-3-3 15,-4-3 2-15,-6-1-5 16,-5-3-1-16,-7 5-6 16,-7-3 14-16,-4 7 1 15,0 4 0-15,0 13 13 16,0 5-13-16,0 12 18 15,0 1-18-15,0 0 6 16,0 0-6-16,0 0-5 0,0 14 1 16,0 8-2-16,-2-4 6 15,-2 3 0-15,0 2 2 16,-1 0 10-16,0 8-6 16,-1 1-6-16,1-2 0 15,3-2 15-15,2 2-15 16,0-2 0-16,0-6 3 15,4 0 6-15,12-4-6 16,0-4-3-16,2-5 0 16,1-6 9-16,4-3-9 15,1 0 0-15,1-3 3 16,2-16-17-16,-3-3 2 0,-6-4-14 16,-2 3 10-16,-7 4-15 15,-3-3 31-15,-2 5 0 16,1 8 4-16,-3 1-3 15,-2 2 1-15,0 6-2 16,0 0 0-16,0 0 7 16,0 0-9-16,0 0 2 15,0 0 0-15,0 9 2 16,0 10 0-16,0 3-1 16,0 4 6-16,14 6 0 15,3-1-7-15,6-4 0 16,1-5 6-16,1-4 4 15,0-5-10-15,-6-12 0 16,-1-1 4-16,-7 0 6 16,-1 0-10-16,-4-14 0 0,-1-4 9 15,-3-4-20-15,-2-5 3 16,0-4-9-16,0-1 14 16,0 6-12-16,0-1 15 15,0 13 1-15,0 5 6 16,0 6 23-16,0 3-21 15,0 0-7-15,0 0-4 16,0 0-4-16,0 0 1 16,0 0 3-16,0 5 2 15,0 7 5-15,8-3-5 0,9-4 0 16,2 3 0 0,3-4 7-16,5-4-7 0,0 0 0 15,2 0-5-15,-4-12-5 16,-3-7-8-16,-2-2-13 15,-4 3 19-15,-3-1-40 16,-7 2 36-16,-1 9 15 16,-3 1 1-16,-2 7 33 15,0 0-14-15,0 0-6 16,0 0 2-16,0 0-15 16,0 0 0-16,-2 11-1 15,-9 10 6-15,2-2 3 16,0 3-8-16,4-5 0 15,1 6 22-15,0 0-11 16,2-6-11-16,2-3 0 0,0-2 8 16,0-6 1-16,0-2-9 15,0-4 0-15,4 0 23 16,12 0-18-16,3 0 4 16,2-10-9-16,1-7 11 15,-4 0-17-15,2-7 6 16,-3 2-9-16,2-4-6 15,1 4 7-15,-3 3 8 16,-3 10 0-16,-1 1 4 16,-3 4-13-16,-2 4 9 15,-1 0-6-15,-5 0-4 16,2 18 7-16,1 4 3 0,0 0 7 16,-1 4-1-1,0-4 13-15,1 0-19 0,-5-8 0 16,2 0 3-16,0-6 2 15,0-8-5-15,-2 0 0 16,5 0 4-16,2 0 6 16,6-17-10-16,5-2-24 15,-1-7 22-15,0 4-51 16,-7 0 36-16,1 0 15 16,-1 8 1-16,-2 0-3 15,-1 6 4-15,-5 4 0 16,2 4 21-16,2 0-21 15,0 4 0-15,3 18 20 16,-1-1-6-16,4 2 23 16,-3-5-28-16,-3 0-5 0,4 1 10 15,-2-10-13 1,-1-1-1-16,1 1 0 0,2-9-28 16,5 5 3-16,8-5-34 15,6 0-28-15,0-5-3 16,-2-12-4-16,-3-1 84 15,-6 0 6-15,0-1 8 16,-5 2 42-16,-1-1 11 16,-6 0-9-16,-4 4 32 15,0 2-61-15,-2-2 12 16,0 2-20-16,0 6 1 16,-8-2-10-16,-13 2-2 0,-6 6 0 15,1 0-11 1,-1 0 11-16,7 2 0 0,9 10-1 15,4 2-7 1,7 0 5-16,0-2 3 0,0-2 0 16,2-2-2-16,9-4 2 15,1-4 0-15,-4 0-1 16,3 0 4-16,-1 0-4 16,-2-9 1-16,-1 6 0 15,-5-3 2-15,0 6-2 16,4 0 0-16,0 0 0 15,3 18-11-15,1 19 11 16,2 6 0-16,-3 7 6 16,-1 0 3-16,2 3-5 0,-3 1-4 15,-5 0 6-15,-2-6 9 16,0-4-15-16,0-12 0 16,-2-1 2-16,-17-14 35 15,4-2-36-15,-1-12 12 16,1-3 6-16,3 0-17 15,-1-12 23-15,5-24-24 16,0-14 6-16,8-12 2 16,0 4-6-16,0 0-3 15,6-1 0-15,9 11-21 16,3 9 12-16,-3 2-19 0,-1 11-33 16,-8 2-2-16,-4 2-114 15,-2 4-203-15</inkml:trace>
  <inkml:trace contextRef="#ctx0" brushRef="#br0" timeOffset="-77288.41">22031 17186 357 0,'0'0'620'15,"0"0"-518"-15,0 0-98 16,0 0-4-16,0 0-138 15,0 0-298-15</inkml:trace>
  <inkml:trace contextRef="#ctx0" brushRef="#br0" timeOffset="-76341.75">23127 17406 176 0,'0'0'169'15,"0"0"-104"-15,0 0 37 16,0 0-34-16,0 0-39 15,0 0 24-15,-2-9 30 16,2 3 32-16,0-2-29 0,0-1-36 16,0 0-5-16,0 1-20 15,0-1-20-15,0-6 2 16,2 3-7-16,7 2-18 16,-5-2 16-16,4-2-11 15,-6 6 13-15,0-2 0 16,0 1 2-16,0 4 12 15,-2 5-12-15,2 0-2 16,-2 0 0-16,0 0-2 16,0 0 0-16,0 0-3 15,0 0-2-15,0 5 7 16,0 14 6-16,0-1 1 0,0 3 7 16,0 6-1-1,0-5-13-15,0 0 0 0,0-3 7 16,2-5 0-16,11-7-7 15,8-7 0-15,8 0 30 16,4-12-30-16,3-12 9 16,-1-10-9-16,-6 2-26 15,-6-3 21-15,-7-2-18 16,-5 1 15-16,-7-4-2 16,-4 0-1-16,0-1 11 15,0 7 0-15,0 6 6 16,0 6-3-16,0 14-3 15,0 3 0-15,0 5 12 16,0 0-12-16,0 0-1 16,0 0-10-16,-9 9 11 15,1 5 17-15,-2 4-13 0,1 8 4 16,3 1 35-16,2 8-37 16,1 6 12-16,3 2 8 15,0 3-21-15,0-2 27 16,0-3-28-16,0-5 0 15,5-6 8-15,3-7-5 16,-1-10-7-16,3-3 0 16,-4-6-9-16,0-4 6 15,3 0-36-15,3 0-31 16,-1-14-66-16,-1-8-301 16</inkml:trace>
  <inkml:trace contextRef="#ctx0" brushRef="#br0" timeOffset="-76160.85">23345 17263 599 0,'0'0'259'0,"0"0"-134"15,0 0-20-15,0 0-37 16,0 0-61-16,0 0-7 16,123-40 0-16,-90 29-7 15,-2 4-5-15,-4-7-63 16,-4 2-59-16,-12-2-70 15,-11 0-324-15</inkml:trace>
  <inkml:trace contextRef="#ctx0" brushRef="#br0" timeOffset="-76000.95">23051 17115 670 0,'0'0'334'0,"0"0"-260"15,0 0-54-15,0 0-20 16,0 0-13-16,0 0-133 16,-44 5-21-16,44-1-198 15</inkml:trace>
  <inkml:trace contextRef="#ctx0" brushRef="#br0" timeOffset="-75427.27">21807 17103 476 0,'0'0'778'0,"0"0"-673"16,0 0-59-16,0 0-42 16,0 0 7-16,0 0-22 15,-9-81-47-15,36 85-226 16,2 4-357-16</inkml:trace>
  <inkml:trace contextRef="#ctx0" brushRef="#br0" timeOffset="-74838.62">23854 17365 1164 0,'0'0'195'16,"0"0"-153"-16,0 0-11 15,0 0-25-15,0 0-6 0,0 0-50 16,6-70-362-16</inkml:trace>
  <inkml:trace contextRef="#ctx0" brushRef="#br0" timeOffset="-66387.43">949 12789 99 0,'4'-5'254'16,"-2"5"-141"-16,1-3-48 16,0 1 5-16,-3 0 0 15,0 2-34-15,0 0 22 16,0-2-13-16,0 2 27 16,0 0 35-16,0 0-78 15,0 0 7-15,0 0 3 16,0 0-38-16,0 0 20 15,0 0-21-15,0 0 0 16,0 0 5-16,0 0-5 16,-10 0-9-16,-7 4 4 0,-6 10 5 15,-6 4 4-15,0 1-4 16,7-6 0-16,6 2-8 16,8-8 8-16,8-3 0 15,0-1-2-15,0-3-29 16,0 2 30-16,0 0-6 15,0 1-8-15,6 1 2 16,5 4 6-16,3 1 0 16,-1 3 7-16,-7 3-29 15,-1 4 28-15,-3 1-21 16,-2 4-10-16,0 0 22 16,-2 5 10-16,-20 0 0 15,0-3-6-15,-3-2 22 16,0-6-16-16,8-6 0 0,5-5 0 15,6-7 5-15,4 0 5 16,2 0-5-16,0 0 20 16,0 0-22-16,0 0 30 15,0 0-16-15,0 0-12 16,0 0 21-16,8-7-24 16,2 2-2-16,-4 0 0 15,-1 3-3-15,-3 2-15 16,0 0 12-16,0 0 6 15,5 0-15-15,2 5 15 16,2 9-3-16,7 9-3 16,-5 0-19-16,1 1 20 15,-7 5-7-15,-7 1 12 0,0 7-3 16,0-4 13-16,-9 1-10 16,1-5 0-16,8-7 14 15,0-8-20-15,0-4 6 16,10-4 0-16,5-3-11 15,-1 2 11-15,1-1-3 16,-6 2-128-16,-4-6-185 16</inkml:trace>
  <inkml:trace contextRef="#ctx0" brushRef="#br0" timeOffset="-64708.88">11036 12487 85 0,'0'0'327'0,"0"0"-168"0,0 0-45 16,0 0-36-16,0 0 22 15,0 0 13-15,3 0-65 16,1 0-27-16,0-11 11 15,3-1-26-15,1 1 40 16,2-1-35-16,5 0-4 16,3-1-4-16,5-1-3 15,3 4 0-15,-2 4-5 16,-1 3 12-16,-10 3-14 16,-6 0 5-16,0 0-4 15,-5 2-9-15,0 13-11 16,-2 6 26-16,0 2-10 0,0 5 21 15,0 3-5-15,-6 1-6 16,-1-1 1-16,-2-1-3 16,2-5 5-16,5-7-3 15,0-6 0-15,2-4 3 16,0-4-14-16,0 1 11 16,2-2 0-16,11-1 18 15,1-2-11-15,1 0-7 16,3 0 16-16,-3 0-11 15,-1-2 13-15,-5-6-18 16,-5 4 6-16,0 2 15 16,-4 0-13-16,0 2 1 15,0 0-9-15,0 0 6 16,0 0-6-16,0 0 3 16,0 0 9-16,0 0-18 0,0 0 6 15,0 0 0-15,0 0-4 16,0 0-22-16,0 0 23 15,0 16-1-15,-4 8 4 16,0 10-3-16,2 7 3 16,0 5 0-16,2 3-3 15,0 6 12-15,0 3-9 16,0-4 0-16,0-8 0 16,0-10-2-16,-3-12 3 15,-1-12-1-15,4-3 19 0,-2-9-9 16,2 0 9-16,0 0 26 15,0 0-9-15,0 0 31 16,0 0-51-16,0-5 3 16,0-7-19-16,0-2-2 15,0 4-1 1,0 0-39-16,11 3-74 0,9 0-53 16,5-3-341-16</inkml:trace>
  <inkml:trace contextRef="#ctx0" brushRef="#br0" timeOffset="-64576.95">11671 13101 678 0,'0'0'83'0,"0"0"-83"0,0 0-92 16,0 0-547-16</inkml:trace>
  <inkml:trace contextRef="#ctx0" brushRef="#br0" timeOffset="-62685.46">1212 11797 97 0,'0'0'147'16,"0"0"5"-16,0 0-26 15,0 0 7-15,0 0-39 16,0 0-2-16,0 0 17 15,18-83-71-15,-15 77 55 16,-1 3-25-16,-2 1-26 16,0 2 25-16,0 0-58 0,0 0-2 15,0 0-7-15,0 0-45 16,0 22 31-16,-8 14 13 16,-2 10 2-16,-3 4 2 15,-1-2-2-15,1-2-1 16,-3-4 0-16,3-6 6 15,-1-6-6-15,3-7 0 16,5-12 5-16,1-3 3 16,5-4-3-16,0-4-5 15,0 0 37-15,0 0-37 16,0-9 38-16,0-21-38 16,9-7 23-16,-1-4-23 15,4 0 0-15,-1 1 0 16,2 0-2-16,1 2-18 0,-1 0 20 15,3 1 0-15,-5 8 8 16,0 2-8-16,-2 9 0 16,-5 6 0-16,-4 8 2 15,0 2 9-15,0 2-11 16,0 0 0-16,0 0-15 16,0 0 2-16,7 24-13 15,1 12 26-15,6 10-9 16,2 5 19-16,2-1-10 15,-2-1 0-15,-3-2 5 16,-2-9-10-16,-2-7 5 16,-2-11 0-16,-5-8-3 15,0-7 10-15,-2-3-7 0,0 0 0 16,0-2-28 0,0 0 12-16,0 0-77 0,-2-4-100 15,-21-10-165-15,-6-2-89 16</inkml:trace>
  <inkml:trace contextRef="#ctx0" brushRef="#br0" timeOffset="-62502.56">1090 11959 269 0,'0'0'316'15,"0"0"-33"-15,0 0-100 16,0 0-54-16,0 0-16 0,0 0-110 16,-3-22 3-1,28 10-4-15,9-2 6 0,8 0 7 16,5-2-15-1,1 0-32-15,-1 4-23 0,-2-2-118 16,-7 1-132-16,-14-2-244 16</inkml:trace>
  <inkml:trace contextRef="#ctx0" brushRef="#br0" timeOffset="-61971.66">1297 11615 130 0,'0'0'162'0,"0"0"-70"0,0 0 28 15,0 0 25 1,0 0-54-16,0 0 15 0,-72-57-11 16,59 54-4-16,2-4-52 15,-2 5 25-15,2-1-16 16,-3 3-47-16,-3 0 21 15,-2 0-22-15,-3 7 0 16,0 9 17-16,2 2-7 16,-1 8-5-16,4 8 14 15,1 15-19-15,5 11 30 16,7 13-30-16,4 8 1 16,0 1 24-16,27-2-25 15,8-9-1-15,7-11-2 16,10-13 2-16,4-12 1 0,0-15 0 15,-1-14 0-15,0-6 52 16,1-12-49-16,5-26 17 16,-6-6-20-16,-6-10 7 15,-6-1-14-15,-14-4-11 16,-10-4-10-16,-9-2 23 16,-10 2-18-16,0 5 23 15,-4 4-10-15,-19 5 22 16,-4 9 5-16,-2 10-10 15,-6 4 5-15,-3 8-3 16,-5 6-9-16,-3 10 0 16,-6 2-5-16,-4 3-14 15,3 26-11-15,4 8-77 16,14 4-123-16,16-5-105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8:05:37.5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1870 1175 16 0,'0'-2'83'0,"0"0"36"16,0 2-50-16,2 0-22 15,-2-3 22-15,2 3-16 16,1 0 28-16,-1-1 5 0,0 1-42 15,-2 0 20-15,0 0-47 16,0 0-6-16,0 0-11 16,0 0 4-16,2 0-4 15,-2 0 0-15,0 0 2 16,0 0 2-16,0 0 2 16,0 0-5-16,0 0 26 15,0 0-23-15,0 0 22 16,0 0 9-16,0 0-21 15,0 0 41-15,0 0-31 16,0 0 5-16,0 0 14 16,0 0-39-16,0 0 25 0,0-3-11 15,0 3-12 1,0 0 10-16,0 0-16 0,0 0 0 16,0 0-8-1,0 0 13-15,0 0-5 0,0 0 0 16,0 0 7-16,0 0-6 15,0 0-1-15,0 0-25 16,0 0 24-16,0 0-29 16,0 0 30-16,0 0 10 15,0 0 4-15,0 0-1 16,0 0-13-16,0 0 0 16,0 0 10-16,0 0 1 15,0 0-11-15,0 0 0 0,0 0 8 16,0 0-8-16,0 0 0 15,0 0 0 1,0 0 0-16,0 0 8 0,0 0-8 16,0 0 0-16,0 0 3 15,2-5 2-15,0 3-5 16,1-2 0-16,-1 4-2 16,-2 0 7-16,0 0-5 15,0 0 0-15,0 0 10 16,0 0-22-16,0 0 12 15,0 0-10-15,-7 0 6 16,-8 0 5-16,-3 0-1 0,-5 0 0 16,2 15 4-16,-8 8-21 15,0 5 17-15,-2 5 0 16,2-4-8-16,6 0 8 16,9-9 0-16,8-6-3 15,6-9-3-15,0 0-7 16,0-5 1-16,2 0 12 15,22 0 3-15,8 0 1 16,5 0 3-16,2 0-7 16,1 0 10-16,-5 2-15 15,-6 10 5-15,-11 3-5 16,-9 5-8-16,-9 0-22 16,0 6 15-16,-2-1 5 15,-23 0 15-15,1-3-1 16,-5-8 1-16,5-6 0 0,1-5 18 15,1-3-10-15,3 0-2 16,4-7 23-16,7-11-18 16,0 1 36-16,4 1-29 15,4 4-2-15,0 3 49 16,0 5-55-16,0 4-1 16,0 0-5-16,0 0 8 15,0 0-3-15,0 0-9 16,0 0 0-16,0 0-16 15,0 0 16-15,0 0-1 0,0 0-3 16,0 7 3 0,0 7-4-16,4-4 5 0,6 2 0 15,-2 0-8 1,3-4 10-16,1-2-2 0,-1 0 0 16,3-6-14-16,3 0 14 15,6 0 0-15,3 0 8 16,1-15 4-16,0-2-10 15,-7-4-2-15,0-1 0 16,-5-3-8-16,-1 1-4 16,-3-2 7-16,-3 1-1 15,2 4-13-15,-6-2 19 16,-2 5 0-16,1 1-1 16,-3-3 3-16,0 5-9 15,0-1 7-15,0 0 0 0,0 4 4 16,2 1-3-1,0 4-1-15,-2 3 0 0,2 1 9 16,-2 3-9-16,0 0 0 16,0 0 8-16,0 0-17 15,0 0 9-15,0 0-6 16,0 0 5-16,0 0-47 16,0 14 46-16,0 7-14 15,0 7 16-15,0 4-3 16,0 3 3-16,0 4 0 15,-2 0-3-15,-2-4 21 16,4 2-18-16,0-5 4 0,0-6 5 16,0-2 1-1,4-9-10-15,12-3 0 0,3-3-8 16,8-6 24-16,5-3 9 16,-1 0-13-16,0 0-7 15,-6 0 15-15,-5-5-20 16,-7-5-14-16,-3-1-26 15,-4-9-85-15,-6 1-24 16,0-1-71-16,0-2-188 16</inkml:trace>
  <inkml:trace contextRef="#ctx0" brushRef="#br0" timeOffset="156.9">1997 1380 371 0,'0'0'337'0,"0"0"-110"0,0 0-125 15,0 0-54-15,0 0-19 16,0 0-28-16,87-70-2 16,-54 70-28-16,3 0-84 15,2 0-83-15,-7 0-222 16</inkml:trace>
  <inkml:trace contextRef="#ctx0" brushRef="#br0" timeOffset="1168.94">2454 1407 1 0,'0'0'30'16,"0"0"18"-16,0 0 42 15,0 0-68-15,0 0-4 16,0 0 21-16,17 0 12 16,-15 0-17-16,-2 0-34 15,0 0-26-15,0 0 26 16,0 0 0-16,0 0 26 16,0 0 55-16,0 0 4 15,0 0 16-15,0 0-13 16,0 0-59-16,0 0 8 0,0 0-26 15,0 0 0-15,0 0-10 16,0 0-1 0,0 0 0-16,0 0 0 0,0 0 10 15,0 0-10-15,0 0 0 16,0 0 6-16,0 0-22 16,0 0 14-16,0 0 2 15,0 0-10-15,0 0 23 16,0 0-5-16,0 0 33 15,0 0-18-15,0 0 36 16,4 0-37-16,-2-4 7 16,2-1 25-16,2-5-45 0,-3-1-1 15,1-1-8-15,-2-2 12 16,-2-2-10-16,0 0-2 16,0 2 0-16,0 0-17 15,0 2 18-15,-9 4-1 16,-1 0 0-16,-2 4 13 15,-1 2-12-15,1 0-1 16,1 2 0-16,-2 0-13 16,0 0 10-16,-3 0 3 15,0 12-1-15,1 6-4 16,-1 4-11-16,1 6 16 16,3 2 0-16,2 0-15 15,5 1 23-15,3-1-8 16,2-5 0-16,0 0 6 0,0-5-13 15,4-7 7-15,7-2 0 16,3-9 0-16,-1-2 6 16,1 0-6-16,3 0 18 15,4-13-8-15,-2-10-20 16,1-5 6-16,1-7 4 16,-4 3-19-16,-1 0 25 15,-3 2-6-15,-3 6 0 16,-2 4 10-16,-1 4 27 15,-3 4-29-15,0 6-2 0,-4 2 6 16,0 4-12 0,0 0 0-16,0 0-25 0,0 2-16 15,0 12 41 1,0 3 0-16,0 3 2 0,0 1 0 16,0 4 14-16,3 2-7 15,10 4 18-15,3-5-24 16,2-6 30-16,4-6-33 15,3-6 0-15,1-8 54 16,3 0-51-16,0-3 14 16,-2-16-17-16,-5-3-20 15,-3-2-42-15,-6-3-70 16,-3 1-142-16,0-1-241 16</inkml:trace>
  <inkml:trace contextRef="#ctx0" brushRef="#br0" timeOffset="1949.29">2971 1239 249 0,'0'0'296'0,"0"0"-175"15,0 0-86-15,0 0-19 16,0 0-4-16,0 0 3 16,20 16 1-16,-15-12-11 15,-1 0 7-15,-2-4-7 16,-2 0-3-16,0 1-1 15,0-1 59-15,0 0-35 16,0 0 15-16,0 0 6 0,0 0-45 16,0 0 33-16,0 0-14 15,0 0-13-15,0 0 16 16,-4-7-23-16,-6 2 0 16,2 2 1-16,-1 1 12 15,0 0-26-15,-2 2 12 16,0 0 1-16,-5 0-20 15,1 16 20-15,-1 4 0 16,-2 4-4-16,2 2 2 16,1 2 1-16,3 1 1 15,6-1 0-15,2-5-10 16,4-2 10-16,0-5 0 16,0-7-8-16,10-2 16 15,7-7-8-15,5 0 1 16,0-11 8-16,4-14 4 0,-1-8-7 15,-2-2-6-15,-4-2 0 16,-5 5 17-16,-1 4-17 16,-5 8 29-16,-4 8-2 15,-2 5 54-15,-2 4-59 16,0 3 2-16,0 0-24 16,2 0 0-16,-2 0-3 15,0 0-10-15,0 22 8 16,0 17-11-16,2 10 16 15,-2 11 0-15,2 9 0 16,3 0 15-16,-5 1-15 16,2 3 0-16,-2-5 7 0,0-3 11 15,0-5-12-15,0-4-6 16,0-6 12-16,0-8 2 16,-9-8-8-16,-1-10 1 15,0-8 0-15,1-10 33 16,1-6-30-16,-4 0 22 15,-1 0 31-15,-1-20-49 16,-1-21 23-16,3-8-26 16,1-11 1-16,9-2-4 15,2 1-8-15,0 1-11 16,0 2 9-16,7 7-68 16,7 5 7-16,1 7-89 15,5 8-218-15,3 4-308 16</inkml:trace>
  <inkml:trace contextRef="#ctx0" brushRef="#br0" timeOffset="2419.26">3138 1430 276 0,'0'0'465'16,"0"0"-305"-16,0 0-116 15,0 0 27-15,0 0-44 16,0 0-4-16,18-3-8 15,0 2-3-15,-1-4-12 16,0 3 0-16,-4-1 7 0,0-1 31 16,0-1-28-1,2-2 11-15,-1-5-5 0,-1-3-3 16,1 0-12-16,-3-1-1 16,1-1-2-16,-8 2-2 15,-2 3-36-15,-2 1-5 16,0 3 39-16,0 2-31 15,0 4 31-15,0 0-5 16,-6 2-6-16,-10 0 3 16,-5 8 11-16,-2 11 3 15,-2 4-7-15,-2 3 7 16,9 2 0-16,3 4 1 16,3-2 6-16,10 0 18 15,2-3-25-15,0-5 4 16,0-6 26-16,16-4-30 0,9-6 43 15,8-6 2-15,7 0-9 16,2-5 27-16,3-17-62 16,-1-7 0-16,1-5-1 15,-7-5-78-15,-3 0-47 16,-6-2-117-16,-4 1-415 16</inkml:trace>
  <inkml:trace contextRef="#ctx0" brushRef="#br0" timeOffset="3237.91">4117 1226 13 0,'0'0'121'15,"0"0"18"-15,0 0-9 16,0 0 82-16,0 0-75 16,0 0-36-16,26-51 14 15,-21 43-54-15,0 0 18 16,-3-3-37-16,0-1-21 15,-2 0 34-15,0-2-49 16,0 1-5-16,0-3 43 16,0 1-36-16,0 5-8 0,0 2 0 15,0 6 15-15,0 0-27 16,0 2 12-16,0 0-7 16,0 0-19-16,-7 0 4 15,0 16 13-15,1 11 8 16,-1 3 2-16,3 8-7 15,2 1 6-15,-3 8 0 16,3-1-10-16,-3 2 17 16,5-3-7-16,0-4 0 15,0-4 8-15,0-7-28 16,0-7 20-16,0-6-17 16,0-7 0-16,0-6-5 15,0-3 22-15,0-1 0 16,0 0 8-16,0 0 0 0,-2 0-8 15,-7 0 0-15,-4 0 3 16,-3-4 2-16,1-3-5 16,5 1 17-16,4 0-2 15,6 2 50-15,-2-1-22 16,2 0-28-16,0 1 32 16,0-2-42-16,0-1 2 15,8 2-7-15,11-3-12 16,10-3 10-16,10 6-36 15,13-6-70-15,2-3-114 16,4-5-596-16</inkml:trace>
  <inkml:trace contextRef="#ctx0" brushRef="#br0" timeOffset="3750.16">5492 1310 147 0,'0'0'197'0,"0"0"1"16,0 0-36-16,0 0-43 15,0 0 28-15,0 0-63 16,-51-25-17-16,51 25-54 16,0 0-13-16,22 0 0 15,16 0 14-15,13 6 2 16,5-1 39-16,2 0-55 15,-3 4-16-15,1-4-83 16,-4-5-193-16,-8 0-245 16</inkml:trace>
  <inkml:trace contextRef="#ctx0" brushRef="#br0" timeOffset="4305.45">6840 974 136 0,'0'0'191'15,"0"0"-52"-15,0 0 43 16,0 0-67-16,0 0-36 16,0 0 4-16,10-60-77 15,-10 60-6-15,0 0 19 16,0 0-13-16,0 0 15 16,0 0 10-16,0 0-22 15,0 0 34-15,0 0-39 0,0 0-3 16,0 0 61-16,0 0-45 15,0 0 7-15,0 0-11 16,0 0-4-16,0 0 5 16,0 0-14-16,0 0-3 15,0 0-5-15,0 0-121 16,0 0-36-16,-4 12-135 16,-17 0-94-16</inkml:trace>
  <inkml:trace contextRef="#ctx0" brushRef="#br0" timeOffset="5262.9">5571 1319 6 0,'0'0'82'0,"0"0"-22"0,0 0-1 15,0 0-2-15,0 0 13 16,0 0 54-16,-112 14 6 16,98-14-26-1,-1 0 28-15,-1 0-40 0,1 2-22 16,6-2 11-16,6 2-40 15,3-2 32-15,0 0-73 16,12 0-1-16,34 5-4 16,32-3 10-16,34-1 38 15,22-1-32-15,17 0 2 16,7 0 7-16,-8 0-20 16,-19 0 0-16,-24 0-11 15,-34 0 14-15,-27 0-3 0,-24 0 0 16,-15 0 8-16,-7 0-13 15,0 0 10 1,0 0-3-16,0 0 56 0,0 0-52 16,0 0-2-16,0 0-4 15,0 0 2-15,-5 0-2 16,-7 0 0-16,0-3 8 16,-5-4-21-16,0-1 13 15,-3 0 0-15,-5-4-5 16,1 3-6-16,-3-4 7 15,5 1 4-15,4 3 0 16,7 6 0-16,7 1 1 0,4 0-1 16,0 2 0-16,0-2-25 15,10 2 8-15,17 0 2 16,2 0 15-16,-4 0-23 16,-6 9 23-16,-7 14 0 15,-12 5-2-15,0 8-28 16,-4 8 30-16,-23 2 0 15,2 1 4-15,7-5-13 16,9-12-47-16,9-10-90 16,9-20-90-16,36 0-192 15</inkml:trace>
  <inkml:trace contextRef="#ctx0" brushRef="#br0" timeOffset="5740.37">7216 1044 62 0,'0'0'287'16,"0"0"-17"-1,0 0-132-15,0 0 5 0,0 0-9 16,0 0-49-16,0-51 21 15,0 51-69-15,0 0-9 16,0 0-1-16,0 0-21 16,0 0-12-16,0 8 4 15,0 19 2-15,0 16-4 16,0 8 4-16,0 10 0 0,0 3-6 16,0 4 15-1,0-3-9-15,0-6 0 0,0-6-16 16,0-11 6-1,0-10-102-15,0-12-70 0,6-12-121 16,1-8-225-16</inkml:trace>
  <inkml:trace contextRef="#ctx0" brushRef="#br0" timeOffset="6011.22">7235 1051 610 0,'0'0'278'16,"0"0"-108"-16,0 0-55 0,0 0-55 16,0 0-59-1,0 0 32-15,78-174-33 0,-51 169 0 16,-7 5-4-16,-4 0 6 16,-8 8-2-16,-3 21 0 15,-5 9-2-15,0 9-18 16,-26 5 20-16,-13 7 0 15,-3-5 9-15,5-4-9 16,10-7-18-16,11-10-136 16,16-11-117-16,0-14-211 15</inkml:trace>
  <inkml:trace contextRef="#ctx0" brushRef="#br0" timeOffset="7566.59">7617 1414 605 0,'0'0'229'15,"0"0"-133"-15,0 0-5 16,0 0-66-16,0 0-1 16,0 0-24-16,20-21-4 15,-7 4-4-15,3-3 8 16,-3-6 0-16,-2-1 1 15,3-3 9-15,-8 2-10 16,1 4 0-16,-3 6 10 16,-2 4-3-16,-2 5-7 0,2 6 0 15,-2 1-6-15,0 2 6 16,0 0-5-16,0 0-2 16,0 0-41-16,0 5 47 15,-6 12-7-15,-9 9 8 16,3 3 8-16,3 3 1 15,3 1-9-15,4-1 3 16,2-1 6-16,0-4-4 16,2-4-5-16,15-9 0 15,3-7 9-15,7-7 2 16,2 0 2-16,5-13-2 16,-1-16-2-16,-2-7 9 15,0-6-18-15,1-2 0 0,-3 2 0 16,-7 6 10-1,-1 4-10-15,-9 8 17 0,-3 10-16 16,-5 6 43-16,0 6-44 16,-2 2 0-16,-2 0-19 15,0 0 7-15,0 0-9 16,0 0 0-16,0 0-2 16,0 0 10-16,0 0 12 15,0 7 1-15,0 3-8 16,-8-1 13-16,6-4-5 15,0-2 0-15,2-3 7 16,0 0 4-16,-2 0-11 0,2 0 1 16,0 0 47-16,0-4-46 15,0-14 1-15,0-4-3 16,0-2 10-16,0-2-4 16,0 1-6-16,0 1 0 15,0 5 30-15,0 4-30 16,0 5 36-16,0 4-5 15,0 5-24-15,0 1 24 16,0 0-31-16,0 0-3 16,0 0-20-16,0 10-2 15,-5 16 25-15,-7 11-1 16,-2 9 11-16,7 7-15 16,3 3 5-16,4-1 0 15,0 0-6-15,0-3 12 16,0-8-6-16,0-8 0 0,2-12 12 15,7-10-17-15,2-7 5 16,7-7 0-16,4 0 25 16,9-17-23-16,7-16 4 15,0-10-6-15,0-3-24 16,-4 2 19-16,-7 0-19 16,-6 6 24-16,-5 8-6 15,-5 8 8-15,-5 10-2 16,0 3 0-16,-4 8 8 15,-2 1-16-15,0 0 8 16,0 0-53-16,0 14 51 16,-8 10-19-16,-2 2 21 0,-1 0 0 15,-1 2 14-15,8 0-14 16,4-2 0-16,0-1 3 16,0-4 7-16,0-3-8 15,4-4-2-15,8-6 0 16,-4-2 18-16,3-6-18 15,1 0 0-15,3 0 7 16,1-18-17-16,-1-8 10 16,-5-8-25-16,-4-4 20 15,-6-3-54-15,0 2 59 16,-2-1 3-16,-12 8 2 16,1 8 34-16,2 12-36 15,4 6 18-15,1 6-21 0,-3 0 6 16,-1 0-11-1,2 18 5-15,-1 6 0 0,5 2-9 16,4 1 9-16,0 5 0 16,0-3-3-16,17 1-10 15,14-5 13-15,3-2 4 16,2-9 8-16,-3-5 2 16,1-9-14-16,-1 0 0 15,0-21 0-15,3-13-4 16,-5-6 1-16,-4-8-4 15,-9-1 7-15,-7 2 7 16,-5 3-1-16,-3 5 8 0,-1 10 13 16,0 10-17-16,-2 7 9 15,3 8-19-15,-3 4 13 16,0 0-18-16,0 0 5 16,0 0-18-16,0 11 14 15,-5 14-18-15,-10 8 22 16,4 2 0-16,1 6 3 15,4 3-8-15,4 2 5 16,2-2 0-16,0-2-3 16,0-2 9-16,0-10-6 15,4-8 0-15,7-7-53 16,1-11 19-16,5-4-56 16,3-2 23-16,7-22-111 15,-4-8-386-15</inkml:trace>
  <inkml:trace contextRef="#ctx0" brushRef="#br0" timeOffset="7764.49">8607 1157 696 0,'0'0'200'16,"0"0"-94"-16,0 0-27 15,0 0 21-15,0 0-63 16,0 0-27-16,175-12 1 15,-134 2-11-15,-10-3-25 16,-12 1-23-16,-7 3-91 16,-12-7-67-16,0-3-308 0</inkml:trace>
  <inkml:trace contextRef="#ctx0" brushRef="#br0" timeOffset="7943.37">7797 872 524 0,'0'0'457'0,"0"0"-402"16,0 0-54-16,0 0-2 16,0 0-180-16,0 0-225 15,2-2-37-15</inkml:trace>
  <inkml:trace contextRef="#ctx0" brushRef="#br0" timeOffset="8351.14">9598 1313 115 0,'0'0'16'16,"0"0"-16"-16,0 0-40 0,0 0-23 15</inkml:trace>
  <inkml:trace contextRef="#ctx0" brushRef="#br0" timeOffset="9868.19">9598 1313 36 0,'0'-32'146'0,"0"32"4"16,0 0-14-16,0 0 31 16,0 0-56-16,0 0 40 15,0-62-83-15,0 48-13 16,0 0 35-16,0 3-55 15,0-1 32-15,2 4-22 16,-2 5-41-16,2 3 31 16,-2 0-35-16,0 0 0 0,0 0-18 15,0 0 0-15,0 10-3 16,0 17 18-16,0 0 6 16,0 7-7-16,-2 0 4 15,0-4 0-15,0-2-16 16,2-4 16-16,0-6-8 15,0-5-19-15,0-8-33 16,0-5 17-16,6 0 41 16,13-5 2-16,7-24 38 15,3-5-26-15,1-2-12 16,-6 0 0-16,-2 8 9 16,-4 6 2-16,-7 8-11 15,-5 8 1-15,0 3-4 0,-6 3 3 16,2 0-12-16,2 12-13 15,0 20 14-15,1 3 11 16,-3 2 0-16,4-2 0 16,2-7 7-16,3-6-4 15,-3-8-3-15,4-6 0 16,1-6 9-16,-2-2 6 16,7 0-2-16,-5-17-10 15,3-9 10-15,-5-5-13 16,-2-4-24-16,0-4 13 15,-7-6-44-15,0 6 44 16,-2 3 3-16,0 9 8 0,0 12 27 16,0 8-2-16,0 7 32 15,0 0-31-15,0 0-16 16,0 0-20-16,0 4 1 16,0 17 9-16,0 3 0 15,0 2 0-15,0-2 0 16,0 1-8-16,14-8 23 15,6-1-15-15,9-4 0 16,0-6 5-16,0-6-10 16,2 0 5-16,-2 0-16 15,0-6 14-15,-4-10-56 16,-1-4 40-16,-2 4-9 16,-2 2-12-16,-1 3 30 15,-4 6-25-15,-5 3 18 16,-2 2 16-16,-2 0-29 0,1 0 29 15,-1 7 23-15,2 12-10 16,-2 6 46 0,-1 0-50-16,-1 1 9 0,-2-2-13 15,0-4 10-15,0-6-15 16,-2-5 0-16,0-6 4 16,0-3 10-16,0 0-13 15,0 0-1-15,0 0 14 16,0-1-10-16,0-22-8 15,0-7-79-15,0-2 10 16,-2-2 58-16,-4 0-2 16,-3 4 17-16,-1 8 33 0,4 10-23 15,4 4 28-15,-2 8 11 16,-1 0-44-16,-7 0-10 16,-3 12-10-16,-3 11 12 15,-1 6-8-15,5 0 5 16,1-3 4-16,4 3 2 15,2-5 0-15,5 1-10 16,2-8 10-16,0-1-7 16,0-6 2-16,0-6-65 15,0-4-17-15,9 0-16 16,13-14 84-16,5-12-48 16,-1-1-83-16,-3 4 150 15,-6 3 2-15,-1 5 29 0,-5 6 36 16,-1 5 32-16,-4 4-57 15,1 0-4-15,1 0-35 16,4 13 41-16,-1 10 44 16,-5 3-68-16,4 3 19 15,-4-3-12-15,3-9-24 16,-2-2 27-16,2-10-30 16,0-3 0-16,2-2 25 15,2 0 1-15,5 0 48 16,2-10-30-16,1-10-42 15,2-1 29-15,2-8-30 16,0-5-1-16,6-2 0 0,0-3 9 16,-2 8-9-1,-4 2 0-15,-10 12 7 0,-8 9 20 16,-7 6-21-16,0 2 6 16,0 0-12-16,-14 2-16 15,-10 13 16-15,2 8 0 16,4-2 6-16,7-2-15 15,9-1 9-15,2 0 0 16,0-1-12-16,15 4-8 16,14-1 20-16,0-3 0 15,-6 0 11-15,-8-5-5 16,-9-2-6-16,-6-3 0 16,0-4 10-16,0 6 7 15,0-4-16-15,-21 3 9 16,-6 0 1-16,-11-2-21 0,-7-1 10 15,1-3-86-15,-1-2-99 16,14 0-220-16</inkml:trace>
  <inkml:trace contextRef="#ctx0" brushRef="#br0" timeOffset="11389.39">11934 1194 247 0,'0'0'181'16,"0"0"-40"-16,0 0-26 16,0 0-84-16,0 0-20 15,0 0 2-15,0-3-13 16,0 3 6-16,0 0-13 15,0 10 18-15,0 4-5 16,0 0 4-16,0-2-1 16,0-1-3-16,0-2-6 15,0-3 0-15,0-6 21 0,0 0-15 16,0 0 17-16,0 0 74 16,0-15-30-16,2-8-30 15,3-1-37-15,0-1 0 16,-3 5 3-16,0 3 13 15,-2 7-6-15,0 4 29 16,0 3-16-16,0 3 27 16,0 0-50-16,0 0-39 15,0 11 38-15,-7 13-25 16,-4 6 26-16,2 2 0 16,0 2 11-16,5-2-24 0,4-2 13 15,0-3 0 1,0-8-11-16,0-5 11 15,4-3-4-15,8-8-5 0,3-3-24 16,7 0 32-16,14-18 1 16,7-11 0-16,1-8-18 15,-4 3 3-15,-6 2 14 16,-12 6-15-16,-9 10 28 16,-4 8-17-16,-5 6 5 15,1 2-12-15,-1 0 4 16,-4 0-24-16,3 14 32 15,-1 9-5-15,-2 0 18 16,0 3-7-16,0 0-6 16,0-2 0-16,0-2 2 0,5-1-1 15,-1-9-1 1,0-4 0-16,-2-5 11 0,5-3-11 16,0 0 15-16,2-2-9 15,2-14 30-15,1-8-35 16,-4-2-2-16,1-1-4 15,-3-8-50-15,0 3 44 16,-6 2-17-16,0 4 28 16,0 10 10-16,0 5-6 15,0 11 23-15,-14 0-27 16,-7 0 0-16,-2 22 0 16,-4 4 0-16,4 6 1 15,5-6 4-15,3 6-1 0,6-6-4 16,2-3 0-16,7-2 6 15,0-6-6-15,0-4 0 16,7-6 3-16,10-5 5 16,6 0-4-16,4 0 2 15,4-14-6-15,4-8-2 16,-6-2-5-16,1 2-8 16,-10 4 15-16,-3 4-3 15,-5 4 4-15,-3 4-1 16,-1 6 0-16,-1 0-3 15,0 0-1-15,-3 12-1 16,-1 10 5-16,-3 2 30 0,0 2-28 16,0 3 10-1,0-6 8-15,0-2-6 0,0-7-11 16,0-9-3-16,0-5 7 16,0 0 9-16,0 0-12 15,0 0 0-15,8 0-4 16,10-10-16-16,7-13 7 15,6-6-19-15,1-3-43 16,1 0 68-16,-4 2-10 16,-5 2 13-16,-4 7 20 15,-4 8 1-15,-3 5 44 16,-6 6-11-16,-1 2-17 16,1 0 22-16,2 2-59 15,2 22 10-15,3 8 30 16,-1 5-35-16,1 0 5 15,-4-1-10-15,7-2 10 16,-5-5-25-16,7-5-53 0,2-10-105 16,6-10-162-16,4-4-328 15</inkml:trace>
  <inkml:trace contextRef="#ctx0" brushRef="#br0" timeOffset="13107.34">13261 1321 643 0,'0'0'292'16,"0"0"-209"-16,0 0-30 16,0 0-32-16,0 0-10 0,0 0-11 15,2-14 10-15,-2 8-4 16,-14-4 20-16,1 0-25 16,-2 0 6-16,-1 2 9 15,3 0 1-15,1 2-6 16,2 4-11-16,1 2 15 15,-3 0-26-15,-3 0 11 16,-3 12-6-16,-3 10-7 16,2 4-3-16,3 0 14 15,5-5 2-15,9-6-19 16,2-7 5-16,0-4 12 16,0-4 2-16,11 0 14 15,13-10-10-15,5-16 16 0,3-6-20 16,-1-6 8-16,-6-6-23 15,-3-4 13-15,-3-6 2 16,-7-2-15-16,-1 3 38 16,-7 7-5-16,1 14 21 15,-1 14-7-15,-4 8 45 16,4 8-63-16,-4 2-12 16,0 0-4-16,0 0-17 15,0 16 17-15,0 12-5 16,-4 9 14-16,-2 2-11 15,-1 3 4-15,1 3 0 16,1 3-8-16,0 0 12 0,3-4-4 16,2-2 0-16,0-8 10 15,0-6-13-15,0-8 3 16,0-5 0-16,12-11-11 16,3-4 2-16,5 0 8 15,5-9 1-15,6-11-42 16,-2-6 21-16,2-4-45 15,-2-3-8-15,-5-2 67 16,-2 7-18-16,-3 1 25 16,-6 13 13-16,-7 1 6 15,-1 6 60-15,-5 7-42 16,0 0-23-16,0 0-14 16,0 17-10-16,-5 11 10 0,-4 5 0 15,3-2 11 1,0 1-12-16,6-2 1 0,0-5 0 15,0-5-3 1,0-7 9-16,2-2-6 0,11-4 0 16,3-5 13-16,3-2-30 15,6 0 3-15,4-9-31 16,2-18 43-16,2 1-78 16,-1-2 36-16,-6 0 17 15,-5 4 27-15,-4 6 6 16,-3 7-1-16,-3 2 12 15,1 6 41-15,-2 3-57 16,-1 0 12-16,3 0 6 16,3 15-17-16,-1 5 52 0,-1 3-49 15,0 3-1-15,-2-5 15 16,-2 2-9-16,-2-8-10 16,-2-3 0-1,1-4 12-15,-4-6-23 0,5-2 11 16,4 0 0-16,0-8-11 15,5-12 11-15,2-1-7 16,-3-2 6-16,3 3-8 16,-3 0-3-16,-1 5 12 15,-3 6 0-15,-5 3-5 16,0 2 9-16,-4 4-4 16,-2 0 0-16,0 0-3 15,0 0-5-15,0 7 5 0,-2 5 3 16,-8 1 1-16,6-6 4 15,-1-2-5-15,5-3 0 16,0-2 11-16,0 0-3 16,-2 0-8-16,2 0 0 15,0 0 22-15,0 0-15 16,0 0-13-16,0-12 6 16,0 0-18-16,0 0 11 15,0 2 7-15,0 3 0 16,0 2-1-16,0 3 10 15,-6-3-9-15,-4 5 0 16,-1 0-4-16,-4 0-4 0,-1 0 8 16,3 0 0-16,-3 13-18 15,5 3 18-15,0 4 0 16,6 3-1-16,5-4 12 16,0 1-11-16,0-3 0 15,16-6 0-15,6-5 11 16,7-6 0-16,2 0-11 15,8 0 12-15,-1-20 4 16,1-4-11-16,2-7-5 16,-1-6 0-16,0-1-19 15,-3-6 17-15,-2-9 2 16,-6 0-6-16,0-10 9 16,-6 2-3-16,0 8 12 15,-7 13-10-15,-9 17 55 16,-5 18-54-16,-2 3 16 15,0 2-19-15,-2 0-21 0,-12 0 13 16,1 10 8-16,2 2-2 16,3-4-19-16,2 1 21 15,2-6 0-15,2 1-3 16,-1 0 8-16,-1-1-5 16,0 2 0-16,-4-1 2 15,4-2-5-15,2 2 3 16,0-4 0-16,2 4-2 15,-2 0-7-15,2 8 5 16,-5 11 1-16,1 11 3 16,-4 15-4-16,0 9 6 0,-1 7-2 15,3-1 9 1,4-5 5-16,-2-6-14 0,4-14 0 16,0-15 5-16,0-11-4 15,0-6-1-15,0-5-16 16,0-2 14-16,0 0-56 15,-6-22-52-15,-3-9-241 16</inkml:trace>
  <inkml:trace contextRef="#ctx0" brushRef="#br0" timeOffset="13273.24">14215 1157 926 0,'0'0'292'15,"0"0"-178"-15,0 0-31 0,0 0-15 16,0 0-56-16,0 0-9 15,64-28-3-15,-23 23-16 16,1 0 3-16,-2 1-34 16,0-1-24-16,-4 0-77 15,-5-1-235-15</inkml:trace>
  <inkml:trace contextRef="#ctx0" brushRef="#br0" timeOffset="14674.92">14428 1213 358 0,'0'0'234'15,"0"0"-188"-15,0 0-15 0,0 0 11 16,0 0-17-16,0 0 55 16,-21 0-44-16,19 0 23 15,-1 0 18-15,3 2-53 16,-3-2 5-16,3 0-29 15,0 0 11-15,-2 0-24 16,-2 0 13-16,0 0-19 16,-1 0 14-16,-1 0-8 15,2 0 13-15,-2 0 0 16,4 0 6-16,2-2 15 16,-2-6-20-16,2-3-1 15,0 0 2-15,0-4 8 16,0 4-10-16,0 0 13 15,0 6-11-15,0-1 58 16,0 2-30-16,-2 2 19 0,2 2 8 16,0-2-51-16,0 2 7 15,0 0-13-15,0 0 11 16,0 0-30-16,0 0 19 16,0 0-14-16,0 6 4 15,0 16 4-15,0 6 6 16,0 6 0-16,0 4 9 15,0 3-13-15,0-6 4 16,6-5 0-16,13-6-4 16,12-11 22-16,6-9-18 0,13-4 16 15,0 0-3-15,0-19-26 16,-3-5-5-16,-7-2-45 16,-9 0 27-16,-4 0-19 15,-10 0 33-15,-1 2 18 16,-3 2 4-16,-3 2-4 15,-4 6 4-15,-6 2 0 16,0 4 6-16,0 1-5 16,0 4-2-16,-16 1-1 15,-1 2 1-15,-1 0-16 16,5 0 17-16,1 0 0 16,3 0 1-16,3 8-1 15,2 5-2-15,1 12 1 0,3 3 1 16,0 4 39-1,0 3-16-15,0-6-20 0,16-5 24 16,4-3-17-16,7-10-10 16,4-9 0-16,4-2 16 15,5-2-27-15,5-23 11 16,-3-4-49-16,-2-2 24 16,-3-1-44-16,-4 6 46 15,-8 1 22-15,-4 7 1 16,-5 6 32-16,-3 4 11 15,1 5-12-15,-3 3 17 16,0 0-41-16,-4 0-7 16,4 0 0-16,0 15 11 15,-2 4-7-15,-2 2-4 0,-1-1 0 16,-4-3 1-16,1-8 4 16,-1-1-5-16,-2-6 0 15,0 0 12-15,0-2 2 16,0 0-8-16,0 0 6 15,0-9 16-15,0-10-28 16,-5-7-21-16,-5 1 16 16,-2-1 4-16,1 9-3 15,3 1 4-15,3 8 0 16,1 5 36-16,1 3-33 16,1 0-5-16,-3 0 2 15,-3 3-13-15,-3 15 1 16,-5 4 12-16,1 2 0 15,5 0-14-15,4-1 17 0,6-6-3 16,0-3 0-16,0-4 13 16,0-5-10-16,2-5-3 15,12 0 0-15,7 0 29 16,4-25-16-16,4-8-13 16,2-10 0-16,-2-5 16 15,0-2-21-15,-4-1 5 16,-6 1 0-16,-3 1 1 15,-5 8 5-15,1 7-6 16,-8 8 5-16,-4 11 8 16,0 6 12-16,0 9-25 0,0 0 6 15,0 0-26-15,-4 9 8 16,-16 18 12-16,-3 9-3 16,6 10-1-16,-1 9 2 15,9 4 2-15,7 4 0 16,2-4 16-16,6-2-6 15,23-11-2-15,7-12 4 16,6-12 2-16,3-15 10 16,-1-7-24-16,1-5 7 15,-1-29-4-15,-10-5-3 16,-10-12-76-16,-10-2-166 16,-12 0-659-16</inkml:trace>
  <inkml:trace contextRef="#ctx0" brushRef="#br0" timeOffset="17154.96">1834 2807 358 0,'0'0'50'0,"0"0"-46"16,0 0 18-16,0 0 38 16,0 0-8-16,0 0 10 15,0 0-47-15,-209 98-14 16,195-68-1-16,10 0-9 16,4-1 7-16,0-3 4 15,20-3-1-15,2 0 35 16,-4-5-30-16,-5-6-2 15,-9-2 0-15,-4-3 6 16,0-2-10-16,-2 1 28 16,-17-5 33-16,-8-1 22 15,0 0-48-15,-4 0-6 16,2 0 15-16,6-12-10 0,6 5 33 16,7-1 23-16,6 2-16 15,2 2 9-15,2 0-59 16,0 4 3-16,0 0-20 15,0 0-7-15,6 0 0 16,10 0-5-16,9 10 16 16,2 9-13-16,2-2 2 15,2-1 0-15,-5-3-5 16,-3-6 5-16,-5-2-2 16,-3-5-12-16,5 0 14 15,7-12-14-15,4-17 14 16,7-9-15-16,2-8 5 15,-2-6-41-15,-2-1 26 16,-9 5 23-16,-6 4 4 0,-7 4 10 16,-5 8-4-16,-5 5 7 15,2 10 20-15,-4 5-31 16,0 6 10-16,-2 4-9 16,0 2 4-16,0 0-10 15,0 0 1-15,0 0 0 16,0 0-10-16,0 0 3 15,0 6 6-15,0 15 1 16,0 14 0-16,0 5-4 16,0 7 4-16,0 0 0 15,0-5 4-15,0-4 1 0,0-7-5 16,9-9 0 0,11-9-4-16,4-13-10 0,7 0 14 15,3 0 0-15,2-23-11 16,-5 0 1-16,-6 2 8 15,-6-2-6-15,-1-1 15 16,-5-1-17-16,1-3 10 16,-5 2 0-16,-3 1-5 15,-2 7 11-15,-4 8-6 16,0 4 0-16,0 4 10 16,0 2-11-16,-10 0 1 15,-13 14 0-15,-2 13-22 0,2 4 19 16,-2 8 3-16,5 2 0 15,2 0 6-15,9-5-23 16,4-9 17-16,5-8-6 16,0-11-11-16,0-8-10 15,19 0 27-15,0-15 15 16,6-12-15-16,-5 1 0 16,-5-1-6-16,1 5-8 15,-5 6-3-15,-1 4 17 16,-2 4 0-16,3 3 0 15,-1 2 7-15,1 3-8 16,4 0 3-16,-1 7-2 16,3 12 38-16,-1 2-34 0,2 1 5 15,-3-5-5 1,6-3 4-16,-6-2 4 0,3-5-12 16,-1-6 0-16,6-1 6 15,-1 0-6-15,3-13-10 16,-3-13-9-16,2-4-36 15,-1-6 19-15,-5 1-35 16,-7 0 52-16,-7 4 3 16,-4 7 31-16,0 7-15 15,0 5 46-15,0 12 4 16,0 0 5-16,0 0-55 16,0 0-15-16,-8 21 2 0,-2 5 7 15,1-2 6 1,3 0 0-16,2-5 10 15,4-5-15-15,0-5 5 16,0-3 0-16,0-2-10 0,0-4 10 16,0 0 0-16,2 0-7 15,8 0 14-15,4 0-3 16,2-4-4-16,4 3 0 16,-3 1-17-16,8 0 16 15,-3 27-9-15,3 12 9 16,-2 12-3-16,-4 10 4 15,-3 1 11-15,-11 1-11 16,-5-10 45-16,0-7-44 16,0-11 17-16,-14-7 21 15,-2-10-28-15,-2-9 26 0,5-6-11 16,2-3-2 0,-5 0 61-16,0-21-61 0,1-16-4 15,-1-10-6-15,14-13 2 16,2-4-7-16,4-3-9 15,29 2-7-15,2 4-6 16,3 10-20-16,-3 10-5 16,1 13-13-16,-5 14-82 15,-4 6-120-15,0 6-244 16</inkml:trace>
  <inkml:trace contextRef="#ctx0" brushRef="#br0" timeOffset="17566.43">3067 2849 368 0,'0'0'356'0,"0"0"-272"16,0 0-5-16,0 0-10 16,0 0-52-16,0 0 29 15,-21 20-12-15,21-14-18 16,8 0 27-16,-4 1-40 16,0-6 4-16,3-1 23 15,2 0-29-15,2 0 51 16,9-4-16-16,0-16-35 15,5-3 17-15,-3-4-18 16,-4 3-23-16,-10 0 0 16,0 7-27-16,-8 5 46 15,0 5-4-15,0 5 8 16,-12 2-17-16,-12 0 9 0,0 4 5 16,-5 20-4-16,2 6-7 15,4 6 14-15,6-2 12 16,5-2-6-16,10-2 42 15,2-3-27-15,0-3 8 16,22-2 10-16,7-7-37 16,5-4 21-16,1-8-13 15,1-3-2-15,-5 0-11 16,-2-9 3-16,-6-15-60 16,-7-6-65-16,-6-5-199 15,-10-3-465-15</inkml:trace>
  <inkml:trace contextRef="#ctx0" brushRef="#br0" timeOffset="17754.32">2454 2619 642 0,'0'0'400'0,"0"0"-241"15,0 0-100-15,0 0-20 16,0 0-30-16,0 0-9 15,156-53-18-15,-78 50-54 16,-5-4-212-16,-4-5-365 16</inkml:trace>
  <inkml:trace contextRef="#ctx0" brushRef="#br0" timeOffset="18355.04">4026 2717 672 0,'0'0'216'16,"0"0"-88"-16,0 0-35 15,0 0 24-15,0 0-54 16,0 0-26-16,-25-78 7 15,25 56-34-15,0 0 0 16,4 0-10-16,9 0 9 16,1 3-2-16,1 5-7 0,-3 6 0 15,-1 8-8 1,-3 0-18-16,2 0 10 0,-1 20 10 16,-3 9-24-16,-6 7 25 15,0 3-13-15,0 4 18 16,-8 1-15-16,-15-1 22 15,-6 0-7-15,-2-8 3 16,4-6 4-16,10-15 26 16,9-8-25-16,8-4 8 15,0-2 35-15,0 0-44 16,3 0 39-16,23-10-21 16,11-5-13-16,7-2-11 0,3 5-1 15,-1 4-28 1,6 4 3-16,4 4-70 15,8 0-110-15,7 0-309 16</inkml:trace>
  <inkml:trace contextRef="#ctx0" brushRef="#br0" timeOffset="19155.09">5858 2839 320 0,'0'0'195'15,"0"0"-70"-15,0 0-40 16,0 0 46-16,0 0-34 16,0 0-38-16,-177-20 16 15,175 20-51-15,2 0 21 16,0 0 2-16,2 0-39 15,36 0 44-15,28 0-52 16,25 0 0-16,24 0 6 16,15 0-1-16,1 0-5 15,-10 0 0-15,-26 0 6 16,-28 0-6-16,-28 0 0 0,-22 0 0 16,-13 0-2-16,-4 0 16 15,0 0-10-15,0 0 35 16,0 0-36-16,-13-4 12 15,-3-1-15-15,5 4 0 16,3-1-26-16,0 2 22 16,6 0-19-16,2 0 16 15,0 0-25-15,0 0 32 16,18-2-46-16,12 0 46 16,3 2-1-16,-6 0 1 15,-10 0 0-15,-10 0-1 0,-7 4-17 16,0 16 18-16,-7 7 8 15,-12 2 0 1,-4 5 35-16,3-2-36 0,2-1-7 16,7-5 0-16,6-7-43 15,5-5-115-15,0-10-203 16</inkml:trace>
  <inkml:trace contextRef="#ctx0" brushRef="#br0" timeOffset="20434.64">6645 2715 28 0,'0'0'100'15,"0"0"10"-15,0 0-21 16,0 0 44-16,0 0 24 16,0 0-51-16,-48-52 27 15,46 42-23-15,2 0-11 16,-2 1 28-16,2 6-53 15,-2 1-5-15,0 2-30 16,2 0-35-16,0 0 12 16,0 0-16-16,0 10-26 15,2 18 20-15,18 10-17 16,12 6-19-16,3-6-102 0,7-15-322 16</inkml:trace>
  <inkml:trace contextRef="#ctx0" brushRef="#br0" timeOffset="21233.54">8372 2592 275 0,'0'0'303'15,"0"0"-219"-15,0 0 17 16,0 0-17-16,0 0-48 15,0 0 15-15,-4 0-37 16,2 0-9-16,-3 0 28 16,0 0-8-16,-1 0 38 15,2 0-1-15,-1 3-26 16,3-3 28-16,2 0-26 16,0 0-19-16,0 0 40 15,0-5-47-15,2-11 2 0,9 1-14 16,3 0-6-1,1 5-5-15,3 2 1 0,4 5-31 16,-2 3 33-16,1 0-15 16,-4 5 18-16,-1 18 4 15,-7 4-29-15,-9 12 23 16,0 7-17-16,-11 6 15 16,-25 4-2-16,-7 3 12 15,-3-4-1-15,3-6 2 16,8-16 16-16,10-11-16 15,12-12 20-15,11-7-2 16,2-3 55-16,0 0-26 16,8-6 17-16,19-16-19 15,9-3-31-15,-1-1-17 16,6 6 1-16,1 5 0 0,2 6-10 16,3 7 10-16,3 2-17 15,-4 0 1-15,1 8-49 16,0 2 4-16,-2-2-41 15,-8-4-129-15,-5-4-184 16</inkml:trace>
  <inkml:trace contextRef="#ctx0" brushRef="#br0" timeOffset="21660.58">8943 2677 613 0,'0'0'154'0,"0"0"-54"15,0 0 4-15,0 0-41 16,0 0 5-16,0 0 16 16,0-76-74-16,0 74 33 15,0 2-16-15,0 0-26 16,0 0 12-16,0 0-13 16,0 7-17-16,-5 18 13 15,-4 11-8-15,-1 8 9 16,5 2 3-16,5 0 0 15,0-7-10-15,7-8 10 16,15-9 0-16,0-10-4 16,5-12 10-16,2 0-6 15,-2-18 0-15,2-17 3 0,-7-9-13 16,-5-5-1-16,-5-1-9 16,-10-4 2-16,-2-1-14 15,0 8 31-15,-16 10 1 16,-1 12 3-16,-1 14 50 15,-7 11-50-15,-4 0-1 16,-2 24-4-16,-2 11-19 16,1 7 11-16,13-3-48 15,9 3-58-15,10-5-107 16,0-12-173-16</inkml:trace>
  <inkml:trace contextRef="#ctx0" brushRef="#br0" timeOffset="21900.89">9544 2687 827 0,'0'0'359'16,"0"0"-275"-16,0 0-31 15,0 0-50-15,0 0 3 16,0 0-12-16,-13 38-11 15,-5 8 17-15,-3 2-9 16,-4 2-47-16,2-3 22 16,3-5-31-16,7-11-132 15,9-16-169-15</inkml:trace>
  <inkml:trace contextRef="#ctx0" brushRef="#br0" timeOffset="23100.03">9714 2601 231 0,'0'0'574'0,"0"0"-406"16,0 0-61-16,0 0-93 16,0 0 45-16,0 0-15 0,25-46-39 15,-25 46 10 1,-2 16-15-16,-14 10 0 0,1 6 1 15,-2 6 7 1,9 1-8-16,1 5 0 0,7-1 5 16,0-3-3-16,0-5-2 15,15-8 0-15,10-10 5 16,8-12 6-16,9-5-11 16,4-10 0-16,-2-20 11 15,-4-8-24-15,-15-2 8 16,-10 2-1-16,-13-2 0 15,-2-1-10-15,-6 6 16 16,-23 3 16-16,2 7-10 16,-2 10 36-16,2 11-42 15,2 4 3-15,6 0-8 0,3 2-3 16,5 10 8-16,7 2 0 16,4 2 2-16,0 3-12 15,9 2 10-15,20-3 0 16,6-2-14-16,6-2 17 15,-1-4-3-15,4-4 0 16,1-6 5-16,1 0-21 16,1 0 14-16,-5-18 2 15,-6-4-15-15,-5 0 10 16,-6-1 5-16,-5 5 0 16,-7 1 8-16,-5 1 6 15,-2 4-10-15,-4 2 5 0,-2 3 31 16,0 6-36-16,0 1 9 15,0 0-13-15,0 0-15 16,-4 12 9-16,-10 12-3 16,-3 2 9-16,5 2-13 15,1 6 17-15,7-3-4 16,2 6 0-16,2-5 10 16,0-2-10-16,6-4 0 15,17-3 0-15,4-9 8 16,2-7 4-16,6-7-12 15,1 0 0-15,-1-10 12 16,-2-13-24-16,-4-9 12 16,-2-1-22-16,-4-4 13 15,-10 2-21-15,-5-7 25 16,-4 0 4-16,-4-3 2 0,0 6 29 16,0 8-15-16,0 11-5 15,-12 10 51-15,-1 8-59 16,-5 2 3-16,-3 0-5 15,2 0-2-15,1 14-9 16,7 2 11-16,4-2 0 16,7 0-16-16,0-2 9 15,18-4 6-15,22-1-3 16,9-7 8-16,7 0-5 16,0 0 1-16,-5-7-15 0,-5-8 3 15,-8-2 2 1,-9 5 10-16,-13 0 0 0,-7 6 8 15,-7 4 19 1,-2 2-19-16,0 0 0 0,0 0-13 16,0 0 5-16,0 13-10 15,-7 16 8-15,-9 10 4 16,1 6 1-16,1 0-3 16,8-3 0-16,6-5 4 15,0-11 2-15,12-6-6 16,11-11 23-16,4-9-18 15,2 0 41-15,5-20-30 16,-3-15-11-16,-4-9 7 16,-5-2-12-16,-13-1 0 0,-9 5 0 15,0 6-17-15,-7 7 10 16,-22 11 7-16,-8 9 0 16,-8 9-19-16,-2 0 15 15,2 5-7-15,5 13-25 16,7 2-103-16,8-5-137 15,15-8-428-15</inkml:trace>
  <inkml:trace contextRef="#ctx0" brushRef="#br0" timeOffset="24689.94">11762 2551 219 0,'0'0'299'0,"0"0"-244"16,0 0-54-16,0 0-1 0,0 0 4 15,0 0 49 1,8 78-13-16,-8-54-25 0,0-2 29 15,0 0-41-15,0-6 13 16,0-4-3-16,0-4-3 16,0-3-10-16,0-5 10 15,0 0-10-15,0 0 42 16,0 0 8-16,0-17-8 16,0-7-40-16,0-5 14 15,0 0 6-15,0 3 19 16,0 1-2-16,0 8 31 15,0 6-45-15,-2 6 21 16,-1 2 4-16,-2 3-46 16,-1 0-8-16,-5 8-22 0,-3 19 16 15,-3 5 0-15,-2 6 10 16,4 2 0-16,4-2-4 16,4 0 3-16,3-6 1 15,4 0 0-15,0-7 5 16,0-6-2-16,4-7-3 15,12-5 0-15,6-7-1 16,5 0 14-16,4-5-13 16,0-21 0-16,2-8-17 15,-4-2 14-15,-4-4-53 16,-2-2 6-16,-6 2 48 16,-5 8 4-16,-4 6 0 15,-3 12 22-15,-5 6-7 0,2 3 34 16,-2 5-51-16,0 0 2 15,2 0-7-15,-2 0-19 16,0 0 24-16,0 0 0 16,0 0 2-16,0 7 1 15,0 7-2-15,0 9-1 16,0 8 7-16,0 7 3 16,0 2-10-16,0-1 0 15,0 0 9-15,5-3-7 16,4-6-2-16,-3-7 0 15,1-9 1-15,-3-10 15 16,6-4-16-16,5-4 36 16,3-22-30-16,2-3 20 15,-2-5-26-15,-2 0-19 16,1-2 19-16,3-2-56 0,-2 3 39 16,0 5 15-16,-5 2 2 15,3 9-6-15,-5 4 6 16,-4 8 0-16,-5 2 30 15,0 5-28-15,-2 0 6 16,0 0-8-16,0 7-2 16,0 13-6-16,0 6 8 15,0 2 0-15,0 2-2 16,0 4 12-16,0-2-10 16,0 0 3-16,0-1 7 15,0-6 3-15,0-7-13 16,0-3 0-16,5-10 9 0,8-5 3 15,5 0 7-15,5-4 12 16,3-17-28-16,2-5 14 16,5-7-17-16,-2-3 0 15,-2-2-12-15,-5-5 18 16,0-1-6-16,-1 1 0 16,-3 1 8-16,-5 11 5 15,-4 12-9-15,-9 10 2 16,-2 9 22-16,0 0-28 15,-8 4-12-15,-10 20 10 16,-4 7 2-16,6 1-11 16,5-5 11-16,9 2 0 15,2-5-12-15,0 0 17 0,15 0-5 16,10-2 0-16,-1 2 7 16,-1-4-9-16,-6 0 2 15,-7-6 0-15,-4-4-4 16,-6-6 6-16,0 1-2 15,0-2 0-15,-16 1 8 16,-8 1 20-16,-5-4-23 16,0-1 0-16,5 0 8 15,3 0-7-15,8 0-6 16,4-6 0-16,6-1-18 16,3-2-5-16,0-3-142 15,23-2-192-15</inkml:trace>
  <inkml:trace contextRef="#ctx0" brushRef="#br0" timeOffset="25012.26">12810 2502 631 0,'0'0'331'16,"0"0"-160"-16,0 0-95 15,0 0 16-15,0 0-65 16,0 0 8-16,0-47-28 15,0 47 9-15,0 0-22 16,0 0 6-16,0 0-4 16,0 9-14-16,0 15 19 15,0 11-1-15,0 5 2 16,0 3 10-16,0 4-6 0,-2-1-6 16,0-2 0-16,2-8-1 15,0-5 2-15,0-8-2 16,0-7 1-16,0-8-48 15,0-3 31-15,0-4-41 16,0-1-29-16,0 0-1 16,0-9-61-16,2-14-407 15</inkml:trace>
  <inkml:trace contextRef="#ctx0" brushRef="#br0" timeOffset="26947.18">12699 2721 804 0,'0'0'232'0,"0"0"-119"0,0 0-32 16,0 0-9-16,0 0-50 15,0 0-5-15,118-12-18 16,-67-3 1-16,1 1 0 16,-6-7-17-16,-3 1 11 15,-9 2 0-15,-7 2 3 16,-10 1-15-16,-3 8 18 15,-10 2 0-15,-2 3 1 16,0 2-3-16,-2 0 2 16,0 0-5-16,0 2 4 0,0 17-19 15,0 6 19-15,0 4 1 16,0 5 0-16,0 2 12 16,0 0-5-16,0 0-7 15,0-6 4-15,0-4 11 16,0-7-15-16,0-10 0 15,0-7 2-15,0-2 11 16,2 0-5-16,9-16-6 16,5-14-2-16,-1-7-17 15,-3-2 13-15,-5 1-11 16,-5-1 10-16,-2 2 2 16,0 4 6-16,0 6 6 15,0 10 20-15,0 7-21 0,-4 6 20 16,-1 4-28-16,-7 0 14 15,-3 11-32-15,-5 13 18 16,3-1 0-16,1 3-5 16,5 2 8-16,3-3-3 15,4-1 0-15,4-4 4 16,0-1-3-16,0-2 3 16,8-7-4-16,7-2 0 15,1-8 9-15,5 0-9 16,8 0 0-16,7-18 9 15,5-13-15-15,-2-4 6 16,-1-1-13-16,-11 1 10 0,-7 9-13 16,-7 8 16-1,-3 6 0-15,-6 9 8 16,0 3-2-16,-1 0-6 0,-1 0 0 16,4 22-9-16,-4 7 13 15,3 7-4-15,-2-2 0 16,-3-2 9-16,4-8 5 15,-2-5-14-15,-2-7 0 16,2-6-3-16,-2-6 9 16,3 0-6-16,-3 0 0 15,2 0 8-15,4 0-4 16,8-10-4-16,3-15-10 16,10-4 6-16,-2-2-16 0,-2 6 20 15,-4 4 0-15,-3 7 1 16,-5 6-7-16,-3 6 6 15,0 2-2 1,-4 2-6-16,3 22-9 0,-1 8 17 16,2 5 0-16,-2-4 6 15,1-2-5-15,-3-9-1 16,-2-6 0-16,0-5-1 16,0-8 6-16,-2-3-5 15,3 0 0-15,2 0 8 16,3-10-10-16,5-17 2 15,6-2-31-15,-2-7 8 0,5 2-46 16,-1 0 64 0,-1 3-1-16,-3 5 12 0,0 7 22 15,-7 5-5-15,-3 7 9 16,-5 5 3-16,2 2-28 16,2 0-6-16,2 0-1 15,5 14 2-15,1 5 26 16,-3 5-26-16,3 3 1 15,-3 5 6-15,-1-6 4 16,2 1-13-16,-3-8 0 16,2-4 7-16,-2-5-3 15,2-6-4-15,0-1 0 16,3-3-5-16,-1 0-2 16,5-7 7-16,-1-15 0 15,3-4-13-15,1 0-4 0,-4 3 15 16,-1-2 2-16,-3 4-11 15,-1 1 2-15,1 1 9 16,-7 0 0-16,2 3 8 16,-4 2-14-16,-4 5 6 15,0 0 0-15,0 6-3 16,0 1 8-16,-12 2-5 16,-3 0 0-16,-5 0 0 15,-1 0-12-15,2 11 12 16,-1 7 0-16,2 4-11 15,4 5 13-15,4 1-2 16,5 3 0-16,5 3 4 16,0 1-5-16,0-5 1 15,9-5 0-15,8-2-2 0,1-9 7 16,3-10-5-16,4-4 0 16,3 0 8-16,4-15 8 15,3-11-16-15,-4-1 0 16,1-5-6-16,-5-1 14 15,-4 4-8-15,0-5 0 16,-5 2 11-16,-1 4 7 16,2 0-18-16,-1 5 0 15,-3 6 26-15,-4 4-21 16,-4 7 7-16,-5 5-12 16,-2 1 13-16,0 0-31 0,-4 15 7 15,-12 14 11 1,5 5-12-16,4-1 12 0,7-3-4 15,0-4-1-15,0-6 0 16,9-6-3-16,11-5 8 16,2-8 0-16,1-1-2 15,-3 0 15-15,-5 0-13 16,-2-5 10-16,3-11-3 16,3-2 3-16,2-4-10 15,2-3 0-15,6-5-9 16,0-2 12-16,-2 1-3 15,-5-1 0-15,-7 9 9 16,-10 7-1-16,-5 9-8 16,0 7 1-16,-9 0-12 0,-14 0 5 15,-1 13 0-15,4 3 2 16,6 1-18 0,10-5 15-16,4-1-7 0,0 3 14 15,6 0-13-15,17 0 28 16,4 4-11-16,2 1 10 15,-7-3-4-15,-6 2 6 16,-8-4-16-16,-5 0 0 16,-3-4 13-16,0-2-5 15,-3 0-8-15,-21 1 0 16,-9 0 11-16,-12-1-22 16,-7-4-6-16,-2 0-44 15,2-4-60-15,14 0-292 0</inkml:trace>
  <inkml:trace contextRef="#ctx0" brushRef="#br0" timeOffset="28746.72">15730 2520 11 0,'0'0'212'16,"0"0"-11"-16,0 0-20 16,0 0-3-16,0 0-42 15,0 0-24-15,0-80-21 16,0 72-17-16,0 2 19 16,0 4-54-16,0 2-11 15,0 0-27-15,0 0-1 16,0 18-5-16,-4 16 0 15,-11 15 5-15,1 4-5 16,3 3 5-16,2 1 0 16,4-8-3-16,5-10 10 0,0-13-10 15,0-12 3-15,0-10-11 16,0-4-1-16,3 0 5 16,6-14 7-16,6-16 0 15,6-6-29-15,-2-2 21 16,-1-3 1-16,1 4 14 15,-4 5 12-15,-1 6-10 16,-1 5 9-16,-5 12 11 16,0 4-24-16,-6 5 8 15,0 0-13-15,0 5-8 16,5 16-2-16,-1 9 11 16,4 2-1-16,3-1 0 15,-1-7 9-15,7-9-9 16,-1-6 0-16,-1-9 8 0,-3 0-6 15,-1 0-2-15,3-9 0 16,-3-12-5-16,5-7-31 16,0-6 3-16,-2-6-13 15,-6 1 2-15,-1 2 34 16,-4 2 14-16,-2 7-4 16,-3 10 35-16,0 10-28 15,0 4 33-15,0 4-22 16,2 0-9-16,0 0-18 15,0 0 9-15,0 12 0 16,5 6-13-16,-3 4 17 16,8 2-4-16,1 1 0 15,5-3 11-15,6-3-1 16,-2-1-10-16,3-5 0 0,-5-3 0 16,0-6 4-16,-2-4-4 15,-1 0 0-15,-1-4 8 16,3-19 12-16,0-3-20 15,1-4 0-15,-1 0-7 16,-4 0-1-16,-7 4 1 16,-3 4 3-16,-5 8 4 15,0 4-8-15,0 6 8 16,0 4 0-16,-13 0-6 16,-8 0-13-16,0 21 19 0,0 6-4 15,3 1 4 1,5 4-6-16,7 2 10 0,4 4-4 15,2 2 14-15,0 1-3 16,12-6-7-16,11-2 1 16,6-7 4-16,2-11 14 15,0-6-23-15,1-9 0 16,-1 0 9-16,0-21 4 16,-2-8-13-16,-4-9 0 15,-8-4 2-15,-1-2-9 16,-7-3 7-16,-1 3 0 15,4 4-7-15,-3 7 16 0,-1 10-9 16,0 9 8 0,-4 10-2-16,-4 2 14 0,0 2-20 15,0 4-17-15,-2 18 14 16,-12 7-16-16,5 2 19 16,7-2 0-16,2-4-10 15,0-5 0-15,23-2-1 16,8-6 11-16,0 1-10 15,-5-4 10-15,-6 1 0 16,-9 1 0-16,-3-1 2 16,-6 0-11-16,0 0 9 15,0 2 0-15,0 0 0 16,5-1 7-16,-1 5-7 16,6-7 0-16,3-1 10 15,3-2 11-15,5-4-16 0,1-2-5 16,2 0 17-16,1-2-8 15,4-12-9-15,-1-4 0 16,-1-2 12-16,-3-4-27 16,-1-4 15-16,-2 0 0 15,-6-2-21-15,-5 3 18 16,-6 3-3-16,-4 4 6 16,-2 2-18-16,0 6 8 15,0 2 2-15,0 4 8 16,-4 3-21-16,-3 0 22 15,-2 3-2-15,0 0 0 16,1 0-7-16,-4 8-6 0,-1 10 8 16,-1 8 6-1,3 10 22-15,5 4-18 0,6 2 17 16,0-1 13-16,17-3-25 16,12-6 35-16,14-10-34 15,-1-8-9-15,5-14 28 16,-3 0-29-16,-6-14-1 15,-5-18-14-15,-10-11-47 16,-9-4-20-16,-8-6-256 16</inkml:trace>
  <inkml:trace contextRef="#ctx0" brushRef="#br0" timeOffset="31701.35">18023 2396 84 0,'0'0'290'0,"0"0"-47"16,0 0-84-16,0 0-16 16,0 0-64-16,0 0 10 15,0-68 4-15,2 64-67 16,-2 4 32-16,0 0-11 16,0 0-38-16,0 0-2 15,0 0-7-15,0 18-2 0,-14 12-11 16,-1 7 16-16,1 0-3 15,5-1 0-15,5-4 3 16,4-4-4-16,0-6 1 16,0-5 0-16,2-10-3 15,4-5-13-15,4-2 16 16,7-7 0-16,4-28-12 16,6-7 6-16,-6-6-114 15,-5-1 3-15,-9 8 65 16,-7 3 33-16,0 8 19 15,0 10 30-15,-7 6 27 16,-4 12 54-16,0 2-74 16,-7 0-20-16,-4 21-15 15,-3 10 13-15,5 9-13 0,7 0-2 16,11 4 6 0,2-2 10-16,10 1-13 0,31-8 7 15,5-7-2-15,8-11 9 16,6-13-16-16,-2-4-1 15,3-12 2-15,-3-22-14 16,-10-4-2-16,-5-6 10 16,-10-2-3-16,-8-1-1 15,-10-1 8-15,-4 0 13 16,-4 0-2-16,-2 3 47 16,-3 12-55-16,-2 10 17 15,0 13 20-15,0 10-34 16,0 0 0-16,0 0-6 15,0 5-13-15,0 21-2 0,0 13 13 16,-14 17 2-16,-3 13-5 16,-4 9 12-16,-1 12-7 15,5 6 0-15,0 4 9 16,9-1 15-16,1-9-19 16,3-4 1-16,2-10 19 15,2-11-15-15,0-11-3 16,0-11-7-16,9-14 9 15,1-9 4-15,4-11-7 16,4-9-6-16,4 0 39 16,11-21-34-16,3-15 8 0,-1-11-13 15,-8-8-12-15,-8-10-1 16,-15 0-9-16,-4-9-4 16,-2 4 24-16,-25-3-26 15,-9 10 28-15,1 14 0 16,4 14 3-16,8 15 1 15,8 11-4-15,8 4 0 16,7 5-4-16,0 0 5 16,0 0-1-16,0 0 0 15,11 0 1-15,11-5-6 16,9-3 5-16,10-9 0 16,7-1-3-16,0-2 2 15,-2-4 1-15,-1-2 0 16,-10 0-5-16,-1-6-14 0,-10-2 19 15,-3-4 0-15,-6-1-8 16,-3 2 18-16,-6 2-10 16,1 12 14-16,-5 5-10 15,0 8 23-15,0 8-27 16,-2 0 0-16,0 2-1 16,0 0-16-16,0 0 16 15,0 14-4-15,0 18 5 16,-13 9-7-16,-7 10 7 15,-1 9 0-15,2 6-2 16,3 10 14-16,3 7-12 0,6 5 0 16,5-2 12-1,2-6-3-15,0-7-9 0,0-15 0 16,5-12-2 0,8-16 11-16,1-12-9 0,-4-13 0 15,-1-5 8-15,3 0 15 16,-2 0-23-16,1-23 0 15,3-9-2-15,-1-10-19 16,1-11 7-16,-3-3 0 16,-9-4-4-16,-2-3 1 15,0 3 17-15,-6 7 0 16,-13 4-8-16,0 12 15 16,5 12-7-16,5 10 0 0,7 7 12 15,2 5 2-15,0 3-14 16,0 0 0-16,4-2 5 15,17-2-2 1,0 2-3-16,4-1 0 0,2 0 5 16,0-1-15-16,0 2 10 15,2-1 0-15,2-2-20 16,2 1 17-16,5-2-2 16,0-2-1-16,-2-1-9 15,-5-5 0-15,-7 2 15 16,-6-3 0-16,-5-2-21 15,1 0 23-15,-7-3-2 16,-3-1 0-16,-4 4 4 16,0-3-14-16,0 6 10 0,0 2 0 15,0 3-15-15,-11 8 15 16,-3 1 0-16,-1 0-1 16,-1 0 3-16,1 0-11 15,1 0 9-15,3 11 0 16,-2 10-20-16,4 6 19 15,4 4 1-15,5 3 5 16,0 5 2-16,0-4 13 16,10 2-20-16,9-8 2 15,2-5 8-15,3-7 3 16,3-12-13-16,-1-5 2 16,5 0 10-16,4-24-3 15,2-7-9-15,-1-8 0 0,-3-2-22 16,-4 0 23-16,-2-1-1 15,-2 0 0-15,-4 5 3 16,-2 5 3-16,-6 13 4 16,-6 5-2-16,-7 9 37 15,0 4-42-15,0 1-2 16,0 0-1-16,0 8-25 16,-12 11 13-16,4 1 9 15,3 4-44-15,5-1 42 16,0 0-43-16,0 0 27 15,11 0 9-15,14-2-4 16,2 1 9-16,-3-2 7 0,-4 1 0 16,-2-8-12-1,-5 1 18-15,-1-2-6 0,1-2 3 16,1 2 5-16,3-4 11 16,3-4-1-16,3-2-15 15,4-2 19-15,-6 0-15 16,0 0-7-16,-3-8 0 15,-3 0 12-15,-2-4-10 16,5 0-2-16,0-2 0 16,2-7 12-16,4-2-12 15,1-1 0-15,-2-4 0 16,-4 2 11-16,-1 2-16 16,-5 2 5-16,-5 2 0 15,-4 1-11-15,-4 4 11 16,0 5 0-16,0 1-1 0,0 7-4 15,-10 2-4-15,2 0 9 16,-3 0-4-16,-1 2-14 16,4 17 14-16,-3 3 4 15,3 7-5-15,4 3 18 16,4 2-10-16,0-5 3 16,12-3-1-16,15-4 17 15,4-10-20-15,4-10-2 16,3-2 0-16,2 0-26 15,1-18 3-15,-1-4-39 16,-3 0-100-16,2 2 34 16,-2 0-79-16,-5 4 58 0,-1 2 149 15,-6 6 89-15,-4-1 39 16,-5 8-3-16,-7-2-30 16,-3 3 19-16,-6 0-74 15,0 0-6-15,0 0 4 16,0 0-38-16,0-1 27 15,0 1-24-15,0 0 7 16,-4 0 3-16,-13 0-12 16,-6 0-1-16,-6 0 0 15,2 0 5-15,-2 0-6 16,5 8 1-16,0 12 0 16,3 2-6-16,3 3 6 15,7-2 0-15,7-3-5 0,4-5 10 16,0-6-5-16,7-9 0 15,13 0 4-15,4-2 16 16,7-24-15-16,3-8-5 16,-1-6 7-16,-1-8 8 15,-8-6-15-15,-6-15 0 16,-8-7 10-16,0 0-13 16,-6 10 3-16,-4 16 0 15,3 20-1-15,-1 13 6 16,0 13-5-16,-2 4 0 15,0 0 9-15,0 0-17 16,0 14 8-16,0 18 0 16,0 16 10-16,0 8-5 0,0 7 16 15,-2 4-13-15,2-8 4 16,0-9-8 0,0-7-4-16,0-13-28 0,2-8-37 15,14-16-219-15,13-6-270 16</inkml:trace>
  <inkml:trace contextRef="#ctx0" brushRef="#br0" timeOffset="31831.79">21210 2234 1156 0,'0'0'225'16,"0"0"-118"-16,0 0-92 16,0 0-14-16,0 0-2 0,0 0-81 15,0 0-153 1,-66-31-35-16</inkml:trace>
  <inkml:trace contextRef="#ctx0" brushRef="#br0" timeOffset="33279.28">8314 4427 10 0,'0'0'214'16,"0"0"-32"-16,0 0 32 0,0 0-73 15,0 0 14 1,0 0-24-16,0 0-49 0,0 0-8 15,0 0-64-15,0 0-3 16,0 0 5-16,-4 0-8 16,0 0-4-16,-2 0 0 15,2 0 9-15,2 0-1 16,2 0-6-16,0 0 1 16,0 0 48-16,0-6-44 15,0-8 5-15,0-2-12 16,6-1 5-16,11 2-18 15,1 3 8-15,3 4 1 0,-2 4-18 16,-4 4 18-16,-1 0 4 16,-1 0-9-16,-2 10-7 15,-4 10 11-15,-5 8 1 16,-2 2 4-16,0 6-17 16,-20 4 18-16,-7 3-1 15,1-5 0-15,-1-5 12 16,4-6-12-16,3-8 0 15,5-7 4-15,5-7 27 16,4-3-29-16,6-2 13 16,0 0 28-16,0 0-27 15,0 0 35-15,0-4-13 16,16-11-32-16,9 2 13 16,3-1-17-16,8 2-2 15,2 2 0-15,-3 6 1 0,-1 4-1 16,-8 0 0-16,-7 0-16 15,-6 0 2-15,-5 0-21 16,-2 0-19-16,-2 0-11 16,-4 2-118-16,0 0-16 15,0-2-111-15,0 0-172 16</inkml:trace>
  <inkml:trace contextRef="#ctx0" brushRef="#br0" timeOffset="33760.6">8776 4328 646 0,'0'0'337'0,"0"0"-189"0,0 0-18 16,0 0-77-16,0 0-12 16,0 0-35-16,6-64-4 15,-6 67-4-15,-2 14-3 16,-18 10 5-16,-2 1 6 15,-1 1-5-15,6-2-1 16,3-5 0-16,6-4 6 16,5-4-6-16,3-4 0 15,0-2 2-15,13-1-15 16,14-1 13-16,11-1 0 16,5 2-6-16,3-2-11 0,-8 2 12 15,-9-2-9 1,-11 0-4-16,-14 2 9 0,-4 8-31 15,0 4 27-15,-13 6-2 16,-13-1 26-16,-8 2-11 16,1-6 0-16,0-6 3 15,8-7 17-15,7-4-19 16,7-3 30-16,6 0 23 16,5 0-33-16,0-6 23 15,0-12-15-15,20 0-22 16,2-1-7-16,5 4 0 15,-2 4-22-15,-3 4 6 0,-4 2-55 16,-2 0-53 0,-7-8-178-16,-9-5-396 0</inkml:trace>
  <inkml:trace contextRef="#ctx0" brushRef="#br0" timeOffset="33930.51">8666 4412 193 0,'0'0'846'15,"0"0"-628"-15,0 0-156 16,0 0-33-16,0 0-29 16,0 0 9-16,210-96-21 15,-143 96 12-15,0 0-71 16,-3 0-94-16,-8 3-144 16,-12 6-285-16</inkml:trace>
  <inkml:trace contextRef="#ctx0" brushRef="#br0" timeOffset="34179.37">9313 4354 645 0,'0'0'303'16,"0"0"-91"-16,0 0-93 15,0 0-50-15,0 0-3 16,0 0-57-16,85-93 17 16,-74 89-18-16,-7 2 3 15,-2 2-13-15,-2 0 2 16,0 12 0-16,0 24-17 15,-2 12 15-15,-11 8 2 16,-3 3 0-16,-1 0-17 16,1-4 9-16,3-5-33 15,8-12-10-15,5-12-24 0,0-12-112 16,9-10 25 0,13-4-13-16,5 0-117 0</inkml:trace>
  <inkml:trace contextRef="#ctx0" brushRef="#br0" timeOffset="34569.14">9610 4413 585 0,'0'0'366'16,"0"0"-200"-16,0 0-68 16,0 0-72-16,0 0 16 15,0 0-42-15,42-88 0 16,-15 79-15-16,-3 2 9 0,-4 3 6 15,-2 4 0-15,-5 0-3 16,3 0-12-16,-3 16 10 16,-1 10-11-16,-6 4 7 15,-6 2-13-15,0 5 22 16,-16 0 0-16,-17 4 7 16,-7-5 12-16,-5 0-13 15,1-7-3-15,8-4 37 16,12-11-35-16,13-10 10 15,11-4 16-15,0 0 23 16,0 0 41-16,27-9-77 16,10-4-7-16,12-1-14 0,7 4 8 15,10 4-10-15,6-2 0 16,-5 1-48-16,-9-1 25 16,-14 1-50-16,-13-4-74 15,-10-2-216-15</inkml:trace>
  <inkml:trace contextRef="#ctx0" brushRef="#br0" timeOffset="36191.73">11791 4666 86 0,'0'0'647'15,"0"0"-518"-15,0 0-55 16,0 0-20-16,0 0 15 15,0 0-12-15,31-58-21 16,-19 28 27-16,1-5-63 16,-1-4 16-16,1-4-16 15,-4-2 18-15,2-4-13 16,-4 7-5-16,-1 8 0 16,-4 10 18-16,-2 12-5 0,0 6 19 15,0 6-23 1,0 0-4-16,-2 8-10 0,-11 19 0 15,-3 2-6-15,8 5-5 16,1 0-16-16,7-6-20 16,0-3-26-16,9-10-20 15,13-5 89-15,3-6-8 16,-3-4-14-16,-2 0 22 16,3 0-63-16,-4-7 14 15,1-6 37-15,-1 4 8 16,-9 2 13-16,-3 5 19 15,-7 2 22-15,0 0 2 16,0 2-36-16,0 17 5 16,0 2 29-16,2 5-37 0,-2-2 29 15,2-2-16-15,2-4-10 16,0-5 34-16,0-8-38 16,0 0 14-16,3-5 29 15,3 0-26-15,7 0 28 16,3 0-36-16,2-14-6 15,4-2 2-15,1-2-8 16,2-7-18-16,-2 1 9 16,2-3-50-16,-4-2 43 15,0 2 4-15,-8 4 12 16,-3 5 7-16,-3 4-5 16,-7 6 22-16,-2 2 9 15,-2 5-26-15,0-1 10 16,0 2-17-16,0 0 8 15,0 0-6-15,0 0 7 0,0-3-9 16,0 1 7-16,0 0 1 16,0 2-8-16,-2 0 0 15,-5 0 5-15,-1 0-12 16,-2 0 7-16,-3 9 0 16,-1 8-5-16,-1 10 3 15,-1 6 0-15,7 6 2 16,5 3 0-16,4-5 1 15,0-5 1-15,11-5-2 16,14-10 0-16,-1-5 7 0,3-12-7 16,0 0 0-1,0-5 6-15,1-21 3 0,6-6-9 16,0-4-9 0,-1-3 8-16,-2 5-48 0,0 5 24 15,-6 6 16-15,-6 9 9 16,-9 7-10-16,-3 7 10 15,-5 0-13-15,0 0 0 16,-2 13-10-16,0 6 23 16,0 1 5-16,-11-3-1 15,-9-3 26-15,-1-2-27 16,4-5 14-16,3-2 6 16,8-2-18-16,1-3 23 15,5 0-2-15,0 0-18 16,0 0 40-16,0 0-36 0,0 2 10 15,0-1-13-15,11 7-3 16,12 5-6-16,8 2 0 16,0 2 2-16,5-3-13 15,-5-7 11-15,0-5-19 16,0-2 12-16,-4-2-33 16,0-19 28-16,-2-7 2 15,-5-7 10-15,-3-1-1 16,-1-4 1-16,-1-4 0 15,-1 0 8-15,-3 0 2 16,0 2-7-16,1 8 12 16,-6 10-12-16,1 10 37 0,-3 10-32 15,-4 4 5-15,2 0-10 16,-2 0-3-16,0 4-3 16,0 24-5-16,0 13 8 15,0 16 8-15,0 13-8 16,-2 10 0-16,-13 6 3 15,-3 4 8-15,-2 3-11 16,-5-3 0-16,-1-6 6 16,-3-7-8-16,-1-9 2 15,4-15 0-15,5-15-3 16,6-13-47-16,9-15-9 16,6-10-81-16,0 0-102 15,15-28-49-15</inkml:trace>
  <inkml:trace contextRef="#ctx0" brushRef="#br0" timeOffset="37261.3">12971 4439 847 0,'0'0'190'0,"0"0"-55"15,0 0-97-15,0 0-24 16,0 0-3-16,0 0-8 15,182-106-3-15,-148 106 0 16,-10 0-11-16,-7 12-2 16,-13 0 2-16,-4 5 11 0,0 0-11 15,-9 5 25-15,-18 4-13 16,-2 1 21-16,2-1-19 16,7-9 24-16,9-5-27 15,7-8 0-15,4-1 5 16,0-3 9-16,9 0-14 15,15-11 4-15,5-7 8 16,5-3-16-16,3-4 4 16,3-1-31-16,1 2 27 15,-3 2-36-15,-5 0 27 16,-8 5 0-16,-3 3-1 16,-9 3 0-16,-6 5 14 15,-3 2 0-15,-1 4 44 0,-3 0-43 16,0 0 22-1,0 0-23-15,0 14 16 0,0 12-12 16,-3 4-4-16,-1 2 0 16,-1-2 7-16,5-3-2 15,0-10-5-15,0-4 0 16,5-7 15-16,6-4-3 16,0-2-12-16,2 0 0 15,1-5 4-15,-1-13-4 16,-1-4-9-16,-6-5-18 15,-1-5-43-15,-5-3 26 16,0 1-13-16,0 4 57 0,0 6-5 16,-3 8 14-16,-3 5 29 15,2 10 22-15,1 1-55 16,-4 0 7-16,-2 4-12 16,-4 18 0-16,-3 6-20 15,-1 4 20-15,3 1 0 16,1 2-2-16,9-3 16 15,1-4 0-15,3-6-14 16,0-3 3-16,0-9 8 16,0-7 2-16,12-3-12 15,3 0 14-15,7-3-9 16,7-19 11-16,5-7-17 16,-1 1-21-16,-2 0 9 15,-2 4-10-15,-6 6 22 16,-3 7-5-16,-7 6 15 0,-4 3-10 15,0 2 0-15,-2 0 0 16,-3 10-7-16,2 12 20 16,-3 4-11-16,1 4 13 15,-4-2-5-15,2-6 11 16,1-1-21-16,-3-10 0 16,2-3 6-16,1-5-3 15,-3-2-3-15,0-1 4 16,2 0 11-16,0 0-3 15,4-1-12-15,3-16 6 16,5-5-8-16,3-4 3 16,6-2-1-16,1-2 0 0,1 2 7 15,2 6-8-15,-5 9 1 16,-6 2 0-16,-6 11 37 16,0 0-36-16,-1 0-1 15,-1 18 0-15,1 10 5 16,-2 7-5-16,0-4 0 15,-5 1-3-15,0-5-7 16,2-5-49-16,3-8-51 16,7-6-146-16,3-8-206 15</inkml:trace>
  <inkml:trace contextRef="#ctx0" brushRef="#br0" timeOffset="38575.1">14262 4453 430 0,'0'0'205'15,"0"0"-61"-15,0 0-56 16,0 0-15-16,0 0-7 16,0 0-44-16,44-44 47 15,-44 38-8-15,0-2-28 16,0-4 26-16,0 0-57 16,-4 0 11-16,-7 2 10 15,-3 3-13-15,3 4-4 16,0 1-6-16,0 2 7 15,0 0-22-15,-3 0 15 16,1 5 0-16,-3 12-8 16,3 3 10-16,0 4-2 0,6 0 0 15,4 0 3-15,3-4 0 16,0-3-3-16,0-6 0 16,10-4 10-16,5-7 1 15,5 0 3-15,5-4-3 16,4-20-6-16,-1-8 13 15,1-7-18-15,-4-5 0 16,-7-6-3-16,-5-2 9 16,-1-4-6-16,-8 0 0 15,1 2 5-15,1 5-5 16,-2 11 0-16,4 10 0 16,-2 10 1-16,-4 11 18 15,1 2-19-15,-3 5 0 16,0 0 9-16,0 0-28 15,0 17 11-15,0 12 8 0,-3 12-7 16,-13 3 9-16,1 2-2 16,-1 7 0-16,3-2 1 15,1 2-2-15,6-2 1 16,2-3 0-16,4-6-2 16,0-6 8-16,0-5-6 15,8-9 0-15,17-11 6 16,10-7 5-16,8-4-11 15,6 0 0-15,7-22-3 16,-3-5-14-16,-1-4 6 0,-8-2-1 16,-4 0 1-1,-11 1-3-15,-11 4 14 0,-5 4 0 16,-5 4-1-16,-4 5 9 16,-4 6-8-16,0 3 0 15,0 2 5-15,0 4-23 16,-6 0 15-16,-11 0 3 15,-1 0-9-15,5 0 3 16,0 4 5-16,-1 8 1 16,6 4 0-16,1 6 13 15,3 2-9-15,1 4-2 16,3-4 1-16,0 1 12 16,9-5-15-16,16-6 0 15,8-7-11-15,7-7 5 16,0 0-113-16,3-11-124 0,-5-14-67 15,-7-1-53-15,-4-2 280 16,0 5 83-16,-8-2 221 16,4 6 20-16,-1-1-120 15,-1 6-8-15,-6 5-21 16,-5 3-46-16,-2 6-1 16,-6 0-13-16,-2 0-26 15,0 0-3-15,0 0 3 16,0 3-6-16,0 2 16 15,0-1-3-15,0-1-12 16,-2 0 13-16,-10-1-12 16,1 0 34-16,-5 2-34 0,-3 2-1 15,-2 2 11-15,1 1 0 16,5 3-12-16,1 3 0 16,3 2 11-16,5-3-10 15,4-1-1-15,2 0 0 16,0-2-6-16,0-2 12 15,0-4-6-15,0-3 0 16,0-2 6-16,2 0 4 16,11-7-9-16,7-18 2 15,5-8 3-15,-4-8 1 16,4-3-7-16,-2-4 0 16,-5 4 4-16,-5 1 1 15,-2 7-4-15,-4 10-1 16,0 8 39-16,-5 11-37 15,-2 7 27-15,0 0-29 0,0 2 1 16,0 28-12-16,-9 7 11 16,-3 10 0-16,1 5 15 15,3 0-6-15,0-2-9 16,4-4 0-16,2-8 6 16,2-6-18-16,0-11-88 15,0-14-213-15,18-7-548 16</inkml:trace>
  <inkml:trace contextRef="#ctx0" brushRef="#br0" timeOffset="38697.26">15494 4367 1161 0,'0'0'97'16,"0"0"-70"-16,0 0-27 0,0 0-77 15,0 0-212-15</inkml:trace>
  <inkml:trace contextRef="#ctx0" brushRef="#br0" timeOffset="39970.68">21169 2011 266 0,'0'0'286'15,"0"0"-139"-15,0 0 17 16,0 0-79-16,0 0-20 0,0 0-9 16,83-140-41-16,-56 124 21 15,-2-1-4-15,-1 7-14 16,-6 5 44-16,0 3-61 16,-3 2 7-16,-1 0-8 15,1 0 0-15,-1 16-2 16,-3 11 2-16,-5 16 0 15,-6 9 0-15,0 16 2 16,-6 14-2-16,-12 7 0 16,0 1 15-16,8-4-15 15,4-8 0-15,6-4 1 16,0-5 2-16,6-7-3 16,15-8 0-16,8-8-3 15,0-12 8-15,0-8-13 16,2-13 4-16,-2-8-19 0,3-5 12 15,-8 0 1-15,-3-8 10 16,-6-10 2-16,-7 0 11 16,-2-2-4-16,-6-1 7 15,0 6-12-15,0 3 19 16,0 6-16-16,0 6-7 16,0 0 0-16,0 0-19 15,0 4 8-15,-12 22 1 16,-5 11 10-16,-6 9-4 15,1 9 4-15,-1 11 0 16,1 8 0-16,2 11 0 16,0 10 0-16,2 6 0 0,0 7 3 15,3 9-4-15,1 2 3 16,3-2-2-16,3-2 0 16,0-15 2-16,4-9-2 15,0-10 7-15,1-9-6 16,-3-9 28-16,0-15-25 15,-6-14 13-15,1-12 17 16,-1-10-25-16,6-4 32 16,-3-5-12-16,0-3-13 15,-7 0 33-15,-4 0-43 16,-2 0 5-16,-2 0-11 16,5-4 9-16,9-8-20 15,1 5 9-15,7 0-60 16,2-4-15-16,0 1-252 15,15-1-577-15</inkml:trace>
  <inkml:trace contextRef="#ctx0" brushRef="#br0" timeOffset="42625.61">22209 3955 59 0,'0'0'242'0,"0"0"-52"15,0 0-45-15,0 0 34 16,0 0-70-16,0 0-24 15,0 0 21-15,0-80-74 16,0 65 20-16,4-5-34 16,7 2-10-16,5 1-3 15,4 1-5-15,4 7 0 16,3 3-3-16,9 6-1 16,-3 0 4-16,6 0 0 15,-4 6 3-15,-2 6-10 16,-4 1 7-16,-4-1 0 15,-10-4-4-15,-4-5-16 0,-1-1 17 16,-4-2 1-16,3 0 2 16,-3 0 13-16,4-10-9 15,-4-10-4-15,-1 0 2 16,-1-4 8-16,0 3-10 16,-2 3 0-16,2 4 6 15,-2 7-4-15,-2 2-2 16,0 5 0-16,2 0-3 15,-2 0-15-15,0 0 10 16,0 0-22-16,0 25 1 16,0 11 16-16,-12 12 15 0,-3 10-2 15,-3 10 8-15,1 2 7 16,-2 2-12-16,4-1 5 16,-1-10-2-16,-2-6 16 15,3-11-22-15,-3-13 0 16,0-10 26-16,-2-9-21 15,-1-4 19-15,-2-4 9 16,-2-4-27-16,-2 0 50 16,0-1-48-16,0-14 11 15,3-5 15-15,2 0-26 16,8 0 4-16,3 5 9 16,5 4-19-16,4 5 30 0,2 3-32 15,0 3 0-15,0 0-5 16,0 0-19-16,0 0-26 15,2 11-41-15,27 7-25 16,13-4-55-16,7-12-224 16</inkml:trace>
  <inkml:trace contextRef="#ctx0" brushRef="#br0" timeOffset="44214.46">22859 4124 238 0,'0'0'284'0,"0"0"-217"15,0 0-58-15,0 0-9 16,0 0-17-16,0 0 11 16,3-3 12-16,-3 3-5 15,0 1 57-15,0 6-42 16,0 1 29-16,0 4-13 15,0-1-27-15,0 2 31 16,0-6-36-16,0 0 1 16,0-5 15-16,0 0-13 15,0-2 37-15,0 0 31 16,0 0-29-16,0 0 36 16,0-2-26-16,0-10-44 15,0-2 0-15,0-4 2 0,0 0-10 16,0 1 0-1,-3 2 3-15,-3 3 19 0,2 0-15 16,-1 3 0-16,-2 6 30 16,0 1-27-16,-1 2-10 15,-6 0 0-15,-1 0-7 16,-6 5-9-16,2 14 16 16,1 5 0-16,2 3-16 15,3 5 19-15,2 3-3 16,3 1 0-16,2-4 7 0,2-3-28 15,2-4 20 1,-1-9-40-16,3-8 41 0,0-8-60 16,0 0 49-1,0 0 8-15,9-17 6 0,9-12-10 16,5 0 4-16,1-3 3 16,-2 7-18-16,-2 4 23 15,-4 6-5-15,-3 6 4 16,-4 5 3-16,-2 4 2 15,1 0-9-15,-2 3 0 16,-2 17 5-16,0 6-1 16,-2 4 4-16,0-2 6 15,1-6-13-15,1-6 30 16,0-6-29-16,2-8 8 16,0-2 49-16,7 0-27 0,7-2 17 15,9-21-24 1,5-9-16-16,1-6-11 0,3-6 2 15,-2 1 0-15,-4-1-23 16,-7 1 26-16,-2 7-3 16,-7 7 10-16,-7 9 2 15,-7 9 52-15,-2 8-43 16,0 3-18-16,0 0-6 16,-15 14-8-16,-14 12 11 15,-2 6-3-15,4-2 15 16,8-2-17-16,11-6 5 15,3-3-29-15,5-4 29 16,0-5-44-16,0 0 20 16,7-5 12-16,8 4 7 15,3-2 0-15,1-2 5 0,-4 1 0 16,-5-2-2-16,-2 4 8 16,-2 4-6-16,1 6 25 15,1 6-21-15,2 0 33 16,-1-4-37-16,1-4 7 15,0-3-1-15,1-8 0 16,0-3-6-16,3-2 1 16,5 0 15-16,4-7-21 15,3-14 5-15,6-1-32 16,1-6 26-16,2-5-64 16,-3 2 32-16,-6-4 35 15,-3 4 3-15,-7 2 14 16,-9 5 33-16,-3 5-13 15,-4 0 35-15,0 6-67 0,0 6 13 16,0 2-12-16,-7 0 16 16,-11 5-27-16,-7 0 8 15,-6 0 0-15,-2 22-14 16,0 8 14-16,1 9 0 16,8 1-2-16,6-2 4 15,9-2-5-15,9-8 3 16,0-8-24-16,2-8 14 15,18-8-8-15,5-4 18 16,2 0 0-16,0-22 6 0,0-4-6 16,-6-3 0-16,0 2 4 15,-6 0 6-15,-1 10-4 16,-6 1-1-16,1 8 2 16,-4 2 13-16,0 3-19 15,-1 3-1-15,2 0 1 16,6 10-20-16,-1 16 19 15,-5 15 0-15,-1 11 0 16,-3 12 8-16,-2 6-8 16,0 6 0-16,0 3 4 15,0-6-3-15,-11-1-1 16,0-14 0-16,-7-3 0 16,0-11 13-16,-4-10-13 15,2-10 3-15,-1-9 4 16,11-12 30-16,1-3-37 0,2 0 25 15,0-11 33-15,-2-17-52 16,3-13 29-16,2-7-27 16,4-6 0-16,0-4 9 15,8-2-17-15,19-3 0 16,4 5-1-16,3 3-30 16,-1 0 9-16,-2 5-29 15,0 9-44-15,3 2-16 16,-5 8-232-16,0 8-224 15</inkml:trace>
  <inkml:trace contextRef="#ctx0" brushRef="#br0" timeOffset="44896.7">23778 4134 76 0,'0'0'393'0,"0"0"-255"16,0 0-101-16,0 0 18 16,0 0-6-16,0 0-10 15,0 0 44-15,0 11-32 16,0-3 0-16,0-1 7 15,0 1-48-15,2 1 31 16,7-6-1-16,0 2-23 16,2-5 40-16,3 0-41 15,-1 0 9-15,5-5-1 16,-1-8-12-16,-1-5-8 16,-3 0-4-16,-1 1 7 15,-3 2-9-15,-7 0 2 16,0 4 0-16,-2 0-12 15,0 6 12-15,0-2 0 0,0 7 0 16,-11 0 3-16,-1 0-25 16,-3 2 21-16,-1 14 1 15,3 7-12-15,-1 0 8 16,6 8 4-16,3 1 0 16,5 0 4-16,0-3 4 15,5-3-2-15,17-6-3 16,7-8 4-16,7-9 11 15,4-3-18-15,-2-3 1 16,-2-18 9-16,-3-7 0 0,-4-4-10 16,-2-3 0-16,0-6-6 15,-10-2-22-15,1-1 28 16,-5-2 0-16,-1 2 3 16,-3 8 1-16,-5 8-4 15,-2 14 0-15,0 5-4 16,-2 9 9-16,0 0-5 15,0 0 0-15,0 0-6 16,0 0-11-16,0 9 15 16,-6 13 2-16,-10 4-8 15,-4 9 17-15,2 0-9 16,1 5 2-16,3 5 7 16,7 0 13-16,5 3-21 0,2 3-1 15,0-5 12-15,0-6 0 16,13-8-12-16,3-10 0 15,1-10 9-15,0-7-15 16,3-5 6-16,2 0-28 16,0-20-10-16,-2-9-179 15,-9-7-146-15</inkml:trace>
  <inkml:trace contextRef="#ctx0" brushRef="#br0" timeOffset="45049.64">24083 4088 371 0,'0'0'381'0,"0"0"-147"16,0 0-114-16,0 0-19 16,0 0-20-16,0 0-74 0,56-4-6 15,13 1-1-15,7-2-106 16,5-7-87-16,2-2-313 16</inkml:trace>
  <inkml:trace contextRef="#ctx0" brushRef="#br0" timeOffset="45391.62">24805 4127 195 0,'0'0'537'16,"0"0"-318"-16,0 0-75 16,0 0 26-16,0 0-101 15,0 0-6-15,-64-35-42 16,86 26-2-16,7-1-38 15,5 3 12-15,3 3-49 16,-1 4 17-16,-1 0-107 0,-6 12-54 16,-8 9-156-16,-13 2-173 15</inkml:trace>
  <inkml:trace contextRef="#ctx0" brushRef="#br0" timeOffset="45545.53">24799 4335 261 0,'0'0'334'0,"0"0"-110"0,0 0-90 15,0 0-13-15,0 0 28 16,0 0-93-16,-20 10-15 16,71-32-41-16,9-2-32 15,7 4 3-15,7 2-117 16,1 2-134-16,0-3-255 16</inkml:trace>
  <inkml:trace contextRef="#ctx0" brushRef="#br0" timeOffset="46075.69">25505 4122 487 0,'0'0'346'16,"0"0"-219"-16,0 0-14 15,0 0-42-15,0 0-38 16,0 0 8-16,41-102-27 16,-30 75-12-16,-5 1 25 15,1-6-25-15,0 3 48 16,-5 3-31-16,1 2-13 15,-3 8 39-15,0 4-39 16,0 8 5-16,0 4-11 16,2 0 16-16,-2 0-27 0,0 0 11 15,0 0-7-15,0 16-12 16,0 12 12-16,0 8 7 16,-10 8 0-16,4 4 11 15,1 2-12-15,1 4 1 16,4 3 0-16,-2-3-8 15,2-4 15-15,0-2-7 16,-2-8 0-16,0-8 8 16,-3-6-17-16,3-8 9 15,-1-6 0-15,1-8-7 16,2-2 7-16,-2 1 0 16,-1-3-1-16,-3 0 11 15,-5 0-12-15,-5 0 2 16,-6 0 0-16,0 0 2 15,4 0 9-15,5 0-11 0,5 0 21 16,6 0-16-16,2 0 27 16,0 0-29-16,0 0 2 15,18 0 31-15,18-12-32 16,9-5-4-16,6 0 0 16,2 5-53-16,5-2-2 15,3-5-102-15,-10-3-315 16</inkml:trace>
  <inkml:trace contextRef="#ctx0" brushRef="#br0" timeOffset="46922.2">21923 3771 34 0,'0'0'73'15,"0"0"-11"-15,0 0 42 0,0 0 57 16,0 0-26-1,0 0 6-15,49-41-16 0,-44 31-60 16,-1-1 68-16,-2 5-58 16,-2 2-15-16,0 1 2 15,0 3-53-15,0 0 29 16,0 0-19-16,0 0-12 16,0 0 4-16,0 7-11 15,-17 25 0-15,-12 22-15 16,-14 20 14-16,-1 11 1 15,-1 15 0-15,7 5 10 16,18-1 3-16,18-2-13 0,2-8 0 16,49-11-2-16,34-13 10 15,37-20-13-15,38-15 5 16,25-26-89-16,11-9-154 16</inkml:trace>
  <inkml:trace contextRef="#ctx0" brushRef="#br0" timeOffset="47629.8">26063 3575 23 0,'0'0'106'0,"0"0"35"16,0 0 5-1,0 0 3-15,0 0 8 0,0 0-10 16,-78-62-86-16,78 62 28 16,0 0-58-16,18 21-16 15,20 37-19-15,18 35 6 16,4 27-2-16,-10 21 32 16,-13 9-18-16,-29-1-3 15,-8-6 25-15,-35-11-22 16,-25-16 30-16,-14-16-41 15,-4-13-1-15,2-15-4 16,9-20-41-16,18-18-120 0,15-27-211 16</inkml:trace>
  <inkml:trace contextRef="#ctx0" brushRef="#br0" timeOffset="56243.72">1404 7740 120 0,'-13'0'102'0,"4"0"-101"15,9 0-1-15,0-4-11 16,0-12-111-16</inkml:trace>
  <inkml:trace contextRef="#ctx0" brushRef="#br0" timeOffset="57162.88">1497 7550 310 0,'0'0'203'0,"0"0"-95"16,0 0-25-16,0 0-10 16,0 0-30-16,0 0 44 15,29-51-31-15,-21 40 1 16,-4 1 42-16,-2 2-41 15,-2 3 9-15,0 4-16 16,0 1-44-16,0 0 31 16,0 0-38-16,-10 0 0 0,-13 11-18 15,-11 13 21 1,-6 6-3-16,2 2 0 0,2 1 6 16,12-7-8-1,8-4 2-15,9-4 0 0,7-7-23 16,0 1 7-16,25-4-1 15,10-1 14-15,17 1-4 16,6 0 1-16,4 2 6 16,-8 2 0-16,-14 4-21 15,-17 0 14-15,-17 0-9 16,-6 2 1-16,0 4-9 16,-25 3 24-16,-12-4 0 15,-3-1 5-15,-1-7 13 16,3-8-8-16,9-2 7 15,7-3 8-15,7 0-25 0,5 0 40 16,8 0-35-16,0-3 1 16,2-2-12-16,0-6-2 15,22 1-98-15,18 0-128 16,7-8-299-16</inkml:trace>
  <inkml:trace contextRef="#ctx0" brushRef="#br0" timeOffset="57545.03">1914 7479 623 0,'0'0'153'0,"0"0"-14"16,0 0-83-16,0 0 40 15,0 0-45-15,0 0-7 16,-8-134 4-16,8 122-44 15,0 4 33-15,0 4-6 16,0 2-14-16,0 2 30 16,0 0-47-16,0 0 0 15,0 0-3-15,0 20-30 16,0 18 18-16,0 17 14 16,0 5 1-16,-5 1 1 15,-2 4 0-15,0-1-1 16,3-4 0-16,0-4 5 0,4-10-5 15,0-12 0 1,0-12 0-16,0-9-15 0,2-8 10 16,7-5-58-1,0 0 8-15,0 0-53 0,-1-19-7 16,-3-6-217-16,-5-5-271 16</inkml:trace>
  <inkml:trace contextRef="#ctx0" brushRef="#br0" timeOffset="58797.17">1719 7718 555 0,'0'0'273'16,"0"0"-140"-16,0 0-24 0,0 0-52 15,0 0 0 1,0 0-30-16,33-12-23 0,11 2 19 16,10-3-23-16,2 0 0 15,-8-5 1-15,-3 4 3 16,-11 0-8-16,-8 4-4 15,-5 4-21-15,-6 0 17 16,-2 3-1-16,-4 3 10 16,0 0-1-16,0 0-30 15,2 0 34-15,2 12 0 16,1 5 2-16,-3-3-11 16,0 0 9-16,-4-2 0 15,0-6-2-15,-5-2 4 16,-2-2-2-16,0-2 0 15,0 0 6-15,0 0 48 0,0 0-22 16,0 0 8-16,0-6-7 16,0-11-24-16,0 2-9 15,0-2 0-15,0 3 7 16,0 0-14-16,0 3 7 16,0 3 0-16,0 2-3 15,-2 4 8-15,-10 2-13 16,-1 0 8-16,-7 0 0 15,-2 13-19-15,-3 10 19 16,1 7 0-16,1 2-9 16,6 0 6-16,3-3 3 15,5-2 0-15,3-5 1 16,4-7-13-16,2-8 12 16,0-5-8-16,0-2 4 0,0 0 7 15,11-14-3-15,9-10 0 16,-1 0 9-16,0-2-5 15,-4 3-4-15,-1 3 0 16,-1 6-3-16,-4 2 3 16,-2 7 0-16,-5 3 0 15,0 2 3-15,0 0-22 16,0 0 10-16,5 10 9 16,2 12 6-16,4 4 7 15,3-2-6-15,-1-4-7 16,4-4 8-16,-2-6 4 0,3-6-10 15,7-4-2-15,2 0 0 16,7-6-3-16,1-18 1 16,-1-4-22-1,-3-2-40-15,-4-4 22 0,-6 0-35 16,-3-1 67-16,-5 4-5 16,-5 3 30-16,-4 7 17 15,-6 7 9-15,0 4-29 16,0 6 41-16,0 3-47 15,0 1-5-15,-6 0-2 16,-12 4-26-16,-5 15 27 16,2 5 0-16,0 5 3 0,5 0-16 15,10 2 13-15,1-4 0 16,5-4-10-16,0-5 14 16,9-10-4-16,9-4 0 15,3-4 2-15,-6 0 0 16,3-12-1-16,-3-12-1 15,-1-4 6-15,-1-4 4 16,-7-1-10-16,4 5 8 16,-4 6-3-16,-1 7 40 15,-1 6-37-15,-2 7 13 16,0 2-10-16,3 0-11 16,4 0-1-16,4 4-7 15,5 21 8-15,2 11 8 16,-4 10-8-16,-1 12 0 15,-8 10 7-15,-4 7 9 0,-3 0-16 16,0 2 0-16,0-7 10 16,0-7-4-16,-6-5-6 15,-2-7 0-15,-5-15 17 16,-3-12-1-16,3-11-7 16,6-12 22-16,5-1-16 15,-5 0 75-15,-4-16-49 16,-5-18-12-16,-1-14 3 15,5-8-17-15,3-8-8 16,7-2-7-16,2 0 6 16,0-1-29-16,14 5-7 15,12 8-39-15,12 4 26 16,4 12-86-16,0 6-131 16,-1 6-268-16</inkml:trace>
  <inkml:trace contextRef="#ctx0" brushRef="#br0" timeOffset="59210.94">2893 7553 389 0,'0'0'274'16,"0"0"-192"-16,0 0-28 15,0 0 21-15,0 0-67 16,0 0 12-16,-7 39 9 16,7-29-29-16,11-2 36 15,3-4-35-15,1-3 3 16,3-1 41-16,3 0-39 0,0 0 29 15,2-13-14 1,-3-3-19-16,-7-5 26 0,-3 4-28 16,-8-2 1-16,-2 3-10 15,0 2 9-15,0 3 0 16,-5 2-1-16,-8 5 6 16,-6 4-24-16,2 0 19 15,-5 0 0-15,-1 15-17 16,4 5 25-16,-2 2-8 15,3 6 11-15,5-1-3 16,4 8 27-16,7-1-21 16,2 1 3-16,0 2 54 0,17-4-63 15,12-8 25 1,11-9 1-16,10-10-31 0,8-6 36 16,6-1-39-16,3-28-35 15,-3-7-14-15,-5-10-223 16,-6-8-396-16</inkml:trace>
  <inkml:trace contextRef="#ctx0" brushRef="#br0" timeOffset="60005.23">3838 7285 212 0,'0'0'250'0,"0"0"-190"16,0 0-1-16,0 0 27 15,0 0-46-15,0 0 28 16,-15 11 2-16,15-11 5 16,0 0 63-16,0-14-40 15,8-10-75-15,8-1-23 16,4-4 15-16,0 7-17 15,0 4 2-15,5 8-1 16,-3 9-18-16,2 1-18 0,-3 0-5 16,-10 20 21-1,-9 6-34-15,-2 6 30 0,-7 7 24 16,-22 7 1-16,-8 3 24 16,-2-5-21-16,6-6-3 15,11-10 0-15,8-13 11 16,10-10-11-16,4-5 3 15,0 0-1-15,11-7 80 16,16-11-82-16,8-3 0 16,8 7-3-16,1 12-28 15,1 2 10-15,-7 0 4 16,-13 2 17-16,-15 8-10 0,-10 2 19 16,0 2-9-16,-13 5 50 15,-18 2 2-15,-4 1 17 16,-4-2-53-16,6-1-4 15,11-8-2-15,8-2-10 16,10-7-39-16,4-2-97 16,6 0-182-16</inkml:trace>
  <inkml:trace contextRef="#ctx0" brushRef="#br0" timeOffset="61402.52">5309 7395 185 0,'0'0'209'0,"0"0"-119"15,0 0-63 1,0 0 13-16,0 0-11 0,0 0 46 16,0 0 54-16,-193-20-17 15,193 20-1-15,0 0-97 16,38 0 15-16,26 0-25 15,38 0 10-15,30 0-14 16,24 2 0-16,15 0 7 16,8 0-17-16,-5-2 10 15,-23 2-33-15,-24 1 7 16,-31 0-21-16,-34-3 41 16,-25 2-2-16,-24-2 8 15,-11 0 66-15,-2 0 35 16,0 0 26-16,-11-12-69 15,-7 2-57-15,-2-2 24 0,-2 2-25 16,-3 3 11-16,5 2-8 16,1 3-3-16,7 2 0 15,3 0-7-15,7 0 8 16,2 0-4-16,0 0 3 16,0 0-11-16,0 0-6 15,0 0 4-15,0-2-17 16,0 2 29-16,0 0-26 15,0 0 27-15,0 0 0 16,0 0 5-16,0 0 8 16,0 0-13-16,0 0 0 15,0 0-5-15,0 0 13 16,0 0-8-16,0 0 0 16,0 0 4-16,-9 0 2 0,-9 0-4 15,2 0-2-15,1 0 22 16,2 0-8-16,5-3 1 15,2 0 3-15,4-6-13 16,0 4 24-16,0-3-29 16,-1 0 0-16,1 2-2 15,2-2 11-15,-2 6-9 16,0-2 2-16,2 2 12 16,0 2-4-16,0-3-10 15,0 0 0-15,0-1-12 16,6-1 9-16,3 4 3 0,-5 1 0 15,-2 0-8-15,3 0-11 16,0 0 4-16,4 8 12 16,4 9-24-1,7 3 35-15,9-6-8 0,4 1 0 16,1-6 9-16,-5-7-14 16,-11-2 5-16,-9 0 0 15,-7 0-10-15,-2 0 22 16,0 3-12-16,0 3 10 15,-15 8 4-15,-16 7-1 16,-8 10-13-16,1 10 0 16,5 11-22-16,8 2 9 15,12-10-174-15,13-20-401 16</inkml:trace>
  <inkml:trace contextRef="#ctx0" brushRef="#br0" timeOffset="105377.21">7902 7032 149 0,'0'-1'80'0,"0"-2"10"15,0 0-33-15,0 3 22 16,0-1-6-16,0 1-11 16,0-2 28-16,0 2-33 15,0 0-19-15,0 0 21 16,0 0-52-16,0 0 13 16,0 0-20-16,0 0-10 15,0 0 5-15,0 6-9 16,0 11 14-16,0 2-6 15,-5-3 10-15,-3 0-4 16,1-4 0-16,0-3 2 0,5-4 3 16,-1-3-4-1,3 1-1-15,0-3 39 0,0 0-31 16,0 0 41-16,0-9-28 16,0-6-8-16,0-2-20 15,0 0 7-15,0-2 0 16,0 3-10-16,12 0-6 15,1 4 12-15,3-2 4 16,4 6 0-16,2 0 11 16,3 6-7-16,0 2-4 15,0 0 12-15,-2 0-4 16,0 0-7-16,-3 10-1 16,-5 5 1-16,-1-6-11 15,-3 1 10-15,-5-3-16 0,-4-4 15 16,1-3-14-16,1 0 15 15,3-3 5-15,2-11 4 16,2-7-10-16,-4 1 1 16,0 3 0-16,-1 2-10 15,-2 4-9-15,-1 2 16 16,1 3 2-16,-4 0-8 16,2 2 3-16,1 2 6 15,-1 0 0-15,0-1 9 16,-2 0 1-16,3-1-8 15,-3 2 32-15,0-2-21 16,0 0 21-16,0 0-29 0,0 0-3 16,0-1 13-16,0 1-4 15,0 3-11-15,0-1 0 16,0 0 11-16,0 0-11 16,0 0 6-16,0-3 5 15,0 5 33-15,0-1-42 16,0 1 16-16,0 0-18 15,0 0-3-15,0 0 1 16,0 1-18-16,0 22 20 16,-7 11-10-16,-5 10 10 15,4 12 0-15,-1 6-4 16,-3 3 8-16,4-7-7 16,-6-4 3-16,3-8 0 15,-6-4 4-15,-1-6 2 16,-3-6-6-16,2-4 9 0,-2-5 3 15,3-10-15-15,1-2 3 16,1-8 0-16,1-1 73 16,-6 0-34-16,1-18 0 15,-2-4-3-15,2 0-35 16,7 2 18-16,3 6-7 16,4 6-8-16,4 4 18 15,2 1-21-15,0 3-1 16,0 0 0-16,0 0-56 15,0 0-46-15,0 9-79 16,4 9 46-16,16-4-133 0,7-10-297 16</inkml:trace>
  <inkml:trace contextRef="#ctx0" brushRef="#br0" timeOffset="106329.21">8375 7103 60 0,'0'0'64'15,"0"0"-10"-15,0 0 28 0,0 0 1 16,0 0 14-16,0 0-8 15,8-92-24-15,-8 75 14 16,0 2-26-16,0 3 4 16,0 3 11-16,0 1-43 15,0 4 10-15,0 2-11 16,0 2-24-16,0 0 5 16,0 0-5-16,0 0-16 15,0 21 1-15,0 16-3 16,-8 9 18-16,-9 6 7 15,2 9-5-15,-3-1 29 16,1 1-28-16,-1-4 1 16,3-10 8-16,5-12 0 0,1-7-12 15,3-7 0-15,4-10 0 16,-3-2 8-16,5-7-8 16,0-2 0-16,0 0 36 15,0-13-24-15,9-17-10 16,18-8-2-16,6-4-4 15,1 1-15-15,-3 4 19 16,-7 9 0-16,-8 12-17 16,-5 5 17-16,-4 11-3 15,-3 0-12-15,0 4-1 16,-1 21 0-16,-1 9 15 16,-2 2 1-16,0 3 6 15,0-4 8-15,0-3-12 16,0-3 2-16,0-7-2 0,0-7 18 15,7-2-20-15,4-8 0 16,9-5 3-16,4 0 3 16,3 0 21-16,4-12-22 15,0-9-2-15,-2-4 8 16,0-5-10-16,0 0-1 16,-4-3 6-16,-2-1 3 15,-6 2-9-15,-1 3 0 16,-5 3 2-16,-3 4-2 15,0 3 0-15,-2 4-11 16,-4 0 8-16,-2 6-31 0,0 0 26 16,0 6-5-1,0 1-18-15,-6 0 27 0,-8 2-36 16,1 0 22-16,-3 0 10 16,-3 14-8-16,0 5 13 15,-1 6 1-15,5 5 2 16,-1 4-3-16,7 2 7 15,7 2 3-15,2-2 26 16,0-4-18-16,4-6 12 16,17-8-2-16,6-8 1 15,6-10 25-15,5 0-10 16,5-10-24-16,-1-18 10 0,-3-6-27 16,2-2-34-1,-5 0-58-15,-3-4-129 0,-2 2-374 16</inkml:trace>
  <inkml:trace contextRef="#ctx0" brushRef="#br0" timeOffset="108070.07">9718 6962 223 0,'0'0'207'0,"0"0"-35"16,0 0-42-16,0 0-29 15,0 0-45-15,0 0-30 16,0-32-26-16,0 43-12 15,0 24 2-15,0 9 18 16,0 6-8-16,0 4 7 16,-4-1-6-16,-4-3 26 15,0-7-23-15,-1-5 8 16,5-6 16-16,-2-5-28 0,1-8 17 16,3-8-6-16,2-8-11 15,0-3 28-15,0 0-26 16,0 0 20-16,0-11 57 15,0-15-79-15,22-9-7 16,5 0-15-16,6 3-22 16,2 2 23-16,4 10-29 15,-3 9 13-15,-3 10 15 16,-4 1-59-16,-7 4 36 16,-9 17 4-16,-13 8 2 15,0 0 33-15,-6 2-10 16,-21-2 16-16,-6 3 29 15,-3-7-23-15,-5-3 22 16,4-6-8-16,3-6-15 16,10-5 38-16,9-5 5 0,3 0-6 15,3-11 20-15,3-9-35 16,1 2 13-16,3 1-8 16,2 2 5-16,0 5 27 15,0 2-57-15,0 6 7 16,0 2-2-16,0 0-11 15,0 0-2-15,0 0 1 16,0 0-11-16,0 0 2 16,0 9 1-16,0 6 8 15,0 1-7-15,9 2 16 16,2-2-9-16,5 0 0 16,1-4 1-16,10-1-9 15,6-8 8-15,6-3-2 16,5 0-6-16,3-10-27 0,-3-14 17 15,2-6-20-15,-7-2-16 16,-5-2 35-16,-7 0-15 16,-7 4 34-16,-5 0-9 15,-4 2 17-15,-2 5-8 16,-4 4 0-16,-1 5 2 16,-4 5 8-16,0 4-10 15,0 2 0-15,0 3 2 16,0-1-2-16,-6 1-5 15,-10 0 3-15,-2 0-6 16,0 0-2-16,1 13 10 0,-1 8 0 16,-3 3-15-1,4 6 7-15,5 4 8 0,1 2-1 16,9 0 7-16,2-4-12 16,0-2 6-16,0-6 0 15,13-8-9-15,5-6 17 16,5-5-8-16,4-5 4 15,2-5 4-15,4-19 19 16,3-10-27-16,-3-4-1 16,-4-2-6-16,-4-1 11 15,-4 0-4-15,-7 2 0 16,-1 6 4-16,-3 7-7 0,-2 5 3 16,-1 10 0-1,-5 7 33-15,2 4-33 0,-2 0-1 16,4 4-10-16,2 21-3 15,5 10 13-15,6 3 1 16,1 0 0-16,4-3 5 16,-4-2-1-16,-2-8-4 15,-9-6 23-15,-9-3-20 16,0-2 24-16,0-2 1 16,-25-2-8-16,-6-3 43 15,-4-7-52-15,-1 0 9 16,1 0-2-16,6 0-16 15,8-7 17-15,10 3-14 16,8 2-2-16,3 2 15 0,0 0-18 16,0 0-16-16,21 0 4 15,8 14-13-15,8-4-26 16,6-4-57-16,-3-4-31 16,0-2-46-16,-4-4-84 15,-4-20 24-15</inkml:trace>
  <inkml:trace contextRef="#ctx0" brushRef="#br0" timeOffset="108347.07">10663 7212 44 0,'0'0'116'0,"0"0"25"16,0 0 33-16,0 0-11 15,0 0-56-15,0 0 2 16,41-224-33-16,-41 218-6 16,0 6-3-16,0 0-56 15,0 0-10-15,0 0-1 16,0 6-26-16,0 22 26 0,-16 8 7 15,3 8-4-15,-5 2 16 16,3 2-15-16,1 0 3 16,3 1 4-16,2-8-2 15,6-4 2-15,3-7-11 16,0-10 11-16,0-3-4 16,0-12-7-16,0-3-21 15,0-2-10-15,6 0-17 16,2-22 6-16,1-9-183 15,-5-4-154-15</inkml:trace>
  <inkml:trace contextRef="#ctx0" brushRef="#br0" timeOffset="108509.12">10663 7212 115 0,'-100'-3'377'0,"100"3"-105"16,0 0-53-16,0 0-144 16,0 0-54-16,0 0-21 15,9-5 5-15,30 12 37 16,7-6 1-16,12-1-30 15,9 0 15-15,2-3-28 16,5-11-50-16,-1-6-129 16,1-5-337-16</inkml:trace>
  <inkml:trace contextRef="#ctx0" brushRef="#br0" timeOffset="109652.04">11794 7031 311 0,'0'0'267'16,"0"0"-108"-16,0 0-16 16,0 0-68-16,0 0-24 15,0 0 2-15,-9-20-53 16,9 20 1-16,0 0-10 0,0 13 5 16,0 11 4-16,-5 8 32 15,3 5-9-15,-2 3 27 16,2-2-36-16,0 2-8 15,0-5 14-15,2-3-13 16,-3-6-7-16,0-9 0 16,1-5 11-16,0-6-12 15,2-4 1-15,-2-2 0 16,2 0 31-16,-2 0-21 16,-1-2 43-16,-1-21-30 15,0-6-6-15,2-7-14 16,2-8-3-16,0-2 0 15,0-5-1-15,0 5 6 16,4 6-5-16,7 6 0 0,1 12 11 16,-6 6-4-16,-2 7-7 15,-2 7 0-15,1 2 14 16,1 0-14-16,8 0-3 16,1 19 2-16,9 13-7 15,1 4 1-15,-2 4 7 16,2-4 0-16,-3-3-17 15,-2-12 0-15,-2-6-10 16,-3-9 16-16,1-6-37 16,-2-3 43-16,2-24-17 15,1-14-39-15,-1-5 26 16,-1-2-6-16,0 4 33 0,1 6 4 16,-1 9 8-1,1 6 11-15,-3 7 33 0,-5 8-24 16,-4 3 37-16,1 5-61 15,0 0-5-15,-3 20-5 16,0 15 10-16,0 9 27 16,-23 2-23-16,1 4 1 15,-5-2 11-15,0-2-12 16,5-6-4-16,4-6 0 16,5-9 0-16,8-9-6 15,1-10 6-15,4-6-38 16,0 0 34-16,0-8-2 15,9-20 4-15,11-12-13 16,0-8-27-16,3-7 28 16,-2 1-9-16,0 8 14 0,-1 5-7 15,-7 14 19-15,1 9-3 16,-3 7 14-16,-5 9-12 16,3 2 29-16,-2 0-31 15,2 0 10-15,-3 23 0 16,-4 12 3-16,-2 11 11 15,0 5-12-15,0 9 0 16,-8 0-10-16,-6 3-2 16,5-6-49-16,9-12-21 15,0-11-133-15,5-18-199 16</inkml:trace>
  <inkml:trace contextRef="#ctx0" brushRef="#br0" timeOffset="109989.42">12407 6978 592 0,'0'0'279'0,"0"0"-154"15,0 0-40-15,0 0-6 16,0 0-75-16,0 0 1 16,2-34-5-16,-2 34-17 15,3 9 9-15,-1 12 9 16,-2 7-1-16,0 8 31 15,0 6-30-15,0 2 21 0,0 5-16 16,0-5-3-16,0-4 14 16,0-8-17-16,0-10 0 15,0-8 6-15,0-11 2 16,0-3 3-16,6 0 21 16,21 0 1-16,11-5 8 15,7-11-41-15,1 0-8 16,-3 4 1-16,-7 6-82 15,-3 6-75-15,-4 0-137 16,0 0-341-16</inkml:trace>
  <inkml:trace contextRef="#ctx0" brushRef="#br0" timeOffset="111009.7">13232 7263 87 0,'0'0'277'0,"0"0"-120"15,0 0-52-15,0 0-11 16,0 0-30-16,0 0 37 16,-2 2-78-16,2-17-9 0,0-2 41 15,6-4-51 1,3 4 8-16,0-1-12 0,2 4 7 15,-2 5-13 1,-3 4 6-16,0 5-5 0,0 0-7 16,1 0-17-16,1 17 29 15,0 9-6-15,-2 6 6 16,1 2-5-16,-5-1 5 16,0-3 0-16,0-4 2 15,0-8 0-15,-2-4-2 16,0-10 0-16,0-1 8 15,0-3-8-15,0 0 2 16,8 0 6-16,2-15 0 16,6-11-8-16,4-6-21 0,5-2 16 15,-1 0-41-15,1 1 43 16,-3 10-2-16,-4 7 5 16,-7 7 13-16,-3 6-11 15,0 3 5-15,3 0-7 16,-1 20 8-16,0 10-6 15,-4 2 7-15,-1 0-6 16,-1-2 28-16,0-7-27 16,-4-2-1-16,2-7-3 15,2-6 9-15,-4-4-9 16,2-4 2-16,0 0 1 0,2-6 47 16,5-18-50-16,5-10-1 15,3-2-10-15,1-3-29 16,-3 3 40-16,4 7 0 15,-6 4 0-15,-2 10 11 16,0 4-11-16,-4 9 22 16,2 2-2-16,2 0-13 15,2 6 6-15,1 15 21 16,-3 7 15-16,-3 6 28 16,0 2-55-16,-4 0 6 15,0-2-12-15,1-5-7 16,-1-4-5-16,-2-6-4 15,0-10-6-15,0-4 3 16,8-5-80-16,5 0-48 16,3-11-27-16,7-17-405 0</inkml:trace>
  <inkml:trace contextRef="#ctx0" brushRef="#br0" timeOffset="112561.24">14193 7157 19 0,'0'0'561'16,"0"0"-435"-16,0 0-87 16,0 0-12-16,0 0 24 15,0 0-9-15,-3 2-15 16,3-2 13-16,-4 4-38 16,-5 4-2-16,-2 3 24 0,-5 7-22 15,-1 6 22-15,1 2-10 16,1 6-9-16,3 1 19 15,8-1-24-15,4-5 0 16,0-8 5-16,0-6 4 16,8-10-9-16,10-3 0 15,0 0 0-15,-2-2 19 16,-3-19-19-16,1-8-8 16,-4-5 1-16,0-8-19 15,-6-3 25-15,-4-2-3 16,0 3 4-16,0 9 10 15,-9 9-10-15,-6 12 16 0,-4 10 38 16,4 4-52-16,-1 0 19 16,3 11 0-16,1 12-11 15,6 5 15-15,6 3-22 16,0-1-3-16,0-4 33 16,23-3-28-16,8-3 12 15,4-3-14-15,8-5 3 16,1-6-6-16,0-6 0 15,4 0-29-15,-6 0 16 16,-2-8-36-16,-2-10 26 16,-7 0 10-16,-2 0 13 15,-6 4-4-15,-6 1 4 16,-3 6 0-16,-5 2 38 0,-5 5-33 16,-2 0 11-1,2 0-16-15,2 0 3 0,-2 0-14 16,0 0 11-16,-4 0 0 15,0 0-4-15,0 0 15 16,0 0-11-16,0 0 15 16,0 0 1-16,0 0 28 15,-10-11-44-15,-7-6 0 16,-1-1-2-16,1 0 9 16,-3 5-7-16,5 2 0 15,-2 7 2-15,2 4 2 16,-1 0-4-16,1 0 0 15,-5 13-10-15,1 10 18 16,2 5-8-16,1 3 0 16,3 1 7-16,9-1-5 0,4 0-2 15,0-5 0-15,2-6 4 16,20-6 5-16,4-6-9 16,4-8 0-16,-1 0 9 15,-3-6-17-15,1-24 8 16,0-10 0-16,-2-8-13 15,0-7 18-15,-8-1-5 16,-6-2 0-16,-6 8 8 16,-5 6-6-16,0 14-1 15,0 11 0-15,0 14 53 16,0 3-47-16,0 2 8 16,0 0-15-16,0 18-13 15,-12 14 11-15,-3 6 2 0,-1 6 0 16,1 2-2-16,1 1 6 15,3-1-4-15,7-2 0 16,4-6 6-16,0-2-10 16,0-6 4-16,6-3 0 15,13-8 0-15,2-5 6 16,8-7-6-16,2-4 0 16,8-3 2-16,-1 0-4 15,1-22 2-15,1-6 0 16,-3-4-14-16,-6-4 10 15,-2-2-6-15,-12 0 8 0,-3 2-26 16,-5 5 26-16,-7 7 0 16,0 9 2-16,-2 4-3 15,0 9 11-15,0 2-8 16,0 0 0-16,0 0-22 16,-13 18 18-16,-7 6 1 15,1 1 3-15,4 0 1 16,4 4 5-16,8 0-6 15,3-2 0-15,0-3 9 16,14-4-9-16,13-8 0 16,7-7 2-16,3-5 9 15,3 0-5-15,3-21-6 16,-1-11 0-16,-4-8 3 0,-7-5-6 16,-9-3 3-1,-6-2 0-15,-7 0 0 0,-5-2 6 16,-2 2-6-16,-2 5 0 15,0-1 5-15,0 14-5 16,0 13 0-16,0 7 0 16,0 10-4-16,0 2 5 15,0 0-1-15,0 0 0 16,0 0-15-16,-2 14 13 16,-6 12 2-16,-4 4 0 15,-1 11-1-15,-5 4 3 16,-2 9-2-16,0 9 0 15,3 2 1-15,7 0-1 16,10-9 0-16,0-14 3 0,2-11 11 16,21-10-7-16,6-13-7 15,6-8 0-15,10-3-3 16,2-24 0-16,-2-9-72 16,-8-7-180-16,-12-3-239 15</inkml:trace>
  <inkml:trace contextRef="#ctx0" brushRef="#br0" timeOffset="114376.75">16266 7106 62 0,'0'0'141'0,"0"0"44"0,0 0-18 16,0 0-45-16,0 0 11 15,0 0-41-15,0-20-15 16,0 11-17-16,0 2-19 15,0 1 6-15,-2 6-28 16,2 0-13-16,-2 0-6 16,-8 0-14-16,-1 24 9 15,-4 12-1-15,-1 6 9 16,5 1-12-16,2 1 9 16,2-2 0-16,5-4 0 15,2-8 1-15,0-7-2 16,0-12-23-16,0-9-42 15,0-2 53-15,18-13 10 16,2-19 0-16,2-6 0 16,-6 1-29-16,-1 1 32 0,-4 5 0 15,-1 8 3-15,-2 7-7 16,3 6 4-16,1 4 0 16,-1 6 2-16,-1 0 2 15,2 4 3-15,-1 17 13 16,-5 8-2-16,4 5 15 15,-3-2-15-15,1-4-17 16,2-8 15-16,-2-6-11 16,-1-8-5-16,-3-6 0 15,3 0 9-15,2-3 4 16,2-18-13-16,0-7-11 16,1-4 9-16,-4-5-50 0,-1 0 22 15,-5-4 23-15,0 5-2 16,-2 6 9-16,0 10 1 15,0 8 4-15,0 10 64 16,0 2-40-16,0 0-20 16,0 13-9-16,0 10 0 15,0 5 18-15,0 3-17 16,0-4 4-16,0 0 5 16,0-7-4-16,3 0-6 15,10-6 0-15,5-2 3 16,0-3-10-16,4-6 0 15,-1-3-6-15,0 0 5 16,0 0-8-16,-3-17 16 0,-1-6-2 16,1-6-8-16,-1-2 6 15,0-1 4-15,-4-3 0 16,-2 6 0-16,-4 4 8 16,-3 10-8-16,-4 6 21 15,0 5-18-15,0 4 25 16,0 0-28-16,0 0-6 15,0 22-1-15,-16 9 6 16,1 2 1-16,6 3 0 16,2 0 0-16,5 3 0 15,2-3 0-15,0 2 1 16,0-2 0-16,0-7 0 16,7-6-1-16,6-9 0 0,5-11-25 15,2-3 16-15,2 0 0 16,1-14-3-16,2-15 3 15,-2-12-28-15,0-5 8 16,-5-3 27-16,-5-4-15 16,3 0 17-16,-5 4 7 15,-3 3-7-15,6 8 35 16,-7 6-31-16,4 9 11 16,-4 3 6-16,-3 11-17 15,-1 3 23-15,-1 4-14 16,-2 2-11-16,0 0 19 15,0 0-21-15,0 0 0 16,0 22-4-16,0 7 10 16,-7 16 12-16,-7 3-12 0,1 6 0 15,4 4 6-15,4-4-12 16,5-1 0-16,0-4 0 16,0-12 9-16,17-7-9 15,-2-10 0-15,1-9 3 16,-5-11-9-16,5 0 6 15,3-9 0-15,6-21-6 16,2-12-1-16,-3-7 5 16,-3-4-11-16,-6-3-32 15,-1-1 31-15,-8 5-16 16,1 2 22-16,-3 8-9 16,-2 10 25-16,-2 8-8 0,0 10 6 15,0 7 1-15,0 6 41 16,0 1-48-16,0 0 5 15,0 13-17-15,-15 12 14 16,-3 11-2-16,3 7 0 16,1 3 0-16,7 4 23 15,5 0-19-15,2-3 8 16,0-4 26-16,2-8-31 16,11-6-1-16,3-9-6 15,-1-11 3-15,2-9 8 16,0 0-11-16,-1 0-2 15,-1-29-3-15,3-7-83 16,-4-8-14-16,-10-9-129 0,-4-5-412 16</inkml:trace>
  <inkml:trace contextRef="#ctx0" brushRef="#br0" timeOffset="114538.51">16734 6846 756 0,'0'0'246'16,"0"0"-205"-16,0 0-34 16,0 0-14-16,0 0-20 15,0 0-64-15,24 49-101 16,12-44-409-16</inkml:trace>
  <inkml:trace contextRef="#ctx0" brushRef="#br0" timeOffset="115942.58">18363 7136 124 0,'0'0'136'0,"0"0"-39"16,0 0-60-16,0 0-11 15,0 0-24-15,0 0 54 16,-6 37 12-16,4-21-60 0,0-2 0 16,-2-2 17-16,4-3-22 15,0 2 9-15,0-6-5 16,0 0-4-16,0-5 13 16,0 0-15-16,0 0 52 15,0 0 84-15,0-16-88 16,0-10-38-16,0-4-11 15,4-1 2-15,-4-1 6 16,0 6-8-16,0 6 0 16,0 4 18-16,0 8-15 15,-14 6 28-15,-1 2-31 0,-4 0 6 16,-3 14-22 0,-3 11 15-16,3 4 1 0,0 6-9 15,4-1 10-15,5 0-1 16,4-3 0-16,2-4-15 15,2-5 9-15,3-6-49 16,2-8 0-16,0-5 24 16,0-3-40-16,0 0 24 15,7-1 43-15,11-19-14 16,2-5-43-16,-2 0-44 16,2 1 105-16,0 2 6 15,-7 8 28-15,1 4 46 0,-3 10-9 16,0 0-58-1,-2 3 14-15,4 23-3 0,-2 5 23 16,-1 1-16 0,-4-6-24-16,1-6 0 0,-3-5-7 15,0-10-8-15,4-3 8 16,-2-2-65-16,5 0-5 16,5-12-33-16,1-15-128 15,4-6-86-15</inkml:trace>
  <inkml:trace contextRef="#ctx0" brushRef="#br0" timeOffset="116911.32">18638 6900 201 0,'0'0'262'0,"0"0"-54"15,0 0-67-15,0 0-23 16,0 0-47-16,0 0-42 16,20-95 11-16,-20 95-36 15,0 0-5-15,0 0 1 0,-5 7-14 16,-6 10 8-16,2 3 6 15,1 6 0-15,2 6-12 16,2 7 23-16,4 5-11 16,0 4 3-16,0 2 11 15,0-2-8-15,0-6-6 16,0-8 2-16,0-8 3 16,0-7 2-16,0-11-7 15,0-6 0-15,0-2 13 16,0 0 6-16,12-2 40 15,11-18-25-15,12-6-17 0,0-4-13 16,3 2-4-16,-5 3 0 16,1 6 3-16,-5 6-10 15,-3 8 7-15,-1 5 0 16,-2 0-13-16,-8 11 13 16,-9 18 0-16,-6 5-3 15,0 2-10-15,-2 0 5 16,-17-4 8-16,-4-4 0 15,1-8-6-15,-1-6 15 16,8-6-9-16,3-8 6 16,4 0 4-16,3 0 8 15,5-14-7-15,0-11-7 0,9-1-6 16,16-3 2 0,4-2-7-16,2 1 6 0,0 4-10 15,-2 2 5-15,2 2 6 16,-4 1 0-1,2 2-2-15,-4 9 2 16,-6 6 0-16,-5 4-1 0,-10 0-44 16,-1 16 25-16,-3 8-13 15,0 4 8-15,-3 1 13 16,-15 0 9-16,-1-2 3 16,1-6 0-16,7-3 7 15,4-6-14-15,4-7 7 0,3-1 0 16,0-4 9-1,18 0-3-15,7 0 3 0,0 0-9 16,-4 0 9-16,-2 0-9 16,-6 0 0-16,-4 0 0 15,0 0 14-15,-5-4-8 16,-2-4 9-16,5-3 12 16,-2-2-19-16,-1 3 3 15,3 1-11-15,-5 2 7 16,2 1 0-16,-2 2-5 15,-2 1-2-15,3 2 12 16,-3 1-5-16,0 0-2 16,0 0-5-16,0 0 4 15,0 0-15-15,0 0 11 16,0 0-5-16,0 0-1 0,0 0-21 16,0 0 24-1,0 0-18-15,0 0-50 0,0 0 18 16,0 0-50-16,0 0 17 15,0 0-60-15,0 0 8 16,0 0 37-16,0 0 37 16,-9 0 47-16,-2-8 3 15,-3 0-33-15,-1 2-23 16,-1 3-68-16</inkml:trace>
  <inkml:trace contextRef="#ctx0" brushRef="#br0" timeOffset="117211.15">19146 7182 125 0,'0'0'156'0,"0"0"-89"16,0 0-3-1,0 0-27-15,0 0 67 0,0 0-5 16,31 63-70-16,-22-50 1 16,2-1-18-16,0-9-10 15,0-3 35-15,1 0 1 16,1-6 3-16,2-18-8 15,1-10-27-15,-1-4 0 16,-1-6-6-16,-7 1 1 16,-5 4 3-16,-2 5-2 15,-2 13-2-15,-19 9 21 16,-5 8-19-16,-5 4-1 16,-5 4-1-16,0 17 0 0,5 2-11 15,4 1 0-15,10-1-177 16,9-10-220-16</inkml:trace>
  <inkml:trace contextRef="#ctx0" brushRef="#br0" timeOffset="121005.92">19917 6982 116 0,'0'0'203'16,"0"0"-24"-16,0 0-36 15,0 0-29-15,0 0 16 16,0 0-38-16,0 0-8 16,14-75 21-16,-14 75-56 0,0 0-4 15,0 0-35 1,0 0-4-16,0 25-12 0,0 29-13 16,0 26 19-16,-16 20 7 15,1 13 2-15,-4 1-9 16,1-5 0-16,-1-7-12 15,-2-12-15-15,6-12-86 16,1-17-21-16,6-16-85 16,3-24-238-16</inkml:trace>
  <inkml:trace contextRef="#ctx0" brushRef="#br0" timeOffset="121307.75">19896 7025 397 0,'0'0'267'0,"0"0"-127"16,0 0-72-16,0 0-59 16,0 0-3-16,0 0 8 15,137-61-18-15,-99 62 4 16,-5 20 0-16,-13 4 9 15,-9 9-7-15,-7-2-2 16,-4 4 41-16,0 0-20 16,-10 4 6-16,-17-2-4 15,-2-2-19-15,2-8 6 0,8-11-10 16,7-9-103 0,12-8-117-16,0-9-243 0</inkml:trace>
  <inkml:trace contextRef="#ctx0" brushRef="#br0" timeOffset="121695.03">20278 7050 381 0,'0'0'270'0,"0"0"-175"15,0 0-2-15,0 0-69 16,0 0-11-16,0 0-13 0,75-76 0 15,-46 67 12-15,-2 6-4 16,-2 3-11-16,-2 0 3 16,-1 0-8-16,-5 20 3 15,4 4 4-15,-8 8 1 16,-9 2-15-16,-4 4 28 16,0-2-13-16,0-4 26 15,-13-10-21-15,-2-5 33 16,-3-12-10-16,0-3 5 15,2-2 50-15,2 0-37 16,4-7 26-16,3-20-13 16,5-6-54-16,2-6 17 0,0 1-22 15,19 3 1 1,8 1-7-16,5 7 6 0,1 8-36 16,8 7-96-16,-2 7-152 15,-1 3-308-15</inkml:trace>
  <inkml:trace contextRef="#ctx0" brushRef="#br0" timeOffset="123472.72">20835 6986 707 0,'0'0'144'15,"0"0"-81"-15,0 0-58 16,0 0-5-16,0 0-32 15,0 0 32-15,41 18 0 0,-22-11 0 16,-3-4 8-16,-5-1-7 16,-4-2 5-16,0 0 23 15,0 0 41-15,1 0-48 16,1 0 9-16,0-10-18 16,0-4-5-16,0 1-4 15,-2-2-4-15,-3-1 5 16,-1 2-16-16,-3 1 5 15,0 6-2-15,0 0 7 16,-3 7-23-16,-15 0 16 16,-4 0-3-16,0 9 11 15,-1 9-8-15,-1 4 18 16,7 4 4-16,0 6 18 16,9 2-17-16,6 2 17 0,2-2-4 15,0-3-16-15,17-12 17 16,10-6-22-16,4-12 1 15,4-1-8-15,6-4-13 16,1-20-25-16,0-3-44 16,-1-5-17-16,-6 1 14 15,-3 4-37-15,-5 1 29 16,-7 5 77-16,-5 3 16 16,-4-1 52-16,-2 6 9 15,-4 1 8-15,-3 0 21 16,-2 3-46-16,0 2-13 0,0 2 14 15,0 0-32 1,-9 1 9-16,-7 4-9 0,1 0-12 16,-3 0 16-1,-3 9-13-15,2 16-4 0,-1 5 20 16,5 4-17-16,3 4 8 16,10 0-6-16,2-3-1 15,0-10 8-15,20-9-11 16,11-11-1-16,0-5 13 15,1-5-13-15,-3-25-5 16,-8-6-5-16,0-9-25 16,-5-4 32-16,-6-3-10 0,-1-7 13 15,-2-3-10 1,0-1 17-16,-5 5-7 0,2 9 10 16,1 17-3-16,-3 14 44 15,0 13-39-15,-2 5-5 16,2 0-7-16,-2 0-15 15,0 26 2-15,2 6 13 16,-2 9 9-16,0 2 21 16,0-4-29-16,0 4 1 15,0-3 8-15,0 0-3 16,0-2-7-16,0 0 0 16,0-4 4-16,0-1-3 15,0-6-1-15,14-9 0 16,-1-6-2-16,8-8-4 15,-1-4 1-15,4 0-5 0,5-17-21 16,-2-10 21-16,0-1-27 16,-3-2 15-16,-1-1 19 15,-8 2-20-15,-3 5 23 16,-6 6-1-16,-4 6 5 16,-2 3 3-16,0 8-4 15,0 1-2-15,0 0-1 16,0 0-11-16,0 1-1 15,0 18 9-15,-12 3 3 16,4 0 11-16,-1 4 3 16,5 0-6-16,2 0 18 15,2 3-20-15,0-6-6 16,0-5 0-16,2-6 9 16,13-10-10-16,5-2 1 0,1 0 0 15,0-6-6-15,2-15-3 16,4-4-17-16,-2-3 1 15,1-2-26-15,-2 2 33 16,-3 4-6-16,-5 6 24 16,-6 7-5-16,-1 4 14 15,-2 7-8-15,2 0 1 16,0 0 8-16,-3 0 3 16,2 7 1-16,-2 4-5 15,-2 4 24-15,3-2-33 16,-5-1 11-16,2-5-10 0,-1-2 12 15,0-5-13 1,1 2 2-16,0-2-2 0,1 0 29 16,-3 0-29-16,2-2 1 15,0-12-1-15,1-2-32 16,-2-5 16-16,1 2-16 16,-2-6 9-16,0 6 20 15,-2-1-3-15,0 3 6 16,0 10 6-16,0 3 0 15,0 4 22-15,0 0-13 16,-4 0-7-16,-10 16-7 16,-1 9 1-16,1 6-2 0,3 1 14 15,5-2-8 1,6 2-3-16,0-2 2 0,0-2 2 16,2-2 15-16,15-6-18 15,6-8-1-15,-3-8-3 16,0-4 4-16,2 0-6 15,-1-23 2-15,-2-11-21 16,1-1 17-16,-3-5-4 16,0-4 8-16,-1-6 0 15,-1-3-2-15,1-3 2 16,-5 4 0-16,-3 6 4 16,-2 12 17-16,-2 11-21 15,0 14 23-15,-1 4 11 16,-1 5-31-16,-2 0-1 15,0 0-2-15,0 29 0 0,0 9 8 16,0 11 2-16,0 9 4 16,0 0-5-16,-9 2 2 15,5 0-9-15,-2-4-2 16,6-5 1-16,0-10-4 16,0-9 3-16,0-11-24 15,4-13-13-15,4-8-69 16,-1 0-9-16,-1-15-69 15,-1-17-329-15</inkml:trace>
  <inkml:trace contextRef="#ctx0" brushRef="#br0" timeOffset="123639.62">22224 6858 454 0,'0'0'206'0,"0"0"-138"15,0 0-56-15,0 0 63 16,0 0-25-16,0 0-37 15,191-2 1-15,-168 2-14 16,-11-7-11-16,-6 2-40 16,-6-7-185-16,0-3-260 15</inkml:trace>
  <inkml:trace contextRef="#ctx0" brushRef="#br0" timeOffset="123803.53">21856 6655 1053 0,'0'0'180'15,"0"0"-137"-15,0 0-40 0,0 0-6 16,0 0-46-16,0 0-188 16,21 7-460-16</inkml:trace>
  <inkml:trace contextRef="#ctx0" brushRef="#br0" timeOffset="124541">23524 6761 42 0,'0'0'200'0,"0"0"-58"16,0 0-25-16,0 0-32 15,0 0-16-15,0 0 25 16,-7 0 10-16,7 0-7 15,0 0 27-15,-2-2-22 16,0-5-38-16,-1-7-12 16,3-3-47-16,0-2 23 15,0-4-28-15,16 1 1 16,4 1-10-16,4 6 7 16,3 3-16-16,-2 4 9 0,-1 6-20 15,-5 2 24-15,-4 0-3 16,-1 12 6-16,-6 10-12 15,-1 8 13-15,-7 6-4 16,0 5 2-16,-7 3-12 16,-22 4 15-16,-8 2 0 15,-11 2 1-15,-1-2 10 16,-2-3-5-16,8-9-3 16,12-12 15-16,16-13-16 15,13-8 34-15,2-5-4 16,11 0 10-16,32-23 24 0,9-1-61 15,13-2-5 1,0 6 0-16,-4 2-15 0,-4 6 6 16,-8 4-29-16,-5 5-33 15,-3 3-20-15,-8 0-119 16,-1 0-165-16</inkml:trace>
  <inkml:trace contextRef="#ctx0" brushRef="#br0" timeOffset="124972.75">24153 6749 273 0,'0'0'246'0,"0"0"-91"0,0 0-47 16,0 0-12-16,0 0-23 15,0 0-7-15,66-208 11 16,-61 199-9-16,-3 8-5 15,-2 1-7-15,0 0-42 16,-4 0-3-16,-19 24-11 16,-4 8 4-16,0 5-2 15,8 1-2-15,5-1 0 16,7-5 0-16,7-2-7 16,0-5 7-16,0-4 0 15,21-3 3-15,8 1 1 16,4-3-3-16,-2-2-1 15,-6-5 0-15,-8 0 3 0,-7-3-6 16,-10-2 3-16,0 3 0 16,0 4 3-16,0 1 2 15,-18 0 4-15,-5-3 1 16,-1-2 4-16,0-2-16 16,-5-3 2-16,-2-2-2 15,4 0-5-15,4 0-38 16,10-17-66-16,8-9-95 15,5-3-358-15</inkml:trace>
  <inkml:trace contextRef="#ctx0" brushRef="#br0" timeOffset="125039.71">24153 6749 348 0</inkml:trace>
  <inkml:trace contextRef="#ctx0" brushRef="#br0" timeOffset="125295.08">24153 6749 348 0,'-37'-52'537'0,"37"52"-362"0,0 0-44 0,0 0-113 0,0 0-17 16,0 0 6-16,197-52-4 15,-145 48-6-15,-8-1-13 16,-9-4-16-16,-10-1 26 16,-7-3-2-16,-7-2 8 15,-5 1 21-15,-1 4-12 16,-3 6 26-16,-2 2 1 16,3 2-18-16,-3 0 4 15,2 0-22-15,0 6-7 16,0 19-1-16,-2 21 16 0,0 5-1 15,0 7 1-15,0 4-2 16,-11-4 4-16,0-3-10 16,2-5 0-16,5-9-6 15,4-4-77-15,0-11-84 16,9-14-132-16,15-12-324 16</inkml:trace>
  <inkml:trace contextRef="#ctx0" brushRef="#br0" timeOffset="125676.79">24803 6733 559 0,'0'0'301'0,"0"0"-144"16,0 0-79-16,0 0-46 0,0 0 11 16,0 0-37-16,125-90-2 15,-98 88 4-15,-5 2-4 16,-4 0-4-16,-7 0 0 15,-2 6-3-15,-3 18-3 16,-3 8 6-16,-3 8 0 16,0 3 16-16,-5 0-9 15,-14 0-2-15,-10-1 17 16,-8-3-19-16,0 0 25 16,3-7-11-16,12-8-11 15,7-10 29-15,10-7-34 16,5-6 10-16,0-1 26 15,30 0-7-15,16-16 4 0,18-6-34 16,4 1 1-16,-4 2-4 16,-9 5 3-16,-10 3-12 15,-13 6-7-15,-17 3-36 16,-15 2-20-16,0 0-152 16,-5 0-355-16</inkml:trace>
  <inkml:trace contextRef="#ctx0" brushRef="#br0" timeOffset="127110.85">26180 6729 414 0,'0'0'205'0,"0"0"-102"16,0 0 19-16,0 0-42 15,0 0-24-15,0 0 5 16,-2-20-59-16,-4 20 3 16,-3 15 13-16,-5 10-13 0,1 8 45 15,0 2-21 1,4 6-23-16,2-4 24 0,7 2-28 16,0-6-2-16,0-4 3 15,5-5 4-15,9-7-9 16,1-9 2-16,1-8-3 15,-1 0-11-15,3-14 14 16,1-21-2-16,0-8-3 16,-1-8-34-16,-7-4 37 15,-7-3-3-15,-2 4 5 16,-2 10 5-16,0 8-2 16,0 14-3-16,-4 14 40 15,-3 7-29-15,-1 1 10 16,-6 0-21-16,-3 21 0 15,1 7-11-15,3 4 11 0,3 1 0 16,6 0-8-16,2 6 15 16,2-3-7-16,0 0 0 15,6-9 3-15,14-2-3 16,7-6 0-16,7-12 0 16,1-7-7-16,5 0 5 15,3-10-5-15,-5-16-7 16,-3-6-21-16,-4-4 34 15,-6 0-25-15,-3-2 26 16,-6-2-6-16,-3 3 16 16,-4 7-10-16,-2 8 10 15,-5 10 5-15,-2 7 35 16,0 5-37-16,0 0-13 16,0 0 0-16,0 21-4 0,-11 7 4 15,0 4 0-15,-1 5 8 16,4-3-8-16,1-2 0 15,5 2 0-15,2-5 2 16,0 0 4-16,0-7-6 16,9-3 0-16,2-7 0 15,-2-5-13-15,2-7-6 16,0 0-13-16,5-5 31 16,6-21-35-16,2-6 16 15,1-2-22-15,0-4-19 16,-3 4 44-16,-5 2-5 0,-3 4 22 15,-5 10 3 1,-3 8 3-16,-1 8 15 0,0 2-9 16,-3 0-3-16,2 15-9 15,3 9 21-15,2 8 22 16,0-1 16-16,2 1-41 16,4-4 5-16,3-1-13 15,5-8 0-15,4-2-4 16,-4-7-6-16,2-5 2 15,0-5-6-15,-3 0 0 16,1-15-13-16,-4-16-7 16,2-4-12-16,-8-8 31 0,-2-7-10 15,-4-4 15-15,-3-4 2 16,1 2 7-16,-1 10-3 16,3 10 30-16,-2 12-9 15,-1 12 28-15,-4 5-17 16,2 6-27-16,-2 1 12 15,0 0-23-15,0 0-5 16,0 14 4-16,0 12-3 16,0 14 1-16,0 8 3 15,2 4 0-15,-2 4 3 16,0 1 2-16,0-6-5 16,0-2 0-16,0-9 1 15,0-10-9-15,0-8 5 16,0-8-48-16,0-8-11 15,0-6-92-15,0 0-38 0,0-11-238 16</inkml:trace>
  <inkml:trace contextRef="#ctx0" brushRef="#br0" timeOffset="127288">26986 6682 910 0,'0'0'195'16,"0"0"-59"-16,0 0-57 15,0 0-41-15,0 0-38 16,0 0 9-16,158-46-19 16,-113 46-8-16,-5 0-57 15,-5 0-26-15,-6 0-127 16,-2 0-169-16</inkml:trace>
  <inkml:trace contextRef="#ctx0" brushRef="#br0" timeOffset="129202.85">27492 6738 286 0,'0'0'262'16,"0"0"-122"-16,0 0-36 15,0 0-36-15,0 0-25 16,0 0-4-16,-2 40-35 16,2-36 5-16,0 3-9 15,0 4 3-15,0-4 29 16,0-2-29-16,0-2 6 0,0-3-9 15,0 0 14-15,0 0-14 16,0 0 11-16,0 0-6 16,0-10 11-16,0-11-16 15,2-4 0-15,5-1-2 16,-5 1 13-16,0 6-11 16,-2 5 18-16,0 10 7 15,0 4 36-15,0 0-61 16,0 6 0-16,-13 16-13 15,-5 10 13-15,2 1 0 16,3 3 0-16,4 0 2 16,5-2 3-16,4 0-5 0,0-4 0 15,0-2 11 1,15-6-2-16,7-7-13 0,3-10 4 16,2-5-19-16,-1 0 17 15,1-14-39-15,2-14-4 16,2-7 20-16,0-4-41 15,0-2 28-15,-4 4 17 16,0 1 21-16,-7 4 6 16,-7 7 0-16,-1 11 34 15,-8 13 19-15,-1 1-41 16,-1 0-7-16,-2 7-11 16,0 19 0-16,0 9 34 15,2 5-13-15,2 2-3 16,5-2 16-16,7-4-33 15,-1-4 23-15,5-8-14 0,-1-2-7 16,-6-8 11-16,-3-6-14 16,0-2 0-16,-4-6-4 15,3 0-10-15,-3-3 14 16,2-22-16-16,-2-3-19 16,-1-4 20-16,-3-7-16 15,0 6 19-15,-2-4-1 16,0 5 10-16,0 5 3 15,0 6 15-15,-6 9-7 16,-1 9 37-16,-5 3-19 16,2 0-17-16,-6 1 11 15,-2 20-12-15,-2 3-3 0,0 3-5 16,4 4 4 0,6-2-4-16,3 0 0 0,4-3 0 15,3-3-1-15,0-4 11 16,0-7-10-16,14-4 0 15,3-6 8-15,8-2 2 16,2 0-10-16,4-18 0 16,0-12-8-16,0-4-7 15,0-6-3-15,-2 4-7 16,-2 3 0-16,-6 9 22 16,-8 6 3-16,-2 11 0 15,-2 5 32-15,-5 2-31 16,3 2 4-16,-5 19-4 15,0 9 2-15,-2 2 29 16,0 3-26-16,0-3-4 0,0-6 18 16,0-6-13-1,0-6-7-15,0-6 0 0,0-6 12 16,2 0-12-16,-2-2 2 16,6 0 0-16,2-9 14 15,7-14-16-15,8-7-4 16,2-6 4-16,-1 0-37 15,3 1 32-15,-3 7-1 16,-2 6 6-16,-5 12 2 16,-9 5 7-16,-4 5 2 15,1 0-11-15,-1 12 12 16,1 16-12-16,2 4 21 0,-3 1-18 16,0 0 18-1,-1-9-17-15,-1-4-4 0,-2-8 0 16,0-4 7-16,0-4-9 15,0-2 2-15,0-2-5 16,2 0-5-16,5-16 10 16,9-12-17-16,4-6-9 15,5-2 5-15,-2 2 18 16,2 2 3-16,0 4 0 16,-5 6 0-16,-3 5 8 15,-3 11-8-15,-5 6 15 16,-3 0-9-16,3 0-6 15,1 16 6-15,0 9 13 0,-1-2 27 16,-1 5-38-16,-2 0 7 16,-2 2-14-16,-2-3 8 15,3-6-9-15,-3-4 0 16,2-8 2-16,4-2-1 16,0-5-1-16,3-2 0 15,5 0-1-15,4-2-4 16,0-17 0-16,3-2 5 15,-1-4-2-15,0-2-11 16,-2-2 2-16,-2 0 9 16,-7 0-5-16,-2 1 3 15,-3 2 4-15,-3 6 0 16,-3 7 2-16,0 1 10 16,0 9-7-16,0 1-5 0,-9 2 0 15,-2 0-4-15,-3 0 1 16,1 14 3-16,0 11 0 15,-3 4-7-15,3 10 7 16,-3 0 0-16,7 2 0 16,3-5 8-16,6-4-8 15,0-5 0-15,2-8 4 16,20-9 6-16,5-10-4 16,6 0-6-16,3-8 0 15,0-19 2-15,-3-6-2 16,-2-8 0-16,-2-3 0 0,-2-7-2 15,4-4 2 1,-2 1 0-16,0 8-3 0,-7 14 10 16,-10 13-7-16,-12 12 9 15,0 7-9-15,-21 0 2 16,-12 6-2-16,6 18-3 16,12 6-11-16,12 4 4 15,3 0 6-15,5 2-3 16,15-8 6-16,0-2-11 15,3-1 12-15,-10-7 0 16,-3-1-4-16,-2 0 14 16,-8-5-10-16,0 0 11 0,0-5-6 15,0 0 24 1,-21-1-29-16,-5-2 2 0,-10 0-5 16,-8 0 0-16,-5 1-35 15,-5 2-101-15,2-5-253 16</inkml:trace>
  <inkml:trace contextRef="#ctx0" brushRef="#br0" timeOffset="185258.28">15261 8075 34 0,'0'0'129'16,"0"0"-26"-16,0 0 7 0,0 0-15 16,0-2 0-16,0-5 19 15,0 2-54-15,0-1-30 16,0-2 51-16,0 2-50 15,0-6 14-15,0 3 0 16,0-3-16-16,0-2 20 16,0 3-45-16,0-3 21 15,0-2-11-15,-5-1-9 16,2 4 22-16,-1 1-8 16,2 1-11-16,2 6 48 15,0 0-41-15,0 3-5 16,0 2 13-16,0 0-16 0,0 0 6 15,0 0-13-15,0 0 0 16,0 0-19-16,0 0 14 16,0 2 0-16,-3 21 1 15,3 13 2-15,-2 9 1 16,2 14 1-16,0 5 0 16,0 2 1-16,0-2 8 15,0-4-9-15,0-3 0 16,0-3 4-16,0-4-4 15,0-2 0-15,0-4 3 16,0-6 7-16,0-4-7 16,0-3-3-16,0-8 0 15,0-2 9-15,0-6-10 0,0-4 1 16,0-4 0 0,0 0 3-16,0-1 3 0,0-3-6 15,0-1 7-15,0 1 4 16,0-1-3-16,-2 0-8 15,2 0 6-15,0 1 9 16,0-3-6-16,0 0-9 16,-2 0 22-16,0 0-16 15,-7 0 17-15,0-3-23 16,-6-15 10-16,-4-5-8 16,0-3-2-16,-4-1 0 15,5-1-3-15,1 0 7 0,3 1-4 16,3 3 0-1,3 3 3-15,0 4-6 0,6 3 3 16,2 6 0-16,0 1 2 16,0 2 7-16,0 3-9 15,0 0 0-15,0 0-5 16,0 2-8-16,6 0-2 16,15 0 15-16,3 11 7 15,8 12-1-15,-3 5-6 16,0 4 0-16,-2 3 4 15,-3-3-3-15,-4-5 0 16,-4-5-1-16,-5-5 0 16,-3-6 1-16,-3-4-1 0,-2-4 0 15,1-3 3-15,5 0 12 16,9-12-10-16,3-16-5 16,2-4 0-1,-3 0 5-15,-5 4-5 0,-3 2 0 16,-3 6-14-16,-3 5 5 15,-1 0-21-15,2 5-21 16,2 3-45-16,-1 4-166 16,1 3-276-16</inkml:trace>
  <inkml:trace contextRef="#ctx0" brushRef="#br0" timeOffset="187169.19">9453 9665 498 0,'0'0'187'0,"0"0"-62"16,0 0-85-16,0 0 40 15,0 0-22-15,0 0-12 16,34-34-23-16,-32 34-16 16,-2 0-13-16,5 0 6 15,-1 5 0-15,3 15 8 16,-1 6-6-16,1 1 1 15,-2 2 7-15,-1-4 4 16,0-9-13-16,-4-8-1 16,3-4 4-16,-3-4 6 15,0 0-5-15,0 0 7 0,0 0 37 16,0-7-18 0,0-14-7-16,0 0-24 0,0-6-4 15,0 3-10-15,-5 1 11 16,1 2 3-16,0 3-3 15,-4 4 11-15,4 4-8 16,2 4 15-16,-3 4-15 16,5 2 36-16,-2 0-36 15,-2 0-19-15,-5 0 17 16,-7 18 1-16,-2 8 1 16,1 6 0-16,-2 6 1 15,6 4-7-15,5 5 6 16,5 0 0-16,3-2-4 0,0-5-4 15,0-7 6-15,11-8 1 16,9-4 1-16,0-12 10 16,3-7-4-16,2-2-6 15,-2-8 16-15,6-24-7 16,-2-6-1-16,0-11-8 16,-4-2 7-16,-5-2 0 15,-7 4-7-15,-5 4 0 16,-4 11 5-16,-2 7 8 15,0 13 8-15,0 9 1 16,0 3-15-16,0 2 3 16,0 0-10-16,0 2-17 15,0 20 14-15,0 2-6 16,0-2 0-16,0-6 2 0,7-3-27 16,15-6 29-16,9-2-22 15,7-2 5-15,5-1 16 16,-5 0-65-1,-11 0 47-15,-9 1 4 0,-12-1 20 16,-6 0-14-16,0 3 14 16,0 8 0-16,0 6 48 15,0 12-10-15,0 1-7 16,0 7-11-16,0-6-18 16,0-6 14-16,0-3-16 15,0-9 0-15,0-7-5 16,7-6 13-16,6-2-8 0,3 0 11 15,1-8-5-15,3-14 12 16,3-4-18-16,-3-4 0 16,-2-6-6-16,0 1-4 15,-3 2 9-15,1 0-2 16,-3 8 3-16,1-2-10 16,-3 6 10-16,-3 0 0 15,0 1-7-15,-6 6 14 16,-2-1-7-16,0 8 0 15,0 0 0-15,0 2-5 16,0 3 5-16,0 2-3 16,-10 0-12-16,-5 0 8 15,-3 0 6-15,3 4 1 16,1 11 0-16,1 4-15 0,1 3 15 16,6 2 0-16,-1 4 10 15,5 4-7-15,2-2 14 16,0 3 4-16,2-6-20 15,19-3 25-15,8-4-26 16,0-15 0-16,4-5 25 16,0 0-15-16,5-17-20 15,2-12-17-15,3-11-108 16,-5-3-121-16,-3 5-348 16</inkml:trace>
  <inkml:trace contextRef="#ctx0" brushRef="#br0" timeOffset="188054.68">10532 9622 319 0,'0'0'215'16,"0"0"-184"-16,0 0 4 16,0 0 68-16,0 0-22 15,0 0-28-15,0 0-1 16,0 51-31-16,0-42-6 16,0 0 42-16,0-6-54 15,0 2 20-15,0-1 6 16,0-2-23-16,0 0 26 15,0-2-20-15,0 0-2 16,0 0 24-16,0 0-30 16,0 0 9-16,0 0 11 0,0 0-15 15,0 0 50 1,0-8-37-16,0-6-10 0,-2-3-12 16,-6 6 4-16,-2-3-4 15,-1 4 0-15,2 1 8 16,0 4-11-16,-2 3 3 15,0 2 0-15,-3 0-5 16,-1 5 5-16,-1 14 0 16,1 5-8-16,1 8 8 15,-1 0-3-15,5 0 3 16,4-4 0-16,6-2-4 16,0-6 5-16,0-8-1 0,0-5 0 15,0-5-7 1,0-2 3-16,0 0 4 0,12-21 0 15,-1-7 8-15,1-2-6 16,0 2-2-16,-3 8 0 16,0 5 1-16,0 4-1 15,2 5 0-15,0 3 2 16,5 3-9-16,-1 0 7 16,1 17 0-16,-1 12 2 15,3 0 6-15,-3-2-4 16,-1-8-4-16,-3-6 4 15,-1-8 2-15,-2-3-1 16,1-2-5-16,3 0 17 16,-4-14-12-16,5-16 13 15,1-4-18-15,1-8 4 16,-1-2-3-16,-1 0 1 16,-4-2-2-16,-2 4 0 0,-5 2 4 15,-2 8-4-15,0 5 9 16,0 8-9-16,0 9 31 15,0 3-26-15,0 5-4 16,0 2-1-16,0 0 5 16,0 0-9-16,0 0 4 15,0 0-1-15,0 16-11 16,-4 9 13-16,-5 6-1 16,-2 8 0-16,0 3 7 15,1 6-7-15,2 5 0 0,3 2 2 16,3-1 5-16,2-1-7 15,0-13 0-15,0-8 0 16,0-12 5-16,0-11-5 16,0-2 0-16,0-7-6 15,7 0-4-15,6-12-14 16,7-16-30-16,3-12-103 16,-8-5-238-16</inkml:trace>
  <inkml:trace contextRef="#ctx0" brushRef="#br0" timeOffset="188243.32">10599 9627 600 0,'0'0'348'0,"0"0"-249"0,0 0 20 15,0 0-48-15,0 0-23 16,0 0-2-16,9-3-44 16,20 3 15-16,9 0-17 15,4 0 9-15,0-2-19 16,-1 2-48-16,-1 0-106 15,-7 0-90-15,-2 0-352 16</inkml:trace>
  <inkml:trace contextRef="#ctx0" brushRef="#br0" timeOffset="188657.09">10960 9659 468 0,'0'0'246'0,"0"0"-97"15,0 0-52-15,0 0 11 16,0 0-56-16,0 0-26 0,-8 102 21 15,21-91-42-15,5-4 21 16,1-2-9-16,2-5-14 16,1 0 27-16,-1 0-30 15,-2-5 0-15,-3-11 9 16,-1-5-1-16,-3-4-9 16,-4-3 1-16,-3 0 0 15,-5 3-5-15,0 6 5 16,0 5 0-16,0 4-19 15,-5 6 8-15,-3 4 0 16,-4 0-9-16,-3 0 11 16,-8 8-2-16,1 17 6 15,-5 2 5-15,3 6 19 16,2 6-13-16,4 3 16 16,5 5-6-16,6-3-15 0,7-5 32 15,0-5-28-15,9-5-3 16,18-9 41-16,2-11-43 15,10-9 25-15,3 0-5 16,8-13-15-16,-1-23-6 16,-2-12 1-16,-2-7-72 15,-8-1-88-15,-6 5-264 16</inkml:trace>
  <inkml:trace contextRef="#ctx0" brushRef="#br0" timeOffset="189544.29">11977 9743 154 0,'0'0'344'0,"0"0"-205"16,0 0-45-16,0 0-76 15,0 0-18-15,0 0-2 16,34 0 2-16,-32 0 10 16,0 0-3-16,-2 0 8 15,0 0 71-15,0 0-3 16,0 0 8-16,0-5 5 0,0-10-93 15,0-1 11-15,0 0-14 16,0-2 5-16,0 2 18 16,-4 2-22-16,-6 2 6 15,-1 3 37-15,5 4-39 16,-4 5 25-16,1 0-15 16,-1 0-13-16,-6 14-3 15,0 14 1-15,3 7 0 16,0 4-4-16,4 5 14 15,2-2-10-15,2-3 0 16,5-7 1-16,0-10-1 16,0-7 1-16,0-3-1 15,0-7 0-15,0-5-3 0,5 0 3 16,8-5 0-16,5-22 5 16,2-4-14-16,-2-4 8 15,-3-1-21-15,2 1 7 16,-5 5-22-16,5 6 35 15,-7 4 2-15,3 4 0 16,-3 8 3-16,-4 4 4 16,1 4-5-16,-1 0-2 15,2 18-3-15,0 10 3 16,-1 10 17-16,-1 1-15 16,4-3 24-16,1 0-22 15,-1-11-1-15,4-4 19 16,-1-11-16-16,3-4 13 0,0-6 5 15,4 0-5-15,0-8 21 16,4-19-40-16,3-7 0 16,0-8 0-16,-3-2-23 15,-5 0-15-15,-4 0-67 16,-4 2-177-16,0 2-399 16</inkml:trace>
  <inkml:trace contextRef="#ctx0" brushRef="#br0" timeOffset="190267.6">13016 9752 452 0,'0'0'192'0,"0"0"-128"15,0 0 24-15,0 0 46 16,0 0-78-16,0 0 10 16,19-91 25-16,-17 57-60 15,-2-4 3-15,0-2-6 16,0-3-20-16,0-1 20 15,3-2-28-15,2 0 0 16,1 6 2-16,-1 3 5 16,-1 12-7-16,-4 9 0 15,0 6 2-15,2 8 24 0,-2 2-26 16,0 0 2 0,0 0-14-16,0 16-4 0,0 9 16 15,-2 4 0-15,-5 7 9 16,3 3-16-16,2 1 7 15,0 4 0-15,0 4 0 16,2-1 7-16,0 4-7 16,0 2 0-16,0-10 10 15,0-5-12-15,6-8 2 16,7-9 0-16,3-10 3 16,-1-7 6-16,3-4-9 15,5-4 23-15,4-20-19 0,-1-7 18 16,-2-2-22-1,3-3 0-15,-4 6-10 0,-1 4-11 16,-4 5-29-16,-2 10-79 16,-5 2-196-16,-5 6-334 15</inkml:trace>
  <inkml:trace contextRef="#ctx0" brushRef="#br0" timeOffset="190488.55">12993 9547 180 0,'0'0'715'15,"0"0"-550"-15,0 0-55 0,0 0 0 16,0 0-79-16,0 0-10 16,31-68-11-16,-4 58 5 15,2 3-15-15,2 0 0 16,3 5-33-16,3-1-46 15,4-1-195-15,-1 1-376 16</inkml:trace>
  <inkml:trace contextRef="#ctx0" brushRef="#br0" timeOffset="191353.84">13500 9622 222 0,'0'0'160'0,"0"0"-7"0,0 0-105 15,0 0 34-15,0 0-25 16,0 0-39-16,-3 53 33 16,3-53 36-16,0 0 11 15,0 0 19-15,0 0-54 16,0-4-32-16,0-8-31 16,0 0 10-16,-5-2-10 15,1 0 0-15,-3-4 2 16,3 2 16-16,0 2-11 15,-1 2 2-15,1 4 26 16,-1 4-33-16,3 4 32 16,-7 0-34-16,-2 0 15 15,-5 12-28-15,-4 16 13 16,0 7 0-16,2 4-1 16,3 1-2-16,3 1 0 0,10-9 3 15,2-10 0-15,0-7-6 16,0-11 6-16,0-4-10 15,4 0 6-15,15-22 5 16,3-8-16-16,0-7 15 16,0 5-33-16,-1-1 18 15,-4 8-26-15,-1 6 41 16,-7 5-7-16,0 8 13 16,-4 6-6-16,-1 0 0 15,4 4 13-15,-1 22 8 0,5 6-7 16,-1 3 5-1,2 2 3-15,-2-5-12 0,2-8-7 16,-1-8-3-16,-6-8 5 16,1-8 19-16,-1 0-21 15,4-4 23-15,1-19-4 16,5-8-11-16,-1-1-11 16,1-2 0-16,-3 0-31 15,-2 0 29-15,-2 4-19 16,-6 0 21-16,-1 8-1 15,-2 8 12-15,0 8 5 16,0 6 3-16,0 0-14 16,-2 3-10-16,-17 20 2 15,2 7 3-15,5 4-11 16,10-2 4-16,2 0-6 0,0-4-15 16,4-4-18-16,8-5 32 15,1-8-25-15,3-4 14 16,-3-7 20-1,5 0-3-15,-3 0 8 0,-1 1 0 16,-3 7 0-16,-2 4 7 16,-3 7-5-16,4 2 20 15,1 4 44-15,-3-3-44 16,4-2 8-16,-3-4-27 16,1-4 2-16,2-6 1 15,-1-4-6-15,7-2-51 16,5 0-4-16,1-20-134 0,9-8-141 15,1-4-282-15</inkml:trace>
  <inkml:trace contextRef="#ctx0" brushRef="#br0" timeOffset="191946.57">14183 9675 282 0,'0'0'375'16,"0"0"-263"-16,0 0-21 15,0 0-32-15,0 0 17 16,0 0-37-16,-19-53-1 15,7 46-20-15,1 2-10 16,-5 2 46-16,-1 3-40 16,-3 0-11-16,-1 3 15 15,4 18-9-15,-1 9-9 16,7 3 0-16,7 4 9 16,4-3-9-16,0-3 0 0,2-6 0 15,17-11-13-15,4-7 11 16,-1-7 2-16,-1-9-3 15,-2-18 10-15,-3-7-6 16,-1-7-1-16,-3 4 0 16,-3-1 2-16,-3 6 11 15,1 9-3-15,-2 7 33 16,-1 6-29-16,1 6 31 16,3 4-33-16,1 0-8 15,5 0-6-15,-3 19 8 0,0 20-6 16,-4 14 17-16,-5 21-10 15,-2 12 10 1,0 11-17-16,0-2 0 0,-9-2 9 16,-5-3-2-16,-1-5-7 15,1-8 0-15,4-7 12 16,-4-14-9-16,3-13 4 16,2-13-5-16,3-12 32 15,3-10-28-15,1-8 4 16,-1 0 25-16,-1-14-4 15,-2-23 17-15,1-14-47 16,3-14 3-16,2-7 14 16,0-4-13-16,0-3-5 0,7 4 0 15,8 6-32-15,5 5 4 16,5 6-29-16,2 7-24 16,0 9 14-16,2 6-185 15,0 7-172-15</inkml:trace>
  <inkml:trace contextRef="#ctx0" brushRef="#br0" timeOffset="192612.34">14409 9721 500 0,'0'0'345'16,"0"0"-221"-16,0 0-61 16,0 0 6-16,0 0-54 15,0 0 12-15,11 12 34 16,5-5-51-16,1-5 15 0,1-2-18 15,0 0-1-15,0 0 5 16,-1 0-9-16,1-16-2 16,1-3 0-16,-4-6-22 15,-1-1 20-15,-8-3-27 16,-4 5-10-16,-2 2 32 16,0 5-6-16,-8 5 13 15,-6 4 0-15,1 8 2 16,-3 0-2-16,1 0 1 15,-4 3 3-15,2 14 15 16,-1 4-12-16,0 4-3 16,5 8 15-16,2-1-17 15,6 4 20-15,5-2-1 16,0-2-20-16,9-2 34 16,18-4-32-16,4-8 4 0,5-13 4 15,-1-5 0-15,1-9-1 16,-3-20-6-16,-4-8 1 15,-2-2 10-15,-2-9-15 16,-5 5 0-16,-3-5-5 16,-3 2 1-16,-5-3 0 15,-3 1 4-15,-1 4 0 16,-5 10 0-16,0 8 0 16,0 10 0-16,0 6 5 15,0 6 6-15,0 4-9 0,0 0-2 16,0 0 2-16,-5 14-13 15,-5 13 11-15,0 5 0 16,6 8-5 0,4 2 11-16,0 2-6 0,0 2 0 15,0 0 4-15,11-2 1 16,2 0-5-16,1-4 0 16,-5-10-6-16,-3-9 3 15,-3-11-3-15,-1-9-33 16,0-1-28-16,-2-6 33 15,0-20-150-15,0-6-157 16,0 0-136-16</inkml:trace>
  <inkml:trace contextRef="#ctx0" brushRef="#br0" timeOffset="192772.25">14767 9595 339 0,'0'0'454'0,"0"0"-201"0,0 0-42 16,0 0-151-16,0 0-4 15,0 0-26-15,52-31-27 16,-25 26 18-16,2 3-21 15,-2 0 0-15,-3-2-11 16,-7-3-24-16,2 2-15 16,-6-7-28-16,-2-7-175 15,-6-3-341-15</inkml:trace>
  <inkml:trace contextRef="#ctx0" brushRef="#br0" timeOffset="194276.88">15530 9589 132 0,'0'0'324'15,"0"0"-134"-15,0 0-58 16,0 0-91-16,0 0 12 16,0 0 5-16,13-83-41 15,-13 51 16-15,0-2-22 0,0 0-10 16,3 2 26-16,-1 0-23 15,-2 6 36-15,2 3 9 16,0 11-21-16,-2 3 11 16,0 5-22-16,0 2-15 15,0 2 1-15,0 0-3 16,0 2 0-16,0 18 7 16,0 6-2-16,0 8 23 15,0 6-5-15,-4 4-23 16,-1 3 24-16,1 1-21 15,0 0-3-15,2 1 0 16,2-2 7-16,0-4-7 16,0-8 0-16,0-9 0 15,4-5 5-15,7-10-4 0,3-8-1 16,3-3 0-16,5 0 0 16,3-23-5-16,2-4 5 15,-5-4-30-15,-4 1 28 16,-5 2-18-16,-4 2 13 15,0 3 7-15,0 2-21 16,0 1 21-16,2 3 0 16,-2 5 1-16,-5 4 16 15,1 5-16-15,-5 1 13 16,0 2 13-16,0 0-22 16,0 0-1-16,0 0-4 15,0 12 0-15,0 10-9 16,0 4 9-16,0 4 0 0,0 6 0 15,0-4 1-15,5 2-1 16,1-8 0-16,3-8 3 16,-1-6-1-16,4-6 5 15,1-6-7-15,1 0 25 16,1-2-20-16,3-22 6 16,3-1-11-16,-2-6-8 15,-1 5 1-15,2 0-17 16,-2 6 20-16,2 3-3 15,2 8 0-15,-2 6 7 16,1 3 0-16,-6 0-4 16,-6 3-12-16,-4 20 11 15,-5 2 5-15,0 3-7 0,0 2 15 16,-14-4-8 0,-1-6 0-16,1-4 6 0,1-6 9 15,4-3-7-15,0-5-7 16,4-2 21-16,3 0-21 15,0 0 31-15,2-2-15 16,0-9-12-16,0 1 36 16,0 5-38-16,2-2 1 15,11 7-4-15,3 0 5 16,5 0-5-16,2 0 0 16,0 12 2-16,2-2-3 15,-3-4 1-15,0-6 0 0,0 0-2 16,-1 0 1-16,-1-16-5 15,-3-8 5 1,2-3-8-16,-7-8-9 0,-1 0 9 16,-1-8-1-16,-4-1 3 15,1-5-11-15,-5 0 18 16,0 3 0-16,-2 6 3 16,0 9 11-16,0 11-14 15,0 10 0-15,0 5 13 16,0 5-5-16,0 0-8 15,0 0 0-15,0 0-3 16,0 5-10-16,0 17 11 16,0 10 2-16,-9 3 0 0,7 2 6 15,2 2-6 1,0 1 0-16,0 2 4 0,7 4 1 16,9 0-5-1,-1-2 0-15,1-4-5 0,-1-6 13 16,-3-12-8-16,-1-7 0 15,-5-8 3-15,1-7-15 16,2 0 7-16,2-11-19 16,3-17 3-16,1-9-139 15,-6-1-73-15,-4-5-237 16</inkml:trace>
  <inkml:trace contextRef="#ctx0" brushRef="#br0" timeOffset="194454.3">16274 9525 427 0,'0'0'259'15,"0"0"-110"-15,0 0-38 16,0 0 14-16,0 0 8 16,0 0-69-16,0 0-19 15,67-12-38-15,-24 0-1 16,-7 0-1-16,-7-3-5 16,-12 3-47-16,-10-2-29 15,-7-6-200-15,-2-2-339 16</inkml:trace>
  <inkml:trace contextRef="#ctx0" brushRef="#br0" timeOffset="194602.22">15884 9316 1118 0,'0'0'163'0,"0"0"-98"15,0 0-58-15,0 0-14 0,0 0 6 16,0 0-108-16,47 40-103 15,-29-26-448-15</inkml:trace>
  <inkml:trace contextRef="#ctx0" brushRef="#br0" timeOffset="197285.81">15287 10159 116 0,'0'0'178'15,"0"0"-78"-15,0 0 14 0,0 0 2 16,0 0-29 0,0 0 25-16,-2-27-8 0,-1 19 0 15,3 2-16-15,-2 3-19 16,0 1 19-16,2 2-46 15,-2 0-31-15,2 0 12 16,0 0-23-16,-5 0 0 16,-1 0-2-16,-3 22-9 15,-5 16 10-15,1 11 1 16,4 11 0-16,0 9-3 16,3 1 3-16,1 4 0 15,3 0 0-15,0-3 6 0,0-5-6 16,2-8 0-16,-3-15 6 15,1-10-7-15,-1-13 2 16,-1-8-1-16,2-7 0 16,-4-5 12-16,-8 0-12 15,-4 0 9-15,-4-13-7 16,-3-9 12-16,6-2-14 16,0-1 0-16,9 2 5 15,0 2 4-15,8 7-2 16,2 3 15-16,0 5-18 15,0 3 32-15,0 3-36 16,0 0 0-16,0 0-5 16,0 0-11-16,4 15 16 0,6 11 0 15,-2 4 8 1,3 2-12-16,-1-2 4 0,1-6 0 16,-1-6-4-16,2-8 13 15,1-6-9-15,3-4 0 16,9 0 4-16,4-18 14 15,6-17-18-15,5-11 0 16,-2-1-2-16,1-3-2 16,-6 8-21-16,-7 7-26 15,-6 14-50-15,-11 10-146 16,-9 9-420-16</inkml:trace>
  <inkml:trace contextRef="#ctx0" brushRef="#br0" timeOffset="198117.33">12927 11494 336 0,'0'0'259'0,"0"0"-169"16,0 0 3-16,0 0-1 15,0 0-55-15,0 0-7 16,0 0-1-16,-135 36-26 16,109-11 14-16,4 0-2 0,1-4-14 15,11 0 15-15,7-5-16 16,3-2-1-16,0 1 1 16,32-2 2-16,7 1 13 15,13-1-15-15,6-3 3 16,-5-1-1-1,-10 0 5-15,-16-1-7 0,-14-3 0 16,-13 3 1-16,0 1 9 16,-9 5 37-16,-22 0 23 15,-12 2-1-15,-8 0-53 16,-3-7 14-16,5 3 7 16,5-7-27-16,11-1 15 15,10-2-25-15,14 1 4 16,9-3 1-16,0 0-5 0,0 0-30 15,32-7-64-15,10-9-205 16,5-4-192-16</inkml:trace>
  <inkml:trace contextRef="#ctx0" brushRef="#br0" timeOffset="199535.52">13216 11707 119 0,'0'0'139'15,"0"0"-135"-15,0 0 4 16,0 0 4-16,0 0 20 0,0 0 29 16,20 14 1-16,-20-14 41 15,0 0 64-15,0 0-41 16,0 0-13-16,0 0-41 15,0-4-63-15,0-6 11 16,0-3-4-16,0-1-14 16,0 1 8-16,0-6-4 15,0 6-6-15,0 0 19 16,-4-1-15-16,-5 7 25 16,-3 2-5-16,2 5-5 15,-2 0 3-15,1 0-22 0,-2 18 0 16,1 6-3-16,2 5 1 15,1 0 2-15,-1 0 0 16,6-3 2 0,0-2 2-16,2-8-4 0,-1-5 0 15,1-4 0-15,2-5-24 16,0-2 6-16,0 0 11 16,0-13 7-16,9-9-4 15,3 0-12-15,-4 3 16 16,1 2-6-16,0 7 9 15,2 2-3-15,2 6 0 16,3 2 3-16,4 0 13 16,0 0-10-16,1 20-1 0,-4-1 7 15,-1 0-5 1,-3-4 0-16,-1-6-7 0,-8-4 2 16,2-5 16-16,3 0-17 15,1-2 31-15,5-23-4 16,1-4-25-16,1-10 6 15,3-7-9-15,-4-4 4 16,0-4-4-16,-3-1 0 16,-6 4 0-16,0 9 3 15,-7 11 5-15,0 13 12 16,0 10-8-16,0 6-6 16,0 2 4-16,0 0-10 15,0 0-6-15,0 9 1 16,0 9 3-16,0 1 2 0,0 7 0 15,-3 1 1-15,1 6-1 16,0 2 0-16,-1 5 0 16,1 0-4-16,0 1 11 15,2 0-7-15,-3-3 0 16,3-1 1-16,0-7-1 16,0-4 0-16,0-7 0 15,0-5-3-15,3-3 7 16,4-8-4-16,4-3 0 15,4 0 0-15,3 0 3 16,5-6-3-16,1-14-17 16,0-7 17-16,1-4-44 15,-5-4 0-15,-5-4-10 0,-1 1 23 16,-3 2 21 0,-4 3 8-16,-2 6 2 0,-3 2 13 15,-2 8-7-15,0 3 25 16,0 4-13-16,0 2-16 15,0 6 14-15,0 2-16 16,0 0 0-16,0 0-1 16,-2 0 7-16,-12 6-11 15,3 13 5-15,-1 2 0 16,6 4 8-16,2 0-8 16,4 1 0-16,0 4 1 15,0 0 4-15,0-2-5 0,8-3 2 16,6-7-1-16,-1-8 15 15,1-8-15 1,3-2-1-16,2 0 23 0,2-20-17 16,2-7-2-16,-1-7-4 15,-1-1 6-15,-4-4-4 16,-1-5-2-16,-5 3 0 16,3 0-7-16,-4 7 12 15,-1 12-5-15,-5 12 0 16,-4 8 0-16,0 2-7 15,0 2-15-15,-6 20 13 16,-7 5-1-16,3 2 11 16,10 0-1-16,0-8 0 0,6-1 7 15,13-3-7-15,6-6 0 16,-1 1 0-16,1-4 7 16,-8-2-1-16,-3-2-2 15,-7 1 0-15,-7 0 6 16,0 10-3-16,-2 0 5 15,-19 8 1-15,1-6 7 16,3 0-19-16,3-7-2 16,5-6-4-16,7-4-60 15,2 0-32-15,0 0-55 16,0-14-343-16</inkml:trace>
  <inkml:trace contextRef="#ctx0" brushRef="#br0" timeOffset="200001.25">14349 11566 581 0,'0'0'312'16,"0"0"-233"-16,0 0-50 16,0 0-15-16,0 0-14 15,0 0 4-15,0 0 0 16,60-154-4-16,-51 118 1 15,-5-1 9-15,0 2-4 16,-2 0-5-16,1 5 19 16,2 6-18-16,-1 3 21 15,1 7-8-15,-3 5-7 0,0 6 30 16,0 3-22 0,-2 0 2-16,0 0-15 0,0 0-3 15,0 0 0-15,0 7 0 16,-11 9 6-16,-5 7 10 15,1 3-13-15,-1 9-3 16,-3 8 16-16,-2 7-14 16,3 4 23-16,3 0 6 15,5-1-20-15,8-10 33 16,2-9-37-16,0-5 4 16,16-12 0-16,7-5-6 15,0-9 11-15,4-3-13 0,2 0 1 16,-2-23-8-16,-2-6-7 15,-5-2-29-15,-5-5-24 16,-10-2-178-16,-5 0-210 16</inkml:trace>
  <inkml:trace contextRef="#ctx0" brushRef="#br0" timeOffset="200182.15">14228 11379 694 0,'0'0'231'0,"0"0"-172"15,0 0 41-15,0 0-5 16,0 0-43-16,0 0-3 16,140 2-41-16,-86-5-5 0,-2-6-6 15,-10-2-45-15,-7 3-106 16,-8-3-85-16,-7 0-380 16</inkml:trace>
  <inkml:trace contextRef="#ctx0" brushRef="#br0" timeOffset="201698.64">14690 11386 299 0,'0'0'352'0,"0"0"-203"15,0 0-90-15,0 0-15 16,0 0 43-16,0 0-62 16,40 64 3-16,-20-64-12 15,-3 0-14-15,-3 0 24 16,-3-4-24-16,1-12 4 0,-2 0 7 15,1-2-8-15,-1 1-5 16,-4-1 0-16,1 0 7 16,-3 5-7-16,-4-2 0 15,0 7-3-15,0 1-5 16,0 3-12-16,-6 4 17 16,-13 0-2-16,0 1 2 15,-8 21-5-15,2 6 8 16,1 4 0-16,-3 7 39 15,7 1-32-15,6-1 41 0,6 7 4 16,6-7-11 0,2 0 7-16,0-8-26 15,20-4-6-15,16-10 14 0,6-10-27 16,5-7 13 0,3-5-16-16,2-21 0 0,0-8-3 15,-6-3-56-15,-3-4-43 16,-3-1-41-16,-5 4-126 15,-2 8-86-15,-6 7 100 16,-6 10 192-16,-8 9 63 16,-2 4 62-16,-4 0 5 15,-3 0 26-15,-2 12 14 16,-2 5-3-16,0 4 19 16,0-1-52-16,0-3 21 15,0-6-51-15,0-1-5 0,0-2 25 16,0-2-50-16,0-2 9 15,0-2-3-15,0-2-11 16,0 0 37-16,0 0 0 16,0 0 0-16,0 0 10 15,0-12-48-15,-2-3-5 16,-2-2 0-16,-3-1 5 16,-4 2-5-16,4 4 0 15,-4 3 0-15,5 4 18 16,-2 5-17-16,-2 0 13 15,-4 0-14-15,-4 8 6 16,-4 12-4-16,3 6-2 16,2 3 0-16,1-3 27 0,8 7-25 15,1 1-1-15,3-2-1 16,4-3 6-16,0-7 0 16,0-7-6-16,0-5 0 15,11-6-1-15,5-4 3 16,1 0-2-16,6-10 0 15,1-16 7-15,5-6-15 16,-2-4 3-16,0-4 5 16,-3 2-16-16,-2 0 16 15,-1 4 0-15,-6 8 0 16,-3 10 6-16,-4 8-7 16,-3 6 1-16,-3 2 0 15,0 0-8-15,0 14 17 16,2 12-9-16,0 6 9 0,0 0-2 15,-2 3 5 1,0-4-12-16,2-2 0 0,-1 0 16 16,1-6-10-16,-2-10-6 15,2-4 0-15,-1-8 15 16,4-1-15-16,2 0 11 16,1-4-10-16,6-20 17 15,0-5-18-15,0-6-9 16,1 1 8-16,-1 0-17 15,-1 6 16-15,-1 2 2 0,-5 12 0 16,-3 6 4-16,-3 8-4 16,-1 0 0-16,3 10-2 15,-3 16 4 1,2 4-1-16,-2 2 6 0,1-2-5 16,-1-4 16-16,0-4-14 15,0-8-4 1,0-4 0-16,-2-5 6 0,0-4-6 15,0-1 0-15,0 0 0 16,2 0 3-16,6-10-3 16,3-14 0-16,5-12-1 15,5-2-10-15,0 0 6 16,1 0 5-16,-2 8 0 16,-4 7-3-16,-6 10 4 15,-3 7-1-15,-2 6 0 0,-3 0-12 16,3 8 12-1,-3 16-2-15,0 2 2 0,-2 2 20 16,0 0-17 0,0-3 1-16,0 0-4 0,0-9 6 15,0-4-6-15,0-7 0 16,0-5 2-16,0 0-4 16,0 0 5-16,6-12-4 15,8-15 1-15,4-5-25 16,0-1 24-16,-1 4-2 15,1 5 3-15,-3 7 1 16,-3 9 3-16,1 8-4 16,3 3 0-16,5 26 1 0,0 10-1 15,0 0 1-15,-4-4 8 16,1-9-18-16,-2-8-7 16,-3-12-82-16,0-6-173 15,-3-10-482-15</inkml:trace>
  <inkml:trace contextRef="#ctx0" brushRef="#br0" timeOffset="209278.61">17884 9203 325 0,'0'0'164'0,"0"0"-40"16,0 0-15-16,0 0-37 16,0 0 30-16,0 0-22 15,0 0-6-15,25-51 20 16,-23 49-30-16,-2-3-29 15,0 4 45-15,2 1-61 16,-2 0 9-16,0 0-13 16,0 0-10-16,0 0 8 15,0 0-13-15,0 0 0 0,0 0-13 16,-15 22 7-16,-12 15 6 16,-4 18 0-16,0 11 10 15,4 7-3-15,11 2-7 16,5 2 0-16,11-4-4 15,0-6 10-15,2-4-6 16,27-12 0-16,11-10-41 16,7-20-2-16,2-12-104 15,2-9-90-15,-6-20-199 16</inkml:trace>
  <inkml:trace contextRef="#ctx0" brushRef="#br0" timeOffset="209705.16">18081 9506 374 0,'0'0'275'0,"0"0"-124"0,0 0-32 15,0 0-22-15,0 0-45 16,0 0-20-16,-58-102 17 16,58 84-46-16,4-3 15 15,15 0-12-15,8-1-2 16,2 2 8-16,4 2-8 15,4 6-4-15,-2 4 0 0,-3 5 6 16,-8 3-14-16,-4 0 8 16,-8 9-7-16,-8 14-11 15,-4 10 16-15,-4 9 2 16,-30 8 10-16,-9 4-4 16,-5 3 8-1,1-8-9-15,11-14 2 0,13-12 16 16,15-14-23-16,8-7 15 15,0-2 8-15,0 0-5 16,6 0 43-16,21 0-27 16,13-8-29-16,7-2 7 15,0 3-10-15,0 4-2 16,-3 3 0-16,-9 0-63 16,-2 0-4-16,-8 0-66 15,2-9-76-15,-4-8-92 0,-3-5-327 16</inkml:trace>
  <inkml:trace contextRef="#ctx0" brushRef="#br0" timeOffset="210056.96">18596 9322 257 0,'0'0'312'16,"0"0"-122"-16,0 0-78 15,0 0 2-15,0 0-35 16,0 0-12-16,19-70-18 15,-19 70-46-15,0 0 3 16,-2 0-6-16,-15 18 0 16,-2 5 15-16,1 3-14 15,12-1-1-15,6-1 0 0,0-2 2 16,16 1-2-16,23-4 5 16,11 4-3-16,0-6 17 15,-9 1-19-15,-12-2 0 16,-11 1 0-16,-12-5 2 15,-6 2-2-15,0 1 14 16,-9-1-11-16,-22-2 36 16,-6 1-35-16,-6-3-4 15,1-6 0-15,2-4-31 16,4 0-16-16,7-4-52 16,7-19-141-16,8-8-281 0</inkml:trace>
  <inkml:trace contextRef="#ctx0" brushRef="#br0" timeOffset="210439.02">18619 9332 887 0,'0'0'215'15,"0"0"-130"-15,0 0-48 16,0 0-26-16,0 0-6 16,0 0 2-16,212-22-5 15,-173 22-4-15,-6 0-18 16,-2 0-49-16,-4-10 24 15,-5-4 6-15,-6-2 3 0,-5 0 25 16,-7 0 18-16,-2 6-7 16,-2 4 72-16,0 2-35 15,0 4 26-15,3 0-23 16,-3 0-36-16,2 0 16 16,0 0-20-16,-2 0 0 15,3 0 13-15,3 0-3 16,-2 12 1-16,3 12 22 15,2 8-28-15,-6 8 18 16,-1 8-23-16,-2 6 0 16,0 3 0-16,0-3 7 15,0-3-14-15,0-5 6 16,0-14-42-16,0-9-11 16,8-15-111-16,21-8-81 15,13-12-154-15</inkml:trace>
  <inkml:trace contextRef="#ctx0" brushRef="#br0" timeOffset="210837.2">19395 9342 698 0,'0'0'229'16,"0"0"-160"-16,0 0 2 15,0 0-49-15,0 0-5 16,0 0-17-16,19-44-17 15,-2 36 9-15,-1 2 1 16,-3-2 7-16,-2 4-3 16,-4 2 13-16,-2 2-16 15,-3 0 6-15,-2 2-14 0,0 16 14 16,0 6 0-16,-2 6 8 16,-21 4 28-16,-6 4-24 15,-4 3 14-15,1-4 8 16,3-2-14-16,7-12 27 15,9-4-34-15,9-12 4 16,4-7 14-16,0 0-22 16,17 0 50-16,24-5-21 15,11-9-35-15,4-1 5 16,0 3-8-16,-2 5-27 16,-6 0 10-16,-3 0-69 15,-5-1-58-15,-4-5-97 16,-5-1-111-16,-4-5-158 0</inkml:trace>
  <inkml:trace contextRef="#ctx0" brushRef="#br0" timeOffset="211100.16">19772 9101 406 0,'0'0'221'0,"0"0"-71"15,0 0-16-15,0 0-4 16,0 0-93-16,0 0-26 16,67-40-11-16,-31 59-3 0,-3 20 3 15,-4 18 3-15,-14 14 9 16,-15 10 41-16,0 7-31 16,-44 4 3-16,-22 5-15 15,-21-3-2-15,-9-4-16 16,-1-14-52-16,11-23-121 15,12-27-280-15</inkml:trace>
  <inkml:trace contextRef="#ctx0" brushRef="#br0" timeOffset="211880.47">19223 9296 260 0,'0'0'229'16,"0"0"-136"-16,0 0-33 15,0 0-13-15,0 0 31 16,0 0 5-16,39 11-71 15,-35-6 8-15,-4-3 17 16,0 0-19-16,0 1 22 16,0 0-6-16,0 1-5 15,0 0 50-15,0-4-58 16,0 0 7-16,0 0 11 16,-2 0-28-16,0 0 38 15,-3 0-6-15,5-16-41 16,0 0 17-16,0-1-17 0,2 0-2 15,16 2 0-15,7 1-4 16,6 5 3-16,2 3 1 16,1 4 0-16,-3 2-15 15,-4 0 6-15,-7 4-16 16,-9 16 12-16,-7 6-19 16,-4 4 31-16,0 4-2 15,-8 4 3-15,-17 3-6 16,-2-2 7-16,0-4-1 15,4-5 1-15,0-8 11 0,3-7-11 16,7-3 17 0,1-5-10-16,8-5 38 0,1 0-37 15,3-2 8-15,0 0 5 16,0 0-19-16,0 0 21 16,0 0-1-16,5 0-13 15,17 0 21-15,9 0-31 16,11 0 0-16,6 0 0 15,10 0-31-15,6 0-10 16,5-9-81-16,-4-2-185 16,-10-9-395-16</inkml:trace>
  <inkml:trace contextRef="#ctx0" brushRef="#br0" timeOffset="-202848.72">22851 1891 440 0,'0'-7'154'15,"0"6"-55"-15,0-1-10 16,0 0-27-16,2 0-19 16,2-1 21-16,1 1-38 15,-3 2 43-15,-2 0-5 16,0 0-37-16,0 0-27 0,0 12-3 16,0 14 3-16,-5 8 13 15,-7 7-6-15,-2 3 0 16,1-2-7-16,1-4 8 15,1-8-21-15,2-2-18 16,2-7-43-16,3-6-1 16,4-5-114-16,0-10-58 15,0 0-165-15</inkml:trace>
  <inkml:trace contextRef="#ctx0" brushRef="#br0" timeOffset="-201433.69">22804 1973 624 0,'0'0'173'0,"0"0"7"0,0 0-82 15,0 0-57-15,0 0 10 16,0 0-28-16,95-118-21 16,-56 105 14-16,-8 8-10 15,-2 5-6-15,-5 0 0 16,-4 3-3-16,-6 20-10 15,-10 3 13-15,-4 8-13 16,0 6 3-16,-29 2-7 16,-4-1 17-16,0-6-1 15,4-9 8-15,10-12-14 16,9-8-3-16,10-6 10 16,0 0 22-16,4-6-22 0,23-11-8 15,4-2 8 1,2 5 0-16,1 8-1 0,-5 4 1 15,0 2 0-15,-4 0-17 16,-6 0 13-16,-7 12 4 16,-8 5 0-16,-4 0-31 15,0 5 26-15,-18 2 1 16,-7 2 4-16,1-1 14 16,2-9-14-16,6-7 0 15,3-2-1-15,6-7 15 16,0 0-1-16,3 0 29 15,-1-3-16-15,1-6 21 16,2-2-38-16,2 2 22 16,0 1 2-16,0 1-30 15,0 5 27-15,0 1-21 0,0-2-3 16,0 3 0-16,0 0-6 16,0 0 0-16,0 0-3 15,0 0-9-15,2 0 12 16,9 0 0-16,5 6 1 15,6 2 2-15,4 1 0 16,5-4-3-16,4-1 0 16,0-4-4-16,-1 0 2 15,1-9-5-15,-4-15 7 16,-2-3-20-16,-4 1 20 0,-8 1 0 16,-1-4-2-1,-5 5-6-15,-1 5 7 0,-4-1 1 16,-4 8 0-16,3-2 1 15,-5 5 0-15,2 1-1 16,-2 2 2-16,0 2 16 16,0 2-21-16,0-1 3 15,0 3 0-15,-11 0-10 16,-5 0 10-16,3 0 0 16,1 0 0-16,-1 13-14 15,5 6 13-15,0 2-7 16,6 4 8-16,2 8-13 15,0-1 13-15,5 4 0 16,8-5-8-16,5-6 18 16,0-4-10-16,2-13 0 0,7-8 4 15,4 0-3-15,7-17 5 16,4-13-6-16,-1-8 0 16,-8-2 6-16,-4-4-6 15,-6 0 0-15,-6-2 0 16,-3 2 2-16,-1 1-2 15,-3 4 0-15,0 5 13 16,-6 6-2-16,1 10-2 16,-1 3-3-16,-4 11 0 15,2 4 5-15,0 0-11 16,-2 0 0-16,0 0-4 16,0 0-11-16,0 0 14 15,0 20-5-15,0 13 6 16,0 11-5-16,0 4 5 0,0 6 0 15,0-4-1-15,0-1 3 16,12-10-2-16,-1-6 0 16,0-13 2-16,-2-8-4 15,0-9 2-15,4-3 0 16,5 0 10-16,5-22 0 16,0-5-5-16,0-2-5 15,-1-3 11-15,1 3-11 16,-6 3 0-16,-3 6 0 15,-5 8-4-15,-5 7 9 16,-4 5-5-16,0 0 0 16,0 0-5-16,0 0-11 0,0 2-1 15,0 13 17-15,12 5-14 16,1 1 7-16,7-4 1 16,0 3 3-16,-2-5 6 15,-5-1-1-15,-9 0-2 16,-1-4 0-16,-3-2-6 15,0 1 13-15,0-6-7 16,-16-1 0-16,-11-2 8 16,-4 0 0-16,-2 0-8 15,-3-12-3-15,5-2-6 16,4-2-35-16,5-5-28 0,4-4-27 16,4-3-112-16,6-9-231 15</inkml:trace>
  <inkml:trace contextRef="#ctx0" brushRef="#br0" timeOffset="-201250.8">23787 1722 734 0,'0'0'426'0,"0"0"-295"16,0 0-68-16,0 0-18 16,0 0-26-16,0 0 13 15,0 0-32-15,138-5 0 16,-84-4-9-16,-1-3-6 15,-4-2-29-15,-6 3-72 0,-12-8-194 16,-12 3-443 0</inkml:trace>
  <inkml:trace contextRef="#ctx0" brushRef="#br0" timeOffset="-200294.29">25013 1746 351 0,'0'0'364'0,"0"0"-121"16,0 0-97-16,0 0-7 16,0 0-84-16,0 0 6 15,8-70-47-15,-8 70-7 16,0 0-14-16,0 29 7 15,0 14 0-15,0 22 16 16,-10 13-11-16,-15 4-2 16,-4 8-3-16,0 6 12 15,2 1-12-15,2 1 0 0,6-6 2 16,3-8-14 0,7-9 5-16,5-13-45 0,4-12-41 15,0-18-186 1,0-22-207-16</inkml:trace>
  <inkml:trace contextRef="#ctx0" brushRef="#br0" timeOffset="-200013.45">24955 2089 720 0,'0'0'238'0,"0"0"-154"15,0 0-10-15,0 0-74 16,0 0 0-16,0 0-3 0,207-50 3 16,-188 52-1-1,-13 10 0-15,-6 0 1 16,0 4 43-16,-2 2 8 0,-21 1-15 16,-10 1 9-16,-3-3-44 15,-2-3 13-15,7-3-14 16,4-6-33-16,12-5-86 15,13 0-171-15,2-19-438 16</inkml:trace>
  <inkml:trace contextRef="#ctx0" brushRef="#br0" timeOffset="-199611.65">25360 2041 614 0,'0'0'277'0,"0"0"-170"16,0 0-30-16,0 0-50 15,0 0-16-15,0 0 18 16,60-127-21-16,-50 92-6 16,-1-6-2-16,-1-5 6 15,0-3 19-15,-4 2-18 16,2 3 6-16,-3 8 35 16,3 8-47-16,-4 9 26 15,0 5-6-15,1 7-16 16,-3 5 17-16,0 2-22 15,0 0-1-15,0 0-12 16,0 6-7-16,-16 20 20 16,-4 9 0-16,1 11 6 0,-2 9-7 15,3 6 1-15,3-1 0 16,1-2-2-16,5-4 9 16,5-4-7-16,0-6 2 15,4-8 9-15,0-6 0 16,0-6-11-16,13-7 0 15,14-8-6-15,4-9 6 16,9 0-60-16,0-26-66 16,4-13-177-16,-1 0-373 15</inkml:trace>
  <inkml:trace contextRef="#ctx0" brushRef="#br0" timeOffset="-197803.17">25758 1910 199 0,'0'0'247'0,"0"0"-187"16,0 0-39-16,0 0 131 15,0 0-79-15,0 0-34 16,2 46 5-16,-2-33-31 16,0-3 36-16,0-4-20 15,0-3-2-15,0 0 22 16,0-3-47-16,2 0 38 16,-2 0 30-16,0 0-26 15,0 0 22-15,0-3-34 16,0-9-29-16,0-1 8 15,0-1-4-15,0 2-7 16,0 2 0-16,0 1 13 0,0 5 6 16,0 3-6-1,-2 1-11-15,-8 0-3 0,-3 0 1 16,-7 17 0-16,-2 6-1 16,0 7-6-16,-1 1 7 15,5 1 0-15,5-1 1 16,7-2-9-16,1-5 8 15,3-9 0-15,2-3-2 16,0-5-4-16,0-7 5 16,0 0-15-16,0 0 16 15,0-9-3-15,20-16 3 16,2-6 0-16,1 3-7 0,-6 3 14 16,-1 4-8-16,-5 7 1 15,-5 5 0-15,-1 6-2 16,0 3 2-16,-3 0 0 15,0 0-5-15,3 0-28 16,1 10 33-16,1 12 12 16,0 2-10-16,-3 4 29 15,3 0-27-15,-1-1-4 16,1-10 0-16,0-5 11 16,0-6-11-16,-1-6 0 15,7 0 4-15,7-7 21 16,7-18-25-16,2-1 0 15,0-4-1-15,-2 2-23 0,0 5 24 16,-2 0 0 0,-6 5 0-16,0 4-5 0,-4 8 5 15,1 4 0-15,-3 2-2 16,-2 0 7-16,-2 10-5 16,0 8 8-16,-7 4-5 15,2-2 21-15,-4-1-22 16,0-6-2-16,0-5 0 15,0-4 12-15,0-2-12 16,0-2 0-16,0 0 7 16,0 0 11-16,0-4-18 15,0-14-14-15,0-1 13 16,0-4-36-16,0-3 33 16,0 2 4-16,2 2 0 15,6 3 7-15,-4 5-3 16,-2 6 8-16,-2 5 25 0,0 3-34 15,0 0 11-15,0 0-14 16,0 6-4-16,-4 13-12 16,-10 10 16-16,-1-2 0 15,3 6-2-15,3-3 6 16,3 2-4-16,6 3 0 16,0-3 5-16,0 2-14 15,0-8 9-15,15-5 0 16,8-6 0-16,8-9 16 15,4-6-16-15,2 0 0 16,0-13 7-16,1-13-19 16,-2-2 12-16,-5-2 0 0,-2-2-2 15,-2 4 10-15,-5 0-8 16,1 4 0-16,-4 4 5 16,-1 2-6-16,-5 4 1 15,-1 4 0-15,-5 2-9 16,-3 4 16-16,-4 2-7 15,0 0 0-15,0 2 3 16,0-2-6-16,0 2 3 16,0-4 0-16,0 1-5 15,0 0 10-15,0 1-5 16,-2 0 0-16,-3 0 5 0,1 2-8 16,-1 0 3-1,-4 0 0-15,-2 2-13 0,-3 18 3 16,-1 8 9-16,1 2-1 15,6 3 4 1,8 2 5-16,0 0-7 0,6-6 0 16,21-4 3-16,11-13 7 15,7-12-20-15,7 0 10 16,0-29-53-16,-2-8-25 16,-1-6-172-16,-7-1-151 15,-9 3-57-15,-1 10 333 16,-8 2 125-16,-3 12 252 15,-4 2 29-15,1 10-68 16,-1 3-92-16,0 2-46 0,-5 0-3 16,0 0-69-16,-7 4 8 15,-1 3 3-15,-4 2-11 16,0-5 35-16,0-1-25 16,0-3-10-16,0 0 45 15,0 0-30-15,0 0 29 16,0 0 1-16,0 0-28 15,-16-9 17-15,-4-3-37 16,-2-1 0-16,1 6-10 16,4 1 14-16,1 4-4 15,3 2 0-15,-1 0-2 0,-1 0-10 16,-3 17 9 0,-2 6 3-16,4 3-18 15,6 3 17-15,5-3 1 16,5 3-1-16,0-5 14 0,18-4-12 15,13-8-1-15,4-7 0 16,2-5 2-16,-6 0 3 16,0-19-5-16,-4-11 0 15,-3-11 2-15,0-6-6 16,-3-12 4-16,-2-6 0 16,-5-6-8-16,-5 1 13 15,-3 12-5-15,-6 18 0 16,0 17 11-16,0 18-11 15,0 5 0-15,0 0-3 16,0 14-6-16,-8 21-13 0,-8 11 22 16,5 15-3-16,2 8-3 15,9-2 4-15,0 0 2 16,0-7 0 0,0-9-12-16,7-5-50 0,-3-15-143 15,-4-12-224-15</inkml:trace>
  <inkml:trace contextRef="#ctx0" brushRef="#br0" timeOffset="-197337.45">26498 2041 148 0,'0'0'361'0,"0"0"-113"16,0 0-26-16,0 0-101 15,0 0-67-15,0 0 8 16,53-4-59-16,-15 1 10 16,-3-4 9-16,-6-3-12 15,-8 0 15-15,-15-4 15 16,-6-3-15-16,0-3 31 15,-14-4-56-15,-11 1 0 16,-4 7-4-16,-3 7-21 16,1 9-4-16,-3 5-50 15,-6 29-122-15,0 10-56 16,3 3-422-16</inkml:trace>
  <inkml:trace contextRef="#ctx0" brushRef="#br0" timeOffset="-196234.07">22772 2773 365 0,'0'0'365'16,"0"0"-137"-16,0 0-99 0,0 0-35 16,0 0-6-16,0 0-77 15,-8-23 4-15,8 23-15 16,-5 0-14 0,-1 13 12-16,-6 13 0 0,-1 6 2 15,-3 6 2-15,3 1 2 16,-3 2-4-16,3 0 0 15,-1-5-11-15,6-4-36 16,1-8-83-16,3-8-40 16,4-8-76-16,0-8-197 15</inkml:trace>
  <inkml:trace contextRef="#ctx0" brushRef="#br0" timeOffset="-194837.12">22679 2868 224 0,'0'0'471'16,"0"0"-279"-16,0 0-37 16,0 0-89-16,0 0-14 15,0 0 3-15,-2-75-53 16,18 61 18-16,5 4-20 16,2 2 7-16,4 2-13 15,-3 6 6-15,1 0 0 16,-8 0-8-16,-6 16-30 15,-3 4 8-15,-8 8-14 16,0 4-5-16,-19 5 43 16,-7 2-10-16,-1-3 16 0,3-7-6 15,10-12-20-15,10-8-6 16,4-9-22-16,0 0 54 16,22-9 8-16,7-8-8 15,0 2 0-15,-3 5-5 16,-3 2 5-16,-3 8-3 15,-7 0-8-15,1 0 11 16,-8 3-11-16,-3 12 11 16,-3 2 0-16,0 1 9 15,-3-5 1-15,-9 1-9 16,-2-3-1-16,1-4 5 16,-1 0 16-16,3-4-19 15,-1-1 14-15,6-2 21 16,-3 0-18-16,5 0 35 0,2 0-6 15,-1 0-4-15,3 0 38 16,0 0-47-16,0 0-5 16,0 0 8-16,0 0-35 15,0 0 16-15,0 0-19 16,0 0 8-16,0 0-27 16,0 0 0-16,7 0 19 15,8 0-10-15,8 0 13 16,6 0-4-16,0 0 1 15,6 0-15-15,1-14 4 16,-3-6-19-16,1 1 0 0,-5-3 26 16,-5-5-36-1,-4 4 29-15,1-2 7 0,-8 1-9 16,-5 2 0-16,0 4 13 16,-6 5-7-16,-2 1-6 15,0 3 24-15,0 1-11 16,0 4 0-16,-4 2 9 15,-6 2-10-15,1 0 1 16,-1 0 0-16,-4 3-16 16,3 12 7-16,-3 2 7 15,3 9-1-15,0-1 3 16,4 5 11-16,3 0-11 0,4 2 0 16,0-3 20-1,0-4-9-15,14-2-11 0,5-7 0 16,4-6 3-16,1-8 20 15,5-2-23-15,3-3 0 16,-3-22 7-16,0-9 1 16,-3-9-8-16,-4-3 0 15,-4-4 4-15,-3 3-14 16,-1 4 10-16,-3 5 0 16,1 3 7-16,-6 10 7 15,1 4-13-15,-5 8 23 16,2 5-15-16,-4 4 35 15,0 2-33-15,0 2-11 16,0 0 1-16,0 0-1 16,0 0-4-16,0 7-5 0,0 13 9 15,0 3-9-15,-8 0 9 16,-1 8 0-16,3 3-7 16,-2 0 10-16,2 4-3 15,1 2 0-15,3-2 7 16,2-4-14-16,0-5 7 15,0-10 0-15,2-4-3 16,11-10 9-16,1-5-6 16,3 0 0-16,6-5 9 15,-1-15 10-15,3-10-19 16,-3 0 0-16,0-5 2 16,-1 1-2-16,-4 4 0 0,-1 6-1 15,-5 8 0 1,-5 7-5-16,-3 8 6 0,-3 1 0 15,0 0-14-15,0 0 2 16,0 4-4-16,0 10 15 16,0 4-10-16,5 2 0 15,14-2 8-15,10-1-3 16,-2 2-6-16,-4-4 18 16,-13-5-6-16,-5-1 7 15,-5 0 2-15,0-1 15 0,0-3-7 16,0 1-9-1,-18-2 31-15,-4 0-33 16,-9-4-4-16,0 0-2 0,2 0-39 16,-1-8-7-16,8-11-117 15,3-9-141-15,5-6-399 16</inkml:trace>
  <inkml:trace contextRef="#ctx0" brushRef="#br0" timeOffset="-194665.19">23451 2752 961 0,'0'0'259'0,"0"0"-177"15,0 0-34-15,0 0-14 16,0 0-33-16,0 0-1 0,204-19 0 16,-159 11-6-16,-1-4-22 15,-8 0-110-15,-7-7-205 16</inkml:trace>
  <inkml:trace contextRef="#ctx0" brushRef="#br0" timeOffset="-192807.46">25312 2815 334 0,'0'0'294'16,"0"0"-181"-16,0 0 14 16,0 0-78-16,0 0-26 15,0 0 31-15,-5-48-33 16,5 38 48-16,0 0-11 16,0 1 2-16,3 0 12 15,-1 5-48-15,-2 2 2 16,0 2 12-16,0 0-30 15,0 0-12-15,0 0 4 16,0 0-14-16,0 22 0 16,-5 4 14-16,-4 6 0 15,2 2-1-15,1-3 10 16,4-6-9-16,0-4 0 16,2-9 5-16,0-7-21 15,0-2 11-15,0-3-12 0,0 0 6 16,12-18 4-16,5-7 4 15,0-3 3-15,-5 2 0 16,3 2-3-16,-4 7 3 16,-2 0 0-16,2 9 4 15,-1 4 0-15,-2 4-8 16,3 0 3-16,1 0-10 16,-4 14-4-16,3 6 11 15,-1 2 4-15,-2 0-8 16,3-2 14-16,-2-4-6 15,0-4 0-15,0-5 6 16,-3-2 1-16,2-5-7 16,-2 0 0-16,-1-2-8 0,-1-20-11 15,0-8-55-15,1-6 26 16,-3-4-26-16,-2 3 40 16,0 2-2-16,0 7 36 15,0 12 63-15,0 5-20 16,0 9 25-16,0 2-25 15,-2 0-43-15,-5 13-1 16,3 8-12-16,0 8 13 16,1-3-6-16,1-2 10 15,2-4-4-15,0-3 0 16,0-8 6-16,0-1-10 16,15-6 4-16,6-2 0 15,1 0-16-15,4-2-5 16,1-15-15-16,0-6 8 0,-2 0-11 15,-3-1 36-15,-2 4 5 16,-4 1-2-16,-3 5 59 16,-4 4-46-16,-4 4 13 15,-3 6-12-15,-2 0 2 16,0 0-28-16,0 0 12 16,0 0 0-16,0 2 23 15,0 12-7-15,0 4 8 16,0 4-6-16,0 3-4 15,-2 8-11-15,-5 1-3 16,5 3 0-16,2-6 5 0,0-4 2 16,0-4-7-1,2-11 0-15,11-8 16 0,-2-2-22 16,1-2 6-16,0-3-1 16,2-21-21-16,-3-11 3 15,2-2-15-15,-3-6 29 16,-4 1-31-16,-4 0 33 15,-2 7 6-15,0 6-3 16,0 10 57-16,-8 14-39 16,-4 5 7-16,-1 0-25 15,-5 0-7-15,5 19 5 16,-1 3 1-16,5 2 1 16,5 1-10-16,2-4 10 0,2 0 0 15,0-5-7-15,0-4 16 16,4-3-11-16,12-6 2 15,1-3 0-15,6 0 0 16,2-3 0-16,-1-18-16 16,2-2 9-16,1 2-31 15,-6 3 30-15,-1 6 6 16,-9 3 2-16,-3 8 17 16,2 1-17-16,-4 0 0 15,3 18-4-15,0 11 11 16,-2 0 2-16,0 5-6 15,-7-2 6-15,0-8 9 16,0-4-12-16,0-8-6 0,0-6 0 16,0-3 16-16,0-3-15 15,0 0 23-15,0 0-14 16,2-19 35-16,9-9-45 16,7-2-18-16,2-4 11 15,2 2-22-15,-2 3 29 16,-3 6 0-16,2 5 3 15,-9 8 31-15,2 6-22 16,-5 4 11-16,3 0-23 16,4 9 9-16,2 17-9 15,2 8 3-15,-3 5 7 16,-1-1-2-16,-1-4-8 16,-1-4-51-16,0-16-92 0,-3-14-267 15</inkml:trace>
  <inkml:trace contextRef="#ctx0" brushRef="#br0" timeOffset="-191718.16">27581 1476 396 0,'0'0'329'15,"0"0"-145"-15,0 0-70 16,0 0-33-16,0 0-17 15,0 0-55-15,55-67-9 16,-30 60 0-16,-5 3 9 16,-5 1-13-16,-3 3 4 15,-3 0-6-15,-1 10-15 0,0 19 6 16,-6 9 15 0,-2 18-1-16,0 14 10 0,-14 12-11 15,-8 4 2 1,-2-3 0-16,3-15 2 0,11-16 2 15,10-12-4-15,0-15 0 16,0-8 9-16,15-8-21 16,7-9 12-16,5 0 0 15,2-9 5-15,0-15-3 16,-2-1-2-16,-5 4 0 16,-6-4 7-16,-3 6-12 15,-7 3 5-15,-3 4 0 16,-3 6 28-16,0 1-26 15,0 5 2-15,0 0-4 16,-7 20-41-16,-13 13 37 0,-2 9 4 16,-3 6 0-1,8 12-11-15,1 6 11 0,7 9 0 16,9 5-3-16,0 0-5 16,0-1 5-16,0-8 3 15,0-2 0-15,0-10-4 16,0-6 7-16,0-11-3 15,-9-8 5-15,-2-8 11 16,0-10-15-16,-1-5-1 16,6-10-23-16,-3-1-27 15,0 0-197-15,0-26-372 16</inkml:trace>
  <inkml:trace contextRef="#ctx0" brushRef="#br0" timeOffset="-190374.77">22358 1835 194 0,'0'0'307'16,"0"0"-84"-16,0 0-37 16,0 0-88-16,0 0-29 15,0 0-20-15,11-80-28 16,-11 77 35-16,0 3-34 16,0 0-21-16,0 0-1 15,-8 12 2-15,-19 15-2 16,-9 5 0-16,-7 9 11 15,1 2-7-15,5-3-4 16,2 1 0-16,12-8 0 16,7-3 1-16,9-8-2 0,7-3-5 15,0-7 0-15,11-5-11 16,16 0 1-16,2-4-5 16,2-1 11-16,-4 1-6 15,-7 1 16-15,-7-1 0 16,-9 7-7-16,-4 2-4 15,0 6 12-15,0 5-1 16,-13 3 39-16,-7 6-29 16,-9 3-6-16,-2 6-4 15,-5 1 15-15,5-5-16 16,9-8 1-16,9-11 0 16,8-10 5-16,3-5 1 0,2-3-6 15,0 0 29 1,0 0 9-16,7 0 15 0,1-5-53 15,-1 3 0-15,-1 2-6 16,2 0 6-16,0 0-8 16,-1 16 7-16,-1 18-20 15,0 16 14-15,-4 11 7 16,-2 12 0-16,0 12-4 16,0 5 8-16,0-3-4 15,-2-9 0-15,-4-14 5 16,2-16-15-16,4-20 10 15,0-11-50-15,0-17-49 0,20-6-198 16,7-25-220-16</inkml:trace>
  <inkml:trace contextRef="#ctx0" brushRef="#br0" timeOffset="-174301.26">29384 6232 81 0,'0'0'44'0,"0"0"-1"16,0 0 13-16,0 0 5 15,0 0-2-15,0 0-19 16,0 0 18-16,0 0 22 16,0 0-17-16,0 0 8 15,0 0-21-15,-8 0-25 16,-4 0 9-16,-1 0-25 15,-1 0 12-15,1 0 7 16,0 0-28-16,3 0 30 16,4 0-3-16,4 0-7 15,2 0 16-15,0 0-27 0,0 0 16 16,0 0 6 0,2 0 4-16,21 0 2 0,6 0-12 15,4 0-23-15,-4 0 13 16,-4-3-14-16,-10 3-1 15,-7-3 0-15,-2 3 13 16,-6 0-13-16,0 0 0 16,0 0 1-16,0-2 12 15,0 2-4-15,0 0-7 16,0 0-1-16,0 0 12 16,0 0-10-16,0-2 3 15,0-3 8-15,0 2 25 16,0-3-32-16,0 1 0 0,-2 0-7 15,-2 3 9-15,2-3-5 16,2 5 1 0,-2-3-1-16,0 1 28 15,2 2-29-15,-2 0 2 0,0 0 4 16,2 0 1-16,0 0-5 16,0 0-5-16,0 0 2 15,0 0-6-15,0 0 4 16,0 0 0-16,0 0-5 15,0 0-5-15,0 0 6 16,0 5 4-16,0 12 0 16,0 4 4-16,0 4-4 15,0 1 0-15,0 3-2 16,0 0 7-16,0 1-5 0,0 1 0 16,0 0 2-1,0 4-5-15,0 0 3 0,0 2 0 16,0 1-1-16,4-2 16 15,-2 2-15-15,2 2 0 16,0 2 3-16,-2 1 4 16,0-2-7-16,0 2 0 15,0-1-1-15,0-1 14 16,0 0-14-16,1-3 1 16,-1 1 0-16,-2 1 3 15,2 0-3-15,-2 2 0 16,2-1 0-16,-2 0 10 15,2-2-10-15,0-4 0 0,1 2 0 16,2 0 1-16,-3 4-1 16,0 0 0-16,3-1 0 15,-5 1 5-15,0 0-5 16,0 0 0-16,0 1 0 16,0 0-1-16,0 2 1 15,0 2 0-15,-3 1-1 16,-1 1 13-16,0-2-22 15,1-4 10-15,0 0 0 16,3-2 4-16,0-2-4 16,0 4 0-16,0 2 0 15,0 0 11-15,0 0-11 16,0 0 0-16,0 0 0 16,0 5 7-16,-2 1-4 0,-4 2-3 15,-1-2 23-15,3-1-14 16,4-1-14-16,-2-1 5 15,2 2 0-15,0-1 2 16,0-2-2-16,0-4 0 16,0-3 3-16,2-6 5 15,2-3-11-15,-2-1 3 16,1 0 0-16,1 1 4 16,0 5-1-16,1-1-3 15,0 6 9-15,-1 2 1 16,1-1-10-16,-3 6 0 15,0-4 0-15,-2-1 2 16,2 0-2-16,-2-3 0 0,0 2 6 16,0-3 4-1,0-1-6-15,2-2-4 0,0-1 0 16,3 3-2-16,2 0 4 16,2 5-2-16,-3 6 8 15,-2 2 0-15,4 5-6 16,-2 2-2-16,3-4 3 15,-3 3 2-15,4-2-5 16,-6-1 0-16,1-3 16 16,-1-7-10-16,0-2-4 0,1-4-2 15,1-6 0 1,-1-4 1-16,0 4-1 0,-3-1 0 16,2 2 1-1,1 7 5-15,-1 5-6 0,3 4 0 16,2 1 1-16,2-2 12 15,0-3-13-15,2-2 0 16,0-3 4-16,1-3 1 16,-3-3-2-16,-1-2-3 15,-4-1 0-15,1-3-4 16,-3 5 4-16,0 3 0 16,1 0 1-16,0 2 6 15,-1 1-7-15,1-4 0 16,1 0 0-16,-2-6-4 15,3 0 4-15,-2-2 0 0,-1 1 2 16,-1-1 3-16,-3 1-5 16,2 5 0-16,-2-1 1 15,0 3-5-15,0 2 4 16,0-2 0-16,0 0 2 16,0-2 4-16,0-3-6 15,0-5 0-15,0-4-1 16,0 1-4-16,0-2 5 15,0-1 0-15,0 2 1 16,0-2 5-16,0 0-7 0,0 0 1 16,0-2 0-1,0 2-5-15,0 1 5 0,0 1 0 16,0-1 3-16,0 1 2 16,0 0-6-16,0-2 1 15,0-2-2-15,0-1-2 16,0-2 4-16,0-4 0 15,0-2 2-15,0 0 3 16,0-6-7-16,0-1 2 16,0 0-1-16,0 0-5 15,0 0 7-15,0 0-1 16,0 0 7-16,0 0 2 16,0 0-9-16,0 0 0 15,0 0 0-15,0 0-5 16,0 0 5-16,0 0 0 0,0 0 0 15,0 0 6 1,0 0-10-16,0 0 4 0,0 0-1 16,-14 0-5-1,-12 0 6-15,-13 2 0 0,-11 9 0 16,-4-2 5-16,-2 5-5 16,4-4 0-16,6-1 4 15,9-4 9-15,14 0-11 16,3-3 4-16,9-1 0 15,4-1-4-15,0 0-2 16,5 0 0-16,2 0-8 16,0 3 6-16,0-3-9 15,0 0-6-15,0 0 13 0,0 0-32 16,0 0-5-16,0 0-2 16,9 2-50-16,6 0-153 15,6-2-246 1</inkml:trace>
  <inkml:trace contextRef="#ctx0" brushRef="#br0" timeOffset="-126700.3">7632 13232 20 0,'0'0'290'16,"0"0"-186"-16,0 0-39 0,3 0 63 16,3 0-40-16,-1 0-53 15,-1 0 15-15,0-3 0 16,-2-1 16-16,1 0 4 16,-3 1-24-16,0 3 16 15,0 0-19-15,0 0-16 16,0 0 21-16,0 0-41 15,0 0 11-15,0 0 6 16,0 0-18-16,0 0 30 16,0 0-17-16,0 0-19 15,0 0 0-15,0 0-8 0,0 4 8 16,0 13-4 0,-5 2 12-16,3-1-8 15,0 1 0-15,2-3 1 0,0-2 2 16,0-5-1-16,0-2-2 15,0-2 0-15,6-5 12 16,-1 0-10-16,4 0 16 16,0 0-11-16,0 0 15 15,-3-5-21-15,-1-3-1 16,-2 0 0-16,-3 4-12 16,0 2 12-16,0 2 0 15,0 0 1-15,0 0-10 0,0 0 9 16,0 0 0-1,0 0-12-15,0 0 9 0,0 0 1 16,0 0 2 0,2 0-3-16,0 0-7 0,0-3-5 15,0 3 15-15,0-4 29 16,0-1-26-16,3-5 9 16,-1-4-12-16,1-1 7 15,0 0-7-15,-3 4 0 16,-2 6 0-16,0 2 1 15,0 3 1-15,0 0 6 16,0 0-8-16,-4 0 2 16,-4 0-10-16,6 0-14 15,2 0-31-15,0-4-47 16,25 0-166-16,8-8-163 0</inkml:trace>
  <inkml:trace contextRef="#ctx0" brushRef="#br0" timeOffset="-125986.2">7702 13295 16 0,'0'0'234'16,"0"0"-74"-16,0 0-26 0,0 0-29 15,0 0-28-15,0 0-34 16,0-12-5-16,0 12-11 16,0 0-9-16,0 0 25 15,0 0-20-15,0 0 9 16,0 0-2-16,0 0-30 15,0 0 0-15,0 0-2 16,0 4-44-16,0 7-81 16,10-4-207-16</inkml:trace>
  <inkml:trace contextRef="#ctx0" brushRef="#br0" timeOffset="-125212.59">8138 13101 32 0,'0'0'339'0,"0"0"-192"16,0 0-13-16,0 0-14 16,0 0-3-16,0 0-26 15,2-116-14-15,3 105-9 16,-1 1 20-16,1 0-43 16,-5 6 10-16,0 2-4 15,0 2-33-15,0 0 14 16,0 0-24-16,0 0-6 15,0 0-2-15,0 0 0 0,0 2-2 16,0 16-8-16,0 8 18 16,0 9-8-16,0 11 0 15,0 5 3 1,0 5-1-16,-5 2-1 0,1 2-1 16,-3-2 0-16,1-1 8 15,1-5-8-15,-1-4 0 16,0-9 0-16,2-11 4 15,2-9-4-15,2-6 0 16,-2-10-3-16,2-3-24 16,0 0 7-16,0 0-16 15,0-24-24-15,6-12-167 16,8-8-179-16</inkml:trace>
  <inkml:trace contextRef="#ctx0" brushRef="#br0" timeOffset="-124924.97">8154 13043 117 0,'0'0'555'16,"0"0"-330"-16,0 0-95 15,0 0 3-15,0 0-33 16,0 0-57-16,-22-146-25 16,44 132-11-16,4 0-5 15,6 9-2-15,2 3 1 16,-5 2 4-16,-4 2-5 15,-8 20-5-15,-9 10 0 16,-8 8 9-16,0 8-4 0,-4 10 0 16,-23 0 0-1,-9 0 17-15,-1-1-17 0,-1-6 0 16,9-6-2-16,7-13-49 16,8-8-106-16,11-9-68 15,3-15-180-15</inkml:trace>
  <inkml:trace contextRef="#ctx0" brushRef="#br0" timeOffset="-124065.47">8296 13597 172 0,'0'0'208'0,"0"0"-13"15,0 0-70 1,0 0-6-16,0 0 15 0,0 0 24 15,36 15-78-15,-14-35-14 16,1-6-21-16,-3-11-17 16,0-3 12-16,-2-2-35 15,-3-1-5-15,-1 2 18 16,-6 1-14-16,-5 5 6 16,-1 10 8-16,-2 4-13 15,0 11 19-15,0 8-15 0,0 2-9 16,0 0 0-1,-2 0-5-15,-9 14 5 0,-1 5 0 16,6-2 3-16,6 0-4 16,0-3 1-16,0-4 0 15,4-5-10-15,18 0 1 16,5-5 9-16,4 0 0 16,-4 0-13-16,-2 0 9 15,-6 0-3-15,-5 0 7 16,-5 0-6-16,-3 0 6 15,-1 3-1-15,0 12-11 16,-1 5-2-16,-1 6 14 16,1 0 12-16,0 0-9 15,3-2 14-15,0-4-11 16,0-3-5-16,-1-3-1 0,3-5 5 16,0-1-4-16,4-4-1 15,3-4 1-15,2 0 22 16,8 0-20-16,3-4 7 15,5-13-10-15,3-6 7 16,0-3-16-16,-4-4 4 16,-7 0-2-16,-3 0-4 15,-9 4 12-15,-8 2-2 16,-4 2 1-16,-2 6 0 16,0 1-3-16,0 3 3 15,0 2 0-15,0 5-10 16,-2-1 9-16,-2 1 0 15,-1 2-1-15,-2 1-16 0,-2 2 17 16,-1 0-4-16,0 0 5 16,-1 0-10-16,-2 0 10 15,1 5 0-15,0 9-1 16,0 6-9-16,1 6 9 16,0 5 1-16,4 1 0 15,2 2 25-15,5-3-24 16,0 1 17-16,5-5-8 15,17-5-7-15,9-4 17 16,5-10-14-16,5-6-5 16,-1-2 31-16,-3 0-29 15,-3-17-2-15,-3-4-1 0,-9-1-59 16,-3-2 4 0,-4-1-161-16,1-6-410 0</inkml:trace>
  <inkml:trace contextRef="#ctx0" brushRef="#br0" timeOffset="-121987.89">9440 13371 145 0,'0'0'98'15,"0"0"28"-15,0 0 26 16,0 0-75-16,0 0-22 16,0 0-4-16,23-2-44 15,-19 2 38-15,-2 0-4 16,0 0-5-16,0 3 11 16,-2 0-40-16,2 1 6 15,-2-2 7-15,3-2-12 16,-3 0-5-16,0 0 4 15,0 0 6-15,0 0 36 16,0 0-11-16,0 0 9 0,0 0-18 16,0-10-25-16,-9-3-6 15,-2 1 2-15,-3 0 0 16,-1 1-1-16,1 4 1 16,-1 3 0-16,1 1 17 15,1 3-12-15,-5 0 20 16,1 0-25-16,-4 5 5 15,3 15-10-15,1 3 5 16,1 3 0-16,5 0 29 16,5 0-26-16,6 1 19 15,0-4-2-15,0 0-16 0,2-6 12 16,13-3-16 0,3-6 0-16,-1-6 4 0,4-2-2 15,1-3 42-15,-2-26-29 16,0-7-13-16,-4-8 11 15,-3-4-13-15,-6-2 0 16,0-2 9-16,-3 2 0 16,-1 2-8-16,1 4 3 15,-2 3 6-15,0 5 0 16,-2 4-10-16,0 8 6 16,0 6 7-16,0 4-6 15,0 8-1-15,0 3 3 16,0 3-5-16,0 0 24 15,0 0-28-15,0 0 0 0,0 0-7 16,0 0-1-16,0 21 8 16,-11 16-11-16,-5 9 18 15,1 1-10-15,1 3 3 16,1 0 0-16,4 0 12 16,2-3-6-16,5-3-1 15,2-3-5-15,0-2 9 16,0-3-11-16,9-4 2 15,5-9 0-15,1-6 2 16,3-4 3-16,-5-8-9 16,3-5 4-16,-3 0-8 15,3 0 8-15,-1-10 0 16,3-15 4-16,-2-1-9 0,2-9 5 16,-4-1 0-1,1 0-2-15,-1 0-15 0,-4 2 14 16,1 1-15-16,-4 10 11 15,-2 9-5-15,-3 6 14 16,-2 8-4-16,0 0 0 16,0 0-24-16,0 0 17 15,0 1-14-15,0 16 23 16,-2 7 12-16,-5 0-9 16,2 3 5-16,3 4-1 15,2-1-2-15,0 0 6 16,0-2-10-16,2-5-1 15,10-8 13-15,3-5-9 16,3-6-4-16,-3-4 2 0,6 0 3 16,1-4 6-1,0-18-11-15,3-2 2 0,2-6-13 16,-1 0 13-16,1-2-2 16,0 3 0-16,-5 4-1 15,-2 2-5-15,-4 9 6 16,-1 5 0-16,-6 2 12 15,0 5-3-15,-4 2-9 16,-1 0 0-16,-2 0 6 16,3 0-9-16,-1 9 3 15,1 4 0-15,0 1 7 16,-1 3 0-16,-2-3-7 16,2-4 0-16,-4 0 1 15,0-6-6-15,0-4 5 0,0 1 0 16,0-1-13-16,0 0 18 15,0 0-5-15,0-17 0 16,0-8-26-16,0 2 23 16,0 2-2-16,0 0 3 15,-4 4-10-15,-2 5 7 16,-2 7 5-16,2 0-1 16,-3 5 6-16,2 0-9 15,-2 0 4-15,-4 0 0 16,0 10-11-16,-1 8 9 15,-1 5 2-15,5 2 0 0,4 3 1 16,4 2-1-16,2-1 0 16,0 0 0-16,8-6-7 15,15 0 7-15,-1-6 0 16,5-8-3-16,2-2 18 16,0-7-11-16,-1 0 1 15,1-10-4-15,-6-16 11 16,-5-3-12-16,-5-10 0 15,1-3-2-15,-7-2-1 16,-1-9 3-16,-2 2 0 16,-1-5 0-16,1-2 2 15,1 12 1-15,-1 7-3 16,-4 11 5-16,0 7 7 0,0 10-6 16,0 3-6-16,0 6 4 15,0 2-2-15,0 0-2 16,0 0-8-16,0 2-2 15,0 17 16-15,-6 11-9 16,-4 7 3-16,4 5 0 16,2 2 6-16,1 4-6 15,3 1 0-15,0-1 5 16,0 0 5-16,0-4-10 16,0-3 0-16,0-4 1 15,0-9 2-15,0-8-3 16,0-10 0-16,5-4-6 0,3-6-6 15,6 0-10 1,4-4-1-16,6-20-80 0,3-8-212 16,-4-6-527-16</inkml:trace>
  <inkml:trace contextRef="#ctx0" brushRef="#br0" timeOffset="-121798">10138 13230 863 0,'0'0'197'15,"0"0"-110"-15,0 0 24 16,0 0-37-16,0 0-16 16,0 0-53-16,0 0-3 15,162-30 2-15,-117 19-4 16,-9-2-16-16,-9-1-17 16,-14 0-23-16,-13-1-48 0,0-4-95 15,-18-1-216 1</inkml:trace>
  <inkml:trace contextRef="#ctx0" brushRef="#br0" timeOffset="-121642.09">9806 13022 619 0,'0'0'596'0,"0"0"-472"16,0 0-53-16,0 0-36 15,0 0-34-15,0 0-2 0,-34-22-24 16,34 26-90-1,11 8-233-15,7 1-580 0</inkml:trace>
  <inkml:trace contextRef="#ctx0" brushRef="#br0" timeOffset="-119185.04">11139 13323 184 0,'0'0'153'0,"0"0"-47"16,0 0 45-16,0 0-69 15,0 0 25-15,0 0 18 16,2-98-51-16,-2 94 10 16,0 1-36-16,0 3-24 15,0 0 12-15,0 0-30 16,0 0-3-16,0 0-6 0,0 8-15 15,0 15 18 1,-9 7 5-16,5 7 1 16,-1 4 3-16,5 1-4 15,0-2-2-15,0 2 9 0,0-8-12 16,0-8 0-16,3-8 3 16,1-11-3-16,2-7 0 15,3 0 4-15,0-15 60 16,3-13-32-16,-4-2-32 15,1 2 0-15,-2-4 11 16,2 3-1-16,-3 4-10 16,3 3 0-16,-2 8 1 15,0 5-1-15,-5 6 0 16,0 3 0-16,3 0-2 16,1 0-8-16,4 12 1 0,3 10 2 15,-3 4 6-15,4 1 1 16,-1-4 6-1,3-2-1-15,-1-7 16 0,-1-7-19 16,-1-2 13-16,1-5-6 16,-5 0-3-16,2-7 27 15,-4-12-33-15,-1-2 4 16,-1-2-6-16,-5-6 2 16,0 0 0-16,0 0-2 15,0-2 3-15,-9 6-7 16,2 3 6-16,2 8 0 15,5 7 16-15,-2 5-10 0,2 2-2 16,0 0-4-16,0 0-4 16,0 0-1-16,0 0-7 15,0 12 12 1,0 9-6-16,0-1 13 0,12-1-7 16,5 0 0-16,6-3 3 15,-1-7-4-15,2-4 1 16,-1-3 0-16,-1-2-3 15,-1 0 7-15,-4-4-4 16,-1-16 0-16,-1-7-17 16,1 0 11-16,-5-4 1 15,0 5 5-15,-6 4-9 16,-3 6 10-16,-2 7-1 0,0 4 0 16,0 5 10-16,0 0-14 15,0 0 4-15,0 0-11 16,0 0 9-16,0 0-21 15,-2 16 23-15,-8 5 0 16,0 2 5-16,1 7-11 16,2 2 6-16,2 3 0 15,5 0 0-15,0-1 2 16,0-3-2-16,0-4 0 16,2-8 4-16,12-9-11 15,1-8 7-15,4-2 0 16,1 0 22-16,2-14-19 15,-2-8 2-15,0-8-5 0,-2-6-7 16,0-6-1 0,-3-7 5-16,-1 0 3 0,-5-4-7 15,-5 3 8-15,-4 3-1 16,0 1 0-16,0 11 1 16,0 3-1-16,0 10 0 15,0 5 0-15,0 3-1 16,0 9 5-16,0 0-4 15,0 1 0-15,0 4 9 16,0 0-22-16,0 0 12 16,0 0-12-16,0 18 8 15,-4 13 1-15,-1 8 4 16,-3 7 0-16,0 7-1 16,2 3-1-16,3-3 4 0,3-4-2 15,0-5 18-15,0-5-16 16,14-13 5-16,-1-6-7 15,2-11-5-15,2-4 5 16,-1-5 3-16,-1 0 7 16,3-5 11-16,-1-16-15 15,6-11 0-15,-1-10-6 16,-2-6-7-16,2-7 7 16,-6 3-4-16,-1 0 4 15,-4 5 10-15,-5 1-10 0,-4 11 0 16,-2 7-5-1,0 10 1-15,0 7 4 0,0 7 8 16,0 4-7-16,0 0-2 16,-5 0-6-16,-2 8 5 15,0 13-4-15,1 7 5 16,-6 6-4-16,1 12 5 16,-1 8 0-16,2 4 2 15,1 4 4-15,7-2-6 16,2-3 9-16,0-7-1 15,0-11-9-15,9-7 1 16,9-11-3-16,-1-9-11 16,6-7 25-16,1-5-11 15,6-5 31-15,-4-19-30 16,-1-10-2-16,-8-2-44 0,-7-4-52 16,-10 0-161-16,0-4-378 15</inkml:trace>
  <inkml:trace contextRef="#ctx0" brushRef="#br0" timeOffset="-119020.14">11554 13052 658 0,'0'0'374'16,"0"0"-270"-16,0 0-85 15,0 0-18-15,0 0-1 16,0 0-116-16,2 23 85 15,29-14-227-15</inkml:trace>
  <inkml:trace contextRef="#ctx0" brushRef="#br0" timeOffset="-117967.31">13085 13225 358 0,'0'0'256'0,"0"0"-125"15,0 0-18-15,0 0-8 16,0 0-2-16,0 0-25 16,6-29-4-16,-6 29-53 15,2 0 2-15,-2 0-16 16,2 0-7-16,4 7 4 16,-2 12-4-16,0 8 0 15,1 4 14-15,-5 3-9 16,0 1-3-16,0-5-2 15,0-2 0-15,0-8 8 0,0-6 0 16,0-5-8 0,0-9 0-16,0 0 4 15,0 0 3-15,0 0 7 0,4-7-2 16,8-13 2-16,1-6-9 16,2 0-9-16,-1 1 4 15,1-2-14-15,-1 5 7 16,-4 0 7-16,7 3 0 15,-5 3-2-15,5 2-2 16,-4 2 2-16,-3 5 2 16,-2 5 0-16,-6 2 9 15,0 0-9-15,0 0-13 0,3 16 13 16,3 7 0 0,0 5 2-16,0 2-2 0,-1-1 9 15,1-3-1-15,4-2-3 16,1-4-1-16,3-3 14 15,-1-5-14-15,3-5-4 16,3-5 0-16,5-2-24 16,3 0 8-16,4-21-81 15,-2-6-126-15,-2-4-247 16</inkml:trace>
  <inkml:trace contextRef="#ctx0" brushRef="#br0" timeOffset="-115807.02">13662 13244 349 0,'0'0'327'0,"0"0"-278"0,0 0-22 16,0 0 0-16,0 0 20 16,0 0 1-16,6-2-34 15,-6 2 8-15,0 0 3 16,0 2-7-16,0-2 14 16,0 0-11-16,3 0 25 15,-3 0-10-15,0 0-2 16,0 0 28-16,0 0-39 15,0-2 2-15,0-10-19 16,0-1 3-16,0 1-9 16,0 0 7-16,0 3 19 15,-5 4 28-15,3 2-40 16,-4 3-14-16,-1 0 0 0,-2 0 0 16,-2 15-2-1,-2 6 2-15,1 6 0 0,-1 0 0 16,-1 4 0-16,6-2 0 15,1 2-6-15,3-7 7 16,2-4-3-16,2-6 2 16,0-6 0-16,0-6-4 15,0-2 1-15,0 0-6 16,0 0 9-16,0-14 0 16,10-6 0-16,-1 0-1 15,3 2 1-15,-4 6 0 16,3 2 0-16,-1 4 0 0,1 4 4 15,2 2 7 1,0 0-11-16,0 0 0 0,1 18 0 16,1 4 10-1,-1 2-9-15,-1-2-1 0,-2-4 11 16,-1-8-3-16,-4-6-5 16,-2-4 5-16,1 0-5 15,2 0 33-15,4-18-26 16,2-8-8-16,1-6 2 15,-3-4 1-15,3-9-6 16,-4-2 1-16,3-4 0 16,-1 3 1-16,-5 11 3 15,-1 11-4-15,-6 15 40 16,0 11-40-16,0 0-4 16,-6 2-14-16,-5 19 18 0,-3 2-3 15,12 0 3 1,2-4-9-16,0 0 6 0,0-6-16 15,0-3 11-15,10-4 1 16,9-1-9-16,3-3 14 16,3-1-18-16,-3 1-10 15,-2 5 1-15,-7 5-5 16,-1 1 32-16,-6 3 2 16,-2 2 0-16,3 3 9 15,0-2 8-15,0 2-3 16,1-3 23-16,-1-4-37 15,3-6 12-15,-4-2-9 0,-2-6 8 16,1 0-1-16,1 0 1 16,6-4 8-16,5-17 0 15,6-3-12-15,1-8-4 16,3-2-3-16,-2-4-4 16,-3-3 0-16,-4-3-2 15,-7 0 6-15,-5 5-7 16,-3 11 7-16,-3 11 0 15,0 9 5-15,0 8-3 16,-16 0-2-16,-4 0 0 16,0 20 2-16,6 3-10 15,8-5 9-15,6-4-3 16,0-4-5-16,0 0-30 16,2-4 33-16,9 5 4 15,1-4 0-15,3 3-8 0,3 2 6 16,0 2-3-16,-3 1-6 15,-2 2-13-15,-1 4 22 16,-3 2-3-16,-1 0 5 16,2-2-2-16,-4 2 12 15,-1-5-10-15,-1-2 6 16,0-2 1-16,-2-6-2 16,4-2-5-16,-4-4 0 15,2-2 4-15,3 0 3 16,7 0-3-16,1-8-1 15,5-12 4-15,-1-2-13 16,4-6 6-16,0 0 0 0,-4-3-7 16,-1 4 10-16,-2 4-3 15,-7 10 0-15,-3 4 8 16,-6 6-8-16,0 3 0 16,0 0 5-16,0 0-10 15,0 0-3-15,0 20 8 16,0 1 24-16,0 4-17 15,0 1 5-15,0-2-12 16,0-2 5-16,0-3 3 16,7-4-5-16,-1-7-3 15,2-1 0-15,-4-4 4 16,0-3-4-16,1 0 4 16,3 0-3-16,6-10 15 15,-1-8-16-15,1-3-8 0,-5-3 8 16,2-1-28-16,-6-5 21 15,-5 0 0 1,0-2 2-16,0 6 2 0,-10 3 3 16,-9 5 0-16,-2 8 1 15,-1 3 8-15,-1 7-6 16,4 0-3-16,3 0 3 16,3 0 2-16,-1 9-5 15,5 8 0-15,3 6-2 16,4 3 10-16,2 4-8 15,0 4 0-15,8-4 4 0,17 1 3 16,4-8-6-16,4-2-1 16,-1-6 4-16,-5-6 4 15,-3-9-12-15,-2 0 4 16,0 0 0-16,-1-18-4 16,1-9 4-16,-4 4 0 15,-2-5-11-15,-1 2 3 16,1 1 7-16,-3 1 1 15,-1 6 0-15,-4 2 0 16,-1 4 0-16,-3 4 0 16,-2 6 8-16,-2 0-1 15,0 2-2-15,0 0-5 16,0 0 0-16,0 0-12 16,0 7 3-16,0 12 9 15,0 7 1-15,0 4 9 0,-4 4-12 16,4-1 2-16,0-5 0 15,0-7 1-15,0-4-1 16,0-7 0-16,0-8-4 16,8-2 14-16,6 0-10 15,1-18 0-15,6-12-1 16,1-5-4-16,-4-2-21 16,2 0-13-16,-4 1 29 15,-5 6-3-15,0 8 13 16,0 6 0-16,-6 11 1 0,-1 2 42 15,-4 3-43 1,0 0 0-16,2 12-6 0,3 12 17 16,3 6 1-1,6 0-11-15,7-4 6 0,2 1 4 16,6-9-11-16,2-6 0 16,-2-7 9-16,-2-5 2 15,-6 0-9-15,-2-14-2 16,-1-14 3-16,-4-6-9 15,-5-4 3-15,-7-3 3 16,-2 2-4-16,0 6 12 16,-6 8-8-16,-10 5 0 15,0 10 7-15,-4 2-21 0,-7 8 9 16,-8 0-34 0,-1 0-40-16,9 5-281 0,17-5-534 15</inkml:trace>
  <inkml:trace contextRef="#ctx0" brushRef="#br0" timeOffset="-113585.71">15911 13068 174 0,'0'0'149'0,"0"0"-14"16,0 0 23-16,0 0-26 15,0 0 1-15,0 0-40 0,16-39-12 16,-16 27-44-16,-2-1 2 15,-8-1-38-15,0 0 2 16,-1 0-3-16,-1 3 8 16,1 6-8-16,5 0 2 15,-4 5 13-15,2 0 15 16,-5 0-27-16,-3 10-3 16,-3 17 13-16,2 7-8 15,-1 9 4-15,7 0 1 16,7 1-8-16,4 0 12 0,0-8-9 15,2-5 1-15,15-9-6 16,1-10 7-16,1-8 2 16,0-4-8-1,4-15 10-15,3-21 4 0,3-10-15 16,-4-8-6-16,-5-4 4 16,-7-2-27-16,-6 2 26 15,-7 3 1-15,0 4 2 16,0 4 21-16,0 9-19 15,0 11 13-15,0 10 12 16,0 7-16-16,0 8 21 16,0 2-23-16,0 0-2 15,0 0-14-15,0 14-5 0,0 13 12 16,0 2 1 0,0 5 9-16,0 7-10 0,0 5 4 15,0 8-1-15,6 4 7 16,-1 2-7-16,0 0-3 15,-1-9 0-15,3-10 8 16,1-10-9-16,-1-7 1 16,3-13 0-16,-6-4-1 15,2-7 1-15,3 0-14 16,3-5 13-16,5-19-15 16,3-10 9-16,-1-5-12 15,-4 0 3-15,-5 3 5 0,0 9 11 16,-6 6 0-1,1 9 22-15,-3 6-15 0,-2 6 11 16,2 0-18-16,-2 0-8 16,2 0 2-16,0 13-4 15,0 6 10-15,-2 1 17 16,3 6-13-16,4 0 8 16,2 2-4-16,6-1-7 15,3-8 10-15,2-3-9 16,2-7-2-16,-4-8 3 15,3-1 11-15,-6 0-12 16,-3-13-1-16,-6-6 3 16,-4-3-8-16,-2-4 1 15,0-1-17-15,0-6 14 16,-4-3-3-16,-12 1 6 16,3 0 3-16,1 9 0 0,3 12 7 15,3 5-3-15,0 9-4 16,-6 0 5-16,-1 0-3 15,-3 0-4-15,1 17-3 16,1 4 5-16,5 2-5 16,5 3 5-16,4-2 0 15,0-2-6-15,8-4 5 16,15-4 1-16,6-8-2 16,0-3 10-16,4-3 0 15,-2 0-8-15,1-12 0 16,-5-11-5-16,-5 0-9 0,0-4 11 15,-6 3 0 1,-1 2 3-16,-3 0-1 0,-6 6 1 16,1 6 0-1,-7 2 20-15,0 4-18 0,0 4 20 16,0 0-15-16,0 0-1 16,0 0-4-16,0 0-2 15,0 0-4-15,0 8-5 16,0 14 11-16,0 6-2 15,0 3 0-15,0 4 3 16,0 0-7-16,0-6 4 16,2 0 0-16,5-9 0 15,-5-6 6-15,3-7-6 16,-3-2 0-16,2-5-8 16,0 0 1-16,7-10 7 15,1-15-7-15,1-3-2 0,1-2-14 16,-1 2-4-16,-1-2 17 15,-2 7 5-15,-1 4 2 16,-3 7 6-16,4 6-3 16,-1 4 40-16,-1 2-39 15,0 0 6-15,0 0-4 16,1 18 7-16,-3 3-2 16,4 6-8-16,-1-3 3 15,-1 0 0-15,4-4 5 16,-1-6-8-16,-2-4 0 15,-3-6 6-15,-1-4-6 0,-3 0 0 16,3 0 1-16,3-4 8 16,6-20-9-16,-1-10-7 15,3-4-3-15,-3-6-25 16,-2 0 24-16,-3 5 0 16,-6 12 11-16,-2 11 18 15,0 10-7-15,0 6 21 16,0 0-29-16,0 0-2 15,-12 19-1-15,-1 6 0 16,4 0 1-16,4-2-5 16,3-1 6-16,2-9-2 15,0 2 0-15,0-4-6 16,7-2 6-16,8-6 0 0,2-3 2 16,0 0-11-16,1 0 8 15,1-15 1-15,4-5 0 16,0 0-8-16,-3 2 5 15,-5 4 3-15,-6 8 0 16,-2 3-9-16,0 3 9 16,-3 3 0-16,2 20-2 15,-1 8 4-15,-1 5 7 16,-1-4-2-16,1-3-7 16,-4-6 16-16,0-9-11 15,0-5-5-15,0-4 0 16,0-3 5-16,0-2-5 15,0 0 0-15,0 0 1 16,5-7 4-16,6-19-5 0,5-11-13 16,3-4 12-16,1 0-8 15,1 1 4-15,-2 5 5 16,2 8 0-16,-1 6-6 16,-1 8 6-16,-2 7 0 15,-2 6-2-15,-4 0 11 16,-2 16-4-16,0 16 10 15,0 14 8-15,-2 4 13 16,-3-4-34-16,3-7-2 16,-1-12 0-16,4-15-32 15,5-12-26-15,5-2-60 16,3-35-331-16</inkml:trace>
  <inkml:trace contextRef="#ctx0" brushRef="#br0" timeOffset="-112143.18">18025 12936 664 0,'0'0'204'15,"0"0"-109"-15,0 0-64 16,0 0-20-16,0 0 15 15,0 0-26-15,66-129 0 16,-57 94 7-16,-5-6 1 16,-2-3-8-16,-2 2 0 15,0 4 6-15,0 7 12 16,0 10-2-16,0 9 16 16,0 6 37-16,0 4-45 15,0 2-4-15,0 0-20 0,0 0-6 16,0 0-3-16,-2 6 2 15,-6 10 7-15,-1 6 26 16,-3 4-22-16,-1 3 12 16,0 8-3-16,-1 4-8 15,4 0 25-15,0 7-18 16,4 2-7-16,3 3 13 16,3 1-9-16,0-3-6 15,5-5-3-15,13-11 7 16,5-7-2-16,-2-13-5 15,4-8-4-15,4-7 1 0,2-7-32 16,7-25 5-16,2-14-49 16,-2-7-48-16,-7 2 38 15,-6 9 6-15,-8 12 83 16,-5 10 58-16,-5 11 5 16,-1 5 0-16,0 4-23 15,4 0-36-15,-3 0-1 16,1 4-3-16,-4 8 0 15,2 4 12-15,-2-1-5 16,-2 5 26-16,0 1-2 16,-2-4-26-16,3 0 20 15,-3-5-25-15,0-8 4 16,0-3 2-16,0-1 4 16,0 0-3-16,0 0 12 0,0 0-16 15,0-14 10-15,0-9-13 16,-3-2 0-16,-3-1-8 15,1 3 14-15,0 3-6 16,1 3 3-16,2 8 2 16,0 6 20-16,0 3-12 15,-1 0-12-15,-5 0-2 16,-4 8-3-16,-1 17 4 16,-3 3 0-16,1 8-2 15,-1 1 2-15,5 4 0 16,2 2 2-16,4-11 2 15,3-6 2-15,2-9-6 0,0-11 0 16,0-6-20-16,0 0 19 16,5-14-5-16,10-14 5 15,4-2-6-15,0-2 5 16,-1 4 2-16,3 7 0 16,-4 4-1-16,-3 7 1 15,-3 7 3-15,-1 3-2 16,0 0 20-16,1 30-17 15,0 3 9-15,2 6 1 16,0-2-6-16,1-7 3 16,-1-7-10-16,-2-14 2 15,-4-3 11-15,2-6-7 16,0 0 0-16,3 0 9 16,-2-20-9-16,-1-4 0 15,1-5-7-15,-4 0 0 0,-2 3-8 16,-2 0 0-16,1 0 8 15,1-1 0-15,6-1 6 16,5 1-6-16,5-1 7 16,2 5-6-16,0 6 21 15,-1 4-19-15,-8 9-3 16,-7 4 0-16,-3 0-14 16,-3 0 12-16,0 24-8 15,0 10 10-15,-7 7-1 16,-6 0 1-16,2 0 0 0,1-3-3 15,10-8 7 1,0-8-4-16,0-5 5 16,0-8-3-16,14-6 29 15,6-3-23-15,0 0 9 0,3 0-14 16,-4-11 8-16,-3-7-22 16,-3-4 6-16,-1-2-40 15,-4 0 19-15,-3-4-43 16,-5 0-14-16,0-2-89 15,-2 0-195-15</inkml:trace>
  <inkml:trace contextRef="#ctx0" brushRef="#br0" timeOffset="-111951.29">18236 12715 853 0,'0'0'308'16,"0"0"-141"-1,0 0-124-15,0 0-3 0,0 0-11 16,0 0-21-16,237-93 10 16,-191 84-18-16,-6 3-7 15,-11 2-16-15,-4 4-74 16,-9-2-137-16,1-3-374 16</inkml:trace>
  <inkml:trace contextRef="#ctx0" brushRef="#br0" timeOffset="-111027.73">19070 13002 45 0,'0'0'41'0,"0"0"12"16,0 0 52-16,0 0 19 15,0 0 0-15,0 0 20 16,45-12-24-16,-41 10-6 16,0-2-44-16,1 0-19 15,-1-2 11-15,-4 0-44 16,0-4 14-16,0-4-17 15,0 0-11-15,0-4 8 0,0 2-9 16,0 1 4-16,-4 1 35 16,-5 6-39-1,-5 4 10-15,-3 4-13 0,-3 0 6 16,-5 0-15-16,3 19 9 16,0 7 0-16,1 1-12 15,6 4 16-15,1 1-4 16,8-2 0-16,2-4-5 15,4-2-2-15,0-5-42 16,0-14-3-16,10-5 29 16,11-2 4-16,3-24 19 15,1-6 0-15,-3-2 10 16,-6 2-10-16,-5 5 24 16,-7 6 30-16,0 2 33 0,-4 9-47 15,2 2 2-15,1 6-3 16,0 2-35-16,-1 0-8 15,4 0-9-15,-4 24 13 16,5 12 7-16,-5 13 1 16,-2 16-8-16,0 8 0 15,0 6 14-15,0 2-14 16,0-6 0-16,0-11 1 16,0-8 4-16,0-10 4 15,-2-9-9-15,-5-11 7 16,1-11-1-16,-6-5 13 15,1-8-9-15,1-2-2 0,-4 0 41 16,1-19-26-16,-1-15 1 16,3-9-8-16,2-4-10 15,2-4 8-15,5 1-14 16,2-2 3-16,0 1-11 16,5 4 3-16,8 4-32 15,3 8-16-15,1 1-36 16,4 5-129-16,-2 5-155 15</inkml:trace>
  <inkml:trace contextRef="#ctx0" brushRef="#br0" timeOffset="-110345.49">19255 12971 501 0,'0'0'327'15,"0"0"-147"-15,0 0-90 0,0 0-19 16,0 0-36-16,0 0-27 15,7-5 12-15,4 5-14 16,6-2-6-16,1-4 2 16,3-2 9-16,-2-3-11 15,-1-1 0-15,1-2-1 16,-4-2-10-16,-4-3 4 16,-2-4-11-16,-7 0-1 15,0 0-9-15,-2 1 27 16,0 5-2-16,0 0 3 0,-6 5 25 15,-4 4-22 1,2 1 19-16,-1 7-8 0,1 0-7 16,-2 0-4-1,-1 0-3-15,-1 17 0 0,2 5 19 16,1 2-17-16,5 6 9 16,4 6 14-16,0 2-22 15,0 3 17-15,19-4-15 16,6-6-2-16,-1-4 11 15,1-8-12-15,-3-5-2 16,-2-8 4-16,1-6 7 16,-2 0-11-16,1-13 0 15,-1-13 0-15,0-6-9 16,-3-6-11-16,-5-1-1 16,-2-3 20-16,-4-1-20 0,-5 1 18 15,0 2 3-15,0 4 0 16,0 10 13-16,0 6-12 15,0 10 13-15,0 6 19 16,0 2-30-16,0 2 20 16,0 0-23-16,0 0 8 15,0 0-20-15,0 4 8 16,4 17 4-16,3 14 15 16,-3 8-5-16,0 4-2 15,4 3-5-15,-2 0 4 16,3-1-2-16,2-7-5 15,-2-9 0-15,2-10-6 0,-5-9 4 16,-3-10-27-16,-3-4-24 16,0 0-29-16,0-18-87 15,-5-14-445-15</inkml:trace>
  <inkml:trace contextRef="#ctx0" brushRef="#br0" timeOffset="-110170.59">19601 12835 722 0,'0'0'458'0,"0"0"-328"16,0 0-41-16,0 0-52 16,0 0-32-16,0 0 21 15,166-38-26-15,-132 34 0 16,-7-2-7-16,-7 0-15 16,-7 0-20-16,-7-2-73 15,0 0-219-15,-6-5-588 0</inkml:trace>
  <inkml:trace contextRef="#ctx0" brushRef="#br0" timeOffset="-108616.31">20764 12888 505 0,'0'0'197'0,"0"0"-78"0,0 0-25 15,0 0-88-15,0 0 13 16,0 0 9 0,16-91-28-16,-9 66 39 0,-1-6-4 15,-4-3 4-15,0 0 30 16,-2 3-31-1,0 2-10-15,0 9-11 0,0 3-14 16,0 7 23-16,0 6-10 16,0 3-10-16,0 1 14 15,0 0-18-15,0 0-2 16,0 0 0-16,0 0-20 16,-6 5 15-16,-1 13 0 15,-4 8 5-15,0 3 7 16,0 5-2-16,4 5 1 15,-2 0-6-15,5 3 7 0,2 4-7 16,-1 1 0-16,3 3 1 16,0-2 5-16,0-8-3 15,0-9-3-15,0-6 0 16,0-15-2-16,0-4-2 16,5-6-12-16,6 0 16 15,7-6-8-15,4-18 8 16,2-6-5-16,-1-2-13 15,-7 2-17-15,-3 0 35 16,-5 2 0-16,-2 5 1 16,0 4 13-16,-2 3-13 15,1 1 12-15,-1 7 5 16,-4 5-15-16,0 1 25 16,0 2-20-16,0 0-3 15,0 0-10-15,0 0 1 0,0 17 3 16,0 10-8-16,0 7 14 15,4 2-5-15,4 0 0 16,2-2 0-16,1-5 12 16,1-8-9-16,-1-10-3 15,0-6 4-15,3-5 1 16,3 0 21-16,3-10-8 16,5-12-17-16,2-10 14 15,2-2-15-15,2 0-11 16,2 4-1-16,-2 3-16 15,-1 8 27-15,-6 5-1 16,-7 7 2-16,-3 6-10 0,-5 1 4 16,-5 0-5-1,-4 14 9-15,0 8-1 0,0 4 3 16,-17-1 0-16,-8 0 6 16,3-3 1-16,-1-9-6 15,8-2-1-15,3-5 10 16,6-4 0-16,4-1-5 15,2-1-5-15,0 0 4 16,0 3 11-16,0-3-15 16,4 4 0-16,16-2 17 0,7 1-8 15,0 2-9-15,4-3 0 16,1-2 2 0,-1 0-4-16,-2 0 2 0,-8-7-22 15,-2-14 12-15,-3-7-31 16,-3-4 20-16,-3-3 1 15,-2-4 17-15,-6-3-9 16,0-6 12-16,2 3 0 16,1 1 4-16,-1 6 5 15,3 12 16-15,-2 5 1 16,-3 12-11-16,0 4 27 16,-2 5-35-16,2 0-6 15,-2 0-2-15,0 0 0 0,0 9-7 16,0 20 0-1,0 12 8-15,0 5 25 0,0 5-23 16,0-4 0-16,0-1 26 16,0-2-28-16,0-2 14 15,0-3-13-15,5-9 9 16,-1-10-6-16,-2-8-4 16,0-9 0-16,-2-3 1 15,0 0 6-15,0-5-14 16,2-16 7-16,5-6-38 15,-2-4 36-15,2 1-17 16,1 2 19-16,4 3-7 16,3 2 24-16,3 5-15 15,2 4 16-15,2 2-11 16,3 2 14-16,0 4-21 16,2 2 0-16,1 2 4 15,-6 0 1-15,-1 1-5 0,-11 1 0 16,-7 0-4-16,-3 0-1 15,0 0-42-15,-5 0-32 16,-26 0-91-16,-13 0-130 16,-16 0-463-16</inkml:trace>
  <inkml:trace contextRef="#ctx0" brushRef="#br0" timeOffset="-108471.85">21146 12633 5 0,'0'0'1295'15,"0"0"-1182"-15,0 0-92 16,0 0 2-16,0 0-23 0,0 0-7 16,-39-8-100-16,43 24-287 15</inkml:trace>
  <inkml:trace contextRef="#ctx0" brushRef="#br0" timeOffset="-105886.22">22590 12833 264 0,'0'0'166'16,"0"0"-75"-16,0 0-30 15,0 0 35-15,0 0-5 16,0 0-5-16,0 0-58 16,66-182 17-16,-60 136 1 15,0 0-28-15,-2 0 43 16,3 1-5-16,-1 6-17 0,-1 8 29 16,2 5-44-16,-3 10 22 15,1 4-3-15,-5 8-39 16,2 3 19-16,-2 1-23 15,0 0 6-15,0 0-15 16,0 0 8-16,0 12 1 16,-4 15-15-16,-10 11 27 15,1 6-12-15,0 7 0 16,1 4 4-16,3 4-1 16,5 1 2-16,2-2-5 15,2-4 2-15,0-4 8 16,0-7-10-16,0-11 0 15,0-10 2-15,4-12-8 0,3-8 6 16,1-2 0-16,6 0 17 16,1-19-14-1,8-9 7-15,-3-2-10 0,2 1-8 16,0-3-1-16,-1 1-8 16,-1 3 2-16,-3 7 8 15,-3 2 1-15,-3 7 6 16,-2 5 0-16,-7 4 1 15,0 3 12-15,-2 0-13 16,0 0 0-16,0 0-11 16,0 6 5-16,0 14 6 15,0 4 12-15,0 2-11 0,-2 0 18 16,2 0-19 0,0-1 0-16,0-3 1 0,14-4 7 15,5-8-8-15,6-5 0 16,0-5 3-16,-3 0 17 15,-2-1-18-15,-4-17-2 16,-3-4 14-16,-6 0-2 16,-5-2-12-16,-2 3 0 15,0 3 0-15,0 2 12 16,-9 2-12-16,-2 4 0 16,0 2-3-16,-3 3 3 15,-3-2 0-15,-6 2-19 0,-1 0-41 16,-5-1 7-1,-3 0-130-15,1-2-103 0,-2-4-253 16</inkml:trace>
  <inkml:trace contextRef="#ctx0" brushRef="#br0" timeOffset="-105690.06">22683 12541 838 0,'0'0'316'16,"0"0"-154"-16,0 0-112 15,0 0-23-15,0 0 7 16,0 0-26-16,189-51-7 16,-150 50-1-16,-8-1-10 15,-11 0 5-15,-11 2-54 0,-7-2-30 16,-2-2-31 0,0-3-106-16,0 2-307 0</inkml:trace>
  <inkml:trace contextRef="#ctx0" brushRef="#br0" timeOffset="-104257.59">23604 12680 72 0,'0'0'97'0,"0"0"-22"15,0 0 8-15,0 0 42 16,0 0-23-16,0 0-12 16,24 53-33-16,-14-33-25 15,-4-3 17-15,-4-3-38 16,1-2 16-16,-3-4 11 16,0-5-32-16,0-1 22 15,0-2-10-15,0 0-1 16,0 0 46-16,0-4-25 15,0-12-30-15,0-1-8 0,-9-2 6 16,-3-1-6-16,-1 1 0 16,-1 0 0-16,4 4 4 15,1 6 7-15,0 3 11 16,4 2 20-16,1 4-14 16,-1 0 14-16,-1 0-35 15,-5 2-3-15,-3 15-1 16,1 6-2-16,-1 3-1 15,1 0 0-15,2 3 6 16,-2-4-6-16,2 3 0 16,1-1 2-16,6-5 1 15,2-7-3-15,2-4 0 16,0-7-2-16,0-2 1 16,0-2 1-16,0 0 5 15,6 0 6-15,8-18 8 0,1-3-19 16,1-3 0-1,-1-1-7-15,4 0 3 0,-2 4 4 16,-3 10 2-16,-3 5-1 16,-2 2 23-16,-4 4-24 15,-1 0 0-15,-2 7-5 16,-2 14 12-16,0 7 2 16,0 4-6-16,0 0-1 15,0 1 5-15,2-8-7 16,3-2 0-16,-1-9 0 15,0-7 8-15,4-4-8 16,-2-3 2-16,3 0 4 0,2-14 31 16,5-10-33-1,0-3-3-15,1 0 1 0,1 3 6 16,-1 2-10-16,-3 4 2 16,-3 5 0-16,1 8-3 15,-3 2 3-15,-3 3 0 16,-2 0-13-16,3 0 1 15,-2 5 12-15,-1 12 2 16,1 4 2-16,-5 1 16 16,0-1-20-16,0-2 0 15,0-3 2-15,0-7 4 16,0-2-6-16,0-4 0 0,0-3 5 16,0 0 0-16,0 0-5 15,0 0 0-15,2-17-2 16,4-5 2-16,3-2-12 15,3 0 4-15,1-1-22 16,1 2 18-16,5 3-6 16,-1 3 18-16,5 3-11 15,-2 4 13-15,0 4-2 16,-3 4 0-16,-7 2-17 16,0 0 17-16,-6 0-10 15,-1 4 10-15,0 15 6 16,-4 2 0-16,0 6 3 15,0 2-3-15,0 2 2 0,0-1-2 16,0-6-4-16,0-8-2 16,0-8 24-16,0-6-24 15,7-2 0-15,9 0 21 16,6-4 0-16,7-18 21 16,4-5-42-16,2-2 5 15,0-4-11-15,-6 4-20 16,-8-1-7-16,-2 4-19 15,-9 1-117-15,-5 1-138 16,-5 2-479-16</inkml:trace>
  <inkml:trace contextRef="#ctx0" brushRef="#br0" timeOffset="-100804.14">24872 12685 101 0,'0'0'75'0,"0"0"44"16,0 0 45-16,0 0-20 0,0 0-15 15,0 0-6-15,0-17-28 16,0 14 7-16,0-3-25 15,0 2-32-15,0-2 10 16,0 2-35-16,0 1 5 16,0 2 13-16,0 1-37 15,0 0 11-15,0 0-12 16,0 0 2-16,0 4-13 16,-2 14 5-16,-5 10 6 15,1 2 0-15,2 7 5 16,-1 2-6-16,0-1 1 15,5-1 0-15,0-8 3 0,0-8-3 16,0-7 0 0,8-13 0-16,7-1-23 0,3-1 23 15,1-22 0-15,2-4 5 16,-3-1-18-16,-1-2 3 16,-3 1-3-16,1 2 10 15,-3 2-13-15,-1 4 12 16,-3 2 4-16,2 7 0 15,-6 6 17-15,1 4-15 16,-3 2 16-16,-2 0-18 16,2 0-5-16,0 0-5 15,0 16 1-15,0 7 9 16,1 2 21-16,-1 3-14 0,-2 0-7 16,2-2 18-16,-2 3-13 15,0-5 1-15,2-5-6 16,1-2 3-16,-1-12 3 15,0-2-6-15,3-3 0 16,-1 0-7-16,5 0 15 16,0-3 6-16,2-12-9 15,-2-7-4-15,5-1-2 16,-1-2-27-16,3 1 6 16,1-1 20-16,1 4-13 15,-1 2 15-15,0 7 0 16,-7 4 1-16,-3 4-6 0,-2 4 5 15,-3 0 0 1,-2 0-2-16,0 2-2 0,0 16 4 16,0 0 8-16,0 2 0 15,2 2-1-15,1 1-7 16,-1-4 0-16,0-1 4 16,2-1 5-16,0-2-9 15,4-4 0-15,1-1 4 16,-1-5-3-16,3-2 0 15,1-3-1-15,-1 0 19 16,5-7-13-16,-3-8-1 16,5-5-5-16,-1-4 3 0,-1-3-15 15,1 1 12-15,-1 2 0 16,0 0 1-16,-5 4 4 16,0 6-5-16,-2 2 1 15,0 2 5-15,-2 3 13 16,-1 2-11-16,-1 1 1 15,0 2 13-15,-3 2-18 16,0 0-4-16,-2 0 0 16,0 0-8-16,0 0-2 15,0 0 10-15,0 0 0 16,0 0-4-16,0 0 10 16,0 0-6-16,0 0 1 15,0 0 11-15,0 0-9 16,0 0 6-16,0 0-5 15,0 0 27-15,0 0-22 0,0 0-8 16,0 0-1-16,0 0 8 16,0 0-13-16,0 0 5 15,0 0 0-15,0 0-1 16,0 0 4-16,0 0-3 16,0 0 0-16,0 0-5 15,0 0 0-15,0 0 5 16,0 0 0-16,0 0-8 15,0 0 1-15,0 0 2 16,0 0 3-16,0 0-3 16,0 0 4-16,0 0 1 15,0 0 0-15,0 0 6 16,0 0-5-16,0 0-1 0,0 0 0 16,0 0 3-1,0 0-13-15,0 0 10 0,0 6-7 16,0 11-1-16,2 9 3 15,3 6 5-15,-3 2 0 16,2-1 0-16,3-3 0 16,-3-6 0-16,8-7 2 15,1-9-5-15,5-8 11 16,4 0-8-16,0-15 5 16,-2-8 5-16,-3-4-19 15,-7 1 9-15,1 0-15 16,-1-3 6-16,3-2 0 0,0-1 9 15,0-2 0 1,0 2-38-16,-1 6 37 16,-5 7-1-16,-5 4 2 0,-2 7 15 15,0 4-15-15,0 4 14 16,-2 0-13-16,-14 0 5 16,-4 0-12-16,4 7 4 15,5 1 2-15,5-1-12 16,6-2 12-16,0 2 0 15,0 0-1-15,0 0-24 16,0 1 25-16,13 4-12 16,0-2-11-16,3 4 10 0,2 2-41 15,-3 0 2 1,1 3 15-16,-5-5 20 16,-2 3 16-16,0 1 1 0,0-4 0 15,2 0 45-15,3 1-41 16,-4-8 16-16,1 1-11 15,1-4 2-15,-6-2-11 16,5-2 3-16,-1 0 1 16,1 0 53-16,2 0-39 15,5-7-7-15,4-10-3 16,5 0 1-16,2-2-10 16,0-3 1-16,-3 0 0 15,-1-2 3-15,-5 2-3 16,-5 1 0-16,-5 1-4 15,-1 3 9-15,-7 1-5 0,0 4 0 16,-2-1 0-16,0 3-2 16,0 5 2-16,0 1 0 15,-2 2-3-15,-11 2-2 16,-3 0 2-16,-5 0-1 16,4 9 4-16,-1 6-5 15,5 5 15-15,-1 3-10 16,7 9 23-16,7 3-18 15,0-1 6-15,0 2 8 16,7-4-19-16,13-4 19 16,7-5-19-16,0-7 0 15,4-12 7-15,3-4-7 0,1-3-17 16,1-21-24-16,0-2-41 16,-8 1-55-1,-5-4-91-15,-5 3-62 0,-7 6 19 16,-3 2 122-1,2 7 149-15,-4 4 92 0,1 5 77 16,-1 2 18-16,2 0-81 16,-2 0-36-16,-4 0 21 15,3 2-26-15,-3 5-9 16,-2-2-17-16,2 1-12 16,-2 0 19-16,0-3-39 15,0-3-5-15,0 0 23 16,0 0-23-16,0 0 27 15,0 0-1-15,0 0-15 0,0 0 17 16,-2 0-30-16,-7 0 0 16,3 0 3-1,-4 0 4-15,2 0-7 0,1 0 0 16,-5 0 4-16,1 0-10 16,1 12 6-16,-6 7 0 15,5 3 1-15,-1 0 2 16,6 0-6-16,1-5 2 15,5-3 1-15,0-3 2 16,0-4-2-16,0-3 0 16,0-4-9-16,0 0 14 15,0 0-5-15,11-17 0 16,1 2-1-16,-4-2-2 0,1 3-7 16,1 4 10-16,-2 0-5 15,5 4 5-15,3 3 0 16,3 0 4-16,-2 3 0 15,3 0 17-15,0 0-13 16,0 8-6-16,0 2 34 16,-2-2-34-16,0-5 5 15,-5-3-7-15,1 0 14 16,-1 0-8-16,1-12-6 16,-1-11 6-16,1 0-12 15,-4-8-2-15,3-1 1 16,-1-6 2-16,-1-4 3 15,1 0 1-15,-4 0 2 0,-1 5 2 16,-3 7 36-16,0 12-34 16,-4 8 22-16,0 6 5 15,0 4-29-15,0 0 2 16,0 0-5-16,0 0-2 16,0 9-12-16,-8 11 16 15,-3 4-2-15,-5 6 0 16,3 3 2-16,-1 6-6 15,3 2 4-15,3 2 0 16,0-2-1-16,6 0 3 16,2-7-2-16,0-8 0 15,0-8 0-15,12-8 0 0,1-8 0 16,3-2 4 0,-1 0-8-16,1-10 4 0,-1-7-10 15,1-8 1 1,1-3-34-16,4-3 22 0,-1-1 2 15,0 1 19-15,0 1-11 16,-5 7 11-16,-3 8 0 16,-6 7 0-16,-1 6 7 15,-5 2-7-15,0 0 0 16,0 5 1-16,0 18 11 16,0 5-6-16,0-1 8 15,0 4-7-15,0-1 3 16,0-7-8-16,2-2-2 0,7-9 3 15,-2-4 1-15,-1-3 1 16,1-5-5-16,1 0 4 16,2 0 7-16,3-7-5 15,3-12-6-15,6-4 4 16,0 0-13-16,7 0 0 16,0 5 9-16,0 6-4 15,0 6-4-15,0 6 7 16,-4 0 1-16,-6 0 0 15,-7 13-1-15,-5 4 3 16,-7 1-2-16,0-2 4 16,-3-2 6-16,-21-2-13 0,-3-8 3 15,-9-4-21-15,-3 0 6 16,-4 0-72-16,-1-21-135 16,2-10-74-16,3-10-389 15</inkml:trace>
  <inkml:trace contextRef="#ctx0" brushRef="#br0" timeOffset="-100687.21">26843 12395 703 0,'0'0'390'16,"0"0"-219"-16,0 0-89 15,0 0-65-15,0 0-17 16,0 0-2-16,16-31-177 16,-16 39-231-16</inkml:trace>
  <inkml:trace contextRef="#ctx0" brushRef="#br0" timeOffset="-99368.04">27456 12571 85 0,'0'0'336'0,"0"0"-154"15,0 0-134-15,0 0 25 16,0 0-48-16,0 0 5 0,9-46 4 15,-5 25-23-15,-1-4 9 16,1-6 23-16,0 1-14 16,1 2 36-16,-2 1-23 15,-1 4 9-15,0 5 36 16,-2 4-52-16,0 6 9 16,0 4-8-16,0 1-31 15,0 3 26-15,0 0-31 16,0 0 0-16,0 0-15 15,0 7 9-15,-10 11 6 16,-3 6 0-16,0 6 0 16,0 7 0-16,4 4 0 15,-1 8 0-15,6-1 11 16,4 1-7-16,0-4-4 0,0-6 0 16,0-5 4-16,10-13-4 15,3-5 0-15,-5-9 1 16,2-6-17-16,3-1 12 15,1 0-1-15,3-8 0 16,3-14-35-16,2-7 18 16,0 0-29-16,1-1 28 15,0 2 11-15,-8 6 8 16,-1 7 4-16,-1 10-1 16,-7 5 9-16,-2 0 4 15,2 0 4-15,-4 2-11 16,0 12 2-16,0 6-7 15,-2 2 27-15,0 4 2 16,2 4-28-16,3 0 13 16,5 2-6-16,2-2-7 0,3-6 22 15,3-7-19-15,3-10-4 16,0-7 8-16,2 0-1 16,0-6 0-16,1-17-7 15,0-6-10-15,-1 1 2 16,1-2-7-16,-1 1 0 15,-4 3 10-15,-1 1-3 16,-2 5 8-16,-5 7 0 16,-2 6 3-16,-5 5 31 15,-2 2-27-15,1 0 4 0,-3 0-11 16,0 4 14 0,2 12-10-16,-2-1 4 0,0 2-4 15,0-2 8 1,2-6-10-16,1-4-2 0,-3 0 0 15,0-3 5-15,0-2-6 16,0 0 1-16,0 0 0 16,0 0-2-16,2-12 2 15,0-6-29-15,1-2 16 16,-3 0-4-16,2 4 17 16,-2 2 0-16,0 3 3 15,0 8 22-15,0 1-14 16,0 2 10-16,0 0-21 15,0 0-8-15,0 5 8 0,-9 12 0 16,-3-2 5 0,4 6 20-16,3 1-23 0,5 0 12 15,0 2 18-15,0 3-28 16,5-4 20-16,15-3-11 16,9-3-11-16,2-12 28 15,0-5-27-15,1 0-3 16,-9-10 0-16,0-18-14 15,-9-4-11-15,-10-4-28 16,-4-4-45-16,0-4-127 16,-25-2-365-16</inkml:trace>
  <inkml:trace contextRef="#ctx0" brushRef="#br0" timeOffset="-99196.02">27895 12380 672 0,'0'0'279'0,"0"0"-147"15,0 0-14-15,0 0-59 16,0 0-7-16,0 0-52 16,-4 10 0-16,4-10-8 15,0 0-40-15,0 0-80 16,-7-2-101-16,-13-18-356 16</inkml:trace>
  <inkml:trace contextRef="#ctx0" brushRef="#br0" timeOffset="-99045.1">27652 12151 952 0,'0'0'245'0,"0"0"-142"16,0 0-27-16,0 0-59 15,0 0 15-15,0 0-32 16,196-54 10-16,-178 54-23 16,-9 3-1-16,-7 7-68 15,-2-1-83-15,0 0-187 16</inkml:trace>
  <inkml:trace contextRef="#ctx0" brushRef="#br0" timeOffset="-97240.37">28851 12368 155 0,'0'0'122'16,"0"0"-33"-16,0 0-40 15,0 0 78-15,0 0 34 16,0 0-27-16,87-28 24 15,-85 28-13-15,-2-1-57 16,0 1-11-16,0 0-41 16,0 0-15-16,0 0 3 15,0 0-24-15,-17 0 0 16,-16 7-7-16,-8 10 18 16,-1 5-13-16,0 2 2 15,11-1 0-15,6 0-7 16,9-3 7-16,16-3 0 15,0-3-3-15,10-2-2 16,23-1 4-16,7-3-3 0,4 2 4 16,-3 0-9-16,-6 2 8 15,-6-2-4-15,-14-2-1 16,-7-2-4-16,-8 2 8 16,0 1-11-16,-19 6 13 15,-10 2 1-15,-2 2-1 16,4 0 0-16,3-6-1 15,6-3 10-15,9-4-10 16,5-3 1-16,4-3 0 16,0 0 13-16,0 0-7 15,11-9 5-15,13-9-11 16,5-6-2-16,5 0 1 0,0-3-14 16,-3 4 1-16,-4-2 9 15,-4 1 0-15,-2 4 5 16,-3 1-2-16,-3 3 9 15,-1 1-7-15,1 5 0 16,-4 2 1-16,1 2-5 16,-6 6 8-16,-4 0-4 15,1 0 29-15,-3 0-26 16,0 0 16-16,4 0-19 16,0 20 11-16,1 10 10 15,-2 2-18-15,-1 1 0 16,-2-5 4-16,0-5-4 15,0-6-6-15,0-7-13 16,0-6-48-16,0-4-26 0,-7-2-158 16,-4-22-173-1</inkml:trace>
  <inkml:trace contextRef="#ctx0" brushRef="#br0" timeOffset="-97082.21">29072 12136 927 0,'0'0'304'0,"0"0"-240"16,0 0-21-16,0 0-35 16,0 0-8-16,0 0-10 15,-20-10-141-15,36 31-46 0,1 0-220 16</inkml:trace>
  <inkml:trace contextRef="#ctx0" brushRef="#br0" timeOffset="-96673.29">29291 12351 681 0,'0'0'268'0,"0"0"-160"16,0 0-34-16,0 0 13 16,0 0-46-16,0 0-39 15,22 0 6-15,-9 0-1 16,-2 0-7-16,-4 0 0 15,-4 0-3-15,-1 0-3 16,-2 12-2-16,0 5 8 0,0 5 5 16,0 6-1-16,0 4-4 15,-18 3 0-15,-5 1 9 16,-1 2-8-16,-3-2 0 16,5-4-1-16,1-8 32 15,13-7-26-15,3-10 16 16,5-1-11-16,0-2-1 15,0-1-2-15,0-3 0 16,17 3 1-16,2-3 14 16,8 0-17-16,0 0-6 15,2 0 0-15,-2 0-23 0,4 0 14 16,-4-8-32-16,0 0-40 16,-4-2-75-16,-7 1-123 15,-7-5-315 1</inkml:trace>
  <inkml:trace contextRef="#ctx0" brushRef="#br0" timeOffset="-96216.55">29264 12589 594 0,'0'0'288'16,"0"0"-158"-16,0 0 5 16,0 0-19-16,0 0-74 15,0 0-31-15,58-5-6 16,-23 4 6-16,5-1-11 0,5 0 0 15,-1-2 4 1,-3-2-7-16,-3-2 3 16,-7-3-17-16,-4-1 16 0,-7 0-48 15,-5-1 37-15,-6 1-5 16,-5-2 17-16,-4 2-13 16,0-1 13-16,0 4 0 15,0-3 9-15,0 3 0 16,0 1 0-16,0 2 1 15,-6 2-9-15,-7 0 25 16,-1 3-26-16,-1 1 0 16,-1 0-4-16,3 0 12 15,2 0-8-15,4 0 8 16,2 12-6-16,1 3 30 0,0 6-32 16,2 2 9-16,2 3 30 15,0 1-39-15,0-1 24 16,17-2-8-16,5-6-13 15,3-6 19-15,0-8-22 16,4-4 0-16,-2 0-5 16,-4-10-56-16,0-13-47 15,0-4-226-15,-3-4-535 16</inkml:trace>
  <inkml:trace contextRef="#ctx0" brushRef="#br0" timeOffset="-95364.46">30046 12163 107 0,'0'0'262'0,"0"0"-107"15,0 0-30-15,0 0-5 16,0 0-6-16,0 0-69 16,-35 0 13-16,70 23-18 15,14 13-6-15,9 9 14 16,4 14-45-16,-6 13-2 16,-15 9 8-16,-24 6-2 15,-17 4 5-15,-24-1 10 16,-39 0 0-16,-16-2 29 15,-20 1-47-15,-1-5 8 0,2-6-12 16,4-10-106 0,9-12-90-16,3-10-364 0</inkml:trace>
  <inkml:trace contextRef="#ctx0" brushRef="#br0" timeOffset="-93594.24">7295 12900 19 0,'0'0'105'0,"0"0"-20"16,0 0-2-16,0 0-46 15,0 0 46-15,0 0-1 16,47-67-12-16,-40 59 3 16,-3 2 1-16,-2 3 1 15,-2 1-17-15,0-1-22 16,0 3 0-16,0 0-14 15,0 0-1-15,0 0 28 16,0 0-15-16,0 0-1 16,0 0-12-16,0 0-21 15,0 0-2-15,-13 10 2 0,-7 15 1 16,-7 7 8 0,0 12-4-16,-6 18-5 0,0 22 35 15,8 14-8-15,10 12-13 16,15-2-2-16,0-3-4 15,35-7-5-15,15-12 2 16,12-12-5-16,13-19 0 16,15-17-10-16,5-18-18 15,-1-14-93-15,-9-6-171 16</inkml:trace>
  <inkml:trace contextRef="#ctx0" brushRef="#br0" timeOffset="-90240.64">7405 15390 14 0,'0'5'83'16,"0"-5"18"-16,0 0 30 16,0 0-11-16,0 0-31 0,0 0 65 15,0 0-10-15,0 0-14 16,0 0-22-16,0 0-34 15,0 0 7-15,0 0-48 16,0 0-8-16,0 0 13 16,0 0-34-16,0 0 14 15,0 0-18-15,0 0 3 16,0 0-18-16,0 0 7 16,0 7-2-16,0 9 8 15,0 2 4-15,0 0-2 16,0 1 0-16,0-8 0 15,0-1 5-15,0-5-5 16,0-5-7-16,2 0 1 16,11-9 6-16,5-17-16 0,-2-6 16 15,-9 4-12-15,-7 2 8 16,0 10 3-16,0 11 1 16,-10-2 27-16,-5 7-26 15,-5 0-2-15,0 0 1 16,4 10-10-16,1 4-14 15,5-5-91-15,8-6-47 16,2-1-2-16,0-2-58 16,25 0-93-16</inkml:trace>
  <inkml:trace contextRef="#ctx0" brushRef="#br0" timeOffset="-89583.01">7989 15047 80 0,'0'0'238'0,"0"0"-94"16,0 0 15-16,0 0-4 0,0 0-25 15,0 0-2-15,0-106-50 16,0 101 5-16,0-1-1 15,0 3-47-15,0 3 6 16,0 0-4-16,0 0-33 16,0 0 7-16,0 0-11 15,0 2-5-15,0 19 1 16,0 8 8-16,0 17 2 16,-13 7-6-16,-1 10 10 15,-1 9-10-15,-6 5 0 16,4-5 4-16,-1-5-4 15,5-12 0-15,3-13 0 0,4-11 0 16,6-18-5 0,0-8-14-16,0-5-28 0,0 0-47 15,0 0-35-15,11-14-27 16,9-17-283-16</inkml:trace>
  <inkml:trace contextRef="#ctx0" brushRef="#br0" timeOffset="-89282.66">7982 15113 640 0,'0'0'196'0,"0"0"-31"16,0 0-53-16,0 0 1 0,0 0-61 16,0 0-22-1,56-146-21-15,-25 132-3 0,3 6 7 16,-5 2-10-16,-5 6-3 15,-9 0 6-15,-6 2 4 16,-6 19-14-16,-3 5 4 16,0 11 0-16,-18 4 37 15,-15 5-35-15,-13 5 9 16,0 4-10-16,-3-3 7 16,5-2-16-16,10-13-37 15,10-8-95-15,8-7-43 16,13-8-74-16,3-10-199 0</inkml:trace>
  <inkml:trace contextRef="#ctx0" brushRef="#br0" timeOffset="-88450.14">8103 15598 147 0,'0'0'456'0,"0"0"-306"15,0 0-60-15,0 0 39 16,0 0-11-16,0 0-32 16,-9 0-16-16,9-18-46 15,2-5-18-15,7-10 7 16,-1-1-12-16,4-2 20 16,1 0-19-16,-2 1 2 0,-2 0 16 15,-2 7-16-15,-3 10 12 16,-4 2 23-16,0 14-35 15,0-3 12-15,0 5-16 16,0 0 0-16,0 0 2 16,-4 5-2-16,-3 9 0 15,3-4-5-15,4-2 4 16,0 1-1-16,0-6-5 16,7 3 7-16,3 2-10 15,9-2 10-15,3 3 0 16,2-6-7-16,3-3-3 15,0 2 2-15,-7-1 8 16,-5 2 0-16,-8 0-5 16,-7-2 5-16,0 3 0 0,0 5-8 15,0 8 2-15,0 7 6 16,0 6 11-16,0 0-10 16,0-2 21-16,0-6-22 15,0-4 0-15,0-9-2 16,0-8 10-16,7-1-8 15,8 0 5-15,3 0 1 16,5-14 14-16,1 0-20 16,0-8 0-16,3 4-4 15,0-8-8-15,-2-1 11 16,0 1-4-16,-8-3 3 0,1 3-9 16,-7 0 8-1,-3 8 3-15,-5 4-13 0,-3 2 14 16,0 8-4-16,0 2 3 15,0-3-24-15,0 2 22 16,-3 3-11-16,-7 0 0 16,-1 0-1-16,-5 0 18 15,3 0-4-15,-3 0 0 16,1 3 0-16,1 9 11 16,3 8-7-16,2 1-2 15,4 7 24-15,5 0-20 16,0 2 9-16,12-2-15 0,19-1 1 15,9-10-1-15,5-5 9 16,-1-10-3-16,3-2 7 16,-5-2-13-16,-4-20-24 15,-5-10-41-15,-4 2-107 16,-6-5-132-16,-5 9-208 16</inkml:trace>
  <inkml:trace contextRef="#ctx0" brushRef="#br0" timeOffset="-86725.41">8954 15308 87 0,'0'0'295'15,"0"0"-99"-15,0 0-72 16,0 0-40-16,0 0 13 16,0 0-18-16,49 22-1 15,-44-10-29-15,1-3-27 16,-4 0 4-16,-2-9-13 16,0 2-7-16,0-1 41 0,0-1-40 15,0 0 14-15,0 0 0 16,0 0-8-16,0 0 12 15,0 0-18-15,-8-3 1 16,-4-9-2-16,-1-2-5 16,-3 5-1-16,1-5 6 15,-3 5 0-15,0 5 8 16,0 4-11-16,1 0 1 16,-1 0 1-16,-1 0-5 15,4 4 0-15,1 10 0 16,1 2-14-16,5 9 14 15,0-4-4-15,4 5 9 16,4 2 9-16,0-2-11 16,0-4 0-16,16-3-3 0,5-11 2 15,2-8-2-15,2 0 4 16,2-3-3-16,-5-21 9 16,0-15-10-16,1-2 0 15,-1-8-2-15,-5 0 5 16,2-9-11-16,-6 1 5 15,-4 3 1-15,-5 8-9 16,1 6 16-16,-5 13-5 16,0 10 8-16,0 9-7 15,0 6 20-15,0 2-18 16,0 0 6-16,0 0-18 16,0 0 8-16,0 2-2 0,0 16-8 15,-9 6 15-15,-3 10-6 16,2 7 2-16,-3 2 0 15,3 7 13-15,1-1-6 16,3-1-3-16,2-8-3 16,4-4 9-16,0-6-10 15,0-6 0-15,2-2 1 16,11-12 2-16,3-1-3 16,3-9 0-16,4 0 2 15,6 0 1-15,-2-19-6 16,-1 1-8-16,-1-3-7 0,-5-6 10 15,-4 1-13-15,-6 1 15 16,-1-1 3 0,1 1-4-16,-4 2 5 0,-1 4 2 15,1 5 0-15,-1 5 4 16,-3 6 3 0,1 3-7-16,-3 0 0 0,0 0 5 15,0 0-10-15,0 0 4 16,0 12 1-16,0 10 3 15,0 5 1-15,0 2-3 16,0 0 10-16,0 3-2 16,0-9-9-16,15-6 0 15,1-2 0-15,-3-9-6 16,-3 0 9-16,7-6-3 16,-1 0 13-16,3-14-11 0,6-8-4 15,-3-4-2-15,0-2-2 16,-4 7-6-16,-5 0 12 15,-1 7 0-15,-6 8-8 16,-4 1 21-16,3 5-13 16,-1 0 0-16,4 0-5 15,-2 0-5-15,-2 0 10 16,1 0 0-16,-3 9-6 16,-2-3 15-16,2 2-9 15,-2-2 0-15,2 2 3 16,3-4 0-16,-2 1-3 15,-3-5 0-15,0 0 2 16,0 0 10-16,0 0-7 16,0-9 2-16,0-13-5 0,0-5-4 15,0 4-18-15,0 0-5 16,0 2 24-16,0 3-15 16,-12 4 16-16,1 5 4 15,2 5-3-15,-2 4 15 16,2 0-16-16,-2 0 0 15,-3 17-6-15,1 6 11 16,-3 8-5-16,1-3 5 16,1 4-4-16,6 2 23 15,5 3-24-15,3-4 0 16,0 1-1-16,5 0 15 0,15-12-14 16,4-3 3-1,-2-10 2-15,3-5 9 0,0-4-14 16,0-12 2-16,0-15 14 15,0-10-10-15,0-4-6 16,-5-4 0-16,-5-3 5 16,-1 4 0-16,-1-5-5 15,-4 10 0-15,-2 2-4 16,-2 11 14-16,-5 6-10 16,2 4 0-16,-2 11 2 15,2-4 2-15,-2 9-1 16,0 0 1-16,0 0 8 15,0 0-12-15,0 0-1 0,0 9-1 16,0 16-3-16,0 11 1 16,-7 5 4-16,3 4 0 15,4 4 0-15,0-6 6 16,0 2-6-16,0-5 0 16,0-6 11-16,2-8-6 15,5-10-5-15,-3-6 0 16,-2-6 5-16,0-4-4 15,-2 0-1-15,3-4 0 16,-1-18-27-16,-2-6 5 16,0-3-18-16,0-1-3 15,-11 3 29-15,-12 0-24 16,2 8 38-16,5 0-4 16,9 10 9-16,7 3-1 0,0-4 14 15,11 1-11-15,14-2 20 16,4 0-24-16,2 4 16 15,-2-4-19-15,-4 8 3 16,-12 0-8-16,-9 1-9 16,-4 4-33-16,0-8-69 15,-27 2-264-15</inkml:trace>
  <inkml:trace contextRef="#ctx0" brushRef="#br0" timeOffset="-86564.5">9324 14815 1325 0,'0'0'110'0,"0"0"-87"16,0 0 25-1,0 0-46-15,0 0-4 0,0 0-27 16,-9 40-97-16,53 4-105 16,8-4-506-16</inkml:trace>
  <inkml:trace contextRef="#ctx0" brushRef="#br0" timeOffset="-86391.6">10588 15462 698 0,'0'0'0'15,"0"0"-494"-15</inkml:trace>
  <inkml:trace contextRef="#ctx0" brushRef="#br0" timeOffset="-86019.81">10207 15448 349 0,'0'0'185'0,"0"0"-38"16,0 0-28 0,0 0-16-16,0 0-5 0,0 0-17 15,-7-2 9-15,7 2-20 16,0 0-38-16,0 0-8 15,0 0-16-15,25 0-2 16,21 0 70-16,20 0-61 16,5 0-11-16,2 0 12 15,-9 0-15-15,-14 0-2 16,-21 0-1-16,-14-5 2 16,-12 5 7-16,-3 0-5 0,0-5-2 15,0 5 0-15,-14-4-9 16,-1 1-38-16,3-2-139 15,8-1-233-15</inkml:trace>
  <inkml:trace contextRef="#ctx0" brushRef="#br0" timeOffset="-85667.43">10835 15020 774 0,'0'0'177'0,"0"0"-62"16,0 0-46-16,0 0 32 15,0 0-38-15,0 0-32 16,65-70 23-16,-65 70-26 16,0 0 0-16,0 0 6 15,0 0-33-15,0 12-1 16,0 21 0-16,0 9 0 15,-6 8 15-15,1 4-15 16,-2-1 0-16,-2 3 1 16,0-1 6-16,-4 0-7 15,-3-9 0-15,0-4 0 16,3-10-12-16,5-10-3 0,0-4-27 16,6-14 4-1,2-4-91-15,0 0-138 0,0-4-122 16</inkml:trace>
  <inkml:trace contextRef="#ctx0" brushRef="#br0" timeOffset="-85375.6">10854 15003 791 0,'0'0'278'0,"0"0"-108"16,0 0-90-16,0 0-19 0,0 0-42 15,0 0-16 1,108-131 1-16,-70 129 2 0,-5 2-6 16,-8 0 0-16,-7 0 4 15,-5 9-9-15,-3 13 5 16,-8 6 0-16,-2 10 10 16,0 3-5-16,-16 5-1 15,-11 5-4-15,-2-1 9 16,0-1-21-16,5-9-2 15,4-8-54-15,4-6-56 16,7-16-168-16,9-6-208 16</inkml:trace>
  <inkml:trace contextRef="#ctx0" brushRef="#br0" timeOffset="-84678">11128 15279 743 0,'0'0'274'15,"0"0"-109"-15,0 0-63 16,0 0-34-16,0 0-23 16,0 0-38-16,42-16 8 15,-27 16-15-15,1 0 0 16,2 3-6-16,2 19 8 16,0 6-2-16,-5 4 0 15,-5 3-3-15,-6-3 0 16,-4-6 3-16,0-3 0 15,0-5 3-15,-6-6 5 0,-6-4-8 16,3-6 5 0,1-2-2-16,-2 0 14 0,1 0 0 15,3-10-11-15,2-11 16 16,4-11-18-16,0 0-4 16,0 1 0-16,15-5-2 15,7-1-3-15,3 8 0 16,0 0 5-16,1 10-13 15,-4 3 13-15,1 8 0 16,-5-1 0-16,-1 9-13 16,1 0 9-16,0 0 2 15,-2 5 2-15,-3 7-6 16,-2 4 4-16,-2 3 2 0,0 1-2 16,-1-1 2-16,4-1-1 15,-3-2 1 1,2-6 0-16,-4-3 3 0,-1-2 2 15,-1-5-5-15,3 0 5 16,4 0 2 0,3-17-1-16,1-6-6 0,-5 0 2 15,-2-6-3-15,-4 5 1 16,-5 2-6-16,0 0 2 16,-18 5-12-16,-16 7 16 15,-3 6 0-15,-8 4 1 16,3 0 5-16,4 3-4 0,7 15-2 15,6 1 0-15,7 2 9 16,9 0-13-16,7 0 4 16,2-3 0-16,15 0-4 15,26-4 4-15,14-6-13 16,7-4 2-16,6-4-59 16,-8 0-82-16,-9-18-128 15,-10-10-209-15</inkml:trace>
  <inkml:trace contextRef="#ctx0" brushRef="#br0" timeOffset="-84234.67">11801 15095 296 0,'0'0'369'0,"0"0"-147"16,0 0-70-16,0 0 4 15,0 0-86-15,0 0-15 16,13-140 9-16,-11 140-48 16,-2 0 9-16,0 0-25 0,2 12 0 15,2 9 0-15,0 16 1 16,-2 7 2-16,-2 0 5 15,0 2 7-15,0-1-15 16,0-5 0-16,0 0 0 16,-8-8 12-16,2-6-12 15,2-8 0-15,1-9 11 16,3-4-4-16,0-5-7 16,0 0 3-16,0 0-3 15,0 0 29-15,0-12-29 16,15-8 1-16,8-2-1 15,6 0 4-15,2 3-8 0,3 3-7 16,-3 11-5 0,-9-3 7-16,-11 8-1 0,-6 0 7 15,-5 0-6-15,0 12-6 16,-14 10 15-16,-12 5 18 16,-8-1-17-16,1 0 15 15,2-1-16-15,4-9 0 16,6-5 7-16,11-8-7 15,5-3-1-15,5 0-21 16,0-9-22-16,3-10-85 16,21-2-254-16,7-4-481 15</inkml:trace>
  <inkml:trace contextRef="#ctx0" brushRef="#br0" timeOffset="-83312.67">12414 15226 99 0,'0'0'169'0,"0"0"-61"16,0 0 15-16,0 0-22 15,0 0-29-15,0 0-15 0,46-5-18 16,-36 10 13 0,-2 5-24-16,-3 1-2 0,-1 0 26 15,-4-2-31-15,2 0 0 16,-2-1 5-16,3-6-22 15,-3 0 10-15,0-2-3 16,0 0-1-16,0 0 21 16,0 0-17-16,0 0 39 15,0 0 11-15,0-16-48 16,0-6-2-16,-3-2-13 16,-8-2-1-16,0-6 21 15,2 5-17-15,-2 1 21 16,2 6 4-16,0 8-28 15,2 2 24-15,-1 6-4 0,-1 4-11 16,-3 0-4 0,-3 0-5-16,-5 4-1 0,-7 20 0 15,0 8-2-15,0 7 2 16,6-3 0-16,0 0 0 16,8 0 2-16,4-8 1 15,4-2-3-15,5-8 0 16,0-6-2-16,0-6-5 15,0-6 6-15,14 0 1 16,6-4 3-16,-2-16 3 16,2-2-3-16,-5 0-3 15,2-9-5-15,2 4 1 16,1-5 2-16,1 6 2 0,-2 3-6 16,-5 9 7-16,-7 6-1 15,-3 7 0-15,-4 1 8 16,2 0-16-1,5 18 12-15,2 10-4 0,4 3 31 16,5 6-31-16,0-1 4 16,2-2 2-16,0-8 4 15,2-9-10-15,5-6 0 16,2-11-19-16,0 0-20 16,-4-24-234-16,-8-6-636 15</inkml:trace>
  <inkml:trace contextRef="#ctx0" brushRef="#br0" timeOffset="-81653.37">6778 14891 329 0,'0'0'292'0,"0"0"-149"16,0 0-11-16,0 0-9 16,0 0-31-16,0 0 0 15,0 0-62-15,-38-10-24 0,57 10-3 16,10 0 32-1,8 0-7-15,3 0-5 0,0-2-18 16,-8 2-10 0,-10 0-9-16,-8 0-39 0,-12 0-25 15,-2 0-27-15,-5 0-5 16,-19-2 13-16,-7-3 47 16,-1 2 28-16,3-1 20 15,2-4 4-15,9 4 15 16,3 2-7-16,7 2 46 15,2-5 23-15,2 5-27 16,4 0 24-16,0 0-13 16,-2 0-25-16,2 0 14 15,0 0-32-15,0 0-8 16,0 0-12-16,-2 5-4 0,2 16 3 16,0 20-2-16,0 13 6 15,0 10 22-15,8 20-17 16,10 10 4-1,-5 13 11-15,-1-1-18 0,-3-6 6 16,-5-3 2-16,-2-7-10 16,-2-9 34-16,0-9-36 15,0-11 19-15,0-11 3 16,0-10-22-16,-4-13 17 16,-3-11-3-16,3-6-13 15,0-6 16-15,4-4-17 16,0 0 11-16,0 0 11 0,0 0-21 15,0 0 22-15,0 0-9 16,0 0-6-16,0 0 14 16,0 0-23-16,0 0 0 15,0 0-1-15,21 0 6 16,18 0-5-16,16-4 3 16,17-8-3-16,8-6-3 15,7-2-51-15,2-2-39 16,-6-9-61-16,-12 0-529 15</inkml:trace>
  <inkml:trace contextRef="#ctx0" brushRef="#br0" timeOffset="-80505.92">12904 14795 180 0,'0'0'275'15,"0"0"-36"-15,0 0-50 0,0 0-32 16,0 0-1-16,0 0-88 16,-44-33-46-16,44 33-22 15,0 0-20-15,8 0 20 16,15 0 4-16,8 0 13 16,3-4 7-16,-1-2-20 15,-2-4-1-15,-6-2-3 16,-6-4-18-16,-3-2 10 15,-5 1-2-15,-4-3 10 16,-4 3-9-16,-3 1 17 16,0 4-8-16,0 2 16 15,0 4-12-15,0 6 22 16,0 0-8-16,0 0-15 16,0 0 2-16,0 0-5 0,0 0-2 15,0 0 2 1,0 16-21-16,0 10 21 0,-8 16 0 15,2 13 2-15,-3 15 2 16,3 4-2-16,-2 12-2 16,6 4 3-16,2 12 4 15,0 1-7-15,0 1 1 16,0-4 0-16,0-5 21 16,0-9-15-16,0-6 11 15,0-10 1-15,0-10-13 16,0-8 12-16,0-11-9 15,0-15-2-15,0-7 19 16,0-6-26-16,0-5 10 16,0-2-7-16,0-6 5 0,0 0-7 15,0 0 3 1,0 0-1-16,-6 0 18 0,-10 0-20 16,-4 0 17-16,-5 0-11 15,3 0-1-15,-7 0-9 16,-2 0 3-16,-5-9-47 15,3 8-12-15,8 1-88 16,19-9-340-16</inkml:trace>
  <inkml:trace contextRef="#ctx0" brushRef="#br0" timeOffset="-79577.7">13729 15325 174 0,'0'0'245'0,"0"0"-97"15,0 0-30-15,0 0 7 16,0 0-30-16,0 0-15 15,-161 0 32-15,161 0-23 16,0 0-44-16,21 0-41 16,23-5 2-16,20 5 23 15,26 0-20-15,13 0-4 16,12 0 1-16,7-4 5 16,4 4-13-16,-3-5 2 15,-6-4 0-15,-7 1 2 16,-21 0-2-16,-22 6 0 15,-22-3-1-15,-24 2 10 16,-15 3-9-16,-6 0 3 0,0 0 17 16,0 0 33-16,0-4-37 15,0 2-9-15,0-1 24 16,-14-1-29-16,-7-1 21 16,-3-8-21-16,0 1 5 15,-3-3 4-15,0-3-11 16,0 0 0-16,2 1 9 15,2 2-2-15,0-2-7 16,5 8 0-16,7-2 7 16,7 5 9-16,4 4-15 15,0-2 1-15,0-2-4 16,15-2 2-16,18 4-3 0,10-1-5 16,1 5-12-16,-3 0 19 15,-13 5-18 1,-10 13 19-16,-11 8-12 0,-7 10 7 15,-2 6 5-15,-25 5 0 16,-4-1 5-16,-3-7 6 16,7 2-11-16,10-4-6 15,13-6 3-15,4-1-117 16,19-16-187-16,22-10-430 16</inkml:trace>
  <inkml:trace contextRef="#ctx0" brushRef="#br0" timeOffset="-77913.24">15662 15078 512 0,'0'0'166'0,"0"0"-55"16,0 0 3-16,0 0-41 15,0 0 25-15,0 0-22 16,2-65-39-16,-2 65-18 16,0 0-19-16,0 7-19 15,0 20 16-15,-2 13 6 16,-7 9 25-16,2 2-18 15,2 2-8-15,1-9 10 16,4-8-12-16,0-10 0 16,0-9-1-16,0-6 8 15,0-7-7-15,0-4 5 16,0 0-4-16,4-9 37 16,14-23-36-16,7-7 3 0,-1-5-9 15,1 3 7 1,-3 5-6-16,-4 13 3 0,-9 10 0 15,-3 8-7-15,1 5-11 16,5 0-4-16,1 9 11 16,3 14 18-16,1 4-7 15,1 4 0-15,-1-5 1 16,0-2 8-16,-4-10-9 16,-4-6 0-16,-5-4 3 15,3-4 3-15,4 0-6 0,5-12 31 16,4-16-24-1,-3-6 5-15,-3-7-12 0,-5-1-21 16,-5 2 8-16,-4 1-18 16,0 6 29-16,0 8 1 15,0 14 1 1,0 5 46-16,0 3-30 0,0 3-15 16,0 0-1-16,0 5-17 15,0 15 17-15,0 4 4 16,0 5 1-16,0-4-7 15,5 3 2-15,11-2 0 16,3-3 0-16,4-5 9 16,6-10-9-16,0-7 6 15,2-1-3-15,0 0 14 16,-2-13-17-16,-6-6 0 0,-2-3-11 16,-3-4 3-16,-4 0 8 15,-3 3-5 1,-4-3 8-16,-3 1-4 0,2 3 1 15,-2 8 0-15,-2 4 4 16,-2 8 1-16,0 2 2 16,0 0-7-16,0 0-29 15,-2 0 10-15,-12 2 15 16,-4 14 8-16,0-4 0 16,0 6 0-16,1 1-4 15,1 8 0-15,5 3 2 16,2 4 2-16,7 4-4 15,2-1 0-15,0-11 15 0,13-8-15 16,12-4 3-16,8-10 30 16,2-4-19-16,5 0 21 15,-1-12-30-15,-1-12-4 16,-3-2-1-16,-2-4-12 16,-1 1-22-16,-6 0-18 15,1 0-112-15,2 0-64 16,5 0-202-16</inkml:trace>
  <inkml:trace contextRef="#ctx0" brushRef="#br0" timeOffset="-76154.47">17190 14979 86 0,'0'0'123'0,"0"0"30"15,0 0-39-15,0 0 27 16,0 0-52-16,0 0-35 15,0-78 23-15,0 69 3 16,0 8-4-16,0 1-3 16,0 0-23-16,0 0-37 15,0 0-13-15,0 24 17 16,-4 11-7-16,-4 3 9 16,1 7-9-16,3 0-10 0,4-4 0 15,0-9 6-15,0-1-14 16,0-9 17-16,0-8-9 15,0-6 0-15,0-6-21 16,0-2-29-16,11-2 45 16,4-20-8-16,3-9-6 15,0 3-38-15,-3-2 57 16,-4 6-3-16,1 4 3 16,1 6 0-16,1 6 0 15,-6 6 4-15,3 2-1 16,1 0-3-16,1 19 0 15,3 4 16-15,1 3-12 16,1 0 17-16,-3-2-14 0,4-3-7 16,-6-13 23-16,1-2-17 15,-4-6 0-15,2 0 23 16,-3 0-20-16,-1-23 9 16,4-7-18-16,-3-4-19 15,-3-4-16-15,-4 0-33 16,-2 4 58-16,0-2 4 15,0 8 12-15,-8 12 43 16,1 4 13-16,7 10 16 16,0 2-17-16,0 0-61 15,0 0-14-15,0 0 6 16,0 14 8-16,0 4 10 16,9 3-10-16,-1-7 5 15,6 5 1-15,4-3-6 16,2-2 0-16,3-5 9 0,-4 0-1 15,1-9-8-15,-1 0 7 16,2 0-7-16,2-18 19 16,-3-4-19-16,0-2-1 15,-4 0-11-15,-6 5 9 16,-3-1 3-16,-5 8 0 16,-2 3 2-16,0 2 6 15,0 6 1-15,0-3 1 0,0 4 15 16,0 0-23-1,0 0-2-15,0 0 0 0,0 0-1 16,-9 9-6 0,-3 14 7-16,0 7 0 0,1 1-4 15,5 6 5-15,1 5-1 16,5-2 0-16,0-2 7 16,2-3-5-16,16-9-2 15,0-8 1-15,-1-9-5 16,1-9 6-16,5 0-2 15,-1-13 0-15,2-18-2 16,1-1-3-16,0-8-5 16,-3-4-10-16,-2-2 11 15,-2 0-39-15,-7-5 20 16,-4 2 27-16,-3-4-1 0,3 7 2 16,-3-2 2-16,3 10 12 15,-3 10 34-15,-2 12-33 16,1 9 12-16,-3 7-5 15,0 0-16-15,0 0-10 16,0 0 4-16,0 12-6 16,0 15-5-16,-9 9 16 15,-4 8-5-15,1 4 0 16,1 5 6-16,2-2-2 16,3 0 0-16,1 2-2 15,5-12 18-15,0-1-18 16,0-10-2-16,3-8 0 0,10-8 3 15,0-6-4 1,1-8 1-16,3 0 0 0,8-12 14 16,4-15-14-16,2-10-8 15,-2-7 2-15,-2 4-29 16,-5-10 22-16,-4 1 2 16,-7-4 11-16,-2-5 0 15,-3-1 4-15,-1 4-4 16,-3 4 2-16,1 15 3 15,-1 10 4-15,-2 14 8 16,0 10-17-16,0 2 19 16,0 0-19-16,0 0-1 15,0 0 0-15,0 0-22 16,0 10 22-16,-2 15 1 16,-10 10 0-16,-3 7 21 15,-3 11-21-15,0 5 9 0,3 0-2 16,6 1 2-16,5-1-3 15,4-11-3-15,0-4-3 16,4-12 18-16,13-5-11 16,6-4-6-16,-1-8 1 15,-2-2 9-15,4-7-11 16,1-5 4-16,4 0-2 16,0-9-2-16,2-13-9 15,-4-8-30-15,-7 2-17 16,-11-6-153-16,-9-5-184 15</inkml:trace>
  <inkml:trace contextRef="#ctx0" brushRef="#br0" timeOffset="-75999.03">17659 14624 1171 0,'0'0'221'0,"0"0"-191"16,0 0-22-16,0 0-8 15,0 0-32-15,0 0 12 16,92 12-221-16,-55-6-502 16</inkml:trace>
  <inkml:trace contextRef="#ctx0" brushRef="#br0" timeOffset="-65842.25">19228 14754 59 0,'0'0'52'15,"0"0"-29"-15,0 0 22 16,0 0-8-16,0 0 21 16,0 0 17-16,0 0 13 15,5-46 13-15,-5 46-16 16,0 0-44-16,0 0 2 16,0 0-5-16,0-4 12 15,0 3 36-15,0 1-41 0,0-3 12 16,0-1 7-1,0-1-41-15,0-4 10 0,0 1-26 16,0 2-4-16,0-6 24 16,0 1-24-16,0 4 11 15,0 2-3-15,0-6-5 16,0 5 23-16,0 0-29 16,0 3 5-16,0 0 23 15,0 3-27-15,0 0 5 16,0 0-6-16,0 0-1 15,0 0-5-15,0 0 6 16,0 0-12-16,0 0 5 16,0 14-7-16,0 13 14 15,-5 12 0-15,-4 7 6 0,3 3-6 16,-3 1 0-16,7-7 1 16,2-2 13-16,0-9-14 15,0-8 0-15,0-8 0 16,6-6 0-16,1-8 0 15,4-2 2-15,7 0 15 16,4 0 45-16,2-15-56 16,1-5 3-16,0-5-9 15,-5-1-23-15,-3-4-2 16,-3 2-3-16,-3 0-4 16,1-2 28-16,-2 5-8 15,-1-1 12-15,-5 8 0 16,1 6 5-16,-2 6-5 15,-3 1 0-15,0 2 5 16,0 3-2-16,0 0 0 0,0 0-3 16,0 0 0-16,0 0-32 15,0 0 26-15,0 8 6 16,0 10 3-16,-8 5 31 16,4 3-33-16,2 6 8 15,0-2 10-15,0 2-15 16,2-2 6-16,0-2-8 15,0-5 3-15,0-6 4 16,0-8-9-16,0-3 0 16,4-6-1-16,7 0 2 15,5 0 14-15,2-7 5 0,-1-6-20 16,-1-4 18-16,-1-1-13 16,8-8-10-1,2-5 2-15,6-6-33 0,2-3 32 16,1-4 0-16,-3 3 4 15,-7 1-12-15,-4 12 12 16,-8 8 0-16,-8 10 18 16,-2 4-16-16,-2 6 26 15,0 0-28-15,0 0 1 16,-6 6 7-16,-10 17-8 16,0 0 0-16,5 5 0 15,6 0-4-15,5 0 1 0,0-2 0 16,0 3 3-1,8 1-1-15,5-9 1 0,-2 2 0 16,-7-9 0-16,-4-2 4 16,0-3-4-16,0-2 0 15,0-3 1-15,-15-1 12 16,-6-3-13-16,-3 0 0 16,2 0 2-16,2 0 7 15,1-5-9-15,9 1 0 16,3-1 4-16,5 0 22 15,2 3-7-15,0 2 1 16,0 0-2-16,0 0-13 16,0 0-7-16,2 0 2 15,11 0 0-15,8 7 7 0,1 4-7 16,0 1 0-16,2-3 1 16,1 0 9-16,0-4-10 15,0-5 0-15,-1 0 3 16,0 0 6-16,1-9-9 15,-1-9 0-15,-1-6-9 16,-6-3-2-16,1 1 7 16,-5-5-2-16,-3 6 6 15,-4 5-8-15,-3-1 8 16,-1-2 0-16,0 9-3 16,-2-4 10-16,0 6-7 15,0 9 0-15,0-2-2 16,0 5-8-16,0 0 10 15,0 0-7-15,0 0-3 16,0 0-5-16,-7 5 15 0,-6 12 0 16,-3 4 4-16,3 2-8 15,2 3 4-15,2 3 0 16,7 1-1-16,2 0 12 16,0-2-10-16,0-2 12 15,15-6-8-15,8-4 4 16,10-11-8-16,5-5-1 15,2 0 27-15,0-17-27 16,-2-12-3-16,-5-6-29 16,-2-5-41-16,-4 4-57 0,-2-3-139 15,-5 2-297 1</inkml:trace>
  <inkml:trace contextRef="#ctx0" brushRef="#br0" timeOffset="-65029.69">20539 14888 132 0,'0'0'104'15,"0"0"-16"-15,0 0-43 0,0 0-24 16,0 0 10-1,0 0-22-15,49-55 33 0,-45 43 61 16,-2-2-5-16,4-3-18 16,-4 3-15-16,0 0-5 15,2 1 2-15,-2-2-47 16,3 3 18-16,-3-2-4 16,0 0-19-16,2-1 22 15,-2 0-14-15,4 5-6 16,-4 1 37-16,-2 0-41 15,0 6 18-15,0-2-4 16,0 3-20-16,0 0 17 16,0 2-17-16,0 0 0 15,0 0 12-15,0 0-14 16,0 0-1-16,0 9-2 0,0 17-14 16,0 9 16-16,0 1 1 15,-2-5 0-15,2-2 19 16,0-4-14-16,0-3-5 15,6-8 0-15,9-8 2 16,1-6-2-16,5 0 27 16,0-4-23-16,2-20 20 15,-1-7-17-15,-2-6-7 16,-2-7 0-16,-5-1 5 16,1-7-5-16,-3 7 0 15,-2-1 0-15,-4 5 23 16,-1 7-20-16,-4 0 3 15,2 5-1-15,0 7 9 16,0 8-8-16,-2 4-6 0,3 7 2 16,-3 0 6-16,0 3-8 15,0 0 0-15,0 0 0 16,0 0-11-16,0 0 7 16,0 0 1-16,0 12 3 15,0 11 0-15,0 3 6 16,-7 10-6-16,1 4 6 15,1 13 5-15,-2 2-9 16,3 6 0-16,1-3 4 16,3-9 8-16,0-13-11 0,0-12-3 15,0-7 0 1,0-7 3-16,0-6-3 0,0-4 0 16,0 0-24-16,5 0 11 15,7 0-44-15,0-18-36 16,1-10-122-16,-1-8-203 15</inkml:trace>
  <inkml:trace contextRef="#ctx0" brushRef="#br0" timeOffset="-64830.8">20753 14554 42 0,'0'0'599'16,"0"0"-412"-16,0 0-75 15,0 0-28-15,0 0 10 16,0 0-18-16,15-11-25 15,14 8-19-15,0-3-29 0,-2-2 3 16,-4-1 1-16,-4 0-7 16,-5-2-21-16,-7 2-39 15,-7-1-116-15,0-2-69 16,-25 0-278-16</inkml:trace>
  <inkml:trace contextRef="#ctx0" brushRef="#br0" timeOffset="-64673.89">20343 14395 663 0,'0'0'277'16,"0"0"-103"-16,0 0-10 15,0 0-117-15,0 0-47 0,0 0-2 16,-7-13-48-16,7 26 2 16,0 12-99-16,0 1-178 15,-2-1-402-15</inkml:trace>
  <inkml:trace contextRef="#ctx0" brushRef="#br0" timeOffset="-61426.44">21738 14478 120 0,'0'0'134'16,"0"0"-24"-1,0 0 4-15,0 0-33 16,0 0 30-16,0 0-28 0,0 0 0 15,9-87-12-15,-9 86 5 16,0 1-61-16,0 0-12 16,0 0-3-16,0 5-30 15,0 13 30-15,0 13 8 16,-5 3-7-16,-1 5 19 16,2 5-15-16,4-1-3 15,0-5-2-15,0-6-3 0,0-10-1 16,8-6 8-1,6-10 3-15,-5-2 28 0,4-4-34 16,5 0-1-16,2-14 51 16,6-15-50-16,-1-5 4 15,0-1-5-15,-3 0-17 16,-4 0 10-16,-2 11 0 16,-8 5 7-16,-6 12 1 15,1 2 10-15,-1 5-11 16,-2 0 0-16,3 0-28 15,1 3 23-15,-2 17 0 16,3 8 5-16,-3 6 31 16,-2 6-27-16,2-5 23 15,0-4-18-15,0-4-3 0,0-8 10 16,-2-9-9 0,3-5-7-16,-3-3 2 0,2-2 9 15,0 0-1-15,5 0 0 16,4-19 0-16,5-10-10 15,1-4-41-15,4-3 21 16,1 1 0-16,0 3-18 16,1 6 38-16,-7 9 0 15,-6-1 4-15,1 7 20 16,-7 6-15-16,2 3 8 16,-6 2-3-16,0 0-13 15,2 0-1-15,0 9 2 16,2 12 26-16,-1 7 26 15,-3 0-31-15,0 4-1 16,0-2 7-16,0-4-26 0,4-4 15 16,0-10-18-16,3-5 6 15,4-4-18-15,9-3 30 16,2-3-18-16,7-20 0 16,0-5-85-16,-2-8-107 15,-8-4-308-15</inkml:trace>
  <inkml:trace contextRef="#ctx0" brushRef="#br0" timeOffset="-61122.11">22253 14258 141 0,'0'0'531'0,"0"0"-435"16,0 0-55-16,0 0-41 15,0 0 10-15,0 0-10 16,-38 9 0-16,45-1 6 15,9-8 5-15,1 0 36 16,4 0 2-16,-4-12-18 16,-3-8-26-16,-10-2 16 15,-2 1-16-15,-2 0-5 16,0 5 30-16,0 7 13 16,-6 4-2-16,-8 5-41 15,-3 0 22-15,3 5-39 0,-1 21 17 16,8 11-13-1,7 4-26-15,0 6-83 0,15-2-113 16,21-5-284 0</inkml:trace>
  <inkml:trace contextRef="#ctx0" brushRef="#br0" timeOffset="-59869.25">22940 14562 207 0,'0'0'327'0,"0"0"-175"0,0 0-101 16,0 0-2-16,0 0 11 16,0 0-16-16,15-50 14 15,-13 46-37-15,0-2 12 16,1-2 20-16,2-3-28 15,-3-1 10-15,2-5 0 16,-1-1-30-16,-1-5 15 16,-2-4-20-16,0-2 0 15,0 0 8-15,2-2-1 16,0-3-2-16,0 4 5 16,0 4-2-16,3 4 37 15,-3 8-33-15,1 4 7 16,-3 3 21-16,0 4-30 15,0 1 4-15,0 2-11 16,0 0 6-16,0 0-18 0,0 2 0 16,-5 20 9-1,-10 10-15-15,-6 10 22 0,2 8-7 16,-2 0 0-16,3 3 2 16,3 1 5-16,5-8-7 15,8 2 0-15,2-4 4 16,0-10-4-16,0-8 0 15,12-10-1-15,5-10 2 16,6-6 8-16,2-6 0 16,1-26-8-16,1-6-1 0,-5-5-4 15,-2 0-4 1,-2-3 0-16,-2 2-17 0,0-1 20 16,-6 5-7-16,1 0 12 15,1 6-14-15,-1 10 17 16,-5 8-3-16,0 10 0 15,-4 6 6-15,-2 0-10 16,0 0 4-16,0 0-30 16,0 2 29-16,0 20-8 15,-6 4 9-15,-2 6 0 16,1 2 7-16,1 0 10 16,2 3-15-16,0 0-1 15,2 2 16-15,2-3-10 0,-2-9-7 16,2 0 0-1,0-15 10-15,0-2-10 0,0-10 0 16,0 0 0-16,0 0 12 16,0 0-3-16,0 0-4 15,12-12 4-15,3-7 1 16,5-4-17-16,1 1 7 16,-4-4-23-16,1 7 13 15,-7 6 10-15,-2 5 0 16,-4 4 0-16,-5 4 1 15,2 0-9-15,0 0 1 16,0 0-10-16,3 8 17 16,-3 9 2-16,2 9 18 15,-2 1-11-15,0-3 1 0,3 3-6 16,2-10-4-16,0-2 1 16,1-6-3-16,4-3 5 15,1-6-3-15,7 0 14 16,2 0-6-16,5-6-2 15,2-14-6-15,-2-1-15 16,-3-8 9-16,-1 0-20 16,-6 2 14-16,-5-1 3 15,-5 3-30-15,-5 3 38 16,2 2 1-16,-2 2 0 16,0 3-1-16,-2 4 2 15,0 7-1-15,0 0 0 16,0 4-24-16,0 0 20 15,0 0-11-15,0 0 15 16,-2 0 1-16,-9 12-1 0,0 7 0 16,0 2 10-1,4 9-3-15,5 4 6 0,2 1 5 16,0 0-9-16,15-2 25 16,8-8-29-16,2-8 4 15,-4-11-5-15,2-6 7 16,-1 0-8-16,1-9-3 15,-6-14-37-15,1-3-3 16,-5-9-107-16,-8 3-66 16,-5 1-176-16</inkml:trace>
  <inkml:trace contextRef="#ctx0" brushRef="#br0" timeOffset="-59670.28">22872 14291 682 0,'0'0'350'0,"0"0"-210"16,0 0-87-16,0 0-28 15,0 0-6-15,0 0-9 16,133-7-7-16,-75-2-3 16,10-8-88-16,9 2-77 15,7-7-156-15,7-4-294 0</inkml:trace>
  <inkml:trace contextRef="#ctx0" brushRef="#br0" timeOffset="-59103.76">24824 14177 137 0,'0'0'181'16,"0"0"34"-16,0 0-34 15,0 0 8-15,0 0-46 16,0 0-2-16,0-70-37 15,0 70-58-15,0 0 16 16,0 0-60-16,0 0-4 0,0 26 0 16,0 12 2-1,-5 20 35-15,-4 10-28 0,-6 12-6 16,-1 11 23-16,-2 11-16 16,-4 2-5-16,-3 1-3 15,2-12 3-15,2-15 2 16,3-13-5-16,5-14 0 15,1-12-10-15,5-12-33 16,7-9 5-16,0-9-58 16,0-9-163-16,0 0-64 0,9-22-172 15</inkml:trace>
  <inkml:trace contextRef="#ctx0" brushRef="#br0" timeOffset="-58802.95">24687 14365 644 0,'0'0'242'15,"0"0"-103"-15,0 0-32 16,0 0-64-16,0 0-6 16,0 0-15-16,116-98-21 15,-78 98 3-15,-7 0-4 16,-8 0 0-16,-9 17 1 15,-10 8 17-15,-4 9-18 0,0 6 27 16,0 2-19-16,-8 1 13 16,-9-5-21-16,-1-3 0 15,-1-6 8-15,2-5-8 16,4-8 0-16,2-10-35 16,6-6-110-16,3 0-28 15,2-12-71-15</inkml:trace>
  <inkml:trace contextRef="#ctx0" brushRef="#br0" timeOffset="-57640.51">25102 14386 628 0,'0'0'338'0,"0"0"-178"15,0 0-89-15,0 0-10 16,0 0-61-16,0 0 3 15,89-41 0-15,-68 41 6 16,-4 0-9-16,-3 0 0 16,-1 0 3-16,0 5-12 15,1 10 9-15,-1 3 0 16,-2 4 0-16,-2-2-1 16,-9 3-1-16,0-7 2 15,0-2 0-15,0-4-14 16,0-4 14-16,0-5 0 15,-2-1 10-15,2 0-4 0,0 0 18 16,-2 0-1-16,0 0 1 16,2-13 17-1,0-7-40-15,0-5-1 0,0 1 0 16,17-1 3-16,8-4-7 16,-1 7 4-16,3 1 0 15,-2 2-8-15,-6 6 6 16,-5 8-6-16,-7 5 4 15,-5 0-13-15,0 0 17 16,-2 0-10-16,2 0-3 16,2 0 5-16,4 0 9 15,1 5-1-15,1 8 0 0,2-3 1 16,3 6-1-16,1 3 0 16,-1 1 2-1,1 0-2-15,-3-1 1 0,1 0-1 16,-5-7 0-16,-3-5 3 15,-1-2-3-15,-1-3 0 16,3-2 1-16,2 0 9 16,2 0-8-16,3 0 6 15,-3-14-7-15,2-5 3 16,-6 1-8-16,-5-3-5 16,-2-8-3-16,0 3-4 15,-14 0 8-15,-7 8-1 16,-4 4 9-16,0 6 5 15,7 8 16-15,3 0-16 0,6 0 4 16,2 0-9-16,5 5 0 16,-1 7-5-16,3 2-4 15,0-1 7-15,9-1 2 16,14-2 0-16,6-1 5 16,4-4 11-16,3-1-16 15,-5-4 0-15,1 0-9 16,-4-12 7-16,-1-4 0 15,-5-6 2-15,-1 2 0 16,-6 0 5-16,-1 2-5 16,-6 1 0-16,1 5 10 15,-3 3 5-15,-2 5-6 0,0 2-9 16,-4 2 6-16,0 0-6 16,2 0 0-16,2 4 0 15,3 19-9-15,2 10 18 16,-4 6-2-16,-1 10-7 15,-4 4 5-15,0 5 3 16,0 4-8-16,0 7 0 16,0 1-1-16,-6 2 14 15,-10-6-13-15,3-10 2 16,-6-8 2-16,1-8 18 16,3-12-22-16,1-10 0 15,3-6 11-15,7-9 4 16,0-3-15-16,2 0 10 0,-6 0 0 15,2 0 42 1,-5-17-36-16,-3-13-10 0,3-10 4 16,9-8 2-16,2-10-12 15,0-7 0-15,6-7 4 16,17 6 3-16,4 3-7 16,0 12-21-16,0 9 18 15,-8 6-61-15,-1 5 18 16,-5 4-24-16,-1 1-139 15,1-3-132-15,-1-5-451 16</inkml:trace>
  <inkml:trace contextRef="#ctx0" brushRef="#br0" timeOffset="-57343.27">26027 13976 600 0,'0'0'217'15,"0"0"-123"-15,0 0-38 16,0 0-34-16,0 0 31 15,0 0-20-15,-47 46-4 16,47-34 7-16,3-3-25 16,12-7 27-16,-1-2 15 15,-1 0-14-15,3-2 9 16,-8-20-32-16,-1-2-14 16,-2-5 15-16,-5 2-12 15,0 0-5-15,0 3 0 16,-7 10 2-16,-8 9-15 15,-2 5 13-15,0 0-21 0,-1 3 0 16,-2 27-68-16,4 2-45 16,8 11-40-16,3 0-216 15,5 4-72-15</inkml:trace>
  <inkml:trace contextRef="#ctx0" brushRef="#br0" timeOffset="-56175.7">26118 14309 644 0,'0'0'218'0,"0"0"-123"15,0 0-44-15,0 0-27 0,0 0-18 16,0 0 20-16,123-78-22 16,-105 70-4-16,-5-3 7 15,-4 2 2-15,-2 1 23 16,-3 0 6-16,-4 0-23 15,0 2 11-15,0 1-26 16,0 0 0-16,0 1-7 16,-4-4 3-16,-5 4-11 15,2-1 13-15,0 5-1 16,-1 0-13-16,-3 0 16 16,-3 5 0-16,-1 13-1 15,1 6 9-15,1 6 12 16,1 2-20-16,6 1 8 15,6 2 0-15,0-4 4 16,0-4-12-16,6-4 0 0,13-8 13 16,-1-7-13-1,3-8 3-15,6 0-2 0,4-5 15 16,3-18-16-16,1-7-15 16,2-2 2-16,-6 0-11 15,-2 1 23-15,-8 8 1 16,-2 5 0-16,-6 8 21 15,-4 3-17-15,-2 7 22 16,-5 0-18-16,0 0-8 16,0 0-4-16,0 5 3 0,1 11 1 15,-1 4 30-15,-2 2-28 16,2-4 5-16,1 0-7 16,-1-6 7-16,0-6-7 15,-2-2 0-15,2-4 3 16,-2 0 4-1,0 0 0-15,0 0-6 0,0-5-1 16,3-16-35-16,-1-5-6 16,-2 3 5-16,2-6 23 15,-2 5 7-15,0 4 8 16,0 3-2-16,0 10 39 16,0 5-19-16,0 2 19 15,0 0-39-15,0 0-1 0,0 0-5 16,-9 18 3-1,-2 5 3-15,-2 6 8 0,6 0 4 16,5 4-4-16,2 1-7 16,4 3 5-16,27-4 17 15,7-6-19-15,0-8 4 16,-5-6-8-16,-4-12 13 16,-4-1-13-16,0 0 4 15,-3-23 3-15,2-9 3 16,-4-6-10-16,-4-8 0 15,-7 0-8-15,-5-1 1 16,-4-5 7-16,0 0 0 16,0 4 3-16,2 10-3 15,3 13 0-15,-1 11 0 16,-4 10 15-16,2 4-6 0,-2 0-3 16,0 0-6-16,0 0-10 15,0 14 1-15,0 12 5 16,0 8 4-16,0 7-3 15,0 5 10-15,-2 3-7 16,2 4 1-16,0-1 5 16,0-6 9-16,0-6-11 15,0-8-4-15,2-9 0 16,1-11 10-16,-3-4-10 16,0-6 0-16,0-2 3 15,-3 0 18-15,-12 0-11 16,-5-9 7-16,0-9 7 15,9-8-24-15,8-7 32 16,3-6-11-16,5-5-19 0,26-2 21 16,10 5-23-16,3 6 0 15,1 5 2-15,-1 10 2 16,-6 8-8-16,-2 7-40 16,-5 5-51-16,-2 0-20 15,-7 3-322-15</inkml:trace>
  <inkml:trace contextRef="#ctx0" brushRef="#br0" timeOffset="-55668.26">27139 13825 635 0,'0'0'201'0,"0"0"-71"16,0 0-35-16,0 0-52 15,0 0-22-15,0 0 35 16,230 73-40-16,-181 5-14 0,-18 15 30 16,-19 11-29-1,-12 7 22-15,-29 5 6 0,-31 4-18 16,-32 5 21 0,-28 0-34-16,-30-7 0 0,-17-9-5 15,-6-15-141-15,-4-17-212 16</inkml:trace>
  <inkml:trace contextRef="#ctx0" brushRef="#br0" timeOffset="-54401.24">15548 14694 100 0,'0'0'109'0,"0"0"44"16,0 0-56-16,0 0-11 15,0 0 56-15,0 0-54 0,8-170-27 16,-8 158 29-16,0 4-42 16,0 4 23-16,0-1-7 15,0 5-11-15,0 0-10 16,-15 0-33-16,-10 2-9 15,-6 21 15-15,-4 12-3 16,-1 17 2-16,-4 17 6 16,2 13-12-16,2 17 26 15,12 6-33-15,11 4-1 16,11 6 6-16,2-7-4 16,31-10-3-16,23-17 0 15,25-25 1-15,31-23-18 16,25-25-27-16,17-8-113 15,-3-32-190-15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8:13:49.9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1437 1023 19 0,'2'-7'54'0,"3"4"28"0,-2-4-2 16,-1 3 24-16,0 0 5 15,0 0-38-15,0 0 5 16,0 0-34-16,0 1 2 16,-2-1 31-16,3-1-53 15,-1 0 23-15,-2-2 12 16,0 1-11-16,0-2 2 15,0 2-7-15,0 2 18 16,0 1-5-16,0 3-27 16,0 0 29-16,0-3-23 15,0 3-27-15,0 0 21 16,0 0-27-16,0 0 0 0,0 0 2 16,0 0 0-1,0 0-4-15,0 0 2 16,0 0-20-16,0 8 17 0,0 12-6 15,-7 8 9-15,-3 11-5 16,0 5 7-16,-1 9-3 16,3 10 1-16,-2 5 0 15,-1 4 11-15,3 3-11 16,-2-3 0-16,3-4-2 16,5-9 5-16,0-8-6 15,2-9-26-15,0-7-76 0,0-13-12 16,0-9-107-1,0-13-67-15,0 0-66 0</inkml:trace>
  <inkml:trace contextRef="#ctx0" brushRef="#br0" timeOffset="305.08">1399 1163 323 0,'0'0'350'0,"0"0"-206"16,0 0-19-16,0 0-43 16,0 0-43-16,0 0 24 15,34-158-51-15,-10 141 3 16,3 8-30-16,-4 4 13 0,-4 5 2 16,-5 0-8-16,-5 0 5 15,-7 22-5-15,-2 7-3 16,0 10-9-16,-13 7 20 15,-16 4 19-15,-7 1 16 16,-2-5-30-16,4-5 6 16,8-8-22-16,8-5-20 15,9-6-79-15,9-3-86 16,0-10-190-16</inkml:trace>
  <inkml:trace contextRef="#ctx0" brushRef="#br0" timeOffset="1719.19">1520 1627 222 0,'0'0'253'0,"0"0"-64"0,0 0-110 16,0 0-11-16,0 0 22 16,0 0-29-16,0 25 21 15,0-25-13-15,2 0 4 16,6 0 13-16,4-16-58 15,1-12-11-15,3-4 8 16,-1-6-22-16,-1-3 5 16,-1 4-8-16,-1 3 2 15,-8 8 4-15,1 6-2 0,-3 8-4 16,-2 5 0 0,0 7-1-16,0 0-2 0,0 0-9 15,0 0 5 1,0 10 6-16,0 10 2 0,0 1 3 15,0-3-4-15,0-4-8 16,8 0 2-16,9-2-1 16,4-1-16-16,-1 0 22 15,1-4-32-15,-4 0-1 16,-3-4 3-16,-3 2-8 16,-3-5 39-16,-2 2 0 15,-4 0 4-15,-2-2 15 16,0 3-7-16,2 2-6 15,0 3 14-15,5 4-18 0,-3 2 15 16,2 4-12-16,2 0-1 16,-2-1 4-16,-1-3-8 15,1 1 0 1,-4-5-2-16,3-3 10 0,-3-2-8 16,3-5 0-16,4 0 3 15,4 0 15-15,5-8-18 16,4-12-4-16,0-6-6 15,3-3 4-15,-3 3 6 16,-3 3 0-16,-4 5 2 16,-7 8 30-16,0 2-18 15,-4 4 6-15,-2 1 13 16,-2 3-30-16,0 0 1 0,0 0-4 16,2 0-3-1,5 8-7-15,-1 13 8 0,2-1 2 16,0 4-5-16,-3-2 12 15,-1-2-7-15,0-4 0 16,4-4 0-16,-4-5 6 16,3-2-6-16,1-1 0 15,6-4 0-15,3 0 15 16,4 0-15-16,1-12 0 16,0-11-9-16,-2-9 8 15,-5-3-11-15,-5-3-7 16,-10 0 14-16,0-1-24 15,-4 3 13-15,-19 6 11 16,1 9 5-16,-1 7-1 0,1 9 1 16,4 5 0-16,-2 0-6 15,5 10 5-15,-1 13 1 16,7 0 0-16,5 3 5 16,4-2-12-16,0-2 7 15,2 2 0-15,18-5-1 16,7-1 3-16,4-9-2 15,3-6 0-15,3-3 9 16,1-5-10-16,5-19 1 16,-5-10-1-16,-3-3-7 15,-6-1 11-15,-6 1-3 0,-10 5 6 16,-5 9 1 0,0 2 24-16,-6 9 7 0,0 6-22 15,-2 1 32-15,0 5-39 16,0 0 1-16,0 0-10 15,0 0-10-15,0 0 9 16,0 17-9-16,0 17 10 16,0 10-3-16,0 11 6 15,0 5-3-15,0 6 0 16,0 0-1-16,0 4 1 16,0 4 0-16,0 9 0 15,0 3 6-15,0 0-2 0,0-4-4 16,0-9 5-1,0-9 7-15,0-15-7 0,0-8 0 16,0-12-4-16,0-9 14 16,-2-8-7-16,0-5-8 15,-1-5 15-15,1-2-11 16,-1 0 19-16,-1 0 4 16,-5 0-10-16,-2-9 40 15,-2-12-46-15,0-7 10 16,1-8 4-16,1-8-20 15,5-2 10-15,3-9-15 16,3-5 8-16,0-8-1 16,0-7-7-16,3 0 0 15,12 0-1-15,7 9-49 16,-1 0 3-16,-2 6-24 0,-3 0-19 16,-1 2-1-16,-3 4-239 15,-6 3-416-15</inkml:trace>
  <inkml:trace contextRef="#ctx0" brushRef="#br0" timeOffset="2024.01">2500 1034 658 0,'0'0'322'0,"0"0"-191"16,0 0-38-16,0 0-56 15,0 0-23-15,0 0-14 16,-17-16-26-16,17 23 17 15,0 0 2-15,0-2 14 16,0-3-4-16,0-2-3 0,0 0 14 16,2 0 35-16,0 0-14 15,-2-9 3-15,2-5-26 16,-2 0-4-16,0 2 30 16,0 5-37-16,0 0 6 15,-6 7-14-15,-6 0-3 16,-3 0-10-16,-3 20-35 15,5 14-65-15,2 7-45 16,8 3-109-16,3 0-250 16</inkml:trace>
  <inkml:trace contextRef="#ctx0" brushRef="#br0" timeOffset="3169.49">2585 1393 700 0,'0'0'232'0,"0"0"-122"16,0 0-73-16,0 0 3 15,0 0-40-15,0 0 8 16,98 0-14-16,-73 0 6 16,-1 0 0-16,-3 0 1 15,-6 0 6-15,5 0-7 16,1 0 3-16,-2-13 9 15,4-4-9-15,-3-1-3 0,-7-2 0 16,-4 0 8-16,-5 2-8 16,-4 0 0-16,0 4 13 15,0 4 1-15,0 3-8 16,0 0-6-16,-7 2-1 16,-3 5-2-16,-4 0 1 15,-1 0 2-15,-6 7 0 16,2 12-9-16,1 2 6 15,-3 7 3-15,6 2 0 16,3 4-12-16,6 4 20 16,6 0-8-16,0 2 4 15,4-3 2-15,19-7 3 16,1-9-5-16,3-6-3 0,5-15 17 16,-1 0-18-1,2-3 15-15,-2-21-14 0,3-5 1 16,-8-5-4-16,1 0-10 15,-4 1 12-15,-6 4 1 16,3 2 3-16,-2 7-4 16,-2 4 23-16,-1 8-20 15,-3 4 28-15,-6 4-21 16,1 0-3-16,2 0-14 16,-2 14 6-16,1 5 1 15,1 1-2-15,-5-3 8 16,4-1-6-16,-4-2 0 15,-2-7 2-15,0-3 7 16,-2-3-7-16,0-1-2 0,0 0 8 16,0 0-1-16,0 0 6 15,3-18-13-15,-1-6-8 16,-2 0 2-16,0 0-10 16,0 4 10-16,0 5 1 15,0 4 0-15,0 5 5 16,0 4 5-16,-2 2 1 15,-5 0-11-15,-2 0 5 16,-2 16 0-16,-4 8-8 16,-2 6 4-16,5 2 4 15,0 2 0-15,5 1 2 16,3 0-6-16,4 0 4 16,0-5 0-16,2-6-4 0,16-9 12 15,4-8-8-15,7-7 6 16,4 0-5-16,6-16 25 15,-1-21-26-15,-3-7 0 16,-4-7 8-16,-4-6 5 16,-4 3-8-16,-6 1 20 15,-5 4-12-15,-4 5 23 16,-1 4-36-16,-7 6 0 16,0 6 9-16,0 10-1 15,0 8-8-15,0 8 0 16,0 2 3-16,0 0-9 15,0 0 6-15,0 0 0 16,0 0-14-16,0 10 6 0,-2 15 8 16,-11 8 0-16,-3 8 2 15,1 8-4-15,3 7 2 16,5 4 0-16,5-2-10 16,2-3 16-16,0-11-6 15,4-7 0-15,13-7 4 16,0-7-6-16,-3-9 2 15,-1-7 0-15,3-7 4 16,-1 0-4-16,5-5-7 16,7-19-18-16,-2-10-105 15,-6-10-171-15,-5-4-556 16</inkml:trace>
  <inkml:trace contextRef="#ctx0" brushRef="#br0" timeOffset="3358.38">3260 1319 704 0,'0'0'435'0,"0"0"-262"15,0 0-120-15,0 0-52 16,0 0 14-16,0 0-15 16,253-86-11-16,-207 70-34 15,-15 2-131-15,-15-2-52 16,-13 2-359-16</inkml:trace>
  <inkml:trace contextRef="#ctx0" brushRef="#br0" timeOffset="5023.09">4810 1281 16 0,'0'0'99'0,"0"0"-34"16,0 0-23-16,0 0 6 15,0 0 16-15,0 0 81 16,13 0-11-16,-8-12-75 15,-1-2 56-15,-2 2-5 16,-2-2 25-16,0 2-41 16,0 1-14-16,0 6-2 15,0 3-50-15,0 2-12 16,0 0-16-16,-15 0-3 0,-10 10 3 16,-8 16 0-1,0 6 3-15,-1 0 1 0,10 2-4 16,1-4 0-16,12-2-12 15,9-3-2-15,2-7-22 16,0-3 4-16,22-2 3 16,9-1 29-16,-2-2 0 15,0-2 2-15,-11-4-3 16,-9-3 8-16,-9 1-10 16,0-2 3-16,0 5-27 15,-7-1 20-15,-15-1 7 16,-3 2 11-16,-4-5 19 15,3 0-26-15,2 0 5 16,5-2 8-16,6-6-10 16,9 4 34-16,2 1-26 0,2 3 3 15,0 0 1-15,0 0-16 16,0 0-3-16,11 0 0 16,7 0 1-16,1 9 8 15,8 3-9-15,-4 2 0 16,1-2 4-16,-2-3 0 15,-2-4-4-15,-1-3 0 16,0-2-10-16,1 0 8 16,5-19-11-16,0-10-6 15,-1-9 17-15,0-4-32 16,-3-4 26-16,-4-3-3 16,-3 3 0-16,-3 0 11 0,-3 5 0 15,2 8 1-15,-6 6 33 16,1 10-28-16,-1 3 15 15,-2 8-7-15,-2 2-4 16,2 4-10-16,-2 0 0 16,0 0 0-16,0 0-17 15,0 0 12-15,0 8 2 16,0 10-2-16,0 8 6 16,0 2-1-16,0 6 0 15,-4 4 0-15,0 3-2 16,-3 0 3-16,3 1-1 15,-1-2 0-15,0 1 10 0,5-6-8 16,0 0-2-16,0-5 5 16,10-4-5-16,9-6 3 15,6-4-3-15,6-8 0 16,2-4 7-16,1-4-14 16,2 0-2-16,-5-16-11 15,-5-10 15-15,-3-2-19 16,-5-4-18-16,-9-5 32 15,-3 0-29-15,-2 0 21 16,-4 3-1-16,0 8 6 16,0 8 0-16,0 10 7 15,0 6 6-15,-8 2-1 16,-3 0-20-16,-3 4 21 0,6 13-15 16,1 0 14-16,5 1-11 15,2 0 12-15,0 0 0 16,6 1-4-16,19-3 11 15,4-4-2-15,4-6-5 16,5-5-52-16,-2-1 30 16,-3-1-42-16,-2-23 20 15,-2-9 28-15,-4-5 7 16,-5-3 9-16,-7 0 10 16,-5 5 60-16,-8 8 23 15,0 6-22-15,0 8-3 16,0 8 15-16,0 6-44 15,0 0-14-15,0 0-25 16,0 0-30-16,0 16 27 0,0 20-4 16,0 13 7-16,0 12 33 15,-4 15-23-15,-4 10 10 16,-1 9 1-16,1 11-21 16,-2 7 30-16,1 3-30 15,5-2 0-15,0-10-3 16,2-17 12-16,2-13-18 15,0-18 7-15,0-14-61 16,0-20-34-16,2-22-136 16,11-2-129-16</inkml:trace>
  <inkml:trace contextRef="#ctx0" brushRef="#br0" timeOffset="5308.35">5565 1526 723 0,'0'0'261'16,"0"0"-117"-16,0 0-90 15,0 0-27-15,0 0 8 16,0 0-29-16,114-126-12 16,-91 126 4-16,-6 0 2 15,-3 14-9-15,-8 6 10 0,-6 6-2 16,0 3 1-1,-8 0-1-15,-19-1 1 0,-4-5 11 16,-3-2-9-16,5-10 2 16,9-2-4-16,9-9-86 15,11 0-75-15,0-20-156 16</inkml:trace>
  <inkml:trace contextRef="#ctx0" brushRef="#br0" timeOffset="5675.81">5941 1381 648 0,'0'0'281'0,"0"0"-149"16,0 0-30-16,0 0-35 0,0 0-40 16,0 0 21-16,0-44-47 15,0 44 17-15,0 0-14 16,0 0-1-16,0 0-6 15,0 0-6-15,0 8 9 16,0 10-16-16,0 4 16 16,12 0-18-16,9-2 16 15,6 2-8-15,2-1 10 16,-2-3 0-16,-8-2 5 16,-7-6-5-16,-10-1 10 15,-2 0-10-15,0 1 30 16,-16 3-12-16,-15 1 22 15,-9-2-17-15,-7-3-22 16,-2-5 14-16,-2-4-15 0,3 0-22 16,4 0-35-16,7-16-125 15,8-7-120-15,6-11-489 16</inkml:trace>
  <inkml:trace contextRef="#ctx0" brushRef="#br0" timeOffset="5919.43">5151 1177 995 0,'0'0'234'15,"0"0"-150"-15,0 0-42 16,0 0-15-16,0 0-27 15,0 0 23-15,221-76-23 16,-190 76-1-16,-6 0-4 16,-10 0-83-16,-1 0-126 15,-8-2-281-15</inkml:trace>
  <inkml:trace contextRef="#ctx0" brushRef="#br0" timeOffset="37892.62">7793 1298 301 0,'0'0'354'16,"0"-5"-247"-16,0 1-5 15,0 0-52-15,0 0-11 16,0-2 25-16,0 0-16 0,2 0 1 16,2-2 36-1,-1 2-57-15,1-2 14 0,-4 2 0 16,0 0-28-16,2 3 12 15,-2-4-12-15,0 3-13 16,0 0 9-16,2 2-7 16,-2-1-3-16,2 3 0 15,-2 0-10-15,0 0 8 16,0 0 2-16,0 0 0 16,0 0 8-16,0 0-1 15,0 0-5-15,0 0-2 16,0 0-5-16,0 0 4 15,0 3-5-15,0 14 6 16,0 6-7-16,-4 9 8 16,-5 6-1-16,3 4 0 0,4-1 10 15,0-5-10 1,2-7 0-16,0-4 2 0,0-6 6 16,0-4-8-16,4-7 0 15,7-4 3-15,-1-3 8 16,7-1-11-16,3-1 0 15,-1-23-19-15,2-9-24 16,-6-9-176-16,-10-6-157 16</inkml:trace>
  <inkml:trace contextRef="#ctx0" brushRef="#br0" timeOffset="38049.53">7810 1064 905 0,'0'0'201'0,"0"0"-88"15,0 0-48 1,0 0-61-16,0 0-4 0,0 0-37 16,-11-4-225-16,11 20-128 15,0 0-209-15</inkml:trace>
  <inkml:trace contextRef="#ctx0" brushRef="#br0" timeOffset="38514.82">7966 1259 409 0,'0'0'258'0,"0"0"-153"16,0 0 10-1,0 0-30-15,0 0 17 0,0 0-19 16,23-28-33-16,-19 26 24 15,0-1-39-15,-1 3-6 16,0-3 8-16,-3 3-30 16,2 0-3-16,2 0-4 15,2 0 2-15,3 0-13 16,3 12 9-16,1 8 2 16,-1 6-14-16,-2 3 16 15,-1 6-2-15,3-3 0 0,-4-2 9 16,-3-6-9-16,-1-7 0 15,-2-7 0-15,0-6 4 16,-2-4 5-16,0 0-9 16,0 0 12-16,2 0-11 15,4-13 36-15,-2-13-17 16,5-9-17-16,-1-2 29 16,2 1-29-16,-1 2-1 15,-3 5-2-15,1 3-7 16,-1 9 6-16,1 5-31 15,0 2-28-15,-1 8-3 16,3 2-217-16,1 0-304 16</inkml:trace>
  <inkml:trace contextRef="#ctx0" brushRef="#br0" timeOffset="38745.86">8325 1090 737 0,'0'0'248'16,"0"0"-139"-16,0 0 3 16,0 0-57-16,0 0-21 15,0 0-34-15,96 20 4 16,-69 16-11-16,-11 12 7 16,-12 10-7-16,-4 7-1 15,-16 6-44-15,-24-1-17 0,-16 2-63 16,-10-10-141-1,-15-12-341-15</inkml:trace>
  <inkml:trace contextRef="#ctx0" brushRef="#br0" timeOffset="39099.79">7509 1215 281 0,'0'0'389'0,"0"0"-270"16,0 0 30-16,0 0-48 16,0 0 13-16,0 0-25 15,14-30-34-15,-14 30-17 16,0 0 15-16,0 0-45 15,0 0-5-15,0 16-3 16,-12 14-1-16,-1 16 1 16,7 10 6-16,4 4-2 15,2-4 7-15,0-3-11 16,21-5 0-16,6-8 3 16,4-10-3-16,8-8-27 15,1-14-72-15,-3-8-231 0,-3-14-555 16</inkml:trace>
  <inkml:trace contextRef="#ctx0" brushRef="#br0" timeOffset="46022.66">1580 3696 28 0,'0'0'138'0,"0"0"-68"15,0 0-14-15,0 0 0 16,0 0 15-16,0 0-1 15,0 0-32-15,-4 0 16 16,4 0 0-16,0 0-1 16,0 0-7-16,0 0-26 15,-3 0 17-15,-5 0-18 16,-8 0-18-16,-5 2 11 16,0 3-12-16,-4 1 0 15,2 1 14-15,-1 1-14 16,7-5 36-16,0 0 6 0,9-2-8 15,6-1 47 1,2 0-21-16,0 3-2 0,0-3-1 16,0 0-51-16,2 1-1 15,20 3-5-15,20 3 0 16,19-1 35-16,19 4-28 16,16-5-7-16,10 2 0 15,6-3-2-15,-4-2-4 16,-15-2 3-16,-20 0-29 15,-25 2 29-15,-23-2-22 0,-15 2 25 16,-10-2-8-16,0 0 11 16,0 0-3-16,0 0 35 15,0 0-9-15,0 0 36 16,0 0-55-16,0 0-4 16,0 0-1-16,0 0 5 15,0 0-8-15,0 0 1 16,0 0-6-16,0 0-5 15,0 0 0-15,0 0-6 16,-14 0 2-16,1 0 9 16,-1-6 6-16,-1-6 0 15,1-5 9-15,3-1-1 16,3 0-8-16,1 1 0 16,2 2 15-16,3 1-8 15,0 6 6-15,2 2 1 0,0 3-9 16,0 3 6-16,0 0-11 15,0 0-9-15,0 0-2 16,0 13-7-16,-2 15 18 16,-5 11 0-16,-4 9 1 15,-3 5 1-15,4 5-2 16,-4-1 0-16,3-4-2 16,4-14 9-16,3-11-7 15,2-11 0-15,2-12-13 16,0-5-2-16,0 0-48 15,4-15 27-15,11-20-18 16,1-11-139-16,-3-4 5 16,-8-6-195-16</inkml:trace>
  <inkml:trace contextRef="#ctx0" brushRef="#br0" timeOffset="46343.47">2135 3627 408 0,'0'0'242'0,"0"0"-121"15,0 0 22-15,0 0-66 16,0 0-8-16,0 0-59 16,0-10-10-16,0 10-6 15,0 10-13-15,20 4 19 16,11 4 30-16,11 3-27 16,5-2 14-16,-2 3-2 15,-7-1-4-15,-14-4-11 16,-12-1 0-16,-10-3-10 0,-2 4 7 15,0 0 0 1,-23 4 3-16,-8 6 29 0,-6 1-5 16,-3 0 17-1,1-1-20-15,6-4-16 0,4 0 13 16,11-8-18-16,5-1-4 16,8-4-23-16,5-2-122 15,9-8-90-15,29 0-204 16</inkml:trace>
  <inkml:trace contextRef="#ctx0" brushRef="#br0" timeOffset="48189.85">3706 3525 149 0,'0'0'277'0,"0"0"-40"16,0 0-157-16,0 0 54 16,0 0-46-16,0 0-56 15,17-37-23-15,-17 37-9 16,0 0-20-16,0 0-4 16,0 0 2-16,-8 12 11 15,-3 2 11-15,-4-1 0 16,-1-3 9-16,0-1 4 15,-1-6-1-15,1 1 5 16,3-2-14-16,2-2 21 16,4 0-11-16,4-2 1 15,3-17 34-15,0-6-48 0,5-8-3 16,17-4-2-16,3 3-28 16,2-2 28-16,2 8-13 15,-2 3 36-15,0 1-36 16,-4 7 24-16,-2 2-6 15,-8 3 0-15,-6 4 6 16,-5 6-6-16,-2 1 0 16,0 1-3-16,0 0-7 15,0 0-9-15,0 0 19 16,0-3-5-16,-2 1 10 16,-5 0 10-16,2 2-8 15,1 0-7-15,4 0 27 0,0 0-27 16,0 0-1-16,0 0-2 15,0 14-39-15,0 20 42 16,0 14 6-16,-2 13 1 16,-7 5-5-16,-5 2 11 15,-3 0-15-15,-8-7 2 16,1-3 0-16,-3-10 2 16,0-11 3-16,3-6-2 15,2-9 8-15,-1-8-11 16,3-6 0-16,7-8 21 15,-2 0-19-15,3 0 51 16,1-18-17-16,1-1-1 16,6 0 33-16,2 0-40 15,2 4 3-15,0 3-6 16,0 2-20-16,0 3 17 0,0 5-20 16,0 2 11-16,0 0-12 15,0 0-1-15,0 0 0 16,0 0 0-16,0 2-8 15,6 15 8-15,6 2 0 16,1 1 2-16,-1 3-2 16,1-1 0-16,1-4 0 15,1-2-2-15,1-4-8 16,1-6 6-16,1-4-30 16,2-2-12-16,2 0 37 15,1-16-1-15,4-9 9 16,-2-13-2-16,-6 1-22 0,1 1 25 15,-2 0 0-15,-4 5 2 16,-1 8 1-16,0 2-3 16,-4 11 0-16,-5 4-13 15,1 5-6-15,-3 1 15 16,3 0 0-16,-3 3-19 16,0 15 13-16,3 4 1 15,-3 0 9-15,0 2-7 16,0-2 20-16,3 0-13 15,-5-1 0-15,0-1 4 16,2-2-1-16,-2-4-3 16,0-2 0-16,0-6-6 15,0-4 6-15,0-1-6 0,0-1-3 16,2 0 9-16,5-5 13 16,4-16-13-16,5-4-33 15,4-8 17-15,4 1 21 16,3-4-5-16,0 3 0 15,0 2-4-15,-6 8-3 16,-2 3 7-16,-6 9 0 16,-4 7 0-16,-4 4 3 15,-3 0-6-15,0 0 3 16,0 10-27-16,2 15 27 16,-4 4 7-16,0 6-1 15,0-2 43-15,0 0-45 0,5-5 15 16,-1-5 9-16,1-2-22 15,2-10 26-15,1 1-30 16,-1-6 9-16,9-3 2 16,1-3-6-16,8 0-14 15,8-4-5-15,4-16-167 16,3-4-177-16,-5-3-269 16</inkml:trace>
  <inkml:trace contextRef="#ctx0" brushRef="#br0" timeOffset="48915.83">4506 3684 497 0,'0'0'232'0,"0"0"-157"0,0 0-44 16,0 0 5-1,0 0-5-15,0 0-26 0,8-3 3 16,-8 3-5-16,0-1 0 16,0 1 80-16,0-7-10 15,0 1-7-15,0-4-39 16,-4-2-14-16,-6 2-12 15,3-1-1-15,1 2 3 16,0 1 13-16,-2 5-12 16,4-2 9-16,-3 3-6 15,5 2 4-15,-4 0-11 16,-4 0 0-16,-1 2-6 16,-4 16-11-16,-1 6 15 0,3 2 2 15,1 5-2-15,4-4-3 16,6 0 5-16,2-4 0 15,0-5-1 1,0-6-12-16,0-5-40 0,10-7 30 16,11 0 23-16,-1-16 0 15,4-16 21-15,1-2-11 16,-5-7-10-16,-3 2 9 16,-3 6 7-16,-5-1-13 15,-3 8 49-15,2 8-42 16,-2 6 26-16,-2 8-17 15,-1 4-13-15,1 0-12 0,-2 0 1 16,5 11 5-16,0 21-11 16,0 7 25-16,-7 13-9 15,0 8 4-15,0 7-5 16,0-1 14-16,0-2-18 16,-9-4 0-16,4-9 3 15,0-2 7-15,1-6-10 16,0-3 0-16,-3-6 2 15,1-4 9-15,-4-8-11 16,-3-2 0-16,-1-6 16 16,3-4-1-16,-1-4-13 15,2-3 4-15,-3-3-6 16,-3 0 46-16,1 0-28 16,-3-19-9-16,0-8 38 15,4-6-41-15,6-9 6 0,6-6-12 16,2-6 8-16,0-3-22 15,22 1 7-15,9 5-40 16,0 2 27-16,1 9-62 16,-1 9-26-16,-4 8-145 15,-8 4-192-15</inkml:trace>
  <inkml:trace contextRef="#ctx0" brushRef="#br0" timeOffset="49681.52">4625 3716 321 0,'0'0'325'0,"0"0"-166"16,0 0-39-1,0 0-29-15,0 0-22 0,0 0-35 16,31-8-14-16,-22 6 31 16,2-1-38-16,0-1 22 15,5-2-10-15,-1 1-20 16,3-3 10-16,1-1-15 15,-2-3 0-15,1-2-2 16,-5 2 2-16,-1-3-8 16,-6 4 7-16,-4-4-36 15,1 0 28-15,-3-2-8 16,0 3 17-16,0 2 3 16,0 1-1-16,0 5-2 15,0 2 0-15,0 2-21 0,0 2 20 16,-13 0-10-16,-1 2 1 15,-3 16-6 1,-2 0 14-16,5 4 2 0,-1-1-2 16,4 8 12-16,0 3-2 15,4 3 0-15,5-3-3 16,2-5 8-16,0 0-13 16,0-8 0-16,4-5 8 15,17-7 1-15,4-7-6 16,4 0 13-16,4-18-10 15,0-8 20-15,-2-6-25 0,1-5-1 16,-3 2 3 0,-3-4 4-16,-4-1-7 0,-2 4 0 15,1 2 6-15,-6 10-1 16,-3 12-5-16,-6 6 0 16,-6 6 0-16,0 0-26 15,0 0-6-15,0 18 2 16,-4 6 30-16,4 2-7 15,0-3 7-15,0 0 0 16,6 1-3-16,17 1 12 16,1 0 3-16,-2 0-5 15,-6-5-1-15,-7-3 5 16,-9-3-4-16,0-1-5 16,0-3 23-16,-9-2-19 15,-13-3 15-15,-10-2 8 0,1-3-17 16,-4 0 34-16,4 0-44 15,6 0 8-15,9 0-9 16,9 0 8-16,7 0-13 16,0 0 4-16,7 0-52 15,22-3-25-15,12-5-336 16,3-2-380-16</inkml:trace>
  <inkml:trace contextRef="#ctx0" brushRef="#br0" timeOffset="50049.52">5478 3349 656 0,'0'0'333'16,"0"0"-228"-16,0 0 8 0,0 0-88 16,0 0 23-16,0 0-23 15,16-105-21-15,-11 103 20 16,-5 2-24-16,0 0 0 15,0 0 1-15,0 0-1 16,0 18 0-16,0 16-4 16,0 10 13-16,-5 9 0 15,-1 5-9-15,-1 0 0 16,-2-2-3-16,2-4 10 16,1-4-7-16,4-2 0 15,0-8 6-15,2-5-3 16,0-8-3-16,0-13 0 0,0-4-9 15,8-5 16-15,10-3-7 16,6 0 0-16,3-16-20 16,0-8-1-16,-7-5-135 15,-9 0-222-15,-11-2-400 16</inkml:trace>
  <inkml:trace contextRef="#ctx0" brushRef="#br0" timeOffset="50225.42">5274 3609 581 0,'0'0'359'0,"0"0"-185"16,0 0-8-16,0 0-79 0,0 0-55 15,0 0-9-15,98-34-23 16,-61 22 0-16,1 0-13 16,-1 4-63-16,-8 6-48 15,-8 2-155-15,-3 0-280 16</inkml:trace>
  <inkml:trace contextRef="#ctx0" brushRef="#br0" timeOffset="51020.55">5686 3625 571 0,'0'0'145'16,"0"0"1"-16,0 0-59 0,0 0-12 15,0 0 19-15,0 0-49 16,0-44 32-16,0 40-8 16,0 2-42-16,0 2 29 15,0 0-56-15,0 0 2 16,0 0-5-16,0 6-14 16,0 14 14-16,-2 8 3 15,-5 2 0-15,1 4 8 16,-1-2-8-16,0-3 0 0,5-5-1 15,-1-9 3 1,3-6-6-16,0-6 4 0,0-3 0 16,0 0-7-1,0 0 7-15,0-5 0 0,7-15 0 16,5 2-21-16,-2-2 18 16,4 3-7-16,-7 5-4 15,1 0 5-15,1 2-2 16,3 0 11-16,-1 2-7 15,3 2-11-15,-4 2 18 16,-1 4 0-16,-3 0 0 16,0 0-14-16,-2 3 14 15,0 11 0-15,3 5-6 16,1 2 11-16,2-2-5 16,-1 1 0-16,-5-5 6 15,0-5-5-15,-2-5-1 0,1-2 0 16,-3-3-1-16,3 0 16 15,-3 0-15 1,2 0 16-16,4-4 9 0,5-17 9 16,5-3-34-1,-3-2 0-15,1-2-5 0,-1 2 15 16,0 2-10-16,3 2 0 16,-5 6 1-16,3 2-4 15,-6 7 3-15,-3 2 0 16,-1 1-13-16,-2 4 11 15,1 0 2-15,0 0-6 16,-1 12-1-16,0 10-3 16,0 6 10-16,-2 2 0 0,2-2 3 15,2-2 5-15,3-4-8 16,-3-5 8-16,2-6-2 16,0-4 5-16,-2-7-11 15,7 0 0-15,5 0 26 16,4-8-25-16,0-20-1 15,-2-9 0-15,-7-7-73 16,-7-6-139-16,-4-2-494 16</inkml:trace>
  <inkml:trace contextRef="#ctx0" brushRef="#br0" timeOffset="51161.47">5949 3232 1052 0,'0'0'168'0,"0"0"-134"16,0 0-34-16,0 0-17 16,0 0-83-16,0 0-307 15</inkml:trace>
  <inkml:trace contextRef="#ctx0" brushRef="#br0" timeOffset="52359.82">6344 3534 38 0,'0'0'122'15,"0"0"-5"-15,0 0 2 16,0 0-53-16,0 0-6 16,0 0-10-16,4 23 18 15,-4-14-8-15,0-4-44 16,0 4 21-16,0-4-6 15,0-1-10-15,0-1 26 16,0-3-43-16,0 0 9 16,-2 0 42-16,-2 0-2 15,1-9 27-15,-3-8-63 16,1-3-11-16,0 1 27 16,-3 3-26-16,3 4 16 15,-1 4 35-15,2 5-41 0,-4 3 7 16,-1 0-24-16,-1 0-2 15,-9 3-10-15,-1 19 8 16,-1 6 4-16,-2 2-15 16,5 4 22-16,0 0-7 15,7-2 0-15,4-2 3 16,7-7-16-16,0-5 13 16,0-6-10-16,14-10 4 15,3-2-34-15,6 0 40 16,0-22 10-16,-2-11-9 15,2-5 23-15,-3-4-22 16,-3 2 7-16,-1 2 48 0,-3 9-45 16,1 8 15-1,-3 7-17-15,-5 8-4 0,2 4 3 16,-4 2-9-16,1 0-2 16,1 24-18-16,-2 15 14 15,-2 16 6-15,-2 13 0 16,0 10 7-16,0 7-3 15,0-1-4-15,-4-4 0 16,0-7 5-16,0-9 2 16,1-8-7-16,-1-8 0 15,2-6 9-15,-3-8-11 16,0-5 2-16,-1-12 0 16,2-7 7-16,-3-4 6 0,3-6-12 15,-4 0 26 1,-2 0-9-16,-3 0 31 0,-8-14-23 15,1-12-12 1,3-8 36-16,3-8-49 0,7-6 14 16,5-6-8-16,2-4 8 15,0-4-14-15,17-1-1 16,10 1 0-16,6 0-16 16,2 2 13-16,0 3-22 15,1 7-5-15,-1 8-62 16,-1 5-55-16,-1 2-336 15</inkml:trace>
  <inkml:trace contextRef="#ctx0" brushRef="#br0" timeOffset="53461.68">7550 3485 175 0,'0'0'190'0,"0"0"-27"16,0 0-18-16,0 0-56 15,0 0-12-15,0 0-69 16,0 0-8-16,0 3 20 16,4 4-15-16,-4-2 12 15,0 0 4-15,0-3-20 16,0-2 40-16,0 0 7 15,0 0 15-15,0 0 48 16,0 0-54-16,0-2 3 16,-4-12-46-16,-8-4-6 15,1 4-7-15,3 2-1 16,-2 2 0-16,-1 3-1 16,3 7 3-16,-6-3-4 0,3 3-3 15,-5 0 1 1,1 5-6-16,-3 18 7 0,0 3 0 15,0 4-12-15,3 2 14 16,1 0 1-16,5 0 0 16,5-1 2-1,4-7-9-15,0-5 7 0,0-4-12 16,11-10 8-16,14-5-14 16,6 0 18-16,4-21 21 15,5-20-19-15,-1-6 18 16,-4-8-20-16,-6-6 0 15,-4-1 4-15,-8-5 6 16,-3 0-10-16,-5 1 4 16,-3 4 5-16,1 6 0 0,-5 8-9 15,3 9 0-15,-3 11 3 16,1 12 2-16,-3 7-5 16,0 4 10-16,0 3-5 15,0 2 19-15,0 0-24 16,0 0 0-16,0 0-9 15,0 0 9-15,0 0 0 16,0 0-1-16,0 0-15 16,0 14 14-16,-5 8 2 15,-4 7 0-15,-2 5-11 16,0 6 13-16,-3 10-2 16,-1 6 0-16,-1 10-2 15,3 5-4-15,1 1 6 0,4-4 0 16,3-8 1-16,5-8 4 15,0-8-5-15,0-8 2 16,13-8 12-16,5-10-20 16,3-7 6-16,3-10 0 15,2-1 31-15,1 0-11 16,4-20-13-16,1-5-7 16,1-3-84-16,0-7-137 15,-2-1-462-15</inkml:trace>
  <inkml:trace contextRef="#ctx0" brushRef="#br0" timeOffset="54377.82">8038 3546 115 0,'0'0'327'16,"0"0"-237"0,0 0-69-16,0 0 81 0,0 0-19 15,0 0-45-15,0 0 10 16,9 37-45-16,-7-35 18 15,-2 0-8-15,0 0-7 16,0-2 5-16,0 0-8 16,2 0 2-16,-2 0 11 15,0 0-10-15,0 0 7 16,0 0 68-16,0 0 6 16,0-12-9-16,0-6-69 0,0-2-9 15,-2 1 50 1,-5-2-44-16,3 1 21 0,0 4 4 15,-2 2-23 1,2 6 12-16,2 8-5 0,0 0-10 16,-7 0-10-16,-5 0 4 15,-5 12 1-15,-4 16-8 16,1 4 1-16,0 1 4 16,6 2 2-16,3-3 1 15,9-6-16-15,1-3 11 16,3-8-8-16,0-3 4 15,0-8-23-15,0-1-1 0,0-3 3 16,0 0 30 0,0-7-9-16,14-12 6 0,3-10-57 15,5 1 38-15,-1 2 8 16,1 2 14-16,-7 7 35 16,-4 5 2-16,-3 7 29 15,-6 5-41-15,2 0-20 16,0 0-5-16,7 5-17 15,1 16 17-15,1 4-2 16,3-4 12-16,-1-1 7 16,3-6-17-16,0-4 0 15,-2-5 17-15,-1-5-5 16,1 0-10-16,-1 0 8 16,1-12-8-16,0-14 25 15,-1-11-27-15,4-4 0 16,-2-10-8-16,1-5 7 15,-5-8 1-15,-3 2 0 0,-2 5 5 16,-3 9 6-16,-3 14-11 16,0 11 0-16,0 14 40 15,-2 4-39-15,0 5 14 16,0 0-15-16,0 0-5 16,0 0-5-16,0 0 2 15,0 13 8-15,0 11-10 16,0 6 14-16,0 7-4 15,-6 4 0-15,-3 10-1 16,1 0-4-16,4 9 5 16,2-4 0-16,2-3-2 0,0-5 4 15,0-10-2-15,6-12 0 16,8-8 1-16,4-8-1 16,2-7 7-16,0-3-5 15,-2 0 3-15,2-7-5 16,3-11-29-16,3-3-88 15,8-2-147-15,1 0-222 16</inkml:trace>
  <inkml:trace contextRef="#ctx0" brushRef="#br0" timeOffset="54987.81">8682 3534 13 0,'0'0'361'0,"0"0"-137"15,0 0-62-15,0 0-68 16,0 0-21-16,0 0-20 0,0 0-49 15,0 0 17 1,0 0-10-16,0 0-7 0,0 0 29 16,0 0-29-16,0 0 11 15,0 0-2-15,0 0-6 16,0 0 10-16,0 0 11 16,0-5 7-16,0-7 0 15,-6-5-30-15,-4 2-5 16,1 1 13-16,3-1-7 15,-1 4 7-15,3 7 13 16,2 0-14-16,-1 4 17 0,-2 0-29 16,-1 0-10-16,-3 8 5 15,-7 14-22-15,-1 6 27 16,-1 4 0-16,3 4 3 16,-1-2-7-16,5-2 4 15,3-4 0-15,8-9-5 16,0-6-15-16,0-9 12 15,0-4-11-15,0 0 19 16,10-12 15-16,5-12-15 16,1-2 0-16,-1 0-1 15,-1 1-15-15,-1 0-15 16,1-1 12-16,-5 4 19 16,4 3-6-16,-4 4 17 15,0 7-7-15,-1 5 29 16,-1 3-30-16,-2 0 12 15,0 0-15-15,-1 17-4 0,0 11 4 16,1 11 18-16,-3 7-15 16,5 5 8-16,4-5-3 15,0-4-8-15,5-9 0 16,-1-9 7-16,-1-7-14 16,-1-12 7-16,1-5-44 15,-1 0-14-15,1-12-45 16,-2-16-149-16,1-11-533 0</inkml:trace>
  <inkml:trace contextRef="#ctx0" brushRef="#br0" timeOffset="55206.78">8488 3291 304 0,'0'0'455'0,"0"0"-276"15,0 0-69-15,0 0-47 16,0 0-11-16,0 0 6 16,26 0-54-16,13 0 18 15,1 0-6-15,-3 0-13 16,4-4-6-16,-7-8-55 16,-3-3-192-16,-2-3-562 15</inkml:trace>
  <inkml:trace contextRef="#ctx0" brushRef="#br0" timeOffset="55674.63">842 5383 179 0,'0'0'0'0</inkml:trace>
  <inkml:trace contextRef="#ctx0" brushRef="#br0" timeOffset="56869.63">1230 5284 123 0,'0'0'64'15,"0"0"-9"-15,0 0 28 16,0 0 31-16,0 0 37 16,0 0-24-16,-45 4 12 0,39-3 0 15,2-1-50-15,4 2-24 16,0-2 20-16,0 0-85 16,2 7-1-16,35-5 1 15,26 3 11-15,28 2 39 16,17-3-50-16,2 0 1 15,-6 1-14-15,-17-1-35 16,-19-1-3-16,-14-1 15 16,-18-2 6-16,-15 0 30 15,-7 0 1-15,-12 0 0 16,-2 0 57-16,0 0-11 16,0 0-5-16,0 0-18 15,0-2-21-15,0 2 6 0,0-3-9 16,0 3 4-1,-2-1 0-15,0-3-3 0,-4-4-1 16,-4-3 0-16,-1-3 8 16,-3-3-8-16,1 2 0 15,2-1 0-15,0 4 2 16,2 2-2-16,3 2 0 16,1 4 3-16,1 1 10 15,4 0-7-15,0 3-6 16,0-2 0-16,0 2-9 15,0 0-5-15,0 0-4 16,0 7 15-16,2 13-2 0,0 8 5 16,3 2 0-1,-3-2 0-15,0 0 2 0,0-2-1 16,0-4-1-16,3-3 0 16,-3-10 3-16,0-6-8 15,-2-3 5-15,0 0 0 16,0 0 3-16,0-26-3 15,0-6-28-15,0-9-18 16,0-2 14-16,0 2 32 16,-2 2 7-16,-3 7-5 15,-1 6 61-15,2 9-35 16,1 8 4-16,1 5-3 16,2 4-25-16,0 0-8 0,0 0 2 15,0 0-32 1,0 6 30-16,15 15-8 0,10 3 12 15,11 3 0-15,3-3 7 16,0 1-7-16,-3-4 0 16,-16-5 7-16,-9-2-13 15,-11-3 6-15,0 1 0 16,-5 0 6-16,-24 0 4 16,-6 3 26-16,-2 0-28 15,9-1 3-15,8 1-22 16,14-1-9-16,6 5-182 15,0-9-380-15</inkml:trace>
  <inkml:trace contextRef="#ctx0" brushRef="#br0" timeOffset="59504.18">3662 5184 172 0,'0'0'75'0,"0"0"-75"0,0 0 3 16,0 0-3-16,0 0 5 15,0 0 6-15,0 0 31 16,0 0 7-16,0 0 16 16,0 0-28-16,0-5-16 15,0-4-8-15,0-4-1 16,0-3-10-16,3-4 12 16,-1-4 5-16,0 5 43 15,0-2 13-15,0 10-6 16,-2 2 57-16,2 3-50 15,-2 4-9-15,0 2-1 16,0 0-63-16,2 0 13 16,-2 0-16-16,3 0-18 0,-1 14 15 15,-2 18-10-15,2 17 13 16,-2 6-6-16,0 9 13 16,0 5-19-16,-4-1 12 15,-7-6-7-15,4-8-5 16,5-9-88-16,2-12-19 15,0-12-75-15,2-16-215 16</inkml:trace>
  <inkml:trace contextRef="#ctx0" brushRef="#br0" timeOffset="60853.05">3660 5225 628 0,'0'0'159'0,"0"0"-28"0,0 0-96 16,0 0 16-16,0 0-51 15,0 0-2-15,78-130-10 16,-47 114 13-16,0 3-13 16,-4 8 12-16,-2 5 0 15,-5 0 0-15,-1 22-5 16,-3 10 3-16,-5 6-5 15,-9 8-20-15,-2 2 16 16,0 1-15-16,-8-5 11 16,-13-4-11-16,2-8 26 15,3-10-34-15,3-8 4 0,3-9 1 16,6-5 29-16,4 0 0 16,0 0 11-16,0 0 32 15,16-19-43-15,6 3-11 16,0 2 2-16,1 5 9 15,-3 4 0-15,-5 5-2 16,1 0 0-16,-5 2-11 16,-4 15 13-16,-7 2-25 15,0 6 17-15,0 1 2 16,-5 1 5-16,-11-1 1 0,-3-4 0 16,-4-3-4-1,3-8 4-15,5-3 0 0,1-8 20 16,5 0-10-16,5 0 50 15,0-6 16-15,-1-7-20 16,5-3 19-16,0 4-37 16,0-1 9-16,0 3 25 15,0 4-47-15,0 3 8 16,0 3-33-16,0 0 12 16,0 0-26-16,0 0 14 15,0 0 0-15,0 0-22 16,0 0 21-16,0 0 1 15,7 7-12-15,8 5 24 16,3 2-6-16,2-3-6 16,0-6 0-16,5-5-2 0,1 0 4 15,3-2-4-15,1-21 2 16,-4-10-20-16,1-7 15 16,-5 0-15-16,-2-2 2 15,-4 6 0-15,-5 2 22 16,0 6-4-16,-4 8 0 15,-2 8 8-15,-5 5-15 16,0 7 7-16,0 0-25 16,0 0 25-16,0 0-77 15,0 14 67-15,0 9 0 16,-7 2 17-16,2 8-7 16,3 2 0-16,2 4 3 15,0 0 4-15,0 0-7 16,0-6 0-16,14-8-3 0,-1-9 7 15,1-4-8-15,-2-9 4 16,1-3 0-16,3 0 35 16,1-7-27-16,2-15 7 15,-1-5-8-15,7-6-1 16,-1-3-12-16,0 1-3 16,-1-6-14-16,-3 7 10 15,-5 5 0-15,-6 10 13 16,-2 7 0-16,-7 8 15 15,0 4-17-15,0 0 2 16,0 0-47-16,0 11 45 0,0 16-8 16,-2 4 10-16,-5 10 0 15,0 1 13-15,5 0-6 16,2-2-7-16,0-2 10 16,0-11-3-16,13-8-5 15,5-6-2-15,-1-9 0 16,-2-4 16-16,7 0-8 15,3-17 5-15,6-17-3 16,2-7-19-16,-4-5 9 16,-7 3 0-16,-2 2-11 15,-9 4 7-15,-1 7 4 16,-4 6 0-16,-1 9 15 0,-1 8 6 16,-4 4-18-16,0 3 7 15,0 0-10-15,0 3-60 16,0 17 60-16,0 3-1 15,0 3 10-15,0 3 8 16,0-3-6-16,0 2-11 16,0-2 27-16,2 0-20 15,10-6 6-15,1-4-10 16,1-6 1-16,3-8 20 16,3-2-24-16,3-6-46 15,-2-26-18-15,0-14-186 16,-10-9-360-16</inkml:trace>
  <inkml:trace contextRef="#ctx0" brushRef="#br0" timeOffset="61104.68">4819 4991 500 0,'0'0'124'16,"0"0"-92"-16,0 0 11 15,0 0-36-15,0 0-7 16,0 0-3-16,-18 150 3 15,22-150 22-15,6 0 96 16,1-8 6-16,-5-16-36 16,-2-2-70-16,-4-6 17 15,0 4-35-15,0 4-2 0,0 6 0 16,-10 16-38-16,-3 2-59 16,-6 9-8-1,3 28-85-15,6 7-70 16,7 6-52-16</inkml:trace>
  <inkml:trace contextRef="#ctx0" brushRef="#br0" timeOffset="61535.12">5033 5448 594 0,'0'0'214'0,"0"0"-91"16,0 0-89-16,0 0 22 15,0 0-56-15,0 0 0 16,51-192 13-16,-35 149-13 0,-5-3-4 16,-2-4-13-1,-2 4-14-15,-3 4 16 0,0 8 15 16,-2 12 0-16,1 8 1 16,-3 8 14-16,0 3-15 15,0 3 0-15,0 0-24 16,0 0 1-16,0 0 3 15,0 11 20-15,-7 4-5 16,-4 8 5-16,2-2 0 16,2 8 9-16,-1 3 1 15,3 4 20-15,-1 4-8 16,3 4-8-16,3 0 36 0,0 0-44 16,0-1 13-16,3-5 3 15,12-4-11-15,3-8 0 16,2-6-11-16,4-8 5 15,1-7 21-15,6-5-26 16,3 0-12-16,3-25-50 16,4-8-154-16,-1-1-173 15</inkml:trace>
  <inkml:trace contextRef="#ctx0" brushRef="#br0" timeOffset="62823.74">5542 5264 239 0,'0'0'169'16,"0"0"-96"-16,0 0 19 15,0 0 13-15,0 0-52 16,0 0 0-16,46 29-5 16,-40-17-41-16,-1-1 15 0,2-3-14 15,-5-3 0-15,-2 0 21 16,0-3-26-16,0-1 7 16,0-1 6-16,0 0-5 15,0 0 5-15,0 0 4 16,0 0 5-16,0-1 46 15,-2-15-71-15,-10-2 1 16,-1 2 6-16,3 1 7 16,-4 5 3-16,5 5 11 15,-1 1-27-15,-2 4 7 0,-1 0-8 16,-3 0-3 0,-3 9 2-16,2 9-23 0,-1 5 24 15,3 0 0 1,3 1 2-16,3-1-3 0,7 0 1 15,2-6 0-15,0-1-3 16,0-6 11-16,11-6-8 16,7-4 0-16,0 0 4 15,6-1 28-15,1-26-27 16,4-9-2-16,2-6 2 16,-4-8 5-16,-5-3-10 15,-4 2 4-15,-7-2 0 16,-4 2 42-16,-5 2-41 15,-2 13 2-15,0 14 3 16,0 12 5-16,0 8-9 0,0 2-6 16,0 0 1-1,0 0-22-15,0 0 17 0,0 8-8 16,0 13-5-16,0 11 21 16,-9 3-4-16,3 2 0 15,-1 4 0-15,-2 3-2 16,5 3 2-16,-3 0 0 15,5-1-8-15,2 0 18 16,0-3-10-16,0-7 0 16,0-6 1-16,13-8 3 15,-2-8-4-15,3-4 0 16,1-6-11-16,3-4-13 0,5 0 9 16,0-14 4-16,4-10-15 15,-2-4 22-15,-3-4-48 16,-1-2 4-16,-4 0 38 15,-5 3-20-15,-1 8 30 16,-5 5 7-16,1 5-2 16,-5 8 34-16,3 3-39 15,-5 2-4-15,2 0-6 16,0 2-26-16,0 16 36 16,1 3-8-16,-3 3 16 15,2 1-8-15,0-1 0 16,0-2 0-16,0-1 2 15,0-4 1-15,3-5-3 16,-3-4 0-16,1-4 7 16,-3-4-4-16,4 0-3 0,3 0 0 15,4-14 13-15,5-10-9 16,-3-2-4-16,5-2 0 16,-1 2-8-16,1 4 1 15,1 2 2-15,-4 6 5 16,-1 5-8-16,-4 5 8 15,1 4-1-15,-4 0-1 16,2 3-19-16,0 15 21 16,-5 3 10-16,3 2-8 15,-2 0 35-15,-3 0-34 0,0-3 6 16,3-2-9 0,-3-6 14-16,0-6-15 0,0-2 1 15,-2-4 0 1,0 0 24-16,4 0-24 0,3-2 25 15,2-18-25-15,7-6 5 16,0-4-12-16,3-1 2 16,-1 4-4-16,1 5-5 15,-7 5 14-15,-1 7 0 16,-1 5 3-16,-8 3 8 16,0 2 12-16,0 0-23 15,-2 0 12-15,2 0-2 16,3 12-4-16,-1 11 47 15,6 5-16-15,-2 3-25 16,1 1-3-16,3-6-9 0,-1-2 0 16,1-6 6-1,5-6-6-15,-2-5-15 16,3-7-33-16,0 0-74 0,4-3-14 16,0-15-210-16</inkml:trace>
  <inkml:trace contextRef="#ctx0" brushRef="#br0" timeOffset="63407.96">6614 5300 428 0,'0'0'245'0,"0"0"-155"15,0 0-12-15,0 0-2 16,0 0-48-16,0 0 22 0,4-71-27 16,-4 66-23-16,-11 5 20 15,-3 0-20-15,-1 0 0 16,-3 1-11-16,1 19 2 15,0 6 7-15,7 5 2 16,0-1 0-16,8-4-20 16,2-4 12-16,0-7-23 15,0-4 26-15,12-11-9 16,1 0 14-16,3-4 19 16,1-24-17-16,-1-4 33 15,-3-3-29-15,-1 2 7 16,-4 4 51-16,-1 9-46 15,-1 6 32-15,-4 11-21 16,1 1-28-16,2 2 10 16,1 0-11-16,7 5-12 0,3 24-1 15,4 6 18-15,-2 14-5 16,-3 9 10-16,-7 8-7 16,-4 8 17-16,-4 3-20 15,0-1 0-15,0-8 7 16,-14-8 0-16,1-9-7 15,0-12 0-15,1-9 7 16,2-9-1-16,3-12-6 16,0-4 0-16,2-5 43 15,-3 0-24-15,-8-3 41 16,-4-17-22-16,0-10-33 16,-3-10 34-16,8-8-38 15,7-8 2-15,4-8 26 16,4-6-17-16,8-7-10 0,19-1-2 15,4 1 1-15,0 6-13 16,-5 6-10-16,-8 9-50 16,-13 6 3-16,-5 1-278 15</inkml:trace>
  <inkml:trace contextRef="#ctx0" brushRef="#br0" timeOffset="63574.98">6279 4814 874 0,'0'0'211'0,"0"0"-193"0,0 0-18 16,0 0-129-16,0 0-392 16</inkml:trace>
  <inkml:trace contextRef="#ctx0" brushRef="#br0" timeOffset="64307.78">7737 4961 70 0,'0'0'188'0,"0"0"8"16,0 0-20-16,0 0-66 0,0 0-6 15,0 0-38-15,0-72 7 16,0 62-2-16,0 2-7 15,0 4 29-15,0 0-55 16,0 4 0-16,0 0-16 16,0 0-22-16,0 0-5 15,13 16-23-15,10 18 28 16,12 10-3-16,12 6 3 16,7 0 0-16,-1-3-5 15,-8-8 21-15,-7-5-16 16,-9-10 0-16,-11-8 2 15,-10-8 1-15,-3-4-3 16,-5-2 0-16,0-2-7 0,0 0-8 16,0 0 0-16,0 0-51 15,0 0-75-15,-16-3-52 16,-2-19-326-16</inkml:trace>
  <inkml:trace contextRef="#ctx0" brushRef="#br0" timeOffset="64607.6">7976 4772 249 0,'0'0'212'16,"0"0"-25"-16,0 0-88 0,0 0 16 16,0 0-57-16,0 0 16 15,0-42-44-15,0 42-20 16,0 0-20-16,0 0 9 15,-7 13-7-15,-5 22-7 16,-5 11 30-16,1 11-14 16,-4 9 30-16,-2 2-21 15,2-2 33 1,-3-4-31-16,4-11 0 0,3-12 7 16,7-8-12-16,5-11-7 15,4-4 0-15,0-6-134 16,8-10-122-16,19 0-198 15</inkml:trace>
  <inkml:trace contextRef="#ctx0" brushRef="#br0" timeOffset="65839.71">8836 5087 113 0,'0'0'157'0,"0"0"-46"16,0 0-21-16,0 0-34 16,0 0 2-16,0 0 6 15,20-24 28-15,-18 24-6 16,-2 0-37-16,0 0 4 16,0 0-1-16,0 0-51 15,0 0 3-15,0 0-4 16,0 8-2-16,0 10-9 15,3 2 11-15,1 0 0 16,0-2 0-16,0-6 1 0,-4-4-1 16,3-4 0-16,-3-2 3 15,0-2 8-15,0 0-11 16,0 0 0-16,0 0 6 16,0 0 6-16,0-2-24 15,0-12 2-15,0-5-18 16,-9-2 6-16,0-1 18 15,-2-2 4-15,2 4 0 16,0 3 18-16,1 3-1 16,0 7 10-16,2 2-14 15,-3 5 13-15,1 0-26 16,-4 0-3-16,-1 0-9 0,-1 12 12 16,1 2 0-16,-1 5 0 15,5 1 2-15,-1 4-6 16,0 3 4-16,4-1 0 15,1 3-10-15,5 0 18 16,0-8-8-16,0-5 0 16,0-4-6-16,0-8-8 15,0-1 10-15,9-3 4 16,3 0 26-16,5-8-21 16,5-13 20-16,3-5-25 15,-2 2 11-15,-6 1 3 16,-1 0-14-16,-3 3 0 15,-1 5 4-15,-1 3 7 16,-3 7-12-16,1 3 1 16,-2 2 0-16,2 0-13 0,-1 0 11 15,2 16 2-15,1 7 5 16,-3-2 8-16,-1 0-13 16,0-3 0-16,-2-3 2 15,-1-3 2-15,0-3-4 16,-4-5 0-16,3-4 5 15,-1 0 10-15,4 0-13 16,4 0 16-16,5-21-13 16,5-3-10-16,1 0-3 15,-4 2-20-15,1 4 19 0,-5 2-31 16,1 6 34 0,-1 4 5-16,1 2-5 0,-1 4-9 15,0 0 13 1,-4 8-11-16,0 14 4 0,-3 5 11 15,1 3-2-15,-4 0 12 16,-1-5-5-16,0-4 10 16,-2-6-17-16,3-6 0 15,-3-5 3-15,2-4 11 16,0 0-6-16,4-6 14 16,8-18-14-16,1-8-11 15,4-5 3-15,2-1 0 16,0 2-7-16,-1 2 8 0,-3 8-1 15,-3 9 6 1,-5 8-3-16,-3 6 37 0,-1 3-40 16,2 3 7-16,-1 20-26 15,1 9 16 1,-1 1 3-16,2 6 0 0,-4-4-27 16,3 0-55-16,-1-14-127 15,3-8-223-15</inkml:trace>
  <inkml:trace contextRef="#ctx0" brushRef="#br0" timeOffset="66424.39">9714 5075 10 0,'0'0'530'16,"0"0"-334"-16,0 0-84 15,0 0 11-15,0 0-83 16,0 0-18-16,4-55-11 15,-4 50 0-15,0-3 6 16,0 1 10-16,0 4-16 16,-6-1 19-16,-8 4-30 15,-1 0 0-15,-1 0-1 16,-1 7-6-16,-4 13 5 16,2-1 2-16,-2 8 0 15,3-1-4-15,3 6 4 16,3-6 0-16,6-3-4 15,2-5 4-15,4-6-4 16,0-7 4-16,4-5 0 16,18 0 8-16,10-14-2 0,1-18-6 15,-2-9 0-15,-2-7 15 16,-4-8-15-16,-8-4 0 16,-5-1 2-16,-6 6-2 15,-6 5 1-15,0 8-1 16,0 7 0-16,0 7 7 15,0 13-7-15,0 3 0 16,0 12 10-16,0 0-10 16,0 0 0-16,0 0-11 15,0 12 2-15,-6 13 2 16,-3 5 7-16,0 7 0 0,4 0 0 16,5 5-7-16,0 5 7 15,0 1 0 1,7 3-5-16,11-2 16 0,5-5-11 15,-2-8 0-15,4-6 6 16,0-11 4-16,1-8-10 16,6-11 0-16,1 0-9 15,-2-11-90-15,0-28-365 16</inkml:trace>
  <inkml:trace contextRef="#ctx0" brushRef="#br0" timeOffset="67134.89">10704 4792 5 0,'0'0'83'16,"0"0"-53"-16,0 0 6 15,0 0-11-15,0 0 6 16,0 0-9-16,0-54 14 15,0 46 49-15,0 0 25 16,0 0 12-16,0 0-3 16,-2 0-74-16,-5 1 61 0,2-4-20 15,-1 2-57-15,-1-3 44 16,3 3-17-16,2 4-26 16,-1 0 72-16,3 3-60 15,0 0 1-15,0 2-20 16,0 0-12-16,0 0-5 15,0 0-6-15,18 10 0 16,18 15-18-16,11 7 19 16,3 1-1-16,0-3 0 15,-8-1 3-15,-6-8-3 16,-12-3 0-16,-10-6 0 0,-5-5 0 16,-7-7 4-16,-2 0-4 15,0 0 0-15,0 0-28 16,0 0 15-16,0 0-35 15,0 0-88-15,0-15-125 16,0 0-279-16</inkml:trace>
  <inkml:trace contextRef="#ctx0" brushRef="#br0" timeOffset="67496.13">10996 4722 134 0,'0'0'141'0,"0"0"-7"0,0 0-28 16,0 0-14-16,0 0 25 15,0 0-32-15,0-44-9 16,0 42 21-16,0 2-47 16,0 0 1-16,0 0-28 15,0 0-12-15,0 0-17 16,0 0 6-16,0 10-19 15,0 16 5-15,-5 8 14 16,-5 7 0-16,-4 6 15 16,3 3-8-16,-3 3 13 15,1-5-4-15,4-8-15 16,3-12 20-16,3-10-21 0,1-8 0 16,-1-6-3-16,3-2 3 15,0-2-22-15,0 0-10 16,0 0-40-16,0-14 5 15,0-13-409-15</inkml:trace>
  <inkml:trace contextRef="#ctx0" brushRef="#br0" timeOffset="68005.35">11039 4584 67 0,'0'0'218'16,"0"0"-50"-16,0 0-13 15,0 0-54-15,0 0-40 16,0 0-30-16,23-77-31 15,-15 74 0-15,-4-2 14 16,0 3-12-16,1 1 28 16,-1-2 14-16,-4 2-20 15,0 1 32-15,0 0-14 0,0 0-16 16,0 0 29-16,0 0-51 16,0 0 4-1,0 0-8-15,0 0 13 0,0 0 0 16,0-3-5-16,0 2-6 15,0 1 13-15,0 0-14 16,0 0-2-16,0 0-10 16,0 5-127-16,-2 23 88 15,-7 8 24-15,3 3-35 16,4-3 38-16,2-6-21 16,0-10 26-16,0-10 4 15,0-2-59-15,0-5 61 16,0-3-18-16,0 2-47 15,-2-2-32-15,-4 0-95 16,0 0-63-16</inkml:trace>
  <inkml:trace contextRef="#ctx0" brushRef="#br0" timeOffset="68059.32">11039 4584 11 0</inkml:trace>
  <inkml:trace contextRef="#ctx0" brushRef="#br0" timeOffset="68096.3">11039 4584 11 0,'17'96'88'0,"-17"-96"-20"0,0 0-61 0,0 0-7 0,0 0-48 16</inkml:trace>
  <inkml:trace contextRef="#ctx0" brushRef="#br0" timeOffset="68673.2">11056 4636 79 0,'0'0'159'16,"0"0"-20"-16,0 0-9 15,0 0 12-15,0 0-43 16,0 0-8-16,33-90-51 15,-28 83 9-15,-5 6-4 16,0 1-40-16,0 0 9 16,0 0-14-16,0 0 0 15,0 0-11-15,0 0 11 16,0 0 0-16,0 0-9 16,0 0 18-16,0 0-9 15,0 0 1-15,0 0 5 16,0 0 35-16,0 0-30 15,0-2 26-15,0 2 20 16,0-2-36-16,0 2 17 16,0 0-37-16,0-2 10 0,0 2-3 15,0 0-8-15,0 0 0 16,0 0-4-16,0 0-9 16,0 2 5-16,-9 21 0 15,-6 13 1-15,-1 13-13 16,-5 3 16-16,2 8 4 15,-1 5 9-15,-3 2 7 16,-1 4-16-16,-3-5 7 16,3-10-6-16,1-10 38 15,6-12-37-15,7-9 1 0,4-11 9 16,6-9-7 0,0-2-5-16,0-3 10 0,0 0-9 15,0 0 36 1,0 0-36-16,0 0 2 0,0 0 5 15,0 0-1-15,4 0-7 16,3 0 0-16,-2 0-38 16,1-3 23-16,-1 1-107 15,1-1-89-15,-2-4-265 16</inkml:trace>
  <inkml:trace contextRef="#ctx0" brushRef="#br0" timeOffset="70366.94">11950 4965 13 0,'0'0'142'15,"0"0"-128"-15,0 0-13 16,0 0 54-16,0 0 6 16,0 0 17-16,20 28 59 0,-20-28-55 15,2 0 42-15,-2 0 3 16,0 0-74-16,0 0 13 16,0 0-21-16,0 0-24 15,0 0 35-15,0 0-43 16,0 0 4-16,0-14-17 15,0-3 13-15,-7-3-13 16,-1 1 0-16,-3-1 7 16,-1 6 6-16,6 2-13 15,-1 3 0-15,0 8-2 16,3 1-1-16,-7 0-1 0,-2 0-7 16,-5 14 11-16,-7 12-4 15,-2 8 4-15,0 6 0 16,0 2-1-16,8 1-2 15,1 0 1-15,9-2 2 16,9-4 0-16,0-7-6 16,6-7 6-16,19-14-21 15,4-9 20-15,2-4-33 16,3-32 32-16,-3-14 2 16,-2-17 0-16,-9-8 17 15,-5-3-7-15,-3-1 12 16,-5 11 6-16,-5 8-20 15,2 10 12-15,3 10-3 16,-3 14-15-16,1 10 35 0,-3 8-36 16,-2 8 4-16,0 0-5 15,0 0-5-15,0 0 5 16,0 4-19 0,0 18 19-16,-2 6 1 0,-10 4-1 15,4 4 0-15,-1 2-5 16,2 6 11-16,0 6-6 15,5 7 0-15,2 2 6 16,0-1-4-16,0 0-2 16,0-15 0-16,16-7-8 15,1-8 15-15,4-10-7 16,1-10 0-16,2-6 12 0,1-2-15 16,4-7 3-16,2-22-31 15,0-9 29-15,-2-6-51 16,-4 0 52-16,-10 1-11 15,-1 6 12-15,-8 5 13 16,1 6-12-16,-5 8 3 16,3 9 53-16,-5 5-50 15,0 4 18-15,0 0-25 16,0 0-15-16,0 4 13 16,-11 19-13-16,-12 10 15 15,-3 8 4-15,4 1-1 16,-1 4-3-16,8-6 0 15,3-1 7-15,8-5-14 16,4-9 7-16,0-9-44 16,0-8 31-16,0-8-44 0,4 0 42 15,17-22 2-15,3-12 19 16,5-7-12-16,-5-3-22 16,-4 5 7-16,-1 9 2 15,-9 7 31-15,-1 8-12 16,-1 11 13-16,0 4-2 15,5 0-13-15,3 10 2 16,5 14 0-16,-2 4 15 16,4 0-6-16,-3-2-7 15,-3-6 10-15,-1-1 1 16,2-12-8-16,0-7-3 16,4 0 0-16,2-2 24 0,1-22-20 15,-3-10-7-15,1-10 1 16,-6-4-11-16,-3-4 8 15,-5-1 3-15,-5 3 0 16,-2 1 32-16,-2 0-26 16,0 7 11-16,0 8 25 15,0 8-29-15,2 12 31 16,3 5-25-16,-5 9-17 16,0 0 12-16,0 0-14 15,0 0-1-15,0 0-2 16,0 17-15-16,0 12 18 15,-9 4 0-15,0 7 0 16,3 6-3-16,1 9 3 0,0 4 0 16,5 2-3-16,0-3 11 15,0-3-8-15,0-14 0 16,0-9 0-16,10-12-8 16,1-8 8-16,-3-6 0 15,6-6-11-15,3 0-43 16,2-11-23-16,-6-14-76 15,-9-7-244-15</inkml:trace>
  <inkml:trace contextRef="#ctx0" brushRef="#br0" timeOffset="70535.88">12681 4913 613 0,'0'0'346'0,"0"0"-244"16,0 0-90-16,0 0-6 15,0 0-12-15,0 0-34 16,92 17-45-16,-63-15-93 16,0 1-153-16,0-3 20 15</inkml:trace>
  <inkml:trace contextRef="#ctx0" brushRef="#br0" timeOffset="71417.21">12939 4935 50 0,'0'0'230'15,"0"0"-82"-15,0 0-71 16,0 0-51-16,0 0 21 15,0 0 35-15,17 14-51 16,-15-10-12-16,-2-4 23 0,0 0-10 16,0 0 56-1,0 0 3-15,0 0-43 0,0 0 27 16,0 0-75-16,0-3 0 16,-5 2-5-16,-2 1 6 15,-2 0-4-15,-4 0-5 16,-3 4 4-16,-1 14-15 15,-1 6 19-15,3 1 0 16,1-6-1-16,7-3 7 16,1-8-6-16,4-2 0 15,2-4 7-15,0-2-3 0,0 0-4 16,0 0 0 0,0 0 54-16,2-16-54 15,11-8 9-15,1-4-9 0,1 0 8 16,-1 3-13-16,-3 5 5 15,-5 6 0-15,-4 7 23 16,0 2-14-16,-2 5 19 16,2 0-28-16,-2 0 0 15,0 0-5-15,3 7-18 16,-1 9 23-16,3-1-6 16,-3 4 13-16,0-5-7 15,1 4 0-15,1-3 5 16,-2-3-6-16,4-1 1 15,-1-1 0-15,0-5-14 16,-1 2-20-16,1-3 3 0,-5-2 13 16,2-2 18-16,-2 0 2 15,0 0-2-15,2-13 7 16,0-4-5-16,3-7 4 16,-1 2-6-16,1-2 0 15,-3 0 7-15,-2 3-7 16,0 7 3-16,0 0 12 15,0 7 23-15,0 2-31 16,-7 5-1-16,-4 0-6 16,-2 0 3-16,-7 5-8 15,-3 19 5-15,4 3 0 16,-2 8-13-16,5-1 16 0,5-2-3 16,3-2 0-1,4-4 2-15,0-2-8 0,4-6 6 16,0-4-11-16,0-7-7 15,0-7-7-15,8 0 25 16,9-12-10-16,6-15 21 16,1-3-11-16,-1 0 0 15,-8 2 1-15,-4 5 0 16,-2 11 3-16,-6 3 33 16,1 6 34-16,-4 3-41 15,4 0 16-15,1 5-46 16,1 19 1-16,6 8 13 15,1 0-13-15,1 0 4 16,1-6-5-16,3-6-2 16,1-5 1-16,6-10-88 15,2-5-135-15,2-12-187 0</inkml:trace>
  <inkml:trace contextRef="#ctx0" brushRef="#br0" timeOffset="71853.53">13468 4796 426 0,'0'0'315'0,"0"0"-187"15,0 0-41-15,0 0-53 0,0 0-9 16,0 0-23 0,42-56 14-16,-35 36-16 0,-3-4 5 15,-2-10 14-15,-2-6 57 16,0-7-59-16,0 0 8 15,-8 0 12-15,-5 7-36 16,-3 11 32-16,7 6-11 16,3 11-17-16,1 6 39 15,5 2-41-15,0 4-2 16,0 0-1-16,0 0-6 16,0 12 5-16,-5 16-4 15,1 16 5-15,-5 14-5 16,0 13 5-16,3 13 0 15,-4 10-6-15,4 11 21 16,-1 5-15-16,-4 0 0 0,0-4 9 16,-2-9-7-16,-5-9-2 15,-3-12 0-15,2-13-9 16,3-17 9-16,5-21-3 16,7-13-54-16,4-9-64 15,0-3 52-15,0-15-49 16,0-23-373-16</inkml:trace>
  <inkml:trace contextRef="#ctx0" brushRef="#br0" timeOffset="72246.31">13196 5005 801 0,'0'0'228'15,"0"0"-25"-15,0 0-129 0,0 0-47 16,0 0 23-16,0 0-35 15,92-159-15-15,-63 147 0 16,2 6 10-16,7 6-16 16,1 0 6-16,7 6 0 15,-5 20-22-15,-3 6 22 16,-7 6 0-16,-8 7-2 16,-11-3-5-16,-8 0-13 15,-4-6 18-15,0-6 2 16,0-8-8-16,-10-7 17 15,2-10-9-15,3-2 6 0,5-3 2 16,0 0 39 0,0-7-11-16,0-23-10 0,0-11 4 15,3-8-17-15,15-6-12 16,1 2-1-16,4 7 11 16,1 7-32-16,-4 13 14 15,2 12-59-15,3 9 34 16,6 5-141-16,5 5-156 15,5 16-128-15</inkml:trace>
  <inkml:trace contextRef="#ctx0" brushRef="#br0" timeOffset="73939.84">14067 5034 406 0,'0'0'250'0,"0"0"-113"0,0 0-19 15,0 0-12-15,0 0-76 16,0 0 4-16,0 3-9 15,0-3-19-15,0 0 10 16,0-10-16-16,0-4 6 16,0-4 9-16,0 2-14 15,-2-4 17-15,-2 2 23 16,-1 2-41-16,1 2 37 16,-2 3-11-16,4 7-26 15,-1 3 28-15,0 1-28 16,-3 0 0-16,-5 0 0 15,-7 18-16-15,-4 8 16 0,2 8 0 16,-3 4 5-16,6 4-9 16,3-3 4-16,5-4 0 15,5-5-4-15,2-10 3 16,2-6-11-16,0-7 6 16,0-7 0-16,6 0-3 15,15-11 9-15,3-19 0 16,0-8 0-16,-3-6-2 15,-4 3 2-15,-5 0 0 16,-4 10 1-16,-1 6 0 16,-1 9-1-16,0 8 0 15,-2 4-4-15,-4 4 5 16,2 0-6-16,-2 9-5 0,0 15 10 16,0 7-18-16,0 1 20 15,0 0-2-15,0-3 0 16,0-6-1-16,2-1 1 15,2-6 0-15,1-4 7 16,-3-4-1-16,4-5-4 16,2-3-2-16,3 0 13 15,5-23-2-15,3-9-11 16,2-6 0-16,1 1 6 16,-5 0-11-16,4 4 5 15,-6 10 0-15,-3 9-3 16,-4 4 4-16,-3 6-1 15,-1 4 0-15,-2 0-11 16,3 4 4-16,0 20-5 16,-3 6 12-16,0 1 5 15,2 6 7-15,-2-7-10 0,1-6-2 16,1-6 7-16,-4-11 4 16,2 0-11-16,-2-7 0 15,0 0 2-15,0 0 9 16,2 0-11-16,6-4 9 15,2-20-9-15,9-10 0 16,2-4-26-16,0 3 23 16,-1 8-17-16,-3 8 25 15,-3 5-5-15,-7 9 0 16,-3 5 4-16,0 0-22 0,-2 12 7 16,6 15 11-16,-2 14 29 15,-1 2-29-15,1-2 22 16,1-5-22-16,-3-6 11 15,-1-8-2-15,-3-10-9 16,0-5 0-16,0-7-7 16,2 0 21-16,3-9-14 15,3-21 0-15,3-12-53 16,7-6 42-16,5-2-29 16,-2 0 38-16,2 8-19 15,-3 3 37-15,-1 9-16 16,-4 11 31-16,-2 6-19 0,-6 10 35 15,0 3-47-15,1 0 13 16,4 2-7-16,1 15 2 16,3 3 9-16,-3 6 10 15,2 2-26-15,-1 2 30 16,-1 1-31-16,-4-4 0 16,0-4-2-16,-5-9 6 15,1-8-4-15,-3-3 0 16,0-3 6-16,3 0-8 15,4-3 2-15,6-15 0 16,5-7-10-16,1-1 10 16,-2 3 0-16,0-2-3 15,-7 3 5-15,5 2-7 16,-9 3 5-16,1 0 0 16,0 3-3-16,-4 0 3 0,-3 0 0 15,-2 2-2-15,0 0 2 16,0 4-4-16,0 0 4 15,-2 4 0-15,-7 1-15 16,-1 3 15-16,2-3 0 16,-1 3-2-16,-3 0-4 15,4 0 1-15,-1 12 5 16,0 10 0-16,4 8-19 16,3 6 21-16,2 2-2 15,0 3 0-15,0-4 6 16,0-6-6-16,12-4 0 15,1-13 1-15,3-7 8 16,3-7 0-16,8 0-9 16,4-24 8-16,7-10 7 15,1-4-15-15,0-3 0 0,-3 4 0 16,-3-2 11-16,-4 3-4 16,-2 0-7-16,-4 6 7 15,-8 4 8-15,-3 10-15 16,-8 8 0-16,-4 6 3 15,0 2-21-15,-2 0 11 16,-16 12 2-16,-3 10-7 16,6 2-11-16,6 0 22 15,7 2-1-15,2-3 2 0,0-2-3 16,7-1 3-16,12 1 0 16,4-4 0-16,-1 3 7 15,-1-3-7-15,-8-6 0 16,-5-4 6-16,-8-5 19 15,0-2-18 1,0 0 7-16,-24 0 18 0,-27 0-18 16,-20 0-14-16,-8 0 0 15,3 4-19-15,5 12 11 16,13 8-135-16,14-2-208 16</inkml:trace>
  <inkml:trace contextRef="#ctx0" brushRef="#br0" timeOffset="75682.49">1453 6800 38 0,'0'0'111'0,"0"0"20"16,0 0-28-16,0 0 23 16,0 0-20-16,0 0-43 15,0 0 5-15,-131-11-1 16,123 11-7-16,4 0 13 15,2 0-33-15,2 0-19 16,0 0 27-16,0 0-21 16,6 0-14-16,30 0-7 0,24 0 32 15,23 0 22 1,15-1-60-16,1-5 6 0,-10-2-19 16,-18 4-11-16,-25-2-1 15,-19 1 7-15,-15 3 9 16,-12 1 9-16,0 1 12 15,0-2 27-15,0 0 32 16,-2-1-70-16,-4 1 5 16,4 2-6-16,0 0 12 15,2-2-15-15,0 2 3 16,0 0 0-16,0 0-7 16,0 0 17-16,0 0-10 15,0-2 9-15,-2-1-3 16,-5-6 34-16,3 2-32 15,-3-6-4-15,3 1 43 0,1 2-47 16,1 0 18-16,2 4-6 16,0 4 1-16,0 2-10 15,0 0-3-15,0 0 5 16,0 0-27-16,0 2 14 16,0 19 7-16,-2 5-10 15,2 3 10-15,0-4-2 16,-2-3 3-16,2-8 0 15,0-4-4-15,-3-6 4 16,3-3 0-16,0-1-6 16,-2 0-6-16,-2 0 12 15,-3-15 0-15,1-13 10 16,-4-9-14-16,4-3 4 16,-3 0 0-16,2 0-1 0,0 7 11 15,3 10-10-15,2 9 4 16,0 8 2-16,2 3 16 15,0 3-22-15,0 0-5 16,0 0 2-16,0 0-48 16,8 13 51-16,19 9-7 15,2 1 14-15,5-3-7 16,-1-3 5-16,-2-3-5 16,-8-2 0-16,-9-6 7 15,-10-2-7-15,-4 1 0 16,0 4 0-16,0 8-2 0,-12 6 9 15,-13 7-3-15,-3 0 0 16,-1 1 10-16,9-7-25 16,11-7 11-16,7 0-76 15,2-2-72-15,0 2-96 16,2-2-244-16</inkml:trace>
  <inkml:trace contextRef="#ctx0" brushRef="#br0" timeOffset="77864.77">3958 6485 12 0,'0'0'112'16,"0"0"22"-16,0 0-63 16,0 0-13-16,0 0 34 15,0 0-9-15,25-99 40 16,-21 92-30-16,-2 0-6 16,-2 3 45-16,0 3-63 15,0 1-2-15,0 0-43 16,0 0-19-16,-19 0-5 15,-12 12 11-15,-14 13 3 16,-6 13-21-16,-3 10 10 0,0 8-3 16,13 2 0-1,9-12-8-15,18-5 7 16,14-15-18-16,3-3-46 16,32-6 49-16,12-3 16 0,9-1 13 15,2-4-13-15,-5 1 6 16,-8 2 6-16,-18-2-12 15,-14-1 0-15,-13 1-13 16,0 0-8-16,-7 4 21 16,-22 8 49-16,-10 2-43 15,-11 0 51-15,2-6-47 16,1-2-10-16,5-9 27 16,10-4-16-16,12-3-7 15,9 0-4-15,6 0-5 0,5 0-75 16,0 0-56-16,29-18-306 15</inkml:trace>
  <inkml:trace contextRef="#ctx0" brushRef="#br0" timeOffset="78165.6">4213 6513 659 0,'0'0'228'15,"0"0"-77"-15,0 0-59 16,0 0-10-16,0 0-38 16,0 0-36-16,0-39 31 0,0 39-39 15,0 0 15 1,0 7-31-16,0 29-2 0,0 22 18 16,-7 20-5-16,-4 14 12 15,-2 15-7-15,-1 6 0 16,1 2 3-16,1 2-2 15,1-6-1-15,3-13-13 16,1-12-28-16,0-18-78 16,2-17-2-16,-1-17-92 15,4-23-188-15</inkml:trace>
  <inkml:trace contextRef="#ctx0" brushRef="#br0" timeOffset="79416.89">4137 6938 404 0,'0'0'206'0,"0"0"-12"15,0 0-32-15,0 0-60 16,0 0-8-16,0 0-37 16,60-116-53-16,-51 116-4 15,4 0 0-15,0 0 4 16,-3 7-15-16,-6 10 11 15,-2 5-10-15,-2 5-3 16,0 5-5-16,-20 1 18 16,-7-1 31-16,3-6-29 15,6-6 25-15,7-8-27 0,9-10 0 16,2-2 7 0,0 0-4-16,9 0-3 0,18-21 24 15,10-10-17-15,5-5 4 16,1-4-11-16,-3-2 0 15,-2 0-18-15,-5-2 17 16,-10-5 0-16,-5 4 1 16,-7 5 0-16,-9 7-8 15,2 8 8-15,-4 10 0 16,0 4 8-16,0 8-5 16,0 3-3-16,0 0 0 15,0 0 4-15,0 0-24 0,0 0 16 16,0 0-2-16,0 0-12 15,0 17 9-15,-6 16 9 16,-1 7 0-16,3 6 7 16,4 0-15-16,0 0 8 15,0 0 0-15,0 0 1 16,0-9 3-16,0-4-4 16,0-8 0-16,2-9 3 15,7-8-19-15,-1-4 16 16,2-4 0-16,-2 0 15 15,3 0-10-15,3-4 10 16,-1-10-13-16,3-2 19 16,-1-6-23-16,6-4 2 0,-1-4-31 15,-1-2 27-15,0 2-55 16,-6 6 44-16,-6 4 8 16,-3 9 6-16,-1 6 0 15,-1 0 1-15,0 4 0 16,0 1 21-16,-2 0-19 15,0 0 4-15,0 0-6 16,0 0-15-16,0 0 12 16,4 4-10-16,1 16 13 15,-1 6 14-15,1 4-4 16,0 4-10-16,3-2 0 16,-1-3 8-16,7-4-8 15,-1-7 0-15,3-3 0 16,-1-10-19-16,3-5 37 0,-3 0-18 15,1-8 34-15,4-18-29 16,-2-6 11-16,0-4-14 16,-1-4 5-16,-1-5-7 15,-3 2 0-15,1-3-13 16,-3-3 6-16,-2 5 3 16,-3 8 4-16,-1 6 0 15,2 10 0-15,-3 10 14 16,-4 5-10-16,2 4 3 15,-2 1 5-15,0 0-4 16,0 0-16-16,0 0 7 0,0 12-4 16,0 20-5-1,-4 15 10-15,2 4 0 16,2 9-1-16,0-2 19 16,0-3-18-16,0-6 3 0,0-5 3 15,2-9 10-15,2-7-15 16,1-6-1-16,-1-8 0 15,-4-6 10-15,0-6-10 16,0-2 1-16,0 0 4 16,0-2 11-16,0-18-16 15,-6-9-33-15,-5-6 15 16,1-3 7-16,10 2 11 16,0-1 3-16,5 8 0 15,19-2 32-15,7 5-31 0,6 4-4 16,-4 5 14-16,-2 1-1 15,-6 5-9-15,-8 6-4 16,-8 2 9-16,-4 3-24 16,-5 0-41-16,0 0-176 15,0 0-241-15</inkml:trace>
  <inkml:trace contextRef="#ctx0" brushRef="#br0" timeOffset="79584.8">4661 6488 1228 0,'0'0'94'0,"0"0"-91"0,0 0-6 16,0 0-81-16,0 0-217 16,0 0-42-1,55 29-98-15</inkml:trace>
  <inkml:trace contextRef="#ctx0" brushRef="#br0" timeOffset="80151.88">6092 6590 471 0,'0'0'246'0,"0"0"-36"0,0 0-109 15,0 0 29-15,0 0-50 16,0 0-37-16,-31-70 27 16,31 70-63-16,0 0 11 15,0 0-18-15,0 0-14 16,11 7 7-16,16 29-17 0,17 16 24 16,5 10 26-1,3 4-22-15,-6-2-4 0,-8-8 0 16,-7-10-57-16,-7-9-30 15,-3-13-75-15,-12-8-60 16,-7-12-59-16,-2-4-21 16,0-8 57-16</inkml:trace>
  <inkml:trace contextRef="#ctx0" brushRef="#br0" timeOffset="80436.13">6286 6653 172 0,'0'0'237'16,"0"0"-84"-16,0 0-17 15,0 0-2-15,0 0-35 16,0 0 16-16,0-196-62 16,0 189 3-16,0 2-5 0,0 1-30 15,0 4 21-15,0 0-26 16,0 0-8-16,0 0-16 16,-5 1-7-16,-9 26 15 15,-5 11-7-15,-6 14 13 16,-2 13-6-16,-2 5 0 15,3 0 3-15,1-9 18 16,3-8-20-16,6-11-1 16,3-12 0-16,9-4-9 15,4-8 7-15,0-6-110 16,27-7-130-16,15-5-85 16</inkml:trace>
  <inkml:trace contextRef="#ctx0" brushRef="#br0" timeOffset="81397.42">7004 6770 213 0,'0'0'239'0,"0"0"-29"16,0 0-65-16,0 0-22 0,0 0-13 16,0 0-67-1,19-83 17-15,-14 78-17 0,-2 2-36 16,-3 1 30-1,2 2-37-15,0 0-2 0,0 14-10 16,2 16 0-16,-1 8 11 16,-1 8 1-16,-2 1 0 15,0-4 3-15,0-6-3 16,2-9 0-16,0-9-7 16,2-8 7-16,-1-5 0 15,0-3-12-15,1-3 6 16,5 0 6-16,1-9 0 15,6-14 5-15,2-3-20 16,2-1 1-16,3-4-7 16,-3 4 18-16,-3 3 2 0,-1 2-2 15,-5 8 3-15,-2 6 0 16,-5 4 24-16,1 4-20 16,0 0-8-16,-3 0-7 15,0 12-5-15,2 7 16 16,-1 6 4-16,-3 0 0 15,2 5 17-15,0-5-18 16,0-4-3-16,0-4 0 16,0-8 11-16,-2-4-11 15,3-3 0-15,-3-2 0 16,5 0 40-16,1 0-32 16,5-21 4-16,5-5-12 15,1-6 7-15,8 0-17 16,-2 3 10-16,-1 2 0 0,-2 6-13 15,-6 5 15-15,-4 5-2 16,-3 8 0-16,-5 1 11 16,-2 2-26-16,2 0 14 15,3 13 1-15,4 16 24 16,0 3-20-16,5-2 4 16,1-2-1-16,3-5 6 15,-1-5-13-15,4-9 0 16,1-5-7-16,3-4-6 15,-1 0-80-15,5-16-39 16,-5-10-44-16,-1-11-135 16,-4-4-37-16</inkml:trace>
  <inkml:trace contextRef="#ctx0" brushRef="#br0" timeOffset="82032.83">7781 6611 20 0,'0'0'298'0,"0"0"-72"16,0 0-53-16,0 0-28 15,0 0-27-15,0 0-51 16,10-227 33-16,-10 224-59 15,0 1-1-15,0 2-16 16,0 0-12-16,0 0-10 16,0 0-2-16,0 0-7 15,0 12-7-15,0 18 9 16,-8 10 5-16,2 10 0 16,-3 5 2-16,3 4-2 15,-2 1 0-15,4-2 7 0,0-5-2 16,-1-9-1-1,3-6-4-15,-2-12 0 0,4-9 6 16,-2-8-6-16,0-5 0 16,2-4 4-16,0 0 25 15,0 0-28-15,0 0 30 16,0-14-5-16,0-11-15 16,0-5-11-16,0-1 0 15,6-5 3-15,7-1-2 16,3 4-1-16,1 0 0 15,2 5-1-15,-1 6 14 16,1 6-13-16,-3 4 0 16,2 6 6-16,-5 6-22 0,-4 0 16 15,5 0-7-15,-3 10 2 16,2 10-6-16,-2 2 11 16,0 0 0-16,-2 4 2 15,1-2-5-15,0 0 3 16,-3 1 0-16,-1-4-8 15,2-1 18-15,-4-5-10 16,2-8 0-16,-1-2 0 16,7-5-8-16,5 0 15 15,5-5-7-15,3-13 17 16,-6-8-2-16,-5 1-15 16,-11-6 0-16,-3-1 10 0,-7 1 5 15,-24 2-15 1,-10 7 0-16,-3 10-1 0,-3 8 6 15,-4 4-10-15,4 0-1 16,-3 10-48-16,4 8-12 16,3 0-169-16,8-4-215 15</inkml:trace>
  <inkml:trace contextRef="#ctx0" brushRef="#br0" timeOffset="82203.27">7239 6465 1026 0,'0'0'155'15,"0"0"-121"-15,0 0-34 0,0 0-69 16,0 0-137-16,0 0 52 16,79 34-275-16</inkml:trace>
  <inkml:trace contextRef="#ctx0" brushRef="#br0" timeOffset="84029.52">8760 6675 286 0,'0'0'391'15,"0"0"-198"-15,0 0-48 16,0 0-61-16,0 0 12 16,0 0-63-16,3-42-21 15,3 42-12-15,-2 0-4 16,1 12 0-16,-1 13 4 16,-4 4 0-16,0 5-1 15,0 4 4-15,0-2-3 16,0 1 0-16,0-6 10 0,0-4-10 15,0-9 0-15,-2-6-39 16,2-6 39-16,0-4-33 16,0-2 33-16,0 0 4 15,4-16 4-15,14-13-12 16,7-1 4-16,-2-3 0 16,3-1 3-16,3-3-3 15,-3 4 0-15,1 7-3 16,-6 6 7-16,-6 8-4 15,-3 9 3-15,-4 3 5 16,-1 0-13-16,-1 6 5 16,-1 18 0-16,0 4 2 15,-1 6 8-15,3-2-2 0,-1 1-3 16,4-5 1 0,-2-8 12-16,-3 0-12 0,1-10-6 15,1-3 0-15,2-4 15 16,4-3-15-16,5 0 14 15,9-20-11-15,4-9 11 16,1-5-14-16,-1-4-45 16,-7 3 24-16,-4-4-21 15,-6 6 42-15,-10 2 0 16,-2 3 2-16,-2 7 45 0,0 9-21 16,0 7 5-1,0 3-2-15,2 0-23 0,-2 2-6 16,0 0 0-16,0 0-2 15,0 0-11 1,0 14 7-16,0 6 6 0,0 6-5 16,0 2 9-16,0 4-4 15,0 3 0-15,0 1 1 16,0-3 1-16,3 0-2 16,5-10 0-16,4-6-9 15,1-7 24-15,1-10-15 16,1 0 2-16,1 0-1 15,-1-16 18-15,1-9-19 16,-1-2 0-16,-4-6-6 16,-1 0 6-16,-2-3 0 0,1-2-3 15,1 3 3 1,-2 5-7-16,1 10 7 0,0 4 0 16,-4 8-1-16,-1 4 8 15,-2 1-8-15,0 3 1 16,1 3-9-16,-3 17-6 15,0 12 15-15,0 6 0 16,0 0 0-16,4 3 8 16,2-5-8-16,2-8 0 15,3-5 5-15,-3-6-2 16,2-10-3-16,-4-2 0 16,-1-5 7-16,-1 0 9 15,2-7-16-15,8-15 0 16,4-5 2-16,2-5-13 0,5-1-2 15,-6 3 13-15,-1 6-12 16,-4 7 13-16,-5 4-1 16,-3 9 0-16,-1 4-13 15,1 0 8-15,2 14-8 16,0 12 13-16,-1 2-3 16,-1 4 19-16,-4-2-13 15,0 0 10-15,2-3-4 16,-2-5 1-16,-2-6-10 15,4-4 0-15,-2-6 4 16,-2-4-4-16,2-2-2 0,-2 0 1 16,0 0-6-1,0-15-13-15,9-11-9 16,5-3 2-16,3-3 5 16,6 1 21-16,-3 3 1 0,-5 4-2 15,1 10 2-15,-7 2 0 16,0 12 0-16,-5 0 2 15,3 5-17-15,-2 19 30 16,-1 8-15-16,0 2 30 16,-2 4-26-16,3-4 18 15,-1-2-22-15,-1-8 5 16,-1-6 0-16,-2-8 2 0,0-6-7 16,0-4 0-1,0 0 15-15,0 0-3 0,3-18-12 16,1-10 8-16,2-6-22 15,5 0-4-15,1-4 18 16,-1 1-4-16,5 1 0 16,-3 2 4-16,3 8 10 15,-1 8-10-15,-1 11 49 16,-3 4-46-16,-3 3 7 16,2 0-7-16,-6 20 13 15,3 9-10-15,-5 3 3 16,-2 1-2-16,0 2 8 15,0-3-15-15,0-2-19 16,2-6-23-16,4-5-114 16,4-6-118-16,1-13-233 0</inkml:trace>
  <inkml:trace contextRef="#ctx0" brushRef="#br0" timeOffset="85370.97">10318 6756 553 0,'0'0'345'15,"0"0"-179"-15,0 0-50 16,0 0-83-16,0 0-5 16,0 0-28-16,58-13 2 15,-43 13 5-15,-1 0-5 16,-1 0-2-16,-3-8 3 16,-1-3 10-16,-1-2-13 15,-3-3 0-15,-1 0 6 16,-2-1-1-16,1-2-5 0,-1 3 0 15,0-2-1-15,-2 4-1 16,0 4 2-16,0 3 0 16,0 0 6-16,0 7-5 15,-2 0-1-15,-7 0 0 16,-2 0-4-16,-2 16 1 16,-1 6 3-16,3 5 0 15,2 7 0-15,2-1 14 16,5 4-14-16,2-2 0 15,0 0-2-15,0-5 14 16,11-7-12-16,9-3 0 16,5-8 8-16,4-7 11 15,4-5-19-15,-2-2 0 0,1-24 8 16,-3-6 3-16,-2-8-11 16,-3-3 0-16,-2-3 4 15,-4 0-17-15,0 6 13 16,-5 0 0-16,-6 10-2 15,-3 6 20-15,-2 8-15 16,-2 8 16-16,0 6-10 16,0 2 13-16,0 0-22 15,0 0 0-15,0 10-16 16,-4 9 23-16,0 2-7 16,-1 2 0-16,5 0-7 15,0-3-2-15,0 0-5 0,0-2 3 16,11-2-7-16,3 0 9 15,-3-2 8-15,0 1 1 16,0-4 0 0,-2 1-6-16,1-3 6 0,-2-4 0 15,-1 2-3-15,1-5 12 16,0-1-9-16,0 2 0 16,3-3 8-16,1 0 4 15,1-3-12-15,3-17 0 16,-1-6 2-16,1-1 5 15,-1-4-7-15,1 1 0 16,2 1-1-16,0 3-10 16,-3-1 11-16,-1 7 0 0,-6 4-16 15,-3 8 24 1,-3 4-8-16,-2 1 0 0,0 3 14 16,0 0-22-16,0 0 8 15,0 8 0-15,0 15-13 16,2 7 21-16,5 4-8 15,2 0 0-15,0 0 8 16,5-8-13-16,-4-4 5 16,1-9 0-16,3-8 6 15,-1-5 4-15,5 0-10 16,5-20 0-16,-2-12 4 16,4-6-6-16,0-4 2 15,-3 2-13-15,-2 6-3 16,-4 4 13-16,-1 8 3 0,-3 8 0 15,-6 7 7-15,-1 6-8 16,-1 1 1-16,2 0 0 16,4 0-11-16,-4 12 13 15,3 3-2-15,-5 2 0 16,2 1 3-16,-6-4-4 16,2-7 1-16,-2 2 0 15,2-7-2-15,0 0 5 16,-2-2-3-16,2 0 0 15,3 0 15-15,-3-11-16 16,4-3 1-16,-4-6 0 16,1 3-6-16,-3 3 9 15,0-1-3-15,0 8 2 0,0 1 15 16,0 2-17 0,0 4 0-16,0 0 4 0,-11 0-15 15,-2 12 11-15,-1 6 0 16,3 3-2-16,5 4 3 15,0 3-1-15,6 4 2 16,0-1 3-16,6 1 25 16,15-3-24-16,2-7-2 15,1-6-4-15,-1-10 16 16,3-6-16-16,1-4 2 16,2-24 6-16,2-8-5 15,-4-1-3-15,-9-1-20 0,-16 3 0 16,-2 1-102-16,-8-6-149 15,-31-3-351-15</inkml:trace>
  <inkml:trace contextRef="#ctx0" brushRef="#br0" timeOffset="85515.89">11103 6229 775 0,'0'0'246'0,"0"0"-169"16,0 0-66-16,0 0 18 15,0 0-29-15,0 0-52 16,-27 3-157-16,13 5-273 16</inkml:trace>
  <inkml:trace contextRef="#ctx0" brushRef="#br0" timeOffset="86108.84">12565 6320 312 0,'0'0'256'0,"0"0"-46"0,0 0-52 15,0 0-57-15,0 0 9 16,0 0-28-16,-10-82 5 15,10 82-61-15,0 0-16 16,8 0 1-16,9 23-11 16,4 14 0-16,-1 15 0 15,0 12 8-15,-2 10-7 16,-5 3-1-16,-1-1 0 16,-4-9-12-16,-1-9-38 15,-3-14-44-15,-1-14-97 0,-3-16-103 16,0-14-214-16</inkml:trace>
  <inkml:trace contextRef="#ctx0" brushRef="#br0" timeOffset="86513.8">12565 6252 492 0,'0'0'273'16,"0"0"-113"-16,0 0-62 15,0 0-56-15,0 0 13 16,0 0-40-16,52-141 0 16,-31 134-12-16,-2 2 8 0,1 5-19 15,0 0 8-15,-2 25-4 16,-3 7-11-16,-3 6 9 16,-8 2 6-16,-4 1-11 15,0 0 2-15,-11-1 9 16,-14 0 2-1,-6 3-2-15,-2-3 57 0,-4-2-41 16,6-4 8-16,10-7 16 16,5-10-36-16,9-8 26 15,7-4-11-15,0-5-19 16,2 0 76-16,25 0-33 16,15-17-26-16,8-2-17 15,5 1 12-15,-2 4-12 16,-3 2 0-16,-8 3-21 0,-4 6 9 15,0 1-77-15,0-5-94 16,-3-4-168-16</inkml:trace>
  <inkml:trace contextRef="#ctx0" brushRef="#br0" timeOffset="88141.77">13537 6322 494 0,'0'0'309'0,"0"0"-132"16,0 0-98-1,0 0-28-15,0 0 12 0,0 0-50 16,36-12-10 0,-26 12-3-16,2 0 2 0,-5 10-2 15,-1 0 0-15,-1 5 1 16,-2 0-7-16,1 4 6 15,-2-2 0-15,2 0-4 16,1-3 16-16,-3-6-12 16,0-2 0-16,-2-6-3 15,0 0-7-15,0 0-7 16,0 0 17-16,0-14-10 0,0-10-7 16,0-5 13-1,-6 4 0-15,-7-2 8 0,-1 5 21 16,1 4-20-1,1 8-5-15,1 4 50 0,3 6-46 16,-4 0-1-16,-1 0-3 16,-1 16 0-16,-1 6-4 15,1 8 4-15,1 4 0 16,4 7 13-16,2 3-1 16,7 3-8-16,0-1-2 15,0-2 11-15,25-9 0 16,6-13-13-16,4-12 0 15,2-10 6-15,-4 0-2 16,-4-30-6-16,0-12 2 16,0-6-14-16,0-8 2 0,-5 0-8 15,-2-2 20-15,-5-2-15 16,-7 2 24-16,-1 0-9 16,-5 7 0-16,2 10 6 15,-2 14 19-15,-2 10-17 16,2 10-7-16,-4 2 40 15,3 3-33-15,-3 2-11 16,0 0 3-16,0 5-5 16,0 21 0-16,0 13 5 15,0 9 0-15,0 10 18 16,0 5-5-16,0 2-8 16,-3-3 4-16,1-4-2 15,0-6 4-15,2-8-11 16,0-13 0-16,0-10 1 0,0-10 4 15,0-11-5-15,0 0 7 16,0 0 5-16,0-13 3 16,4-9-15-16,11-6-11 15,2-4-7-15,5-4-5 16,3-3 0-16,1 6 14 16,1 4-2-16,-5 11 7 15,-6 9 4-15,-3 4 0 16,-6 5 32-16,-1 0-25 15,4 0-7-15,0 22 6 16,3 10 2-16,6 8 10 0,-1 5-18 16,1 1 5-1,4-4-2-15,-1-5-3 0,3-11 0 16,-1-9-3 0,3-13-53-16,4-4 23 0,2-8-38 15,2-19-79-15,-4-5-20 16,-5-1 10-16,-4-1 30 15,-4-3 111-15,0 4 19 16,-2-4 28-16,-3 6 48 16,-2-1-4-16,-4 3 20 15,-7 7-26-15,0 6-1 16,0 7 6-16,-20 2-62 0,-5 7 17 16,-1 0-17-1,-1 3-8-15,0 8 43 0,3 5-37 16,3 3 11-16,4-2-14 15,3 1 5-15,7 0-9 16,3-1 0-16,4-6 5 16,0 0-14-16,0-6 9 15,21-5-20-15,2 0 18 16,6-5-35-16,5-20 15 16,0-1-1-16,-1-2 23 15,-6 4-12-15,-7 4 24 16,-6 10 6-16,-8 6 47 15,0 4-42-15,3 0-1 16,5 14-16-16,-1 14 0 16,3 7 56-16,-3-4-49 0,1 1 8 15,-1-6 7 1,-7-6-16-16,2-8-5 0,-4-5-7 16,-4-7 10-16,0 0 7 15,0 0-11-15,2-5 2 16,0-12-8-16,3-4 10 15,-1 1-10-15,0-1 0 16,6 3 3-16,-4-1-4 16,1 7 1-16,-1 5 0 15,-1 3-5-15,0 1 9 16,-3 3-4-16,-2 0 0 16,2 0 2-16,0 0-19 15,5 0 16-15,-3 10 1 0,3 8-7 16,0 4 10-16,0 9-3 15,1 1 0-15,1 4 4 16,3-2-6-16,-6-4 2 16,1-11 0-16,-3-7-7 15,-2-5 14-15,0-7-7 16,-2 0 0-16,6 0 9 16,0-8 22-16,5-16-31 15,3-2 0-15,-1-2-11 16,-3-2 1-16,2-1-12 15,-3 2-19-15,2-3-76 16,-2-4-72-16,0 2-276 16</inkml:trace>
  <inkml:trace contextRef="#ctx0" brushRef="#br0" timeOffset="90586.56">14569 6353 41 0,'0'0'244'0,"0"0"-83"0,0 0-46 16,0 0 39-16,0 0-65 15,0 0-34-15,-18-25-8 16,18 25-32-16,0 0 22 15,0 0-27-15,0 0-5 16,0 2 7-16,0 14-3 16,0 1 0-16,0 1-4 15,0-4 8-15,-4-5-13 16,-1-2 0-16,1-4 4 16,-2-1 4-16,-2-2 1 15,2 0-9-15,-1 0 2 16,1-16 5-16,1-2-7 0,-2 1 0 15,1-3 3-15,-1 1-3 16,-2 2 4-16,0 0-4 16,2 7 26-16,-1 3-23 15,-1 2 21-15,-1 5-21 16,0 0 3-16,-1 0-2 16,-3 12-1-16,-1 13-3 15,-1 1 31-15,1 6-28 16,1 2 21-16,5-1-18 15,3 0-4-15,4-5 18 16,2-4-17-16,0-7-3 0,0-5 0 16,0-5 10-1,10-7-10-15,9 0 6 0,2-8-6 16,4-17 12-16,4-5-12 16,0 1 0-16,-2-4-13 15,2 4 21-15,0 0-9 16,-4 4 1-16,-2 0 0 15,-2 7 21-15,-5 7-21 16,-8 4 7-16,-5 5-7 16,-3 2-6-16,2 0 6 15,0 6-14-15,4 15 14 16,2 0 33-16,0 3-33 16,5 4 7-16,3 1 11 15,-3-5-4-15,1-2-14 0,-3-8 0 16,-2-6 6-16,-2-4-2 15,2-4-1-15,2 0-3 16,5 0 15-16,1-21-5 16,1 0-10-16,-1-6 0 15,-3 2 8-15,-5-4-15 16,-3-1 7-16,0 0 0 16,-4-2-8-16,0 0 15 15,2 4-7-15,5 2 0 16,3 6 6-16,-1 3 24 15,-5 8-28-15,-2 3 0 16,-4 6-1-16,0 0-1 16,0 0-4-16,-2 8 1 0,-11 11 3 15,-1 2-15-15,8 1 15 16,4-2-17-16,2 2 12 16,0-3-32-16,8 0 31 15,17-3 5-15,2-2 2 16,2-2-20-16,-2 2 19 15,-5 0-6-15,-9 1-11 16,-4-3 10-16,-2 2 7 16,-2-2 1-16,-1-1 1 15,-2 0 53-15,2 1-47 16,-4-4-6-16,5-3 20 16,-1 2-12-16,6-5-10 15,7-2 0-15,8 0 8 16,6 0-24-16,0-17-1 0,-2 2-32 15,-4-3 34-15,-8 4-33 16,-1 0 48-16,-3 0 0 16,-1-3 7-16,-1 1 7 15,-1 2-13-15,-2-2 4 16,-4 3 33-16,-4 0-32 16,0 1 4-16,0 2-2 15,0-2-1-15,0 4 8 16,-2 1-15-16,-8 4 0 15,-5 3-10-15,-5 0 13 16,-7 8-3-16,-6 16 0 16,-3 6-1-16,7 4-6 15,2-2 7-15,14 3 0 16,5-6-7-16,6-5 7 16,2-7 0-16,0-7 0 0,0-8-25 15,0-2 22 1,8 0-5-16,17-22 8 0,1-6 4 15,6-1-2-15,-4 0-2 16,-8 4 0-16,3 6 4 16,-8 4-4-16,-3 7 0 15,-4 4 7-15,-3 4-11 16,1 0 4-16,2 4 0 16,-2 16-4-16,3 5 17 15,-3 2-8-15,6 0-4 0,-3-4 9 16,1-4-3-16,4-9-1 15,-3-7-6-15,5-3 0 16,-3 0 17-16,3-5-24 16,1-17 7-16,4-2-35 15,-1-7 33-15,4-1-54 16,1 0 8-16,-3 3 39 16,1 4 4-16,-8 9 5 15,-3 11 21-15,-6 5 7 16,-2 0 28-16,-1 0-56 15,3 15 0-15,4 7 15 16,-4 7-10-16,3-4 16 16,-7 0-21-16,2-7 12 0,-2-2-4 15,-2-9-7-15,0-2-1 16,0-5 0-16,0 0 12 16,0 0-12-16,0 0 0 15,0-12-25-15,0-9 15 16,0 1-26-16,0-2 36 15,-2 2-3-15,0 2 14 16,2 1-11-16,0 10 5 16,0 2-5-16,0 2 27 15,0 3-27-15,0 0-2 16,0 0-5-16,0 15-6 16,0 8 13-16,-4 5 0 15,4 5 0-15,0 1 18 16,0-2-15-16,13-2-3 0,14-6 2 15,4-6 15-15,0-8-17 16,-2-8 0-16,-2-2 2 16,0-5-16-16,0-16 14 15,4-11 0-15,0-6-6 16,0-5 7-16,-2-4-1 16,-2-6 0-16,-4 0 3 15,-6 2 1-15,-5 0-1 16,-6 5-3-16,-2 8 7 15,-1 6 8-15,-3 13-13 16,0 6 4-16,0 9 4 16,0 2-9-16,0 2-1 15,0 0 0-15,-5 12-15 0,-9 10 10 16,1-1 5-16,3 1 0 16,0 4 0-16,3 2-5 15,5 5 5-15,2 6 0 16,0 5 26-16,0 2-17 15,2-2 9-15,9-4-14 16,1-10 5-16,-3-5-1 16,-3-13-8-16,-1-4 0 15,-5-7-7-15,0-1-2 16,3 0-2-16,-3 0-10 16,0-16-70-16,0-8-176 15,0-2-241-15</inkml:trace>
  <inkml:trace contextRef="#ctx0" brushRef="#br0" timeOffset="90764.52">16034 6168 552 0,'0'0'365'0,"0"0"-133"15,0 0-136-15,0 0-35 16,0 0-16-16,0 0-36 16,240-197 14-16,-204 173-23 15,-18 9 0-15,-11 6-12 16,-5 9-23-16,-2 0-46 15,0 6-205-15,0 14-35 16,-15 2-266-16</inkml:trace>
  <inkml:trace contextRef="#ctx0" brushRef="#br0" timeOffset="91818.69">16106 6159 502 0,'0'0'214'16,"0"0"-66"-16,0 0-46 16,0 0 32-16,0 0-54 15,0 0-33-15,-12-26-32 16,12 26-4-16,0 0 4 16,0 0-15-16,0 15 0 15,0 13 23-15,0 8-23 16,0 8 14-16,2 0-13 0,2-2 16 15,4-3-17-15,0-7 0 16,1-8 0-16,-3-8 4 16,2-8 0-16,3-7-4 15,7-1 0-15,6 0 14 16,5-12-25-16,7-10 11 16,0-3-8-16,1-6-2 15,-1 4-14-15,-5-4 5 16,-6-1 14-16,-5 4-22 15,-5 0 27-15,1 2 0 16,-5 4 1-16,-4 3 1 0,-3 5 3 16,-4 5-5-1,0 3 0-15,0 0 3 0,0 6-8 16,-15 0 5-16,-3 0 0 16,0 0-10-1,0 9 10-15,3 8 0 0,1 4-5 16,3 6-8-16,5 7 12 15,0 4 1-15,4 2 0 16,2-1 9-16,0-6 1 16,2-4-8-16,19-8 14 15,6-8-8-15,8-9 11 16,5-4 1-16,1-4-19 0,3-18 21 16,-3-6-22-1,-6-7 0-15,-4-1-2 0,-2-4 14 16,0-2-12-16,-5 6 23 15,-6 6-3-15,-9 10 34 16,-4 9-44-16,-5 8 2 16,0 3-12-16,-3 0-7 15,-16 3-2-15,-2 11 0 16,4 7-21-16,8-1 23 16,4 2-21-16,5-2 21 15,0 2 0-15,21 2-3 16,5-2 8-16,-2-4 2 15,-1 0 0-15,-7-4-8 16,-1-2 8-16,-5-3 0 16,-4-4-2-16,0-2 11 0,3-1-9 15,7-2 33 1,7 0-23-16,3 0 28 0,7-17-38 16,1-4 0-16,-3-6 0 15,-5-4 3-15,1-3-3 16,-6 2 0-16,-5 3 4 15,-8 3 15-15,-8 6-19 16,0 6 0-16,0 6-2 16,-22 8-8-16,-1 0 8 15,4 0-2-15,7 8-20 16,12 4 17-16,0 2-20 16,10 0 27-16,13-3-22 15,6 1 32-15,0 1-10 16,-2 0 24-16,-6 2-16 0,-8 2 33 15,-6 0-41-15,-7-3 0 16,0 1-1-16,-5-2 11 16,-24 1-10-16,-9-2 0 15,-8-2-22-15,-6-1 2 16,-4-4-122-16,3-5-217 16</inkml:trace>
  <inkml:trace contextRef="#ctx0" brushRef="#br0" timeOffset="93993.79">1214 8478 5 0,'0'0'144'16,"0"0"-62"-16,0 0-8 15,0 0 56-15,0 0 18 0,0 0-23 16,0 0-55-16,-20-10 3 16,20 10 35-16,0 0-67 15,0 0-3-15,0 0-4 16,0 0-29-16,0 0-10 15,18 0-15-15,24 0 20 16,18 0 59-16,19 0-53 16,6 4 10-16,-3-4-16 15,-11 0 18-15,-15 0-21 16,-18 0 3-16,-19 0 0 16,-11 0 4-16,-8 0 2 15,0 0-6-15,0 0 23 16,0 0-3-16,-10 0 26 0,-3-12-44 15,0 2-2 1,2 1 35-16,4 4-26 0,5-4-1 16,0 2 2-16,2-1-1 15,0-2-3-15,0-2-6 16,0 3 3-16,0-3 32 16,0 4-33-16,0 5 18 15,0 1-5-15,0 2 1 16,0 0-26-16,-2 0 10 15,0 0-5-15,-1 5-7 16,-2 22-7-16,-1 9 19 16,-1 5-2-16,-1-2 12 15,0-9-14-15,4-9 4 0,-1-12 0 16,5-4-1-16,0-5 8 16,0 0-7-16,0-3 11 15,0-27 1 1,0-14-24-16,3-12 9 0,-1-2 3 15,-2 2-3-15,0 8 3 16,0 7 0-16,0 13 0 16,-5 10 13-16,3 10-13 15,0 6 0-15,2 0 9 16,0 2-18-16,0 0 9 16,0 0-10-16,0 8 7 15,0 14-29-15,11 4 23 0,9 0-10 16,3 0 13-16,2-2-3 15,-8-3 13-15,-3-5-4 16,-10 0 0-16,-4-2 0 16,0 2-4-16,-4 6 6 15,-23 5-2-15,-6 2 39 16,-6 0-33-16,1-2-5 16,5-1-1-16,6 2-19 15,12 0-16-15,15 2-82 16,0-3-75-16,46-12-82 15,26-12-203-15</inkml:trace>
  <inkml:trace contextRef="#ctx0" brushRef="#br0" timeOffset="96550.3">3511 8099 493 0,'0'0'202'16,"0"0"-76"-16,0 0-13 15,0 0 0-15,0 0-60 16,0 0-3-16,0-46-11 15,0 46-31-15,0 0-16 16,0 5 2-16,-14 24 6 16,-9 11 8-16,-5 15-4 15,-4 6 4-15,4 2 19 16,-1-5-17-16,4-10-7 16,5-16-2-16,3-11 5 15,5-6 12-15,3-9-18 0,5-2 0 16,2-4 30-16,0 0-28 15,-4 0 38-15,2-10-8 16,0-10-23-16,-1-1 5 16,3 0-14-16,2 7 0 15,0 5 4-15,0 4 1 16,0 3-5-16,0 2 0 16,11 0-18-16,12 22 12 15,12 14 6-15,1 4 0 16,0 0-1-16,-3-8 5 15,-1-8-4-15,-9-12 0 16,0-5 2-16,-3-7-2 16,-3 0 0-16,4-19 4 0,-3-11 4 15,2-11 4-15,-4-5-12 16,-3-5 0-16,3-9-9 16,-6-5 3-16,4 2 3 15,-3 5 3-15,-4 9-16 16,-1 8 19-16,-3 14-3 15,-3 5 0-15,0 6-6 16,0 6-2-16,0 0 8 16,-3 3-5-16,-8 2-12 15,-4 1 12-15,-1 4 5 16,-2 0-14-16,1 0 3 16,-4 0 3-16,6 8 8 0,-3 6 0 15,5 0-11 1,1 4 11-16,1 6-3 15,5 4-2-15,4 8-17 16,2 6 22-16,0 5 0 0,0 5 0 16,15-5 16-16,12-3-14 15,6-7-2-15,5-9 6 16,3-8 6-16,-4-10-9 16,1-8-3-16,-5-2 7 15,-2-4-18-15,-2-18 11 16,-4-2 0-16,0-6-2 15,-3 2-10-15,0 3 8 16,-2 1-8-16,-4 10 12 0,-3 4-5 16,-6 4 5-1,-3 6-7-15,-2 0 5 16,-2 0-34-16,0 0 32 0,0 0 0 16,2 0 4-16,-2 0 17 15,0 0-14-15,0 0 0 16,0 0 4-16,0 0 5 15,0 0-5-15,0 0 7 16,0 0-8-16,0 0 37 16,0 0-42-16,0 0 16 15,0 0 8-15,0 0-21 16,0-5 15-16,0 1-19 16,-2 1 8-16,-2 1-15 15,-3 2 7-15,-5 0-8 0,-5 5 7 16,0 20-17-16,-8 8 16 15,1 6 2-15,1 2 0 16,6 1-8-16,3-6 8 16,8-5 0-16,-1-6-5 15,7-9-14-15,0-8 16 16,0-4-9-16,0-4-3 16,0 0 0-16,4-7 13 15,17-20 2-15,3-9 0 16,2-2-16-16,1-2 16 15,-4 4 0-15,-1 8 0 16,-7 3-3-16,-2 11 3 16,-3 11 0-16,-4 3-7 0,-1 0-3 15,1 5 4 1,4 21 4-16,1 9 4 0,2 1 23 16,1 0-25-16,-2-8 0 15,0-7-1-15,1-12 16 16,-4-4-15-16,0-5 1 15,0 0 6-15,4-14 18 16,5-18-25-16,3-14 0 16,0-7 3-16,0-8 4 15,-3-3-7-15,-1 3 0 16,-5 3 4-16,-4 5-2 16,-1 7-2-16,-3 4 0 15,-2 8-3-15,2 7 11 16,-4 11-8-16,2 9 13 0,-2 4-12 15,0 3 17 1,0 0-18-16,0 0 0 0,0 0-18 16,0 0 2-16,0 18 15 15,-12 10-2-15,1 6 6 16,-1 7-5-16,6 7 2 16,-1 2 0-16,5 6-9 15,2 2 15-15,0 1-6 16,0-4 0-16,0-2 5 15,0-5-1-15,15-8-4 16,4-11 0-16,1-6-1 16,-1-11 1-16,6-10 0 15,6-2 0-15,5-4 2 0,0-22 11 16,0-8-13 0,-7-5-1-16,-8 1-19 0,-5-1 8 15,-3 5 12-15,-3 5 0 16,-3 11 5-16,-1 8-12 15,-2 6 7-15,3 4-4 16,-2 0-14-16,2 0 6 16,-1 14 12-16,0 7-4 15,2 3 9-15,-2 2-4 16,1 0-1-16,-3-3 0 16,3-4 1-16,-3-6 3 15,1-1-4-15,-3-7 0 0,-2-3 10 16,0-2-9-16,0 0 2 15,0 0-2-15,0 0 33 16,0-19-32-16,0-8-2 16,0-4 0-16,0-5-15 15,0 3 11-15,0 3 4 16,0 7 0-16,0 5-4 16,0 10 6-16,0 8-2 15,0 0 0-15,-11 17-25 16,-4 20 22-16,-8 11-2 15,-2 3 5-15,8-1-4 16,-1-4 4-16,7-5 0 16,11-12 0-16,0-7 0 0,0-12-15 15,0-8 14-15,0-2-10 16,0 0 11-16,6-17 1 16,10-12 7-16,-2-5-8 15,6-4-29-15,-3 0 9 16,-1 2 4-16,-1 8 16 15,-6 7-7-15,1 11 16 16,-4 5-9-16,-4 5 15 16,0 0-15-16,5 2-6 15,0 20 6-15,4 5 14 16,4 6 34-16,-1 1-46 16,1-5 14-16,3-2-13 15,3-8 12-15,-6-4-15 16,1-9 0-16,-3-4 7 15,1-2 5-15,5 0-12 0,2-18-12 16,-1-12-5-16,-3-6-59 16,-3-4-36-16,-12-5-93 15,-2 2-183-15,-7 0-78 16</inkml:trace>
  <inkml:trace contextRef="#ctx0" brushRef="#br0" timeOffset="96753.06">4389 8229 397 0,'0'0'301'0,"0"0"-102"15,0 0-59-15,0 0 22 0,0 0-89 16,0 0-18-16,0 0-55 16,86-61 7-16,-34 40-7 15,-1 1 0-15,-7 6-28 16,-5 5 7-16,-11 8-127 15,-5 1-136-15,-7 0-313 16</inkml:trace>
  <inkml:trace contextRef="#ctx0" brushRef="#br0" timeOffset="98034.07">5602 8265 172 0,'0'0'291'0,"0"0"-128"16,0 0-68-16,0 0-47 16,0 0 17-16,0 0-39 15,4-12-16-15,-4 20-10 16,0 17-3-16,2 7 3 16,0-1 11-16,1 1-7 15,1-9 7-15,0-7-11 0,-2-9 0 16,1-2 14-1,-3-5-6-15,0 0 4 0,0 0 16 16,0-14-12-16,0-14-16 16,0-4-30-16,0-3-12 15,-9 0 39-15,2 3-16 16,-1 5 19-16,0 9 39 16,2 8-5-16,2 4 23 15,1 5-25-15,-1 1-26 16,-2 0-6-16,-4 9-5 15,-1 21 4-15,-5 9-1 16,3 4 2-16,-1 7 1 0,4-1 5 16,5-3-6-1,5-4 43-15,0-6-40 0,13-8 8 16,12-5 6-16,2-11-7 16,2-12 7-16,0 0-8 15,2-17 0-15,4-22 20 16,3-12-20-16,-1-10-9 15,-6-7 4-15,-4-4 5 16,-6-2 5-16,-5 0-14 16,-7 7 0-16,-3 6 7 15,-3 11-2-15,-1 15-5 16,-2 14 27-16,0 10-11 0,0 6 20 16,2 0-36-1,-2 5 6-15,0 0-15 0,0 0 9 16,0 2-10-16,0 17 10 15,0 6-12-15,-2 10 12 16,-9 5 0-16,-2 4 1 16,-1 8-3-16,1 4 4 15,-1 2-2-15,6 4 0 16,3-1 3-16,5-3-3 16,0-4 0-16,0-4 2 15,13-6-2-15,5-10 4 16,0-10-4-16,-4-10 1 15,3-8 16-15,1-6-15 16,7 0 15-16,2-6-8 16,2-15 19-16,2-6-27 15,2-2-1-15,3-5 0 0,1-5-33 16,-1-3 16-16,-5 0-24 16,-6 1-24-16,-11 1 30 15,-10 7-6-15,-4 4 32 16,0 7 4-16,-4 6 10 15,-15 4-1-15,2 8-4 16,-1 4 2-16,-2 0-8 16,4 0 6-16,2 17 0 15,4 6-6-15,1 6 6 16,2 2 0-16,4 3 22 16,3 5-15-16,0-5 47 0,0 1-41 15,14-3 5-15,9-3-2 16,6-7-2-16,6-7-5 15,10-12-9-15,4-3 0 16,7-3-8-16,-1-29-140 16,-6-5-107-16,-4-5-319 15</inkml:trace>
  <inkml:trace contextRef="#ctx0" brushRef="#br0" timeOffset="100209.48">6605 8252 579 0,'0'0'168'0,"0"0"-136"15,0 0-32-15,0 0 0 16,0 0 48-16,0 0 1 0,17 73-6 16,-13-51 16-1,-1-4-55-15,-1-2 12 0,1-9-12 16,-1-3 0-16,-2-1 17 16,0-3-21-16,0 0 0 15,0 0 26-15,0 0-26 16,0 0 29-16,0-7-14 15,0-13-7-15,0-2-16 16,0-2 0-16,-5-5 8 16,-4 3 7-16,3 4 6 15,-3 5-4-15,-1 4 31 16,2 9-3-16,-5 4-4 0,-3 0-33 16,-1 12-4-1,-4 17-12-15,3 8 13 0,-1 2 3 16,0 1 0-16,6-1 5 15,2-2-4-15,6-5-1 16,3-2 0-16,2-5 8 16,0-8 4-16,0-5-12 15,0-6 0-15,0-6 7 16,7 0-2-16,13 0-5 16,5-23 0-16,10-14 12 15,1-5 1-15,-5-6-13 16,-2 4 0-16,-9 4 2 15,-9 8 2-15,-5 11-4 16,-3 12 0-16,-1 4 20 16,-2 5-15-16,0 0-10 0,0 0-1 15,2 23-16-15,-2 4 8 16,0 5 14-16,0 2 0 16,0-3-6-16,0-2 13 15,0-2-7-15,0-5 0 16,0-8 9-16,3-4-7 15,-1-4-2-15,0-4 0 16,3-2 5-16,3 0 7 16,8-6-10-16,2-16-2 15,4-8 13-15,3-2-22 16,0-5 9-16,-6 3 0 16,1 2-11-16,-1 4 18 15,-6 6-7-15,-3 6 0 0,-2 6 5 16,-2 9 6-1,1 1-11-15,-3 0 0 16,3 1-13-16,0 21 14 0,0 4-1 16,-3 6 10-16,0 3-2 15,-2-3 7-15,0-5-15 16,3-1 2-16,-3-11-2 16,1-5 7-16,-1-6-7 15,-2-4 0-15,0 0 12 16,2 0-5-16,1 0-7 15,3-6 6-15,3-12-7 16,5-4 1-16,-1-7-3 16,5 3 3-16,-1-8-32 15,1 5 24-15,0 2 8 0,0 8 0 16,-2 3-4 0,-3 7 10-16,-2 5-6 0,-4 3 0 15,0 1 0-15,-3 0-3 16,2 7 3-16,-1 16 0 15,-3 5 24-15,3 8-20 16,-5 2 1-16,4 2-5 16,1-4 13-16,-1-6-15 15,2-8 2-15,-1-8 0 16,0-6 3-16,2-6 0 0,1-2-3 16,5 0 0-1,3-6-3-15,5-15-1 0,-2-6 4 16,-1-4-4-16,-1 0-10 15,-3-1 7-15,-5 1 7 16,1 2-7-16,-6 2 0 16,2 6 7-16,-3 4 0 15,1 7 0-15,-4 5 1 16,2 5-1-16,-2 0 0 16,0 0-2-16,0 0 1 15,0 4-7-15,0 14 8 16,0 4 0-16,0 6 1 15,0 2 6-15,0-1-7 16,0 4 0-16,0-3 2 16,2-4-2-16,8-8 0 15,1-4 1-15,-3-5 5 16,-1-6-6-16,2-3 0 0,-2 0-4 16,1 0 11-16,4-17-7 15,1-8 0-15,5-5 6 16,2-2-20-16,-2-1 9 15,-1 4 5-15,-1 3-5 16,-3 5 6-16,-1 7-1 16,-5 9 0-16,-3 2 3 15,0 3-9-15,4 0 6 16,-4 8 0-16,0 13-2 16,1 3 16-16,-3 3-9 0,0 0-1 15,0-3 6 1,0-6-2-16,0-2-8 0,1-4 0 15,-3-6 0 1,0-3 9-16,0-3-9 0,2 0 0 16,3 0 1-16,4-17-2 15,4-12 1-15,0-2 0 16,0-3-8-16,1-2 7 16,-3 2 1-16,0 4 0 15,1 3 3-15,-2 9 9 16,1 8-12-16,1 5 0 15,1 2 5-15,1 3 12 16,-3 0-17-16,3 16 11 16,-4 12-9-16,1 2 38 15,-1 0-37-15,-2 1-3 0,1-5 6 16,3-2 7-16,-4-5-14 16,3-2 1-16,-1-7-19 15,3-10 15-15,5 0-27 16,8-4 4-16,3-20 25 15,7-9-57-15,-2-2 33 16,-1 0 0-16,-4 1 26 16,-2 4-3-16,-3 0 6 15,-6 2-3-15,-5 4 54 16,-4 4-53-16,-9 6 32 16,0 5-11-16,0 6-22 15,-7 3 23-15,-12 0-23 0,-8 0 0 16,-2 10-17-16,2 10 23 15,6 2-6-15,9 0 0 16,5 0 2-16,5-4-10 16,2-4 8-16,0-3-6 15,9-8-9-15,11-3 14 16,-1 0 1-16,2 0 0 16,-1-14 3-16,-5 0 2 15,-3 4-5-15,-3 4 0 16,1 6 3-16,2 0-2 15,3 22-1-15,6 23 0 16,0 10 0-16,2 7-1 16,-1 2 1-16,-7 0 0 15,-3-4 2-15,-10-7 10 16,-2-6-12-16,0-9 5 0,-8-9 2 16,-11-9 17-16,-1-6-19 15,-7-7 0-15,-1-7 40 16,-1 0-45-16,2-21 23 15,7-15-5-15,9-9-16 16,11-15 36-16,0-12-38 16,9-11 0-16,22-11-6 15,7 0 6-15,2 4-8 16,-8 15-5-16,-11 17-53 16,-11 18 16-16,-10 8-115 0,0 2-290 15</inkml:trace>
  <inkml:trace contextRef="#ctx0" brushRef="#br0" timeOffset="100361.69">7889 7744 1037 0,'0'0'233'16,"0"0"-225"-16,0 0 2 15,0 0-20-15,0 0-142 16,0 0-204-16,-43 34-263 15</inkml:trace>
  <inkml:trace contextRef="#ctx0" brushRef="#br0" timeOffset="106882.76">5412 9346 90 0,'-3'-10'221'0,"1"0"-109"15,2 0 44-15,0 1-61 16,0 0 27-16,0 1-31 15,0 2-23-15,0 0 37 0,0 2-25 16,0 2-27-16,0 0 3 16,0 2-48-16,0 0 15 15,0 0-23-15,0 0-1 16,0 0-16-16,0 14 1 16,0 12 16-16,0 8-4 15,-4 4 0-15,0-2 4 16,-3-1 0-16,2-7 4 15,3-6-4-15,-3-7 2 16,3-4-2-16,2-8 0 16,0 0-2-16,0-3 2 15,0 0 0-15,0 0 9 16,0 0 1-16,0-10-10 16,12-12 0-16,3-5-3 0,3 1-16 15,2-3 18-15,7 0-7 16,2 0-17-16,0 5 13 15,-2 4 8-15,-9 8 4 16,-7 7-1-16,-7 3-6 16,-2 2 6-16,0 0-6 15,-2 0-15-15,5 12 19 16,2 12 6-16,-1 8 1 16,3 4 10-16,-2-1-2 15,-3-3-12-15,1-10 6 16,-1-7-1-16,-1-6 0 15,1-9-5-15,-2 0 0 16,2 0 32-16,10 0-17 16,1-11 43-16,8-14-55 15,6-6 7-15,2-5-20 0,3-1-21 16,-1-4-17-16,-8 7 42 16,-5 6-21-16,-7 6 27 15,-4 5 0-15,-5 10 2 16,-1 1 21-16,-3 4-1 15,0 2-8-15,0 0 20 16,0 0-23-16,0 0-11 16,0 0 0-16,0 0-7 15,0 0-8-15,0 6 10 16,0 12 5-16,-5 4-15 0,0 5 20 16,3-1-5-16,0 8 0 15,0-2 1-15,2-1-8 16,0-4 7-16,0-10 0 15,0-5-9-15,0-3 15 16,0-7-6-16,0-2 0 16,4 0 6-16,10 0-8 15,1-16 2-15,4-7 0 16,0 0-7-16,-1-6 7 16,0 2-7-16,-3-2 0 15,-2 3 3-15,-1 6-7 16,-3 6 11-16,-3 6 0 0,-4 4 4 15,2 1 4-15,-4 3-8 16,0 0 0-16,0 0-2 16,0 0-8-16,0 15-4 15,0 9 14-15,2 2 7 16,-2 2-1-16,4-1-6 16,0-4 0-16,1-2 8 15,-1-6-11-15,-2-7 3 16,2-1 0-16,-4-7 2 15,3 0 0-15,0 0-2 16,3 0 1-16,7 0 12 16,5-12 2-16,2-10-15 15,2 0 3-15,1-3-13 16,2 4 10-16,-1 4 0 16,-6 5-2-16,-10 7-2 0,2 5-4 15,-6 0 8-15,0 0-13 16,3 17-8-16,-5 7 25 15,-2 6-4-15,0 5 0 16,0-5 3-16,0-4-3 16,0-6 0-16,0-8 1 15,2-7-4-15,-2-3 8 16,0-2-5-16,0 0 2 16,0 0 10-16,8-7 2 15,3-13-14-15,1-6-7 16,2-1-15-16,1 3 17 15,-1 2-9-15,1 5 10 16,2 5-21-16,-4 1 24 16,-4 8-5-16,2 3-9 0,0 0 8 15,-2 0-28-15,0 9 35 16,-3 12-5-16,-3 2 12 16,-3 1 0-16,0 1-2 15,0-7 0-15,0-4 12 16,0-5-15-16,0-2-2 15,0-5 0-15,0-2 16 16,0 0-14-16,0 0 17 16,2-4-7-16,4-21-9 15,8-1-3-15,3-4 0 16,4-2-5-16,1 2-5 0,1 2 10 16,1 7 0-16,-2 0 4 15,-4 9-14-15,2 6 10 16,-4 4 0-16,-3 2-3 15,-4 0 8-15,0 0-5 16,-2 16 8-16,-5 9-6 16,0 2 34-16,-2 6-34 15,0 0 10-15,0 2-4 16,0-5 5-16,4-5-13 16,4-7 0-16,0-1 8 15,3-10-15-15,5-4 7 16,5-3 0-16,2 0 16 15,4-4-2-15,0-14-14 0,0-5 0 16,-5 0-5-16,0-5-12 16,-4 0 1-16,-2-2 3 15,-1 2 6-15,-4-1-7 16,-1 3 14-16,-2 4 0 16,-1 4 0-16,-3 7 4 15,-2-1 2-15,-2 5-6 16,0 3 15-16,0 0-6 15,0 2-9-15,0 2 0 16,-4 0 7-16,-5 0-17 16,-1 0 10-16,-4 0 0 15,1 6-11-15,-1 8 3 16,3 4 6-16,0 2 2 16,2 4 0-16,4 4-7 0,5 4 7 15,0 2 0-15,0-2-7 16,2-1 7-16,19-5 0 15,4-10-1-15,1-9 2 16,3-7 28-16,0 0-20 16,3-17 7-16,-4-10 25 15,-1-4-33-15,-1-6 6 16,-3 3-3-16,-3-2-8 16,-4 2 43-16,-8 5-32 15,0 3-11-15,-4 5 30 16,-4 10-25-16,0 4 6 15,0 5-14-15,0 2 9 0,-7 0-20 16,-11 14 10 0,-2 6-2-16,9 4-16 0,9-4-8 15,2-2 12-15,0-1-13 16,4-5-3-16,14-3 24 16,4-1-2-16,1-2 9 15,-1-2-18-15,-7 3 23 16,-1-4-5-16,-3 1 0 15,-2 1 3-15,-2-3-3 16,-1 1 0-16,1 5 0 16,-3 6 11-16,-2 7-1 15,3 1-6-15,0 1 3 16,-1-2 3-16,1-6-3 0,1-6-7 16,3-6 0-16,9-3 1 15,5 0 7-15,6-20-8 16,4-6 0-16,-2-3-15 15,2-5 13-15,-4 0-23 16,-2-3-12-16,-2 4 32 16,-8 1-24-16,2 6 29 15,-7 3 0-15,0 7 9 16,-7 9-12-16,-1 2 3 16,-4 5 0-16,0 0-12 15,0 0 13-15,0 19-1 16,0 2 9-16,0 7 2 0,0 2 1 15,0 0-12-15,0 0 0 16,0 0 18-16,0-8-13 16,2-2-5-16,9-9 0 15,1-10 7-15,3-1-9 16,3-1 2-16,-1-22 0 16,1-5-9-16,1 0 9 15,-4-2 0-15,1 0-3 16,-1 2 11-16,-1 5-14 15,-3 0 6-15,-1 9 0 16,2 5-2-16,-3 4 2 16,-1 5 0-16,-1 0-1 15,0 0-9-15,0 0 10 16,-5 10 0-16,0 4 2 16,-2-4 12-16,2 2-9 0,-2-4-5 15,5 1 0-15,-5-7 2 16,4-2-2-16,1 0 0 15,-3 0 4-15,5 0 9 16,1 0-5-16,1-9-8 16,3-5 0-16,-1-2 9 15,-1 0-9-15,-2-1 0 16,-4 2 1-16,-2 3 5 16,1 4-5-16,-3 2-1 15,0 6 0-15,0 0-4 16,0 0 2-16,-5 8 2 15,-15 12 0-15,-5 5 6 16,4 6 2-16,4-2-5 16,7 3 6-16,7-6 7 0,3-1-10 15,0-4-6-15,11-6 0 16,16-2 19-16,6-12-11 16,5-1-7-16,3-4 2 15,-3-21 4-15,-9-9-14 16,-5-9-3-16,-11 2-41 15,-11-5-8-15,-2-5-213 16,-10-4-406-16</inkml:trace>
  <inkml:trace contextRef="#ctx0" brushRef="#br0" timeOffset="107038.68">7708 8932 979 0,'0'0'237'16,"0"0"-203"-16,0 0 10 15,0 0-44-15,0 0-7 16,0 0 1-16,0 0-67 16,13 81-158-16,16-77-495 15</inkml:trace>
  <inkml:trace contextRef="#ctx0" brushRef="#br0" timeOffset="109113.12">14409 8985 387 0,'0'0'286'16,"0"0"-98"-16,0 0-100 16,0 0-12-16,0 0-41 15,0 0-34-15,0-26 6 16,0 26-7-16,0 0 0 15,0 0-1-15,0 0-6 16,0 2 7-16,2 10 0 16,0-2 1-16,1 0 3 15,-1-1-2-15,-2-5-2 16,2-3 0-16,-2-1 7 16,0 0-7-16,0 0 0 15,0 0 3-15,0 0 26 0,0 0-29 16,0-5 6-16,0-16-6 15,0 1-13-15,0-2 13 16,0 2 0-16,0 2 6 16,-4 3 24-16,-5 8-29 15,-5 2 23-15,3 5-16 16,-7 0 1-16,1 0-10 16,-4 17 1-16,-1 5 0 15,-1 4-5-15,4 2 7 16,1 4-2-16,7 3 6 15,4 0 4-15,7 0-10 0,0-3 0 16,0-4 2-16,18-8 14 16,4-6-16-16,5-12 0 15,8-2 9-15,7-6 1 16,8-24-2-16,-1-8-8 16,-2-8 2-16,-4-7-13 15,-6 2-12-15,-10-6-7 16,-8 3 12-16,-7 3-20 15,-7 2 31-15,-3 8 6 16,0 12 2-16,-2 10 17 16,0 9-11-16,0 8-2 0,0 2 25 15,0 0-30 1,0 0-1-16,0 4-11 0,0 14 12 16,0 8-4-16,0 5 5 15,0 5-1-15,-4 1 27 16,-7 7-17-16,-3 3-2 15,-1-1 4-15,-4 0-12 16,3 1 23-16,3-8-23 16,3-2 0-16,0-5 9 15,4-10 1-15,1-7-10 16,5-6 0-16,0-6 2 16,0-3 2-16,0 0-4 15,7 0 0-15,17-14 22 16,5-13-13-16,5-4-9 0,-3 1 0 15,-2 0-10-15,0 5 8 16,-4 3-26-16,-6 5 28 16,-1 9-16-16,-4 2 15 15,-5 6-2-15,-3 0 3 16,1 0-12-16,3 4 12 16,-2 16 2-16,1 4 10 15,3 8 19-15,-4 3-23 16,1-1 0-16,-1 1-5 15,4-2 7-15,-3-8-3 16,-1-6-7-16,2-9 0 16,-1-6 7-16,-1-4 8 15,6 0-9-15,3-7 36 16,4-12-41-16,6-8 19 16,-3 1-20-16,6-6 0 0,-7 3-1 15,2-2 3-15,-7 3-2 16,-3 2 0-16,-1 7-8 15,-7 2 5-15,-1 5 3 16,-2 7 0-16,-1 0 0 16,-1 3 1-16,-2 2-1 15,0 0 0-15,3 0 2 16,-3 0-10-16,0 0 8 16,0 0 0-16,0 0-16 15,0 0 16-15,0 0 0 16,0 0 0-16,0 0-5 15,0 0-2-15,0 0 7 0,0 0 0 16,0 0-4 0,0 0 4-16,0 0 0 0,0 2-2 15,2 3-10-15,0-2 4 16,-2 1 2-16,2 1-39 16,-2-1 9-16,0 0-73 15,3-1-36-15,-3-1-59 16,4 2-46-16,4 1-9 15</inkml:trace>
  <inkml:trace contextRef="#ctx0" brushRef="#br0" timeOffset="111143.29">15309 9051 63 0,'0'0'263'0,"0"0"-113"0,0 0-2 15,0 0 3-15,0 0-66 16,0 0-25-1,0-8-14-15,0 3-22 0,0-1 18 16,-2-4-36-16,0-2-4 16,-3-5-2-16,1 2 6 15,-2-2-6-15,-2 0 2 16,2 3 1-16,-3 2 40 16,3 3-29-16,-4 3 9 15,1 4 7-15,1 2-24 16,-8 0-9-16,1 5 3 0,-4 14 0 15,0 7-10-15,-4 2 13 16,1 4-3 0,1-2 0-16,4-2 12 0,5-3-12 15,8-5 0-15,0-6 6 16,4-6-7-16,0-4 1 16,0-4-12-16,0 0 6 15,20-12 12-15,3-10-12 16,0-2 6-16,2-1-18 15,0 0 11-15,0 3-6 16,-3 2 13-16,-3 6-7 16,-5 3 20-16,-1 7-13 15,-4 4 0-15,-2 0 11 16,2 4-17-16,-5 16 13 16,3 8 8-16,-1 0 31 0,4 2-41 15,1-5 22-15,1-6-6 16,-2-3-18-16,1-9 38 15,1-3-40-15,-1-4 13 16,4 0 33-16,5 0-44 16,3-18 12-16,1-9-15 15,0-2 5-15,-1-3-11 16,-3-2 6-16,-3-3 0 16,-5 4-18-16,-8 2 28 15,-1 7-10-15,-3 7 7 0,0 4-4 16,0 9 33-1,0 1-31-15,0 3-4 16,-7 0-2-16,-9 5 8 0,1 10-10 16,6 4 3-16,9-1-27 15,0 0 22-15,0-1-34 16,24-2 8-16,3-1 21 16,2-2-15-16,-2-2 19 15,-5-1 5-15,-2 1 1 16,-4-2-4-16,-1 4 4 15,-1 4 0-15,-3-1-10 16,-2 3 30-16,0 1-20 16,-5-5 21-16,3-3-19 15,-3-2 34-15,1-5-36 16,6-4 0-16,4 0 40 0,8 0-39 16,4-9 17-1,2-9-18-15,-3 0-18 0,6-1 17 16,-1-2-49-16,0 0-30 15,2 1-5-15,-4-3-12 16,-2 3 72-16,-4 2 21 16,-8 7 8-16,-7-1 44 15,-2 3 26-15,-4 6-15 16,0-4 19-16,-2 5-60 16,2-2 9-16,0 2-19 15,-2 0 6-15,0-1-13 16,0 0-1-16,0-1 0 0,0 2-1 15,-4-1 1-15,-10 3 0 16,-3 0-2-16,1 0 4 16,-1 0-8-16,-4 19 6 15,1 3 0-15,3 7-7 16,-2 3 9-16,6-1-2 16,4-2 0-16,4-8 5 15,3-9-9-15,2-6 4 16,0-3 0-16,0-3-4 15,0 0 19-15,0-5-14 16,2-17-1-16,19-4 2 16,1-2-8-16,2-2 6 15,-1 7 0-15,-3 2-6 16,-5 5 6-16,-5 8 0 16,-4 4-1-16,-4 4 7 0,3 0-11 15,-1 0 5-15,0 18 0 16,4 6 36-16,0 4-36 15,1 0 12-15,3-2-7 16,-4-6 6-16,1-6-11 16,-2-6 0-16,-5-4 0 15,3-1 3-15,1-3 2 16,7 0-5-16,8-11 0 16,4-12-15-16,4-5 13 15,0-2-11-15,-4 1 13 0,0 1-12 16,-7 8 12-1,0 4 0-15,-4 7-3 0,-8 2 8 16,0 5-5-16,-3 2 0 16,-1 0 1-16,1 0-6 15,-3 18 13-15,0 5-8 16,0-4 0-16,0 0 10 16,0-4-10-16,0-7 0 15,0-4 2-15,0-4-6 16,0 0 4-16,0 0 0 15,0 0-4-15,0-2 4 16,0-14-4-16,0 0-6 16,0-2 6-16,0 0-11 15,0 3 5-15,0 1 10 16,0 2-10-16,-3 7 4 0,1 3 3 16,-3 2 3-1,1 0 0-15,-2 0-19 0,-5 4 19 16,-1 11 0-16,3 2-6 15,1 5 16-15,6-1-10 16,2 4 0-16,0-3 8 16,0-4 0-16,13-2-7 15,5-4-1-15,3-5 0 16,2-7 3-16,2 0-3 16,1-5 0-16,1-16 3 15,-1-9-1-15,1-7-2 16,-2-3 0-16,0-2-5 0,-5-4 10 15,-1 0-5-15,-3-2 0 16,-3 2 7-16,-1 6-7 16,-3 7 0-16,-5 9 0 15,-2 10 14-15,-2 9 0 16,0 0-4-16,0 5-8 16,0 0 10-16,0 0-17 15,0 2 5-15,-8 12 0 16,-6 6-11-16,1 0 18 15,-1 6-7-15,-1 5 0 16,2 6 4-16,-1 7-1 16,1 5-3-16,3-2 0 15,6-1 4-15,4-5 6 16,0-9-10-16,0-8 0 16,4-8 7-16,8-5-1 0,1-10-6 15,3-1 0-15,3 0-5 16,6-12 5-16,0-11-10 15,0-6-21-15,-8-3-83 16,-5-2-144-16,-6 0-361 16</inkml:trace>
  <inkml:trace contextRef="#ctx0" brushRef="#br0" timeOffset="111325.83">16638 8761 233 0,'0'0'318'16,"0"0"-136"-16,0 0 17 15,0 0-12-15,0 0-65 16,0 0-49-16,51-49-73 0,-19 22 0 16,-3 3 6-16,-5 1-6 15,-4 7 0-15,-8 9-24 16,-6 2-74-16,-2 5-71 16,-2 0-272-16</inkml:trace>
  <inkml:trace contextRef="#ctx0" brushRef="#br0" timeOffset="112395.3">16727 8761 381 0,'0'0'269'16,"0"0"-157"-16,0 0 31 0,0 0-44 16,0 0-24-16,0 0 13 15,-11 0-82-15,11 0 5 16,0 2-11-16,0 8 10 15,-4 10-10-15,1 6 20 16,1 0-18-16,2 3 33 16,0 0-29-16,0 0-5 15,9-6 0-15,6-2 16 16,6-5-14-16,-2-6-3 16,8-6 0-16,2-4 9 15,4 0-5-15,8-23-4 16,-3-3 0-16,-3-4-13 0,-3-4 10 15,-3 1 3 1,-7 1-18-16,1 1 10 0,-6 4-27 16,-1 1-20-16,-3 8 39 15,-4 2-16-15,-4 6 29 16,-3 0 3-16,-2 5 0 16,0 1 10-16,0 1-8 15,-2 3-2-15,-12 0 0 16,-9 0-10-16,6 11 10 15,-3 7 0-15,2 1 1 16,2 8 17-16,8 5-16 16,-1 4 1-16,6 3 24 15,3-4-21-15,0 0 11 16,3-8-11-16,19-5-4 16,0-11 32-16,9-8-31 0,1-3 14 15,1-8-5-15,2-18 3 16,1-8-15-16,0-2 0 15,-2-2 6-15,-3-2 7 16,0-1-8-16,0 4-5 16,0 0 11-16,-4 4-1 15,-5 5 8-15,-4 8 4 16,-9 8-13-16,-2 7 46 16,-7 5-48-16,0 0-4 15,0 3-3-15,-5 16-18 16,-6 10 15-16,0 0 3 15,7 1-32-15,4 2 31 0,0-2-39 16,0 2 40-16,2-1-5 16,22-4 3-16,12-4 2 15,9-5 0-15,6-8 4 16,0-6 2-16,-6-4-6 16,-10 0 0-16,-8-12 7 15,-9-5 3-15,-5-2 0 16,-2-1 10-16,-3 1-20 15,-2-4 25-15,-2-1-25 16,-1 1 0-16,-1 1-3 16,2 1 11-16,2-1-8 15,2 2 0-15,3-1 2 16,-3 7-4-16,0 7 2 0,-4 0 0 16,0 7-5-1,-1 0 0-15,-3 0 2 0,2 0 1 16,2 0 2-16,5 0-14 15,0 0 14-15,4 8 0 16,1 5-8-16,-1 1 14 16,1 5-6-16,-5 1 0 15,-3 6 5-15,1 3 16 16,-7-1-21-16,2 0 0 16,0-4 8-16,-2-6 1 15,2-9-9-15,-2-2 0 16,0-5 4-16,0-2-17 0,0 0-12 15,-2 0-24-15,-15 0-9 16,1 0-204-16,7-9-237 16</inkml:trace>
  <inkml:trace contextRef="#ctx0" brushRef="#br0" timeOffset="112525.23">18194 8751 220 0,'0'0'860'16,"0"0"-652"-16,0 0-182 15,0 0-20-15,0 0-12 16,0 0-85-16,-38 5-158 16,-12 20-381-16</inkml:trace>
  <inkml:trace contextRef="#ctx0" brushRef="#br0" timeOffset="114546.62">5053 9934 276 0,'0'0'38'15,"0"0"-34"-15,0 0-1 16,0 0 2-16,0 0 62 16,0 0 66-16,-7-7-39 15,7 7-13-15,0 0-43 16,-2 0 5-16,2 0-1 15,0 0-34-15,-2 0 30 16,2 0-12-16,0 0-15 16,0 0 37-16,0 0-34 15,0 0 23-15,-2 0 17 16,2 0-24-16,-3-1 28 16,3 1-27-16,0 0-13 15,0 0 38-15,0 0-45 0,0 0 13 16,0 0-6-16,0 0-8 15,0 0 2-15,0 0-10 16,0 0 1-16,9 0 2 16,29-2 12-16,20-6-8 15,25-2 2-15,22-1 4 16,15 6-16-16,16 3 1 16,15 2 0-16,12 0 1 15,17 5 7-15,7 9-8 16,14 1 0-16,5-5-6 15,1-3 6-15,3-7 0 0,-6 0 0 16,-7 0 2-16,-16-20 4 16,-17 1-6-16,-15 0 0 15,-24 6 10-15,-22 1-6 16,-27 5-4-16,-23 5 2 16,-11 2 28-16,-10 0-24 15,-3 0 2-15,0 0 0 16,0 0 1-16,0 0 7 15,0 0-12-15,2 0 2 16,-4 4 4-16,0 1-7 16,2 0-3-16,-3 3 0 0,3 1 7 15,3-4-12 1,-1 0 5-16,-4-5 0 0,-1 0 6 16,-8 0-1-16,-5 0-5 15,-6 0 12-15,-7 0-7 16,0 0 14-1,0 0-19-15,0-2 3 0,0-1-6 16,-12 3 3-16,-17 0-9 16,-8 0-60-16,-10 12-57 15,-6 12-97-15,-12 5-239 16</inkml:trace>
  <inkml:trace contextRef="#ctx0" brushRef="#br0" timeOffset="119540.11">2917 11233 376 0,'0'0'202'16,"0"0"-89"-16,0 0 0 16,0 0-18-16,0 0 23 15,0 0-47-15,0 0 7 16,27-70 8-16,-18 58-62 15,-3 3 19-15,0 2-4 16,-4 5-32-16,-2 2 17 16,0 0-24-16,0 0 0 15,0 0-18-15,2 9 11 16,2 17 3-16,1 11 2 16,-1 4 2-16,-2 2 8 15,-2 1-8-15,0-4 0 16,0-3-1-16,0-10 6 0,0-6-5 15,0-7 0-15,0-8 2 16,0-4 2-16,0-2-4 16,0 0 0-16,0 0 19 15,10-22-9-15,5-13-14 16,5-5 4-16,3 3 0 16,-2 2 1-16,2 8-1 15,-3 8 0-15,-7 7-11 16,1 5 14-16,-5 1-3 15,-5 6 0-15,0 0-8 0,1 0-3 16,-1 9 7 0,1 11 4-16,-3 7-9 0,1 5 14 15,-3 0-5-15,0-2 0 16,0-6 9-16,0-11-15 16,0-4 6-16,0-8 0 15,0-1 0-15,0 0 9 16,0 0-9-16,2 0 5 15,4-19 6-15,7-13-18 16,8-7 7-16,3-1-2 16,1 6-15-16,-3 8 20 15,-4 5-3-15,-5 9 0 16,-2 3-2-16,-4 5-2 0,-3 4 4 16,1 0 0-16,0 0-16 15,1 0 12-15,1 16 4 16,-1 6-1-16,-1 8-5 15,-3 6 6-15,-2 5 0 16,0-1 2-16,0 0 4 16,0-4-6-16,0-10 0 15,2-8-1-15,1-10 8 16,1-5-9-16,3-3 2 16,4 0 0-16,7-9 21 15,7-14-15-15,1-12-5 16,0-1-1-16,1 0-23 0,-2 1 16 15,-7 3-15-15,-1 5 22 16,-3 3-2-16,-3 2 4 16,-2 5-2-16,-4 5 0 15,-1 4 5-15,-4 4-5 16,0 4 0-16,0 0 2 16,0 0-13-16,0 0 8 15,0 0-7-15,0 10 6 16,0 6-7-16,0 7 11 15,0 0 0-15,0 9 3 16,0 4-9-16,0 0 9 16,0 1-3-16,0-8 0 15,0-8 5-15,0-9-6 16,5-6 1-16,3-6 0 16,8 0 22-16,6-13-8 15,5-10 2-15,0-9-16 0,2-2 10 16,0-3-10-16,2 2 0 15,0 0 0-15,-4 5-9 16,0 5 10-16,-2 5-1 16,-6 6 0-16,-3 9-16 15,-1 5 16-15,1 0-7 16,-1 0 0-16,-1 10-7 16,-3 8 4-16,-7 5 10 15,-4 2-4-15,0 5 3 0,0-1 1 16,-8-2 0-16,-13-4 0 15,0-4 3 1,2-2-3-16,1-9 0 0,3-7 5 16,4-1 8-16,2 0-2 15,2-12 8-15,3-9-18 16,4-1 21-16,0 0-16 16,0 5 3-16,0 7 4 15,0 6-5-15,4 4-14 16,1 0 6-16,1 0-1 15,2 0-18-15,2 7 19 16,-1 8 0-16,3 3-9 16,-2 3 18-16,1-1-9 0,3-2 0 15,-3-7 2 1,3-4 4-16,1-7-6 0,1 0 0 16,3-9 15-1,8-18-5-15,2-5-10 0,3-9 0 16,-1 3-4-16,-2 2-12 15,-2 5 16-15,-5 2 0 16,3 6-10-16,-8 6 19 16,6 3-14-16,-5 7 5 15,-3 7 0-15,3 0-14 16,-5 0 12-16,3 25-8 16,-9 3-1-16,-1 3 0 15,-6 4 11-15,0 1 0 16,0 0 1-16,-13-2-1 0,-11-1 0 15,-1-8 0 1,2-8 8-16,-1-8 2 0,4-6-10 16,4-3 7-16,-1 0-5 15,3-18 28-15,1-7-30 16,3 1 0-16,6 1 26 16,2 2-26-16,2 7 25 15,0 4-5-15,0 7-17 16,0 0 31-16,0 3-34 15,0 0 1-15,0 0-5 16,0 0 6-16,0 0-4 16,0 0 2-16,0 6-7 15,0 12-1-15,6 0 8 16,4 5 0-16,1-4-3 16,3-3 8-16,1-4-5 15,3-4 0-15,1-5-2 0,6-3-6 16,6 0 4-16,7-18 4 15,5-10-12-15,-3-2 1 16,-3-1 0-16,-5-1 3 16,-6 2-30-16,-3 0 35 15,-7 5-12-15,-3 0 15 16,-7 6-16-16,-1 5 19 16,0 5-3-16,-3 3 0 15,-2 6 2-15,0 0-14 16,0 0 12-16,0 0-14 15,0 3 3-15,0 14 10 16,0 3 1-16,-5 4 0 0,1-1 6 16,-1 6-6-16,1-3 0 15,4 2 0-15,0-4 0 16,0-6 4-16,0-4-4 16,0-5 0-16,0-5 12 15,0-4-12-15,0 0 0 16,0 0 2-16,0 0 24 15,11-9-24-15,3-13 0 16,5-1-2-16,2-4 4 16,-1 2-6-16,-3 6 2 15,-1 3 0-15,-3 2-3 16,-1 5 6-16,-6 7-3 0,-1 2 0 16,-1 0-24-16,0 0 24 15,-1 7-11-15,0 13 9 16,-1 4-8-16,-2 2 20 15,0 2-7-15,0-3 2 16,0-5 6-16,0-7-10 16,2-1-1-16,-2-7 0 15,0-4 6-15,0-1 4 16,2 0-10-16,0 0 13 16,7-10 0-16,7-13-20 15,3-8 7-15,4 1 0 16,0 1-6-16,-2 2 10 15,2 3-4-15,-7 5 0 0,-1 8 1 16,-6 2-1-16,-2 6 0 16,-1 3 1-16,-1 0 8 15,3 0-2-15,0 3-7 16,0 17 0-16,1-1 11 16,1 1-11-16,-2 2 0 15,-1-2 4-15,1 3-4 16,2-6 3-16,-1-2-3 15,1-5 0-15,7-9 3 16,2-1-3-16,6 0 7 16,6-1-1-16,-2-17 5 15,2-5-11-15,-4-3 0 16,-2 2-6-16,-3-5 4 16,-7 6-6-16,-8 0 8 0,-2 6 0 15,-5 5 13 1,0 3-13-16,0 6 0 0,0 1-2 15,0 2-16-15,0 0 15 16,-5 0-3-16,0 0 1 16,-1 0-7-16,2 0 3 15,-3 5 7-15,3 7-4 16,2-5-5-16,2-1 8 16,0 1 1-16,0-6-31 15,0-1 24-15,0 0-16 16,0 0 25-16,8-1 19 15,5-14 16-15,-1 1-13 0,-6 2-11 16,-1 1-8-16,-3 6 29 16,-2 3-32-16,0 0 1 15,0 2-3-15,2 0-1 16,-2 0 0-16,0 0-9 16,0 2 5-16,0 14-7 15,0 4 14-15,0-3 0 16,0 2 2-16,0-3 1 15,0-2-3-15,2-2 0 16,-2-6 2-16,0-2 0 16,0-2-2-16,0-2 0 15,0 0 14-15,2 0-7 16,1 0 5-16,4 0 0 0,2-12-9 16,-1-8 7-1,3-4-10-15,-3 0 0 0,-2 0-10 16,-6 2 6-16,0 6-6 15,0 4 0-15,0 4-4 16,0 4 6-16,-4 2 8 16,-12 2 0-16,-6 0-14 15,-3 2 4-15,-2 16 10 16,1 4-3-16,3 2-11 16,8-2 6-16,3-3 8 15,10 1 0-15,2-8-16 16,0 5 14-16,2-5-6 15,14-6-5-15,5-2 2 16,2-4 11-16,0 0 6 0,4 0-1 16,-2-14 12-16,-4-9-6 15,2 4-9-15,-5-2-2 16,-3-2 11-16,-1 7 0 16,-5 2-9-16,-3 6 3 15,-4 5 23-15,0 3-28 16,-2 0 0-16,2 0-3 15,-2 7-41-15,4 18 32 16,-4 12 4-16,0 7 8 16,0 12 0-16,0 11 9 15,0 12-9-15,-12 13 12 0,-1 1-7 16,-1 1 8 0,1-3-13-16,2-8 4 15,-1-8 5-15,2-11-5 16,0-6-4-16,1-14 0 0,-1-12 7 15,1-10-9-15,-1-12 4 16,4-3 0-16,2-7 23 16,-1 0 1-16,-1 0 12 15,-8-7 11-15,-3-22-42 16,-4-15 19-16,1-15-25 16,5-9 3-16,5-8 26 15,8-6-26-15,2-3 6 0,0-2-10 16,18-2 0-1,7 7-3-15,0 10 3 0,-6 9-41 16,-1 13 4-16,-7 4-59 16,-11 2-133-16,0 0-370 15</inkml:trace>
  <inkml:trace contextRef="#ctx0" brushRef="#br0" timeOffset="119710.29">4836 10886 1235 0,'0'0'157'15,"0"0"-139"-15,0 0-2 16,0 0-16-16,0 0-35 0,0 0-19 16,-15 13-351-16,-9-3-416 15</inkml:trace>
  <inkml:trace contextRef="#ctx0" brushRef="#br0" timeOffset="119876.04">4203 10888 1127 0,'0'0'119'0,"0"0"-119"16,0 0-19-16,0 0-105 15,0 0-133-15,0 0-425 16</inkml:trace>
  <inkml:trace contextRef="#ctx0" brushRef="#br0" timeOffset="122536.98">6070 11107 93 0,'0'0'269'16,"0"0"-103"-16,0 0-5 15,0 0-37-15,0 0-19 16,0 0 6-16,-9-94-56 16,9 82 22-16,0 1 0 15,0 6-47-15,0 1 25 16,0 2-23-16,0-1-17 0,0 3 18 15,0 0-29 1,0 0-4-16,0 0 0 0,0 0-17 16,0 0 13-16,0 21-11 15,2 5 15-15,7 2-4 16,-3-1 4-16,6 0 0 16,-1-10 0-16,-1-3 8 15,0-3-15-15,-3-7 7 16,-3-4 0-16,0 0-7 15,10-3 19-15,1-23-11 16,6-7-1-16,-2-5-34 16,-1-2 33-16,-7 5-10 15,-1 5 11-15,-6 9-8 16,-4 5 15-16,2 6-7 16,-2 5 0-16,0 5 14 15,2 0-12-15,0 0-2 16,3 0-14-16,7 5 6 0,0 8 7 15,5 5 1-15,0 0 0 16,3-2 10-16,2 3-10 16,2-5 0-16,6-3 7 15,-1-1-6-15,0-5-1 16,-3-5 0-16,-3 0-3 16,-4 0 15-16,-3 0-20 15,-5-12 8-15,1-2 0 0,-3 3 6 16,-3 1 0-16,-2 5-6 15,-1 1 0 1,0 4 10-16,-3 0-14 0,0 0 4 16,2 0-5-16,0 0-7 15,2 5-2-15,-1 9 14 16,-1-1-8-16,0-4 6 16,0 1 2-16,0-3 0 15,-2-3 1-15,0-1-10 16,0-3 6-16,0 0 3 15,0 0-4-15,0 0 15 16,0 0 0-16,0 0-3 16,0 0-7-16,0-15-1 0,0-1-1 15,-2-2 1 1,-4 3-2-16,1 2 4 0,-1 2-2 16,-2 6 0-16,4 2 0 15,-5 3-12-15,1 0 1 16,-6 4-3-16,-3 20 10 15,-2 6-4-15,-1 5 8 16,5 0 0-16,3-3 1 16,6-6-5-16,3-6 4 15,3-9 0-15,0-5-3 16,0-4-7-16,0-2 2 16,0 0 8-16,17-19 9 15,2-10-9-15,3-6-49 16,3 1 25-16,-5 7 16 15,-2 3 10-15,-2 6-2 16,-5 7 16-16,-3 4 12 0,-3 7 13 16,0 0-41-16,-1 0-3 15,3 10-7-15,3 9 20 16,2 1-4-16,1 1 1 16,3-5-3-16,-1-4 22 15,1-6-23-15,-3-3-2 16,0-3 33-16,3 0-32 15,1-15 17-15,2-11-19 16,1-7 11-16,1-4-18 16,-2-2 7-16,-3-1 0 15,-5 0-13-15,-5-1 23 16,-1 2-10-16,-5 5 2 0,0 8 4 16,0 9 19-16,0 9-23 15,0 7-1-15,0 1-1 16,0 0 0-16,0 0-4 15,0 4-10 1,-5 16 13-16,-5 10-10 0,-6 8 11 16,3 4 0-16,0 7-3 15,-1 0 9-15,3 4-6 16,-1-3 0-16,6-4 1 16,4-6-4-16,2-10 3 15,0-6 0-15,0-6-7 0,2-8 10 16,6-4-3-1,4-6 0-15,1 0 5 0,3 0-5 16,9 0 0-16,-1-16 0 16,5-6-10-16,0-7 0 15,0-3 10-15,0-2-1 16,-5-2-4-16,-3 4 4 16,-6 2 1-16,-3 9 0 15,-6 8 17-15,-4 7-16 16,-2 6 16-16,0 0-17 15,0 0-17-15,0 0 14 16,0 8-27-16,0 17 30 16,0 3-2-16,0 6 4 15,0 0-2-15,-2-2 0 16,2 0 7-16,0-9-7 0,0-2 0 16,0-9 1-16,2-8-6 15,5-2 8-15,-1-2-3 16,4 0 17-16,3-14-15 15,5-11 4-15,4-7-6 16,0-1 0-16,1 1-11 16,-4 1 16-16,-1 5-5 15,1 4 0-15,-9 4 3 16,1 7-3-16,-7 4 5 16,2 3-3-16,-6 4 9 15,0 0-11-15,2 0-4 16,-2 0 2-16,2 6-15 15,-2 14 15-15,2 3 2 16,3 1 0-16,-1 3 18 0,5 2-14 16,2-3-4-16,4-4 0 15,1-2 8-15,2-8-18 16,2-5 10-16,-2-7 0 16,2 0 24-16,2-5-18 15,3-16-2-15,0-8-4 16,-4 1-6-16,4 0 3 15,-5 0-8-15,-2 0 11 16,2 1-11-16,-2 1 12 16,-3 4-1-16,-1 2 0 15,-3 4 2-15,-2 4-4 16,-7-1 2-16,-2 8 0 16,0 1-13-16,0-1 25 15,0 5-12-15,0 0 0 0,0 0 6 16,0 0-11-16,0 0 5 15,0 0 0-15,-7 0-13 16,-3 5 13-16,-4 11 0 16,-1 2-2-16,-1 6-1 15,3 2-3-15,6-2 6 16,7-2-5-16,0-2-10 16,11-4 12-16,16-7 3 15,6-5 59-15,0-4-50 0,1 0 20 16,-9-13-23-1,-5-3 1-15,-9 0 4 0,-7 2-11 16,-4 1-39-16,0 0-10 16,-6 3-150-16,-15-4-178 15</inkml:trace>
  <inkml:trace contextRef="#ctx0" brushRef="#br0" timeOffset="124285.23">8250 10993 346 0,'0'0'280'15,"0"0"-180"-15,0 0-52 16,0 0 2-16,0 0-4 16,0 0-2-16,0 0 20 15,71-43-29-15,-60 28-11 16,-4-6-3-16,0 1-1 16,-1-2-20-16,0 1 2 15,4 0 11-15,-1-2-11 0,-1 6-2 16,-3 1 0-1,0 3 21-15,-3 6-19 0,0 5 22 16,-2 2 11-16,0 0-35 16,0 0 0-16,0 0-32 15,0 20 32 1,-2 6-2-16,-8 6 4 0,0 2-2 16,-1 1 3-16,3 2 4 15,6-1 7-15,2-5-12 16,0-7 1-16,0-8 9 15,0-7-9-15,5-6-3 16,6-3 2-16,4 0 13 16,8-8 23-16,6-14-33 15,2-9 2-15,3 1-14 16,-1 1 7-16,-2-2-11 0,-4 5-3 16,0 4-7-16,-7 5 21 15,-9 6 1-15,-5 5 2 16,-3 6 19-16,-3 0-22 15,0 0-30-15,0 20 8 16,0 10 22-16,0 2 27 16,0 3-24-16,-3-6 5 15,3-3 3-15,0-3-7 16,0-11 10-16,0-4-14 16,0-6 13-16,0-2-10 0,0 0-3 15,3 0 6 1,11 0 13-16,5-22-4 15,8-9-10-15,0 0-5 16,2-2-33-16,-5 3 11 0,-1 3 4 16,-8 8 18-16,-1 3 6 15,-5 8 0-15,-3 4-6 16,-6 4 25-16,2 0-25 16,3 0-3-16,0 10-10 15,-1 13 13-15,3 3 42 16,-5-1-37-16,0-2 3 15,0-4-6-15,-2-5 8 16,2-5-10-16,0-5 0 16,-2-4 2-16,3 0 8 15,-3 0-10-15,5 0 0 16,1-9 0-16,7-13-2 16,3-6-26-16,4 1 11 0,-2-4 17 15,5 5-15 1,-4 3 15-16,-1 0 0 0,1 9-1 15,-7 4 14-15,-1 6-3 16,-1 4-10-16,-2 0 0 16,1 0 21-16,3 18-14 15,1 3 3-15,0 5 17 16,3-1-15-16,-3-1-9 16,1-6-3-16,-1-2 1 15,3-4-12-15,-1-8 4 16,5-4-31-16,3 0 7 15,0-9-89-15,4-20 36 0,2-3-58 16,-2-6-67-16,-4 0-79 16,-5-2 165-16,-7 0 123 15,-3 3 54 1,-3 4 103-16,-1 3 26 0,-1 9-65 16,-1 7-14-16,1 8 28 15,-3 5-25-15,0 1-41 16,0 0-10-16,0 0-53 15,0 0-3-15,2 0 0 16,-2 11-6-16,0 22 0 16,0 11 6-16,0 10 0 15,-5 8 9-15,-11 8 2 16,-1 6-11-16,-3 9 6 0,-5-1-4 16,-4 4 14-16,0 6-16 15,0-2 0-15,0 1 2 16,4-11 3-16,8-16-5 15,3-20 0-15,5-17-36 16,9-17-21-16,0-12-124 16,0 0-66-16,0-23 3 15</inkml:trace>
  <inkml:trace contextRef="#ctx0" brushRef="#br0" timeOffset="124561.77">9373 10840 783 0,'0'0'188'16,"0"0"-51"-16,0 0-124 15,0 0 15-15,0 0 7 16,0 0-29-16,190-98-12 16,-184 110 2-16,-4 6-1 15,-2 3 5-15,0-2 2 16,-17 3 13-16,-14 2 34 15,-5-2-45-15,-2-2 40 16,-2-3-42-16,4-6 2 16,7-4-8-16,11-7 3 15,5 0-70-15,11 0-35 0,2-13-73 16,0-12-338-16</inkml:trace>
  <inkml:trace contextRef="#ctx0" brushRef="#br0" timeOffset="125484.66">9687 10726 554 0,'0'0'245'0,"0"0"-143"16,0 0-8-16,0 0-3 15,0 0-56-15,0 0 14 0,9-34-9 16,-7 31-37-1,-2 3 17-15,0 0-20 0,0 0-25 16,0 19 25-16,0 8-2 16,0 2 2-16,-2 0 0 15,-2-3 6-15,1-1-6 16,1-6 0-16,2-5 0 16,0-6 5-16,0-7-5 15,0-1 0-15,0 0 14 16,0 0-11-16,0-12-4 15,21-14 1-15,6-6-45 16,2-2 41-16,-6-1-12 16,0 8 16-16,-7 5 7 15,-10 8-2-15,-1 7 36 16,-3 6-9-16,-2 1-32 0,2 0 0 16,0 4-14-16,-2 17 14 15,2 10-2-15,0 1 9 16,2 0 5-16,2-6-12 15,5-4 6-15,5-6 4 16,1-5-10-16,6-8 0 16,-1-3 16-16,2 0-4 15,-1-6-2-15,-1-16-10 16,-7-6 8-16,1-2-16 16,-3-4 1-16,1-5 1 15,-3 0 0-15,-5-4-19 16,2 2 25-16,-2 0 0 0,-1 7 4 15,-1 7 16 1,0 13-16-16,-4 5 10 0,2 7 21 16,-2 2-25-16,0 0-12 15,3 0 2-15,-3 0 0 16,0 0-17-16,0 4 6 16,0 16 11-16,3 10-8 15,1 11 18-15,3 5 0 16,-1 2-8-16,3 1 6 15,-2 0 2-15,0-5-10 16,-1-4 0-16,-4-8-6 16,3-6 14-16,-5-8-8 15,0-8 0-15,0-6-14 0,0-4 7 16,0 0-28-16,0 0 29 16,-11-5-25-1,-5-16 31-15,-4-2-12 0,4-3 10 16,5-6 4-16,7 3 33 15,4 3-6-15,0 2 0 16,13 4 38-16,16 1-52 16,11 4 17-16,9 1-7 15,1 2-21-15,-2 4 14 16,-5 4-18-16,-10 4 0 16,-10 0-10-16,-14 0-11 15,-9 0-22-15,0 0-48 0,-27 0-202 16,-18 0-32-16</inkml:trace>
  <inkml:trace contextRef="#ctx0" brushRef="#br0" timeOffset="125671.55">9177 10291 935 0,'0'0'346'0,"0"0"-316"16,0 0-27-16,0 0-6 16,0 0-43-16,0 0-115 0,-132 83-65 15,110-50-359 1</inkml:trace>
  <inkml:trace contextRef="#ctx0" brushRef="#br0" timeOffset="127665.14">2425 12537 184 0,'0'0'187'0,"0"0"-51"16,0 0 26-16,0 0-35 15,0 0-27-15,0 0 21 0,-20-2-48 16,20 2 6-1,0 0-46-15,18-2-27 0,17-1 29 16,19 2-23-16,17-6-7 16,14 1 5-16,2-2 0 15,-2-1-10 1,-14-5 0-16,-15 0-41 0,-16 0 30 16,-16 0-13-16,-13 3 16 15,-7 3-9-15,-4 0 34 16,0 1 28-16,0-2-13 15,0 4-25-15,0-2 1 16,0 5-8-16,-2 1 8 16,2 1-13-16,0 0 5 15,0 0 0-15,0 0-4 16,0 0 8-16,0 0-5 0,0 0 1 16,0 0 0-1,0 0 0-15,0 0 1 0,0 0-1 16,0 0 0-16,0 0 5 15,0 0-5-15,0 0 0 16,0 0 2-16,0 0 5 16,0 0 0-16,0 0-7 15,0 0 29-15,0 0-28 16,0-2 17-16,0 2-17 16,0-3 10-16,0-1-12 15,0-1 2-15,0-2-1 16,-6 1 0-16,1-4-11 0,1 1 10 15,0-4 1 1,2 1 0-16,0 3-2 0,2 2 5 16,-4 2-3-16,4 5 0 15,-2 0 12-15,2 0-12 16,0 0 0-16,0 0 5 16,0 0-19-16,0 0 11 15,0 0-23-15,0 0 19 16,14 0-11-16,6 0 18 15,6 0 3-15,-1 0 4 16,-7 0 0-16,-7 0-7 16,-7 0 0-16,-4 0-6 15,0 3-9-15,0 1 6 16,0 4-12-16,-6 4 21 16,-5 2 18-16,-1 3-18 0,-1-2 0 15,2 4-5 1,-2 2 16-16,-2 3-11 0,1 1 0 15,3-4 0-15,5 0-5 16,2-3 5-16,4 0-64 16,0-3-78-16,8-2-99 15,11-8-166-15</inkml:trace>
  <inkml:trace contextRef="#ctx0" brushRef="#br0" timeOffset="128535.64">3862 12250 281 0,'0'0'570'15,"0"0"-430"-15,0 0-62 16,0 0 0-16,0 0-36 16,0 0 18-16,-4-77-21 15,4 77-32-15,0 0 11 16,0 0-18-16,0 0-1 16,0 0-15-16,0 23 4 15,0 7 12-15,0 4-3 16,0-1 14-16,2 0-14 0,0-8 3 15,3-4 0 1,-3-5 1-16,3-7 2 0,-3-8-3 16,0-1 0-16,1 0 10 15,-1 0-24-15,4 0 14 16,5-8 0-16,7-11 5 16,3-8-5-16,0 5 0 15,-3 2-4-15,-5 6 5 16,-3 8-3-16,-4 3 2 15,-3 3-7-15,-3 0-6 16,2 0-5-16,2 11-1 16,0 7 15-16,4 4-6 15,-4 2 8-15,-2-2 2 0,3-1 0 16,-5-9 13 0,2-5-10-16,0-7-3 15,-2 0 14-15,2 0-11 0,2 0 21 16,2 0 1-16,2-16-14 15,3-10-6-15,1-2-5 16,3-4-1-16,1-2-7 16,4 4-11-16,-2 1 12 15,2 4 5-15,-7 9 2 16,-2 4 9-16,-1 6-2 16,-6 6-1-16,-2 0-6 15,0 0-3-15,0 11 3 16,5 14-4-16,-1 5 4 15,4 4 9-15,-4 0-9 0,1-2-4 16,-1-2-68-16,4-3-70 16,-2-8-117-16,1-13-276 15</inkml:trace>
  <inkml:trace contextRef="#ctx0" brushRef="#br0" timeOffset="129786.78">4500 12264 468 0,'0'0'495'0,"0"0"-380"16,0 0-62-16,0 0-42 15,0 0-9-15,0 0 36 16,127-4-34-16,-105 4 2 0,-3 0 0 16,-4-4 10-16,-4-2-16 15,0-2 10-15,-2-2-9 16,-2 0 25-16,0-4-26 15,-5-3-14-15,-2 3-3 16,0-1-28-16,0 3 38 16,0 0-15-16,0 3 16 15,-4 2-5-15,-6 2 11 16,-1 3 0-16,-2 2 0 16,-1 0 4-16,1 2-6 15,2 14 3-15,0 5-1 16,0 2 43-16,4 6-29 15,0 0 12-15,7 2 23 16,0-1-46-16,0-1 30 0,9-6-12 16,11-3-16-16,1-3 24 15,0-7-29-15,4-7 1 16,6-3 13-16,2 0-13 16,6-12-1-16,3-11-16 15,-2-10-59-15,-2 1-28 16,-2 0-1-16,-11 4 27 15,-6 6 58-15,-3 6 19 16,-5 2 18-16,-2 4 40 16,-2 0-7-16,-3 2 32 15,1 4-49-15,-5 1-17 0,0 2 29 16,0 1-45-16,0 0 5 16,0 0 4-16,0-3-8 15,0 3 0-15,-11 0-2 16,-7 0 0-16,-1 0-3 15,0 13 4-15,1 7-1 16,0 1 0-16,5 4 0 16,2-1-6-16,6-2 6 15,0-6 0-15,5-6-8 16,0-3 8-16,0-7 0 16,0 3-1-16,0-3 10 15,0 0-2-15,0 0-7 0,8-3 0 16,11-16-4-16,4-5-2 15,-3 0-9 1,5-2 1-16,-8 3 13 0,1 4-6 16,-5 4 9-16,-4 7-2 15,-2 2 52-15,-3 6-49 16,-4 0 12-16,0 0-15 16,3 0-9-16,-1 17 9 15,2 11 11-15,0 2-9 16,4 4 18-16,-2-2-14 15,3-4-6-15,0-4 0 16,0-10 8-16,-2-6-8 16,-5-4 0-16,0-4 0 15,4 0 22-15,3-2-17 16,5-17 5-16,4-6-10 0,2-3 10 16,-2-2-22-16,-1 6 12 15,1 0 0-15,-5 7-8 16,3 8 10-16,-7 0-2 15,1 9 0-15,-2 0-6 16,1 0-2-16,0 9 0 16,0 10 8-16,0 8 2 15,-5 1 7-15,0 2-8 16,1-4 1-16,-5-4 12 16,2-5-15-16,-2-5 1 15,0-7 0-15,0-2 5 16,0-3-2-16,0 0-3 0,5 0 14 15,2-15-9 1,6-13-10-16,5-10-15 0,7-2 6 16,1-2 0-16,0 6 12 15,-1 5 2-15,-5 9 0 16,-1 11 3-16,-4 7-3 16,-4 4 0-16,2 0 7 15,3 10 10-15,0 14-17 16,-1 8 15-16,3 2-4 15,-3 0-3-15,3-2-8 16,1-4 0-16,-4-4-19 16,5-9-33-16,3-15-251 15,-2 0-450-15</inkml:trace>
  <inkml:trace contextRef="#ctx0" brushRef="#br0" timeOffset="132517.6">14264 10710 487 0,'0'0'268'0,"0"0"-113"15,0 0-24-15,0 0-57 16,0 0 14-16,0 0 7 15,0-42-69-15,0 42 8 16,0 0-18-16,0 0-12 16,0 0 6-16,0 0-10 15,0 0-2-15,0 16-12 16,0 14 11-16,0 8 3 16,0 3 0-16,0-2 6 15,0 0-10-15,0-10 4 16,0-4 0-16,0-7 0 15,0-11 7-15,0 0-7 0,0-7 0 16,0 0 6-16,0 0 2 16,0 0-8-16,0-2 3 15,2-17 0-15,13-5-3 16,6-2 0-16,-1-2-1 16,5 2-12-16,2 4 5 15,-6 5 8-15,0 6-5 16,-9 5-8-16,-4 6 0 15,-4 0 13-15,1 0-2 16,-1 12-7-16,0 12 4 16,-4 6 5-16,0 2 0 15,0 0 9-15,0-2-6 0,0-6-3 16,-4-5 0 0,2-9 9-16,2-5-13 0,0-5 4 15,0 0 0 1,0 0 22-16,0 0-20 0,0-15 10 15,6-14-12-15,15-4-26 16,3-2 26-16,0 1-13 16,3 2 5-16,0 2-4 15,-5 5 8-15,-3 11 4 16,-9 2-2-16,-5 12 11 16,-5 0-7-16,0 0-2 15,0 0 1-15,0 7-11 0,0 18 20 16,0 6-1-16,-5 3-1 15,-3 2 4-15,2-2-12 16,6-1 0-16,0-8 0 16,0-4 1-16,0-9 3 15,0-6-4-15,0-6 0 16,0 0-5-16,10 0 0 16,5-2 10-16,3-16 0 15,7-11 2-15,2 1-7 16,-1-4-2-16,1 0-7 15,-3 4 10-15,-3 3-1 16,-4 2 0-16,-3 8 4 16,-3 6 25-16,-7 3-23 15,-2 6 9-15,4 0-15 16,-2 0 0-16,2 9 0 0,1 16 0 16,1 5 2-1,0 2 3-15,-4 0-3 0,-2 0-2 16,-2-4 0-16,0-4-40 15,0-5-14-15,3-5-101 16,7-10-155-16,4-4-182 16</inkml:trace>
  <inkml:trace contextRef="#ctx0" brushRef="#br0" timeOffset="134024.99">15138 10802 55 0,'0'0'99'16,"0"0"67"-16,0 0 6 15,0 0-1-15,0 0-30 16,0 0-52-16,0 0-27 15,0 0-12-15,0-9-27 16,0 2 16-16,0-1-6 16,0 2-12-16,0 1 48 0,0 5-34 15,0-3 8 1,0 3-16-16,0 0-26 16,0 0 4-16,0 0-5 0,0 3-3 15,-2 12-19-15,-8 5 27 16,-1 8-5-16,1 2 0 15,-2 2 6-15,1 1-3 16,5-8-3-16,4-7 0 16,2-7-8-16,0-9-23 15,17-2 31-15,18-5 5 16,8-18 11-16,-3-8-32 16,-7-3-6-16,-6 0-21 15,-11-1 39-15,-11 6-22 0,-5-1 26 16,0 2 23-16,-16 6 21 15,-7 4 14-15,-3 6-42 16,-3 8-10-16,0 4 13 16,4 0-14-16,7 0-5 15,7 0 0-15,11 6-29 16,0 4 29-16,0-1-26 16,25 2 26-16,4-1 7 15,4-2-4-15,7 0-3 16,0-2 0-16,7-3 15 15,0-1-26-15,0-2 11 16,-3 0 0-16,-1 0-22 16,-5-5 25-16,-3-7-3 15,-4 2 0-15,-8 2 13 16,-7 2 0-16,-10 6 6 0,-4 0-16 16,-2 0 14-16,0 0-17 15,0 0-14-15,0 12 4 16,0 6 10-16,0 5 5 15,0 0-5-15,-2-2 0 16,2-7 2-16,-2-3-1 16,2-7-1-16,0 1 0 15,0-5 10-15,0 0-10 16,0 0 4-16,0 0-4 16,-2 0 33-16,-2 0-32 15,-2-11 6-15,-2-7-7 16,-5 1-4-16,-1-2 1 0,1 1 3 15,-1 6 0 1,1 3 1-16,-1 2 5 0,1 5-6 16,-3 2 0-16,-1 0-8 15,-1 0 1-15,-4 14 7 16,2 10 0-16,1 5-7 16,11 0 7-16,6 0-4 15,2-3-9-15,0-6-28 16,22-5 35-16,7-9-8 15,2-6 14-15,3 0-18 16,1-26 18-16,-1-10-18 16,-1-8 5-16,0-4 1 15,-6-4 12-15,-4-5 0 0,-6-2 0 16,-3-10 5 0,-8-3-5-16,-6 3-1 15,0 11-3-15,0 17 8 0,0 17 29 16,0 14 2-16,0 8-24 15,0 2 6-15,0 0-17 16,0 7-12-16,0 20 7 16,0 9 10-16,0 8 7 15,-4 4-6-15,-5 0-4 16,-2 4 27-16,2 0-24 16,3-2-5-16,3-1 0 15,3-7 8-15,0-4-8 16,0-6 0-16,5-6 3 15,8-9-6-15,1-6 3 0,3-7 0 16,7-4 5-16,8 0 6 16,11-4-2-16,3-19-9 15,1-2 7-15,-5-3-14 16,-4-4-7-16,-9-1 2 16,-11-1 9-16,-7 5-28 15,-9 0 31-15,-2 5 0 16,0 8 1-16,0 5 10 15,-6 4-11-15,-7 7-9 16,-8 0 1-16,1 0-11 16,-2 18 19-16,2 8 0 15,2 9-2-15,7 2-12 16,4 6 14-16,7-3 0 0,0-4-7 16,27-3 17-16,13-6 0 15,6-7 6-15,6-9-7 16,4-5 12-16,0-6-20 15,0-6-1-15,2-15 0 16,-6-9-103-16,-7 0-115 16,-9 0-212-16</inkml:trace>
  <inkml:trace contextRef="#ctx0" brushRef="#br0" timeOffset="134556.72">14561 11315 469 0,'0'0'212'0,"0"0"-162"16,0 0-30-16,0 0 24 15,0 0 119 1,0 0-21-16,-434-68-15 0,432 67-18 15,2 1-80-15,52 0-27 16,41 0-3-16,46 0 15 16,42 0-4-16,33 0-10 15,29 0 0-15,13 0 6 16,5 0-6-16,-16-3 0 16,-29-1-1-16,-29-2 10 15,-35-1-10-15,-41 0 1 0,-33-1 0 16,-35 2 55-16,-24 4-42 15,-11 0 23-15,-6 2-8 16,-2 0-13-16,0 0-30 16,0 0 6-16,0 0-68 15,-4 0 4-15,-21 14-284 16,-14 0-233-16</inkml:trace>
  <inkml:trace contextRef="#ctx0" brushRef="#br0" timeOffset="135923.06">4558 12462 57 0,'0'0'188'0,"0"0"-148"16,0 0-25-16,0 0-15 15,0 0 7-15,0 0-4 16,-341 60-3-16,290-44 20 0,0-2 6 16,4 0 16-1,9-4 44-15,7-2-3 0,8-3-17 16,13-3 22-16,4-2 1 16,6 0 12-16,0 0 18 15,0 0-53-15,0 0-6 16,0 0-6-16,0 0-35 15,0 0 20-15,18 0-39 16,28 0 11-16,27 5 33 16,41-5-38-16,33 7 3 15,22-3-7-15,25-1 10 0,13 2-16 16,7-3 4-16,-2 0 0 16,-18-2 3-1,-27 2 1-15,-40-2-4 0,-36 0 0 16,-42 0 11-16,-24 0-11 15,-21 0 4-15,-4 0-3 16,0 0 7-16,0 0-8 16,-2 1-42-16,-22 11-87 15,-8 1-91-15,-7-3-219 16</inkml:trace>
  <inkml:trace contextRef="#ctx0" brushRef="#br0" timeOffset="138539.35">3202 14265 378 0,'0'0'135'0,"0"0"-38"15,0 0-25-15,0 0 33 16,0 0 53-16,0 0-60 16,8-32-27-16,-8 28 6 15,2 0-49-15,-2 0 2 16,0 2 1-16,0 2-28 16,0 0 14-16,0 0-17 15,0 0-7-15,0 0 0 0,0 0-16 16,-2 4 21-1,-12 14-13-15,-1 8 30 0,1 4-14 16,1 5-1-16,6 2 1 16,3 3 6-16,4-1 3 15,0-7-6-15,0-4 2 16,11-10-1-16,0-6-5 16,-2-9 0-16,0-3 4 15,2 0 12-15,5-5-1 16,8-23 9-16,4-4-6 15,5-12-5-15,-5-2-18 16,-4-3 5-16,-3-4-27 16,-10 8 19-16,-7 6-45 15,-4 4 21-15,0 12 31 16,0 10 2-16,0 6 21 0,-2 5-8 16,-9 2-6-16,-4 0-16 15,-6 11 4-15,-3 12 4 16,-3 10-13-16,4 6 15 15,4 5-2-15,3 5 2 16,7-1 1-16,5-2 13 16,4-5-16-16,0-10 0 15,15 0-6-15,10-9-2 16,6-8 8-16,0-8 13 16,2-6 9-16,3 0 20 15,-2-20-33-15,2-6-8 16,-3-3 10-16,-4 4-6 0,-2-1-5 15,-5-1 0 1,-2 4 2-16,-2 0-19 0,-3 1 17 16,-1 6 0-16,-5 0-6 15,-3 10 15-15,-4 0-16 16,-2 6 7-16,0 0-18 16,0 0 15-16,0 0-30 15,0 8 19-15,-6 14 3 16,-5 10 19-16,4-1-8 15,2-2 0-15,5 0 5 16,0-5-6-16,0-7 1 16,0-5 0-16,5-5-10 0,2-5 6 15,-3-2 2 1,5 0-5-16,2 0 14 16,7-9 34-16,5-10-41 0,-2-4 0 15,2 4-11-15,-3-4 11 16,1-2-6-16,-4 1-5 15,1 2 11-15,-3 3 1 16,-5 12 0-16,-6-2-1 16,-4 9 36-16,0 0-36 15,0 0-15-15,0 4-16 16,0 18 31-16,0 9 6 16,0 0-6-16,7 1 0 15,8-4 6-15,3-5-4 16,2-7-2-16,2-8 0 15,0-8 6-15,3 0-4 0,4-7 16 16,-2-20-17-16,0-5-1 16,-3-13 0-16,-4 1-14 15,-2-4-12-15,-5-2-27 16,-4 1 51-16,-7-4-5 16,3 9 7-16,-3 7 40 15,1 14-28-15,1 5 17 16,-4 8 2-16,0 8-23 15,0 2 5-15,0 0-13 16,0 0-19-16,0 2 17 16,0 20-33-16,-4 10 35 15,-8 6-1-15,3 9 12 16,1 4-16-16,1 2 5 16,5 5 0-16,2-10 6 0,0-3-5 15,0-4-1-15,0-9 0 16,0-6 5-16,6-10-7 15,-1-6 2-15,-3-8-68 16,0-2 14-16,0 0-56 16,-2-20 28-16,0-8-198 15,0-6-363-15</inkml:trace>
  <inkml:trace contextRef="#ctx0" brushRef="#br0" timeOffset="138678.28">4043 14293 403 0,'0'0'289'0,"0"0"-229"0,0 0-40 15,0 0 8 1,0 0 4-16,0 0-23 16,16-6 4-16,-12 6-13 0,1 0-76 15,1 0-101-15,1-3-61 16</inkml:trace>
  <inkml:trace contextRef="#ctx0" brushRef="#br0" timeOffset="138846.79">4175 14119 358 0,'0'0'0'0,"0"0"-43"0,0 0-50 15,0 0 49-15,0 0-134 16</inkml:trace>
  <inkml:trace contextRef="#ctx0" brushRef="#br0" timeOffset="139100.23">3976 14249 424 0,'0'0'498'0,"0"0"-372"0,0 0-16 16,0 0-18-16,0 0-68 16,0 0 6-16,141-70-23 15,-105 59 0-15,-5 4 3 16,-4 5-10-16,-8-3 0 16,-5 2-8-16,-3 3-60 15,-7 0-126-15,-4 0-177 16</inkml:trace>
  <inkml:trace contextRef="#ctx0" brushRef="#br0" timeOffset="140880.57">4172 14281 269 0,'0'0'440'0,"0"0"-312"16,0 0-8-16,0 0-56 15,0 0-24-15,0 0 11 16,3-52-48-16,-1 52 15 16,-2-3 7-16,0 3-9 15,0 0 16-15,0 0-32 16,0 0 0-16,0 0-9 16,0 0-3-16,0 0 10 15,0 9-1-15,0 14 3 16,0-2 0-16,-5 4 0 0,1 0 0 15,-1 3 1 1,3-2 3-16,0-1-4 0,2-3 0 16,0-2 6-16,0-6-9 15,0-7 3-15,9-2-14 16,18-5 14-16,6 0 35 16,8-18-6-16,1-8-29 15,-5-5 0-15,-1-3-1 16,-7-5-33-16,-4-5-1 15,-7-1 31-15,-5-7-28 16,-4 6 28-16,-4 1-7 16,-3 4 22-16,-2 11-5 0,2 7 0 15,0 1 2-15,-2 10 49 16,2 6-51-16,-2 1 16 16,0 3 34-16,0 2-54 15,0 0 7 1,0 0-9-16,0 0-9 0,0 0-3 15,0 20-1-15,-4 7 13 16,-12 9-1-16,3 5 2 16,-3 5-4-16,5 2 3 15,0 2 0-15,2 2 7 16,4-8 0-16,3-1-7 16,2-10 0-16,0-8-1 15,0-9-5-15,0-4 6 0,14-6 0 16,3-6 10-1,6 0 2-15,2 0-4 0,4-8-8 16,0-13 5-16,0-4-12 16,-3-6 2-16,0-1-5 15,-1 0-9-15,-7 2 21 16,-5 0-2-16,-2 8 0 16,-3 6 12-16,-4 9-12 15,0-2 10-15,-4 7-7 16,0 2 29-16,0 0-25 15,0 0-4-15,0 0-2 16,0 0-1-16,0 0-2 16,0 0-1-16,0 0 3 15,0 11-8-15,0 6 8 0,0 1 0 16,0 5-1 0,0 6 0-16,0 0 1 0,0 0 0 15,5 0 4-15,-3-8-5 16,4-3 2-16,4-9-1 15,-2-4 0-15,5-5 5 16,8 0-5-16,1 0 9 16,5-7-4-16,0-9 6 15,0-2-11-15,-1-3 0 16,-4 1-1-16,-3-2-5 16,-9 3 6-16,-1-1 0 15,1 3 6-15,-4 3 1 16,-2 0-7-16,3 4 0 0,-3 2-4 15,-2 4 6 1,1-4-2-16,-3 4 0 16,0-1-3-16,0-2-11 15,0 1 23-15,0-1-9 0,0 4 11 16,0-3-3-16,0 0-8 16,0 0 0-16,-3 1 8 15,-1 5-4-15,0 0-4 16,-1 0 0-16,1 0-8 15,-2 0 7-15,-4 0 1 16,-3 0 0-16,-1 9 0 16,1 7-13-16,0 5 13 15,4 8 0-15,2 5-16 0,5 4 13 16,2 0 2-16,0 0 1 16,0-6 0-16,16-5-4 15,6-13 4-15,0-6 0 16,3-8 3-16,4 0 5 15,4-12 16-15,3-14-15 16,-1-6-2-16,-4-5-4 16,1 2-3-16,-8-6 0 15,-3-1-5-15,-6 9 0 16,-3-2 5-16,-6 11 6 16,-4 8-5-16,0 10 36 15,-2 0-37-15,3 3 0 16,-3 3-5-16,2 0 6 15,-2 0-2-15,2 0-6 0,2 3-12 16,-2 18 14-16,4 11-2 16,-2 5 7-16,0 5-13 15,3-3 3-15,-1-4 10 16,-2-7 0-16,4-11 3 16,1-7-9-16,1-5 6 15,4-5 0-15,4 0 10 16,2 0-6-16,5-5-1 15,-1-12-3-15,3-3 11 16,-1-8-11-16,1 0 0 16,0-2 0-16,-5-2-3 15,3 0 5-15,-3-1-2 0,-4 1 4 16,0 6 9 0,-7 9-9-16,-5 7-4 0,-6 3 2 15,0 7-9-15,0 0-4 16,-2 0-9-16,-18 4 17 15,3 13-7-15,1 3-1 16,9 2 7-16,7 0-2 16,0 4-10-16,9 1 12 15,18-6 4-15,9-1 0 16,-3-3 13-16,-9-5-13 16,-8-7 0-16,-14-1 9 15,-2-4-12-15,-4 0 3 16,-27 0 0-16,-16-4-4 0,-14-13-49 15,-10-15-145 1,-7-5-222-16</inkml:trace>
  <inkml:trace contextRef="#ctx0" brushRef="#br0" timeOffset="141033.24">5198 13848 620 0,'0'0'569'0,"0"0"-569"16,0 0-158-16,0 0-63 16,0 0-69-16,0 0-170 0</inkml:trace>
  <inkml:trace contextRef="#ctx0" brushRef="#br0" timeOffset="152614.1">3642 15422 55 0,'0'-7'262'16,"0"-4"-138"-16,0 7-17 16,0-1-25-16,2-2 35 15,0 2 7-15,3 5-58 16,-3-5 9-16,0 5-23 15,-2 0-38-15,0 0-2 16,2 0-12-16,6 10-18 16,-2 17 14-16,3 6-19 15,-3 3 23-15,4 0 12 16,-6-9-8-16,2-8 13 16,-3-6-17-16,-1-8 0 15,0-2 4-15,-2-3 8 0,0 0 0 16,0 0 9-16,0-12-15 15,0-15 16-15,4-5-22 16,2-8-7-16,0 5 3 16,-4-4-15-16,-2 7 19 15,0 6 0-15,0 7 1 16,0 2-15-16,-11 11 10 16,0 6 4-16,-7 0-22 15,-4 2 23-15,-5 26-1 16,-6 14 0-16,-5 10 2 15,-3 9 2-15,4 9 1 0,5 1 12 16,10 4 49 0,9-1-46-16,11-3 15 0,2-10-11 15,2-15-23-15,23-11 18 16,4-13-19-16,8-17 0 16,7-5 39-1,6-5-31-15,6-31 25 0,0-8-32 16,-6-5 9-16,-7 3-6 15,-5 6-4-15,-11 4 0 16,-5 10-6-16,-2 8 10 16,0 4-6-16,-3 11 2 15,1 3-3-15,-5 0-11 16,-1 0 5-16,-3 12-15 16,-5 7 15-16,-2-1 7 0,0 3 2 15,-2-1 0-15,0-3 6 16,0-3-6-16,0-2 0 15,0-2 0-15,0-2 0 16,0-4 7-16,0-4-7 16,0 0 0-16,0 0 6 15,0 0 3-15,0 0-9 16,0 0 0-16,0 0 7 16,0 0 3-16,0 0-10 15,0-4 0-15,-2-14 9 16,-6 1-11-16,1-2 2 15,-1-1 0-15,0 4-3 16,-1 8 8-16,-1 0-5 0,0 7 0 16,-5 1-2-16,-1 0-8 15,1 0 10-15,-6 5 0 16,-1 13-14-16,0 5 16 16,0 8-2-16,1 7 0 15,6 0 1-15,1 2-5 16,8-4 4-16,4-6 0 15,2-4-7-15,0-11 9 16,0-5-2-16,0-10 0 16,0 0 4-16,6 0-4 15,10-20 0-15,4-14 5 16,2-7-13-16,5 0-36 0,0 0 10 16,-5 5 24-1,-4 11 4-15,-6 6 6 0,-6 12 0 16,-4 7 0-16,0 0-9 15,0 0 9-15,3 7-33 16,-1 12 24-16,4 8 9 16,-2 4 1-16,3-10 1 15,1-3 1-15,4 1 32 16,1-11-35-16,4-3 14 16,-3-5 6-16,1 0-14 15,1-4 20-15,4-22-24 16,3-8 7-16,-1-6-14 15,1-2 5-15,-5 1-9 16,-2 0 6-16,-8 1-19 16,0 4 22-16,-6 6 0 0,1-1 0 15,-3 8 21 1,2 6-15-16,-2 7 5 0,0 6 10 16,2 2-13-16,-4 2-5 15,0 0-3-15,0 0-12 16,0 2-4-16,0 24 12 15,0 9 4-15,0 15-2 16,0 13 19-16,-10 4-17 16,-1 9 0-16,-1 4 6 15,-1 5-1-15,1-1-4 0,-5 3-1 16,2 0 0 0,-1-10 1-16,1-16-9 0,1-10-1 15,6-25-97-15,3-16-12 16,5-10-172-16,0-6-98 15</inkml:trace>
  <inkml:trace contextRef="#ctx0" brushRef="#br0" timeOffset="152897.06">4177 15909 539 0,'0'0'249'0,"0"0"-88"16,0 0-77-16,0 0-30 15,0 0-11-15,0 0-24 16,113-130 4-16,-92 128-23 0,-8 2 10 16,1 0-22-16,-8 13-6 15,-2 8-2-15,-4 5 18 16,0 6 2-16,-6 5 37 16,-21-3 0-16,-6-3-28 15,-1-2 27-15,3-7-36 16,2-15 0-16,9-2 5 15,5-5-5-15,5 0-41 16,10-18-95-16,0-18-265 16</inkml:trace>
  <inkml:trace contextRef="#ctx0" brushRef="#br0" timeOffset="153177.96">4516 15570 797 0,'0'0'244'16,"0"0"-161"-16,0 0 14 16,0 0-41-16,0 0-45 15,0 0-11-15,0-23-2 16,0 37 2-16,0 13 0 16,0 18 4-16,0 9 6 15,-2 17-10-15,-19 0 0 16,-3 13 4-16,-5-3 2 15,2 0-6-15,1-6 0 0,3-2 4 16,5-8-18-16,3-10 6 16,3-15-108-16,6-14-6 15,2-12-237-15,4-14-127 16</inkml:trace>
  <inkml:trace contextRef="#ctx0" brushRef="#br0" timeOffset="154211.47">4371 15848 759 0,'0'0'161'0,"0"0"-37"0,0 0-22 16,0 0-71-16,0 0 4 16,0 0-24-16,147-117-10 15,-114 117 2-15,-6 0-3 16,-7 0-4-16,-4 18 4 15,-8 8-42-15,-3 6 34 16,-5 0-4-16,0 3 12 16,-5-3 22-16,-12-2-15 15,-3-7-5-15,-5-4-2 16,0-7 15-16,2-8-15 16,-2-3 0-16,5-1 2 15,-1 0 12-15,13 0-6 16,3-9-5-16,5-6 41 15,0-6-39-15,0 3 31 16,13-5-36-16,10 5 8 0,4 1-2 16,2 2 3-16,0 4-8 15,-5-1-1-15,-1 5 8 16,-8-3-9-16,-1 7 1 16,1-6 0-16,-2-1 6 15,3 3-6-15,-5-6 0 16,1 6-1-16,-8 0 2 15,0 2-1-15,-2 0 0 16,1 1 3-16,-3-1 1 16,2 5 1-16,-2-3-5 15,2 3 0-15,-2 0-11 16,0 0 11-16,0 0-18 0,0 8 18 16,0 10-15-1,0 5 19-15,0 3-4 0,2-5 0 16,0 1 3-16,6-4-3 15,-2-4 0-15,1-8 0 16,-1-2 9-16,-2 1-7 16,0-5-2-16,2 0 1 15,5 0 16-15,3-15-8 16,5-2-9-16,-1-6 5 16,0 5 0-16,0 1-2 15,-5-2-3-15,3 6 0 16,-8 6 1-16,2 5-2 15,-3 2 1-15,-3 0-1 16,4 0-14-16,-1 15-12 16,0 11 27-16,0-3-11 0,-3 3 18 15,1-4-7 1,-3-3 0-16,0-7 4 0,-2-3-6 16,0-4 4-16,0-5-2 15,2 0 0-15,3 0 17 16,0 0-14-16,1 0 2 15,3-19 2-15,5 1 1 16,-1-3-8-16,3-2 0 16,-1 5-4-16,1 1 9 15,-3-2-5-15,-2 12 0 0,-4-2 5 16,-1 7-15-16,-1 2 10 16,-1 0-11-16,3 11 2 15,0 10 1-15,2 4 8 16,-3-2 0-16,1 5 6 15,-3-6 4-15,1-4-10 16,-3-5 0-16,-2-3-2 16,3-6 11-16,-3-3-9 15,2-1 0-15,2 0 4 16,2 0-13-16,8-14 3 16,6-7-145-16,5-8-175 15,6 0-428-15</inkml:trace>
  <inkml:trace contextRef="#ctx0" brushRef="#br0" timeOffset="154893.1">5455 15763 167 0,'0'0'387'16,"0"0"-260"-16,0 0-86 15,0 0-32-15,0 0 39 16,0 0-41-16,8-5 20 16,-4 5 29-16,-4 0-54 15,3 0 22-15,-3 0-4 16,0 0-7-16,2 0 67 15,0 0-20-15,5-5 9 16,-2-7-16-16,-1-6-44 16,0-2-9-16,-4 3 0 15,0 0 8-15,0 2-17 16,0 2 9-16,-2 5 0 16,-6 2 41-16,-2 2-41 15,-1 4 3-15,0 0-3 0,-5 10 0 16,-2 16-10-16,3 6 10 15,2 4 0-15,1 0-2 16,10-2 6-16,2-6-4 16,0-5 0-16,0-9 3 15,2-7-10-15,12-7 7 16,3 0 0-16,6-10 54 16,4-13-50-16,4-6 3 15,-4-3-7-15,-2 2 11 16,-2 2-9-16,-4 2-1 15,-4 8 1-15,-1 4 33 16,-4 6-32-16,0 4 3 16,1 4-6-16,0 0-5 0,3 12-4 15,-2 20-8 1,-3 12 17-16,-4 11 0 16,-5 12 2-16,0 8 6 0,-2-4 4 15,-14 6 3-15,-2-3-12 16,-2 2-3-16,-2-8 0 15,2-10 5-15,2-17-1 16,4-15-4-16,8-18 6 16,2-8 9-16,1 0-1 15,-3-8 23-15,-2-28-19 0,6-21 9 16,2-11-24 0,0-12-3-16,8 0 0 0,13 4 5 15,6 0-6-15,4 5 1 16,3 3-21-16,-1 6 14 15,-2 4-42-15,-8 4 9 16,-17 4-138-16,-6 8-422 16</inkml:trace>
  <inkml:trace contextRef="#ctx0" brushRef="#br0" timeOffset="155052.01">5187 15499 1114 0,'0'0'102'16,"0"0"-102"-16,0 0 5 0,0 0-10 16,0 0-26-16,0 0-183 15,38 46-106-15</inkml:trace>
  <inkml:trace contextRef="#ctx0" brushRef="#br0" timeOffset="155536.88">6516 15406 579 0,'0'0'218'15,"0"0"-47"-15,0 0-75 16,0 0 1-16,0 0-21 0,0 0-39 16,31-118 5-16,-27 118-42 15,3 0 0 1,-1 16-15-16,4 17 16 0,-2 13-1 16,1 12 3-16,-5 9 5 15,1 5 5-15,-2 2-13 16,-3-5 0-16,0-2-3 15,2-14 9-15,0-5-12 16,0-7-15-16,0-10-82 16,1-8-50-16,-1-14-125 15,0-9-215-15</inkml:trace>
  <inkml:trace contextRef="#ctx0" brushRef="#br0" timeOffset="155916.25">6533 15441 693 0,'0'0'226'0,"0"0"-104"15,0 0 14-15,0 0-78 16,0 0-31-16,0 0-27 16,52-143 1-16,-17 135 12 15,0 4-13-15,-3 4-33 16,-5 4 20-16,-9 26-70 15,-10 7 36-15,-8 6 2 16,0 1 21-16,-15 2 17 0,-21 4 7 16,-6-2 0-16,-8 2 22 15,4-1-20-15,1-5 40 16,10-12 23-16,12-11-29 16,10-8 18-16,11-8-31 15,2-5-7-15,0 0 41 16,22 0-56-16,20-9 29 15,14-7-14-15,15-3-3 16,12 2-26-16,6 3-23 16,9-1-106-16,-2-2-91 15,3-5-423-15</inkml:trace>
  <inkml:trace contextRef="#ctx0" brushRef="#br0" timeOffset="156297.07">7639 15342 302 0,'0'0'277'0,"0"0"-74"15,0 0-35-15,0 0-26 0,0 0-33 16,0 0-45-16,-16-84 13 16,16 84-71-1,0 0-1-15,-2 0-5 0,-2 12-3 16,-5 20 3-16,-3 14 0 16,1 10 1-16,-3 6 1 15,2 2-2-15,-1 2 0 16,-3 1 0-16,5-3 2 15,-1-10-4-15,1-6 2 16,5-8-40-16,-2-12 12 16,6-5-89-16,2-11-59 15,0-12-102-15,0 0-298 0</inkml:trace>
  <inkml:trace contextRef="#ctx0" brushRef="#br0" timeOffset="156486.96">7559 15298 720 0,'0'0'261'15,"0"0"-160"-15,0 0-16 16,0 0-56-16,0 0-6 16,0 0-46-16,73-72-12 15,-42 72-69-15,-4 14-82 16,-7 8-114-16,-11 0-73 15</inkml:trace>
  <inkml:trace contextRef="#ctx0" brushRef="#br0" timeOffset="157609.1">7594 15545 86 0,'0'0'250'0,"0"0"-13"16,0 0-124-16,0 0 5 16,0 0-17-16,0 0 45 15,-60 56-30-15,97-77-95 16,15 2-17-16,6-4-4 15,2 1-43-15,1-4-26 16,-8 2-92-16,-11-1-13 16,-11-1 30-16,-10-6-61 15,-10 0 175-15,-9 1 30 16,-2-1 70-16,0 2 106 0,0 2-48 16,-13 3-7-1,1 7 8-15,6 8-72 0,1 5 9 16,5 3-21-16,0 2-23 15,0 0 35-15,0 0-43 16,0 0-2-16,0 0-3 16,0 12-1-16,0 18-8 15,0 10 13-15,0 10-13 16,0 5 29-16,-6-3-29 16,-3 7 0-16,0-5 2 15,-2-1 5-15,2-8-7 16,5-4 0-16,4-11 5 15,0-9-5-15,0-10 0 0,0-7 0 16,0-4-13 0,8 0 28-16,10 0-15 0,4-18 0 15,9-11 8-15,3-4-23 16,-1-3 13-16,-4 0 0 16,-8 1-19-16,-6 11 29 15,-6 2-8-15,-4 12 0 16,-3 8 5-16,0 2-7 15,0 0 2-15,-2 0 0 16,0 20-19-16,0 12 18 16,0 4 1-16,0 5 5 15,-2 2-1-15,2 3 25 0,0-8-29 16,4-1 0 0,17-8 8-16,-1-8 0 0,2-9-8 15,-6-6 0-15,-3-6 6 16,-4 0 0-16,0-14-6 15,-1-16 0-15,-1-6-12 16,-7 0-3-16,0-5 8 16,0 0 1-16,-2 7 6 15,-11-2-4-15,-3 9 4 16,3 8 0-16,4 6 34 16,2 9-32-16,7 0 15 15,0 4-16-15,0 0 16 16,0 0-29-16,0 0 12 15,2 0-3-15,16 0-13 16,2 0 21-16,4 4-5 16,1 0 0-16,0-4 9 0,-1 0-11 15,-1 0 2-15,1 0 0 16,-4-12-12-16,3-2 12 16,-4 0 0-16,-5 0 0 15,-3 6 1-15,-7 2-3 16,-1 6 2-16,-3 0 0 15,0 0-18-15,0 28 15 16,-9 8 3-16,-4 9 0 16,1 1 17-16,5 2-17 15,5-4 2-15,2-8 5 16,0-9 11-16,0-6-16 0,16-10-2 16,2-8 0-1,0-3 18-15,4 0-18 0,-4-23 0 16,-2-6 3-16,-6-3 1 15,-5-8-4-15,-3-6 0 16,-2 2-2-16,0-5 3 16,-7 9-1-16,-5 12 0 15,-5 7 1-15,2 16-2 16,-1 5 1-16,-6 5 0 16,4 22-7-16,5 9-19 15,8 5-30-15,5 1-123 16,0 4-89-16,7-10-109 15</inkml:trace>
  <inkml:trace contextRef="#ctx0" brushRef="#br0" timeOffset="159032.79">8673 15731 624 0,'0'0'245'0,"0"0"-157"0,0 0-18 16,0 0 14-16,0 0-77 15,0 0 12-15,154-343 2 16,-131 292-8-16,-10 16 71 16,-11 9-20-16,-2 16-35 15,0 10 3-15,-18 0-32 16,-18 13 0-16,-8 16-5 0,1 11 11 16,12 2-6-16,14 4 0 15,14-6-14 1,3-4 12-16,0-8-46 0,20-6 13 15,2-5 8-15,7-8-40 16,-2-1 62-16,4-6-8 16,-2 1 13-16,-6-1-4 15,-4-2 4-15,-7 0 0 16,-5 0 25-16,-3 0-9 16,0 0 20-16,3 4-14 15,0 4-19-15,2-3 20 16,-5 3-22-16,0 1-1 15,-1-5 0-15,-3-3 9 16,4-1-9-16,-1 0 9 0,4 0-5 16,3 0 55-16,6-9-49 15,4-13-5-15,2-1-7 16,-1 0 10-16,-4-4-13 16,1-4 5-16,-5 0-7 15,-1-1-8-15,-3 6 15 16,-3 8 0-16,-4 8-9 15,-2 6 13-15,0 4-8 16,0 0-11-16,0 14 12 16,-6 15-8-16,-7 4 11 15,1 5 0-15,1 5-5 16,7-2 11-16,0-2-6 16,4-8 0-16,0-5 4 0,0-6-4 15,0-11 0-15,0-6 0 16,0-3 3-16,4 0 13 15,5-3-13-15,4-11-3 16,0-12-8-16,5 2-1 16,0-2-13-16,0-5-14 15,2 8 35-15,-2 3-13 16,-1 1 14-16,1 9 3 16,-7 6-2-16,-1 4 33 15,-4 0-34-15,3 10 0 16,-3 16-4-16,2 6 20 15,-2 3-16-15,-6-3 0 0,2-2 10 16,-2-7-4 0,0-6-6-16,0-7 0 0,0-6-3 15,0-4 12-15,0 0-9 16,0 0 10-16,3-10-5 16,7-11-10-16,9-10-4 15,1-5-16-15,4-1 16 16,-4 3-14-16,0 6 23 15,-2 1 0-15,-4 7 8 16,-4 9 7-16,2 8 11 16,-3 3-20-16,2 0 29 15,0 3-24-15,0 20-11 0,0 8 14 16,-1 1-4-16,-2 2 1 16,1-7-11-16,-3-5 0 15,4-8-5-15,-1-4 5 16,1-6 0-16,6-4-6 15,2 0-48-15,2-4 25 16,0-11-71-16,3-6-25 16,3-5 46-16,-1-2-31 15,6-4 103-15,0-3 7 16,-2-1 8-16,2-4 47 16,-4 4 5-16,-11 6 13 15,-9 6 37-15,-7 12-63 16,0 6-21-16,-25 6-22 15,-8 0 6-15,-1 4-14 16,3 15 4-16,8 4 0 0,8 5-1 16,4 2 4-16,4 4-3 15,7 0 0-15,0 6 5 16,0 0-5-16,16 0 0 16,6 3 5-16,0-6-4 15,1 1 2-15,-6-1-3 16,1-10 0-16,-7 0 1 15,-3-8-1-15,-6-5 0 16,-2-2 1-16,0-9 12 16,0 1-13-16,-8-2 25 15,-5-2 22-15,-1 0-31 16,-1 0 39-16,-1-18-18 16,8-10-20-16,6-12 42 0,2-12-58 15,18-6 6 1,22-9-7-16,9-1 6 0,4-8-8 15,-6 6 2-15,-12 6-21 16,-14 12 15-16,-21 9-83 16,0 9-29-16,-31-2-224 15</inkml:trace>
  <inkml:trace contextRef="#ctx0" brushRef="#br0" timeOffset="159177.71">9371 15093 1025 0,'0'0'111'0,"0"0"-111"0,0 0-30 15,0 0-150-15,0 0-93 16</inkml:trace>
  <inkml:trace contextRef="#ctx0" brushRef="#br0" timeOffset="160009.79">2873 15638 31 0,'0'0'95'0,"0"0"-33"16,0 0 22-16,0 0 27 16,0 0-26-16,0 0-18 15,27-86 54-15,-20 72-62 16,-5 0 37-16,0 10-28 15,-2 0-1-15,0 4 30 0,0 0-65 16,0 0-28 0,-16 13 12-16,-11 24-1 0,-4 24-13 15,3 21 8-15,7 20 5 16,13 10 43-16,8 9-45 16,13 3-1-16,31-4-9 15,26-7 12-15,23-15-15 16,30-22 0-16,30-18-35 15,30-18-35-15,20-22-138 16,13-18-298-16</inkml:trace>
  <inkml:trace contextRef="#ctx0" brushRef="#br0" timeOffset="160857.76">10238 15119 211 0,'0'0'104'0,"0"0"7"15,0 0-6-15,0 0-20 16,0 0-30-16,0 0 18 15,167-122-46-15,-129 140 7 16,-2 24 2-16,-3 26 10 16,-8 25 58-16,-15 21-49 15,-10 20 15-15,-10 11 21 0,-44 7-72 16,-28 0 19 0,-25 8-24-16,-18-3-10 0,0-6 0 15,13-14-4-15,25-33-206 16,27-33-248-16</inkml:trace>
  <inkml:trace contextRef="#ctx0" brushRef="#br0" timeOffset="-65711.71">10084 1252 57 0,'-2'0'27'0,"2"0"0"16,0 0 9-16,0 0 11 15,0 0 42-15,0 0-23 0,0 0 0 16,0 0 23-16,-2 0-37 15,2 0 7-15,0 0-12 16,0-11-45-16,0-7 21 16,0-2-22-16,2 0-1 15,10 0 21-15,-2 3-20 16,-1 7 23-16,0 5-21 16,0 1 8-16,0 4-22 15,4 0 6-15,3 0 3 16,0 0-10-16,3 8 15 15,6 5-3-15,-2-1 0 16,4-1 4-16,-6-2-8 16,0-6 4-16,-5-1-4 0,-1-2-15 15,1 0 17-15,1 0-5 16,-1-8-12-16,1-9-28 16,-3-2 13-16,-1 0-21 15,-4 2 32-15,-2 2 11 16,-2 3 19-16,-3 0-7 15,-2 5 13-15,0 0-7 16,0 3 43-16,0 2-17 16,0 0-18-16,0 2 22 15,0 0-32-15,0 0 0 16,0 0-4-16,0 0-6 16,0 0-2-16,0 0-15 15,0 11 8-15,-9 15 1 16,-9 10 10-16,0 7 4 15,-4 10 0-15,-3 5 0 0,1 1 18 16,-5-6-18-16,0-2 0 16,2-8 16-16,4-11-11 15,2-7-1-15,0-9 21 16,1-6-9-16,-2-6 27 16,2-4-30-16,-1 0-1 15,2 0 26-15,3-16-36 16,5-9 36-16,3-2-14 15,2 3-7-15,2 3 25 16,4 5-17-16,0 11 16 0,0 1 4 16,0 4-45-1,0 0 13-15,0 0-13 16,0 0-26-16,0 0 25 0,0 8-37 16,0 11 38-16,0 2-8 15,0-3-5-15,12-2-21 16,3-1 10-16,5 0-13 15,3-1 20-15,5-2-59 16,8-7-31-16,4-5-9 16,7 0-67-16,6-14-13 15</inkml:trace>
  <inkml:trace contextRef="#ctx0" brushRef="#br0" timeOffset="-64913.55">10555 1315 30 0,'0'0'115'0,"0"0"-19"16,0 0-8-16,0 0-39 0,0 0 32 15,0 0-40-15,48-160-8 16,-46 153 12-16,-2 5-35 16,0 1 10-16,3 1-19 15,-3 0 6-15,0 0-14 16,0 0 4-16,0 0-21 16,0 12 7-16,-3 16 7 15,-10 8 10-15,-5 7 14 16,-3 3-10-16,0 2 36 15,1-4-25-15,0-5 1 16,4-4 13-16,3-7-28 16,0-11 9-16,6-4-9 0,3-8 5 15,2-5 3-15,2 0-7 16,0 0-2-16,0 0 37 16,0-5-30-16,10-20-7 15,15-3-23-15,4-4 16 16,0 4 2-16,-6 5 5 15,-4 5 0-15,-1 7 27 16,-5 3-22-16,-1 5 4 16,-1 1-9-16,-3 2-6 15,2 0 1-15,-1 17-2 16,-1 10 7-16,2 7-4 16,-4 2 17-16,-1-2-13 15,-1 0 1-15,0-6 4 16,3-6 6-16,2-9-11 15,2-6 0-15,7-7 9 0,4 0-9 16,5 0 26-16,2-7 3 16,2-10-29-16,0-3 27 15,-2-5-27-15,0-5 1 16,0-2-2-16,-2-1 12 16,-2-4-11-16,0 6 0 15,-4 0 3-15,-3 5-7 16,-5 8 6-16,-5 4-2 15,-8 2 0-15,0 4-10 16,0 0 10-16,0 1-11 0,-5 2-31 16,-8 1 39-16,-6 2-34 15,4 2 8 1,1 0 28-16,-1 0-19 0,-1 2 18 16,1 14-2-16,4 4-15 15,0 8 15-15,2 4 8 16,7 2 2-16,2 2 27 15,0-1-28-15,0-5 11 16,4-8 19-16,11-7-23 16,6-5 38-16,3-8-28 15,10-2 20-15,8-3-14 16,5-25-28-16,4-11-42 16,-9-7-99-16,-6 0-170 0</inkml:trace>
  <inkml:trace contextRef="#ctx0" brushRef="#br0" timeOffset="-62734.28">12082 1206 184 0,'0'0'147'16,"0"0"-17"-16,0 0-30 16,0 0-88-16,0 0-12 15,0 0-1-15,6-3-6 16,-4 3 7-16,-2 6 16 15,0 4-5-15,2 4 30 16,-2 0-30-16,0 2 2 0,2-2 6 16,-2-6-11-1,4 0 1-15,-4-3-4 0,0-5 0 16,0 0 22-16,0 0-25 16,2 0 49-16,0 0 52 15,4-13-74-15,1-5-15 16,-3-4-14-16,0 3 8 15,-1 2-5-15,-3 5-3 16,0 4 0-16,0 2-1 16,0 3 0-16,0 3-7 15,0 0-10-15,-5 0-29 16,-16 17 35-16,-4 7 12 16,-2 7 0-16,2 1-3 0,3 3 13 15,7 0-10-15,3 0 16 16,8-1-12-16,4 1 16 15,0-8-20-15,0-4 0 16,18-5 9-16,7-9 2 16,4-2-1-16,4-6-8 15,5-1 5-15,4 0-14 16,-2-20 4-16,2-9-10 16,-2-5 13-16,-3 0-10 15,-6 3 10-15,-7 9 0 16,-4 7 3-16,-6 4 25 15,-1 8-28-15,-4 1 0 0,-2 2-8 16,-1 0-10 0,-3 5 13-16,-1 16-9 0,-2 0 5 15,0 6 0-15,0 1 12 16,0-5-3-16,0-1 4 16,0-3 6-16,0-4-10 15,0-4 1-15,0-3 3 16,0-4 17-16,8-4-20 15,11 0 11-15,3-4 3 16,4-22-11-16,3-5-8 16,-2-5-7-16,-9-1 11 15,-5-2-20-15,-9 5 17 16,-4 5-10-16,0 4 13 16,0 7-3-16,-6 8-6 15,-11 8 9-15,-6 2-9 16,-4 0-6-16,-2 8 8 15,0 14 7-15,5 0 1 0,6 4 12 16,7-1-12-16,8-2 11 16,3-1-9-16,0-4 29 15,14-1-30-15,13-6 9 16,9-2 17-16,3-9-26 16,9 0 14-16,2-9-16 15,2-13-16-15,-3 0 13 16,-5 2-55-16,-10 4 58 15,-12 8-13-15,-9 3 14 16,-3 5-1-16,-4 0 0 0,1 0 4 16,-3 9 4-16,0 11-6 15,2 7 14-15,-4 2-5 16,4 0-2-16,-1-5-9 16,1-7 0-16,-2-2 8 15,-4-7-2-15,3-4-5 16,-3-4-1-16,0 0 26 15,0 0-19-15,0 0 48 16,0-18-55-16,0-10-3 16,-5-4 2-16,-1-7-67 15,2-1 29-15,-3 3 27 16,0 3-4-16,0 11 16 16,1 11 11-16,1 4-3 0,-6 5 22 15,0 3-30-15,-4 0 0 16,-6 0-5-16,3 15-1 15,-4 5 6-15,2 4 0 16,0 4 1-16,2 1 14 16,2-2-14-16,8 4 4 15,6-4-1-15,2-3 5 16,0-4-9-16,0-8 6 16,15-3-2-16,7-9 17 15,7 0-17-15,5-16 8 16,3-18-5-16,6-11 2 15,-7-2-9-15,-3-4 0 16,-8 1 4-16,-8 4 0 16,-3 2-4-16,-3 7 0 0,-2 12-2 15,-2 9 20-15,-5 7-11 16,0 5 14-16,-2 4-16 16,0 0-7-16,0 0 2 15,0 0-13-15,0 3 13 16,0 17-19-16,-6 4 19 15,-6 6 0-15,-3 6 6 16,-1 2-7-16,-2 3 1 16,0 0 0-16,5 3 0 15,4-4 4-15,4-3-4 16,5-5 0-16,0-10 2 16,0-8 4-16,2-7-4 15,15-4-2-15,2-3 13 16,10 0-4-16,5-10-4 15,2-12-5-15,-3-7 4 0,-2 1-16 16,-2-4 12 0,-4 0-6-16,-8 1 1 0,2 0-28 15,-9 6 24-15,-1 4-10 16,-4 5-7-16,-5 4 17 16,0 6-25-16,0 2-3 15,0 3 7-15,-5 1-35 16,-6 0 37-16,-4 0 7 15,-1 0 20-15,3 11-13 16,1 7 14-16,1 2 0 0,3 3-4 16,0 6 6-16,6 1-2 15,2 3 15-15,0-1-5 16,0-3 34 0,14-3-24-16,3-6 14 0,8-9 9 15,8-11-27-15,8 0 35 16,6-11-27-16,6-18-19 15,-9-7-10-15,-5-5-137 16,-10-1-120-16</inkml:trace>
  <inkml:trace contextRef="#ctx0" brushRef="#br0" timeOffset="-60832.08">14656 1199 232 0,'0'0'172'0,"0"0"-11"0,0 0-50 15,0 0-64-15,0 0-24 16,0 0-23-16,7-8-8 16,-5 11 8-16,0 14 3 15,0-2-1-15,-2 0 19 16,0-1-15-16,2-5-6 0,-2-2 0 15,0-3 10 1,0-2-10-16,0-2 6 0,0 0-6 16,0 0 78-16,0-6 0 15,0-13-52-15,0-2-26 16,0-4 3-16,0 4-7 16,0-1 4-16,0 5 0 15,0 6-1-15,0 5 8 16,-2 4-7-16,-2 2 13 15,0 0-13-15,-5 0-13 16,-9 4 2-16,-5 18 11 16,0 5-2-16,-2 6 2 15,2 3 0-15,7 4-2 16,3-2 10-16,9 0-8 16,4-5 0-16,0-10 0 15,15-3-9-15,18-10 22 16,15-10 2-16,10 0-2 0,0-7-9 15,-2-16-8-15,-6-3-18 16,-7 0-32 0,-5 2 25-16,-7 4-65 0,-2 0 29 15,-2 6 29-15,-5 2 0 16,-4 6 33-16,-7 2 3 16,-2 4 0-16,-7 0-8 15,0 0 12-15,-2 0-4 16,0 6 39-16,0 8-27 15,0 0 14-15,0 0-14 16,0-1-8-16,3-4 13 16,-3-3-15-16,0 0-2 0,0-3 4 15,0-3 7-15,0 0 3 16,0 0 32-16,0 0 2 16,0-10-30-16,-3-7-18 15,-3-3-40-15,-3 0 16 16,2-4-37-16,0 2 58 15,1 2 3-15,-1 2 0 16,0 6 33-16,1 4-10 16,-3 2 2-16,-2 6-8 15,-3 0-14-15,-1 0-6 16,-3 8 2-16,0 10 1 16,3 5-10-16,-2 3 10 15,4 1 0-15,3-1-3 16,-2 2 8-16,5-2-5 15,3-2 0-15,4-4 4 0,0-7-18 16,0-6 11-16,0-4 0 16,21-3-7-16,2 0 20 15,6-17-13-15,7-11 3 16,2-2-16-16,0-4-1 16,-2 4 10-16,-5 4 1 15,-4 6-9-15,-9 10 22 16,-5 2-7-16,-5 8 0 15,-5 0-10-15,-1 8 4 16,-2 13 12-16,0 8 5 0,0 0 3 16,0-4-4-1,0 1-1-15,0-2 0 0,0-2-1 16,0-3 10-16,0-10-14 16,0-3-4-16,5-3 2 15,4-3 14-15,4 0-11 16,7-13-4-16,5-11 7 15,4-3-16-15,-2 1-12 16,-1 2 7-16,-2 4 11 16,-6 9-15-16,1 5 12 15,-6 4 5-15,-7 2-4 16,3 0-15-16,-4 7 14 16,-3 12 5-16,-2 8 30 15,0-2-29-15,0-1 18 16,0 0-19-16,0-6 9 0,0-2 14 15,0-5-22-15,0-6 0 16,0 0 0-16,0-3 13 16,0-2-14-16,0 0 0 15,2-12-1-15,16-12-31 16,2-5-8-16,3-3 10 16,-2 0-25-16,-1 0-27 15,5 4 68-15,-4 6-1 16,0 6 8-16,-3 7-8 15,-5 4 8-15,-3 5 4 16,-6 0-1-16,1 12 8 16,-3 10 39-16,-2 2 2 0,0 6-15 15,0-2 23 1,0 0-27-16,0-2 12 0,0-3 6 16,2-8-40-16,7-3 37 15,-2-3-11-15,6-8-20 16,5-1 64-16,11 0-9 15,9-19-23-15,4-16-31 16,1-1-11-16,-8-2-43 16,-6 1-121-16,-9-2-227 15</inkml:trace>
  <inkml:trace contextRef="#ctx0" brushRef="#br0" timeOffset="-59516.65">16885 918 3 0,'0'0'157'0,"0"0"-13"15,0 0-34-15,0 0-9 16,0 0-10-16,0 0 10 16,0 0 5-16,-9-92-20 15,9 88 3-15,0 4-48 16,0 0 10-16,0 0-51 16,0 0-10-16,-2 18 8 15,-6 14-18-15,-4 12 20 16,-1 7 0-16,-3 0 6 15,1 4-6-15,-1-6 0 16,1-3 0-16,1-5 7 16,5-12 2-16,3-12-9 0,3-9 2 15,3-4 14-15,0-4-8 16,0 0 23-16,5-15 12 16,19-11-3-16,8-6-40 15,5-3-16-15,3 7-1 16,-1 3-41-16,1 11 33 15,-5 7-22-15,-6 7-3 16,-6 0 48-16,-13 14-27 16,-5 11 9-16,-5 4-8 15,-5 1-7-15,-24-2 34 16,-6 0 1-16,-7-6 0 16,1-2 5-16,1-3-3 15,7-10-2-15,8-5 0 16,5-2 16-16,9 0 11 15,5-11 11-15,3-10-14 0,3-2 66 16,0 6-58-16,0-1 13 16,5 6-1-16,1 4-42 15,1 2 28-15,-3 2-22 16,-2 2-8-16,1 2 11 16,2 0-11-16,1 0 0 15,3 9-5-15,-1 10 12 16,2 3-10-16,-1 2 3 15,-1-4 0-15,4-3 2 16,1-6-2-16,7-3 0 0,5-4 0 16,8-4 11-16,7 0-18 15,5 0 7 1,4-14-4-16,-2-7-19 0,-1-8 9 16,-5-3-2-16,-8 0 14 15,-4 0-7-15,-7 2 8 16,-4 2 1-16,-5 3 0 15,-3 4 0-15,-4 5 0 16,-1 4 0-16,-5 3 0 16,0 6-36-16,0 1 24 15,0-1-15-15,0 3-24 16,-9 0 43-16,-9 0-10 0,0 0 15 16,2 0-3-1,1 3 0-15,1 9-2 0,4 5 4 16,0 7-4-16,6 2-11 15,4 4 12-15,0-1 7 16,0-3-9-16,7-6 19 16,10-4 6-16,6-6 1 15,4-7-3-15,6-3 56 16,7-3-54-16,0-21 8 16,-2-8-24-16,-4 0-22 15,-7-1-47-15,-10 5-65 16,-3 5-225-16</inkml:trace>
  <inkml:trace contextRef="#ctx0" brushRef="#br0" timeOffset="-57927.23">18450 1032 98 0,'0'0'153'16,"0"0"-30"-16,0 0-31 16,0 0 21-16,0 0-27 15,0 0 2-15,25-34-29 16,-25 34-24-16,0 0 24 16,0 0-34-16,0 0-22 0,0 0 13 15,0 0-16-15,0 0-1 16,0 0-2-16,0 7-5 15,0 13 4-15,-7 3 4 16,-2 7 0-16,0 1 1 16,3-1 1-16,4-2-2 15,-1-4 0-15,3-6 11 16,0-8-10-16,0-3-1 16,0-7 0-16,0 0 8 15,11 0-3-15,7-11-5 16,6-10 0-16,-1-2-43 15,-1-2 20-15,-2 1-17 16,0 3-17-16,1-2 52 16,-2 1-19-16,2 5 24 0,-9 1 2 15,2 6 3-15,-11 5 25 16,1 5-4-16,-4 0-18 16,0 0-8-16,0 10-11 15,0 14 11-15,0 5 21 16,-4 2-13-16,-5-2 10 15,4-3-18-15,-2-8 0 16,5-6 10-16,2-5-2 16,0-2-8-16,0-5 11 15,0 0-1-15,2 0 13 16,23-5 5-16,8-14-27 16,3-5 16-16,4-5-17 15,-2 4-3-15,-5 1-6 0,-4 7-18 16,-6 7 17-1,-6 6 10-15,-3 4 0 16,-7 0-17-16,-5 2-2 0,-2 17 8 16,0 3 10-16,0-1 2 15,-13 2 5-15,-7-1-6 16,-3-9 0-16,6 0-9 16,1-7 12-16,5-6-3 15,1 0 12-15,2 0-8 16,3 0 36-16,5-10-20 15,0-4-15-15,0 1 39 16,0 3-38-16,2 3 17 0,3 2-8 16,-3 3-15-1,-2 2 32-15,2 0-32 0,0 0 2 16,0 0-22-16,2 0 0 16,-2 13 20-16,0 3 0 15,4 0 12-15,1 0-16 16,-1 0 4-16,4-4 0 15,1 0 1-15,2-2 3 16,5-5-4-16,9-5 0 16,2 0 9-16,6 0-11 15,-1-23 2-15,-3-1 0 16,0-3-14-16,-6-2 17 0,-1 0-3 16,-3 6 0-16,-6-1 9 15,-2 7-10 1,-1 3 1-16,-6 6 0 0,-2 4-6 15,-2 1 6-15,-2-2 0 16,0 3-4-16,0-2-13 16,0 3 4-16,0 1 12 15,-2 0-3-15,-6 0-14 16,-3 0 12-16,-3 1 3 16,3 15 1-16,-1 5-3 15,-1 6-9-15,5 4 14 16,0-1 0-16,6-2 10 15,2-3-1-15,0-6-8 16,2-7 18-16,17-6-11 16,5-6 42-16,5 0-28 0,9-4-22 15,2-15 0-15,3-4-49 16,-3-2-94-16,-3 1-216 16</inkml:trace>
  <inkml:trace contextRef="#ctx0" brushRef="#br0" timeOffset="-57267.49">19562 1090 111 0,'0'0'59'16,"0"0"28"-16,0 0-12 15,0 0 12-15,0 0-56 16,0 0 4-16,3 58-8 16,-3-51-17-16,0-3 15 15,2-3-20-15,-2-1-5 0,0 0 23 16,0 0-22-1,0 0 35-15,3 0 43 0,-1-3-19 16,2-13-36-16,-4-4-24 16,0-4 0-16,0 0 8 15,0 2 2-15,0 3 1 16,-6 7 17-16,-4 7-13 16,-3 3 5-16,2 2-20 15,-7 0 0-15,0 0-15 16,1 14 14-16,-6 5 1 15,5 1-1-15,3 4 6 16,4 1 3-16,3 1-8 0,6-4 0 16,2-2 4-1,0-6-2-15,5-6-2 0,11-7 0 16,6-1 3-16,5 0 10 16,4-19-13-16,5-9 1 15,-3-7-10-15,-2 1 18 16,-4-5-9-16,-4-2 3 15,-4-4 0-15,-3-4 55 16,-1 3-20-16,-1 7-12 16,-5 13 45-16,-3 9-40 15,-4 9 19-15,-2 6-24 16,0 2-16-16,3 0-20 16,-3 0-1-16,0 7 0 0,0 18-7 15,0 3 18 1,0 6 0-16,-13 4 0 0,2 4 10 15,-3 4-16-15,5 0 6 16,3-2 0-16,1-3-6 16,5-7 11-16,0-6-5 15,0-6 0-15,7-9 6 16,10-10 6-16,6-3-11 16,6 0 0-16,11-18-1 15,7-10-29-15,1-7-105 16,8-4-233-16</inkml:trace>
  <inkml:trace contextRef="#ctx0" brushRef="#br0" timeOffset="-56051.97">20963 1087 84 0,'0'0'48'0,"0"0"15"15,0 0-10-15,0 0-10 16,0 0 21-16,0 0-43 16,-14 72 13-16,12-64 1 15,2-2-30-15,0-4 31 16,0-2-11-16,0 0 92 15,0 0 41-15,0 0-61 16,0-16-70-16,0-2-27 16,0-4-10-16,0-5 8 15,0 6-25-15,0 1 17 16,0 3-6-16,0 8 22 16,-2 2-6-16,-3 7 0 0,-1 0-1 15,-2 0-4-15,-5 5-6 16,1 14 11-16,-7 5-13 15,1 7 22-15,3 1-9 16,1 2 0-16,3-3 6 16,3-2-7-16,0-7 1 15,6-10 0-15,2-6-9 16,0-6-5-16,0 0 14 16,14-6 0-16,11-13-28 15,-4-4-36-15,0 2-119 16,-3 2 108-16,-3 1 72 15,1 2 6-15,-5 4 13 16,0 4 67-16,0 2 34 16,-4 4 10-16,4 2-55 15,-4 0-64-15,2 0-6 0,-1 18 17 16,1 4-19-16,1 2 10 16,-4-4-9-16,1-4 17 15,-3-8-18-15,3-3 0 16,0-5 31-16,4 0 12 15,2 0 49-15,5 0-24 16,0-13-53-16,-1-3 12 16,-1-4-27-16,-1 2 0 15,-1-5-3-15,1 4 3 0,-1-1 0 16,-1-1-2 0,1 5 4-16,1 2-8 15,-3 2 6-15,-5 6 0 0,-3 3-7 16,-4 3 17-16,0 0-14 15,0 0 4-15,0 0-29 16,0 0 11-16,0 2-43 16,0 15 61-16,0 3-16 15,0 3 21-15,2 0-5 16,5 0 0-16,-3-3 5 16,0 2 19-16,-4-6-23 15,0-2-1-15,0-2 31 16,0-3-22-16,0-6 3 15,-15 1 9-15,-3-4-21 16,-6 0 46-16,-1 0-46 0,3 0 7 16,4-2-3-16,9-3-4 15,7 5-22-15,2-3-74 16,0 1-108-16,27-2-273 16</inkml:trace>
  <inkml:trace contextRef="#ctx0" brushRef="#br0" timeOffset="-55165.82">22394 1261 49 0,'0'0'111'0,"0"0"-23"15,0 0-30 1,0 0 24-16,0 0-15 0,0 0-16 16,13-18-16-16,-11 18-27 15,-2 0-6-15,0 0 13 16,0 0 7-16,0 6 42 15,0 2-42-15,-2-4-2 16,-2-1 20-16,1 0-38 16,3-3 8-16,-2 0 7 15,2 0 5-15,0 0 82 16,-4-4-56-16,2-14-44 16,-4-1 13-16,2-4-8 0,4 0-9 15,-4-2 0 1,4 3 6-16,-2 4 5 15,-1 8-11-15,1 4 0 0,-4 4-7 16,-6 2 7-16,-7 0-8 16,-6 4 5-16,-6 16 3 15,0 4-11-15,2 2 11 16,0 4 0-16,6 2-17 16,8-4 25-16,1-2-8 15,12-10 0-15,2-4-18 16,0-10-5-16,2-2-24 15,21 0 47-15,3-21 28 16,3-6-24-16,-2-3-8 0,-7 2 0 16,-2 6 4-16,-5 4-6 15,-3 7 6-15,-4 10 0 16,-2 1 3-16,3 0-3 16,-1 0-10-16,2 21 4 15,-6 10 6-15,-2 5 47 16,0-2-23-16,0-5-7 15,2-4 34-15,7-9-49 16,2-4 31-16,4-6 7 16,10-6-14-16,9 0 43 15,3-8-69-15,1-14 0 16,-2-7-2-16,-4 3-141 0,-9-6-119 16,0-5-349-1</inkml:trace>
  <inkml:trace contextRef="#ctx0" brushRef="#br0" timeOffset="-53119.67">23366 1221 48 0,'0'0'169'0,"0"0"-52"16,0 0-2-16,0 0 5 16,0 0-16-16,0 0 40 15,0 0-46-15,25-2-36 16,-4-14-31-16,4-7-31 15,2-4 26-15,0-5-26 16,2-2 0-16,-3-7-1 16,3-3 6-16,0-2-10 0,-3-4 5 15,-1-2-10-15,-2 4 0 16,-5 6 10-16,-5 8 0 16,-5 12-4-16,0 10 11 15,-6 7-7-15,-2 3 0 16,0 2-15-16,0 0 10 15,0 0-39-15,0 17 27 16,0 7 1-16,-2 4 22 16,-8 7-6-16,-3 6 0 15,-1 2 4-15,-3 4-4 16,-3-1 0-16,-1 2 0 16,0-2 19-16,0-4-15 0,6-2 9 15,3-6 0 1,8-11-11-16,4-5 15 0,0-4-17 15,0-6 0-15,13-4 19 16,10-4-12-16,8 0 1 16,2-2-2-16,4-17 2 15,-4-8-16-15,-4-1 2 16,-3-2-34-16,-6-1 37 16,-4 6-36-16,-5 0 8 15,-2 6 18-15,-5 6 13 16,-2 3-10-16,-2 5 10 15,0 2 0-15,0 1-19 16,0 2 5-16,-6 0-14 0,-11 0 19 16,-2 10 9-1,2 6-8-15,3 2 8 0,3 4 0 16,2 5-1-16,0 3 11 16,5 2-10-16,-1 2 0 15,5-5 8-15,0-3 14 16,0-5-22-16,3-9 0 15,10-8 31-15,7-4-31 16,3 0 25-16,1-18-5 16,2-6-17-16,1-2-2 15,-2-1-1-15,4 0-21 16,-5 3 13-16,1 3-13 0,0 5 21 16,-8 7 0-16,-1 4 3 15,-3 3-12-15,-4 2 9 16,-2 0-3-16,-2 2-12 15,-5 15 25-15,0 5-10 16,0 2 26-16,0 1-21 16,-5-2 33-16,-4 0-32 15,4-6-3-15,3-3 15 16,2-4-10-16,0-6-8 16,0-4 10-16,0 0-8 15,0 0 37-15,0 0-38 16,7-19 7-16,11-2-11 15,4-4 3-15,7 2-16 16,3-1-18-16,-3 1-17 16,-3 9 51-16,-6 2-21 15,-4 8 21-15,-5 3-13 16,-5 1 10-16,-1 0-1 0,-3 10-4 16,-2 11 8-16,0 6 22 15,0-1-20-15,0-2-1 16,-7-4 18-16,3-4-10 15,0-8-5-15,4-2-4 16,0-6 8-16,0 0 7 16,0 0-11-16,0 0 1 15,0-2 19-15,6-14-24 16,12-6-22-16,4 0-18 16,3-2-25-16,-1 2 52 15,1 2-26-15,-2 2 10 0,-4 6 18 16,-3 4 9-16,-3 6 2 15,-4 2 2 1,-2 0 8-16,-3 0-3 0,-1 15 1 16,-3 6 29-16,0 5 15 15,0 0-42-15,0 0 19 16,0-6-24-16,0-4 5 16,0-4 6-16,0-8-16 15,0-2 0-15,4-2 11 16,10 0-11-16,7-2-30 15,4-16-120-15,4-6-242 16</inkml:trace>
  <inkml:trace contextRef="#ctx0" brushRef="#br0" timeOffset="-52800.11">24752 969 492 0,'0'0'223'15,"0"0"-61"-15,0 0-104 16,0 0 18-16,0 0-15 15,0 0-25-15,0-92 26 16,0 92-55-16,0 0-3 16,0 0 21-16,0 0-20 15,0 0-8-15,0 0 3 16,0 19-9-16,-7 15 1 0,-6 10 8 16,-3 9 0-1,-5 8-9-15,-4 6 16 0,-6 9-7 16,-8 6 0-16,-3 8 9 15,0 3-11-15,-3 3 2 16,5 2 0-16,5-6-11 16,4-3-10-16,8-16-40 15,5-20-52-15,13-21-44 16,5-20-102-16,0-12-60 16</inkml:trace>
  <inkml:trace contextRef="#ctx0" brushRef="#br0" timeOffset="-51011.77">24631 1153 466 0,'0'0'256'16,"0"0"-73"-16,0 0-139 15,0 0-13-15,0 0-31 16,0 0 11-16,164-58-28 15,-147 68 14-15,-8 12-11 16,-9-1 4-16,0 8-9 16,0-3 19-16,-18-3 1 15,-6 0 7-15,-5-8 13 0,-1-4-21 16,5-5 0 0,6-6 12-16,3 0-1 15,8 0-3-15,3 0 5 0,3-8-10 16,2-2 22-16,0 2-18 15,0 5 40-15,0 0 36 16,0 3-57-16,0 0 2 16,0 0-28-16,0 0 10 15,0 0-24-15,9 0 14 16,7 0 0-16,1 0-4 16,8 0 12-16,2 0-8 15,4 0 0-15,2-10-11 16,1-10-2-16,1-5-5 15,2-6-1-15,-4-3 4 16,0-3-24-16,-2-3 14 0,-4-2 9 16,-3 1 8-16,-1-4-9 15,-5 7 16-15,-5 6 1 16,-4 9 2-16,-4 8 12 16,-3 9-6-16,0 4 8 15,-2 2-11-15,0 0-2 16,0 0-3-16,0 0 0 15,0 0-17-15,0 0 11 16,0 0 6-16,0 11 0 16,-4 14 2-16,-10 11-4 15,-1 5 2-15,1 5 0 16,-1 0-5-16,3 1 13 16,-1-1-8-16,4-1 0 0,2-9 1 15,2-6 2-15,5-8-3 16,0-6 0-16,0-8 4 15,8-7 11-15,14-1-10 16,9 0 4-16,10-5-9 16,0-13-2-16,4-6-81 15,-5 1-19-15,-4-3 22 16,-5 3-1-16,-6 5 81 16,-8 1 0-16,-3 6 15 15,-8 7 69-15,-3 1-30 16,-1 3-26-16,-2 0-10 15,0 0-18-15,0 0-2 16,0 0-9-16,0 0 10 16,0 0-6-16,0 0 7 15,0 0 0-15,0 0 1 0,0 0 13 16,0 0-14-16,0 0 17 16,0 0-14-16,0 0 39 15,0 0-34-15,-2 0-7 16,-3-9 8-16,1 0-1 15,-3 4-8-15,2 0 0 16,3 4 6-16,0 1-1 16,-5 0-5-16,-3 0-5 15,-9 8-15-15,-3 16 14 0,-2 3 6 16,2 6 0 0,3-5 2-16,4-2-6 15,6-6 4-15,4-6 0 0,5-5-14 16,0-4-6-16,0-5-5 15,8 0 19-15,9-10 6 16,6-11-3-16,-3-6-4 16,-5 1-34-16,1 1 28 15,-5 8-14-15,0 3 27 16,-2 6 31-16,-2 5-18 16,1 3-2-16,-1 0-11 15,2 16-2-15,0 8-9 16,-2 3 22-16,-3-3-6 15,2-4 6-15,0-6-8 16,0-4 19-16,1-4-22 0,3-4 0 16,6-2 18-1,3 0-9-15,2 0 0 0,2-20-6 16,4-4 7-16,0-4-18 16,-1-6 8-16,-2-4-9 15,-1-4-8-15,-3-6 26 16,1-2-9-16,-6 1 11 15,1 7-8-15,-8 10 51 16,-1 12-21-16,-5 12-9 16,-2 4 28-16,0 4-45 15,0 0-6-15,0 0-1 16,0 0-22-16,0 0 16 0,0 18-3 16,0 5 9-1,0 6-11-15,-4 5 17 0,-3 4-6 16,1 3 0-16,-2 0 6 15,-3 1-7-15,3 1 1 16,-2-3 0-16,4-2-9 16,1-9 11-16,3-3-2 15,2-7 0-15,0-5 8 16,2-6 0-16,19-5-8 16,3-3 0-16,5 0 9 15,5-11-2-15,4-10-7 16,-1-2 0-16,1-5-13 15,-3-5 5-15,-6-1-26 16,-2 3 21-16,-9 1-6 16,-2 8 20-16,-7 7-1 15,-2 6 0-15,-7 7 5 16,2 2-23-16,-2 0 9 0,0 0-48 16,0 0 40-16,-2 0-42 15,-12 0 59-15,-1 0 0 16,-4 9 3-16,2 8 13 15,-5 5-2-15,1 3 5 16,4 6 58-16,3 3-57 16,8-3 14-16,6 2 0 15,0-3-31-15,13-6 39 16,13-7-42-16,-1-10 4 16,-2-7-9-16,-3 0-2 0,-5-16-36 15,-3-16-65 1,-6-8-130-16,-6-9-261 0</inkml:trace>
  <inkml:trace contextRef="#ctx0" brushRef="#br0" timeOffset="-50842.87">25753 935 582 0,'0'0'207'0,"0"0"-98"15,0 0-15-15,0 0 1 16,0 0-43-16,0 0-52 15,188-14-28-15,-138 9-37 16,-14-2-120-16,-18-2-196 0</inkml:trace>
  <inkml:trace contextRef="#ctx0" brushRef="#br0" timeOffset="-50462.78">23850 747 266 0,'0'0'231'16,"0"0"19"-16,0 0-67 15,0 0-65-15,0 0-41 16,0 0-75-16,87-48 20 15,-41 43 1-15,6 0-22 16,-2 4-1-16,4-2-122 16,-7-5-120-16,-5-3-517 0</inkml:trace>
  <inkml:trace contextRef="#ctx0" brushRef="#br0" timeOffset="-48964.38">9647 2109 307 0,'0'0'141'16,"0"0"-109"-16,0 0-14 15,0 0-16-15,0 0-1 16,0 0 15-16,219-104-15 16,-197 72-1-16,-4-4 17 15,-7 2-10-15,-4 2 68 0,-3-1-42 16,-2 9 16-16,0 8 23 15,1 2-49-15,-3 8 13 16,0 6-8-16,0 0-23 16,0 0-10-16,0 0-7 15,0 0-9-15,0 11 4 16,0 14 21-16,-5 12-4 16,-10 13 0-16,-3 10 5 15,-2 10 1-15,-2 10-6 16,-3 5 0-16,1 1-3 15,-1-2 9-15,2-8-8 0,6-8 2 16,1-14-92 0,3-9-50-16,2-20-209 15</inkml:trace>
  <inkml:trace contextRef="#ctx0" brushRef="#br0" timeOffset="-48192.99">9667 2282 549 0,'0'0'159'0,"0"0"-82"15,0 0-43-15,0 0-32 0,0 0-2 16,0 0 0 0,217-98-12-16,-191 91 2 0,-1 1-56 15,-7 1 17 1,-10 1 43-16,-3 1-10 0,-5 3 11 15,0 0 5-15,0 0-37 16,0 3 37-16,0 8 0 16,0 7 3-16,0 3 12 15,0 2-4-15,0 3-11 16,2 1 4-16,0-5 1 16,3-4 8-16,0-4-13 15,3-5 0-15,3-9 0 16,3 0 17-16,5 0 21 15,2-7 24-15,4-15-58 16,-5-7 24-16,-3 0-28 0,-7-1 3 16,-6-3 8-16,-4-1-1 15,0 0 2-15,0 5 18 16,-2 6-24-16,-10 11 67 16,1 10-68-16,-5 2 5 15,-3 0-20-15,-4 14 10 16,1 9 0-16,5-1 0 15,3-3 3-15,7 0-7 16,3-6 4-16,4-1-2 16,0-3-19-16,0-6 21 15,11-1 0-15,11-2 7 16,5 0-5-16,4 0 34 16,3-12-36-16,-3 1 0 15,-4 0-9-15,-3 9 9 0,-4 2-2 16,-6 0 1-16,1 0-11 15,-6 14 0-15,-4 1 7 16,-3 4 5-16,-2 1-4 16,0 4 16-16,-2 1-12 15,-12-4 7-15,1-9-6 16,4-3 34-16,2-7-24 16,5-2 7-16,2 0 51 15,0 0-36-15,0-14 31 16,0-12-64-16,4-6 17 15,21-4-34-15,4 0 16 0,2 4-7 16,0 7-7 0,-2 9-20-16,0 11-24 15,-2 5-43-15,-5 0-105 16,-4 17-150-16</inkml:trace>
  <inkml:trace contextRef="#ctx0" brushRef="#br0" timeOffset="-46039.41">11276 2113 6 0,'0'0'104'0,"0"0"-29"15,0 0 21-15,0 0-54 16,0 0 70-16,0 0-50 16,0-46 15-16,0 39 28 15,0 4-52-15,0-1-2 16,0 4 9-16,0 0-60 0,0 0 11 16,0 0-11-1,0 0-17-15,-2 0 8 0,-9 14 9 16,-2 11 0-16,2 1-10 15,2 4 5-15,5-2 5 16,4-1 0-16,0-4 4 16,0-5-1-16,0-6-3 15,0-9 0-15,6-3 13 16,3 0-8-16,3-2 24 16,3-20-13-16,1-5-10 15,-5-4-12-15,-5-5-15 16,-2-1-36-16,-4-4 47 15,0 3-31-15,0 6 41 16,-13 10 22-16,3 12 32 16,-2 8 13-16,1 2-63 15,-3 0 5-15,-1 22-18 16,-1 8-1-16,5 5 10 0,5 4 0 16,6-1 9-16,0-2-19 15,0-1 10-15,13-7-4 16,5-3-2-16,4-6 12 15,2-7 5-15,1-10-5 16,4-2 1-16,6-10-3 16,6-18-4-16,-1-11-38 15,-2-5 33-15,-7 0-16 16,-2-4 19-16,-9 4-1 16,1 4 3-16,-8 4 0 0,-5 10 5 15,0 8-4 1,-4 8 39-16,-4 8-38 0,0 2 2 15,0 0-4-15,0 5-26 16,0 16 17-16,-10 6 9 16,-5 2 0-16,1 0-6 15,-1 3 15-15,-1-1-9 16,5 3 8-16,1 5-2 16,0-4 5-16,6 2-11 15,2-5 0-15,2-4 2 16,0-9 3-16,0-6-5 15,4-10 0-15,16-3 4 16,7 0 16-16,0-13-20 0,2-13 0 16,0-5 11-16,0-5-7 15,-3-8-4-15,-1 2 0 16,-3-4 10-16,-4 2-9 16,-3 2-1-16,-1 3 0 15,-5 7 1-15,-2 11 13 16,-1 9-7-16,-6 4 9 15,0 6 2-15,0 2 23 16,0 0-35-16,0 0-1 16,0 0-10-16,0 16-1 15,0 14 6-15,-4 6 0 16,-5 3 1-16,-3 4-3 16,1-1 2-16,-1 0 0 15,2-4-3-15,-1-2 11 0,3-5-8 16,0-9 0-16,2-7 11 15,3-4-13-15,3-8 2 16,0-1 0-16,0-2 7 16,0 0 2-16,0-7-16 15,17-17 7-15,9-5-34 16,3 0 32-16,3-2-31 16,-3 5-6-16,-8 8 36 15,-3 1-23-15,-5 12 26 16,-8 1 0-16,0 4-10 15,-3 0 3-15,2 0-7 0,-1 14 14 16,-3 2 21 0,0 4-12-16,0 6-8 15,0-1-1-15,0-1 3 0,0-2 6 16,2-6-9-16,2-5 0 16,0-4 6-16,1-3 2 15,2-4-8-15,4 0 12 16,2 0-9-16,3-4 21 15,-1-13-24-15,3-4 2 16,3-6-8-16,-2-1 2 16,4 0 4-16,-7 3-1 15,-1-1-1-15,-7 5-8 16,-2 5 10-16,-4 2 0 16,-2 7-2-16,0-2 3 0,0 5-1 15,0 4 0-15,0 0-10 16,-2 0 5-1,-12 0-6-15,-1 10 11 0,1 8-20 16,-1 6 20-16,1 4 0 16,3 4 0-16,-1 1 4 15,8 0-7-15,2 2 3 16,2-3 0-16,0-5-5 16,0-6 3-16,16-13 2 15,11-8 27-15,2 0-4 16,0-12 28-16,2-14-46 15,-5-6-5-15,1 0 19 16,-5-3-6-16,-1-2-10 0,-2-2 15 16,1-3-7-1,1 4 62-15,-4 2-37 0,1 12-10 16,-9 8 23-16,-5 10-42 16,-4 6-6-16,0 0-1 15,-15 14-63-15,-10 13 55 16,1 6-1-16,11-3-40 15,9-1 28-15,4-5-48 16,0-2 42-16,0-5 8 16,8-5 16-16,5-1-8 15,1-4 11-15,1 0 0 16,-3-2-6-16,-3-1 10 16,-5 5-8-16,0 1 2 15,0-1 0-15,-1 5-6 0,0 1 8 16,1-2 0-16,3-2 13 15,1-3-6-15,6-4 5 16,1-4 22-16,6 0-17 16,3 0 42-16,-2-9-53 15,0-7-6-15,-5 1 5 16,-7-1-5-16,-5-2-75 16,-5-2-121-16,0-4-262 15</inkml:trace>
  <inkml:trace contextRef="#ctx0" brushRef="#br0" timeOffset="-45827.34">11638 1988 459 0,'0'0'219'16,"0"0"-54"-16,0 0-106 15,0 0-45-15,0 0-14 16,0 0 10-16,232-79-21 16,-172 56-77-16,-4-3-271 15</inkml:trace>
  <inkml:trace contextRef="#ctx0" brushRef="#br0" timeOffset="-45199.58">13671 1983 56 0,'0'0'137'0,"0"0"-31"15,0 0-37-15,0 0 30 16,0 0 34-16,0 0-10 15,33-159 18-15,-33 154-37 16,0 2-46-16,3 1 32 16,-3 2-53-16,0 0 11 15,0 0-26-15,0 0-16 16,0 0-3-16,0 5-3 16,0 21-7-16,0 12-14 15,0 11 25-15,-10 10-4 16,2 3 0-16,-3-2 9 15,-1-4-25-15,-1 1-8 0,-3-5-59 16,3-6 16 0,2-7-63-16,0-13-57 15,4-6-100-15,5-15-102 16</inkml:trace>
  <inkml:trace contextRef="#ctx0" brushRef="#br0" timeOffset="-44900.75">13702 1889 358 0,'0'0'243'0,"0"0"-40"16,0 0-116-16,0 0-50 0,0 0 11 16,0 0-42-1,118-179-6-15,-91 174 0 0,-5 2 11 16,-4 3-3-16,-4 0-8 15,-6 0 0 1,-3 15 25-16,-5 2-24 0,0 5 26 16,0 6-1-16,-16 9-18 15,-15 5 30-15,-4 4-38 16,-4 1 6-16,4-1-16 16,6-2-57-16,7-9-57 15,10-10-140-15,12-10-124 16</inkml:trace>
  <inkml:trace contextRef="#ctx0" brushRef="#br0" timeOffset="-43840.54">13885 2133 388 0,'0'0'328'16,"0"0"-157"-1,0 0-57-15,0 0-63 0,0 0 8 16,0 0-56-16,0 0-3 15,5 0 6-15,6 6-4 16,4 8-2-16,3 9 0 16,-5 0 6-16,-1 2-14 15,-4 3 8-15,-6-4 0 16,-2-2-11-16,0-6 11 0,0-6 0 16,0-6 0-1,0-2 8-15,0-2 1 0,0 0-6 16,0 0 5-16,0 0 56 15,0-8-38-15,0-18-3 16,7-4-23-16,13-2 8 16,7-1-21-16,6 1 13 15,3 6-4-15,-3 2-13 16,1 6 7-16,-7 9 8 16,-5 2 0-16,-6 5-4 15,-7 2-7-15,-3 0 10 16,-1 0-15-16,-3 6 5 15,-2 11 1-15,0-2 5 16,0 3 5-16,0 2 4 16,0 2-10-16,0 0 8 0,0-3 0 15,0-3-8 1,0-5 12-16,0-3-4 0,0-4 0 16,0-1 5-16,9-3 2 15,4 0-7-15,6 0 1 16,0-17 24-16,-1-3-18 15,-7 1-7-15,-7-4 0 16,-4 0 10-16,0 0-7 16,-6 2-3-16,-9 2 0 15,-6 7-8-15,5 6 13 16,1 6-6-16,-1 0 1 16,5 4-13-16,3 15 0 0,1 0 10 15,7-1-3-15,0-2-9 16,0-2-18-16,13-1 28 15,16-6 2 1,7-2-4-16,1-5-4 0,2 0 1 16,-6 0-3-16,-2-7-1 15,-2-11 10-15,0-3 4 16,-2-3 0-16,-3 2 9 16,-4-1 4-16,-3 9 14 15,-5 2-7-15,-5 6 31 16,-1 6-41-16,-2-3 9 15,-2 3-19-15,0 0-7 16,4 3 4-16,1 19 3 0,-1 8 0 16,-1 10 15-16,-5 10-5 15,0 11-10-15,0 1 0 16,-5 0 12-16,-10-3-9 16,-1-1-3-16,-1-7 0 15,-1-5 2-15,-3-4 4 16,4-7-6-16,-1-8 1 15,0-8 9-15,2-7 11 16,8-8-17-16,-1-2-3 16,4-2 46-16,-4 0-27 15,1-5 40-15,-4-16-26 16,3-9-29-16,3-9 38 16,6-9-30-16,0-6-12 15,8-6 16-15,21-5-10 0,9-2-9 16,7 3 2-16,-1 8-37 15,-3 5 19-15,-3 10-68 16,-7 8-41-16,-9 1-118 16,-9 1-351-16</inkml:trace>
  <inkml:trace contextRef="#ctx0" brushRef="#br0" timeOffset="-43545.51">14777 1717 212 0,'0'0'269'0,"0"0"-169"16,0 0-72-16,0 0 3 0,0 0-29 16,0 0 8-16,-50 92 17 15,55-75-15 1,9-6 54-16,-6-8-24 0,1-3 11 16,0 0 43-16,0-14-30 15,-2-7-14-15,-1-6-1 16,-4 1-41-16,-2 0 47 15,0 6-33-15,0 4-19 16,-2 6 21-16,-9 8-26 16,-2 2-24-16,-7 2-18 15,-7 28-85-15,2 12 41 0,3 15-85 16,7 6-92 0,8 2-70-16</inkml:trace>
  <inkml:trace contextRef="#ctx0" brushRef="#br0" timeOffset="-42200.8">14796 2194 156 0,'0'0'227'15,"0"0"-52"-15,0 0-48 16,0 0-48-16,0 0 9 16,0 0-53-16,83-14-2 15,-63 5 12-15,-2 2-25 16,0-2 39-16,-7 2-30 15,0-2-29-15,2 0 17 16,-1-2-13-16,-1 1-4 0,0-2 0 16,-2-2 14-1,0 2-14-15,-5-2 0 0,-2 3 0 16,-2-1-11-16,0 3 11 16,0 5-11-16,-10 2 9 15,-6 2-39 1,-2 0 41-16,0 2-14 0,0 14 12 15,1 2-20-15,-2 4 22 16,4 2 0-16,3 2 0 16,4 2 4-16,8-2-5 15,0 3 1-15,0-8 0 16,0-3-1-16,8-3 5 16,11-9-4-16,8-6 0 15,4 0 4-15,4-9-6 0,3-17 2 16,-3-1 0-16,0-4 1 15,-9 2 2-15,-2 2-3 16,-3 5 0-16,-3 6 12 16,-1 4-14-16,-1 6 2 15,-5 4 0-15,2 2-9 16,-3 0 9-16,-4 0 0 16,-2 2-3-16,1 10 15 15,-1 0-7-15,3-2-5 16,-4 0 4-16,-1-1 0 15,0-4-1-15,-2-2-3 16,0-2 0-16,2-1 5 16,-2 0-7-16,0 0 2 0,0 0 0 15,0-6-7 1,0-11 4-16,0-4-4 0,0 3-2 16,0 2 15-16,0 1-6 15,0 6 8-15,0 5-6 16,0 0 39-16,0 4-40 15,0 0-1-15,0 0 0 16,0 0-26-16,-4 14 20 16,-3 4 6-16,-2 6 0 15,2 2-2-15,3 1 4 16,2 0-2-16,2-3 0 16,0-3 8-16,0-6-10 0,0-2 2 15,8-9 0-15,15-4 21 16,6 0-15-16,9-10 5 15,1-21-8-15,2-5 15 16,-5-4-18-16,-5-4 0 16,-6-2 3-16,-6-1 23 15,-5 1-9-15,-1 5 16 16,-7 7-9-16,4 7-15 16,-8 13 2-16,0 6-11 15,0 7 1-15,-2 1-5 16,3 0 4-16,-3 0-12 15,0 11 0-15,0 11-3 16,0 4 12-16,-9 8 3 0,1 0 0 16,0 5 0-16,1 1 2 15,-1 0-2-15,0 1 0 16,0-3 4-16,6-4-5 16,-1-9 1-16,3-6 0 15,0-10 0-15,0-6 11 16,11-3-11-16,10 0 28 15,5-7-21-15,1-10 8 16,0-6-15-16,-2 2 2 16,-4-4 2-16,2-1-1 15,-5 2-3-15,-1 2 0 16,0 1 9-16,-9 8-15 16,-1 5 6-16,-5 4 0 15,-2 4-2-15,0 0 2 0,0 0-8 16,0 0-3-16,0 0-16 15,0 0 23-15,-5 5 4 16,5 8 0-16,0 1-4 16,0 5 6-16,9 4-2 15,7 0 0-15,-3-3 16 16,-3-7-16-16,-6 0 0 16,-2-6 1-16,-2-2 34 15,0-2-34-15,-6 1 19 16,-21 1-2-16,-9-1-7 15,0-4-2-15,3 0-9 0,1 0-20 16,3-9 12 0,8-10-89-16,3-6-50 0,7-7-140 15,3-3-367 1</inkml:trace>
  <inkml:trace contextRef="#ctx0" brushRef="#br0" timeOffset="-42047.95">15537 1869 551 0,'0'0'310'0,"0"0"-147"16,0 0 7-16,0 0-118 16,0 0-36-16,0 0-16 15,129-29 1-15,-69 29-10 0,0 0-48 16,3 0-144 0,-5 0-169-16</inkml:trace>
  <inkml:trace contextRef="#ctx0" brushRef="#br0" timeOffset="-41570.47">16019 1548 350 0,'0'0'288'16,"0"0"-45"-16,0 0-108 0,0 0-104 16,0 0-31-1,0 0-4-15,95 86 4 0,-49-6 0 16,-5 11 8-16,-16 7-2 15,-21-6-3-15,-4-7-3 16,-36-10 0-16,-27-6-15 16,-16-8-21-16,-17-8-55 15,-9-11-207-15,3-16-322 16</inkml:trace>
  <inkml:trace contextRef="#ctx0" brushRef="#br0" timeOffset="-40661.95">9797 1008 342 0,'0'0'195'16,"0"0"-50"-16,0 0-33 16,0 0-61-16,0 0 4 15,0 0-55-15,-2-25-15 16,-23 36 8-16,-10 20 14 15,-8 13 11-15,-2 14 6 0,0 14-20 16,8 10 45 0,8 10-48-16,11-2 0 0,13 2 2 15,5-9 12-15,5-7-30 16,29-8-9-16,14-19-124 16,12-25-101-16,12-24-305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8:16:40.45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847 1358 91 0,'0'0'60'0,"0"0"-32"16,0 0 24-16,0 0-16 15,0 0 35-15,0 0-12 16,0 0-8-16,0-11 28 15,0 11 10-15,0 0-12 16,0-2-46-16,0 2-24 16,0 0 22-16,0 0-29 15,0 0 0-15,-11-1 3 16,-10 1 1-16,-3 0-4 16,-1 0 0-16,0 0 2 15,4 0 25-15,-2 0 3 16,1 0 9-16,4 0 28 0,7 0-44 15,2 0 17-15,7 0-3 16,2 0-17 0,0 0 45-16,0 0-35 0,0 0 7 15,22 0 25-15,29 0-56 16,34 0 29-16,27-11-9 16,10-1-20-16,-3-2 8 15,-19 3-14-15,-13-4 0 16,-14 3 0-16,-9-2 7 15,-12 2-7-15,-14 2 0 16,-12 3 8-16,-12 4-4 16,-7 1-4-16,-7 2 0 15,0 0-3-15,0 0 11 16,0 0-8-16,0 0 0 0,0 0 3 16,0 0-15-16,0 0 12 15,0 0 0 1,0 0 3-16,0 0 4 0,0 0-7 15,0 0 0-15,0 0 9 16,0-2 3-16,0 2-12 16,0-4 0-16,0-5-11 15,0-3 13-15,0-7-2 16,-5-1 0-16,-1-2 5 16,3 4-7-16,1 2 2 15,0 4 0-15,-1 3 25 16,3 5-19-16,0 4 2 0,0 0-7 15,0 0 9-15,0 0-20 16,0 0 8-16,0 0-6 16,0 25-12-16,-2 9 21 15,0 8-1-15,0 2 0 16,-2 0 5-16,-3-4-6 16,0-1 1-16,2-10 0 15,-1-7 4-15,4-8-3 16,2-7-1-16,0-7 0 15,0 0 4-15,0-11-8 16,0-19 4-16,0-12-13 16,6-5-4-16,-4 1 21 15,-2 2-4-15,0 10 0 16,0 7 11-16,0 9-3 0,-4 5-8 16,0 8 13-16,4 3-7 15,0 2-6-15,0 0-4 16,0 0 4-16,0 0-48 15,22 6 14-15,14 12 30 16,15 2 4-16,4 1 9 16,-1-1-9-16,-13-3 0 15,-22-1-2-15,-10-3-9 16,-9 0 10-16,-4 3-18 16,-30 4 19-16,-8 1 51 15,-9-7-40-15,-1 3 3 0,6-5-13 16,12-4-1-1,16-1-17-15,16-5-99 16,2-2-232-16,33-2-436 16</inkml:trace>
  <inkml:trace contextRef="#ctx0" brushRef="#br0" timeOffset="690.61">2809 960 112 0,'0'0'244'0,"0"0"-27"15,0 0-111-15,0 0 18 16,0 0-10-16,0 0-34 15,13-62 19-15,-13 58-28 16,0 2 7-16,0 0 13 16,0 2-68-16,2-2 22 15,-2 2-21-15,0 0-22 16,0 0 16-16,0 0-18 0,0 0-1 16,0 8-19-16,0 24 2 15,0 19 18-15,-9 14 0 16,-7 8 1-16,-1 4 1 15,1-7-2-15,-1 1 0 16,-4-6-5-16,7-9 13 16,-1-10-8-16,6-13 0 15,2-11-43-15,5-10 16 16,2-9-95-16,0-3-59 16,0-10 87-16,25-26-241 15</inkml:trace>
  <inkml:trace contextRef="#ctx0" brushRef="#br0" timeOffset="903.51">2674 1042 718 0,'0'0'325'0,"0"0"-111"16,0 0-154-16,0 0-32 15,0 0-20-15,0 0 11 16,106-116-8-16,-54 92-11 15,-2 4-21-15,-6 6 17 16,-5 9-61-16,-8 5-62 0,-10 0-100 16,-7 7-191-1</inkml:trace>
  <inkml:trace contextRef="#ctx0" brushRef="#br0" timeOffset="1087.4">2706 1307 612 0,'0'0'165'0,"0"0"-92"0,0 0-16 16,0 0-24-16,0 0 24 15,0 0-15-15,-13 16-34 16,36-24 16-16,6-4-24 16,0-2-21-16,-2 2-9 15,4-1-136-15,8 1-53 16,1 1-171-16</inkml:trace>
  <inkml:trace contextRef="#ctx0" brushRef="#br0" timeOffset="2497.39">3049 1209 450 0,'0'0'299'16,"0"0"-178"-16,0 0-53 16,0 0-15-16,0 0-52 15,0 0 11-15,31 22 42 16,-11-15-31-16,5-7 29 15,2 0-45-15,-3 0 14 16,0 0 12-16,1-7-24 16,-5-7 31-16,1-2-24 0,-6-2-15 15,-1 2 20 1,-4 0-21-16,-5 4 0 0,-5 4-3 16,0 1-18-16,0 2-7 15,0 3 24-15,-13 0 2 16,-10 2-25-16,-6 0 28 15,-2 2-1-15,0 14 0 16,0 6-9-16,6 3 9 16,0 1 13-16,6 6-12 15,5-6 39-15,1 3-36 16,6 1 3-16,7 1-7 16,0-2 8-16,0 0-11 15,22-6 3-15,9-5 0 16,10-9 29-16,7-9-25 15,11 0 2-15,1-16-6 16,2-14-13-16,-2-10 2 16,-8-1-17-16,-10 4-18 0,-9 3 42 15,-8 11-18-15,-7 5 22 16,-7 6-7-16,-2 6 12 16,0 2-5-16,-2 4 0 15,-1 0 0-15,3 0-7 16,0 8 11-16,0 4-4 15,-3 2 7-15,-1-2 7 16,-3 4 1-16,0-4 0 16,1 0-14-16,-3-3 28 15,0-4-29-15,2 1 0 0,-2-3 4 16,3 0 5-16,-3-1-9 16,0-2 0-16,0 0 6 15,0 0 10-15,2 0-12 16,-2 0-4-16,0 0 37 15,2 0-31-15,-2 0 4 16,2 0-10-16,0 0 8 16,2 0 3-16,-1-8-11 15,-3 0 0-15,0 0 3 16,0-2 8-16,0 0-11 16,0 0 0-16,0-2 6 15,-9 4-18-15,0 0 12 16,0 4-1-16,-4 4-16 0,-1 0 9 15,-6 0 8-15,-2 0 0 16,-1 12 1-16,2 6-10 16,0 2 9-16,5 0 0 15,3 4-9-15,3 0 14 16,0 2-5-16,6 1 0 16,-1-6 4-16,3-4-5 15,2-9 1-15,0-5 0 16,0-3-15-16,11 0 34 15,14-22-8-15,6-7-11 16,-2-4 5-16,-2 3-17 16,-7 5-5-16,-7 4 17 15,-2 7-9-15,-6 8 15 16,-3 1-6-16,1 5 0 0,-1 0 12 16,-2 0-24-16,4 9 11 15,5 14 1-15,0 4 6 16,4 6 1-16,5 0-6 15,0-3-1-15,4-3 11 16,1-8-7-16,0-4-4 16,-2-11 0-16,1-4 11 15,5 0 0-15,0-10-10 16,4-16-1-16,1-8 13 16,-7-4-25-16,4-7 12 15,-6-1 0-15,-5 0-8 16,-1-2 18-16,-7 0-10 15,-1 2 15-15,-5 5-12 0,-4 5 22 16,2 6-22 0,-2 9 2-16,0 4 19 0,0 9-15 15,0 2-7-15,0 6-2 16,0 0 12-16,0 0-24 16,0 0 12-16,0 0-1 15,0 0-21-15,0 10 16 16,-6 18 6-16,-10 11-3 15,1 6 5-15,-2 5-2 16,5 0 0-16,3 3 1 16,5-5-8-16,0-6 8 15,4-3-1-15,0-13 0 0,0-9 3 16,0-7-3 0,4-7 0-16,4-3 2 0,12 0 4 15,6 0-6-15,11-21 0 16,-2-5-7-16,-1-4-66 15,-5-4-46-15,-12 2-170 16,-9-2-323-16</inkml:trace>
  <inkml:trace contextRef="#ctx0" brushRef="#br0" timeOffset="2672.04">3905 1167 355 0,'0'0'348'16,"0"0"-116"-16,0 0-87 0,0 0 1 15,0 0-91-15,0 0-27 16,55-4 12-16,1-6-40 16,2-7-6-16,-4 2 2 15,-10 0-70-15,-15-1-72 16,-13 0-185-16</inkml:trace>
  <inkml:trace contextRef="#ctx0" brushRef="#br0" timeOffset="4553.31">4275 1313 122 0,'0'0'273'0,"0"0"-61"0,0 0-103 16,0 0 23-1,0 0-19-15,0 0-56 0,-4-80 39 16,4 73-19-16,0-2-31 16,0 3 37-1,0 4-66-15,0-1 20 0,0 3-26 16,0 0 0-16,0 0-14 15,0 0 3-15,0 5-12 16,-4 17-3-16,-4 9 15 16,2 4 0-16,-1 3 0 15,3-2 3-15,2-4-6 16,0-2 3-16,2-5 0 16,0-5-11-16,0-8 11 15,0-5-8-15,2-7-18 16,8 0 13-16,7-2 13 0,2-18 0 15,1-4 1-15,-2-2-1 16,2-1 0-16,0-2-10 16,-2 3-2-16,0 0 2 15,-5 5-1-15,-1 0 11 16,1 5 0-16,-5 4-8 16,2 6 13-16,-6 2-5 15,-2 4 0-15,0 0 14 16,-2 0-27-16,0 0 13 15,0 2-10-15,3 16-7 16,3 8 23-16,2 4-6 16,0 6 0-16,1-2 9 15,-3-2-12-15,4-1 3 16,-6-7 0-16,-2-7-2 0,5-4 5 16,-3-6-3-16,4-5 0 15,-2-2 10-15,3 0-8 16,-3 0-2-16,10-2 7 15,-1-11 3-15,1-3-6 16,2-2-4-16,0-5 0 16,2 1 5-16,-5 0-5 15,-4 4 0-15,1 4 3 16,-8 5 46-16,1 2-49 16,-3 4 21-16,-2 1-4 15,0-1-5-15,0 3-1 0,0 0-11 16,0 0 0-16,0 0 5 15,0 0-4 1,0 0-1-16,0 0 0 0,0 0 1 16,0 0-5-16,0 0 4 15,0 0 0-15,0 0-18 16,0 0 18-16,0 0 0 16,0 0 0-16,0 0 14 15,0 0-14-15,0 0 0 16,0-4 6-16,0 0 8 15,0-4-13-15,2-5-1 16,0 2 0-16,5-3 2 16,0-2-2-16,-1-4 0 15,1 0 1-15,-3-4 2 0,-4 2-3 16,0 2 0-16,0 5-1 16,0 8 17-16,0 2-16 15,0 4 0-15,0 1 4 16,0 0-12-16,0 0 8 15,0 0 0-15,0 0-3 16,-4 4-22-16,-5 12 24 16,3 4 1-16,-1-1 0 15,7 0-19-15,0-1 14 16,11-4-19-16,12-4 14 16,4-6-29-16,1-4 33 15,-2 0-9-15,-1 0 0 16,-7-7 1-16,-3-4-1 0,-3-1 15 15,-5 6-8 1,-7 2 12-16,0 4-4 0,0 0 12 16,0 0-9-16,0 2-6 15,0 18-15-15,0 2 17 16,0 4-5-16,0 0-10 16,0 3 15-16,2-5 1 15,2-1 0-15,3-5 10 16,-1-1-10-16,4-8 0 15,3-3 0-15,3-1 17 16,8-5-13-16,6 0 14 16,5-2-18-16,3-19 1 15,4-7-1-15,-4-2-21 16,-2-4 20-16,-7 2-35 0,-10 2 36 16,-3 2 0-16,-5 4 3 15,-5 1 12-15,0 9-15 16,-4-2 0-16,-2 7-5 15,0 0 7-15,0 4-3 16,0 0 1-16,-8 4-11 16,-7 1-5-16,-5 0 14 15,1 0 2-15,-4 11-8 16,0 7 10-16,-1 7-3 16,4 3 1-16,6 2 0 15,4 7-2-15,8-2 3 16,2 4-1-16,0-6 21 15,17-3-6-15,12-10-3 0,9-10 14 16,4-10 2-16,6 0 19 16,-4-17-47-16,-7-14-12 15,-8-1 3-15,-10-4-92 16,-4-3-102-16,-6-5-370 16</inkml:trace>
  <inkml:trace contextRef="#ctx0" brushRef="#br0" timeOffset="6706.85">6756 1183 320 0,'0'0'285'16,"0"0"-126"-16,0 0-34 15,0 0-34-15,0 0-3 16,0 0-54-16,9-123 46 16,-9 118-24-16,0 5-31 15,-16 0 15-15,-13 0-40 16,-6 9 0-16,-7 14-2 15,-1 5 7-15,9 0-7 16,7 0 2-16,14-2 0 16,9 3-16-16,4-3 16 15,13 3-20-15,26 3 17 16,11 0-15-16,2-4 18 0,-8-6 0 16,-17-8 4-16,-13-6-6 15,-14-6 2-15,0 2 0 16,-2-1 16-16,-19 2-5 15,-8-1 24-15,-6 0-28 16,-1 1 4-16,3-5 6 16,-1 0-12-16,10 0-5 15,3 0 23-15,11 0-22 16,8 0 41-16,2 0-4 16,0 0-31-16,0 0 32 15,0 0-35-15,0 0-2 16,4-3-1-16,9 1 6 0,3 1-14 15,1 1 6-15,4 0-6 16,5 0-7 0,6 0 3-16,3 0 0 0,3 0 10 15,2-11-37-15,0-4 33 16,0-6-9-16,-4-1 2 16,-5 0-6-16,-2-2 18 15,-7-1 0-15,-3-2-6 16,-4-1-4-16,-4 4 8 15,-4 2 1-15,-3 5 1 16,-4 10 5-16,0 2-2 16,0 4-3-16,0 1 0 0,0 0-17 15,0 0 17-15,-11 0-2 16,-2 8 4-16,0 8-18 16,1 6 16-16,3 4 0 15,3 6-3-15,6 4-10 16,0 1 13-16,0-5 0 15,17-5 3-15,6-9-18 16,3-8 12-16,10-10-6 16,5 0 2-16,3-24 1 15,0-14 6-15,-1-8 0 16,-5-6 4-16,-7-4-17 16,-9 0 13-16,-7-4 0 15,-7 0 11-15,-4 2-4 16,-2 7 8-16,0 13 8 0,3 12-15 15,-1 8 34 1,-2 10-35-16,0 4 4 0,1 4-4 16,-3 0-5-16,0 0-4 15,0 0 2-15,0 4-8 16,0 22-7-16,0 10 15 16,0 9 0-16,-16 6-6 15,-2 2 15-15,5 1-9 16,-1 0 0-16,6-2 2 15,1-4-4-15,7-4 2 16,0-5 0-16,0-8-6 16,0-6 14-16,11-6-8 15,12-6 0-15,8-9 1 16,6-4-5-16,11-3 4 16,-2-23-11-16,6-6 0 0,-5-6-15 15,-5-1 13-15,-5-2-17 16,-3-1-52-16,-7 4 5 15,-9 6 0-15,-5 4 64 16,-7 8 3-16,-3 6 20 16,-3 6 14-16,0 8 29 15,0 0-38-15,-11 0-8 16,-7 8-7-16,0 13-8 16,-2 6-7-16,7 4 15 15,2 3 0-15,4-2 9 16,7 3-5-16,0-3 18 15,0-2-20-15,20-4-2 0,3-6 41 16,3-8-37 0,0-10 13-16,1-2 1 0,2-3-15 15,4-21 10-15,2-5-13 16,-2-5-3-16,-7 2-12 16,-1 2 16-16,-7 2-1 15,-1 8 7-15,-3 4-5 16,-5 6 27-16,-3 4-29 15,0 6 2-15,-4 0-16 16,-2 0 6-16,0 8 3 16,0 8-2-16,0 0 14 15,0-2 4-15,0-4-11 0,0-4 0 16,0-4-1 0,0-2 7-16,0 0-6 0,0 0 12 15,0 0-8-15,0 0 17 16,0-12-21-16,0-10 11 15,0-4-24-15,0-2 12 16,0 6 1-16,0 1-4 16,-2 10 13-16,-6 4-6 15,6 6-1-15,-5 1 5 16,-3 0-14-16,-6 14-1 16,-7 14 8-16,1 5-1 15,2 6-1-15,2 0 0 16,7 2 2-16,9-3 0 0,2-1-4 15,11-6 10-15,22-6-6 16,12-9 10-16,1-11 6 16,2-5-14-16,-1 0-2 15,-9-24 2-15,-1-10 6 16,-3-8-8-16,-3-6 0 16,0-4 0-16,-6 0 9 15,-5-2-9-15,-5 0 0 16,-1 0 4-16,-7 5 3 15,-3 9-1-15,-4 10-6 16,0 12 11-16,0 8-4 16,0 6 6-16,0 4-13 15,0 0 7-15,0 0-22 16,0 0 9-16,0 16 6 0,-11 8-10 16,-7 8 9-16,3 4 0 15,-3 7 1-15,-1 3 0 16,4 4-3-16,3 0 4 15,6 2-1-15,4-6 0 16,2-6 3-16,0-8-3 16,2-8 0-16,14-8 3 15,1-8 9-15,6-8-9 16,4-1-3-16,4-28 0 16,-2-9-66-16,-2-6-76 15,-7-2-168-15,-9-2-280 16</inkml:trace>
  <inkml:trace contextRef="#ctx0" brushRef="#br0" timeOffset="6879.74">8310 1041 561 0,'0'0'435'16,"0"0"-275"-16,0 0-91 16,0 0 28-16,0 0-58 15,0 0-31-15,118-16-5 16,-74 1-3-16,-4 1-10 15,-11-1 4-15,-13 1-63 16,-9 2-70-16,-7-3-189 0</inkml:trace>
  <inkml:trace contextRef="#ctx0" brushRef="#br0" timeOffset="8363.84">8720 1135 295 0,'0'0'341'15,"0"0"-143"-15,0 0-96 16,0 0 7-16,0 0-35 16,0 0-17-16,-5-8 17 15,5 8-57-15,0 0 3 16,0 0-20-16,-2 0 3 16,-4 0-11-16,-3 19-11 15,-5 10 19-15,1 5-4 0,1 2 10 16,4 0-6-16,4-7 0 15,1-2-5 1,3-10 1-16,0-8-29 0,0-9-21 16,3 0 54-16,12 0 0 15,1-12 13-15,1-8-12 16,-1-4 12-16,-1-2-26 16,3-3 11-16,3 3-11 15,-4 3-3-15,1 7 14 16,-5 4 2-16,-3 5 0 15,-4 6 13-15,-4 1-15 16,1 0 2-16,-3 1 0 0,2 18 6 16,0 7-2-1,0 2 14-15,0 2-14 0,0 0 13 16,4-1-17-16,-2-12 0 16,3-3 0-16,-3-6 11 15,0-6-4-15,3-2-7 16,4 0 15-16,7-2-6 15,6-20-15-15,1-8 6 16,-2-3-42-16,-4-4 14 16,-7 1-24-16,-4 5 18 15,-5-3 33-15,-3 10 1 16,0 7 12-16,0 7 22 16,0 5-6-16,0 5 23 15,-11 0-51-15,-7 0 3 16,-5 16-8-16,1 7-8 0,0 3 9 15,4-1 4-15,5 4 0 16,4-3-3-16,4 0 5 16,3 0-2-16,2-3 0 15,0-3-5-15,2-6 5 16,12-4 0-16,-1-5 2 16,5-5-6-16,4 0 4 15,7 0 0-15,3-22-2 16,1-5-14-16,0-2 14 15,-6 0-10-15,-2 3 12 16,-10 9-6-16,-1 2 6 16,-3 4 0-16,-5 8 5 0,1 3 2 15,0 0-14 1,2 0-3-16,-3 21 10 16,1 4 22-16,-7 6-15 0,0-1 14 15,0-2 0-15,0-4-12 16,0-4 0-16,0-3-6 15,0-10 4-15,0-2 7 16,0-4-14-16,0-1 0 16,0 0 19-16,0-20-18 15,6-10-1-15,15-10-32 16,5-2-7-16,1-4 31 16,4 3-27-16,-4 6-6 15,-2 7 33-15,-6 7 8 0,-7 11 2 16,-3 9 39-1,-3 3-6-15,3 0 27 0,5 0-53 16,3 3 12-16,3 16 38 16,3 9-31-16,0 2 10 15,-4 4-14-15,4-2-23 16,-5-3 25-16,-1-8-26 16,-1-5 0-16,-3-7-1 15,1-9 1-15,1 0-14 16,1-7-15-16,-7-23-72 15,-9-11-128-15,0-8-569 16</inkml:trace>
  <inkml:trace contextRef="#ctx0" brushRef="#br0" timeOffset="8498.96">9195 834 889 0,'0'0'194'0,"0"0"-172"15,0 0-22-15,0 0-197 16,0 0-262-16</inkml:trace>
  <inkml:trace contextRef="#ctx0" brushRef="#br0" timeOffset="10318.56">10998 1146 296 0,'0'0'269'16,"0"0"-125"-16,0 0-75 15,0 0 11-15,0 0-4 0,0 0-21 16,12-5-1-16,-10 5-23 16,-2 0-21-16,0 0 15 15,0 0-25-15,0 0-9 16,2 5 7-16,2 12 3 16,-2 0-1-16,5-3 0 15,-3-2 5-15,-2-1 3 16,1-7-8-16,-3-2 0 15,0-2 3-15,0 0 4 16,0 0 21-16,0-18-15 16,0-7-3-16,0-2-7 15,0-2-3-15,0 4-5 16,0 0-8-16,0 10 22 0,-3 2-9 16,-3 6 19-16,2 5-3 15,-3 2 22-15,-2 0-38 16,-7 0 0-16,-4 9-13 15,-4 18 6-15,2 2 6 16,-3 5 1-16,5 3 0 16,2-4 1-16,4 4-1 15,4-5 0-15,1-6-2 16,5-8 5-16,2-7-3 16,2-8 0-16,0-3 3 15,0 0 3-15,0 0-5 0,10-8-1 16,5-12 8-1,4 0-1-15,-6-1-7 0,1 4 0 16,1-1 4-16,-4 4-9 16,0 4 5-16,-2 4 0 15,-4 4-10-15,-1 2 5 16,-1 0-6-16,-1 4-12 16,2 16 23-16,-2 6-1 15,0-2 1-15,-2 1 0 16,0-8 1-16,3-5 5 15,-1-2-6-15,0-6 0 16,0-4 3-16,0 0 10 16,6 0-11-16,0 0 1 15,8-16 20-15,2-4-17 0,0-2-6 16,-3 0 0-16,1 6 2 16,-5 4-3-16,0 4 1 15,-2 6 0-15,0 0-15 16,2 2-3-16,0 0 14 15,-2 0 0-15,5 16-4 16,-5 4 7-16,-1 2 2 16,-4 0 0-16,1-4 20 15,-5-4-13-15,0-6-8 16,0-3 0-16,0-4 11 16,0-1 0-16,2 0-5 15,1 0-2-15,1-1 27 16,7-20-31-16,0-4-21 0,7-6 0 15,5-1-24 1,1 0 38-16,2 4-22 0,-3 6 25 16,-3 4-10-16,-2 5 18 15,-7 6-4-15,-4 5 23 16,-1 2-18-16,1 0 8 16,-2 0-8-16,1 6-1 15,3 14 47-15,-2 4-34 16,2 7 4-16,-2 1 5 15,-3 1-17-15,0-3 9 16,1-9-18-16,-1-6 2 16,1-5 7-16,2-6-3 0,3-4-6 15,7 0 1 1,4 0-1-16,8-8-24 16,2-13-81-16,10-8-253 0,-1-5-399 15</inkml:trace>
  <inkml:trace contextRef="#ctx0" brushRef="#br0" timeOffset="10958.91">11912 1175 524 0,'0'0'165'15,"0"0"-128"-15,0 0 12 16,0 0 39-16,0 0-40 16,0 0-24-16,5 44 31 15,-5-42-43-15,0-2 17 0,0 0 28 16,0 0-33-1,0 0 50-15,0 0-16 0,0 0-26 16,0 0 27-16,0-8-52 16,-5-6-6-16,-6 0-1 15,-2 2-4-15,-3 2 4 16,3 4 0-16,1 0 0 16,4 6 8-16,-3 0-8 15,-1 0 0-15,-3 0-2 16,-1 17-12-16,-4 9 14 15,6 3 0-15,6 0 1 16,4 3 1-16,4-11-2 16,0-5 0-16,0-4-2 15,8-10 0-15,7-2 2 0,6 0 6 16,-1-22-4-16,3-7 17 16,0-10-19-16,2-5 0 15,2-6 0-15,-2-4-3 16,-3-4-1-16,-7-9 3 15,1 1 1-15,-5 4-17 16,-2 8 17-16,0 13 0 16,-2 14 2-16,-5 7 13 15,0 12-5-15,0 2-1 16,-2 6-5-16,0 0 7 16,0 0-11-16,0 0-17 15,0 20 10-15,-10 16-12 16,-9 12 19-16,-1 8 0 15,3 2 2-15,3 3-6 16,7-1 4-16,5-2 0 0,2-4-8 16,0-10 15-16,0-6-7 15,14-14 0-15,10-10 2 16,7-10 14-16,10-4-16 16,5-6-7-16,6-20-8 15,-3-11-202-15,-7-6-292 16</inkml:trace>
  <inkml:trace contextRef="#ctx0" brushRef="#br0" timeOffset="14997.54">13595 1115 185 0,'2'-9'294'15,"-2"4"-117"-15,0-1-73 16,0 3 10-16,0 1-30 15,0 2-63-15,3 0 5 16,-3 0-26-16,2 0 1 16,0 0-14-16,-2 0 9 15,4 0 4-15,-2 0 0 16,4 5-5-16,-4 2 5 16,2 4 0-16,-2-3 7 0,0-2-7 15,1-2 3 1,-3-2-3-16,0-2 6 0,0 0 5 15,0 0 12-15,0 0 40 16,0 0 2 0,0-4 10-16,0-8-71 0,0 0-2 15,-7-3-1-15,-2 1 12 16,-2 2-13-16,2 3 0 16,-1-2 3-16,2 6-8 15,-3 3 7-15,2-1-2 16,-4 3 0-16,-6 0-24 15,2 0 24-15,-6 10 0 16,1 6 1-16,3 5-7 16,0 0 6-16,4 1 0 15,6 5-7-15,2 2-1 0,7-4 8 16,0-4 0-16,0-2 3 16,16-9-9-16,4-8 6 15,6-2 0-15,8-14 49 16,7-24-45-16,1-12 14 15,-7-8-17-15,-4-5 5 16,-6-1 8-16,-9 3-14 16,-5 0 0-16,0 5-2 15,-4 8 8-15,0 12-6 16,-3 13 0-16,-2 11 7 16,0 10 21-16,-2 2-28 15,0 0 0-15,0 0-5 16,0 0-12-16,0 9 0 15,0 19 15-15,0 8 4 0,0 5 13 16,-6 8-15-16,-6-1 0 16,-3 2-2-16,-1 1 10 15,1 0-8-15,-1-2 0 16,5-3 7-16,6-8-7 16,5-8 0-16,0-10 0 15,0-11-2-15,11-4 3 16,12-5-1-16,1 0 0 15,1-12-18-15,-3-13 15 16,-2-1-24-16,3-6-31 16,1 1 33-16,2-5-30 15,-1 6 48-15,-2 1 7 0,-10 9 0 16,-4 6 21-16,-5 8-16 16,-4 5 10-1,0 1 1-15,0 0-16 0,0 0-8 16,0 10-6-16,0 9 14 15,0 10 23-15,-4 3-23 16,-3 1 1-16,0 6 19 16,3-2-9-16,2-4 2 15,2-3-13-15,0-9 6 16,0-9 7-16,0-5-13 16,6-7 0-16,4 0 24 0,5 0-24 15,3-19 22-15,6-10-3 16,1-5-12-16,1-4 2 15,6-3-9 1,-3 4 0-16,0-2-4 0,-2 6 6 16,-5 2-2-16,-5 5 0 15,2 6 4-15,-6 5-4 16,-2 4 0-16,-6 5 0 16,-3 4 17-16,-2 2-13 15,0 0-5-15,0 0 1 16,0 6-25-16,0 14 19 15,0 8 6-15,0 2 0 16,0 2-2-16,13 1 8 16,7-6-6-16,-2-3 0 0,-7-8 14 15,-7-5-8-15,-4-9-3 16,0-2 3-16,0 0 26 16,0 0-32-16,-12 0 13 15,-13 0-10-15,-9 0-3 16,-1-10-7-16,-4-7-39 15,4-4-110-15,6-9-107 16,12-6-410-16</inkml:trace>
  <inkml:trace contextRef="#ctx0" brushRef="#br0" timeOffset="15299.05">14164 677 616 0,'0'0'376'0,"0"0"-368"16,0 0-8-16,0 0-21 16,0 0 11-16,0 0 10 15,0 76 0-15,2-68 1 16,2-5 18-16,-1-3 33 16,1 0 74-16,5-6 1 15,4-18-105-15,0-7-3 16,-1 1-19-16,-10 2 2 15,-2 9 1-15,0 6-3 16,-5 8-24-16,-19 5 4 16,-7 7-35-16,2 27-28 15,9 15-28-15,11 6-46 0,9 0-55 16,2-7-281-16</inkml:trace>
  <inkml:trace contextRef="#ctx0" brushRef="#br0" timeOffset="16466.74">14642 972 788 0,'0'0'202'0,"0"0"-179"0,0 0 3 15,0 0-8-15,0 0-17 16,0 0-2-16,12-37-8 15,-12 37 9-15,0 0-4 16,0 0 17-16,0 0-6 16,0 0 25-16,0 0-10 15,0 0 41-15,0 0-46 16,0 0 14-16,0 0 9 16,0 0-36-16,-2-3 22 15,-10-1-16-15,-1 2-4 16,-3 2 0-16,-1 0-6 15,-3 0 0-15,-3 6-6 16,2 14 0-16,-2 9 6 16,0 0 0-16,6 5 3 15,5-2-5-15,6-2 2 0,4-1 0 16,2-7-10-16,0-4 18 16,0-6-8-16,0-5 0 15,6-7 1-15,10 0-15 16,4 0 14-16,7-9 0 15,4-17-8-15,4-6 14 16,2 0-6-16,-4-3 0 16,-4 3 5-16,-5 9-11 15,-4 6 6-15,-9 10 0 16,-4 5-7-16,-4 2 1 16,-1 0 0-16,0 0-8 15,2 19 10-15,-2 8 0 16,1 3 4-16,-1 3 0 15,2 3 14-15,1-3-2 0,2-5-7 16,1-4-5-16,1-10 9 16,1-4 0-16,0-5-9 15,3-5 0-15,3 0 18 16,5-3-9-16,0-19-9 16,4-6 0-16,0-4-11 15,-7 0 0-15,-5-1 3 16,-7 4 8-16,-6 0-10 15,0 4 14-15,0 3-4 16,0 4 0-16,0 8 6 16,-6 3 2-16,-3 6-8 15,-5 1 0-15,-1 0-12 0,-3 0 10 16,-1 5 2-16,0 12 0 16,1 0-1-16,5 3-9 15,5 1 10-15,2 3 0 16,6-1-12-16,0 2 16 15,0 0-4-15,16-3 0 16,7-4 9-16,2-2-8 16,-2-5-1-16,4-8 0 15,-4 0 8-15,-3-3 2 16,-5 0-10-16,-1-6 8 16,-1-12 2-16,-2 0 8 0,1-2 12 15,-4 4-12-15,1 3 26 16,-5 6-41-16,2 0 7 15,-4 5-10 1,2 2 8-16,-2 0-12 0,0 0 4 16,-2 0 0-16,3 0-14 15,-3 0 14-15,0 0 0 16,0 0-1-16,0 0 3 16,0 0-4-16,0 0 2 15,0 0 0-15,2 0-14 16,0 0 14-16,2 0 0 15,2 0-1-15,-4 0 4 16,-2 0-3-16,0 0 0 16,0 0 1-16,0 0 2 15,0 0-2-15,0 0-1 0,0 0 0 16,0 0-1-16,0 0-8 16,0 0 6-16,0 0-70 15,0 0-41-15,-12 11-91 16,1-6-126-16</inkml:trace>
  <inkml:trace contextRef="#ctx0" brushRef="#br0" timeOffset="18207.75">15274 1092 112 0,'0'0'247'0,"0"0"18"16,0 0-85-16,0 0-32 15,0 0-52-15,0 0-4 16,-18-9 6-16,15 4-54 15,1 3 11-15,2 0-7 16,0 2-28-16,-2 0 39 16,2 0-57-16,0 0 4 0,0 0-6 15,0 0-9-15,0 0 8 16,0 7-3-16,-2 14 2 16,-1 10-18-1,3 0 20-15,0-1 0 0,0-7-3 16,0-5 0-16,7-8 0 15,5-6 3-15,-1-4 0 16,5 0-6-16,1-16 6 16,8-14 0-16,-3-6-2 15,1-4 1-15,-6 0 0 16,-6 4 1-16,-4 5 0 16,-5 12 0-16,-2 4 5 0,2 10-5 15,-2 0 14 1,3 5-3-16,-3 0-13 0,0 0 2 15,2 0 0-15,-2 0-17 16,4 5 14-16,5 10 3 16,0 5-11-16,4 3 18 15,8-3-7-15,-2-1 0 16,6-5 7-16,0-1-16 16,-3-8 9-16,5-2 0 15,-2-3-15-15,-4 0 14 16,2-11 1-16,-5-6 0 15,-3-4 9-15,-4 1-11 16,1 3 2-16,-6-2 0 16,1 5 0-16,-1 1 8 15,2 1-8-15,-4 1 0 0,-2 3 3 16,0 2-3-16,-2 4 0 16,0 0 0-16,0 0 1 15,0 2 1-15,0 0-4 16,0 0-1-16,-13 0-1 15,-5 6-9-15,0 12 13 16,-2 10 0-16,2 2-11 16,3 9 13-16,3-3-2 15,8 0 0-15,4-3 8 16,0-6-9-16,0-5 1 16,14-9 0-16,10-6 1 15,2-7 8-15,6 0-9 16,1-12 1-16,0-15 8 0,-2-4-4 15,-4-3-5-15,0-3 0 16,-4 0 8-16,-1 0 3 16,-4 2-8-16,0 2 10 15,-3 6-6-15,-1 6 14 16,-6 9-21-16,-3 6 2 16,-5 6-10-16,0 0 8 15,-5 8-23-15,-12 16 12 16,1 8-9-16,10-4 16 15,6 1-23-15,0-4-27 16,13-4 43-16,11-6-24 16,3-5 35-16,-4-1-8 0,-4-4 6 15,-9 2-5-15,-6-2 7 16,-2-1 0 0,0 5-8-16,-2-2 19 15,0 6-7-15,0 0 17 0,5 2-13 16,3-1 2-16,4 0-10 15,1-2 2-15,1-4 9 16,-1-6-2-16,3-2-9 16,3 0 10-16,6-10 1 15,6-16-7-15,5-6-4 16,5-7 3-16,1-3-1 16,-1-2-2-16,2 3 0 0,-9 2 0 15,-12 11 6-15,-11 10-6 16,-7 10 12-16,-1 6-11 15,-3 2 10-15,0 0-11 16,0 16-12-16,-7 14 7 16,-4 5-3-1,2-2 8-15,7-1 0 0,2-6 2 16,0-4-18-16,0-8 13 16,16-5 2-16,-1-9-7 15,5 0 9-15,3-4-1 16,0-19 0-16,6-3 0 15,3-6 5-15,-1 2 5 16,-2-1-8-16,-7 0 31 16,-1 3-31-16,-8 6 29 15,-7 8-2-15,-1 5-26 0,-2 9 34 16,-3 0-37-16,0 0-8 16,0 9 5-16,0 23-22 15,0 16 25-15,0 10 0 16,-5 10 0-16,-6 9-15 15,-2 3 14-15,-8 4 1 16,1 0-8-16,0-3 6 16,0-3 2-16,5-4 0 15,1-4 2-15,5-4-4 16,3-10 2-16,-2-12 0 0,4-13-2 16,0-15-4-1,-1-13 6-15,-5-3 0 16,-9 0 2-16,-7-24 50 15,-8-13-44-15,5-16 11 0,7-12 26 16,15-7-37-16,7-9 27 16,14-5-24-16,28-1-3 15,8 7-12-15,4 7 4 16,0 15-20-16,-2 10 1 16,-6 11-55-16,-3 11 15 15,-10 6-42-15,-4 1-315 16</inkml:trace>
  <inkml:trace contextRef="#ctx0" brushRef="#br0" timeOffset="23984.3">2492 2773 299 0,'-38'-12'0'15,"11"8"-76"-15</inkml:trace>
  <inkml:trace contextRef="#ctx0" brushRef="#br0" timeOffset="25491.67">2886 2879 24 0,'0'0'70'0,"0"0"-40"16,0 0-9-16,0 0 27 15,0 0 20-15,0 0 40 16,-6 0 40-16,6 0-48 15,0 0-16-15,0 0 1 0,-2 0-35 16,-10 0 17-16,-3 0-40 16,-10 0-25-16,-6 0 23 15,-3 0-22-15,1 0-3 16,2 4 32-16,6 1-28 16,12-4 34-16,6 1-9 15,7-2-23-15,0 0 24 16,0 2-30-16,0-2 0 15,16 7-6-15,24-2 40 16,20 4-1-16,23-2-7 16,6 2-24-16,7-4 19 15,-5 1-21-15,-8 1-10 0,-10-6-4 16,-13-1-52-16,-17 0 39 16,-19 0 10-16,-10 0 17 15,-12 0 6-15,-2 0 3 16,0 0-4-16,0 0 58 15,0 0-58-15,0 0 24 16,0 0-2-16,0 0-18 16,0 0-3-16,0 0-6 15,0 0 0-15,0 0-11 16,0 0 21-16,0 0-10 16,0 0 0-16,0 0 8 0,0 0 11 15,0 0-18 1,0 0-1-16,0-1 47 0,0-13-41 15,0-3-6-15,0 0 0 16,0 2 10-16,0-1-7 16,0 1-3-16,0-4 0 15,0 3 0-15,0 4 14 16,0 1-14-16,0 6 17 16,0 3-14-16,0 0 25 15,0 2-28-15,0 0-8 16,0 0-11-16,0 4-1 15,0 20 17-15,8 15-6 16,4 7 18-16,-1 3-8 16,-5 1-1-16,-3-7 0 15,-1-7-7-15,-2-8 11 16,0-9-4-16,0-6 0 0,0-7 2 16,0-4-12-16,0-2 4 15,0 0 6-15,0-8 17 16,0-22-17-16,6-16-10 15,0-7-4-15,-2 0-30 16,-2 2 40-16,-2 9-10 16,0 14 14-16,0 10 26 15,0 10-25-15,0 6 23 16,-2 2-24-16,2 0 10 16,0 0-21-16,0 0-1 15,0 6-2-15,0 12-4 0,6 2-6 16,17 4 24-1,8 1-6-15,7 1 16 0,2-3-10 16,-7-2 0-16,-8-6 5 16,-16-3-12-16,-9-3 7 15,0 5-11-15,-27 1 11 16,-22 7 3-16,-16 5 47 16,-3 2-42-16,0-3-2 15,19-6 4-15,20-8-9 16,23-5-2-16,6-7-71 0,44 0-109 15,37-24-9 1</inkml:trace>
  <inkml:trace contextRef="#ctx0" brushRef="#br0" timeOffset="26820.64">4639 2791 63 0,'0'0'274'0,"0"0"-143"15,0 0-45-15,0 0 17 16,0 0-60-16,0 0-3 16,-3-41-3-16,3 36-29 0,-2-2 2 15,2 2 46 1,0 1-9-16,-2 1 50 0,0 3-44 15,-1-1-20-15,1-1 22 16,2 2-55-16,0-2 20 16,0 2 3-16,0 0-20 15,0 0 30-15,0 0-28 16,0-2 4-16,0 2 47 16,0 0-52-16,0 0 11 15,0 0-15-15,0 0-21 16,0 4 19-16,5 28-23 15,12 20 25-15,6 14 11 16,1 10-9-16,0 0-2 16,-1-3 0-16,-5-12 10 0,-3-10-17 15,-3-13 7-15,-6-13 0 16,-4-14 2-16,1-8 10 16,-3-3-12-16,0 0 56 15,4-21-13-15,0-15 12 16,6-12-55-16,3-9 0 15,3-2 6-15,1-5-3 16,-1 0-3-16,-1 3 0 16,-3 9 8-16,-3 11-16 15,-3 9 8-15,-4 13 0 16,0 11-12-16,1 4-23 16,-1 4-41-16,2 4-193 15,1 14-351-15</inkml:trace>
  <inkml:trace contextRef="#ctx0" brushRef="#br0" timeOffset="28165.63">5262 3030 359 0,'0'0'13'0,"0"0"-13"0,0 0-4 15,0 0 4 1,0 0 21-16,0 0-15 0,14 0 45 16,-14 0 0-16,0 0-15 15,0 0 17-15,0 0-27 16,0 0-4-16,0 2 0 16,0 4-16-16,0-1 17 15,0 2-8-15,0-2 2 16,0-5 20-16,0 0-21 15,0 0 17-15,0 0 26 16,0 0-2-16,0 0 35 16,0 0-14-16,-4-9-54 15,-4-9 3-15,0-1-21 16,3-1-5-16,-1 5 1 16,-1-1 10-16,0 6-12 15,3 3 10-15,-3 4-8 0,-4 0 16 16,2 3-18-16,-6 0-3 15,-4 4-5-15,4 16-3 16,-3 5 11-16,1 3 0 16,1 3 0-16,0 2-7 15,5-1 7-15,2-2 0 16,1-2-2 0,2-3 3-16,4-6-1 0,0-3 0 15,2-8-17-15,0-4 17 16,0-4-42-16,0 0 42 15,0-8 8-15,12-17 0 16,5-6-5-16,3 1-3 16,1 2 1-16,-6 6 34 15,-2 4-22-15,-6 9 7 0,0 6 17 16,-5 3-34-16,2 0-6 16,3 0-11-16,5 14 14 15,0 9-14-15,2 10 14 16,-1 1 0-16,3-2 11 15,2-6-1-15,2-8-10 16,-1-6 12-16,0-8-8 16,-1-4 26-16,-1 0-2 15,1-12-4-15,0-16 8 16,0-4-25-16,0-2-1 16,-3-7-6-16,-1 2 5 15,-5-3-17-15,-1-1 5 0,-5 7 7 16,-1 4-6-16,-2 11 14 15,0 6-8-15,0 7 10 16,0 6-8-16,0 2 14 16,0 0-16-16,0 0-4 15,0 4-10-15,0 15 10 16,0 4 4-16,-5 2 0 16,5-4-19-16,0 0 17 15,0-7-38-15,14 0 10 16,2-5 29-16,4-2-29 0,-3-1 20 15,4-5 8 1,-3-1 2-16,-3 0-8 16,-6 0 8-16,0 4 0 0,-5 3-13 15,1 5 0-15,1 4 11 16,-1 4 2-16,-1 2 0 16,3 2 23-16,-2-4-23 15,1-2 3-15,1-4 19 16,2-5-15-16,-2-4-7 15,1-3 1-15,3-2 11 16,5 0 18-16,2-4-14 16,2-12-15-16,2-5 14 15,-1-6-9-15,0 1-6 16,-2 0 0-16,-4-2 12 16,-1-2-14-16,-4 0 2 0,-3 3 0 15,0 6 6 1,-5 6 7-16,1 8-7 0,-3 4 11 15,0 3-10-15,0 0 11 16,0 0-18-16,0 0 0 16,0 0-7-16,0 0 7 15,0 0 0-15,0 18-3 16,0 7 4-16,0 3-4 16,0 5 3-16,0-1 0 15,0 2 8-15,0-5-2 16,0-3-6-16,8-6 0 15,4-5 6-15,1-8-6 16,0-7 0-16,5 0 1 0,0 0-6 16,4-24-7-1,-2-8-55-15,-5-9-124 0,-3-12-265 16</inkml:trace>
  <inkml:trace contextRef="#ctx0" brushRef="#br0" timeOffset="28438.36">6020 2624 860 0,'0'0'138'0,"0"0"-98"16,0 0-38-16,0 0-2 15,0 0 43-15,0 0-43 16,-19 114 20-16,19-100-8 16,8-5-8-16,1-7 41 0,1-2-14 15,-2-2 27 1,1-21 17-16,-5-6-68 0,0-3 13 15,-4 3-20-15,0 8 8 16,0 4-11-16,-8 12 3 16,-7 2-13-16,-6 3 4 15,1 8-51-15,3 25-15 16,3 11-59-16,7 7-85 16,7 4-103-16</inkml:trace>
  <inkml:trace contextRef="#ctx0" brushRef="#br0" timeOffset="30408.32">6267 2985 148 0,'0'0'55'15,"0"0"22"-15,0 0 30 16,0 0-35-16,0 0-50 16,0 0-22-16,8-8-23 15,-6 8 23-15,2 7 0 16,-2 3-16-16,-2-2 6 16,0 2-3-16,0-2 13 0,0-5 3 15,0 2 37 1,0-1 27-16,0-2 19 0,0-1-15 15,0 3-3-15,0-1-35 16,0-2-17-16,0 2 26 16,0-3-37-16,0 0 30 15,0 0 10-15,0 0 15 16,0 0 28 0,0 0-37-16,0 0 0 0,0 0 8 15,0 0-55-15,0 0 22 16,0-11-26-16,0-1 9 15,-4 3-5-15,-2-6-4 0,-6 1 0 16,5 1-2 0,-1 0 10-16,-2 3-8 0,2 2 0 15,-1 5 7-15,-3 0-2 16,1 2-5-16,3 1 0 16,-4 0-14-16,1 0 13 15,0 0 0-15,-2 12 1 16,-3 7 0-16,2 4-14 15,2 3 14-15,3-1 0 16,-1 3-6-16,8 1 12 16,2-3-6-16,0-2 0 15,0-6 7-15,0-2-5 16,7-5-2-16,2-8 0 16,0-3 0-16,7 0 14 15,6-10-14-15,0-15 2 16,7-2 7-16,-4-1-7 15,-3 2-2-15,-2 3 0 0,-6 7-4 16,-6 5 6-16,-3 4-2 16,-3 6 0-16,0 1 9 15,0 0-23-15,2 0 13 16,2 3-4-16,-2 17-12 16,0 9 18-16,-4-1-1 15,3 2 0-15,-3-4 11 16,0-4-11-16,0-4 0 15,2-6 0-15,0-6 2 16,0-6 6-16,2 0-8 16,4 0 15-16,3-4-11 0,6-15 8 15,5-10-12 1,3-1 0-16,0-2-14 0,-1 4 15 16,-2 6-1-16,-6 6 0 15,-3 5 2-15,-5 8-8 16,-4 3 6-16,0 0-14 15,0 14 3-15,1 12 3 16,-1 4 8-16,-4 2 0 16,2 5 13-16,-2-2-12 15,0 0-1-15,0-6 2 16,0-9 1-16,2-7 4 16,-2-10-7-16,4-3 0 0,0 0 14 15,2 0-4-15,5-19-6 16,7-14 4-16,3 1-16 15,-2-4 6-15,2 1-3 16,1 6 0-16,-5 0 0 16,2 10 5-16,-6 3 0 15,-5 8 0-15,0 5-3 16,-4 3 3-16,0 0-9 16,3 15 7-16,-1 9 4 15,2 6-2-15,-4 2 4 16,-2 0-1-16,2-2 21 15,-4-6-23-15,5-9-1 16,-3-8 0-16,-2-5 13 16,2-2-13-16,6 0 0 15,0 0 5-15,12-17-2 0,6-12-3 16,3-5-8-16,5 0 7 16,-5 2-26-16,0 1 27 15,-7 8 0-15,-3 2 0 16,-6 10 5-16,-9 6-4 15,2 5-1-15,0 0 0 16,2 0-3-16,1 12 3 16,-3 9 2-16,0-1 2 15,-4-2 12-15,0-6-11 16,0 0-5-16,-2-3 0 0,0-6 5 16,0-3-8-1,0 0 3-15,0 0 0 0,0 0 14 16,0 0-14-1,0-15 0-15,0-2-1 0,0-1-36 16,0 0 36-16,0 0 1 16,0 2 0-16,0 4-8 15,0 2 9-15,0 7-1 16,0 3 3-16,0 0 5 16,0 0-9-16,-6 0 1 15,-4 3-4-15,-3 17-9 16,-3 6 13-16,-1 2 0 15,3 4 0-15,5 0 7 16,5 0-7-16,4 0 1 0,0 0 6 16,2-4 7-16,13-7-14 15,8-4 0-15,4-8 19 16,-1-9-9-16,8 0-7 16,-1-7 0-16,-2-14 5 15,-2-6 5-15,-4 3-13 16,-5-2 0-16,-2 1-1 15,-4 4 9-15,-1 1-8 16,-3 0 0-16,2 2 2 16,-3 0-4-16,-1 1 2 15,0 3 0-15,-4 3-5 16,-2 0 2-16,-2 4-1 16,0 0 2-16,0 2-6 0,0 0-4 15,-4 0 9 1,-6 1 3-16,0 1-14 0,-1 2 12 15,-1 1-1-15,1 0 3 16,-3 0-5-16,1 10-7 16,0 3 12-16,0 8 0 15,6 1-14-15,3 4 19 16,4 4-5-16,0 2 4 16,6 1-2-16,17-2 26 15,6-4-21-15,4-10-2 16,0-7 24-16,5-10-25 15,2 0 14-15,1-16-6 0,-6-14-5 16,-6-2-14 0,-8-2 1-16,-8 0-57 0,-5-4-67 15,4-6-384 1</inkml:trace>
  <inkml:trace contextRef="#ctx0" brushRef="#br0" timeOffset="31190.64">8069 2709 346 0,'0'0'385'0,"0"0"-210"15,0 0-58-15,0 0-23 16,0 0-45-16,0 0 10 16,25 2-47-16,28-2 10 15,12 0-9-15,0 0 0 16,-7 0-13-16,-8-2 0 16,-12-6 3-16,-13-1-13 15,-11 6 6-15,-10-4-29 16,-4 2-3-16,0-4-47 0,0 4-15 15,-20 1-40-15,2 2 12 16,-2 2 86-16,2 0 1 16,5 0-4-16,2 0 38 15,6 0 5-15,2 0 51 16,3 0 76-16,0 0 13 16,0 0 8-16,0 0-51 15,0 0-52-15,0 0-31 16,0 11-14-16,0 15 0 15,0 13-2-15,0 12 4 0,-4 12 23 16,-2 7-20 0,-1 2-2-16,-2 3-3 15,2-7 5-15,3-4-11 0,2-10-39 16,2-8-112-16,0-19-55 16,0-19-274-16</inkml:trace>
  <inkml:trace contextRef="#ctx0" brushRef="#br0" timeOffset="34456.68">8584 2813 456 0,'0'0'309'0,"0"0"-116"15,0 0-29-15,0 0-65 0,0 0-25 16,0 0-34-16,13-49-24 15,-13 49 26-15,0 0-42 16,0 0 0-16,0 0 0 16,0 11-11-16,0 17 10 15,0 11 1-15,-2 7 0 16,-7 1 9-16,1 6-9 16,-2-6 0-16,6-2-4 15,-3-3 8-15,3-5-4 16,2-11 0-16,0-5 5 15,-4-10 0-15,6-8-5 16,0-3 0-16,0 0 0 0,0 0 3 16,0 0-3-16,0-8 0 15,0-16-6-15,12-2 5 16,5-2-22-16,2 2 16 16,-1 6-5-16,-1 6 10 15,-3 4 2-15,-3 6 0 16,-3 1 2-16,2 3-9 15,-1 0 7-15,2 0-9 16,0 15-5-16,0 11 17 16,4 6-3-16,1 4 8 15,-1-2-2-15,4-4 2 16,-3-6-8-16,-3-10 0 16,-3-4 6-16,-2-10 0 0,0 0-6 15,1 0 14-15,3-15-14 16,-1-16 22-16,-1-3-22 15,2-5 0-15,-3 0-9 16,-3 0 9-16,-1 4 0 16,-3 1 0-16,-2 10 5 15,0 6 14-15,0 7-13 16,0 8 0-16,0 3 15 16,0 0-17-16,0 0-8 15,0 0 1-15,0 0-18 16,3 9 14-16,-1 7-18 15,5 0-21-15,1-1 33 16,6-6-44-16,-1 2 30 16,5-5 22-16,0-1-22 0,-2 0 25 15,-1-5-16-15,1 2 18 16,-3-2-2-16,-1 2 6 16,-2 1-4-16,3 4 13 15,5 3-10-15,0 5 11 16,-4 2-13-16,-4 4 5 15,-2 6 24-15,-6 1-28 16,-2 0 12-16,0 1 7 16,0-6-13-16,0 1 4 15,0-7-11-15,0-8 3 16,0-3 10-16,13-6-4 16,5 0 9-16,6 0-5 15,3-7-2-15,0-18-8 0,0-1-4 16,-5-3 1-16,-2-4-7 15,-2-1 6-15,2-3 0 16,-5 2-2 0,-1 2-17-16,-1 4 17 0,-4 5 2 15,-2 5 0-15,-5 8-2 16,1 4 2-16,-3 3 0 16,0 4-4-16,0 0 6 15,0 0-2-15,0 0 0 16,0 0-2-16,0 0-14 15,0 0 16-15,-10 0 0 16,-1 7-3-16,-2 8-9 0,-1 6 8 16,-1 3 4-16,3 6 0 15,2 2-3-15,1 1 5 16,7 1-2-16,2-5 0 16,0-9 4-16,0-6-4 15,0-6 0-15,8-8 1 16,5 0 25-16,8-4-16 15,1-17 1-15,3-6-9 16,1-1 13-16,-1 0-18 16,2 6 3-16,-3 2 0 15,-3 7-2-15,-2 8 2 16,-5 3 0-16,-1 2-9 16,-4 0-9-16,-7 0 16 15,-2 16-3-15,0 4 1 16,0 2-10-16,0-1 14 0,-15 4 0 15,-6-4-1-15,4-1 9 16,-3-8-8-16,7-3 0 16,3-6 4-16,6-3 16 15,2 0-16-15,2 0 19 16,0-3 6-16,0-3-28 16,0 3 36-16,0 3-9 15,0 0-28-15,0 0 13 16,0 0-13-16,6 0 0 15,12 0-3-15,-1 3 3 16,2 3 0-16,-1-2 0 16,-1-4 3-16,4 0-16 0,1 0 9 15,2-13-9-15,1-8 8 16,1-4-26-16,-3-8 26 16,-3-5-18-16,2-7 1 15,-2-3 14-15,-1 0-4 16,-9 1 12-16,-1 3-13 15,-3 7 25-15,-2 13-12 16,-2 8 19-16,-2 9-12 16,0 7 30-16,0 0-37 15,0 0-4-15,0 0-8 16,0 21-2-16,-10 9 14 16,-5 4 0-16,-1 4 2 15,5 4 3-15,-1 1-5 0,4 3 0 16,-1 3 10-16,1-6 2 15,2 3-12-15,4-5 0 16,2 0 6 0,0-5-3-16,0-4-3 0,0-8 0 15,0-10-2-15,0-6 10 16,0-8-8-16,0 0 0 16,14 0 3-16,11-22 1 15,8-9-4-15,3-8-1 16,-1-1-14-16,-2 0-8 15,-4 4 13-15,-4 4 2 16,-7 8 8-16,-5 8-6 0,-6 8 6 16,-3 5 0-16,-2 3-7 15,-2 0 7-15,0 0 0 16,2 0-7-16,2 19 5 16,-2 5-5-16,0 2 7 15,2 2 0-15,1 0 4 16,-1-4-1-16,2-4-3 15,0-4 0-15,0-7 6 16,-4-6-10-16,3-3 4 16,1 0 0-16,4-8 2 15,5-12-1-15,-2-1-1 16,3-2 0-16,2 1-10 16,-3 0 5-16,1 4 2 0,-1-1 3 15,-4 7-2 1,-1 7 8-16,-6 3-6 0,-2 2 0 15,0 0 6-15,3 2-16 16,3 14 10-16,2 4 0 16,1 2 9-16,0 0-4 15,0 0-5-15,0-2 0 16,3-2 5-16,1-2-5 16,-3-5 0-16,1-2 0 15,-3-9 3-15,4 0 2 16,-1 0-5-16,3-9 0 15,-3-12-7-15,-3-3 6 16,-8 2-9-16,-2-2-18 16,0-1 27-16,0 0-36 0,-5 4 28 15,-12 2 5 1,-2 6 8-16,4 6-3 0,1 5 0 16,4 2 5-16,1 0 17 15,-5 0-19-15,1 0-4 16,-3 8 0-16,3 8 6 15,1 1-6-15,8 4 0 16,4-5 3-16,0 0 6 16,4-4-5-16,19-5-4 15,6-1 0-15,0-6 5 16,0 0-10-16,2-9 5 16,0-14 0-16,0-6-18 15,1-3 19-15,-8-4-1 0,-1-1 0 16,-6 4 1-16,-3 0-1 15,-5 1 0-15,-5 0 2 16,-2 0 1-16,-2 4 1 16,0 8-4-16,0 8 12 15,0 8-4-15,0 1 10 16,0 3-17-16,0 0 9 16,0 0-16-16,0 0 6 15,0 14-8-15,0 15 1 16,-9 13 4-16,3 8 3 15,4 4 0-15,2 3 5 16,0-5 11-16,0-7-14 0,0-2-2 16,11-8 0-16,-3-6 7 15,2-11-7-15,3-12 0 16,7-6 2-16,7-2-2 16,4-22 0-16,5-10-6 15,-3 0 5-15,-6-3-32 16,0 4 23-16,-8 5 7 15,2 5 3-15,-6 7-2 16,-1 9 6-16,-4 3-4 16,0 4 0-16,-1 0 0 15,1 0-3-15,0 10 3 16,-1 7 0-16,-3 0-7 16,1 1 7-16,-3-4 0 0,-2-5-5 15,-2-2 9 1,3-5-5-16,-3-2 1 0,0 0 0 15,0 0 8-15,0 0-8 16,0 0 0-16,0-14-5 16,-3-6-4-16,-8-2 7 15,-2-5 2-15,-1 2 0 16,2 0-4-16,0 10 4 16,3 4 0-16,1 10 0 15,-4 1 5-15,1 0-9 16,-4 8 4-16,-3 14-4 15,3 6-8-15,1 4 12 16,3 4 0-16,9-4-6 16,2-2 13-16,0-9-8 0,2-7 1 15,17-5 0 1,4-9 4-16,1 0-4 0,3-14 0 16,0-16 8-16,0-7 2 15,-5-4-10-15,-2-6 11 16,-7 2-11-16,-6-1 34 15,-2-3-34-15,-5 6 1 16,0 2 14-16,0 7-9 16,0 10-6-16,-7 6 0 15,2 8 5-15,1 6-11 16,-1 4 6-16,-1 0-6 0,-3 4-10 16,-5 16-1-1,1 4 17-15,-1 10 0 0,2 8 0 16,0 11-5-1,5 3 5-15,5 2 0 0,2-5 23 16,0-7-13-16,12-9-10 16,9-13 0-16,4-10 6 15,2-12 8-15,2-2-14 16,0-7 0-16,-4-22-7 16,-1-3-7-16,-8-6-50 15,-6-2-143-15,-4-3-388 16</inkml:trace>
  <inkml:trace contextRef="#ctx0" brushRef="#br0" timeOffset="35978.67">2416 4999 262 0,'0'0'410'0,"0"0"-287"16,0 0-36-16,0 0-2 15,0 0-31-15,0 0-33 16,198-32-11-16,-77 15-10 16,5-3 0-16,-5 6-19 15,-20 1-20-15,-24 1-41 16,-27 2 47-16,-23 3 21 0,-21 0 24 15,-6-2 57-15,0-3 27 16,-2 0-48-16,-12-1 32 16,-1 4-48-16,3 4-19 15,1 3 5-15,1 2-14 16,0 0-4-16,-1 0 0 16,5 0 1-16,4 0-7 15,2 0 6-15,0 0 0 16,0 0 7-16,0 0 5 15,0 0-9-15,0 0 8 16,0 0-3-16,-3 0 21 0,3 0-29 16,-2 0 0-16,-5 14-13 15,0 13 12 1,3 11 1-16,2 8 0 0,0 0 2 16,2-5-1-16,0-12-1 15,0-9 0-15,0-15 0 16,-2-1 4-16,2-4-4 15,-5 0 20-15,-2-26-19 16,-2-18 13-16,3-11-14 16,3 0 0-16,3 2-13 15,0 9 7-15,0 10 6 16,0 10 0-16,0 10 9 16,0 5 6-16,0 6-4 15,0 3-10-15,0 0 7 0,0 0-8 16,0 0-6-1,7 16 5-15,9 8-9 0,6 2 10 16,7 3 0-16,0-4 3 16,2 4-8-16,-2-6 7 15,-4 2-2-15,-12-6 0 16,-6 0-18-16,-7-3-11 16,0-5-8-16,-14 1 23 15,-9-1 1-15,0-3-23 16,-2 0-108-16,2-8-125 0,11 0-472 15</inkml:trace>
  <inkml:trace contextRef="#ctx0" brushRef="#br0" timeOffset="37022.05">4639 4613 522 0,'0'0'194'15,"0"0"-49"-15,0 0-34 16,0 0-28-16,0 0 15 0,0 0-44 16,0-47-16-1,0 47 5-15,0 0-42 0,0 0 13 16,0 0-14-16,0 0 6 15,0 6-19-15,0 20 6 16,0 12 7 0,0 8 7-16,-9 8 1 0,-3 5-8 15,-1 1 0-15,-1-2 9 16,1-4-5-16,5-6-4 16,0-12 0-16,2-8 11 15,4-10 1-15,-1-11-5 16,1-4-5-16,2-3 1 15,0 0 23-15,0 0-20 16,0 0 18-16,13-24 41 0,18-18-63 16,12-11-1-16,4-8-1 15,2 1-13-15,-5 5 6 16,-5 11-15-16,-10 14-7 16,-12 12 26-16,-8 10-30 15,-9 6 24-15,0 2-19 16,0 0-63-16,0 2-20 15,-17 18 58-15,-13 6 48 16,-7 3-4-16,-2-2 0 16,6 0 9-16,6-8 0 15,10-2 1-15,8-10-1 16,9-2 0-16,0-2 0 16,2 5 60-16,27 6-5 15,11 4-14-15,6 7-20 16,-3 3-15-16,-7-5 3 0,-9-2-9 15,-10-9 0-15,-3-4-7 16,-8-4-19-16,-4-4-96 16,-2-2-155-16,0-20-485 15</inkml:trace>
  <inkml:trace contextRef="#ctx0" brushRef="#br0" timeOffset="37720.08">5283 4698 250 0,'0'0'409'16,"0"0"-216"-16,0 0-49 16,0 0-44-16,0 0-10 15,0 0-29-15,-11-39-22 16,11 39 7-16,0 0-41 15,0 0 8-15,0 0-7 16,0 7-3-16,0 19-3 16,-10 14 0-16,2 12 8 15,-1 5 0-15,-1 5-8 16,2 2 0-16,3-6 0 16,1-2-41-16,2-12-36 15,0-12-80-15,2-10-115 16,0-16-76-16,0-6-132 0</inkml:trace>
  <inkml:trace contextRef="#ctx0" brushRef="#br0" timeOffset="39262.99">5227 4796 648 0,'0'0'255'16,"0"0"-144"-16,0 0-23 15,0 0-4-15,0 0-62 0,0 0-6 16,45-88-16 0,-24 80 3-16,2 2-13 15,-5 4 10-15,-1 2-8 0,-3 0 1 16,-1 0-24-16,-4 18 20 16,-2 8-24-16,-4 2 3 15,-3 8 25-15,0 5-4 16,-19 0 11-16,-5 2-16 15,0-6 22-15,6-6-13 16,7-13 6-16,11-12-55 16,0-6 25-16,6 0 14 15,21-20 17-15,2-2 14 16,0 4-10-16,-5 8 15 16,1 4 11-16,-1 6-22 15,3 0 18-15,-2 8-26 0,-10 12 3 16,-5 4 1-1,-10 3 1-15,0-1-5 0,-14-1 5 16,-13-1-4-16,0-2 23 16,-4-3-22-16,4-8 1 15,8-3 33-15,0-8-33 16,11 0 36-16,-1 0 18 16,4 0-15-16,3-5 22 15,2-7-27-15,0-2-6 16,0 3 11-16,0 2-40 15,0 4 15-15,0 3-9 16,0 2-1-16,0 0-5 0,0 0-2 16,0 0-4-16,0 0-15 15,7 7 19-15,6 2 0 16,3-3 0-16,1-4-1 16,6-2-8-16,2 0 9 15,-2 0-8-15,4-17-6 16,-2-6 2-16,2-7-3 15,0-4 10-15,-3-7-34 16,1 4 31-16,-6 1-11 16,0 4 19-16,-9 7-5 15,-3 7 13-15,-5 9-8 16,1 2 4-16,-3 5 10 16,0 2-11-16,0 0-3 15,0 0-2-15,0 0-13 16,0 11 9-16,0 6 6 0,0 8-1 15,0 4 8-15,0 4-7 16,0 1 0-16,0 0 1 16,0-4 2-16,0-7-2 15,0-6-1-15,0-7 0 16,0-4 5-16,2-6-5 16,9 0 0-16,2 0 4 15,7-18 11-15,5-9-11 16,-2 0-4-16,-6-1 0 15,1 2 6-15,-3 3-6 0,-1 6 0 16,-3 3 2 0,0 6-6-16,-2 6 4 0,0 2 0 15,0 0 0-15,-4 14-21 16,-3 13 21-16,0 8 0 16,-2 0 1-16,0-1 2 15,0-5-3-15,0-9 0 16,0-11 0-16,0-4 5 15,0-5-5-15,0 0 2 16,0 0 1-16,0-2 16 16,2-15-19-16,7-10 0 15,4-4-5-15,1-1-5 16,6-3 6-16,0 3 4 16,2 3 0-16,-1 8 4 15,-6 5-2-15,-1 7-2 16,-6 4 3-16,-3 5 6 0,-1 0-9 15,2 0 0-15,2 19 0 16,-2 10 8-16,1 5-7 16,-1 2-1-16,-1 2 0 15,0-4 7-15,-3-8-7 16,2-8 0-16,-1-8 3 16,1-3-3-16,-2-7 0 15,5 0 0-15,0 0 11 16,6 0-1-16,2-21-5 15,8-4-5-15,3-6 4 16,-3 4-6-16,0-4 2 0,-6 4 0 16,-3 4-8-16,-3 0 11 15,-3 6-3-15,2-1 0 16,-2 3 3 0,1 5-5-16,0 5 2 0,-7 2 0 15,-2 3-7-15,0 0 4 16,0 0 0-16,0 3 1 15,0 11 2-15,-5 3-8 16,5 1 8-16,0 0 0 16,0 3-8-16,0 2 15 15,17-4-7-15,-2-1 0 16,-4-2 5-16,-6-6 11 16,-3 0-16-16,-2 0 0 0,0 0-1 15,0 1 8 1,-18-2-7-16,-4-6 0 0,-5-3 8 15,-4 0-21-15,-4-26-6 16,-8-6-40-16,-6-7-100 16,-2-11-362-16</inkml:trace>
  <inkml:trace contextRef="#ctx0" brushRef="#br0" timeOffset="39416.92">5996 4610 958 0,'0'0'404'0,"0"0"-352"0,0 0-40 16,0 0-4-16,0 0-8 16,0 0-15-1,15 3-104-15,2 16-200 0,4-5-303 16</inkml:trace>
  <inkml:trace contextRef="#ctx0" brushRef="#br0" timeOffset="41072.08">7168 4662 296 0,'0'0'378'15,"0"0"-176"-15,0 0-98 16,0 0-7-16,0 0 19 16,0 0-57-16,-2-61 11 15,0 61-32-15,0 0-26 16,2 0 20-16,-7 0-32 16,-7 9-1-16,-1 19-4 15,-9 12-2-15,-1 14 7 0,0 6 0 16,4 6 2-16,-2 6-2 15,1-14 2-15,4-5-2 16,0-15 0-16,5-18 5 16,6-8-5-16,2-8 0 15,5-4 2-15,0 0 24 16,0-11-23-16,0-10-1 16,0-3-2-16,0-1 7 15,0-1-7-15,12 6 0 16,-1 3 2-16,2 5 7 15,-1 3-9-15,1 8 0 16,3 1-1-16,3 0-13 16,6 8 14-16,4 16 0 0,2 0 0 15,-2 0-7-15,0-4 7 16,-6-8-5-16,-4-7 3 16,-1-5-22-16,-3 0 24 15,-1-13 0-15,-1-15 1 16,-1-6-10-16,-1-8 9 15,-3 0-10-15,0-2 10 16,-4 0-28-16,-4 0 19 16,0-1 3-16,0 6 3 15,0 2-6-15,-4 3 9 16,-6 6 0-16,4 6 0 16,-3 7 12-16,0 6-12 15,0 2 2-15,0 6 6 0,-2-1-4 16,2 2-4-16,-2 0 0 15,0 0-10-15,2 0 8 16,0 3 1-16,-2 10 1 16,-1-1 0-16,2 6-3 15,-4 0 3-15,-1 4 0 16,1 4-9-16,1 2 13 16,6 2-4-16,5 4 0 15,2 1 3-15,0 2 0 16,0 0-3-16,4-7 0 15,14 0-4-15,2-7 8 16,1-2-4-16,-2-5 0 0,6-6 4 16,-1-4-4-16,3-6 0 15,4 0 0-15,1-6-1 16,-6-20 9-16,-1 0-8 16,-5-2 0-16,-4 1 7 15,-6 4 1-15,0 2-8 16,-1 3 0-16,-1 4 9 15,-1 5-2-15,-3 0-7 16,-1 6 0-16,-1 3 2 16,-2 0-12-16,0 0 10 15,0 0-9-15,0 5 0 16,0 13-8-16,0 10 14 16,0 9-2-16,0 0 10 15,0 5 2-15,3-1-7 16,1-7 0-16,0-8-2 0,3-10 3 15,-3-4-1-15,0-5 0 16,4-6 9-16,0-1-6 16,8 0-3-16,6-13 2 15,7-19 13-15,0-3-14 16,0-5-1-16,-4-1 0 16,-7 5 2-16,-3 4-3 15,-6 5 1-15,0 0 0 16,-2 6-1-16,-1 0 4 15,3 5-3-15,1 4 0 0,0 3 4 16,-5 2-4 0,-1 5 0-16,-4 2 3 0,0 0-16 15,0 0 13-15,0 6-13 16,-9 12 12 0,5 4-10-16,4 2 8 0,0 3 3 15,25-4 0-15,8 4 14 16,-4-5-10-16,-7-7 4 15,-11-3 3-15,-8-7-3 16,-3-3 4-16,0 0-8 16,0-1-2-16,-21-1 22 15,-12 0-20-15,-11 0-8 16,-4-7 4-16,-3-11-65 16,0-8-36-16,8-9-202 15,8-6-570-15</inkml:trace>
  <inkml:trace contextRef="#ctx0" brushRef="#br0" timeOffset="41221.5">7654 4528 1120 0,'0'0'92'0,"0"0"-80"16,0 0-12-16,0 0-22 15,0 0-82-15,0 0-192 16,-35 24-464-16</inkml:trace>
  <inkml:trace contextRef="#ctx0" brushRef="#br0" timeOffset="42939.2">8238 4659 197 0,'0'0'308'0,"0"0"-177"16,0 0-60-16,0 0-63 16,0 0-7-16,0 0-2 0,0-3-47 15,0 3 48 1,0 3 36-16,0 9-24 0,0 5 28 16,0 3-11-16,-4 2 10 15,-1-2 12-15,3 0-35 16,0-6 4-16,2-3-13 15,0-6-5-15,0-3 13 16,0-2-10-16,0 0-4 16,-2 0 39-16,-2 0-8 15,-3-14 1-15,-2-6-33 16,2-5 9-16,1 4 3 0,-1-1-10 16,2 4 18-1,3 4 68-15,0 5-52 0,2 6 9 16,0 1-7-16,0 2-25 15,0 0-1-15,0 0-12 16,-3 0-12-16,-3 8 3 16,-5 16-3-16,-3 7 12 15,-1 4 0-15,-5 8 3 16,7-2-2-16,-1 4-1 16,5-1 0-16,7 0-2 15,2-5 6-15,0-6-4 16,4-7 0-16,21-8 6 15,6-11-18-15,9-7 12 16,5 0-26-16,-1-17 25 0,-2-15-49 16,-3-4-14-1,-12-4 20-15,-10 3-11 0,-11-1 29 16,-3 4 26-16,-3 2 11 16,0 4 56-16,0 5-16 15,-9 4-6-15,0 9 2 16,1 6-44-16,-2 4 15 15,-1 0-18-15,-3 1-3 16,4 19-12-16,3 1 8 16,5 0 5-16,2-2-6 15,0-1-60-15,25-4 30 16,8-2 14-16,5-1 6 16,-3-1 12-16,-1-3-37 15,-10 0 43-15,-9-3-5 16,-7 0 12-16,-8-2 26 0,0-1 25 15,0 1-21-15,0 3 18 16,0 4-50-16,0 10 1 16,0 5-6-16,0 2 9 15,0 2-8-15,0-9-1 16,6-6 1-16,5-5 2 16,5-6 5-16,1-2-8 15,8 0 10-15,2-6 0 16,2-11-7-16,2-9-3 15,-2-3 2-15,0-3-3 16,-2-2 2-16,0 0-1 0,-2-4 0 16,-4 6 2-16,-2-1-2 15,-7 8 0-15,-2 5 3 16,-6 7-1-16,-1 3-1 16,-3 4-1-16,0 4 5 15,0-2 1-15,0 2-8 16,-9 2 2-16,-5 0 0 15,-1 0-11-15,1 0 10 16,-1 16 0-16,3 4-5 16,3 4 3-16,5 6 3 15,4 5 5-15,0-3-3 16,0 1 14-16,4-4-11 0,13-5-4 16,2-8 11-1,4-10-6-15,1-6 10 0,5 0-5 16,0-10-9-16,0-12 20 15,-1-10-18 1,-1-3-3-16,2-4 5 0,0-3 6 16,-2-6-12-16,-2 1 0 15,-5-1 5-15,-5 0 1 16,-6 0 0-16,-4 0-6 16,0 7 10-16,-5 8 4 15,0 8-12-15,0 13 14 16,0 7-14-16,0 3 16 15,0 2-18-15,0 0 0 16,0 0-2-16,0 0-13 0,0 7 11 16,0 13 3-16,-14 13 1 15,-1 4-2-15,-2 9 2 16,2 5 0-16,-1 3-3 16,3 0 10-16,5 4-7 15,2-2 0-15,4-3 5 16,2-4-9-16,0-4 4 15,0-11 0-15,10-9-1 16,7-10 15-16,6-11-14 16,-1-4 0-16,5 0 3 15,1-19-9-15,4-8-9 16,4-5-30-16,-5-4-22 16,-9-3-191-16,-11 1-251 15</inkml:trace>
  <inkml:trace contextRef="#ctx0" brushRef="#br0" timeOffset="43122.16">9048 4682 29 0,'0'0'627'0,"0"0"-338"15,0 0-105-15,0 0-43 16,0 0-75-16,0 0-57 16,131-81-2-16,-75 62-7 15,-3 1 7-15,-5 4-7 16,-17 2 0-16,-10-1-34 15,-16 5-13-15,-5 0-208 0,0 1-235 16</inkml:trace>
  <inkml:trace contextRef="#ctx0" brushRef="#br0" timeOffset="43951.92">9311 4712 5 0,'0'0'33'15,"0"0"21"-15,0 0 59 16,0 0 12-16,0 0 77 15,0 0 3-15,11 0-53 16,-11 0-34-16,2-2-12 16,2-2-37-16,1 1 0 15,0-2-43-15,-1 1-7 16,0 1-2-16,3 0-9 16,-5 3-3-16,0 0-5 15,-2 0 3-15,0 0-16 16,0 0 7-16,2 12 6 0,-2 10 0 15,0 6 12-15,0 4-11 16,0 2 1-16,0 3 1 16,0-4 10-16,0 2-9 15,0-3-4-15,0-2 2 16,8-6 10-16,0-8-11 16,3-5-1-16,3-6 3 15,3-5 27-15,2 0-19 16,8-16 6-16,-1-14-7 15,-2-4 4-15,-1 2-13 0,-5 4-1 16,-7 3 3-16,-1 4-12 16,0 2 9-1,-1 4-2-15,-5 5 1 16,0 3-32-16,-4 7 18 0,0 0-35 16,0 0-135-16,-4 3-119 15,-11 4-242-15</inkml:trace>
  <inkml:trace contextRef="#ctx0" brushRef="#br0" timeOffset="44135.82">9556 4509 1081 0,'0'0'153'0,"0"0"-107"16,0 0-46-16,0 0-1 15,0 0-59-15,0 0-90 16,44 41-47-16,-39-17-354 16</inkml:trace>
  <inkml:trace contextRef="#ctx0" brushRef="#br0" timeOffset="44618.66">9703 4712 78 0,'0'0'767'0,"0"0"-624"16,0 0-59-16,0 0-7 15,0 0 11-15,0 0-28 16,-5 0-42-16,23-2 3 16,1-2-21-16,-2 1 0 15,3 0 17-15,3 3-11 16,0 0-6-16,2 3 0 15,0 11-18-15,-3 11 16 16,-6 1-36-16,-5 6 4 16,-11 4 32-16,0 2-19 15,0 2 21-15,-20 1 1 16,-5 3 5-16,-8-4 13 16,0-4-19-16,-1-4 0 15,3-8 16-15,4-5-9 16,7-3-7-16,9-11 12 0,4-3-6 15,7-2 47-15,0 0-6 16,0 0-1-16,3-7 15 16,14-6-60-16,5 5 16 15,10 6-17-15,7 2 7 16,4 0-17-16,-1 14 10 16,-6 4 0-16,-9-2-12 15,-5-1 0-15,-6-5-12 16,-5-6-33-16,-4-3-46 15,-7-1-61-15,0-1-106 0,0-21-411 16</inkml:trace>
  <inkml:trace contextRef="#ctx0" brushRef="#br0" timeOffset="45391.5">9785 4909 689 0,'0'0'366'16,"0"0"-235"-16,0 0-22 15,0 0-56-15,0 0-48 16,0 0 34-16,216-20-37 16,-164 20 2-16,-9 0-4 15,-12 0 11-15,-5 0-12 16,-4-7 1-16,-3-3 0 0,-6 1-11 16,-4-1 11-1,-5-2 0-15,1-1-3 0,-1 1-12 16,-2-2 12-16,-2 3-9 15,0-5-14-15,0 5 22 16,0 1-13 0,0-1 17-16,-6 2-3 0,-6 4 12 15,-1-2-8-15,0 5-1 16,1 2 5-16,-1 0 0 16,0 0-5-16,2 0 0 15,-2 10-2-15,1 6-12 16,-1 6 14-16,3 6-3 15,4 9 3-15,2 1 18 16,4 2-16-16,0-1 6 0,2 2 0 16,16-9 3-16,4-9-7 15,5-8 2-15,-1-13-2 16,6-2 21-16,1-8-23 16,-2-20-2-16,-2-11 0 15,-4 0 10-15,0-3-10 16,-7 2 0-16,-1-3 1 15,-1 6-1-15,-1 0 1 16,-1 7-1-16,-5 8 0 16,-3 6 2-16,-1 8-2 15,-3 5 0-15,-2 3 1 16,0 0-3-16,0 3 2 16,-7 17 0-16,-17 8-3 15,4 6 14-15,6 1-13 0,14 2 2 16,0 2 0-16,34-6-13 15,6-1 5-15,2-7 4 16,-6-9-3-16,-9-4-3 16,-17-9 10-16,-4 0 0 15,-6-1 3-15,0 2 30 16,0 6-25-16,0 3 5 16,2 1 2-16,11 1-9 15,12-3 1-15,6-4-2 16,4-6-2-16,-4-2-6 15,-4 0 3-15,-11-10-33 16,-3-8 6-16,-4-2-71 0,-5-3-125 16,4-1-293-1</inkml:trace>
  <inkml:trace contextRef="#ctx0" brushRef="#br0" timeOffset="86480.51">2790 6713 78 0,'0'-4'84'16,"0"0"-27"-16,3 2 20 0,-3 1-4 15,4 1-29-15,-4-3 18 16,4 1-11-16,-2-1-23 16,1 0 39-16,-3 3-59 15,3 0-7-15,-3 0 29 16,0 0-27-16,0 0 16 16,0 0-13-16,0 0 4 15,0 0 3-15,0 0-8 16,0-2-4-16,0 2 26 15,0 0-18-15,0-2 0 0,0 0 13 16,0 2-10 0,-12-1 13-16,-8 1-25 0,-4 0 0 15,-1-5-1-15,-2 5 22 16,5 0-20-16,4-2 29 16,2 2-13-16,6-2 36 15,-4 2-33-15,3-2-2 16,0 2 36-16,4-2-51 15,4 2 37-15,-1 0-5 16,4 0-25-16,0 0 37 16,0 0-36-16,0 0-3 15,0 0 39-15,0 0-41 16,0 0 2-16,14 0-8 0,15 0 1 16,17 0 36-1,21 8-35-15,11 2 0 16,5 0 11-16,-10 0-2 15,-10 1-11-15,-7-3 0 0,-14 2 4 16,-7-1-8-16,-8 0 4 16,-7 1 0-16,-7-2-12 15,-1-3 18-15,-5 2-6 16,-3-5 0-16,0-1 6 16,-2-1-2-16,0 0-4 15,6 2 0-15,-2 0 2 16,5 1 1-16,1-1-3 15,1 0 0-15,-2-2 9 16,0 2-13-16,0-1 4 0,-4-1 0 16,0 2-4-16,-5-2 7 15,3 2-3-15,-1 1 0 16,2-3 7-16,4 2-12 16,-1-2 5-16,-1 0 0 15,3 2-2-15,-3-2 7 16,-4 0-5-16,-2 0 0 15,-2 0-3-15,0 0-7 16,0 0 8-16,0 0 2 16,0 0-3-16,0 0 7 15,0 0-4-15,0 0 0 16,0 0 11-16,0 1-11 16,0-1 0-16,0 0 2 0,0 0-1 15,0 0-1 1,0 0 0-16,0 0-4 0,0 0 16 15,0 0-12-15,2 0 0 16,2-3 0-16,3-6-1 16,-2 4 7-16,0 0-6 15,-3 1 0-15,-2 4 6 16,2-1-8-16,-2 1 2 16,0 0 0-16,2 0-11 15,-2 0 11-15,2 0 0 16,0 0-3-16,0 0-10 15,3 0 13-15,1 0 0 16,2 0 3-16,0 0 0 16,3-2-3-16,5-5 0 0,1 2 0 15,6-3 6-15,-3-6-6 16,-2 4 0-16,-7-1 2 16,-4 4 2-16,-5 4-4 15,-2 3-4-15,0 0-2 16,0 0-44-16,0-4 47 15,0 2-13-15,-13 0 16 16,-5-2-9-16,3 3 10 16,1 1-1-16,5-3 0 15,3 3 2-15,0-2-2 16,0 1 0-16,2-4 0 0,-1 2-16 16,1-2 16-1,0 1 0-15,-4-2-1 16,4 2 4-16,0 0-3 15,-3 3 0-15,3-6 4 0,0 1-4 16,-2-1 0-16,2 0 0 16,0 0-1-16,-1 2 3 15,-1 1-2-15,2 1 0 16,1-2 5-16,1 5-2 16,-1-2 1-16,3 0-4 15,0 2 5-15,0 0 9 16,0 0-14-16,0 0 0 15,0 0 4-15,0 0-21 16,0 9-11-16,0 17 28 0,0 11-14 16,-2 5 25-1,-5 0-11-15,1-6 0 0,0-7 3 16,1-5 0-16,0-6-3 16,1-8 0-16,-1 0-2 15,1-8 1-15,2 0 1 16,0-2 0-16,2 0 2 15,0 0 19-15,-2 0-18 16,-3-10-3-16,3-17 0 16,-1-9-6-16,1-7 4 15,2-1 2-15,0 4 0 16,0 8-6-16,-5 7 6 16,3 9 0-16,-2 6-4 0,2 4 20 15,0 2-16-15,2 4 0 16,0 0 9-16,0 0-7 15,0 0-2-15,0 0-17 16,0 0 13-16,0 0-41 16,13 0 36-16,7 15 9 15,11-3 7-15,2 7 18 16,5-1-25-16,-7 0 0 16,-6 0-6-16,-11-6 11 15,-8-4-6-15,-6 1 1 16,0-2-14-16,0 4 4 15,0 4-11-15,-22 3 21 16,-9 7 1-16,-7 1 12 16,-5 2-13-16,5-4 0 0,9-7 7 15,10-2-7-15,7-5 0 16,8-4 0-16,4-5-10 16,0-1 16-16,0 0-12 15,0 0 4-15,16 0-106 16,-1 0 3-16,6 0-207 15,-4 0-354-15</inkml:trace>
  <inkml:trace contextRef="#ctx0" brushRef="#br0" timeOffset="169640.44">4801 6403 80 0,'2'0'119'0,"2"0"-54"16,-1 0-38-16,2-4 12 16,-1-3-4-16,0 6 24 15,-1-4 16-15,-1 3 20 16,-2 0-40-16,0 1-28 15,0 1 31-15,0-2-4 0,2 2-40 16,-2 0 20-16,0 0-10 16,0 0-6-16,0 0 44 15,0-2-24-15,0-1 17 16,0 1 13-16,0 2-55 16,0 0 33-16,0 0-43 15,0 0 16-15,0 0-38 16,-2 0-12-16,-13 10 31 15,-6 12 10-15,-3 6 0 16,1 1-10-16,6-2 0 0,3-2 5 16,10-7-23-16,1-6 17 15,3-6-4 1,0-4-9-16,16 0 14 16,18 0 14-16,3 0-14 0,1 4 3 15,-7 2 9-15,-8 6-12 16,-10 2 0-16,-6 4-5 15,-7 6-24-15,0 2 23 16,-2 0 0-16,-18-2 6 16,-5-3 15-16,-2-5-13 15,0-4 17-15,4-7 1 16,-2-2-11-16,4-5 13 16,6 0-9-16,1 0-12 15,6 0 31-15,1 0-30 16,4-3-2-16,3-1 0 0,0 4-60 15,0-3-27-15,3 1-66 16,17 0-96 0,2-5-30-16,5 2-130 0</inkml:trace>
  <inkml:trace contextRef="#ctx0" brushRef="#br0" timeOffset="171732.67">4982 6621 544 0,'0'0'150'0,"0"0"-53"0,0 0-24 15,0 0-65 1,0 0 32-16,0 0-30 0,43-4-10 16,-26 0 23-16,1 2-19 15,-1-2-4-15,1-2 40 16,-5-3-36-16,6 0 27 15,-4-3-14-15,3-4-13 16,-3-2 14-16,-1 1-16 16,-3-4-2-16,-4 5 0 15,-5 4 4-15,-2 0-7 16,0 6 6-16,0 2-3 16,0 0 6-16,-5 1-6 15,-1 3 0-15,-3 0-1 16,-2 0 7-16,-3 0-6 15,1 0 0-15,-3 11 1 0,3 7-3 16,-1 4 2-16,4 5 0 16,1 6-2-16,4 3 17 15,3 4-15-15,2-2 0 16,0-3 2-16,5-6-11 16,14-4 9-16,2-7 0 15,3-6 11-15,0-5 2 16,5-7-6-16,2 0 13 15,0-9-13-15,6-21 38 16,-4-11-45-16,1-9 0 16,-5-9 14-16,-7-4-5 15,-5 3-9-15,-5 6 0 0,-3 6 1 16,-5 7 17 0,0 5-17-16,1 6-1 0,-3 4 22 15,2 2-7-15,-4 5-13 16,3 7-2-16,-3 5 9 15,0 3 6-15,0 4-15 16,0 0 0-16,0 0-5 16,0 0-7-16,0 0 3 15,0 0-5-15,-5 11 14 16,-8 6 5-16,0 9-5 16,1 1 0-16,0 0-5 15,2 4 10-15,-1 3-5 16,0 4 0-16,2 3 1 0,2 1-1 15,3 1 0-15,2-3 0 16,2-5-6-16,0-3 9 16,0-7-3-16,8-1 0 15,9-8 2-15,0-3 2 16,3-7-4-16,3-6 0 16,1 0 10-16,2 0 4 15,-1-19-11-15,0-3-3 16,-3-4 6-16,-4 0 3 15,-5 0-9-15,-2 2 0 16,-4 0-11-16,0 3 11 16,-5-2-3-16,0 5-6 0,-2 1-3 15,0 8-2-15,0 1 14 16,0 2-1-16,0 2-23 16,-9-1 4-16,2 5 2 15,1 0 14-15,-3 0-21 16,-2 0 23-16,-2 7-13 15,0 10 15-15,1 5-15 16,3 5 16-16,3 1-1 16,6 0 0-16,0 2-3 15,0-2 3-15,2-2 0 16,13-4 0-16,5-5 10 16,1-10-6-16,0-5-4 15,4-2 13-15,2 0-8 16,4-20 19-16,0-12-22 15,1-6 2-15,-6-4 9 0,-1 3-4 16,-6 5-9-16,0 9 0 16,-6 6 2-16,-2 7-8 15,-4 9 6-15,-5 3 0 16,2 0-16-16,-4 0 13 16,3 0-2-16,-1 0 1 15,0 12-3-15,3-1 7 16,-3 1 0-16,3 0 1 15,-3-3-1-15,2-6 4 16,-2 1-4-16,-2-4 0 16,2 0 13-16,1 0 1 15,-1 0-2-15,0-7-12 0,3-9 18 16,-3-2-12 0,1 4-6-16,-3-3 0 0,0 3 6 15,0 5-6-15,0-2 0 16,0 8 0-16,0 1 13 15,0 2-13-15,0 0-9 16,-8 0 9-16,-3 0-19 16,-4 13 15-16,-3 9 4 15,0 3 0-15,3 3-10 16,4 4 10-16,1 0 0 16,10 2-1-16,0-4-1 15,0-1-1-15,4-8 3 16,17-3 0-16,1-6 9 0,3-8-1 15,4-4-8 1,-1 0 1-16,1-16 17 0,-2-11-18 16,0-10 0-16,-7-3 8 15,-2-6 0-15,-7 0-7 16,-2-3-1-16,0 3 0 16,-2 7 5-16,0 4-5 15,1 5 0-15,-3 11 1 16,-1 4 6-16,-1 7-3 15,-3 6-4-15,0 2 0 16,0 0 7-16,0 0-11 16,0 0 4-16,0 0 0 0,0 0-21 15,0 0 11-15,0 20 10 16,0 4-4-16,0 8-5 16,-5 9 9-16,-2 0 0 15,1 9 3-15,-1 4 2 16,0 1 3-16,2-4-8 15,1-4 0-15,0-11 17 16,4-8-17-16,0-10 0 16,0-8 3-16,0-6 0 15,0-1 3-15,0-3-6 16,0 0 9-16,0 0 0 16,2-10 19-16,21-19-13 15,6-11-3-15,6-2-23 0,-4-2 11 16,-4 8-25-16,-6 4 1 15,-11 10-48-15,-3 6 50 16,-7 3-8-16,0 6-13 16,0 1 37-16,0 0-38 15,-13 1 4-15,-1 3 27 16,1 2-22-16,1 0 33 16,4-1 1-16,1 1 1 15,5-2 11-15,2 2-6 16,0 0 26-16,0 0 29 15,0 0-52-15,6 0 11 16,13 0-16-16,2 0 4 0,6 5 13 16,-4 6-15-1,-1-2-5-15,-5-2 0 16,-3 1 11-16,-7-4-11 16,-1-2 0-16,4 1 3 15,-1-3 7-15,1 0-10 0,-1 0-46 16,1 0-29-16,-6 0-114 15,-2 0-136-15</inkml:trace>
  <inkml:trace contextRef="#ctx0" brushRef="#br0" timeOffset="172665.38">6190 6513 31 0,'0'0'129'0,"0"0"-56"16,0 0 34-16,0 0 11 16,0 0-43-16,0 0 19 0,0 0-23 15,-18-37-16-15,16 33 19 16,2 1-30 0,0-1-18-16,0 0 44 0,0 0-53 15,0 0 22-15,0 4-30 16,0 0 5-16,0 0-15 15,0 0 1-15,-3 0-20 16,3 1 13-16,0 16-39 16,0 5 36-16,0 5 8 15,0 6-9-15,0 1 2 16,9 3 9-16,3-4 0 16,-4-3 15-16,3-2-15 15,1-8 0-15,-1-6 0 0,5-7 13 16,3-7-3-16,8 0 16 15,6-14 34-15,1-17-21 16,-2-3-39-16,-8 0-36 16,-6 6-27-1,-7 3-115-15,-5 8-87 0,-3 5-83 16</inkml:trace>
  <inkml:trace contextRef="#ctx0" brushRef="#br0" timeOffset="173772.32">7534 6284 339 0,'0'0'237'0,"0"0"-74"16,0 0-43-16,0 0-12 16,0 0-33-16,0 0-27 15,0-90 39-15,2 84-55 16,0 4-8-16,-2 2 0 16,0 0-11-16,0 0-10 15,0 0-3-15,0 0 0 16,0 2-19-16,0 18 2 0,0 6 17 15,0 6 0 1,0 2 1-16,0 0-1 0,0 2 0 16,0 1 2-16,0-5-2 15,0 0 2-15,0-6-2 16,0-6 0-16,0-5 14 16,0-6-14-16,0-5 0 15,0-4 3-15,0 0 8 16,0 0 3-16,0 0 3 15,0-2 37-15,16-24-37 16,7-8 12-16,6-8-29 16,2-3 5-16,0 7-3 0,-2 2-1 15,-5 12-1 1,-4 4 0-16,-4 8-5 0,-7 7 3 16,-7 5 2-16,-2 0-37 15,0 0 25-15,0 0-75 16,0 11-27-16,-18 12 94 15,-7 1-37-15,-1-1 16 16,2-2 2-16,3-10 23 16,8-3-1-16,7-4 16 15,3-4 1-15,3 0 76 16,0 0-14-16,0 0 13 16,7 0-63-16,13 5-4 15,6 4 5-15,8 12-13 16,4 3 0-16,-2 0 1 15,-7 0 10-15,-8-6-11 0,-4-2 0 16,-9-9-47-16,2-4-52 16,-4-3-165-16,3-8-186 15</inkml:trace>
  <inkml:trace contextRef="#ctx0" brushRef="#br0" timeOffset="174372.16">8481 6208 296 0,'0'0'321'0,"0"0"-153"16,0 0-45-16,0 0-26 15,0 0-41-15,0 0 31 16,-6-56-43-16,6 56-32 16,0 0-12-16,0 0-2 0,0 0-9 15,0 16-4-15,-3 12 15 16,1 5 0-16,-4 6 0 16,1 3 0-16,-2 1-2 15,1 3 8-15,-1 0-12 16,1-3 4-16,1 0-92 15,0-5-25-15,5-10-114 16,0-12-116-16</inkml:trace>
  <inkml:trace contextRef="#ctx0" brushRef="#br0" timeOffset="174820.9">8450 6244 406 0,'0'0'272'16,"0"0"-91"-16,0 0-84 16,0 0-23-16,0 0-24 15,0 0-44-15,51-154 6 16,-24 143-12-16,0 6 0 16,-7 5-20-16,-2 0 22 15,-2 0-2-15,-5 22 0 16,-7 6-11-16,-4 7-1 15,0 6 12-15,-9 3 0 16,-13-1 2-16,-5-8 6 16,2-4-8-16,10-16 0 15,7-6-48-15,8-9 48 0,0 0 13 16,4-14-5 0,17-8-8-16,8 1 1 0,0 5-1 15,0 7 0-15,-2 5-4 16,0 4-3-16,-2 0 7 15,-8 0 0-15,-5 4 33 16,-6 11-25-16,-6 8 7 16,0 0 14-16,-4 10-18 15,-18-1-5-15,-1 1-6 16,-3-2-42-16,4-8 7 16,-1-6-80-16,10-11-115 15,3-6-185-15</inkml:trace>
  <inkml:trace contextRef="#ctx0" brushRef="#br0" timeOffset="175582.06">8867 6330 486 0,'0'0'102'0,"0"0"-102"15,0 0 7-15,0 0 12 16,0 0-5-16,0 0-14 15,98 30 27-15,-86-30-23 16,-2 0 9-16,-3-6 39 16,-1-7-40-16,2-4 22 0,0 2-34 15,-1-6 10-15,-3 1-13 16,1-2 3-16,-5 2-10 16,0 2 4-16,0 6-9 15,0 4 15-15,0 4 2 16,-9 4 5-16,-6 0-13 15,-8 7 11-15,1 18-5 16,0 1 2-16,2 2 10 16,4 2-4-16,3 4 15 15,4 0-4-15,4 5 37 16,5-5-39-16,0-3 6 16,0-4-9-16,0-9-7 15,12-8 4-15,0-8 0 16,7-2 0-16,3 0 57 15,0-24-53-15,5-7-3 16,-3-1-12-16,1 1 14 0,-2-1-14 16,0 3 0-16,0 3 1 15,-1 2-10-15,1 4 11 16,-4 1-2-16,0 8 0 16,-9 1 4-16,-5 4-4 15,-3 4 0-15,-2 2 3 16,0 0-17-16,0 0-7 15,0 12 21-15,-2 12 0 16,0 0 3-16,2 3-3 0,4 0 0 16,19 1 2-1,3-2 13-15,1-3-7 0,-6-4-6 16,-6 0 19-16,-7-6-15 16,-8-2 12-16,0-3 2 15,0-2-14-15,-4-2 57 16,-19-2-37-16,-2-2 9 15,-4 0-8-15,2 0-12 16,6 0-8-16,11-5-7 16,5 4 7-16,5-1 4 15,0 2-11-15,0-2-6 16,2 0-2-16,16 2-96 16,9-3-5-16,4 1-52 15,2-3-172-15,-2-7-281 16</inkml:trace>
  <inkml:trace contextRef="#ctx0" brushRef="#br0" timeOffset="175984.83">9518 6162 340 0,'0'0'254'0,"0"0"-51"16,0 0-112-16,0 0-30 15,0 0 26-15,0 0-60 16,3-46-27-16,-1 46 0 15,2 0-23-15,-2 12 23 16,3 12 11-16,-5 4-7 16,0 4 36-16,0 6-39 0,0 0-1 15,2 0 10-15,2 1 4 16,0-5-14-16,2-6 0 16,-6-6 5-16,0-6-5 15,0-7 0-15,0-2 0 16,-6-5 48-16,-9-2-35 15,-1 0 32-15,-1-12-7 16,1-12-7-16,7-5 44 16,5-3-45-16,4-4-6 15,0 2 20-15,17 0-38 16,12 6 16-16,10 3-22 16,3 12 7-16,11 7-20 15,8 6 13-15,1 7-60 16,0 25 22-16,-8 1-93 0,-10 1-98 15,-10-9-283-15</inkml:trace>
  <inkml:trace contextRef="#ctx0" brushRef="#br0" timeOffset="181235.49">12494 2717 362 0,'0'0'196'16,"0"0"-146"-16,0 0-9 16,0 0 39-16,0 0-58 15,0 0 47-15,0 0-31 16,13-64-26-16,6 43-4 16,0 3-8-16,1 1 0 0,5 5 7 15,-6 3-4 1,0 6-3-16,-6 3 0 0,1 0 8 15,-4 22-23-15,2 14 7 16,-8 13-9-16,-4 11 12 16,0 7 10-16,0 7-2 15,-16 3-3-15,1-3 10 16,1-2 10-16,6-5-13 16,6-6 4-16,2-5 1 15,0-7 0-15,10-9-13 16,13-12 1-16,4-6 0 15,2-10 16-15,-2-9-12 16,2-3 5-16,-2 0 15 16,-6-17-16-16,2-8-1 15,-7 2-2-15,-8 1-3 0,-1 1 24 16,-3 10-26-16,-4-2 0 16,0 5 37-16,0 4-37 15,0 0 14 1,0 2-14-16,0 2 2 0,0 0-6 15,0 0 4-15,0 0 0 16,0 0-10-16,0 0 17 16,0 0-10-16,0 0 3 15,0 0 0-15,0 0-16 16,0 0 11-16,0 13 5 0,0 10-11 16,0 12 21-1,0 11-16-15,-4 12 6 0,-1 9 0 16,-1 8-2-16,2 5 2 15,1 9 0-15,-2 5-8 16,3 4 18-16,2 3-10 16,-2-5 0-16,0-2 1 15,-3-4 24-15,1 0-25 16,-2 1 0-16,0-5 28 16,0 2-20-16,2-3 5 15,1 1 3-15,3-2-7 16,0-4 20-16,0-4-27 15,0-9-2-15,0-8 20 16,3-6-8-16,5-9-11 16,0-4-1-16,-4-6 3 0,0-6 2 15,-4 0-5 1,0-2 0-16,0-2 14 0,0 2-6 16,0-1 3-16,0-1-5 15,0-2-3-15,0 0 21 16,0-4-24-16,0-2 0 15,0-7 9-15,0 0 1 16,0-3-10-16,0 0 3 16,-2-2-1-16,-10 1 26 15,2 2-21-15,-3-2-3 16,-1 0 10-16,-1-3-2 16,-8-2-12-16,-4 0 0 15,-6-9 3-15,-5-16-8 16,0-9-27-16,4-9-54 0,11-6-54 15,11-11-310 1</inkml:trace>
  <inkml:trace contextRef="#ctx0" brushRef="#br0" timeOffset="184554.37">13629 3543 206 0,'0'0'256'0,"0"0"-58"16,0 0-112-16,0 0-49 15,0 0 45-15,0 0-42 16,0-18 17-16,0 16 8 15,0-1-49-15,0-4 39 16,0 1-9-16,4-2-21 16,-2 2 36-16,2 1-59 15,4 0 6-15,-6 1-8 16,2 1-1-16,-2 2-1 16,1 1 2-16,-1 0 0 15,-2 0-16-15,4 13 4 16,3 16 12-16,0 9-10 15,-1-1 16-15,-1 2-6 0,-3-4 0 16,0-8 4-16,-2-3-8 16,0-6 8-16,0-7-4 15,0-5 0-15,0-6 7 16,0 0-7-16,0 0 13 16,0-5-2-16,2-18 15 15,5-12-26-15,5-4 0 16,0-2 0-16,5 3-6 15,0 1 6-15,5 2 0 16,1 4 2-16,-2 8-8 16,2 3 9-16,-9 12-3 15,-1 1 0-15,-7 7 0 0,2 0-9 16,-2 3 8 0,1 21-6-16,-5 7-7 0,0 6 11 15,-2-1 3-15,0 0 0 16,2-6 2-16,0-4-2 15,3-4 0-15,-2-6 3 16,1-3-1-16,-2-9 2 16,0-4-4-16,1 0 0 15,1 0 13-15,5 0-13 16,4-7 14-16,3-11-9 0,4-6 7 16,-2-6-6-1,2-4-6-15,-2-4 0 0,1-2 1 16,-3 2-1-16,-1 6 0 15,-3 10 3-15,-3 8-5 16,-5 7 5-16,0 5-3 16,-4 2 0-16,0 0-18 15,0 0 8-15,0 0-7 16,0 18 17-16,0 7-19 16,0 3 22-16,0 4-3 15,0 3 0-15,0 2 1 16,0-2-1-16,6-3 0 15,-2-8 2-15,3-6 3 16,-1-7-5-16,1-4 0 16,-2-6-1-16,1-1 15 15,3 0-13-15,7-12 14 16,-1-11-12-16,3-3 16 0,0-6-19 16,0 3 0-16,-5-3-3 15,3 1 8-15,-5 2-6 16,-1 3 1-16,0 6 0 15,-6 5 2-15,-2 10 3 16,1 3-5-16,-3 2 0 16,0 0-12-16,0 0 10 15,0 0-18-15,0 10 20 16,0 9-10-16,0 8 10 16,0-1 0-16,0 3-2 15,0 3 7-15,0-5-6 16,0-1 1-16,0-4 0 0,0-4 3 15,4-7-3-15,2-2 0 16,0-6-5-16,-2-3-2 16,5 0 7-16,-1 0 19 15,6-17-14-15,1-7 14 16,-1-5-19-16,-1 3 0 16,1-1-5-16,-1 5 10 15,0 2-5-15,3 4 0 16,-3 6 1-16,-1 6-13 15,-1 4 12-15,-3 0-15 16,4 0 9-16,-1 14-10 16,-3 10 15-16,2 5 1 0,-6 0 0 15,1-3 10-15,-5-2-10 16,0-4 0-16,0-3-4 16,0-4 14-1,0-5-10-15,0-3 0 0,0-4 2 16,0-1-1-16,0 0 4 15,0 0-5-15,2-1 24 16,6-18-19-16,4-3-9 16,3-4 4-16,6 0 0 15,-1 0-12-15,-1 3 12 16,0 10 0-16,-6 3-17 0,-2 8 11 16,-4 2-11-1,-1 0 16-15,-1 2-7 0,-3 18-5 16,0 6 11-16,-2 4 2 15,0 0 3-15,0-6 9 16,0-2-12-16,0-9 0 16,0-5 3-16,0-4 0 15,0-4-3-15,0 0 0 16,0 0 23-16,0-3-22 16,0-20 13-16,10-8-14 15,3 1-19-15,0-2 3 16,0 2 16-16,1 5 0 15,1 6-11-15,-2 3 13 16,1 4-2-16,-3 4 0 16,-1 4 0-16,-4 4-11 15,3 0 11-15,-3 0 0 16,2 0-9-16,-2 8 13 0,1 10-4 16,-1 3 0-16,-2 6 9 15,1 1 0-15,-2 0-9 16,-1-1 0-16,-2-8-3 15,2-2 9-15,0-6-6 16,1-4 0-16,1-6 4 16,2-1-14-16,6 0 16 15,3 0-6-15,3-10 12 16,4-8-5-16,1-4-7 16,-1-3 0-16,1 0-2 0,-8 1-11 15,1 2 13 1,-5 1 0-16,-1 6-5 15,2 1 10-15,-1-1-5 0,-2 6 0 16,-2-1 6-16,0 3-11 16,-7-2 5-16,0 1 0 15,0-2-9-15,0 2 13 16,0-3-4-16,0 1 0 16,0 5 4-16,0-1 1 15,-7 2-5-15,2 1 0 16,-2-1 0-16,5 4 7 15,0 0-7-15,-2 0 0 16,1 0-3-16,-1 0-12 0,-2 4 15 16,-2 12-3-1,2 7-17-15,-1 5 14 16,3 2 6-16,4 0-1 0,0 1-6 16,0-2-5-16,0-1 5 15,15-7 7 1,1-1-20-16,1-11 31 0,2-3-11 15,-4-6 15-15,3 0-8 16,5-3 26-16,1-24-23 16,0-4-9-16,-1-10 22 15,-7-1-14-15,-6 0-8 16,-3 8 35-16,-3 6-33 0,-2 9 36 16,-2 9-29-1,0 7-8-15,0 3 14 0,0 0-16 16,0 0-2-16,0 0-11 15,0 9-44-15,0 7 43 16,0 3-40-16,0-3-8 16,8 0 43-16,3-2-36 15,2 4 35-15,0 0 20 16,0 2-17-16,-1 0 13 16,-3 1 4-16,-1-4 0 15,4-1-7-15,-3-6 7 16,2 0-3-16,-4-2-4 15,0-2 14-15,-1-2 1 16,-4 0-8-16,2 0 2 16,1-4 8-16,2 0 3 0,4 0-8 15,9-9 53-15,2-14-51 16,5-5 9-16,2-4-16 16,0-6 0-16,0-3 9 15,-2 2-1-15,-2 3-8 16,-8 7 5-16,-3 10 2 15,-8 9 15-15,-4 6-12 16,0 4-9-16,1 0 0 16,-1 0-1-16,2 5-3 15,1 18-6-15,2 3 10 16,-1 2-2-16,3-1 1 16,3-2 0-16,-4-1 2 15,3-11 0-15,-3-1-2 16,-2-5 0-16,1-7 13 0,-1 0-13 15,0 0 6 1,6-4-2-16,1-16 1 0,1-6-5 16,-3-6 0-16,0 1-4 15,-4 4 6-15,-3 3-3 16,1 3 1-16,-1 7 0 16,-2 9 19-16,0 1-19 15,-2 1 10-15,0 3-9 16,0 0 10-16,0 0-12 15,0 0 1-15,-2 0 0 16,-11 0-10-16,-3 8 10 16,-1 2 0-16,-1 4-1 0,3 3-5 15,1 0 2 1,3 7 4-16,-1 5 0 0,8 0-18 16,4 4 14-16,0-3 2 15,0-2 2-15,18-2 0 16,7-8 3-16,4-4 32 15,0-10-20-15,2-4 40 16,0 0-35-16,3-25 15 16,-3-8-24-16,-4-6-6 15,-6-7-10-15,-7-1-44 16,-12-6-86-16,-2-2-205 16</inkml:trace>
  <inkml:trace contextRef="#ctx0" brushRef="#br0" timeOffset="184709.29">15782 3062 348 0,'0'0'891'16,"0"0"-778"-16,0 0-113 16,0 0 0-16,0 0-24 15,0 0-221-15,-35 25-89 16</inkml:trace>
  <inkml:trace contextRef="#ctx0" brushRef="#br0" timeOffset="185437.52">17093 3142 212 0,'0'0'259'0,"0"0"-79"16,0 0-39-16,0 0-52 16,0 0-21-16,0 0 49 15,18-73-48-15,-16 73-2 16,-2 0-1-16,0 0-58 0,0 0 9 16,0 0-17-1,6 12-5-15,3 25-14 0,1 16 19 16,-2 20 0-16,1 11-3 15,0 5 16-15,-2-4-13 16,2-6 0-16,-1-15-26 16,2-10 22-16,-6-14-59 15,1-13-18-15,-3-11 8 16,0-13-104-16,0-3-100 16,0-5-72-16</inkml:trace>
  <inkml:trace contextRef="#ctx0" brushRef="#br0" timeOffset="185817.82">17204 3057 646 0,'0'0'235'0,"0"0"-115"16,0 0-51-16,0 0 25 15,0 0-65-15,0 0-11 16,27-119 1-16,-10 108-17 15,2 5-4-15,-2 4 2 16,-1 2 0-16,-1 0-10 16,1 11 10-16,-9 17-39 15,-3 8 33-15,-4 5-41 16,0 8 44-16,-15 5 2 16,-16 6 1-16,-7 6 16 15,-3 3-7-15,4-7 6 0,8-18 29 16,8-15-40-16,15-12 22 15,6-14-5 1,0-3-20-16,0 0 64 0,20 0-53 16,14-5 18-16,12-15-5 15,5-4-25-15,5 2-7 16,0 0-24-16,2 4-66 16,2 0-96-16,-5-3-313 15</inkml:trace>
  <inkml:trace contextRef="#ctx0" brushRef="#br0" timeOffset="187114.81">17830 3200 446 0,'0'0'317'16,"0"0"-212"-16,0 0-62 15,0 0 19 1,0 0-56-16,0 0 1 0,-4-15-7 15,4 15-9-15,0 0-2 16,0 0 11-16,2 11 0 16,2-1-5-16,2 4 13 15,-2-2-8-15,0-2 0 16,1-2 4-16,-5-4-1 0,2-4-3 16,-2 0 0-1,0 0 32-15,2-2-25 0,4-13 12 16,0-10-19-16,0-2 9 15,-2 4-8-15,-1 0-1 16,-1 4 0-16,-2 5 21 16,2 8-15-16,-2 2 32 15,0 4-21-15,0 0-8 16,0 0-18-16,-2 10-2 16,-17 16 11-16,-2 8 2 15,-2 6 14-15,3 4-10 16,7 4 9-16,4 1-13 15,9 0 21-15,0-6-23 16,0-7 2-16,9-9 7 16,11-9 0-16,9-13-9 15,3-5 17-15,5-8-10 0,3-26-14 16,3-10 2-16,-1-6-42 16,-4-1 40-16,-7 9-14 15,-4 10 21-15,-5 8 0 16,-5 10 11-16,0 5-19 15,-4 9 8-15,-2 0 0 16,-2 0-20-16,-3 0 19 16,1 17 1-16,-4 5 14 15,-1 0-8-15,-2 2 12 16,0 2-18-16,0 1 6 16,0-3 5-16,0-3-3 0,0-4-8 15,0-11 0 1,0-2 9-16,0-4-4 0,0 0 1 15,0 0 2 1,0-18 29-16,0-10-37 0,0-3-21 16,0 4 11-16,0 0-31 15,0 6 39-15,0 6 2 16,0 3 0-16,0 8 24 16,0 4-21-16,-7 0 3 15,0 0-6-15,-8 14-43 16,-3 15 42-16,0 7-16 15,0 4 6-15,4-3-5 16,4-2 3-16,3-7-1 16,7-8 4-16,0-8-39 15,0-7 26-15,5-5-29 0,15-5 52 16,4-25-3 0,3-8 3-16,-1-2-33 0,-1 2 18 15,-7 8 1-15,0 9 14 16,-2 7 2-16,-6 10 1 15,1 4 39-15,-1 0-40 16,3 7 8-16,1 19 16 16,3 8-13-16,3 6 18 15,3-4-23-15,-4-4-3 16,2-11 5-16,-8-9-5 16,-2-12-5-16,2 0 31 15,1-12-30-15,4-17 23 0,0-9-24 16,-1-4 6-16,1-6-16 15,-5-3-24-15,-3 0 14 16,-6-7 16-16,-2 5 0 16,0 2 4-16,-2 8 5 15,3 11 2-15,-1 10 35 16,0 10-10-16,0 5 16 16,0 6-4-16,-2 1-43 15,0 0 8-15,0 0-9 16,0 0-20-16,0 13 10 15,0 17 1-15,0 12 9 16,0 7-3-16,0 6 11 16,0 3-8-16,0 3 0 15,0-1 7-15,0-2 0 16,0-5-4-16,6-11-3 0,0-10 0 16,-2-14 9-16,-1-10-9 15,1-5 0-15,4-3-35 16,2-9 33-16,1-21-90 15,-5-9-139-15,-6-7-207 16</inkml:trace>
  <inkml:trace contextRef="#ctx0" brushRef="#br0" timeOffset="187275.35">18524 3178 274 0,'0'0'429'0,"0"0"-202"15,0 0-89-15,0 0-25 16,0 0-27-16,0 0-85 0,49-48-1 15,-18 38 0 1,5 3-47-16,3 2-12 0,0 3-112 16,-3 2-111-16,-1-2-185 15</inkml:trace>
  <inkml:trace contextRef="#ctx0" brushRef="#br0" timeOffset="189348.87">18606 3260 237 0,'0'0'219'0,"0"0"-10"16,0 0-33-16,0 0-50 15,0 0-28-15,0 0-68 0,19-22-9 16,-17 22-21-16,4 2 0 15,1 22-2-15,-1 4 2 16,4 11 0-16,-4 1 5 16,1-2-5-16,1-5 0 15,4-4 0-15,-1-9 8 16,7-4-8-16,-1-10 8 16,8-6-4-16,2 0 23 15,4-14-27-15,0-18 0 16,0-10 0-16,-1-6-14 15,-6-1 10-15,-2 3 2 16,-6 6 2-16,-3 6-16 16,1 6 16-16,-8 10 0 15,-1 6-11-15,-5 6 8 16,0 4 3-16,0 2 0 0,0 0-10 16,0 0 3-16,-7 0-8 15,-6 0 15-15,-1 4-10 16,-1 9 17-16,1-1-7 15,3 8 0-15,0 6 6 16,2 9 18-16,3 7-22 16,6 2-2-16,0 2 17 15,2-3-3-15,25-8-14 16,6-14 3-16,2-9 7 16,5-12-6-16,1 0-4 15,-1-16-25-15,-3-18 25 0,0-6-40 16,-8-5 30-16,-3 6-15 15,-4 5 22 1,-3 3-10-16,-6 9 23 0,-5 8-10 16,0 8 27-16,-4 4-20 15,-2 2-4-15,2 0-3 16,-1 0-2-16,1 0-13 16,-4 12 15-16,0 6 0 15,0 4-5-15,0 1 15 16,0-1-10-16,0-5 0 15,4-1 5-15,1-6 0 16,0-3-5-16,-1-7 0 16,0 0 3-16,3 0 13 0,3-10-16 15,0-11 0-15,3-6 8 16,-1-4-19 0,-6 1 11-16,-1 2 0 0,-5 4 10 15,0 7-1-15,0 5 6 16,0 7-1-16,-13 5-8 15,-10 0-12-15,-4 0 5 16,-4 17 1-16,7 6-17 16,-1 3 24-16,10 0-7 15,3 1 0-15,5 2 1 16,5 3-7-16,2-2 6 0,0-2 0 16,0-7-13-1,9-7 6-15,5-11 6 0,1-3-13 16,5-5 14-16,1-22 0 15,0-7 0-15,-2 3 0 16,-1-1 18-16,-3 6-2 16,-3 7 26-16,-4 7 0 15,-1 6-28-15,-5 5 30 16,0 1-44-16,2 0-5 16,4 1-6-16,3 25 5 15,-3 15 6-15,4 13 0 16,-3 14 8-16,-5 7 4 15,-4 8-12-15,0 2 0 16,0-1 2-16,-13 0 7 16,-1-4-9-16,3-6 0 15,2-11 5-15,0-13-7 16,0-14 2-16,5-14 0 0,0-10 2 16,2-7 14-16,-1-5-12 15,-2 0 33-15,-3 0-2 16,-3-16 27-16,-3-14-59 15,1-8-2-15,1-10 30 16,8-8-19-16,2-8-8 16,2-1-4-16,0-2 6 15,6 2-21-15,15 4 6 16,5 3-27-16,3 3 27 16,3 3-54-16,-1 2 13 15,0 8 8-15,0 1 15 16,-4 10 17-16,-2 6 10 0,-8 7 0 15,-5 4 35-15,-8 8-35 16,-2 3 31-16,-2 3-12 16,0 0-11-16,0 0-3 15,0 0-5-15,0 0 0 16,0 0-11-16,0 7 13 16,0 3-2-16,0 4 0 15,0 3 1-15,0 5-2 16,0 5 1-16,0 4 0 15,9-2-2-15,3-6 8 16,-2-5-6-16,1-8 0 0,-1-8-7 16,-4-2 0-1,3 0-3-15,2-18 10 0,-4-12-15 16,0-4 0-16,-7-2-11 16,0 0 10-1,0 6 12-15,0 2 3 0,-5 7 2 16,1 6 0-16,-1 7 43 15,3 1-42-15,-1 7 8 16,-3 0-10-16,-3 0-7 16,-5 12-3-16,6 4 10 15,1 0 0-15,5-4-15 16,2 2 15-16,0-4 0 0,0-2-6 16,4 3 1-1,7-6-5-15,5 2 10 0,4-6 0 16,2-1-1-16,5 0 6 15,0 0-5-15,0 0 0 16,-2 0 3-16,-8 7-8 16,-1 7 5-16,-5 5 0 15,-5 7-18-15,-2 6 20 16,-4-2-2-16,0-4 0 16,0-7 13-16,0-9-11 15,0-2-2-15,0-4 1 16,-4-4 29-16,4 0-28 15,-4 0 23-15,2-6 22 16,0-20-43-16,2-8 19 16,0-8-23-16,0-5 5 15,12-1 5-15,13 0-8 16,6 2-2-16,5 6 0 0,-5 7 14 16,-4 13-16-16,-11 13 2 15,-7 7-19-15,-9 0 5 16,0 4-178-16,0 12-218 15</inkml:trace>
  <inkml:trace contextRef="#ctx0" brushRef="#br0" timeOffset="191084.87">20085 3355 417 0,'0'0'331'15,"0"0"-170"-15,0 0-51 16,0 0-75-16,0 0 11 0,0 0-16 16,6-49-23-16,-6 49 37 15,2 0-37-15,-2 0 11 16,2 0-18-16,1 8-7 15,1 12 7-15,-2 10 0 16,0 6 3-16,-2-1 12 16,0-5-12-16,0-7-3 15,0-9 0-15,0-5-7 16,8-9 6-16,5 0-7 16,7-11 8-16,11-21 5 15,0-6-5-15,-2-5 0 0,-2 3-2 16,-5 6 14-16,-6 5-12 15,-1 9 0-15,-3 8 0 16,-4 6 21-16,1 2-21 16,3 4 0-16,-4 0-2 15,1 0 10-15,3 0-8 16,-6 10 0-16,1 4 3 16,-3 0 0-16,0 0-2 15,-2-2-1-15,-2-2 0 16,0-3 3-16,0-6-10 15,0 1 7-15,0-2-13 16,0 0-6-16,0 0 19 16,0-2 0-16,0-13-2 15,0-6-12-15,0 1 12 0,-4 0 2 16,2 2 0-16,-2 8 6 16,2 2 4-16,-1 6-8 15,3 2 20-15,-4 0-12 16,-2 0-19-16,-4 0 9 15,-5 19 0-15,-1 2-12 16,1 7 12-16,3 4 0 16,5 3-2-16,7 1 15 15,0 0-12-15,11-4 9 16,14-8-2-16,2-9 1 16,4-8-7-16,0-7-2 0,3 0 0 15,-1-10-1 1,1-22 1-16,0-4 0 15,-5-2 4-15,0 0-15 0,-6 6 11 16,-4 5 0-16,-1 5-4 16,-3 8-7-16,-4 5 11 15,-4 6 0-15,0 3-7 16,-3 0-6-16,0 0-5 16,-2 10 18-16,3 6-5 15,-3-1 15-15,1 6-10 16,-1-3 0-16,-2 2 7 15,0 1-4-15,0-4 0 16,0-5-3-16,0-1 0 0,0-8 0 16,0-1 0-1,0-2 0-15,0 0 4 0,0 0 10 16,0 0-9 0,0-9 3-16,7-11-8 0,-3-4 7 15,0 1-7-15,-2 4 0 16,-2-4 5-16,0 5 3 15,0 2-8-15,0 5 0 16,0 0 0-16,0 5 10 16,-10 6-13-16,-9 0 3 15,0 0 0-15,-6 17-21 16,-2 10 19-16,3 3 2 16,5 2-5-16,6-3 0 15,5-2 5-15,8-2 0 0,0-9-18 16,0-7 16-16,0-4-45 15,0-5 23-15,8-2 13 16,11-23 14-16,0-3-4 16,2-2 1-16,-3 6 0 15,-5 6 0-15,-3 6 5 16,2 5-5-16,-3 3 27 16,0 4-25-16,2 0 4 15,-2 14-6-15,4 19 0 16,-1 7 27-16,1 4-24 15,0-6-3-15,-4-6 0 16,0-13 12-16,-3-9-12 16,2-7 2-16,2-3 5 15,1 0 23-15,5-23-30 16,-1-11 0-16,1-4-3 0,0-6 0 16,-5-4 2-16,0 2-1 15,1-3 2-15,-1 2 0 16,2-2 0-16,-4 7 0 15,0 6 3-15,-7 7 10 16,0 12-13-16,-2 6 2 16,0 8 8-16,0 1-4 15,0 2-6-15,0 0 0 16,0 0-12-16,0 0 4 16,0 0 8-16,-6 18-5 0,-1 8 3 15,5 8-14-15,2 8 16 16,0 7 0-16,0 2 12 15,0 2 0 1,11-2-9-16,2-3 0 0,1-8 7 16,-1-13-3-16,-2-12-7 15,-2-4 0-15,-2-11-7 16,-1 0 19-16,-1-4-19 16,-3-22 7-16,-2-8-83 15,0-5-65-15,0-1-191 16</inkml:trace>
  <inkml:trace contextRef="#ctx0" brushRef="#br0" timeOffset="191249.82">20557 3108 572 0,'0'0'360'15,"0"0"-260"-15,0 0-24 16,0 0 27-16,0 0-103 15,0 0-55-15,0 0-174 16,8 10-261-16</inkml:trace>
  <inkml:trace contextRef="#ctx0" brushRef="#br0" timeOffset="192250.98">13843 4074 222 0,'0'0'144'0,"0"0"-73"15,0 0-28-15,0 0 50 16,0 0 57-16,0 0-4 16,-214 0 18-16,214 0-50 15,0 0-40-15,31 0-53 0,27-6-9 16,31 0-13-16,38 1 1 15,43-4 0-15,46-1-7 16,40-3 7-16,30 4-27 16,-4 3 3-16,-23 6-42 15,-36 0-3-15,-50 0 4 16,-38 0 46-16,-44 0 11 16,-42 0 16-16,-29 0 47 15,-18 0 77-15,-2-4-54 16,0-6-21-16,0 2-57 15,0 2-8-15,0 3-12 16,0-2-172-16,0-2-216 16</inkml:trace>
  <inkml:trace contextRef="#ctx0" brushRef="#br0" timeOffset="192581.15">18326 3659 649 0,'0'0'145'0,"0"0"-145"15,0 0-640-15</inkml:trace>
  <inkml:trace contextRef="#ctx0" brushRef="#br0" timeOffset="193190.8">17980 4059 239 0,'0'0'207'16,"0"0"-121"-16,0 0-8 15,0 0 5-15,0 0 10 16,0 0-78-16,0 0 18 15,161 3 3-15,-24-1-35 16,42-2 14-16,37 0-15 16,29 0 0-16,31 0 11 15,15-5-11-15,8-8 0 0,-6 4-2 16,-17 0 3-16,-35 1-1 16,-35 2 6-16,-37-2-5 15,-40 1 78-15,-33-4-19 16,-31 5 37-16,-27 3 3 15,-18 0-47-15,-11 3 13 16,-4 0-28-16,-3 0-31 16,0 0 13-16,0 0-20 15,0 0 0-15,0 11-3 16,1 12-55-16,-3 12-9 16,0 3-106-16,-5-4-233 0</inkml:trace>
  <inkml:trace contextRef="#ctx0" brushRef="#br0" timeOffset="195577.59">517 10014 277 0,'-15'2'171'0,"5"0"-90"16,6-2-5-16,4 0 8 16,0 0-47-16,0 0 16 15,6 2-17-15,23 4 9 16,14 0 20-16,22-2-48 16,22 3-8-16,17-7 42 15,12 0-46-15,0 0-3 0,-14-3-2 16,-17-11-26-16,-16-1-4 15,-22 1-20 1,-18 5 16-16,-18 6 23 0,-11 3 22 16,0-3 39-16,0 3 22 15,0-2-25-15,0-2 18 16,-8 0-64-16,-4 0 7 16,1 0-3-16,0 2 3 15,-3-2-8-15,1 2 0 16,2-3 5-16,4 0-5 15,1 0 2-15,-1-2 15 16,5-3 49-16,-2 2-51 0,1-2 21 16,-2 2 0-1,3 2-35-15,0 0 33 0,0 1-31 16,0 5 2-16,2 0 9 16,0 0-11-16,0 0-6 15,0 0 3-15,0 0-35 16,0 21 33-16,-7 16-11 15,1 12 13-15,-4 3 2 16,1-2 4-16,3-8-6 16,4-10 0-16,0-11-1 15,2-10-2-15,0-7 3 16,0-4 0-16,0 0 5 16,0-4-2-16,0-26 15 15,0-9-18-15,6-12-13 0,-2 3 10 16,-4 2 3-16,0 3 0 15,0 8 16-15,-2 9-14 16,-4 8 12-16,4 9-5 16,-1 5 2-16,3 3-5 15,0 1-6-15,0 0-14 16,0 0 5-16,7 1-39 16,24 13 48-16,9 3 0 15,7-2 10-15,-1 6-10 16,-8-5 0-16,-11-2 0 15,-13 2-6-15,-10-2 6 16,-4 4 0-16,-2 1 0 16,-25 1 4-16,-10 1 27 15,-6-1-19-15,5 0-6 16,2-4 3-16,12 3-9 0,9 1-34 16,9 1-66-16,6-3-179 15,16-10-254-15</inkml:trace>
  <inkml:trace contextRef="#ctx0" brushRef="#br0" timeOffset="198229.49">2730 9639 210 0,'0'0'258'0,"0"0"-127"16,0 0 19-16,0 0-55 15,0 0-24-15,0 0 41 16,0 0-72-16,2-61 20 15,1 61 10-15,-3 0-53 16,0 0 25-16,0 0-42 0,0 0 1 16,0 12-7-16,0 25-7 15,0 13 13-15,-3 15 0 16,1 4 7-16,-2 3-21 16,0-7 12-16,1-9-89 15,0-12 23-15,1-16-74 16,2-10-83-16,0-14-101 15</inkml:trace>
  <inkml:trace contextRef="#ctx0" brushRef="#br0" timeOffset="199577.01">2706 9699 93 0,'0'0'599'16,"0"0"-427"-16,0 0-90 15,0 0 20-15,0 0-40 16,0 0-44-16,16-66 9 16,15 48-27-16,2 4-6 15,0 3-11-15,1 8 1 16,-3 3 8-16,-4 0-10 16,-5 14 6-16,-6 7 1 15,-10 6-35-15,-6 6 8 16,0 2 15-16,-13 5-19 15,-18 9 41-15,-7-4 1 16,2-3 0-16,8-8-3 16,9-17 3-16,13-10-9 15,6-7 9-15,0-1 2 16,22-17 57-16,7-2-59 0,0 1 0 16,2 7-4-16,-2 9 4 15,0 3 0-15,0 0-2 16,-9 8-3-16,-5 12-4 15,-9 4-6-15,-6 2-73 16,0 3 58-16,-8-3 1 16,-11 3 29-16,-4-5 2 15,-1-2 8-15,-3-4 3 16,5-5 2-16,4-8-1 16,7-3 43-16,1-2-5 0,6 0 59 15,0-7-34-15,2-9-33 16,2 1 12-1,0 1-23-15,0 6-17 0,0 1 20 16,0 6-29-16,0 1 3 16,0 0-10-16,0 0 3 15,0 0-10-15,0 0 3 16,0 0-2-16,2 1-2 16,9 11 15-16,3 3-7 15,-2-1 0-15,7-4-4 16,-2-1-3-16,1-6-11 15,5-1-10-15,-2-2 26 16,0 0-19-16,3-16 20 0,-1-12-1 16,1-10-27-1,-4-8 22-15,-2-2-20 0,-5-3 12 16,-1 10-3-16,-8 8 20 16,-1 12-2-16,-1 10 0 15,-2 6 15-15,0 5-7 16,0 0-8-16,0 0-30 15,0 7 16-15,0 17-4 16,0 7 18-16,0 4-4 16,0 0 5-16,0 0-5 15,0-1 4-15,0-5 0 16,0-5-14-16,8-6 14 16,3-8 0-16,1-2-7 15,3-8 16-15,3 0 3 0,7-10 15 16,4-16-26-16,-2-13 11 15,2 0-12-15,-8-2 0 16,0 3 0-16,-6 4 1 16,-3 6-1-16,-4 7 0 15,-3 4 3-15,-5 10 15 16,0 2-17-16,0 5 14 16,0 0-15-16,0 0-22 15,0 0-6-15,0 18 3 16,0 6 25-16,0 7-4 15,0 3 5-15,0 0-1 16,0 0 0-16,0-4-10 16,2-7 9-16,7-9 1 15,0-5 0-15,0-5-3 16,5-4 17-16,3 0-14 0,5-10 0 16,3-19 5-16,0 0-14 15,-1-5 7-15,-2 2-25 16,-4 2 20-16,-3 2-13 15,-3 3 20-15,-3 5-6 16,-3 5 11-16,-1 6-5 16,-5 6 13-16,0 3 2 15,0 0-11-15,0 1-4 16,0 22-4-16,0 8-9 16,-3 5 17-16,1 3-6 15,2 1 2-15,0-5 0 0,0-3 10 16,16-9-9-16,2-9-1 15,2-8 16 1,3-6-14-16,-2 0 42 0,4-14-1 16,0-15-30-16,-1-8 21 15,-4-4-29-15,-2 3-5 16,-7 6 0-16,-6 6-22 16,-5 9-65-16,0 2-59 15,0 8-348-15</inkml:trace>
  <inkml:trace contextRef="#ctx0" brushRef="#br0" timeOffset="199760.82">3717 9397 760 0,'0'0'229'0,"0"0"-229"15,0 0-16 1,0 0-187-16,0 0-266 0,0 0 213 16</inkml:trace>
  <inkml:trace contextRef="#ctx0" brushRef="#br0" timeOffset="200895.36">3894 9825 359 0,'0'0'355'0,"0"0"-281"16,0 0-45-16,0 0-27 15,0 0-2-15,0 0 14 16,120-72-9-16,-100 45 0 16,-5-5-3-16,-3 1 26 15,-1-5-18-15,-2 2-2 16,0-2-8-16,-2-1-2 15,-1 6-1-15,-4 0-10 16,0 8 13-16,-2 9 0 16,0 4 9-16,0 5 24 15,0 3 20-15,0 2-52 16,0 0-1-16,0 0-1 0,-8 10 1 16,-5 7-8-1,1 5 8-15,1 1 0 0,3 7-2 16,-2 3 5-16,-1 6-3 15,1 5 30-15,-2 5-10 16,3 6 30-16,5 6-33 16,4 1 3-16,0-9 4 15,0-11-17-15,13-12 9 16,9-14-6-16,5-9-9 16,4-7 37-16,3-12-38 0,-1-22-5 15,3-10-48-15,-3-3-64 16,0 1-74-16,-4 6-152 15,-2 9 57-15,-4 7 162 16,-3 8 124-16,-5 7 37 16,-6 4 125-16,-2 5 19 15,0 0-44-15,-3 0-81 16,3 5-6-16,-1 12 35 16,1 3-52-16,2 5-7 15,-2-6-3-15,4-1-19 16,-6-1 4-16,3-8-4 15,-6 0-3-15,-2-7 33 16,0-2-33-16,0 0 1 0,0 0 28 16,0 0-20-1,0 0 34-15,0-9-9 0,0-11-31 16,0-6-8-16,-10 0-4 16,-2 3 8-16,3-2 10 15,-2 6-9-15,4 5 18 16,-2 3 3-16,3 5 5 15,-3 6 25-15,-5 0-52 16,-3 0-4-16,-5 22-6 16,-1 6 2-16,4 2 8 15,5 2 0-15,5-2 1 16,7-2-7-16,2-3 6 16,0-3 0-16,0-9 12 15,11-6-2-15,7-7-10 0,3 0 17 16,8-24-17-16,0-10 28 15,1-10-28-15,-4-2 0 16,-3-5-8-16,-3 3 5 16,-5 0 3-16,-8-1 0 15,3 2 2-15,-8 0 1 16,0 8-3-16,-2 6 0 16,0 9 11-16,0 12-3 15,0 6 4-15,0 4-12 16,0 2 4-16,0 0-8 15,-2 12-43-15,-10 16 47 16,-3 11-19-16,3 5 29 16,3 5-10-16,5 4 0 15,4 3 1-15,0 2-6 16,0 2 7-16,9-2-2 0,7-5 27 16,5-11-18-16,2-14-4 15,2-10 6-15,2-14-11 16,-5-4 57-16,2 0-43 15,-2-29-10-15,-1-6-4 16,-4-9-33-16,-3-3-109 16,-3-1-155-16,-7 9-440 15</inkml:trace>
  <inkml:trace contextRef="#ctx0" brushRef="#br0" timeOffset="202774.28">5278 9749 91 0,'0'0'158'0,"0"0"-46"16,0 0-24-16,0 0-36 15,0 0-33-15,0 0-19 16,0 0-14-16,0 0-108 16,0 0-27-16,0 0-26 15</inkml:trace>
  <inkml:trace contextRef="#ctx0" brushRef="#br0" timeOffset="203528.85">6350 9432 179 0,'0'0'274'16,"0"0"-115"-16,0 0-30 15,0 0-25 1,0 0-4-16,0 0-14 0,9-88-42 16,-9 86 1-16,-13 2-34 15,-5 0-11-15,-6 0 0 16,-7 12-4-16,0 8-1 16,4 5 5-16,8-3 0 15,13-3-18-15,6 1 14 16,0-4-10-16,29 2-12 15,11-1 18-15,5-1 3 0,1 0 5 16,-5 0 0-16,-15-6 6 16,-10-4-6-16,-12-3 0 15,-4 0-2-15,0 6 5 16,-20 2 0-16,-18 5 45 16,-8 0-26-16,-8 0 18 15,3-2-36-15,6-4 2 16,12-3-1-16,15-5 5 15,7-2-4-15,9 0-6 16,2 0-3-16,0 0-20 16,17 0-101-16,21-7-115 15,11-12-557-15</inkml:trace>
  <inkml:trace contextRef="#ctx0" brushRef="#br0" timeOffset="203844.67">6640 9270 599 0,'0'0'260'0,"0"0"-157"16,0 0-44-16,0 0-33 16,0 0 10-16,0 0-10 15,0-60-19-15,5 60-7 16,-1 0-18-16,-2 8 18 15,2 18-11-15,-1 12 11 16,-3 8 34-16,2 8-29 16,-2 3 1-16,0-2-4 0,0 0 9 15,0-5-11-15,0-2 0 16,0-6 1-16,0-5-8 16,0-10-39-1,0-8-47-15,0-16-62 0,5-3-199 16,2-10-15-16</inkml:trace>
  <inkml:trace contextRef="#ctx0" brushRef="#br0" timeOffset="204857.09">6587 9467 36 0,'0'0'709'15,"0"0"-496"-15,0 0-174 0,0 0 18 16,0 0-29-16,0 0-22 15,13 0 46-15,16 0-46 16,7 0 4-16,2 0-6 16,4 0-4-16,-1 0-3 15,-6 0-15-15,-4-10-22 16,-6-1 34-16,-6 1-37 16,-5 2 43-16,-5 5-3 15,-7 1 4-15,0 2-1 16,-2 0 6-16,0 0-1 15,0 0 22-15,2 0-25 16,5 0-2-16,0 9 16 0,-2 5-10 16,1 0 5-16,1-2-11 15,-5-3 5-15,0-1 0 16,-2-7-2-16,0-1-3 16,0 0 16-16,0 0-14 15,0 0 26-15,0 0-5 16,0 0-12-16,0 0 40 15,0 0-42-15,0 0 10 16,0-1-12-16,0-9 4 16,0 2-11-16,0-1 0 15,0 4 3-15,-4-2 12 16,-3 5-13-16,-2-2-2 16,0 4 0-16,-4 0-2 15,-1 0-1-15,-3 4 3 0,-2 13 0 16,4 1-8-16,-1 5 8 15,5 0 0-15,5-1-8 16,4-2 1-16,2-6 1 16,0-6 6-16,0-4-8 15,0-4-4-15,0 0-6 16,0 0 5-16,0 0 10 16,6-7-13-16,5-8 10 15,5-3 6-15,-5 2 0 16,5 2-3-16,1 2 3 15,4 3 0-15,1 6-5 16,4 1-5-16,-1 2 6 16,0 0 4-16,-3 2 0 0,3 12-3 15,-1 1 4 1,-2 0-1-16,-1-3 5 0,-2-7 8 16,-3-3-13-16,2-2 8 15,-1 0-6-15,0-14 23 16,0-11-24-16,1-9-1 15,-3-9 0-15,1-5-24 16,-5-3 24-16,-1-4 0 16,-2 1 2-16,-1 6 19 15,-3 8-19-15,0 10 11 16,2 10 26-16,-4 12-34 16,-2 4 17-16,2 4-22 0,-2 0 6 15,0 0-21 1,0 0 6-16,0 22 9 0,0 14-14 15,0 3 20 1,0 10-6-16,0 1 0 0,0-2 3 16,0 4-3-16,0-1 0 15,-2-7 0-15,0-7-5 16,2-6 15-16,0-11-10 16,0-10 0-16,0-4-28 15,0-6-15-15,0 0-54 16,0-2 13-16,-8-22-144 15,-5-8-329-15</inkml:trace>
  <inkml:trace contextRef="#ctx0" brushRef="#br0" timeOffset="205021">7110 9368 409 0,'0'0'386'0,"0"0"-223"16,0 0-42-16,0 0 14 15,0 0-99-15,0 0-9 16,83-70-9-16,-50 56-12 15,3-2-6-15,-7 4 0 16,-4 0-42-16,-7 3-12 16,-5 6-151-16,-7-3-172 15</inkml:trace>
  <inkml:trace contextRef="#ctx0" brushRef="#br0" timeOffset="205345.81">7307 9356 293 0,'0'0'205'0,"0"0"-94"0,0 0 8 16,0 0-59-16,0 0-16 16,0 0 23-16,-2-42-19 15,4 38 5-15,0 1 39 16,-2 3-41-16,2-2 19 15,-2 2-41-15,0 0-28 16,0 0 14-16,0 0-15 16,0 0 0-16,0 0-14 0,0 0 8 15,0 0 4-15,0 0 2 16,0 0-10 0,0 2 2-16,0 5-63 0,0 3-21 15,0-2 14-15,0-1-106 16,0-7-170-16</inkml:trace>
  <inkml:trace contextRef="#ctx0" brushRef="#br0" timeOffset="205577.68">7307 9356 539 0,'-49'-121'247'15,"49"121"-97"-15,0 0-48 0,0 0 5 16,0 0-60-16,0 0-44 15,169-71 37-15,-111 52-37 16,-7 5-3-16,-10-2 18 16,-17 9-8-16,-8 0-10 15,-12 3 0-15,-4 3-5 16,0 1 5-16,0 0-124 16,-4 0-73-16,-21 3-61 15,-4 13-158-15</inkml:trace>
  <inkml:trace contextRef="#ctx0" brushRef="#br0" timeOffset="206357.34">7394 9235 176 0,'0'0'279'0,"0"0"-32"15,0 0-51-15,0 0-25 16,0 0-79-16,0 0-30 16,-3 0-8-16,3 0-50 15,0 0-6-15,0 7 2 16,-4 5-5-16,-3 10-9 15,-2 9 14-15,1 2 0 16,-4 5-6-16,1 7 12 16,3-1-6-16,0 0 0 15,8-3 0-15,0-6-7 16,0-7 7-16,8-7 0 16,9-12 7-16,5-7 1 15,5-2-8-15,7-4 0 16,-1-22-5-16,0-6-1 0,1-2-14 15,-7-2-7-15,-5 0 18 16,-2 5 3-16,-7 4 6 16,-2 3 0-16,-1 5 3 15,-6 6 6-15,-2 4-9 16,0 6 0-16,-2 3 12 16,0 0-11-16,0 0-2 15,0 0-2-15,0 0-8 16,0 7 4-16,0 10 7 15,0 3 0-15,0 6 6 16,0 1 5-16,0 6-11 16,0-5 0-16,0 0 4 0,0-6 6 15,0-5-10 1,5-5 0-16,3-7 7 0,4-5 7 16,1 0-14-16,3 0 4 15,4-17 5-15,0-9 0 16,3-3-9-16,-4-4 0 15,-1 0-6-15,3 1 6 16,-6 1-5-16,-2 4-3 16,3 0 4-16,-5 6-5 15,2 7 9-15,-4 2 0 16,-7 12-5-16,-2 0 5 16,0 0 0-16,0 0-5 0,-11 7 0 15,0 12-4-15,4 1 9 16,5-1 0-16,2 1-19 15,2 2 29-15,21 3-10 16,-3-4 5-16,2 4 3 16,-8-7 9-16,-8-1-17 15,-4-8 0-15,-2-1 25 16,0-2-20-16,-8-4 12 16,-15-1-11-16,-8-1 1 15,-5 0-14-15,1 0-44 16,2-15-86-16,4-9-54 15,4-7-279-15</inkml:trace>
  <inkml:trace contextRef="#ctx0" brushRef="#br0" timeOffset="206619.19">7775 9087 426 0,'0'0'318'16,"0"0"-277"-16,0 0-41 15,0 0 0-15,0 0 19 16,0 0 9-16,27 28 27 16,-15-28-3-16,0 0 6 15,-3 0 31-15,-3-5-41 16,-1-6-7-16,-5 2-7 16,0 1-30-16,0 1-8 15,-18 5-34-15,-2 2-45 0,-5 0 22 16,2 9-41-1,2 10-13-15,7-1-22 0,14 1-203 16</inkml:trace>
  <inkml:trace contextRef="#ctx0" brushRef="#br0" timeOffset="208768.92">8176 9444 455 0,'0'0'162'0,"0"0"-112"0,0 0 43 15,0 0-83-15,0 0 23 16,0 0 29-16,36-63-17 15,-27 35 1-15,4-6-23 16,-4-1-22-16,0-2 39 16,0-4-35-16,-5-1 14 15,0 2 6-15,2 3-20 16,-4 6 20-16,2 7-4 16,0 5-16-16,-2 8 30 15,1 6-29-15,-3 3-6 16,0 2 0-16,0 0-20 15,0 0 14-15,0 18-4 16,0 8 10-16,0 8-2 0,0 7 12 16,-5 2-10-1,-5 3 12-15,0 5-2 0,3 0 1 16,1-2-11-16,4-3 5 16,2-6 4-16,0-8-4 15,0-10-5-15,6-8 2 16,9-5 13-16,4-9-13 15,-3 0-2-15,3 0-6 16,-1-11-10-16,0-12-1 16,0-5-8-16,0-4 1 15,-3-1-29-15,1 1 31 16,-1 2 13-16,1 4 9 16,-3 6 0-16,-2 6 6 15,-3 7-6-15,-4 7 32 0,-4 0-30 16,0 0-2-16,0 11-13 15,0 13 13-15,0 4 11 16,0 2-6-16,0 2-5 16,0 0 0-16,0-4 8 15,0-2-8-15,13-4 0 16,1-5 1-16,-1-8 9 16,5-4-1-16,1-5-9 15,4 0 0-15,2-7-7 16,-1-17 5-16,1-3-22 15,1-5 7-15,1-3 4 16,-2 3 16-16,-5 0-3 0,-3 6 15 16,-1 9-14-16,-5 5 34 15,-3 5-3-15,0 7-27 16,3 0 7-16,-2 0-12 16,5 2 0-1,-4 15 5-15,-3 0 3 0,2 5 6 16,-2-1-14-16,-3-6 5 15,3-1 9-15,-2-4-12 16,-3-3-2-16,0-6 0 16,-2-1 13-16,0 0-10 15,0 0 4-15,0 0-2 16,2-15-5-16,1-7-12 16,-1-2-5-16,0-1 16 0,-2 1-10 15,0 2 11 1,0 3 0-16,0 5 1 0,0 9 38 15,0 3-31-15,-2 2 11 16,-12 0-19-16,-3 12-16 16,-4 14 12-16,2 6 4 15,0 4 0-15,7 2-1 16,4 1 5-16,8-2-4 16,0 1 2-16,4-4 12 15,21-2-10-15,6-6-4 16,5-3 6-16,2-11 3 15,2-8-5-15,0-4-4 16,5-12 0-16,-3-20-23 16,1-4 7-16,-5-4-13 15,-5-2-14-15,-4 1 40 0,-6 5-18 16,-6 4 21-16,-1 8 0 16,-3 7 5-16,-7 8-5 15,2 6 20-15,-4 3-19 16,0 0-1-16,3 0 8 15,-1 5-8-15,2 13 12 16,-4 5-1-16,0-2-1 16,-1 1-8-16,1-2 4 15,-2-4 8-15,0-3-13 16,0-5-1-16,-2-4 0 16,0-3 8-16,0 1-8 15,0-2 5-15,0 0-5 16,3 0 28-16,-3-7-28 15,2-9-12-15,-2-5 11 0,0 0-34 16,0-4 26-16,0 1-1 16,0 2 6-16,-2 5-7 15,-5 5 22-15,-4 5-11 16,-3 7 11-16,-1 0-7 16,-3 2-8-16,-7 24 2 15,4 6 2-15,-2 6 1 16,5 3-1-16,7-6 0 15,5-2 0-15,4-11 4 16,2-8-10-16,0-8 6 16,0-6-8-16,0 0-3 15,0-3 12-15,13-18-2 0,5-11-2 16,3-3-12-16,2 3 13 16,2 4 2-16,-3 7 0 15,-2 4-5-15,-4 9 6 16,-1 6-1-16,-1 2 0 15,-1 0 13-15,3 16-13 16,1 11 23-16,-1 5-7 16,-1 0 26-16,-1-5-38 15,-1-4-1-15,-1-7-3 16,-1-7 7-16,-1-9-7 16,4 0 6-16,1 0-4 0,1-17 9 15,2-10-11 1,0-4-11-16,-2-6 6 0,1-3-36 15,-1-4 7-15,-3-2 17 16,1 0 17-16,-5-3-1 16,-1-1 8-16,-3 6-7 15,-1 8 18-15,-4 10-17 16,0 12 38-16,0 7 3 16,0 5-24-16,0 2 8 15,0 0-26-15,0 0 0 16,0 0 0-16,0 2-17 15,-9 16 17-15,-3 4 0 0,0 6 2 16,3-1-10 0,0 8 8-16,5 0 0 15,2 6-5-15,-1 1 16 0,3 2-11 16,0 2 0-16,0-2 5 16,0 0 13-16,7-7-16 15,4-9-2-15,2-5 0 16,-1-11 8-16,1-5-8 15,-1-7 0-15,0 0-15 16,5 0 14-16,-9-19-84 16,-1-11-104-16,-7-6-268 15</inkml:trace>
  <inkml:trace contextRef="#ctx0" brushRef="#br0" timeOffset="208940.23">9371 9140 567 0,'0'0'326'16,"0"0"-285"-16,0 0-34 15,0 0-14-15,0 0 1 16,0 0-41-16,-20 20-69 16,9-20-193-16</inkml:trace>
  <inkml:trace contextRef="#ctx0" brushRef="#br0" timeOffset="209108.13">8931 9027 628 0,'0'0'365'0,"0"0"-191"16,0 0-73-16,0 0-46 16,0 0-9-16,0 0-37 15,108-24-9-15,-50 24-30 16,-2 0-89-16,-10-1-190 15,-6-11-464-15</inkml:trace>
  <inkml:trace contextRef="#ctx0" brushRef="#br0" timeOffset="210824.55">11477 9145 54 0,'0'0'78'15,"0"0"29"-15,0 0 41 16,0 0 60-16,0 0-49 16,0 0-33-16,-33-107 0 0,31 105-38 15,2 0 12-15,0 2-53 16,0 0-45-16,0 2-4 15,0 31-35-15,13 24 37 16,5 17 9-16,5 10 4 16,-2 0-13-1,2-6 0-15,-1-9-19 0,-1-15-18 16,-8-13-59-16,0-12-38 16,-8-11-35-16,-5-18-152 15,0 0-79-15</inkml:trace>
  <inkml:trace contextRef="#ctx0" brushRef="#br0" timeOffset="211199.33">11448 9099 350 0,'0'0'290'0,"0"0"-136"16,0 0-34-16,0 0-55 15,0 0-14-15,0 0-38 16,9-180 18-16,11 172-31 15,3 4 0-15,-1 4-10 16,0 0 10-16,-4 0-12 16,-3 18-22-16,-1 10-1 15,-9 9 24-15,-5 5 11 16,0 1 0-16,-9 1-11 0,-18 1 24 16,-8 1 4-1,-6 0 19-15,-3 0-17 16,-1-2 39-16,9-8-23 15,11-9-11-15,15-11 32 0,7-13-48 16,3-3 24-16,5 0 20 16,30-2-14-16,15-13 27 15,10-6-65-15,4 5 1 16,5 0-7-16,5 6-30 16,-5 6-29-16,0-4-100 15,-7-4-182-15</inkml:trace>
  <inkml:trace contextRef="#ctx0" brushRef="#br0" timeOffset="211889.4">12401 8949 659 0,'0'0'206'0,"0"0"-97"15,0 0-91-15,0 0 33 16,0 0-9-16,0 0 2 16,11-72 18-16,-9 69-30 15,-2 3-9-15,0 0 34 16,0 0-51-16,0 0 7 16,0 7-13-16,0 19 0 0,0 11-5 15,0 4 5-15,0 3 0 16,0-2-1-16,0-3 3 15,0-7-2-15,0-6 0 16,0-12 9-16,0-5-13 16,0-4 4-16,0-3 0 15,0-2 23-15,0 0-14 16,0 0-3-16,0-2 22 16,-2-22-16-16,-7-10 1 15,-1-7-13-15,6 1 0 16,2 0-1-16,0 8 7 15,2 6-6-15,0 11 0 16,0 8 3-16,0 5-16 16,0 2 13-16,0 0-17 0,2 2 9 15,12 20-10-15,1 9 18 16,1-2 0-16,-3 2-15 16,2-8 10-16,-3-6-12 15,-6-10 16-15,1-5-22 16,-3-2 30-16,8 0-7 15,5-26 0-15,3-8 6 16,1-8-15-16,-2-2 6 16,-3 2 3-16,-3 5-2 15,-1 10 18-15,-5 8-10 16,-1 12 24-16,-4 7-30 16,2 0 0-16,4 22-14 15,1 21 14-15,-1 15 10 0,1 5-6 16,-4-1-4-1,-3-3 0-15,5-7-18 0,-1-6-8 16,3-8-81-16,5-12-146 16,-3-14-160-16</inkml:trace>
  <inkml:trace contextRef="#ctx0" brushRef="#br0" timeOffset="212227.87">12877 8915 637 0,'0'0'249'0,"0"0"-92"0,0 0-45 16,0 0-39-16,0 0 25 16,0 0-85-16,0 0-4 15,10-75-9-15,-10 75-5 16,0 3-3 0,0 21 1-16,0 12 7 0,0 8 1 15,0 4 9-15,0 3-10 16,0-1 6-16,0-6 5 15,0-2 0-15,0-10-4 16,0-6-5-16,0-10 27 16,0-11-20-16,0-2-9 15,0-3 23-15,17 0-2 16,12-3 37-16,7-14-58 16,9-3 7-16,-1 2-10 0,3 3 3 15,-3 1-41-15,-1 6-29 16,-5-1-92-16,-9-1-215 15</inkml:trace>
  <inkml:trace contextRef="#ctx0" brushRef="#br0" timeOffset="213171.44">14048 8907 332 0,'0'0'318'0,"0"0"-105"16,0 0-56-16,0 0-58 16,0 0-23-16,0 0-15 15,2-79-23-15,-2 79-35 16,4 0-3-16,3 7-1 16,-3 21 1-16,0 8 0 15,0 4 10-15,-4-1-10 16,0-4 0-16,0-2 2 0,0-10 0 15,0-5 0 1,0-6-2-16,2-7 0 0,-2-3 5 16,0-2-5-16,6 0 5 15,5-9-5-15,7-13 3 16,2-5-3-16,4-4 0 16,-1 2-6-16,4 0-21 15,0 2 12-15,0 6 2 16,-6 5 9-16,-3 7-11 15,-9 2 15-15,-3 7-3 16,0 0-4-16,-4 7-22 16,0 14 29-16,0 7 0 15,0 4 1-15,-2 3 8 16,0-5-6-16,2-5-3 16,-2-7 0-16,3-6 5 15,-3-9-5-15,2-3 5 0,2 0-1 16,4-5 46-16,2-15-43 15,1-6-5-15,3-2-2 16,3 0 4-16,4-4-7 16,6 4 3-16,-3 0 0 15,-2 7-8-15,-4 10 10 16,-7 3-2-16,-4 8 0 16,0 0-20-16,-3 17 20 15,3 14 32-15,-1 10-17 16,2 0 25-16,2 1-39 15,-1-8-1-15,3-8 0 16,-2-9 9-16,-3-10-9 16,-1-4 0-16,6-3-32 0,1 0 21 15,3-15-67-15,6-11-139 16,-2-6-325-16</inkml:trace>
  <inkml:trace contextRef="#ctx0" brushRef="#br0" timeOffset="-214300.64">14888 8881 403 0,'0'0'129'0,"0"0"-67"16,0 0 2-16,0 0-18 0,0 0-4 16,0 0 1-1,0 42-21-15,0-42 58 0,0 0-34 16,0 0-2-1,0 0-1-15,0 0-37 0,0 0 16 16,0 0-22-16,0 0 5 16,0 0-12-16,0 0 0 15,0 0 7-15,0 0 11 16,0 0-4-16,-3 0 19 16,1-4-20-16,0-4-5 15,-2 0 68-15,2 2-40 16,-1 0 22-16,1 4-8 15,2-1-35-15,0 3 28 16,0 0-36-16,0 0 12 0,0 0-28 16,-4 3 13-16,2 21 3 15,-2 7-8-15,0 3 6 16,4-1 2-16,0-1 0 16,0-2 3-16,6-4-1 15,4-7 0 1,-1-6-2-16,5-11 0 0,-1-2-21 15,3 0 21-15,1-22 0 16,-1-6-9-16,-3-5 1 16,-6-4-20-16,-5 0 8 15,-2-4 16-15,0 3-25 16,-4 6 29-16,-11 7 15 16,3 13 7-16,-1 5 33 0,2 7-53 15,-1 0-2 1,4 7 0-16,1 8-8 0,1 2 7 15,6 4 1-15,0-5 0 16,0 0 4-16,2-2-2 16,15-4-2-16,8-3 0 15,4-4 2-15,2-3-3 16,0 0 1-16,3 0 0 16,-3 0-6-16,4-6 6 15,1-5 0-15,0 2 0 16,-2 1 0-16,-5 2 0 15,-8 5 0-15,-3 1 1 0,-5 0-13 16,-3 0 12 0,-6 5 0-16,1 5-9 0,-3-1 11 15,-2-4-2-15,0-3 0 16,0-2 0-16,0 0 14 16,0 0-6-16,0 0-6 15,0 0 8-15,-2 0 2 16,-14-5-9-16,-2-9-3 15,2-3 4-15,1 2 3 16,-1 3-7-16,9 7 0 16,3 3 12-16,0 2 2 15,0 0-17-15,-10 2 3 16,-4 18 0-16,-2 6-7 16,-3 6 7-16,6 2 0 15,8-2-2-15,9 1 9 0,0-6-7 16,5-4 0-1,21-8 2-15,3-7-1 0,2-8-1 16,0 0 0-16,-2-13-2 16,-4-15-29-16,-3-11 14 15,-1-5 6-15,-6-4 11 16,-3-2-11-16,-4-4 11 16,-3-2 0-16,-1 2 0 15,0 7 12-15,-2 11-8 16,1 14 4-16,2 9-2 0,-3 6 13 15,-2 5-13 1,0 2-6-16,0 0 0 0,0 0-10 16,0 12 10-16,0 15 3 15,0 9-2-15,0 4 20 16,0 4-20-16,0-4-1 16,0 2 0-16,0-3 7 15,0 0-7-15,4-3 0 16,7-5 3-16,-2-6-1 15,3-6-2-15,3-9 0 16,5-8 0-16,3-2 7 16,3 0-7-16,3-16 0 15,-5-5 0-15,-1-5-13 16,-1 0 13-16,-4-3-6 16,-2-4 6-16,-6 1-37 0,0 2 36 15,-6 4 1-15,-2 6 0 16,-2 8-3-16,0 5 6 15,0 7-3-15,0 0 0 16,-2 0 3-16,-14 0-3 16,1 12 0-16,-1 11 0 15,3 3-8-15,1 6 8 16,6 4 0-16,4 2-1 16,2 3 8-16,0-6-7 15,6-5 0-15,10-8 5 16,5-5 0-16,-2-12-4 15,6-5-1-15,4-2 7 0,2-26 3 16,0-7-10 0,-2-6 0-16,-2-1 6 0,-2-4-9 15,-2-2 3-15,-2-6-5 16,-5-1-3-16,-3 0 1 16,-4 1 7-16,-5 7 0 15,-4 15 4-15,0 12 3 16,0 10-2-16,0 8-1 15,0 2-4-15,0 0 1 16,-7 0-2-16,-3 10 1 16,-4 10 0-16,3 8-11 15,-2 6 11-15,1 8 0 16,1 6-3-16,3 10 6 16,2 0-3-16,6-3 2 15,0 1 2-15,4-8 18 16,15-6-19-16,6-9-3 15,2-13 4-15,-1-8 10 0,4-12-13 16,1 0 2-16,-2-12 4 16,2-17-4-16,-2-7-3 15,-4-3-15-15,-8-4 13 16,-1 3-36-16,-5 2 31 16,-3 4 3-16,2 4 4 15,1 2-2-15,2 1 2 16,3 3 0-16,-1 5-4 15,-3 4 8-15,-6 8-4 0,-4 5 0 16,-2 2 1-16,0 0-7 16,-6 0 6-16,-21 9 0 15,-2 11-9-15,4 6 10 16,12 1-3-16,13 1 2 16,0-2 0-16,7-3-6 15,24 1 6-15,2-4 0 16,1-3-6-16,-1-1 11 15,-8-2-5-15,-9-3 0 16,-10-2 4-16,-6-1 24 16,0 1-22-16,0-2 11 15,-25 7 8-15,-10-1-14 16,-12-3-15-16,-9 1 4 16,-1 1-73-16,-9 1-53 0,4-1-329 15</inkml:trace>
  <inkml:trace contextRef="#ctx0" brushRef="#br0" timeOffset="-213428.18">12632 9659 82 0,'0'0'73'0,"0"0"-71"0,0 0 16 15,0 0-11 1,0 0 23-16,0 0 62 0,-324-30-1 16,282 30 39-1,3 0-5-15,1 0-52 0,4 0 4 16,2 0-9-16,7 0-18 16,4 0 23-16,7 0-30 15,10 0 26-15,4 0 11 16,0 0-42-16,39 0-3 15,27 0-31-15,36 0 2 16,35-5-6-16,34-6 11 16,39-3-11-16,39-2 0 15,27-3 5-15,15 4-10 16,7 7 5-16,-1 4-24 16,-3 4 16-16,-6 0-10 15,-18 0 18-15,-32 0 0 0,-27 6 0 16,-32 2 0-16,-26-2 8 15,-18-4-6-15,-21 0 45 16,-23-2-45-16,-20 0 27 16,-25 0-24-16,-21 0 1 15,-18 0 2-15,-7 0-8 16,-3 0-24-16,-34 0-14 16,-17 0-145-16,-15 3-235 15</inkml:trace>
  <inkml:trace contextRef="#ctx0" brushRef="#br0" timeOffset="-211523.32">6080 10086 170 0,'0'0'118'16,"0"0"-110"-16,0 0 15 0,0 0-13 16,0 0 49-16,0 0 67 15,-46-40-41-15,40 37-12 16,-4-2-28-16,-1-1-22 16,-5 2 37-16,-3-2-30 15,-8 2 27-15,0-3-4 16,-2 4-15-16,-2-1 29 15,4-1-30-15,0 3-9 16,8-1 46-16,9 1-63 16,4 2 20-16,6 0-7 15,0 0-19-15,0 0-3 16,0 0-2-16,8 0 0 16,25 0-14-16,17 0 28 0,21-2-13 15,22 2 1-15,26 0 7 16,21 0 4-16,23 0-13 15,20 7 0-15,15 2-14 16,16-1 11-16,13-4-2 16,6-4 0-16,1 0-15 15,-5 0 13-15,-15 0 2 16,-9 0-8-16,-20 2-5 16,-17 0 0-16,-19 0 18 15,-20-2-1-15,-17 0 8 16,-14 0-10-16,-11 0 3 15,-10-8 0-15,-10-2 38 16,-11 1-33-16,-9 4 14 16,-9-2-4-16,-13 4-8 0,-12 1 16 15,-8 2-23-15,-3 0 0 16,-2-2-4-16,0 2 6 16,0 0-2-16,0 0 0 15,0 0-4-15,2 0-5 16,9 0 9-16,7 0 0 15,8 7 5-15,6-7 3 16,4 0-8-16,-1 0 0 16,-1 0 11-16,-1 0-12 15,0 0 1-15,5 0 0 16,3-9 1-16,3 1 8 0,3-2-9 16,-3 0 0-1,-8 3 17-15,-7 2-14 16,-11 1-3-16,-12 4 0 0,-1 0 19 15,-3 0-8-15,0 0-6 16,1 0 6-16,-3 0 3 16,0 0-1-16,0 0-13 15,0 0 0-15,0 0-1 16,0 0 4-16,0 0-3 16,0 0 0-16,0 0-44 15,-22 12-8-15,-14 9-44 16,-11 2-161-16,3-3-320 15</inkml:trace>
  <inkml:trace contextRef="#ctx0" brushRef="#br0" timeOffset="-207753.17">6703 10752 251 0,'0'-17'243'0,"0"4"-34"16,0-1-57-16,0 0-73 16,0-3 33-16,8 2-38 15,6-4-25-15,-1 2 16 16,-2 1-44-16,-1 3 6 15,-4 6 22-15,-4 2-44 16,-2 3 20-16,0 2-24 16,0 0 9-16,0 0-7 0,0 0-3 15,0 0 0-15,0 0-9 16,0 0 9-16,0 0 0 16,0 0 0-16,0 0 0 15,0 0-18-15,0 16 11 16,0 13 7-16,0 11-13 15,0 4 15-15,0 4-2 16,0-1 0-16,0-3 5 16,-2-1-3-16,-2-7-2 15,2-4 0-15,-4-8 3 16,4-4 6-16,2-5-5 0,0-7-4 16,0-5 8-1,0-3-6-15,0 0-2 0,10 0 0 16,23 0 38-16,13-5-33 15,10-9 18-15,0 0-23 16,-9-2 10-16,-7 1-1 16,-9 4-9-16,-10 0 0 15,-8 5 0-15,-7 1 8 16,-4 2-8-16,-2 3 0 16,0 0 5-16,0 0-13 15,0 0 8-15,0 0-29 16,0 0-4-16,0 0-92 0,0 0-129 15,3 0-98 1,6 0-254-16</inkml:trace>
  <inkml:trace contextRef="#ctx0" brushRef="#br0" timeOffset="-207376.5">7278 10677 291 0,'0'0'174'0,"0"0"-34"16,0 0-49-16,0 0 14 15,0 0-24-15,0 0-6 16,-2-25 5-16,2 23-29 16,0 2 52-16,0 0-43 0,0 0-19 15,0 0 0 1,0 0-38-16,0 0-6 0,0 0-2 15,0 24-7-15,8 14 2 16,-3 8 10-16,-3 8 0 16,-2 2 3-16,0-2-1 15,0-1-2-15,0-7 0 16,-2-10 6-16,-3-8-4 16,-1-8-2-16,4-8 0 15,-3-7-7-15,2-2-37 16,3-3 9-16,0 0-52 15,0 0-22-15,0-10-23 16,0-18-452-16</inkml:trace>
  <inkml:trace contextRef="#ctx0" brushRef="#br0" timeOffset="-206895.74">7242 10747 389 0,'0'0'251'15,"0"0"-107"-15,0 0-29 16,0 0-13-16,0 0-25 15,0 0-4-15,40-123-69 16,-15 113 5-16,2 2 14 16,-1 1-14-16,-2 5 1 15,-3 2-10-15,-1 0 9 16,-7 0-9-16,-4 4 0 16,-2 5 0-16,-5 0-12 15,-2 3 13-15,0 5-2 16,0-1 1-16,-2 4 0 0,-14-1-14 15,-6 4 28-15,-5-2-14 16,1 0 26-16,1-3-24 16,5-4 12-16,7-4-8 15,5-6 1-15,6-2 14 16,2-2-20-16,0 0 23 16,0 0 13-16,0 0-28 15,0 2-4-15,0 2-5 16,8 6 11-16,5 6-2 0,9 7-9 15,5 5 0 1,6 3-1-16,5 6 19 0,4 0-12 16,-1 0 4-16,-6-7-6 15,-8-11 10-15,-12-2-14 16,-5-9 0-16,-10-4-5 16,0-4 6-16,0 0-2 15,0 0-11-15,0 0-37 16,0 0-35-16,0-20-260 15</inkml:trace>
  <inkml:trace contextRef="#ctx0" brushRef="#br0" timeOffset="-205237.26">13315 10321 273 0,'0'0'228'16,"0"0"-59"-16,0 0-51 15,0 0-15-15,0 0-27 16,0 0-5-16,0 0-31 15,13-60 46-15,-13 57-54 16,2 3 2-16,-2 0 24 16,0 0-53-16,0 0 0 15,0 0-5-15,0 29-21 16,0 17 14-16,0 12 7 16,0 4 0-16,0 2 12 15,2-8-6-15,2-3-6 0,4-11 0 16,-6-10 4-16,-2-10-4 15,0-9 0-15,0-4-12 16,0-6 12 0,0-3-59-16,0 0 29 0,0 0 5 15,-4-5-3-15,-6-17-39 16,3-9-82-16,3-4-59 16,2-4-67-16,-5 4-10 15,-4-3 197-15,2 1 88 16,-3 1 78-16,6 4 44 0,2-2-14 15,-3 0 32 1,3 4 25-16,2 2-42 0,-1 8 11 16,3 8-46-16,0 3-30 15,0 6 43-15,0-1-54 16,11-1-46-16,20 5 31 16,15 0-28-16,6 0-4 15,6 12 0-15,-4 15 14 16,-10 4-18-16,-7 6 4 15,-16 3 0-15,-9-1-5 16,-12-7 5-16,0-1 0 16,-4-3 14-16,-21-3-8 15,-6 0 36-15,-8-2-33 16,-5 0-1-16,-3 0 3 16,7-3-8-16,4-5-3 0,14-3 0 15,13-5-26-15,7-3-3 16,2-4-57-16,0 0-35 15,13 0-8-15,18 0-78 16,10-12-49-16,1-8-117 16</inkml:trace>
  <inkml:trace contextRef="#ctx0" brushRef="#br0" timeOffset="-204776.24">13755 10393 764 0,'0'0'248'0,"0"0"-158"15,0 0-72 1,0 0 55-16,0 0-62 0,0 0-9 16,190-48 6-16,-141 42 7 15,-7 0-12-15,-9 1-3 16,-6 0 0-16,-6 1-1 15,-11-1 1-15,-2 2-19 16,-8 1-26-16,0 2-54 16,0-2 7-16,-2 0-113 15,-14-1 60-15,-5 3 88 16,0 0 47-16,-4 0 3 16,5 0 7-16,5 0 16 15,3 0 17-15,5 0 2 0,1 0-11 16,4 0 48-16,0 0-10 15,2 0 42-15,0 0-16 16,0 0-42-16,0 0 8 16,-3 12-54-16,-2 13 11 15,1 15 1-15,-3 11 1 16,3 9-1-16,2 5-12 16,2-1-2-16,0-6-4 15,0-7-115-15,0-9-63 16,0-10-20-16,8-12-98 0</inkml:trace>
  <inkml:trace contextRef="#ctx0" brushRef="#br0" timeOffset="-203703.6">14073 10770 179 0,'0'0'256'16,"0"0"-67"-1,0 0-95-15,0 0-8 0,0 0 12 16,0 0-43-16,31-30 30 15,-31 25-1-15,2-4-18 16,0-5-2-16,-2-2-38 16,2-3-10-16,0-3 13 15,-2-2-22-15,0-3-7 16,0-2 0-16,0 4 11 16,0 6-11-16,0 5 3 0,0 8-3 15,0 5 33 1,0 1-29-16,0 0-4 0,0 0 0 15,0 0-19-15,0 0 15 16,0 0 0-16,0 7 4 16,0 3-4-16,5-2 4 15,1 0-7-15,6 0 7 16,3-4-29-16,3 1 16 16,4-5 13-16,5 0 0 15,-3 0-15-15,-1 0 11 16,-8 0 2-16,-5 0-12 15,-6 0 6-15,-2 0 4 0,-2 0-3 16,0 11 7 0,0 14 8-16,0 3 2 0,0 5 13 15,0-1-18 1,0-3 12-16,0-7-19 0,0-4 2 16,0-6 0-16,2-4-6 15,5-6 16-15,5 0-10 16,3-2 5-16,7 0 4 15,3-4 9-15,4-16-18 16,-3-3 2-16,1 0 6 16,-5-3-4-16,1-3-4 15,-6 3 0-15,-1 1 8 16,-5 1-8-16,-1 2 0 16,-6 5 2-16,0 3-1 15,-2 2 0-15,-2 5-1 0,0 0 0 16,0 3-3-16,0 2 1 15,0 0 2-15,0 2 0 16,0 0-6-16,0 0 6 16,0 0 0-16,0 0-4 15,-6 0 1-15,-8 2 0 16,-1 12 3-16,1 6 0 16,5 2-15-16,3 3 15 15,6-2 0-15,0 0-3 16,0-4 5-16,4 0-2 15,11-5 0-15,1-6 1 16,5-3-1-16,2-5 12 0,6 0-12 16,6-15 0-16,-2-5 7 15,-2-3-13-15,-4 2 6 16,-5-4-4-16,-4 1-12 16,-5 2 7-16,1 0 9 15,-6 2-3-15,1 4 1 16,-1 2 0-16,-4 2 2 15,0 4 0-15,-4 2-3 16,0 4 3-16,0 0-10 16,0 0 10-16,0 2-41 15,-4 0 37-15,-10 0-2 16,1 16 5-16,-1 6-19 16,5 7 24-16,5 0-4 15,4 4 8-15,0-1 2 0,2 0 1 16,19-6-6-16,2-4 4 15,4-9 19-15,4-13-27 16,3 0 10-16,4-7 6 16,0-25-17-16,0-4-5 15,-9-9-51-15,-5 5-120 16,-7 0-205-16</inkml:trace>
  <inkml:trace contextRef="#ctx0" brushRef="#br0" timeOffset="-203049.17">13317 11253 248 0,'0'0'360'0,"0"0"-144"15,0 0-72-15,0 0-65 16,0 0 38-16,0 0-85 16,0-27 4-16,0 27-36 15,0 3 0-15,0 25 0 16,0 15 3-16,0 12 19 15,0 9-21-15,0 5 18 16,0-2-18-16,0-4-1 16,0-5 3-16,-2-4-1 15,-6-5-2-15,4-9-7 16,2-12-41-16,2-8-78 16,0-12-8-16,0-8-175 15,0 0-70-15</inkml:trace>
  <inkml:trace contextRef="#ctx0" brushRef="#br0" timeOffset="-202608.34">13299 11373 472 0,'0'0'265'16,"0"0"-99"-16,0 0-80 15,0 0-11-15,0 0-56 16,0 0 4-16,47-134 2 15,-26 121-11-15,2 6-11 16,-5 2-3-16,-3 2 0 16,-1 3 9-16,1 0-8 0,-1 0-1 15,-1 15 0-15,-4 10-13 16,-5 3 10-16,-4 3 3 16,0 1 0-16,-4 2-7 15,-18 0 7-15,-11-2 0 16,-4-3 21-16,0-3-11 15,3-9-1-15,12-5-9 16,9-8 7-16,13-2 22 16,0-2 14-16,0 0 20 15,0 0-16-15,9 0-41 16,13 0 21-16,11 0-27 0,9 11 14 16,6 8-13-1,-2 9-1-15,-3 3 0 0,-8 0-1 16,-8-1-4-16,-6-4-1 15,-6-4-14-15,-2-4-43 16,1-8-18-16,4-5-174 16,3-5-244-16</inkml:trace>
  <inkml:trace contextRef="#ctx0" brushRef="#br0" timeOffset="-202247.17">14017 11330 542 0,'0'0'212'0,"0"0"-86"16,0 0-30-16,0 0-9 16,0 0-8-16,0 0 7 15,0-69-5-15,0 68-47 16,0 1 26-16,0 0-30 15,0 0-28-15,0 0 10 16,2 0-12-16,2 15 0 16,0 24-8-16,-1 15 8 15,-3 4-1-15,0 6 1 16,0-2 0-16,0-4 2 16,-9-1-2-16,0-10 0 15,2-7-1-15,0-5-36 0,3-10 13 16,2-8-32-16,2-8-46 15,-2-9-55-15,2 0-50 16,0-7-69-16</inkml:trace>
  <inkml:trace contextRef="#ctx0" brushRef="#br0" timeOffset="-202023.85">13981 11272 533 0,'0'0'321'0,"0"0"-198"16,0 0-25-16,0 0-65 15,0 0-10 1,0 0 7-16,75-87-30 0,-41 82-9 16,-7 2-43-16,-3 3-80 15,-8 0-15-15,-7 8-84 16,-9 10-170-16</inkml:trace>
  <inkml:trace contextRef="#ctx0" brushRef="#br0" timeOffset="-201877.87">13930 11578 242 0,'0'0'306'0,"0"0"-93"16,0 0-83-16,0 0-2 15,0 0 47-15,0 0-130 0,124 4-45 16,-61-20 0-16,3 2-47 15,-1 0-131 1,-5-1-327-16</inkml:trace>
  <inkml:trace contextRef="#ctx0" brushRef="#br0" timeOffset="-200920.19">13635 12526 86 0,'0'0'237'15,"0"0"-62"-15,0 0-101 16,0 0 5-16,0 0-2 15,0 0-38-15,2-46 54 16,0 46-17-16,-2-1-16 16,0 1 26-16,0 0-59 0,0 0 3 15,0 0-30-15,0 0 4 16,-6 4-4-16,-9 16 4 16,-3 7 4-16,1 7 3 15,5 5-4-15,1 3-7 16,6 0 2-16,2-3 8 15,3-4-10-15,0-5 0 16,0-7 6-16,16-9-6 16,-3-7 4-16,6-7 0 15,-3 0 14-15,1-2-9 16,1-17 7-16,-3-6-12 16,-3 1 3-16,-6 0 3 15,1 0-6-15,-5 4-4 0,0 6 0 16,-2 2-1-16,0 9 0 15,0-2 1-15,0 5 0 16,-6 0 3-16,-10 0-3 16,-4 5 0-16,4 7 0 15,10-1-7-15,4-2 1 16,2-4 5-16,0-3-7 16,8 0 6-16,19-2 4 15,4 0 3-15,0 0-5 16,1 0 3-16,-6 0-4 15,-3 0 1-15,-10 6 0 16,-3 2-12-16,-4 7 16 0,-4 2-4 16,0 5 13-16,-2 6-7 15,0 4 2-15,0-2-8 16,0 3 7-16,-6-6-20 16,6-4-97-16,0-7-67 15,0-14-220-15</inkml:trace>
  <inkml:trace contextRef="#ctx0" brushRef="#br0" timeOffset="-200626.2">14017 12615 626 0,'0'0'212'15,"0"0"-89"-15,0 0-61 16,0 0 12-16,0 0-33 0,0 0 17 15,2-36 22-15,-2 36-67 16,0 0 4-16,0 0-7 16,0 0-10-16,0 10-4 15,0 20-3-15,0 8 7 16,0 2 13-16,0 1-11 16,0-2-2-16,0-5 0 15,0-2-20-15,0-3-23 16,0-10-38-16,0-5-53 15,0-7-29-15,0-7-99 0,0 0-95 16</inkml:trace>
  <inkml:trace contextRef="#ctx0" brushRef="#br0" timeOffset="-200170.36">14038 12625 472 0,'0'0'281'16,"0"0"-137"-16,0 0-65 16,0 0-13-16,0 0-41 15,0 0-5-15,43-38-12 16,-26 32 0-16,0 4 26 0,1 2-24 16,-3 0 4-1,3 0-14-15,-3 0 0 16,-1 4 3-16,-7 9-17 0,-7 4 12 15,0 3-28-15,0 2 28 16,-25 3 1-16,-2-2 1 16,0-3 6-16,6-5-5 15,9-6 19-15,8-5-20 16,4-4 0-16,2 0-5 16,25 0 16-16,4 0 27 15,4 0-20-15,-1-4-16 16,-8 4 9-16,-3 0-11 0,-10 0 0 15,-9 0-4 1,-4 11 20-16,0 6 10 0,-6 4 18 16,-16 1-38-16,-5 3 23 15,0-1-29-15,3-3 0 16,3-5 0-16,8-7-77 16,9-2-72-16,4-7-67 15,0 0-261-15</inkml:trace>
  <inkml:trace contextRef="#ctx0" brushRef="#br0" timeOffset="-199509.4">14360 12655 586 0,'0'0'242'16,"0"0"-108"-16,0 0-44 15,0 0-10-15,0 0-3 16,0 0-39-16,4-38-13 0,-4 38 5 15,0 0-18-15,0 0-8 16,0 0-4-16,0 0 6 16,0 0-11-16,0 4 5 15,0 20 0-15,0 6-4 16,0 2 16-16,0 2-12 16,0-2 0-16,0-8 2 15,0-2 10-15,0-8-12 16,0-5 0-16,0-5 0 15,-2-3 15-15,2-1-15 0,0 0 13 16,0 0 3-16,-2-15 47 16,0-12-63-1,-1-3 0-15,-1-2-6 0,0 1 17 16,4-6-11-16,-2 4 0 16,2 6 0-16,0 5 11 15,0 4-11-15,0 5 0 16,0 8 14-16,0 3-2 15,0 2-14-15,0 0 2 16,4 0-5-16,2 0-9 16,3 16 10-16,5 9 4 15,3 1-6-15,1 1 16 16,2-8-13-16,0-7 3 0,-4-3 0 16,2-9-3-1,-2 0 3-15,1-6 0 0,5-18-5 16,-1-6 9-16,0-6-8 15,0 2 4-15,-5 0 0 16,-1 6-4-16,-3 7 4 16,-4 9 0-16,-3 5 4 15,-3 5 9-15,0 2-12 16,0 0-1-16,5 25-5 16,-2 21-8-16,-1 11 13 15,-4 5 0-15,0-2-3 16,5-4 3-16,3-6-55 15,8-11-95-15,6-20-305 0</inkml:trace>
  <inkml:trace contextRef="#ctx0" brushRef="#br0" timeOffset="-198308.05">15358 10132 404 0,'0'0'183'15,"0"0"-89"-15,0 0-15 16,0 0-48-16,0 0 13 16,0 0 18-16,0 0-60 15,117-86 5-15,-100 86-7 0,-1 0 2 16,-1 18-10-16,-1 4 8 15,-5 7 0-15,-5 0-8 16,-4 12 12-16,0 5-4 16,0 12 26-16,-17 8-13 15,-8 6 30-15,0 0-29 16,3 0-13-16,7-5 37 16,8-4-37-16,7-4 7 15,0-7-8-15,15-1 2 16,8-10 13-16,-1-5-15 15,-7-9 0-15,-6-11 2 16,-4-9 2-16,-3-4-4 0,-2-3 0 16,3 0 6-16,-1 0 30 15,0 0 25-15,4 0-9 16,-1 0-25-16,1-7-7 16,-4 6-18-16,1 1 0 15,-3 0 9-15,0 0-10 16,0 0-1-16,0 0 0 15,0 0-16-15,0 0 19 16,0 0-4-16,0 0 1 16,0 0-5-16,0 16-13 15,0 15 18-15,0 13 0 16,0 11 10-16,0 8-3 16,-9 10-7-16,2 14 0 15,-3 9 4-15,-2 4-3 0,1 4-1 16,-3 3 0-16,-1 1-4 15,2-1 11-15,1 4-7 16,2-4 0-16,1-5 3 16,-3-1-1-16,1-6-2 15,0 0 0-15,-2-5-7 16,2-6 18-16,1-8-15 16,4-9 4-16,1-9 0 15,5-8 6-15,-2-10-6 16,2-5 0-16,0-8-4 15,-2-5 12-15,-2-2-8 16,-4-2 0-16,-2-1 3 0,-9-8 0 16,2-2-3-16,-10-7 0 15,-4 0-10-15,-2-2 2 16,-5-19-41-16,2-7-111 16,4-6-196-16</inkml:trace>
  <inkml:trace contextRef="#ctx0" brushRef="#br0" timeOffset="-196441.19">7712 10643 91 0,'0'0'87'0,"0"0"-17"15,0 0 9-15,0 0-58 16,0 0 58-16,0 0-43 16,-2-53 20-16,2 41 26 15,0-2-35-15,-2 0-1 16,-7-5-6-16,-2 1-4 16,-4-2 32-16,-2 3-52 0,-2-4 21 15,-4 3-2-15,1 2-33 16,-5 0 31-1,0 0-25-15,-2-1-7 0,0 0 41 16,-2 1-35-16,2-2 18 16,0 4-3-16,-2 1-19 15,3 1 16-15,-7 5-19 16,2-1 2-16,0 4 4 16,-1 2-1-16,-1 2-5 15,-1 0 3-15,-1 0 11 16,-2 0 2-16,4 0-16 15,-1 9 5-15,1 3 9 16,1 5-10-16,1 0-4 0,-1 4 0 16,0 2 12-16,1 0-14 15,0-1 2-15,1 0 0 16,3 0 13-16,2-2-3 16,3 0-10-16,0 2 8 15,-1 1 7-15,1 3-11 16,-1-1-4-16,0 0 2 15,4 1 10-15,0 0-7 16,5 1-5-16,1-2 0 16,-1-1 15-16,3-2-17 15,0 0 2-15,1 1 0 16,2-4 3-16,1 3-1 16,1 0-2-16,4 4 0 0,2 1 13 15,0 0-16-15,2 1 3 16,-2 0 0-16,2-2 6 15,0-1 2-15,0-5-8 16,0-2 0-16,0 2-4 16,0-2 4-16,0-1 0 15,0 6 7-15,8-1-6 16,4 2 5-16,-3 2-6 16,1-2 0-16,2-4 11 15,-1-2-17-15,0-2 6 16,1 0 0-16,1 2-16 15,3 0 28-15,3 2-12 0,4 3 0 16,3 0 14-16,1 3-11 16,0-6-3-16,0 3 0 15,-5-8 7-15,-2 0-7 16,3-1 0-16,-1-4 0 16,2-3 12-16,3 0-12 15,4-1 0-15,0 2 4 16,5-2 7-16,2-1-5 15,-4 2-6-15,1-2 0 16,-4-3 12-16,0-2-13 16,1 0 1-16,3 0 0 15,6 0 11-15,1-7 0 16,0-5-8-16,-1 0-3 0,-6 3 13 16,-2 0-15-1,1 1 2-15,-5 0 0 0,0-2-2 16,0-1 5-16,2-7-3 15,2-3 0 1,1-5 14-16,-1-4-16 0,0-3 2 16,-1 4 0-16,-8 0 10 15,-1 5-3-15,-6 5-7 16,-1 0 0-16,-3 5 18 16,1-2-18-16,-1-2 0 15,1-4 0-15,3-7 16 16,-3-8-6-16,-3-5-10 15,-9-9 9-15,-2-7 6 16,0-6-16-16,-17-6 1 0,-12-4 0 16,0 0-22-16,-2 7 1 15,2 19-25-15,-3 16-50 16,-1 20-190-16,2 9-323 16</inkml:trace>
  <inkml:trace contextRef="#ctx0" brushRef="#br0" timeOffset="-195524.94">5403 10882 299 0,'0'0'218'16,"0"0"-78"-16,0 0-51 15,0 0 16-15,0 0-59 16,0 0 13-16,0-28-29 16,0 28-27-16,0 0-6 15,0 2-14-15,0 24 14 16,-6 14-18-16,-1 10 34 16,0 1-13-16,0 1 0 15,5-5-100-15,0-10-32 0,2-11-141 16,-5-11-76-16</inkml:trace>
  <inkml:trace contextRef="#ctx0" brushRef="#br0" timeOffset="-195056.2">5320 10790 417 0,'0'0'188'0,"0"0"-119"0,0 0 3 15,0 0-23-15,0 0 17 0,0 0 1 16,-33-70-40-16,33 70 8 16,0 0-24-1,-2 0-7-15,0 0 0 0,-3 0-4 16,-1 0 0-16,-6 6-1 16,-1 15-1-16,-5 12 2 15,3 9 9-15,-4 13 5 16,11 7 28-16,1 2-41 15,7-3 19-15,0-3-20 16,9-7 1-16,18-13-5 16,6-11 4-16,5-10 0 15,7-12 21-15,1-5-14 16,-1-7 30-16,-1-23-2 0,-6-8-25 16,-9-8 2-1,-4-8-7-15,-11-2 2 0,-12-6-2 16,-2-3 17-16,-4-3-16 15,-23 2 22-15,-8 6-22 16,4 12 10-16,5 12-16 16,6 11 4-16,4 13-16 15,3 8 12-15,-3 4-70 16,1 9-54-16,-1 21-50 16,7 5-4-16,9-8-215 15</inkml:trace>
  <inkml:trace contextRef="#ctx0" brushRef="#br0" timeOffset="-193717.19">12011 10399 61 0,'0'0'224'16,"0"0"-89"-16,0 0-17 16,0 0-50-16,0 0 3 15,0 0 11-15,0 0-54 16,-23 0 12-16,19 2-7 16,-3 4 17-16,0 0-9 15,2-4-36-15,3 1 20 16,2-3-9-16,0 0 0 0,0 0 49 15,0 0-34-15,0 0 4 16,0 0-35-16,0-7-5 16,0 1 3-16,7 0 2 15,7 2-35-15,3 2 31 16,3 2-7-16,1 0 11 16,-6 0 0-16,-1 8-4 15,-8 9 3-15,-4 9 1 16,-2 1-13-16,0 5 9 15,-14 2 4-15,-14 4 0 0,-4-2 19 16,1-4-17-16,5-6 24 16,4-6 6-1,10-8-29-15,8-7 54 0,4-3-43 16,0-2 48-16,2 0 7 16,22-7-49-16,10-10 25 15,9-3-44-15,3 4 11 16,1-1-10-16,-5 5-2 15,-4 4-7-15,-11 1-8 16,-9 2-62-16,-9 2-34 16,-9-1-75-16,0-3-132 15,0 0-380-15</inkml:trace>
  <inkml:trace contextRef="#ctx0" brushRef="#br0" timeOffset="-193293.2">12177 10244 323 0,'0'0'248'0,"0"0"-135"0,0 0-10 15,0 0-2-15,0 0-41 16,0 0 23-16,-83-73-76 16,66 73 29-16,-5 0-2 15,-3 0-7-15,-4 14 34 16,-2 13-55-16,0 14 13 15,-1 7 11-15,6 11-26 16,4 2 14-16,4 6-18 0,9-5 6 16,9-4-15-16,0-6 9 15,15-4 0-15,24-9-15 16,14-6 34-16,9-11-11 16,8-17 9-16,-4-5-16 15,-3-5-1-15,-15-30 0 16,-7-10-3-16,-14-11-7 15,-12-4 20-15,-11-4-8 16,-4 1 31-16,0 7-18 16,-11 7 36-16,-13 14-51 0,-5 10 1 15,-2 10-3 1,-7 10-5-16,-4 5 1 16,-5 5-48-16,-3 24-80 15,4 6-58-15,11-1-243 16</inkml:trace>
  <inkml:trace contextRef="#ctx0" brushRef="#br0" timeOffset="-192423.86">12030 11633 416 0,'0'0'208'16,"0"0"-133"-16,0 0-58 15,0 0-12-15,0 0 0 16,0 0-10-16,101-69-6 16,-92 69 4-16,-1 0 3 15,-6 4-2-15,-2 12 4 16,0 4-3-16,0 2 5 15,-13 6 35-15,-9 2-19 16,-3 3-14-16,0-3 10 16,10-6-8-16,9-8-8 15,6-6-38-15,0-10-25 16,19 0 53-16,18-4 14 0,3-14 1 16,-1 4 13-16,2 1-4 15,-3 8 0 1,-5 5-2-16,-6 0-6 0,-10 0 45 15,-7 0-16-15,-8 1-19 16,-2 9 51-16,0 4-10 16,-12 3 38-16,-11 0-52 15,-6 0-35-15,-10-3-4 16,1-1-6-16,-2-10-75 16,3-3-35-16,8 0-190 15,11-20-198-15</inkml:trace>
  <inkml:trace contextRef="#ctx0" brushRef="#br0" timeOffset="-191987.75">12271 11464 151 0,'0'0'333'15,"0"0"-225"-15,0 0-74 16,0 0 21-16,0 0-13 15,0 0 3-15,-71-28 29 16,46 28-53-16,-4 0 43 16,-4 12-7-16,-3 11-15 15,1 8 26-15,-2 10-34 16,4 6-15-16,4 10 28 0,5 3-46 16,8 4 28-1,7 2-28-15,9-5 6 0,3-2-2 16,30-11-5-16,11-10 0 15,8-13 27-15,1-18-25 16,3-7 13-16,-7-2-15 16,-6-28 5-16,-6-8 10 15,-6-10-15-15,-8-5 0 16,-14-8-2-16,-9 1 15 16,0-2-13-16,-7 1 9 15,-15 9-4-15,-5 12-5 16,0 15 0-16,-2 16-8 15,-4 9-5-15,-1 16-93 16,-1 28-54-16,1 9-135 0,12 3-377 16</inkml:trace>
  <inkml:trace contextRef="#ctx0" brushRef="#br0" timeOffset="-190959.7">12351 12837 120 0,'0'0'172'0,"0"0"-44"0,0 0 37 16,0 0-81-16,0 0-14 15,0 0 29-15,0 0-56 16,3-14 0-16,-3 14 5 15,0 0-44-15,0 0 27 16,-3 2-31-16,-13 16 27 16,-5 4 32-16,-2 4-48 15,-2 1 28-15,1 3 3 16,-3 0-32-16,3-2 28 16,2-5-14-16,3-6-19 15,11-5 22-15,6-8-17 16,2-4-7-16,0 0-3 15,0 0 6-15,8 0-6 16,17 0 13-16,6-7-3 0,2-2-10 16,-1-1-22-16,-6-2-11 15,-3 2-13-15,-10 0-36 16,-1 2 69-16,-6 0-9 16,-1 0 6-16,-1 2 1 15,-2 0-12-15,0 0 17 16,0 0 5-16,-2-4-7 15,0-2 10-15,0-2 4 16,0-5 9-16,0 1 48 16,0 2-37-16,0-1 4 15,0 4 18-15,0 4-29 16,0 2 29-16,0 5-17 16,0 1-17-16,0 1 32 15,0 0-39-15,0 0-1 0,0 7-2 16,0 27-28-1,-2 23 23-15,0 9 5 0,0 7 0 16,0-6-1-16,0-5 1 16,-1-7-56-16,3-11-70 15,0-16-76-15,0-16-185 16</inkml:trace>
  <inkml:trace contextRef="#ctx0" brushRef="#br0" timeOffset="-190473.25">12372 12767 113 0,'0'0'174'15,"0"0"-116"-15,0 0 82 0,0 0-38 16,0 0 3-16,0 0-26 15,-89-87-9-15,72 78 20 16,2 6-56-16,-3 3-6 16,-2 0 0-16,0 0-24 15,-7 19 24-15,1 6-6 16,-1 6 3-16,-2 10 36 0,0 10-42 16,4 15 10-1,8 15 15-15,5 3-40 0,12-2 24 16,0-1-28-16,14-13 5 15,28-8 10-15,14-8-8 16,13-14-7-16,11-14 11 16,3-19-2-16,-6-5 1 15,-10-26 4-15,-13-25-13 16,-11-14 21-16,-12-13-13 16,-12-16-9-16,-17-10 0 15,-2-4 17-15,-23 4-16 16,-18 11 8-16,-5 25-2 15,-2 24-5-15,6 24-2 16,-3 20-2-16,3 13-27 0,3 33-98 16,4 9-85-16,14-3-278 15</inkml:trace>
  <inkml:trace contextRef="#ctx0" brushRef="#br0" timeOffset="-185135.17">376 15593 67 0,'-7'0'99'16,"1"0"-9"-16,-1 0-38 0,1 0 14 15,-2 0 38-15,2 0-37 16,2 0-30-16,-1 0 33 15,-4 0-22-15,2 0 7 16,-3 0 6-16,1 0-6 16,-1 0 22-16,4 0-27 15,-1 0 11-15,5 0 8 16,0 0-47-16,2 0 15 16,0 0-15-16,0 0-10 15,15 0-15-15,23 0 14 16,27 0-11-16,21 0 35 15,13-9-34-15,12 4 2 16,3 1-3-16,-7-5-16 16,-15 5 16-16,-23 3-22 15,-27-3 22-15,-18 4-11 0,-12 0 17 16,-10 0-6-16,0 0 0 16,-2 0 5-16,0 0 17 15,0-5-11-15,0 5-8 16,0 0 28-16,0 0-24 15,0 0-6-15,0 0 7 16,0 0 2-16,0 0 2 16,0-5-12-16,0-2 0 15,0-7 18-15,0 0-12 16,0-4-6-16,-2 0 0 0,0 4 12 16,2 2-13-1,0 3 1-15,0 4 0 0,-3 5 33 16,3 0-29-1,0 0 1-15,0 0-5 0,0 0-11 16,0 5 7-16,-2 27-12 16,0 7 16-16,-1 10-3 15,-1 1 3-15,0-7 0 16,0-6-4-16,-1-9 13 16,5-12-13-16,-2-7 4 15,2-4 0-15,0-5 18 16,0 0-15-16,0-18 4 15,0-13-7-15,0-15-18 0,0 3 11 16,0-2 7-16,0 8 0 16,0 7-4-16,-3 4 4 15,-4 7 0-15,3 9 5 16,0 7 5-16,4 3 6 16,0 0-16-1,0 0 0-15,0 0-9 0,0 0 9 16,0 0-1-16,0 0-1 15,4 0-46-15,23 5 38 16,11 11 9-16,2 2 2 16,0 4 11-16,-11-4-8 15,-14 0-4-15,-12 1 0 0,-3 3-22 16,-11 2 22-16,-27 6 0 16,-9-9 0-16,-6 4 28 15,4-4-28-15,9-12-4 16,17-1-33-16,23-8-171 15,5-14-115-15</inkml:trace>
  <inkml:trace contextRef="#ctx0" brushRef="#br0" timeOffset="-181264.45">0 15163 98 0,'0'0'82'16,"0"0"0"-16,0 0-71 15,0 0-5-15,0 0-12 16,0 0-18-16,0 0-18 16,0-9 9-16,0 9 6 15,0 0 27-15,0 1 2 16,0 9 0-16,0 11-4 0,0-2-113 15</inkml:trace>
  <inkml:trace contextRef="#ctx0" brushRef="#br0" timeOffset="-173136.32">2500 15075 292 0,'0'-6'168'16,"0"3"-49"-16,0 3-46 16,0 0 24-16,0 0-28 15,2 0 3-15,-2 0-4 16,0 0-20-16,0 0 33 15,0 0-20-15,0 0-34 16,0 0-16-16,0 0-11 16,0 27 0-16,0 12-11 15,0 11 27-15,-2 0-18 16,-4 6 2-16,1-2 0 0,-1-1 2 16,2-7 2-1,-4-7-8-15,4-7-18 0,-5-10-126 16,3 1 32-16,-4-18-75 15,4-5-202-15</inkml:trace>
  <inkml:trace contextRef="#ctx0" brushRef="#br0" timeOffset="-172845.2">2409 15136 740 0,'0'0'141'16,"0"0"-72"-16,0 0-4 16,0 0-44-16,0 0-15 0,0 0 22 15,165-163-28 1,-129 157-5-16,-3 6 5 0,-12 0 0 16,-11 0-6-16,-7 18-14 15,-3 5 7-15,-13 12 13 16,-21 5 6-16,-9 4 17 15,3 4 1-15,-1 3-20 16,2-10-8-16,3 0-5 16,10-7-130-16,8-10-143 15,13-16-324-15</inkml:trace>
  <inkml:trace contextRef="#ctx0" brushRef="#br0" timeOffset="-172464.44">2601 15348 658 0,'0'0'192'0,"0"0"-118"16,0 0-13-16,0 0 6 16,0 0-62-16,0 0 21 15,40 0-23-15,-17 3-3 16,-4 12 4-16,4 2-20 15,-5 8 14-15,-7 3 1 16,-5 0-2-16,-6 2-11 16,0-4 14-16,0-6 1 15,0-3 2-15,0-8 39 0,-2-5-28 16,0-4 14-16,2 0 16 16,0 0 3-16,0 0 38 15,0-18-13-15,0-14-71 16,0-1 15-16,2-4-13 15,16 2-3-15,5-2 0 16,-2 7-44-16,6 7-39 16,0 14-100-16,0 4-162 15,-5 5-410-15</inkml:trace>
  <inkml:trace contextRef="#ctx0" brushRef="#br0" timeOffset="-169978.4">2951 15395 752 0,'0'0'136'15,"0"0"-77"-15,0 0 20 16,0 0-36-16,0 0-43 16,0 0 0-16,0 0 5 15,11 0-2-15,0 0 12 16,2 0-5-16,-1 0-10 15,1 0 11-15,1 0-2 16,-1 0-1-16,3-9 5 16,-3 1-3-16,0-4 30 15,3-3-37-15,0-2 0 16,-5 3-3-16,-3-4-14 0,-3 2 13 16,-5 6-12-16,0 0 3 15,0 6 5-15,-3 0 10 16,-12 4 10-16,-5 0-15 15,-3 0-13-15,2 9 12 16,-2 10-5-16,5 6 5 16,3-2-12-16,3 3 13 15,6 0 0-15,4 3 6 16,2-3-2-16,0-5 2 16,0-3-4-16,6-8 6 0,12-1 18 15,3-9-26-15,5 0 35 16,10-5 6-16,4-16-34 15,2-11 5-15,-4 0-12 16,-4 1 4-16,-5-1-15 16,-8 6 11-16,-2 8 0 15,-6 2-1-15,-2 9 5 16,-4 4-5-16,-1-1 1 16,1 4 0-16,0 0-16 15,2 0 13-15,-1 4-1 16,2 14 2-16,-3 4-22 15,-1-1 24-15,-2-1 0 16,-2-8 3-16,1-3 3 0,-3-4-5 16,0-5-1-1,0 0 5-15,0 0 3 0,0 0 14 16,0 0-1 0,0-9-7-16,0-8-9 0,0-3-5 15,0-1-10-15,0-1 8 16,0 4-15-16,0 5 11 15,0 8-7-15,0 1 6 16,0 4-6-16,-7 0 13 16,-4 0 0-16,-5 9-1 15,-1 14-16-15,-1 3 15 16,2 4-2-16,3 2 4 16,4-6 8-16,5 3-3 15,4-4-5-15,0-6 0 0,8-4 1 16,17-3-1-16,4-4 18 15,7-8-10-15,3 0 20 16,-3 0-25-16,-1-18 1 16,-2-6-4-16,-7-1 6 15,-4-1-6-15,-2-1 0 16,-4 2 2-16,-5 4 6 16,2 4-6-16,-6 3-2 15,0 5 0-15,0-2 2 16,-5 8-2-16,0 1 0 15,-2 0 3-15,0 2-13 16,0 0 10-16,0 0-6 16,0 0 0-16,0 0-9 15,0 0 10-15,0 0-2 16,0 18 7-16,-4 5 2 0,2 9-2 16,-1-3 0-16,3 3-3 15,0-9 1-15,0 0 2 16,9-7 0-16,0-8 4 15,0-6-1-15,0-2 3 16,6 0 6-16,3-14 5 16,3-12-5-16,0 0-11 15,0 2-1-15,1-2 3 16,0 0-2-16,2 3-1 16,1 3 0-16,0 6-5 0,0 9 2 15,-2 3-1-15,2 2 4 16,-5 0 0-16,-5 18-17 15,-3 0 16 1,-12 6-10-16,0 2 2 0,0-1 7 16,-14 2-2-16,-7-5 4 15,-4-8 0-15,2-6-3 16,6-8 15-16,1 0-6 16,3 0 37-16,4-18-31 15,6 0 14-15,3-3-7 16,0 4-10-16,0 8 39 15,0 0-41-15,0 4 3 16,0 5 2-16,0 0-8 16,0 0-8-16,0 0 4 15,0 0 0-15,5 0-14 0,-1 9 14 16,3 8 0-16,2 3-3 16,0-3 11-16,-2-1-8 15,2-2 0 1,-1-8 3-16,-1-1-14 0,3-5 10 15,5 0 1-15,3 0-18 16,7-11 16-16,-2-10-1 16,4-2-10-16,2-5-17 15,0-2 27-15,-4 2-37 16,-3 4 34-16,-4 2-13 16,-2 3 24-16,-5 6-5 15,-3 6 0-15,-2 4 0 0,-6 3-12 16,0 0 12-16,0 0-19 15,0 14 9-15,0 4 16 16,0 0-6-16,0 4 0 16,0-6 5-16,2 3-1 15,4-1-4-15,-2-4 0 16,3-5-7-16,3-6 13 16,-4-3-6-16,5 0 8 15,3 0-7-15,-1-5 15 16,0-11-16-16,1-1 0 15,-2-6-15-15,2 5 21 16,-1 4-6-16,1-2 0 16,-5 9 3-16,-3 4-4 15,-1 3 1-15,-3 0-10 16,0 0 4-16,3 0-3 0,2 15 9 16,1 5 0-16,3-3 7 15,1 1-5-15,-3-4-2 16,2-5 0-16,0-4 3 15,-4-1 9-15,-1-4-12 16,4 0 1-16,-2 0 6 16,3 0 10-16,-1-12-17 15,-2-8 0-15,-1-1-3 16,-5-6-16-16,-2-1 6 16,0 2-5-16,0-5 18 0,-2 8 1 15,-7 5-1 1,3 9 0-16,-2 9 36 0,-3 0-31 15,-1 0-5-15,-7 9 0 16,-5 13 0-16,1 10-8 16,6-4 8-1,1 2 0-15,11-3-14 0,3-6 20 16,2-7-6-16,0 0 0 16,0-8-5-16,7-2-4 15,4-4 6-15,5 0 3 16,6 0 39-16,1-1-30 15,0-17-5-15,2 1-4 16,-5-1 0-16,1-4-7 0,-2 4 7 16,0 0 0-16,-4 4-6 15,1 2 12-15,-3 6-6 16,1 1 0-16,-6 5-6 16,3 0-7-16,-4 7 11 15,2 15 2-15,-5 7-9 16,-4-3 20-16,0 1-9 15,0 1-2-15,0-5 7 16,0-6 4-16,0-8-11 16,0 0 0-16,0-9 6 15,0 0 7-15,0 0-8 16,0-9 6-16,7-10 1 16,5-5-11-16,-2 0-1 15,3-6 0-15,1 2-13 0,1-4-5 16,1 6 17-16,-3 4-1 15,-3 5 4-15,-1 12-2 16,-7 5 0-16,0 0 0 16,-2 0-6-16,0 0 5 15,4 0 1-15,3 13 10 16,2 10-8-16,2-1 24 16,-2 5-26-16,3 0 1 15,-2-5 1-15,2-6 8 16,-5-6-10-16,-5-6 0 15,0-2-24-15,-2-2 2 16,0 0-25-16,0-20-80 16,0-10-211-16,-11-10-500 15</inkml:trace>
  <inkml:trace contextRef="#ctx0" brushRef="#br0" timeOffset="-169843.48">4649 14945 893 0,'0'0'330'0,"0"0"-303"16,0 0-18-16,0 0-18 16,0 0 8-16,0 0-152 15,0 0-183-15</inkml:trace>
  <inkml:trace contextRef="#ctx0" brushRef="#br0" timeOffset="-169683.01">3918 14975 1053 0,'0'0'49'0,"0"0"-49"16,0 0-97-16,0 0-214 16,0 0-316-16</inkml:trace>
  <inkml:trace contextRef="#ctx0" brushRef="#br0" timeOffset="-168973.76">5849 14969 198 0,'0'0'123'15,"0"0"34"-15,0 0-53 16,0 0 14-16,0 0 29 15,0 0-23-15,67-157-20 16,-61 143 7-16,-1 6-47 16,-3 6 1-16,-2-2-28 15,0 4-36-15,0 0-2 16,0 13-14-16,-5 24-4 16,-12 20 18-16,-8 9 2 0,-8 11 22 15,-6 8-10-15,-5 4-9 16,-1 1 14-16,5-5-14 15,7-14-4-15,11-9 0 16,9-12-51-16,10-15-82 16,3-25-253-16,3-10-411 15</inkml:trace>
  <inkml:trace contextRef="#ctx0" brushRef="#br0" timeOffset="-168684.43">6167 14899 873 0,'0'0'150'0,"0"0"-95"16,0 0-21-16,0 0-30 16,0 0 26-16,0 0-13 15,0 0-5-15,32 46 44 16,-32-12-19-16,0 14 0 15,0 8-9-15,-7 6-23 16,-4 2 6-16,4-1-11 16,0-10 3-16,3-12-16 15,0-12-46-15,-1-6-85 16,1-17-51-16,2-6-141 16,-1-2-177-16</inkml:trace>
  <inkml:trace contextRef="#ctx0" brushRef="#br0" timeOffset="-166394.74">6174 14953 685 0,'0'0'304'0,"0"0"-127"16,0 0-114-16,0 0-1 16,0 0-30-16,0 0-29 15,109-120-2-15,-88 116 6 16,-4 4-7-16,-1 0 0 15,-3 0-6-15,-4 17 1 16,-2 6 5-16,-7 0-5 16,0 12-11-16,-7 5 7 15,-21 1 9-15,-11 5 1 16,-5-7 7-16,6-3-4 0,4-11-4 16,12-11 0-16,11-10 4 15,9-3 5-15,2-1 3 16,0 0 49-16,0-3-39 15,7-8 10-15,2 3-19 16,-3 4-13-16,3 4 6 16,0 0-6-16,2 0 0 15,4 0-4-15,3 16 8 16,1 3-4-16,-2 3 0 16,1 0 1-16,-1-1 0 0,-3-1 2 15,-1-3-3-15,-1-3 0 16,-1-8 2-16,0 1-2 15,3-6 0-15,-2-1 0 16,7 0 14-16,5 0-9 16,5-14-5-16,7-14 0 15,-1-2-21-15,1-5 20 16,-5 2-4-16,-6 2 2 16,-5 5-17-16,-5 4 16 15,-1 8 4-15,-5 1-7 16,-3 8 6-16,-3-1 0 15,-3 2 1-15,0 4 0 16,0-2-16-16,0 2 2 0,0 0-10 16,-5-2 14-1,-8 2 1-15,-3 0 9 0,1 0 0 16,-1 0 0-16,5 0-1 16,2 0 1-16,0 0 0 15,3 19-4-15,1 6 9 16,3 9-5-16,2 6 0 15,0 3 3-15,0-1 17 16,17-8-19-16,4-6-1 16,6-10 9-16,2-11 3 15,6-7-12-15,-2 0 18 16,3-5-16-16,-3-22 8 0,-4-2-10 16,-2-7-19-1,-2 0-10-15,2-5-55 0,0 2-7 16,2 2-33-16,0 11 61 15,-3 8 59-15,-4 8-32 16,-2 6 36-16,-4 4 2 16,-7 0 10-16,-5 2 5 15,-1 14 40-15,-3 3-1 16,0 4 6-16,0 0-49 16,0 1-1-16,0-5 29 15,0-1-39-15,0-5 21 16,0-4-23-16,0-4 6 15,0-5 5-15,0 0-3 16,0 0-7-16,0 0 30 16,0 0-28-16,0-5 17 0,0-13-20 15,0 0 0 1,-3-5-8-16,-3-1-1 0,-4 1 4 16,2 5-8-16,-1 8 12 15,-3 0 1-15,2 8 0 16,-6 2 1-16,-2 0-5 15,-2 12 4-15,0 14 0 16,0 6-8-16,4 0 19 16,5 7-11-16,9-3 4 15,2-4 4-15,0-4-4 16,16-6-4-16,12-5 0 16,11-5 11-16,1-12-4 0,-1 0-1 15,0 0-4-15,-1-21 6 16,1-7-16-16,-3-2-17 15,-5-2 9-15,-4 0 3 16,-4 6 14-16,-5 5-1 16,-3 3 0-16,-1 4 5 15,-3 6 7-15,-3 6-12 16,-1 2 0-16,0 0-12 16,2 0 10-16,-1 4 2 15,-1 11 0-15,0 2 4 16,-2-3 7-16,-1 3-11 15,-2-3 0-15,0 0 5 16,0-9 5-16,-2 2-10 0,0-1 0 16,0-6 3-16,0 0 3 15,0 0-6-15,0 0 0 16,0 0 7-16,0 0 7 16,0 0-14-16,0-6 0 15,3-6 0-15,-1-11-9 16,-2 9 1-16,0-4 6 15,0 2-14-15,0 2 17 16,0 4-1-16,0 2 0 16,-9 4-7-16,1 4-2 15,-4 0 3-15,-3 8 6 16,-4 15-15-16,2-2 12 16,-1 7 3-16,3-1 0 15,3-1 0-15,8-8-9 0,2-8 9 16,2-2 0-16,0-8-9 15,0 0 17-15,0 0-8 16,0 0 0-16,10-15 4 16,9-4-3-16,-1-5-1 15,-1 2 0-15,-1 3-13 16,-3 3 17-16,-4 6-4 16,-2 6 0-16,0 4 5 15,-1 0-14-15,1 12-2 16,2 13 11-16,2 9 33 15,0-2-24-15,1-1-4 16,1-4-5-16,-5-9 6 16,2-10 4-16,-6-3-10 15,0-5 0-15,3 0 13 16,5 0-7-16,3-21 9 0,3-7-12 16,-1-8 6-16,4-4-18 15,-1-10-22-15,-3 1-11 16,-1-3 41-16,-1 6-16 15,2 10 17-15,-7 2 17 16,1 10-5-16,-3 3 36 16,-4 12-31-16,-2 5-1 15,-2 4 18-15,0 0-27 16,0 0-10-16,0 0 3 16,0 0-8-16,-12 12 2 15,-3 12 6-15,-3 10 0 0,3 0-7 16,1 7 9-16,1 5-2 15,2-5 0-15,4 3 7 16,2-5-11-16,1-8 4 16,4-2 0-16,0-12-9 15,0-5 15-15,16-7-6 16,4-5 1-16,2 0 5 16,3-17 9-16,2-10-15 15,2-9 0-15,2-5-8 16,0-7 2-16,-2-1 6 15,-4 3-4-15,-10-1 3 16,-2 4-8-16,-4 4 9 16,0 6 0-16,-2 9-5 15,-3 9 12-15,-2 7-7 0,-2 4 0 16,0 4 5-16,0 0-5 16,0 0 0-16,0 0 0 15,-11 0-15-15,0 18 16 16,2-4-1-16,2 5 0 15,1 6 3-15,4 3-11 16,2 6 8-16,0-3 0 16,0 1 3-16,8 0 11 15,8-6-14-15,0-5 0 16,4-13 11-16,5-2-4 16,12-6-6-16,5-12 6 15,6-20 1-15,-4-8-8 0,-4-4-41 16,-6-6-58-16,-3-3-326 15</inkml:trace>
  <inkml:trace contextRef="#ctx0" brushRef="#br0" timeOffset="-165795.2">8713 14540 554 0,'0'0'198'0,"0"0"-49"15,0 0-30-15,0 0-15 16,0 0-25-16,0 0 4 16,0 0-53-16,40-58 9 15,-36 58-11-15,-4 30-18 16,0 13 21-16,0 26-8 15,-10 15-18-15,-15 8 21 16,-4 9-20-16,2-3-6 16,3-4 0-16,6-5 7 0,5-9-13 15,6-17 6-15,4-10-14 16,3-16-1-16,0-16-73 16,6-16-28-16,15-5-186 15,8-5-298-15</inkml:trace>
  <inkml:trace contextRef="#ctx0" brushRef="#br0" timeOffset="-165447.29">9266 14788 645 0,'0'0'218'0,"0"0"-98"16,0 0 21-16,0 0-33 15,0 0-73-15,0 0 25 16,0-5-56-16,0 10 6 16,0 28 4-16,0 11-4 15,-9 7 21-15,3 4-24 16,-1 1-2-16,0 0 7 15,3-7-9-15,-3-6-3 16,5-5 0-16,0-7-7 16,2-17 5-16,0-5-41 15,0-6-64-15,0-3-39 0,0 0-3 16,11-23-90-16</inkml:trace>
  <inkml:trace contextRef="#ctx0" brushRef="#br0" timeOffset="-165245.4">9244 14807 850 0,'0'0'164'0,"0"0"-52"16,0 0-84-16,0 0-2 0,0 0-26 15,0 0-3-15,86-73-4 16,-72 73-95-1,-3 0-8-15,-2 8-25 0,-4 16-161 16,-5 0-7-16</inkml:trace>
  <inkml:trace contextRef="#ctx0" brushRef="#br0" timeOffset="-165104.48">9255 14967 172 0,'-45'36'360'0,"5"-8"-101"16,9-8-79-16,13-5-37 15,11-10-58-15,7-5-8 16,5 0-52-16,33 0 13 15,15-5 18-15,19-14-50 0,3-3-12 16,10 0-37 0,2-6-140-16,0 3-394 15</inkml:trace>
  <inkml:trace contextRef="#ctx0" brushRef="#br0" timeOffset="-163139.7">9698 15163 128 0,'0'0'157'16,"0"0"5"-16,0 0 15 0,0 0-27 16,0 0-35-16,0 0-28 15,16 37-47 1,-16-37 18-16,0 0 10 0,2 0-17 16,0 0 29-16,12-14-26 15,1-17-14-15,12-5-40 16,5-8 7-16,3-2-8 15,8 2 1-15,-5 4-19 16,-1 4 5-16,-6 10-2 16,-6 12 16-16,-8 3-5 15,-5 11-15-15,-5 0 18 16,-3 14-5-16,-4 18 7 16,0 3-8-16,-4 5 8 15,-19 1 0-15,-4 0-1 16,4-5 8-16,0-8-7 0,7-12 0 15,5-7 1-15,7-8 4 16,4-1-3-16,-2 0 29 16,2-10 16-16,0-12-33 15,0-6-6-15,0 3 11 16,4 6-11-16,5 5 39 16,-3 6-43-16,-1 3 2 15,0 5-6-15,-5 0-2 16,2 0-1-16,2 0 2 15,3 9 1-15,2 13-1 0,0 2 1 16,2 2 0-16,0 0-4 16,2-2 13-1,0-3-9-15,1-7 0 0,-3-6 2 16,5-7-2-16,3-1 0 16,4 0 0-16,4-13-8 15,4-18-20 1,0 4 15-16,0-6-14 0,-2 3-11 15,-2-4 29-15,-4 6-17 16,-6 2 26-16,-3 6-13 16,-7 6 22-16,-3 8-9 15,0 3 6-15,-4 3-3 16,0 0-2-16,2 0-1 16,0 9 0-16,4 7 4 15,-4 2 8-15,0 0-12 16,0-1 0-16,-2-5 3 0,0-3 1 15,0-4-4-15,2-5 0 16,-2 0-4-16,0 0 19 16,3 0-15-16,1 0 0 15,0-3-9-15,3-15 8 16,-2-2-41-16,-1 0-9 16,-2-3 33-16,-2 3 0 15,0 3 18-15,0 5 10 16,0 6 4-16,0 6 31 15,0 0-45-15,0 2-8 16,-14 24-5-16,-3 1 14 16,1 8-1-16,3 0 3 0,5 2-1 15,2 3 30 1,6-1-32-16,0-3 0 0,0-4-1 16,10-10 12-1,5-8-11-15,3-7 0 0,4-7 0 16,-2 0-10-16,7-3 10 15,0-23-2-15,2-5-10 16,4-5-19-16,1 0 19 16,-3 4-25-16,-2-4-20 15,-4 6 50-15,-5 4 4 16,-7 6 3-16,-2 6 51 16,-7 7-27-16,-1 7 23 0,-1 0-21 15,-2 0-22-15,0 0 9 16,0 0-13-16,0 5 0 15,0 15 2-15,0 2 4 16,-7 1-2-16,5 8-4 16,2 1 3-16,0-3 10 15,0 0-13-15,0-7 0 16,0 1-1-16,0-9 13 16,0-5-13-16,0-5 1 15,2 1 0-15,5-5-5 16,0 0 5-16,1 0 0 15,6-10 2-15,1-7 3 16,1-1-5-16,-3-1 0 16,0-6 2-16,-3 3 3 15,-4 2-5-15,-1-1 0 0,-3 6 0 16,0 7 12-16,-2-2-12 16,0 4 0-16,0-1 7 15,0 4 0-15,0-1-7 16,-9-1 0-16,3 5-5 15,-4 0 9-15,2 0-4 16,-1 0 0-16,-5 0 1 16,1 3-10-16,2 6 9 15,0 5 0-15,4-1-11 16,5-5 17-16,2-2-8 16,0-6 2-16,0 0 0 15,0 0 4-15,0 0-4 16,-2 0 0-16,2 0 25 0,0 0-19 15,0 0 4-15,0 0-8 16,0 0 6-16,0 0-5 16,0 0-3-16,0 0 0 15,0 0-5-15,0 0 11 16,0-4-6-16,0 4 0 16,0-2 2-16,0-2-8 15,0 0 6-15,0 0 0 16,0 4-8-16,2-3 13 15,0-3-5-15,0 6 0 16,3-1 2-16,-3-1-6 16,0 0 4-16,0 2 0 0,-2-2 8 15,0 2-3-15,0 0-5 16,0 0 0 0,0 0 2-16,0 0-13 0,0 0-13 15,0 0-38-15,0 0-22 16,0 0-91-16,0-2 7 15,8-3-193-15</inkml:trace>
  <inkml:trace contextRef="#ctx0" brushRef="#br0" timeOffset="-162739.65">10962 14982 729 0,'0'0'188'0,"0"0"-116"16,0 0 16-16,0 0-81 15,0 0 13-15,0 0-18 16,0 0 11-16,125-46-19 16,-105 46 6-16,3 9 0 15,-1 15-9-15,-4 4 14 16,-5 2-5-16,-8 4 0 15,-5-6 2-15,0 2 37 0,-5-12 7 16,-12-4 15 0,5-6 21-16,1-4-54 15,7-4 16-15,-1 0 10 0,1-13-17 16,2-13 9-16,2-15-39 16,0 1-5-16,4-4 11 15,18 2-13-15,2 3-14 16,1 8-11-16,0 9-46 15,2 8 1-15,-3 14-140 16,0 0-166-16,-3 0-127 16</inkml:trace>
  <inkml:trace contextRef="#ctx0" brushRef="#br0" timeOffset="-162337.86">11353 14950 59 0,'0'0'302'15,"0"0"-55"-15,0 0-115 0,0 0-34 16,0 0-74-1,0 0 65-15,10 26-33 0,4-23-22 16,1 0 36-16,6-3-43 16,-1 0-11-16,0 0-3 15,0 0-3-15,-2-3-2 16,-3-7 1-16,1-4-7 16,0-2 22-16,-3 0-14 15,-2-6-10-15,-4 4 0 16,-3 0 14-16,-2 4-17 15,-2 2 3-15,0 3 0 16,0 8 12-16,-13 1-12 16,-14 0 0-16,-8 5-3 15,-3 18 6-15,2 7-3 0,0 1 2 16,7 6 1-16,8-4 27 16,7 4-23-16,9-7-1 15,5 2 19-15,0-4-23 16,25-6 38-16,13-8-9 15,4-6-20-15,7-8 21 16,3 0-23-16,-2-27-18 16,0-10 4-16,-1-3-85 15,0-7-99-15,0 1-382 16</inkml:trace>
  <inkml:trace contextRef="#ctx0" brushRef="#br0" timeOffset="-161707.85">12333 14578 492 0,'0'0'279'16,"0"0"-90"-16,0 0-69 15,0 0 33-15,0 0-94 16,0 0 1-16,50-88-32 16,-50 88-16-16,0 0-20 15,0 26 8-15,0 22 0 16,0 21 44-16,-14 6-43 15,-8 5 8-15,-5 4-9 16,0 3 11-16,3 1-11 16,3-6 0-16,10-6-35 0,11-15-17 15,0-23-144-15,11-22-269 16</inkml:trace>
  <inkml:trace contextRef="#ctx0" brushRef="#br0" timeOffset="-160400.09">13006 14732 45 0,'0'0'59'16,"0"0"-13"-16,0 0 43 15,0 0 29-15,0 0-14 16,0 0 4-16,0 29-5 16,0-29 14-16,0 0-46 15,0 0-9-15,0 0 5 16,0 0-37-16,3 0 19 16,-1 0-15-16,3 0-26 15,-3 0 8-15,-2 0-16 16,2 0 0-16,2 0 1 15,1-3 11-15,-1-6-12 16,3-10 0-16,-4-3 3 0,1-4 7 16,-4 2-7-16,0 2-3 15,0 8 47-15,0 8-39 16,0 4 41-16,0 2-49 16,0 0-1-16,0 4-11 15,-7 16 12-15,-2 10 0 16,0 2-6-16,1 2 12 15,0 4-6-15,6 2 5 16,2 1-4-16,0-2 28 16,0-2-28-16,0-7-1 15,0-4 0-15,10-8 10 16,-2-10-20-16,7-4-13 16,4-4-20-16,3 0 41 15,3-12-19-15,2-15-1 16,1 1 19-16,-1-11-32 0,-3 5 35 15,-1 2 0-15,-6 4 0 16,-3 8 36-16,-1 6-24 16,-3 5 0-16,-2 7-3 15,-1 0-3-15,-3 0-9 16,0 10 3-16,-1 17 0 16,-3-1 50-16,0 4-45 15,0 0 3-15,0-4 20 16,0-1-24-16,3-11 9 15,3-2-13-15,7-5 6 16,3-5 5-16,4-2-11 0,0 0 0 16,0-12-1-16,-7-14-15 15,-1-4-2-15,-3-7-14 16,-5-2-27 0,-2-3 50-16,-2 1-5 0,0 5 14 15,0 10 47-15,-6 12-45 16,-3 11 40-16,-5 3-26 15,3 0-5-15,-7 13-22 16,-1 17 8-16,-2 6 3 16,-1 1-4-16,1-1 19 15,8-2-15-15,7-7 2 16,4-2 8-16,2-4-4 16,0-9-6-16,4-3 0 0,13-7 10 15,8-2-5 1,4 0 4-16,-2-14-9 0,4-12-4 15,-2-3-4-15,-2-6-16 16,0 0 12-16,-2 8-4 16,-6 4 23-16,-3 9-7 15,-3 6 9-15,1 8-7 16,-5 0 12-16,-1 8-14 16,0 17 0-16,-2 9 18 15,-2-2-8-15,-1-1-4 16,-1 4 2-16,-2-12-3 15,2-6 9-15,-2-8-14 16,0-3 0-16,0-6 0 0,0 0 17 16,0 0-15-1,6 0 4-15,4-15-6 0,3-15-3 16,9-3-39-16,5-2-1 16,0-1 40-16,-3 5-11 15,-4 5 14-15,-1 7 22 16,-6 11 1-16,-3-1 26 15,2 9-44-15,1 0-5 16,-1 12 15-16,1 15 0 16,-5 9-12-16,0 7 0 15,-2 0 4-15,1 1 0 16,4-13-7-16,2-4-8 16,3-10 6-16,2-10-60 15,4-7 0-15,5 0-93 0,4-16-159 16,3-20-261-1</inkml:trace>
  <inkml:trace contextRef="#ctx0" brushRef="#br0" timeOffset="-160139.23">14235 14546 580 0,'0'0'301'16,"0"0"-115"-16,0 0-19 16,0 0-92-16,0 0-19 15,0 0-39-15,27-66-6 16,-27 66-22-16,4 0 4 15,3 15 7-15,-1 16 18 16,-1 13-11-16,-2 19-4 16,-3 4-3-16,0 13 11 0,-10 5-5 15,-7 0-6-15,-2-6 0 16,2 1-8-16,1-3 8 16,1-13-13-16,3-12-17 15,4-12-15-15,3-13 1 16,3-13-86-16,2-14-94 15,0 0-215-15</inkml:trace>
  <inkml:trace contextRef="#ctx0" brushRef="#br0" timeOffset="-158266.24">14133 14971 893 0,'0'0'269'15,"0"0"-115"1,0 0-96-16,0 0-51 0,0 0 10 15,0 0-9-15,140-92-9 16,-105 78 1-16,-2-5-7 16,-4-2-2-16,-2 3 9 15,-6-1 0-15,-8 1 2 16,-2 5 6-16,-6 5-8 16,-1 1 0-16,-4 7 7 15,0 0-15-15,0 0 8 16,0 0-10-16,0 2-2 15,0 20 4-15,0 9 8 16,0 5 0-16,-4 1 10 16,-3 2 0-16,3-3-10 15,1-12 1-15,3-5 0 0,0-10 2 16,0-9-3-16,0 0 0 16,5 0 2-16,8-9 15 15,3-12-17-15,-3-1 0 16,3-7-8-16,-1 1-2 15,1-2-1-15,-1 2 11 16,4 9-5-16,-4-2-3 16,-3 10 8-16,-4 8 0 15,-4 2-14-15,-1 1 11 16,-3 0 1-16,0 13 2 0,0 10 1 16,0 7 23-1,0 1-24-15,0 6 5 16,0-9 9-16,0-3-7 15,2-8-7-15,4-8 0 0,4-6 9 16,1-3-8-16,5 0 5 16,3-15-6-16,8-8 12 15,0-7-12-15,2-6-8 16,0 0-2-16,2-3-18 16,-2 6 22-16,4 6 6 15,-3 7 0-15,-1 8-16 16,-7 12 16-16,-7 0-2 15,-6 0 1-15,-7 10-8 16,-2 12 9-16,0 1 5 16,-11 2-1-16,-9 4 9 0,-4-7-7 15,-1-4-6-15,1-4 0 16,-1-6 6-16,8-7-10 16,5-1 4-16,3 0 0 15,5-15 26-15,4-1-18 16,0 1 0-16,0 3 15 15,0 7-18-15,0 1 19 16,0 4-15-16,4 0-7 16,3 0 0-16,5 5-1 15,0 18-1-15,5 1 0 16,-2 3 7-16,-2-4-9 16,1 0 2-16,-4-11 0 0,0-5-15 15,-4-3 13-15,3-4-2 16,2 0-1-16,5-2-25 15,4-19 26 1,4-2-26-16,3-9-11 0,-2-2 30 16,1 2-22-16,-3-7 33 15,2 3-1-15,-4 4 2 16,-2 6-1-16,-4 9 0 16,-8 10 0-16,-3 3 38 15,-1 4-37-15,-3 0 2 16,0 18 2-16,0 8-2 15,0 2 22-15,2 4-23 16,2-2 6-16,2-2 3 0,6-3-9 16,-3-10-2-16,2-2 0 15,-5-8 12-15,2-5-15 16,0 0 3-16,1 0-9 16,5-1-2-16,1-21-14 15,5-2-10-15,1-1 12 16,-2 2-4-16,-1 0 25 15,-3 5 2-15,-3 5 0 16,-3 6 20-16,-1 5-17 16,2 2 16-16,-3 0-12 15,3 7 6-15,-3 13-6 16,0 3 11-16,2 8-16 16,-3-8 20-16,1 1-19 15,5-3-3-15,-4-9 0 0,3-4 8 16,1-6-8-1,-1-2 2-15,2 0 3 0,3-10-10 16,-6-11 5-16,4-3-19 16,-5-7 2-16,0-4-35 15,-2-3 34-15,-3-4-4 16,-4 1 22-16,0 8-9 16,0 8 20-16,0 16-9 15,-4 4 43-15,-10 5-40 16,-1 0 16-16,-5 5-16 15,-1 17-5-15,0 0 36 16,2 6-35-16,1 4 7 16,7-2-8-16,5 5 13 15,4-1-14-15,2 0 1 0,0-8 0 16,4-2 6-16,7-11-1 16,3-1-5-16,-1-12 0 15,1 0 13-15,3-3-13 16,3-17 0-16,1-6 4 15,0 0-20-15,0-6 16 16,-3 5 0-16,-3 6 0 16,-1 2-2-16,-1 7 1 15,-7 8 1-15,1 4 0 16,0 0-13-16,-2 8 13 16,-1 14 0-16,0 6 5 0,-2 7 5 15,-2-3 4-15,0-2-13 16,0-4 7-16,0-8 3 15,0-8-10-15,0-4-1 16,0-5 0-16,0-1 8 16,0 0-8-16,2-1 0 15,10-19 5-15,3-17-12 16,6-2-11-16,0-4 4 16,2-3 1-16,-1 2-20 15,1 6 31-15,-4 9 2 16,0 12 0-16,-6 11 42 15,-4 3-30-15,0 3 8 16,2 11-6-16,2 21-4 16,5 9 15-16,-2-2-5 0,1 1-20 15,-1-10 30-15,-3-5-27 16,1-13-3-16,-1-8 1 16,1-4 10-16,-3 0-22 15,-1-16 5-15,-2-16-54 16,-8-12 4-16,0-14-134 15,-2 0-582-15</inkml:trace>
  <inkml:trace contextRef="#ctx0" brushRef="#br0" timeOffset="-158121.37">15504 14166 576 0,'0'0'218'15,"0"0"-218"-15,0 0-27 0,0 0-235 16,0 0 56-16</inkml:trace>
  <inkml:trace contextRef="#ctx0" brushRef="#br0" timeOffset="-155866.4">16692 14638 257 0,'0'0'487'15,"0"0"-343"-15,0 0-35 16,0 0-29-16,0 0-13 15,0 0-13-15,26-58-47 16,-21 58-2-16,-1 0 5 16,0 20 0-16,-1 8-6 15,-3 6 22-15,0 7-14 16,0 0 25-16,0-2-37 16,0-6 0-16,-3-3 7 0,1-11 1 15,2-7-8-15,0-8 0 16,0-4 4-16,0 0 17 15,0-16-18-15,16-15 1 16,4-3-8-16,-4 0-7 16,3-2 0-16,2 0 8 15,-1 4-6-15,3 6 1 16,-8 10 8-16,-2 10 0 16,-4 6-12-16,0 0 12 15,-5 2 0-15,3 20-1 16,-2 2 6-16,-3 5 8 15,0-3-13-15,0-9 2 0,1 1-5 16,-1-9 11-16,0-4-8 16,0-1 0-16,0-4 3 15,-2 0-5-15,0 0 2 16,4 0 0-16,8-12-9 16,3-16 7-16,8-8-18 15,-1 0 13-15,0 0-1 16,-2 6 3-16,-1 8 10 15,-6 6-4-15,-5 8 40 16,0 5-32-16,-2 3 9 16,-2 0-18-16,3 21 13 15,2 15 7-15,-2 9 0 16,-1 1-8-16,1-5 10 16,-3-7-16-16,4-10-6 0,-4-7 0 15,0-9 8-15,-1-7-21 16,3-1 10-1,5 0-13-15,5-9 9 0,6-15-23 16,3-5 4-16,3-3 14 16,1 1-23-16,5-4 27 15,0 5 2-15,-3 5 6 16,-2 11 9-16,-5 7-7 16,-6 7 4-16,-5 0 0 15,-1 0 5-15,-6 21-2 16,-2 14 7-16,-4 3-15 15,3 2 22-15,-3-2-18 16,0-7-5-16,0-7 0 0,0-10 7 16,0-6-8-16,0-4 1 15,0-3 0-15,0-1 16 16,0 0-13-16,0 0 10 16,0-5-13-16,0-17-14 15,0-9 13-15,0 4-18 16,0-8 10-16,0 5-4 15,-7 5 16-15,-6 8-3 16,1 8 0-16,0 9 4 16,-7 0-11-16,-3 19 7 15,-2 20 0-15,-1 4-18 16,3 3 25-16,4-1-7 16,5-9 0-16,4-9 1 0,5-6-2 15,4-12 1-15,-3 0 0 16,3-9-15-16,0 0 14 15,0-18-2 1,13-8 3-16,6-4-47 0,0 2 24 16,4 0-29-16,-1 3 31 15,-5 10 12-15,4 7 18 16,-3 8 4-16,-1 0 7 16,2 0-14-16,-2 21 25 15,1 6-9-15,-1 5-4 16,-1-6 9-16,0-6-23 15,0-8 1-15,0-8-5 16,-1-4 11-16,1 0-4 0,1-16 3 16,-1-13-9-16,-1-5 4 15,6-6-5-15,-1-10-10 16,-1 0-1-16,4-8-28 16,-6 5 33-16,-1-2 2 15,-3 4 4-15,3 5 13 16,-3 11-8-16,-1 6 18 15,-5 16 18-15,-3 4-26 16,0 7 13-16,-4 2-28 16,0 0 6-16,0 0-16 15,2 21 5-15,-2 11 5 16,2 7 2-16,-2 12 8 0,0 5-7 16,0 6-3-1,0-2 4-15,0-2 1 16,0-9 2-16,0-10-7 0,0-15 0 15,0-6-26-15,0-5-24 16,0-13-104-16,0 0-369 16</inkml:trace>
  <inkml:trace contextRef="#ctx0" brushRef="#br0" timeOffset="-155400.2">17757 14614 912 0,'0'0'279'0,"0"0"-200"16,0 0-56-16,0 0 7 15,0 0-30-15,0 0 8 16,125-59-8-16,-94 50 0 16,0 1 2-16,-8 6 22 15,1 2-23-15,-2 0 4 16,-2 5-5-16,1 29 0 15,-2 5 0-15,-1 6 0 16,-3 4 1-16,-1-3-2 16,-9-3 2-16,-5-10-1 15,0-5 0-15,0-5 5 16,-15-7-3-16,-4-4 15 16,-1-5-9-16,5-5 27 0,-1-2-29 15,3 0 15-15,6 0 10 16,7-23-27-16,0-7 18 15,13-19-22-15,18 3 8 16,7-6-7-16,3 2 0 16,1 8-1-16,-4 8 0 15,-7 12-5-15,-4 10 0 16,-7 12 2-16,0 0-21 16,0 12 22-16,-2 16-45 15,-1 7 0-15,-1 0-36 16,-5-5-162-16,-7-10-143 15</inkml:trace>
  <inkml:trace contextRef="#ctx0" brushRef="#br0" timeOffset="-155216.74">18395 14245 755 0,'0'0'416'0,"0"0"-292"15,0 0-76-15,0 0-25 16,0 0-23-16,0 0-45 16,10-28-99-16,-10 52-126 15,0 2-408-15</inkml:trace>
  <inkml:trace contextRef="#ctx0" brushRef="#br0" timeOffset="-154700.84">18370 14624 338 0,'0'0'384'0,"0"0"-192"15,0 0-59-15,0 0-19 16,0 0-50-16,0 0-33 16,12-30 12-16,-10 30-41 0,0 0 16 15,0 13-18-15,-2 13 5 16,0 20 30-16,0 1-26 15,0 3-9-15,0-1 16 16,0-9-9-16,-4-10-14 16,4-2-7-16,0-12-64 15,0-5-97-15,8-11-167 16,13-9-428-16</inkml:trace>
  <inkml:trace contextRef="#ctx0" brushRef="#br0" timeOffset="-154467.08">18627 14592 709 0,'0'0'356'0,"0"0"-195"0,0 0-39 15,0 0-81-15,0 0-27 16,0 0 1-16,58-5-11 16,-35 32-4-16,2 4 0 15,-2 3 4-15,-3-1-3 16,-5 4-1-16,3-10-15 15,-5-1 0-15,4-7-65 16,-5-7-69-16,-1-12-59 16,-1 0-139-16,-6-17-155 15</inkml:trace>
  <inkml:trace contextRef="#ctx0" brushRef="#br0" timeOffset="-154284.21">18903 14536 355 0,'0'0'351'16,"0"0"-143"-16,0 0-21 15,0 0-53-15,0 0-50 16,0 0-71-16,-18-14-6 16,-18 58 33-16,-11 12-19 15,-11 6-6-15,-7 3 20 16,-1-2-26-16,3-6-6 16,14-8-3-16,18-8-46 15,20-12-36-15,11-20-232 16,16-9-594-16</inkml:trace>
  <inkml:trace contextRef="#ctx0" brushRef="#br0" timeOffset="-152303.45">19529 14177 601 0,'0'0'183'16,"0"0"-42"-16,0 0-24 15,0 0-28-15,0 0 26 16,0 0-59-16,0-62-16 15,0 62-11-15,0 0-28 16,0 12-2-16,-9 38-14 16,-11 16 15-16,-9 28 33 0,3 10-33 15,-1 9 0-15,7 1-9 16,9-12 9-16,9-15-50 16,2-21-142-16,6-27-184 15</inkml:trace>
  <inkml:trace contextRef="#ctx0" brushRef="#br0" timeOffset="-150323.4">20071 14526 336 0,'0'0'85'0,"0"0"-78"16,0 0-14-1,0 0 0-15,0 0 3 0,0 0-16 16,0 0 14-16,24 22-4 16,-24-18 13-16,0-4-3 15,0 0 147-15,0 0-20 16,0 0-22-16,0 0-13 16,0 0-26-16,0 0-6 15,3 0-39-15,-3 0 0 16,2 0-5-16,-2 0-12 15,0 6-8-15,2 2 1 16,-2 4 3-16,2 2 9 0,0-6-9 16,0 6 0-16,0-12 10 15,2 2 0-15,-4-4-10 16,0 0 3-16,0 0 2 16,0 0 26-16,0 0-22 15,0-4 22-15,0-12-14 16,0 0-3-16,0-4-10 15,0-3 4-15,0 2-5 16,-4-2 21-16,0 6-21 16,0 1 2-16,-3 6 37 15,1 4-42-15,-4 2 0 16,-3 1 1-16,-5 3 13 16,1 0-26-16,-6 3 12 0,1 17 0 15,-2 10-6-15,4 2 6 16,-1 8 0-16,8 4-1 15,5-4 5-15,2-6-7 16,4-4 3-16,2-7 0 16,0-11-8-16,0-7-1 15,0-5 0-15,0 0-7 16,0-2 16-16,12-28-3 16,12-10-38-16,3 0 28 15,-1 2 4-15,-3 9 18 16,-3 8 0-16,-7 10 21 15,1 9-14-15,-3 2 0 16,2 7-16-16,3 25 0 16,-1 8 20-16,-1 2-12 0,-3-4-6 15,1-12-2-15,-4-13 6 16,1-8 9-16,-3-5-13 16,4 0 7-16,1 0 48 15,0-18-55-15,0-10 13 16,2-2-14-16,-1-10 9 15,1-1-17-15,2-3 7 16,-5 7-14-16,-2 7 0 16,-1 8 18-16,-7 4-4 15,2 7 1-15,-2 8 6 16,0 3 13-16,0 0-20 0,0 0-9 16,0 0 7-1,-9 8-4-15,-2 10 6 0,7-4 0 16,4 0-4-16,0-2-4 15,0-3-8-15,24 2 6 16,5-3 1-16,2-2-7 16,2 1 10-16,-4-2 4 15,-6-3-13-15,-3 2 10 16,-13-1 5-16,-5 6 0 16,-2 1-9-16,0 12 21 15,0 8 32-15,0 8-12 16,0 1-30-16,-2-12 21 15,2-5-23-15,0-8 2 16,0-10 1-16,0 0 2 0,2-4-5 16,12 0 18-16,8 0-7 15,9-13 6-15,4-14-17 16,4-4 0-16,-1-8 4 16,-5-3-4-16,-2 2-6 15,-6 4 3-15,-7-1-11 16,-5 11 11-16,-7 3 3 15,-1 5 0-15,-5 3-4 16,0 4 8-16,0 2-4 16,0 4 0-16,0 5 8 15,-5 0-17-15,-3 0 9 16,-3 0 0-16,-5 11-7 16,-2 10 7-16,3 3 0 0,4 6 0 15,-1 0-1 1,8 5 1-16,4 6 1 0,0-3 1 15,0-4 17-15,13-4-13 16,11-10-6-16,3-7 0 16,7-12 11-16,1-1-17 15,2-10 6-15,-4-19-21 16,-2-10 17-16,-2-1-25 16,-2-5-3-16,-3 6 4 15,-4 3-12-15,0 4 36 16,-2 9 4-16,-2 7 0 15,-3 8 4-15,-2 7-1 16,-2 1-3-16,-2 0 0 16,-1 0 9-16,-4 13 2 0,4 6 6 15,-4 4-3-15,-2 5 21 16,0 1-34-16,2-3 7 16,0-6-8-16,0-3 8 15,-2-10-8-15,2-2 0 16,-2 0 2-16,0-5 11 15,0 0-10-15,0-5 7 16,0-12-10-16,0-12-28 16,0 4 24-16,0-1-12 15,0 2 10-15,0 2-9 16,0 5 17-16,0 3-2 0,-2 9 11 16,-6 5-10-1,-4 0 17-15,-3 5-18 0,-4 23 3 16,-3 9-7-1,2 7 9-15,0 9-5 0,5-2 4 16,3-1 5-16,8-8-9 16,2-11 0-16,2-14 0 15,0-4 4-15,0-12-2 16,0-1-2-16,10 0 5 16,4-14-1-16,4-10-8 15,4-6-8-15,1-3-16 16,1-6 10-16,0 6-21 15,1 1 39-15,-3 5-3 16,-3 8 13-16,-4 6-10 0,-9 5 16 16,-1 6-4-16,-3 2-2 15,1 0-5-15,1 16-5 16,3 8 42-16,-1 5-29 16,3 0 15-16,5 0-15 15,-4-4-6-15,7-4 18 16,0-6-23-16,-1-1 11 15,6-10-10-15,0-4 7 16,5 0-7-16,2-26-3 16,0-10-15-16,0-4 11 15,0-8-63-15,0 2-27 16,0 1-194-16,2 4-419 16</inkml:trace>
  <inkml:trace contextRef="#ctx0" brushRef="#br0" timeOffset="-149154">22026 14382 191 0,'0'0'197'0,"0"0"-46"16,0 0-33-16,0 0-14 0,0 0 2 16,0 0 12-16,7-39-32 15,-7 33 3-15,0 2-24 16,0 0-33-1,0 4 27-15,0-1-25 0,0 1-30 16,0 0 11-16,0 0-15 16,0 0-6-16,0 1 3 15,0 20-7-15,0 8 8 16,-9 12 2-16,2 1 0 16,2 4 1-16,5-2-1 15,0-9 0-15,0-8-8 16,0-13-3-16,0-9 11 15,5-5-19-15,9 0 19 16,3-11-2-16,1-11 2 0,2-3-3 16,2-7-12-16,-2 5 5 15,-1-1 1-15,-2-1 6 16,-1 6 3-16,-3 2 3 16,-4 7-3-16,-4 8 0 15,-1 6 25-15,-2 0-25 16,-2 0-3-16,0 10-10 15,0 17 13-15,0 5 2 16,0 4-2-16,0 2 0 16,0-1-2-16,0 2 16 15,0-3-14-15,0-12 0 16,0-7 2-16,5-5-6 16,3-11 4-16,6-1 0 0,3 0 25 15,6-24-20-15,2-6-8 16,-1-4 3-16,-2 2-12 15,0 0-1-15,-3 4 11 16,-2 4 2-16,-1 4-9 16,-5 8 18-16,-3 6-9 15,-2 3 0-15,-2 3 3 16,-2 0-7-16,-2 21 8 16,0 7-2-16,0 4 25 15,0 3-18-15,0-3-9 16,0-11 0-16,0-4 0 15,0-6 4-15,0-9-4 16,0-2 0-16,0 0 16 16,0 0-15-16,5-16 17 0,10-10-18 15,3-6-22-15,2 0 19 16,2 0-23-16,0 0 12 16,1 6 2-16,0 1 9 15,-6 10 3-15,-1 2 2 16,-10 9 0-16,1 3 36 15,-5 1-20-15,2 0-14 16,4 5 22-16,-2 22-8 16,3 5 20-16,-1 4-17 15,2 0-17-15,-3-1 7 16,1-12-11-16,-1-3 0 16,0-5-5-16,2-8-9 15,-1-5-30-15,11-2-20 0,3 0-85 16,4-16-229-16</inkml:trace>
  <inkml:trace contextRef="#ctx0" brushRef="#br0" timeOffset="-148073.29">23071 14455 784 0,'0'0'254'16,"0"0"-188"-16,0 0 10 15,0 0-17-15,0 0-33 16,0 0 12-16,0-19-38 0,-11 8 0 15,0 1 6 1,-4 3-1-16,-1-1-5 0,0 3 0 16,0 0 7-16,3 5 8 15,-3 0-15-15,-1 0 1 16,-1 19-3-16,3 9 2 16,3 3 0-16,5 3-1 15,7-2 4-15,0-4-3 16,0-3 0-16,7-12 3 15,7-9 6-15,1-4-1 16,5-12-1-16,3-22-6 16,1-7 9-16,0-5-17 15,-1 0 7-15,-5-2 0 16,-5-13-11-16,-4-2 14 16,-5-3-3-16,-2 1 0 0,3 16 5 15,-5 14-5-15,0 18 8 16,3 12-2-16,-1 4 25 15,0 1-31-15,0 0-2 16,-2 6-1-16,4 18-4 16,-4 6 7-16,3 8 2 15,-3 3 1-15,0 5 5 16,0-3 1-16,0 5-9 16,2-2 0-16,-2-6 5 15,0-4-5-15,4-3 0 16,0-8 1-16,4-2 0 15,-4-11 5-15,3-2-6 16,1-6 0-16,4-4-1 16,3 0-2-16,3 0 3 0,3-14 0 15,5-9-7 1,0-1 4-16,6 1-4 0,-1-8-2 16,-2 3-24-16,-7-2 33 15,-5 4-11-15,-11 4 11 16,-4 2-8-16,-2 8 8 15,0 3 0-15,0 2 0 16,0 5 11-16,-8 2-13 16,-2 0 2-16,-1 9 0 15,-1 12-10-15,4 9 10 16,1 4 0-16,5 2 0 0,2 5 9 16,0-2-6-16,0-1 0 15,13-1 0 1,5-9 8-16,5-6-4 15,4-10-7-15,2-12 8 0,6 0-2 16,3-9 4-16,4-23-10 16,1-1 2-16,-6-6-2 15,-3 0 0-15,-12-1 0 16,-4 1-1-16,-11 2 3 16,-5 0-2-16,-2 7 0 15,0 8 4-15,0 9 35 16,0 10-36-16,0 3 7 15,0 0-10-15,-9 0-11 16,2 6 6-16,3 10 5 0,2 0 0 16,2 4-12-16,0-2 8 15,0 2-2-15,0 0-3 16,8-2-2-16,10 2 8 16,-2-2 3-16,-2 0 0 15,-4 1-2-15,2 3 11 16,-3 0-9-16,-1-4 7 15,-1-6 6-15,0-1-8 16,0-4-5-16,1-2 0 16,3-5-4-16,5 0-2 15,5-5-27-15,2-17-62 16,6-4-161-16,5-4-301 16</inkml:trace>
  <inkml:trace contextRef="#ctx0" brushRef="#br0" timeOffset="-146932.55">24268 14423 283 0,'0'0'455'0,"0"0"-303"15,0 0-89-15,0 0-21 16,0 0 10-16,0 0-40 16,47-1-10-16,-38-13 22 15,-2-4-17-15,0-5-5 16,-1-5-2-16,1-6 7 15,1-1-7-15,0-4 0 16,2 1 4-16,-1 6 15 16,1 2-16-16,1 6 41 0,-3 4 12 15,2 4-23-15,-6 6 8 16,-2 4-16-16,0 3-14 16,-2 3 25-16,0 0-34 15,0 0-2-15,0 3 0 16,0 15-5-16,-6 10 5 15,-4 4 0-15,4 3 6 16,4 6 2-16,0 3-6 16,2 2-2-16,0 5 2 15,0-6 10-15,8-1-12 16,10-5 0-16,7-13 1 16,4-13 10-16,4-13-6 15,1 0-5-15,-3-27 1 0,-6-9 7 16,-6-5-10-16,-7-7 2 15,-4-6 0-15,-3 1-9 16,-3-10 9-16,-2 9 0 16,2 9-7-16,0 15 12 15,0 14-5-15,-2 13 11 16,4 3-8-16,-2 0 18 16,-2 0-21-16,0 0 0 15,0 17-9-15,0 12 14 16,-6 5-5-16,-4 4 0 0,1 9 5 15,-1-1 5-15,4 5-10 16,6-1 0-16,0-5 3 16,0-10 8-16,0-8-11 15,6-10 0-15,2-6 0 16,-4-10 0-16,3-1 0 16,3 0 0-16,7-15-3 15,3-10-5-15,-1 0 0 16,2 0-11-16,-1 2 6 15,2-2 3-15,-4 7 9 16,-5 4 1-16,-4 8-1 16,-2 3 14-16,-5 3-9 15,5 0-4-15,-1 0 1 16,6 13 6-16,-1 8-5 16,-3 3-2-16,0 2 16 0,-2-3-9 15,-2 0-3-15,3-5-4 16,-1-2 4-16,6-8 0 15,-3-2-4-15,-1-5 0 16,4-1 12-16,1 0-4 16,1-1-8-16,1-17 0 15,3-4 1-15,-3-5-9 16,4 1-8-16,1 2 1 16,-3-8 10-16,4 3-12 15,-6-3 13-15,-3 6 2 16,-4 7 2-16,-3 1 2 15,-5 4-2-15,0 7 0 0,0 0-3 16,0 1 11 0,0 4-14-16,0 2 6 0,-9 0 0 15,-7 0-9-15,-4 4 9 16,2 16 0-16,0 4-9 16,3 8 23-16,6 2-14 15,7 0 10-15,2 0-4 16,0-1 24-16,0-3-29 15,15-6-1-15,8-2 14 16,4-13-3-16,0-6-10 16,2-3-1-16,0-3-7 15,-8-20 6-15,-3-7-37 16,-9-7-11-16,-9-7-25 16,0 0-217-16,-23-5-214 15</inkml:trace>
  <inkml:trace contextRef="#ctx0" brushRef="#br0" timeOffset="-146756.59">24456 14177 453 0,'0'0'340'16,"0"0"-201"-16,0 0 24 16,0 0-122-16,0 0 24 15,0 0-43-15,323-108-22 16,-272 86-13-16,-18 4-117 15,-16 2-79-15,-9 2-567 16</inkml:trace>
  <inkml:trace contextRef="#ctx0" brushRef="#br0" timeOffset="-144269.39">26045 14251 185 0,'0'0'425'16,"0"0"-165"-16,0 0-76 16,0 0-41-16,0 0-62 15,0 0-21-15,16-18-57 16,-16 18 4-16,0 0-7 0,2 0-9 15,3 2 1 1,-1 14 8-16,0-2 0 0,0 0 3 16,1-4 3-16,-3-2-6 15,3-6 0-15,-5 0 8 16,2-2-10-16,5 0 4 16,1 0-2-16,3-17 18 15,3-6-18-15,-5 1-5 16,-3 0 0-16,-4-2-11 15,-2 8 10-15,0-2 4 16,0 1 2-16,0 9 10 16,0 3-5-16,-2 5 4 15,0 0-9-15,-4 0 5 16,-3 0-10-16,-3 18 5 16,-1 8 0-16,5 4-1 0,-2 6 8 15,6 0-7-15,4-2 0 16,0 2 2-16,0-4-4 15,0-5 2-15,14-9 0 16,-1-4-2-16,5-13 14 16,-1-1-12-16,1 0 2 15,3-15 6-15,-2-10-11 16,4 2 3-16,1-12-12 16,1 0 3-16,2 1-9 15,-3 3 16-15,-2 1 0 16,-1 6 0-16,-6 5-1 15,-3 12 3-15,-6-3 0 0,-4 8 9 16,0 2-3 0,-2 0 1-16,0 0-7 0,0 0 9 15,0 0-16-15,0 0 7 16,0 12 0-16,0 2 8 16,0 4 0-16,0 3-8 15,0 6 0-15,0-1 1 16,0 2-2-16,0-2 1 15,0-2 0-15,0-3 1 16,0-8 5-16,3-4-6 16,-1-5 0-16,2-3 0 15,-4-1-4-15,2 0 4 16,6-1 0-16,-2-20-2 16,5-5-17-16,1-1 16 15,-2-5 1-15,1 6-9 0,-1 1 9 16,3 4 3-1,-5 9-1-15,2 5 28 0,-1 5-26 16,-5 2-2 0,5 0 0-16,-2 2-3 0,2 14 3 15,-5 1 0-15,2 4 4 16,1-1 1-16,0-3-2 16,2-2-3-16,0 2 0 15,2-8 7-15,-2-1-8 16,0-2 1-16,2-3 0 15,2-3 12-15,0 0-9 16,6-5 2-16,-1-16-5 0,1-4-9 16,-1-5 9-16,-3-5-9 15,4 0 6-15,-6-2-7 16,-2 2 7-16,0-1 3 16,-4 14 19-16,-3 4-17 15,-4 9 20-15,0 8-5 16,0 1-13-16,0 0-4 15,-9 12-7-15,-10 9 7 16,3 2-3-16,12 3-1 16,4-4 2-16,0 0-23 15,20-4-9-15,4-4 25 16,0-5-27-16,-1 0 29 16,-8-1-1-16,-5 1 7 0,-6 4-3 15,-4-1 0 1,0 2 4-16,0 0 29 0,0 0-22 15,0 0 0-15,0-5 1 16,2 0 2-16,7-1-11 16,-3-4 1-16,4-4 0 15,1 0 18-15,-1 0-17 16,2-8 3-16,1-10 5 16,1-4 0-16,1-4-1 15,1-4-1-15,1-3-7 16,2 6 9-16,-4 3-8 15,-1 9-1-15,-6 6 5 16,-1 6 6-16,0 3-22 16,-2 0 10-16,3 9-1 0,3 19 2 15,5 6 0-15,-1 6 1 16,6 2 10-16,1-1-1 16,-2-6-12-16,-4-7 2 15,-6-10 0-15,-4-7 2 16,-4-10-2-16,-2-1 0 15,0 0 26-15,0-9-9 16,0-17 0-16,4-9-17 16,3 1 0-16,-1-6 2 15,6 1-2-15,1 0 0 16,2 3-5-16,3 4 11 16,0 9-10-16,-2 3 4 15,-8 10 0-15,0 6 6 0,-4 4-6 16,-4 0 0-16,4 0-2 15,1 0-5-15,1 21 7 16,4 3 5-16,0 3-4 16,7 2 5-16,2-1-6 15,1-7 0-15,3 0 1 16,-4-11 7-16,-3-4-10 16,-1-6 2-16,-1 0 0 15,-1-2 12-15,3-14-12 16,-3-3 0-16,-2-4 0 0,3 2 8 15,-5 2-16 1,-3 1 5-16,2 6 3 0,-6 0-5 16,-2 6 5-16,0 6-2 15,0 0-5-15,0 0-2 16,-10 0 7-16,-9 0-4 16,-4 0 6-16,3 14-11 15,-2 4 11-15,0 8 0 16,6 0-6-16,3 6 20 15,6-2-14-15,7 4 4 16,0 1-1-16,0-9 24 16,20-4-21-16,2-7 7 15,5-6 15-15,4-7-27 16,7-2 13-16,5-7-9 16,1-17-3-16,-4-6-4 0,-4-2-23 15,-9-2-37 1,-5 4 0-16,-6 2-101 0,-5 3-397 15</inkml:trace>
  <inkml:trace contextRef="#ctx0" brushRef="#br0" timeOffset="-139513.64">483 17096 122 0,'-8'-7'138'15,"0"2"-87"-15,2 0 16 16,-3 0 9-16,0 1-11 15,0 0 16-15,-2 0-50 16,2 4 10-16,-2-4 19 16,0 4 5-16,-3 0 7 15,-1 0 12-15,2 0-35 0,-1 0 7 16,5 0-13 0,0 0-10-16,4 0 30 0,5 0-44 15,0 0 4-15,0 0 28 16,0 0-44-16,17 0 10 15,29-1 4-15,21-11-17 16,25-2 8-16,12-1-12 16,10 7 0-16,-5-1-6 15,-16 0-1-15,-19-1 7 16,-32 6-10-16,-17 1 10 16,-16 3 7-16,-9 0-7 15,0 0 0-15,0 0 17 16,0 0-10-16,0 0 0 0,0 0-7 15,0 0 6 1,0 0-3-16,0 0-3 0,0 0 0 16,0-5-9-16,0 1 10 15,-5-2-1-15,1-2 0 16,0-6 3-16,2 2-5 16,2-2 2-16,0-1 0 15,0 8 1-15,0 2 5 16,0 0-6-16,0 1 0 15,0 4 5-15,0 0-18 16,0 0 7-16,0 0-14 16,0 21 18-16,0 13-14 15,0 1 16-15,2 0 0 16,-2 4 7-16,0-3-8 16,0 1 1-16,0-15 0 15,0-4 9-15,-2-8-9 0,-1-6-14 16,1-4-16-16,0 0 26 15,0-28-14-15,-5-6-52 16,-2-11-5-16,-4 3 72 16,-3 2-12-16,1 5 15 15,-1 9 16-15,5 6 47 16,3 8 12-16,6 12-34 16,2 0-25-16,0 0-4 15,0 0-12-15,0 0-19 16,0 5 10-16,2 7-28 15,19 3 37-15,8-1-1 0,6-7 9 16,1 3 2 0,-2-2-8-16,-10-4-2 15,-12 2 0-15,-8 6-12 0,-4 6 12 16,0 10 2-16,-25 2 6 16,-8-2 21-16,-5 7-28 15,1-8-2-15,0 4-31 16,10-4-98-16,12-8-100 15,15-11-465-15</inkml:trace>
  <inkml:trace contextRef="#ctx0" brushRef="#br0" timeOffset="-67823.64">28111 14297 551 0,'-22'0'319'0,"7"0"-221"16,6 0-54-16,4 0 43 15,5 0-32-15,0 0-23 16,0 0 9-16,29 0-31 15,16 0 3-15,15 0-13 16,9 0 0-16,4 0 7 0,1 0-7 16,-5 0 0-1,-9 0 0-15,-8 0 11 0,-12-6-15 16,-11 2 8 0,-11 1-2-16,-5 3 39 0,-7-3-27 15,-4 1 2-15,2 2 13 16,-2 0-26-16,-2 0 13 15,0 0-16-15,0 0 0 16,2 0-1-16,0 0 1 16,2 0 0-16,-1 0-6 15,1 0 15-15,-4 0-12 16,0 0 3-16,0 0 0 0,0 0 19 16,0 0-18-1,0 0 8-15,0 0 20 0,0 0-24 16,0-4 18-16,2-13-17 15,0-6 1 1,2-9-4-16,2-10-3 0,-4-11 0 16,2-5 0-16,-2-5-3 15,1 0 1-15,-3 7 2 16,0 6 0-16,0 11 0 16,0 7 6-16,0 13-6 15,0 5 22-15,0 8-19 16,0 2 10-16,0 1-10 15,0 3-3-15,0 0 15 0,0 0-15 16,0 0 0 0,0 0-4-16,0 0 9 0,0 0-10 15,0 0 5-15,0 0 0 16,0 0 1-16,0 0-1 16,0 0 0-16,0 0 1 15,0-3 10-15,0-6-13 16,0-5 2-16,-3-3 0 15,1-3 1-15,2-3-1 16,0-3 0-16,0 3-3 16,0 0 11-16,0 7-11 15,0 4 3-15,0 5 0 16,0 7-2-16,0 0 2 16,0 0-2-16,0 0-2 15,-4 5-19-15,-6 21 20 16,-5 10-2-16,-5 3 5 0,-3-3 3 15,4-6-3-15,3-5 0 16,3-4-2-16,4-14 8 16,6 0-7-16,1-7 1 15,2 0 0-15,0 0 5 16,0-14-5-16,16-14-12 16,9-11-5-16,-2 6 5 15,-2 3 8-15,-3 9 4 16,-3 7 0-16,3 4-1 15,3 6 1-15,0 3 0 16,8 1-7-16,0 0 3 16,5 18 0-16,-1 0-3 15,0 0-30-15,2-4-41 16,-6-11-178-16,-6-3-476 16</inkml:trace>
  <inkml:trace contextRef="#ctx0" brushRef="#br0" timeOffset="-64973.02">25426 12499 111 0,'0'0'228'0,"0"0"-30"16,0 0-86-16,0 0-10 0,0 0-18 15,0 0-31 1,0 0 19-16,48-78-36 0,-39 66 47 15,0-2-49-15,-2-3 35 16,-1 3 8-16,-4 1-53 16,1 2 25-16,-3 3-20 15,0 4-20-15,0 2 20 16,0 1-29-16,0 1 0 16,0 0-10-16,-9 0 9 15,-14 12 1-15,-6 14 0 16,-4 11 0-16,-2 6 5 15,3 3-5-15,1 3 0 16,6-3-1-16,6-1 17 0,5-6-20 16,10-7 4-16,4-3 0 15,0-9-7 1,0-6 7-16,16-7 0 0,10-7-2 16,7 0 22-16,8-17-8 15,1-17-12-15,-4-8 7 16,-2-8 0-16,-5-6-7 15,-9-2-5-15,-4 2-10 16,-9 1 7-16,-5 11 5 16,-4 14 3-16,0 12 0 15,0 13-11-15,-11 5 9 16,-9 0 2-16,-9 11-25 0,-7 19 41 16,1 12-16-1,-1 2 0-15,7 7 0 0,5 1-14 16,11 0 14-16,5 0 0 15,8-6-10-15,0-10 13 16,21-10-8-16,10-10 3 16,4-9 2-16,6-7 24 15,3 0-24-15,1-27 0 16,-1-9 10-16,1-8 8 16,-7-4-22-16,-5-3 4 15,-6 3 0-15,-2 8 7 16,-8 8-7-16,-1 9 0 15,-7 8-3-15,-3 9 17 16,-3 4-14-16,-3 2 0 16,0 0 1-16,0 0-12 0,0 0 11 15,0 0 0-15,0 0-10 16,0 0 15-16,0 0-10 16,0 11 2-16,0 9 3 15,0 6 12-15,0 2-12 16,0 4 0-16,0 1-3 15,0 0 18-15,0-1-16 16,0-6 1-16,4-6 0 16,1-8-1-16,0-8 1 15,-1-2 0-15,2-2 3 16,3 0 10-16,9-20-13 16,5-12 1-16,-4-4 8 15,2-5-4-15,-8-1-5 16,-6 4 0-16,-1 4-3 0,-3 4 13 15,1 9-10-15,0 6 0 16,-2 10 2-16,1 5 26 16,-3-3-28-16,0 3 0 15,0 0-10-15,0 0 0 16,0 4 7-16,0 18-2 16,5 8 5-16,1 4-3 15,5 1 3-15,5-5 0 16,6-4-4-16,2-8 13 15,3-6-9-15,0-4 0 16,0-8 3-16,-4 0 3 0,0 0-6 16,0-6 0-1,-1-12 1-15,-1-4 16 16,-4-5-17-16,-1 4 0 16,-3 0 0-16,-2 6 4 0,-4 3-4 15,-2 6 0-15,-1 5-7 16,-4 3 16-16,0 0-9 15,0 0 0-15,0 0 0 16,0 0-18-16,0 0 14 16,0 0 4-16,0 0-15 15,0 0 18-15,0 0-4 16,0 0 1-16,0 0 0 0,0 0-3 16,0-6 3-16,-4-2 0 15,-8-1-4-15,-1-6 12 16,2 3-15-16,-1 0 7 15,4 4 0-15,-1 6-15 16,0 2 15-16,-2 0 0 16,-2 0-11-16,-3 12 4 15,1 13 1-15,-1 4 5 16,7 7 1-16,-1 5-8 16,8-1 8-16,2 0 0 15,0-2-8-15,0-8 16 16,12-8-13-16,3-6 5 15,3-11 0-15,5-5-2 16,1-3 6-16,5-25-4 16,0-11 0-16,4-7 3 0,-2-2-5 15,-6 0 2-15,0 1 0 16,-7 6-5-16,-3 9 5 16,-3 12 0-16,-6 10 13 15,-6 6-3-15,0 4-12 16,0 2 2-16,-25 21 0 15,-8 6-15-15,0 3 15 16,8 0 0-16,9-2-5 16,9-5 10-16,7-4-9 15,0-4 4-15,3-5 0 16,17-4-3-16,5-5 3 16,4-1 0-16,0-2-2 15,-2 0 13-15,-6 0-11 0,0 0 0 16,-6 0 2-16,-1 0-4 15,-1 0 2-15,0-2-17 16,5 2-19-16,2 0-136 16,1 0-134-16,2 0-160 15</inkml:trace>
  <inkml:trace contextRef="#ctx0" brushRef="#br0" timeOffset="-63862.66">26770 12537 106 0,'0'0'304'16,"0"0"-154"-16,0 0-102 15,0 0-44-15,0 0-2 16,0 0 27-16,29-12-23 0,-29 9 19 16,0 3 12-1,0 0 13-15,0 0 37 0,0 0-43 16,2-1-6 0,-2 1 16-16,0 0-44 0,0 0 22 15,4 0 6-15,3-3-5 16,2-2 26-16,0-5-41 15,-3-3 2-15,1-2 19 16,-3-5-38-16,-2-3 25 16,-2 3-9-16,0 5-16 15,0 3 29-15,0 5-27 16,-2 5-1-16,-9 2-2 0,-4 0 3 16,-5 4-5-1,-7 18 2-15,2 6 0 0,0 2 0 16,6 2 0-16,7-3 0 15,6-2-3-15,4-4 11 16,2-5-8-16,0-6 0 16,0-6 0-16,0-4 0 15,0-2 0-15,0 0 0 16,10-13-2-16,9-17 0 16,3-1-2-16,3 0-7 15,-3 3 10-15,-4 7-16 16,-5 9 17-16,-6 3 0 15,-3 7 1-15,1 2 10 16,-1 0-22-16,0 9 9 16,5 12 2-16,1 6 6 0,0 0-5 15,1 0-1-15,1-4 0 16,1-5 8-16,-3-6-8 16,-2-7 0-16,3-5 0 15,3 0 14-15,5-5-8 16,6-18-5-16,2-7-1 15,2-7-20-15,-2-2 18 16,0-6-13-16,0-3 15 16,-8-4-10-16,-1-4 16 15,-7 4-6-15,-1 4 9 16,-6 8 3-16,-2 15 3 16,-2 11-2-16,2 9-13 15,-2 5 26-15,0 0-26 0,0 0 0 16,0 0-4-16,0 14-11 15,-8 13 15-15,-9 10 0 16,-1 4 3-16,-1 5 2 16,1 9-3-16,2-1-2 15,0 2 5-15,6 0 10 16,0-3-13-16,4-8-2 16,6-8 0-16,0-11 2 15,0-10 0-15,0-7-2 16,13-9 0-16,11 0 13 15,5-27-6-15,8-11-7 16,-2-8 0-16,1-8-9 16,-1-5-6-16,-2 3 1 15,-6 0 11-15,-4 4-17 0,-8 7 20 16,-5 4 0 0,-4 8 0-16,-2 12 9 0,-4 7-2 15,0 6-7-15,0 5 6 16,0 3 3-16,0 0-18 15,0 3 5-15,0 19 4 16,-15 10-8-16,-1 10 12 16,3 10-4-16,-3 8 8 15,5 4 2-15,2 4 1 16,4 3-2-16,3-10-4 16,2-6 23-16,0-15-25 15,12-16-3-15,12-12 1 0,5-12 15 16,-4 0-15-16,6-24-1 15,2-18-31-15,6-15 7 16,11-12-322-16,4-10-416 16</inkml:trace>
  <inkml:trace contextRef="#ctx0" brushRef="#br0" timeOffset="-62879.6">27997 12351 384 0,'0'0'260'16,"0"0"-35"-16,0 0-113 15,0 0-68-15,0 0-44 16,0 0-14-16,0 0 14 16,16 17-3-16,-13 1 15 15,-3-2-12-15,0-2 3 16,0-1-2-16,0-3 12 15,0-5-8-15,2-1-5 16,-2-2 0-16,0-2 13 16,2 0-13-16,0 0 8 15,2 0 14-15,6-7 62 0,-1-14-81 16,1-3 1-16,2 0-4 16,-5 1 12-16,-5 2-12 15,-2 7 8-15,0 3 7 16,0 8 55-16,0 3-59 15,0 0 0-15,-18 3-11 16,-7 24-8-16,-1 7 4 16,1 6 4-16,3 7 0 15,3-3-1-15,11 0 10 16,4-1-9-16,4-5 0 0,0-3 3 16,8-9-3-1,17-9 0-15,6-12 3 0,2-5 15 16,6-8-8-16,3-26-9 15,2-14-1-15,1-12 8 16,-3-8-11-16,-1-7 3 16,-3-5 0-16,-9 2 10 15,-5 6-5-15,-4 12-5 16,-4 18 0-16,-7 19 10 16,-3 13 1-16,-6 6 7 15,0 4-16-15,0 0-4 16,0 0-1-16,0 26 3 15,-6 13-10-15,-13 8 24 16,-2 6-12-16,-2 5-2 16,1 2 2-16,4 2 5 0,2 3 3 15,8 0-10-15,3-4 0 16,5-7 3-16,0-7-5 16,0-15 2-16,15-13 0 15,10-11-7-15,8-8 1 16,5-8-24-16,9-23-38 15,5-18-166-15,-1-3-120 16</inkml:trace>
  <inkml:trace contextRef="#ctx0" brushRef="#br0" timeOffset="-61591.67">28742 12386 176 0,'0'0'361'16,"0"0"-263"-16,0 0-84 0,0 0 54 15,0 0-1-15,0 0-4 16,11 82-18-16,-17-56-21 15,-3-2 9-15,-1-1-5 16,4-7-19-16,2-7 33 16,2 0-38-16,-1-8 8 15,3-1-12-15,0 0 7 16,0 0 9-16,0 0 26 16,0 0 12-16,0-7 18 15,0-14-67-15,0-2-5 16,3-3 0-16,-3 2 6 15,0 6-11-15,0 4 5 16,0 3 0-16,-9 8 47 0,-9 3-47 16,-3 0 5-1,-5 12-5-15,0 15-13 0,-1 8 7 16,2 3 6-16,2 2 0 16,8-2 3-16,6-3 2 15,7-9-5-15,2-11 0 16,0-7-1-16,0-8-2 15,7 0 3-15,12-12 0 16,8-16 2-16,2-6-2 16,0 1-14-16,2-1-11 15,-4 5-3-15,0 4 28 16,-4 9 0-16,-2 4 0 16,-5 8 6-16,0 4 4 15,0 0 1-15,-3 3-6 0,0 21 8 16,-2 6 8-1,-2 3-3-15,-4 0-18 0,-3-5 19 16,-2-8-14-16,0-8-5 16,0-6 0-16,0-6 9 15,2 0-9-15,7-4 12 16,4-20-12-16,10-8 0 16,-1-2-21-16,3 1 5 15,2 6 1-15,-1 6-5 16,0 6 14-16,-1 7 6 15,-2 5 0-15,-6 3-5 16,-3 0 5-16,-8 4-6 16,-1 15 4-16,-5 2 4 0,0 0 2 15,-2-2-1-15,-14-1 0 16,0-1 15-16,-1-4-10 16,3-4-8-16,3-1 0 15,2-4 11-15,4-2-11 16,3-2 0-16,2 0 0 15,0 0 29-15,0 0-21 16,7 0 36-16,9-2-35 16,2-8 4-16,-1-1-15 15,2 4 2-15,2-3 0 16,2-3 2-16,-1-3 3 16,3 1-5-16,2-4 0 15,-3 2-1-15,0-2-8 16,-3 3 9-16,-11 7 0 0,-3 0 1 15,-4 7 3-15,-3 2-4 16,0 0 0-16,0 0-27 16,-7 11 22-16,-8 9-2 15,1 6 7-15,7-2-4 16,7 1 11-16,0 0-7 16,0 1 0-16,9-5 0 15,0-2-4-15,-4-6 4 16,-3-4 0-16,-2-4-2 15,0 0 7-15,0-1-5 16,0-1 0-16,-11-3-2 16,-5 0-2-16,1 0 4 0,1 0 0 15,5 0 6-15,9-12 7 16,0-2-13 0,0-6 4-16,21 3 8 0,5 1-8 15,3 2-4-15,2 2 1 16,2-1-2-16,1-1 5 15,0 1-4-15,-3-4 0 16,-6 3-4-16,-8-1-4 16,-6-3 8-16,-4 2 0 15,-5 2 2-15,1 2 3 16,-3 5-5-16,0 3 0 16,0 4 3-16,0 0-7 0,0 0 4 15,0 0-1-15,0 16-16 16,0 14 24-16,0 7-7 15,-5-1 0-15,3-7 3 16,2-6-19-16,0-11 2 16,0-10-87-16,0-2-127 15,0-16-201-15</inkml:trace>
  <inkml:trace contextRef="#ctx0" brushRef="#br0" timeOffset="-61460.11">29556 12209 968 0,'0'0'156'16,"0"0"-103"-16,0 0-53 16,0 0-30-16,0 0-42 0,0 0-152 15,-33 58-333-15</inkml:trace>
  <inkml:trace contextRef="#ctx0" brushRef="#br0" timeOffset="-60206.42">29797 12479 250 0,'0'0'218'16,"0"0"-31"-16,0 0-30 16,0 0-8-16,0 0-73 15,0 0-49-15,9-81 7 16,1 43 13-16,2-2-30 15,-3-1 32-15,-5-3-24 16,-2 9-10-16,3 1 40 0,-1 6-50 16,1 5 17-1,-3 9-19-15,1 6 14 0,-3 4-15 16,0 4-2-16,0 0 4 16,0 0-14-16,0 4 1 15,0 22 9-15,0 15-4 16,-10 7 3-16,-1 8 0 15,0 8 1-15,-5 5 0 16,3-2 15-16,2-1-5 16,2 3-9-16,0-5-1 15,0-4 14-15,4-6-10 16,1-10-4-16,4-10 0 0,0-11 1 16,0-13 8-16,0-7-9 15,0-3 0-15,0-1-7 16,14-25-5-16,-1-8 1 15,-7-9-20-15,-6-5 24 16,0-2-63-16,0 0 44 16,-17 4 26-16,-1 5 3 15,3 11 46-15,7 14 0 16,6 11-13-16,2 3 22 16,0 2-53-16,0 0-2 15,0 0-3-15,18-2-17 16,12-3 11-16,7-2 6 15,3-7 0-15,3-4-11 16,-1-3 6-16,-1-2 1 16,-4 0 1-16,-3 1-6 0,-5 6 5 15,-7 2 4-15,-7 5 0 16,-6 4 1-16,-4 1 5 16,-3 4-6-16,-2 0 0 15,0 2-22-15,0 19 22 16,0 4 0-16,-2-1 3 15,-5-2-1-15,2-2 3 16,3-2-5-16,2-4 0 16,0-1-4-16,0-8 3 15,0-2 1-15,19-3 0 16,10 0 9-16,8 0-9 16,7-16-3-16,4-8-2 0,-2-5-29 15,-5 0 30 1,-8 0 0-16,-8 1 4 0,-8 5 3 15,-3 11 9-15,-5 3-10 16,-5 7 22-16,-2 2-19 16,0 0 0-16,0 0-5 15,6 0 0-15,-4 11-13 16,3 1 17-16,-3 5-4 16,-2-5 0-16,-2-2 9 15,2-3-12-15,-2-7 3 16,2 3 0-16,-2-3 2 15,3 0 6-15,-3 0-8 16,0 0 0-16,0 0 13 0,0 0 0 16,2-3-13-16,1-9 6 15,-1-1-10-15,0 5 11 16,-2 2-7 0,2 4 0-16,0 2 6 0,-2 0-15 15,3 0 9-15,1 0-8 16,0 20-2-16,-2 10 5 15,1 2 5-15,-3-2 0 16,0-6 2-16,0-8-16 16,0-6 13-16,0-10-59 15,0 0-6-15,0-8-107 16,0-24-423-16</inkml:trace>
  <inkml:trace contextRef="#ctx0" brushRef="#br0" timeOffset="-60075.5">30435 12022 717 0,'0'0'240'16,"0"0"-203"-16,0 0-37 15,0 0-97-15,0 0-208 16,0 0-50-16</inkml:trace>
  <inkml:trace contextRef="#ctx0" brushRef="#br0" timeOffset="-58690.73">30566 12388 275 0,'0'0'165'0,"0"0"-52"16,0 0 73-16,0 0 1 15,0 0-119-15,0 0 17 0,0 0-8 16,0 0-25-16,0 0-1 16,0 0-51-16,0 0 13 15,0 0-13-15,0 0-11 16,0 0 8-16,2 0 3 16,-2 0 0-16,0 2 3 15,0-2 4-15,0 0-7 16,0 0 0-16,0 0 14 15,0 0-3-15,0 0-2 16,2-2 4-16,0-12 10 0,0-4-14 16,1 1-9-1,-3 3 4-15,0 1 2 0,0 6 12 16,0 2-3 0,0 5-11-16,-3 0-2 0,-7 0 1 15,-11 10-3-15,-1 14 0 16,0 6-5-16,2 6 0 15,7 5 5-15,3 1 0 16,10 0 4-16,0-1 4 16,4-8-8-16,21-5 0 15,6-13 3-15,5-8-11 16,2-7 8-16,0-7-2 0,0-20-18 16,-1-7 17-1,-4-4 3-15,-5-1 0 0,-4 3 1 16,-3 2-6-16,-3 6 5 15,-3 8 0-15,1 5-1 16,-5 7 7-16,-5 3-6 16,1 5 0-16,-3 0-20 15,-1 0 17-15,-3 10-10 16,0 7 13-16,0 0-7 16,0-1 15-16,0-2-8 15,0-3 0-15,-5-4 6 16,1-2-13-16,2-3 7 15,-1-1 0-15,1-1 6 16,2 0 5-16,-2 0-11 16,0 0 4-16,0-3 5 0,2-16-18 15,0 1 9-15,0 2 0 16,-2 2-2-16,2 9 6 16,-5 0-4-16,3 5 0 15,-3 0 6-15,-8 7-13 16,-5 17-1-16,-4 10 8 15,-3 3-7-15,5 4 14 16,5-3-7-16,7-8 0 16,6-10-1-16,2-10-13 15,0-10 5-15,2 0 9 0,17-10-6 16,5-16 16 0,5-5-10-16,-4 1 0 15,-1 2-10-15,-4 5 4 16,-1 7 6-16,-4 2 0 0,-1 5 0 15,-2 7 13-15,-1 2-13 16,3 0 0-16,-1 0 15 16,1 16-21-16,-1 5 6 15,-1-3 0-15,-1-6 0 16,-5-5 11-16,0-5-11 16,2-2 0-16,1 0 8 15,-1-12 3-15,4-10-11 16,-3-6 0-16,4-7-7 15,0-11 3-15,-2-5-3 16,0-5-3-16,-1 4-3 16,-2 8 7-16,1 12 6 15,-2 14 0-15,-2 8 45 0,-3 7-42 16,-2 3 14-16,0 0-17 16,0 17-13-16,0 10 7 15,-2 16 6-15,-6 3 0 16,2 8 11-16,1 2 4 15,1 1-15-15,2-4 0 16,-2-6 7-16,1-7-13 16,-2-15 6-16,3-6-21 15,2-11 19-15,0-8-85 16,0 0-10-16,0-20-47 16,0-14-561-16</inkml:trace>
  <inkml:trace contextRef="#ctx0" brushRef="#br0" timeOffset="-58522.82">31152 12280 765 0,'0'0'232'0,"0"0"-99"15,0 0-45-15,0 0-1 16,0 0-79-16,0 0 2 16,95-36-20-16,-68 27-9 15,-4 2-40-15,-3-3-14 16,-2 1-126-16,-7 1-119 15</inkml:trace>
  <inkml:trace contextRef="#ctx0" brushRef="#br0" timeOffset="-57446.37">31158 12372 420 0,'0'0'211'0,"0"0"-89"0,0 0-42 16,0 0-18-16,0 0-11 15,0 0-34-15,-35 86 29 16,35-68-31-16,2 0-2 16,10-1 31-16,-2-7-43 15,-1-5 18-15,3-2 0 16,1-3-13-16,7 0 20 16,5-8-22-16,4-16-3 0,-3-2 9 15,-2-1-5 1,-5 5-5-16,-4 2 0 0,-6 6 9 15,-4 4-9-15,-1 6 3 16,-4 2 17-16,0 2 11 16,2 0-31-16,0 0-1 15,3 11-6-15,-3 8 7 16,2 8-3-16,-4 1 3 16,3 0 0-16,2-2 5 15,-1-4 3-15,2-5-8 16,-1-5 0-16,4-8 5 15,0-4-18-15,2 0 13 16,7-9 0-16,1-15-11 0,4-6-32 16,-1-1 10-1,1 5 15-15,-6 4 6 16,-1 7 11-16,-3 6 2 0,-4 6 5 16,-2 3 53-16,-2 0-49 15,1 0 9-15,1 12 1 16,-1 9-7-16,2 4 29 15,-4 0-42-15,0-1 6 16,3-3-4-16,-3-8 7 16,1-4-9-16,-3-6 0 15,3-3 6-15,1 0-6 16,5 0 0-16,5-15-16 0,-1-9 11 16,-3-4-75-16,-3-2 39 15,-7-1 26-15,-2 6 15 16,0 2 19-16,-2 5 2 15,-9 8 21-15,-5 6 25 16,1 4-59-16,-4 0 6 16,-1 16-14-16,3 11 4 15,3 2-4-15,5 0 0 16,7-5 0-16,2-8 2 16,0-5 4-16,0-4-6 15,0-5 0-15,0-2 3 16,9 0-6-16,11-4 3 15,9-16 0-15,4-2-7 16,3-3-21-16,-1 2-2 16,-3 4 5-16,-8 7 21 0,-8 5 0 15,-7 7 4-15,-3 0 0 16,1 0 13-16,0 24-4 16,-2 2 13-16,-1 3-8 15,-4 0-13-15,0-4 24 16,0-3-25-16,-2-3 0 15,-7-5 11-15,2-7 1 16,2 0-12-16,5-7 1 16,0 0 6-16,0-21 7 15,3-13-14-15,15-9-31 16,2-2 23-16,2 3-12 16,0 5 20-16,1 11 6 0,2 6 2 15,-6 8 38 1,4 9-38-16,-1 3-6 0,0 0 20 15,0 15-17-15,-1 12-5 16,-4-1 0-16,-5 1 4 16,-10-8-16-16,-2-5 3 15,0-8-48-15,-9-6-40 16,-9-2-110-16,-7-28-346 16</inkml:trace>
  <inkml:trace contextRef="#ctx0" brushRef="#br0" timeOffset="-57307.62">31805 11833 973 0,'0'0'225'0,"0"0"-225"16,0 0-25 0,0 0-152-16,0 0-227 0</inkml:trace>
  <inkml:trace contextRef="#ctx0" brushRef="#br0" timeOffset="-56605.7">29993 12932 401 0,'0'0'257'0,"0"0"-71"16,0 0-17-16,0 0-26 16,0 0-60-16,0 0-26 15,4-31-33-15,-4 31-24 16,0 0 4-16,0 33 0 16,0 21-4-16,-9 22 34 15,-9 8-23-15,-1 2-3 16,-2-4-8-16,3-6 0 15,1-6-1-15,5-5 1 16,8-9-48-16,2-10-43 16,2-13-149-16,0-25-94 0</inkml:trace>
  <inkml:trace contextRef="#ctx0" brushRef="#br0" timeOffset="-56313.84">29966 12971 888 0,'0'0'171'15,"0"0"-40"-15,0 0-29 16,0 0-83-16,0 0-6 16,0 0-13-16,91-17-3 15,-60 39 0-15,-8 6 1 0,-10 4 2 16,-8-2-2-16,-5 2 2 15,0-2 0-15,-24 1 6 16,-5-6 3-16,-5-1-8 16,1-2-1-16,6-5-22 15,9-8-16-15,13-4-142 16,5-5-124-16,19-10-221 16</inkml:trace>
  <inkml:trace contextRef="#ctx0" brushRef="#br0" timeOffset="-54926.37">30283 13055 48 0,'0'0'631'0,"0"0"-434"15,0 0-131-15,0 0-1 16,0 0-30-16,0 0-35 16,0 0-3-16,6 15 3 15,-6 13 4-15,0 4 31 16,0-3-33-16,0 1 13 15,5-2 4-15,1-8-14 16,1-4 1-16,0-8-6 16,0-8 0-16,-1 0 24 15,5-5-20-15,1-19 7 16,-2-10-3-16,-3-8 3 16,-7 0-17-16,0 0 6 15,-2 6 0-15,-15 12 19 16,-2 8-5-16,2 16 1 0,-6 0-2 15,1 12-8-15,2 23-10 16,4 9 5-16,8-3 0 16,8-1-2-16,0-12 2 15,0-10 0-15,21-7-9 16,6-11 20-16,7 0-8 16,4-15-3-16,2-13-1 15,-2-2-8-15,-3-4-40 16,-6 6 19-16,-6 6 28 15,-5 4-2-15,-7 11-4 16,-5 2 13-16,-1 5-5 0,-3 0 0 16,3 22 0-16,-1 14 0 15,-2 8 40-15,-2 0-37 16,0 1 14-16,0-11-17 16,0-10 4-16,0-11-2 15,0-6-1-15,0-5-1 16,0-2 20-16,3 0-18 15,7-9 25-15,6-15-27 16,4-8-4-16,2-2 3 16,-1-2-48-16,-2 2 40 15,0 8-4-15,-7 8 26 16,0 9 1-16,-3 2 16 0,-1 7-15 16,0 0 13-16,5 14-18 15,1 13-10-15,3 6 43 16,-1 2-43-1,-1-3 16-15,1-6-16 0,-5-8 2 16,-2-8 3-16,-5-6-5 16,-1-4 0-16,-3 0 12 15,0 0-4-15,2-13-9 16,5-14 1-16,-1-12-26 16,1-7 22-16,-1 0-26 15,0 2 18-15,-2 9-1 16,0 12 26-16,-2 9-7 15,0 7 13-15,1 7 8 16,-1 0 22-16,0 0-47 16,5 0 2-16,2 0 3 0,4 3 1 15,3 17-11-15,1 4 3 16,4 4 0-16,-5 1 1 16,3-4-1-16,-3-6 0 15,2-7-7-15,2-9 10 16,0-3-6-16,2 0-3 15,3 0 6-15,-3-12-11 16,1-6-1-16,-4-2 4 16,-5-3-3-16,-1 6 6 15,-4-3-1-15,-2 4 5 16,-5-4 1-16,-2 2-11 16,2 0 11-16,-2 6 0 15,0 6-10-15,0 2 15 16,0 4-10-16,0 0 1 0,0 0-18 15,-6 0 14-15,-10 4-6 16,1 16 14-16,-1 6-6 16,-3 9 7-16,6 8-4 15,5-1 3-15,6 3 0 16,2-6 3-16,0-8-3 16,6-9 0-16,15-10 5 15,0-10 7-15,2-2-4 16,4-9 3-16,-3-13-8 15,5-7 6-15,0-4-9 16,-3 1 0-16,-1 0-6 0,-5 6 9 16,-1 8-8-1,-7 9 5-15,1 6 0 16,-1 3-8-16,-1 0 8 0,3 12-3 16,-1 11-7-16,-5 3 9 15,-3-1-1-15,-5-4 2 16,0-6 0-16,0-5 21 15,0-5-20-15,0-5-1 16,0 0 25-16,0 0-23 16,0 0 40-16,0-3-18 15,0-19-14-15,5-9-10 16,6-4-14-16,5 3-18 0,5 4-8 16,6 2-118-16,11 2-169 15</inkml:trace>
  <inkml:trace contextRef="#ctx0" brushRef="#br0" timeOffset="-54676.55">31803 12874 905 0,'0'0'155'0,"0"0"-28"16,0 0-42-16,0 0-78 15,0 0-2-15,0 0 6 16,181-44-3-16,-146 73-14 16,-6 17 6-16,-7 15 0 0,-12 9 5 15,-10 7-5 1,-14-4-2-16,-37-5 0 0,-21-8-45 16,-17-9-82-16,-20-12-240 15</inkml:trace>
  <inkml:trace contextRef="#ctx0" brushRef="#br0" timeOffset="-53799.54">25209 12097 330 0,'0'0'192'0,"0"0"-57"16,0 0-39-16,0 0 5 16,0 0 13-16,0 0-37 15,24-74 5-15,-24 74-16 16,0 0-18-16,-15 2-43 15,-28 32 3-15,-12 22 26 16,-10 27-30-16,5 21 0 16,16 12 16-16,21 7-7 15,23-7-14-15,18-10 1 16,40-11 0-16,24-16-9 16,21-19-71-16,15-28-50 0,3-32-179 15</inkml:trace>
  <inkml:trace contextRef="#ctx0" brushRef="#br0" timeOffset="-51418.92">2224 16718 315 0,'0'0'161'16,"0"0"-49"-16,0 0-33 16,0 0-25-16,0 0 78 0,0 0-30 15,16-81-40-15,-16 77 4 16,0 0-15-16,0 4-4 15,0-2 25-15,0 2-59 16,0 0 6-16,0 0-19 16,0 0-6-16,0 10-6 15,-12 23 11-15,-3 11 2 16,-1 9 31-16,1 5-30 16,1 0 0-16,3-9 11 15,0-1-11-15,4-12 23 16,1-12-3-16,3-7-16 15,3-12 25-15,0-1-29 16,0-4-2-16,0 0 3 0,0 0 5 16,21 0-7-16,14 0 15 15,13-14-14-15,0 0 13 16,1-12-15 0,-4 4-20-16,-7-4-2 0,-7 3-59 15,-7 2-56-15,-8 3-56 16,-7 4-34-16,-7 4 53 15,-2 1 78-15,0 0 96 16,0-3 39-16,0-2 76 16,2 0 32-16,0 2 9 15,0 6-42-15,-2-6 10 16,0 6-49-16,0-2-21 16,0 4-15-16,0-1-30 0,0 5 26 15,0 0-35-15,0 0-1 16,-2 9-11-16,-9 13 12 15,3 5 0-15,-2 10-1 16,8 1-2 0,2-2-1-16,0-4-1 0,10-1 5 15,11-8-14-15,6-7 14 16,-2-6 0-16,0-10-3 16,1 0 7-16,-4-14-8 15,3-21 4-15,-3-10 0 16,-6-3-9-16,-14-2 9 15,-2 2 0-15,-18 7-4 16,-13 14 8-16,2 8 22 16,9 16-15-16,2 3-9 15,2 0 6-15,1 26-8 16,1 9-1-16,6 8-2 0,5 1-6 16,3-4 3-16,0-5 6 15,21-8-7-15,6-8 0 16,4-7-2-16,4-7 2 15,7-5 2-15,3 0-9 16,0-28 12-16,0-7-21 16,-10-6-30-16,-8-7 8 15,-5 4 16-15,-8 3 29 16,-4 10 39-16,-5 9-10 16,-1 7 34-16,-4 7-16 0,2 4-22 15,1 4 9-15,-3 0-32 16,0 0-2-1,0 8 0-15,0 18-10 0,0 11 10 16,0 13 3-16,-3 2 2 16,-3 3 1-16,1-6-3 15,3-1-6-15,2-8 2 16,0-3-58-16,0-7-22 16,0-12-96-16,0-13-134 15,4-5-119-15</inkml:trace>
  <inkml:trace contextRef="#ctx0" brushRef="#br0" timeOffset="-50777.87">2942 16816 385 0,'0'0'409'16,"0"0"-248"-16,0 0-69 16,0 0-15-16,0 0 6 15,0 0-71-15,0 0-3 16,127-121-9-16,-107 121-12 15,-5 4 9-15,-3 15-1 16,-10 7-15-16,-2 2 12 16,-2 2-13-16,-23 5 20 15,-4-3 32-15,0-6-30 16,5-3 22-16,3-12-16 0,13-4 2 16,6-7 34-16,2 0-27 15,0 0-5-15,0 5-12 16,6 4-19-16,19-1 19 15,10 7 4-15,10-8 0 16,2 3 23-16,-2-6-26 16,-5-4 2-16,-7 0-3 15,-6-4-36-15,-5-18 17 16,-9-5 6-16,-3 1 13 16,-10-6 14-16,0 1-12 15,0 1 8-15,0 2-1 16,0 6-5-16,-3-1 14 15,1 14 0-15,2 0-3 16,-3 9 25-16,3-3-34 16,0 3 5-16,-2 0-11 0,0 0-2 15,0 0-2-15,0 3-1 16,-5 15 5-16,-1 9-16 16,-2 1 18-16,1 5-2 15,3 4 5-15,2-5 2 16,4 3 4-16,0-8-3 15,0-1-5-15,0-8 6 16,6 1-9-16,9-5 0 16,6-7-3-16,3-2 10 15,3-5-1-15,7 0 3 16,-1 0-4-16,0-12-10 16,-2-7-10-16,-4 1-21 0,-6 0-23 15,-6 1-98 1,-7-6-66-16,-5 2-250 15</inkml:trace>
  <inkml:trace contextRef="#ctx0" brushRef="#br0" timeOffset="-50600.95">3295 16869 217 0,'0'0'328'0,"0"0"-150"16,0 0-27-16,0 0 4 15,0 0-67-15,0 0-26 16,39-7-62-16,-5-3-3 15,1-5-13-15,-6-2-62 16,-6-1-51-16,-10 0-75 0,-13-3-141 16,0 7-53-1</inkml:trace>
  <inkml:trace contextRef="#ctx0" brushRef="#br0" timeOffset="-50467.7">3295 16869 117 0,'81'-138'231'0,"-81"138"16"16,0 0-62-16,0 0-43 15,0 0-43-15,0 0-56 16,-135 0-26-16,150 0 0 15,21-5-17-15,11-3-32 16,4-1-29-16,10-1-66 16,-3-2-106-16,-6 2-56 15,-2 3-11-15</inkml:trace>
  <inkml:trace contextRef="#ctx0" brushRef="#br0" timeOffset="-50003.35">3680 16647 6 0,'0'0'258'0,"0"0"-16"15,0 0-46-15,0 0-46 0,0 0-82 16,0 0-38-16,9 18-24 15,-4 12 40-15,-3 3-18 16,0 1-22-16,0 2 18 16,-2-4-6-16,0-2-3 15,0 2 24-15,0-6-33 16,0-3 12-16,0-10 6 16,0-6-24-16,0-7 18 15,0 0-9-15,0 0 12 16,0-11 67-16,0-15-75 15,0-6-9-15,0-4-4 16,2 0 6-16,2 6-6 16,3 12 2-16,0 4 7 15,0 5 30-15,1 9-39 16,5 0-1-16,10 0-1 0,4 13-9 16,6 15 10-16,3 4 1 15,-3 2 0-15,-4-7 10 16,-4-10-5-16,-9-7-5 15,-8-2 0-15,-5-8 10 16,-3 0-5-16,0 0 26 16,0-12 1-16,0-20 4 15,0-8-33-15,0-10-5 16,0-6 2-16,-5 10-20 16,-3 5 16-16,0 15 0 0,4 12 4 15,0 11-8 1,4 3 8-16,0 0-33 0,0 0-48 15,0 7-221-15,16 12-78 16</inkml:trace>
  <inkml:trace contextRef="#ctx0" brushRef="#br0" timeOffset="-49467.82">4209 16612 658 0,'0'0'380'15,"0"0"-303"-15,0 0-29 16,0 0-37-16,0 0-11 0,0 0 3 16,122-58-3-16,-111 79-10 15,-5 5 9-15,-6 10-13 16,0 4 14-16,0 4 28 16,-17-2-10-16,-3 3 28 15,1-5-24-15,0 0 13 16,3-10-3-16,3-2-17 15,7-10 17-15,2-6-19 16,4-8-13-16,0-4 13 16,0 2-6-16,16 3 4 15,16-5 13-15,10 0-22 16,5 0 11-16,4-14-13 16,-4-1-16-16,-4 3 8 15,-10-2-45-15,-8 0-12 0,-14 6-49 16,-11-7-22-16,0 8-10 15,-17-3-23-15,-20 1-107 16,-15 2 53-16,-5 5 142 16,1-2 81-16,5 4 38 15,13 0 144-15,13 0 42 16,15-4-68-16,6 4 4 16,4-4 1-16,0 0-25 15,19-3-53-15,12-5-49 16,12 3-24-16,5 1-5 15,6-2-5-15,-2 6 5 16,-6-4-14-16,-11 6-6 16,-12-3-62-16,-12-2-126 15,-6-3-220-15</inkml:trace>
  <inkml:trace contextRef="#ctx0" brushRef="#br0" timeOffset="-48488.37">5671 16607 225 0,'0'0'130'0,"0"0"-6"16,0 0 43-1,0 0-38-15,0 0-1 0,0 0-20 16,35-60-29-16,-33 56 17 16,-2 4-42-16,0 0-33 15,0 0 17-15,0 0-32 16,0 0-1-16,0 0 7 15,0 0-11-15,0 0-1 16,0 0 0-16,0 0 0 16,0 0 0-16,0 0 2 15,-6 0 0-15,-8 0 24 16,-3 0-21-16,-4 0-3 16,-1 14-2-16,-2 4 10 15,-1 5-13-15,5 6 3 0,7 7 0 16,9 6-10-16,4-2 14 15,6 1-4-15,23-7 0 16,13-6 3-16,5-10-3 16,4-15 4-16,-2-3 0 15,-5 0-8-15,-5-13-9 16,-10-13 5-16,-5-6-1 16,-8-3 0-16,-3 3 4 15,-6 0 5-15,-2-2 0 16,1 10-1-16,1 2 3 15,-1 4-2-15,-1 10 0 0,0 2-1 16,-5 5-8 0,0 1 8-16,0 0-21 0,0 7 19 15,0 12 6 1,0 6 11-16,0 8-1 0,4 1-8 16,5 6 13-16,5 0-14 15,5-8-1-15,6-4 3 16,2-6 0-16,-3-10-6 15,5-12 8-15,2 0-7 16,1-4 21-16,5-18-19 16,-3-10-1-16,-3-4 10 15,-6-4-6-15,-10 1-6 16,-6 4 10-16,-9-2-10 16,0 9 28-16,0 6-14 0,0 10-9 15,0 7 9 1,-2 5-14-16,-10 0-7 0,-1 5-25 15,3 13-55-15,2 8-64 16,8 0-220-16,0-8-467 16</inkml:trace>
  <inkml:trace contextRef="#ctx0" brushRef="#br0" timeOffset="-47602.27">6603 16598 956 0,'0'0'228'16,"0"0"-136"-16,0 0-32 0,0 0 6 16,0 0-62-1,0 0-2-15,-18-37-2 0,18 37-10 16,0 5 5-16,0 12 5 16,0 5 0-16,0 10 0 15,-3 4 5-15,-5 0-5 16,0 4 0-16,-3-5 4 15,1-8-11-15,0-1 7 16,4-11-39-16,3-7 23 16,3-6-43-16,0-2 18 15,0 0 27-15,0-2 14 16,0-16-1-16,0-4 1 16,0-4 0-16,0-1 42 15,0-4-27-15,0-6 21 0,3 1-1 16,7 0-23-16,6 2 19 15,5 7-20-15,-2-4-11 16,4 9 25-16,-3 4-16 16,-7 8-3-16,-2 2-6 15,-4 8 7-15,-4-4-13 16,-3 4 6-16,0 0-2 16,0 0-10-16,0 4-10 15,-7 10 22-15,-7 8 0 16,-3-4 2-16,1 5-6 15,1-6 4-15,3 1 0 16,8-2-4-16,4 3 7 16,0 2-3-16,10 7 0 15,22-2 5-15,8-4 11 16,7 1-16-16,4-9 0 0,-7-5-4 16,-7-4-46-16,-11-5-29 15,-8 0-26-15,-7-23-47 16,-4-5 5-16,-5-2 53 15,-2-2 94-15,0 0 33 16,0 3-10-16,0 2 81 16,0 3-21-16,3 8 8 15,-1 5 21-15,2 8-61 16,-2 3-28-16,0 0 6 16,3 0-29-16,-1 0 0 0,8 8-5 15,1 21 5-15,5 6 23 16,4 3-15-16,2-2-1 15,-1-4 10 1,-7-9-7-16,-5-10-8 0,-7-4 1 16,-2-9 1-16,-2 0 23 15,0 0 6-15,0 0 3 16,4-12 28-16,6-12-64 16,1-7 10-16,0 3-10 15,0-5-18-15,-2 4 11 16,-5 7-35-16,1 1 7 15,-5 8 18-15,0 6-38 16,2 7 11-16,5 0-43 0,8 0-192 16,10 0-176-16</inkml:trace>
  <inkml:trace contextRef="#ctx0" brushRef="#br0" timeOffset="-47260.47">7425 16459 84 0,'0'0'687'0,"0"0"-406"15,0 0-143-15,0 0-48 16,0 0-29-16,0 0-38 16,0-23-8-16,0 23-15 15,0 0 0-15,0 0-9 16,-5 19 7-16,-8 7 2 0,0 6 1 16,6 2 6-1,0-2 12-15,5 4-15 0,2-4-2 16,0 3 12-16,0-3-5 15,0-6-9-15,0-8 0 16,6 0 2-16,8-10 7 16,6-2-9-16,0-2 0 15,9-4 15-15,2 0-7 16,1 0-9-16,-3 0 1 16,-3 0-28-16,1-8 19 15,0 1-44-15,0-5-21 16,-1 3-68-16,-6 0-83 15,-4 4-105-15,-7-3-116 16</inkml:trace>
  <inkml:trace contextRef="#ctx0" brushRef="#br0" timeOffset="-46990.1">7652 16686 67 0,'0'0'89'15,"0"0"-9"-15,0 0-17 16,0 0 38-16,0 0 13 15,0 0-79-15,-35-45-33 16,19 33 6-16,-4-2-8 16,0-3 0-16,1-6 17 15,4 2-15-15,2 2 106 0,4 1 25 16,5 4-10 0,1 6 25-16,3-2-29 0,0 2-64 15,0-2-19 1,16 2-26-16,8-4-10 0,7 6 0 15,3-4-24-15,2 6-51 16,-5-4-214-16,-2 0-407 16</inkml:trace>
  <inkml:trace contextRef="#ctx0" brushRef="#br0" timeOffset="-46564.36">7434 16656 330 0,'0'0'396'0,"0"0"-216"0,0 0-22 15,0 0-26-15,0 0-75 16,0 0 8-16,0 0-51 16,112-5 6-16,-52 5-18 15,-3-4-2-15,-1-2-55 16,-11-8-216-16,-14-1-528 16</inkml:trace>
  <inkml:trace contextRef="#ctx0" brushRef="#br0" timeOffset="-45467.37">8910 16718 61 0,'0'0'76'16,"0"0"-52"-16,0 0 13 16,0 0 52-16,0 0-14 15,0 0 5-15,-134-32 6 16,109 28-15-16,-2-1 19 16,1 1-2-16,-1 4-10 15,0-3 25-15,3 3-41 0,3 0-4 16,8 0 35-16,9 0-45 15,4 0-1-15,0 0-43 16,36 0 17-16,26 0-21 16,27 0 24-16,23 12-23 15,15-3 12-15,6 4-3 16,-4 1-14-16,-15-9 4 16,-16 0-1-16,-26-2-8 15,-21-3 9-15,-20 0 0 16,-15 0 2-16,-12 0 9 15,-4 0-6-15,0 0 28 16,0 0-7-16,0 0 14 16,0 0-31-16,0 0-4 0,0 0 2 15,0-5 3 1,0-3 2-16,-13-6-12 0,-9-3 3 16,-3 7-15-16,-4-4 12 15,0 2 0-15,-2-2-1 16,2 6 14-16,4 3-11 15,8-4 15-15,8 9-16 16,4-3 26-16,5 3-27 16,0 0 0-16,0 0-4 15,2 0-2-15,25 0-2 16,11 0 7-16,9 0 1 16,0 0-16-16,-7 7 3 0,-16 7 1 15,-13 0 6-15,-11 9-13 16,-2 2 18-1,-27 6 1-15,-9 6 0 0,-5 2 18 16,8 7-18-16,11-2-5 16,10 5-44-16,14-10-160 15,0-15-442-15</inkml:trace>
  <inkml:trace contextRef="#ctx0" brushRef="#br0" timeOffset="-41639.13">10321 16429 132 0,'0'0'125'0,"0"0"-43"15,0 0-23-15,0 0-3 16,0 0 30-16,0 0 27 16,0 0-36-16,4-97 10 0,-2 85-21 15,0 4-4-15,-2 3-5 16,0 0-11-16,0 1 49 15,0 1-78-15,0 1 28 16,0 2 5-16,0 0-41 16,0 0 9-16,0 0-18 15,0 14-5-15,-11 13-9 16,-3 14 14-16,4 3 0 16,3-1-1-16,1-2 3 15,4-4-2-15,2-11 0 16,0-6 1-16,0-8-5 15,0-12 4-15,0 0-2 16,0 0-5-16,0-5 11 16,0-17-8-16,4-6-36 15,7-2 5-15,3 4 24 0,-1 6 6 16,5 3-2-16,-1 12 7 16,1 1-12-16,4 4 10 15,3 0 2-15,1 8 0 16,6 16 5-16,-3 2-1 15,-3 0-4-15,-3-8 0 16,-8-4 6-16,-3-10-6 16,-8 1 0-16,-2-5 1 15,0 0 20-15,-2-5-6 16,0-13 9-16,0-8-24 16,0-6-2-16,-4-6 0 0,-10 0-18 15,1-2 5 1,-3 5 5-16,3 17 16 0,5 4-6 15,3 14 41-15,2 0-35 16,3 0-6-16,0 18-3 16,0 15 3-16,0 4 2 15,14 0-2-15,7-5 0 16,4-6 0-16,7-8 2 16,-1-8-2-16,3-6 0 15,-1-4 5-15,-1-9-3 16,1-18-2-16,-4-13-3 15,-4 0-7-15,-8-10-28 16,-5 1 34-16,-8-1-1 0,-4 2 5 16,0 4-8-16,0 4 12 15,0 7-4-15,0 21 3 16,0 3 5-16,0 9 15 16,0 0-23-16,0 0-8 15,0 18 2-15,0 14 6 16,0 6 0-16,0 8 7 15,0 3-2-15,-4-3 9 16,-2 2-1-16,2-3-10 16,-2 3 39-16,1-3-40 15,1-6 13-15,2-2-10 16,0-11 5-16,0-8-10 16,2-7 0-16,0-8 0 0,0-3 9 15,0 0-4-15,0 0-4 16,2-8-1-16,13-10 7 15,1 0-13-15,3-10 6 16,0 5-10-16,1-2-1 16,-1-1 7-16,-3 12 4 15,-3 0 0-15,-4 9-6 16,-2 5 1-16,-2 0 1 16,1 5-7-16,-1 16 9 15,-1 12 4-15,0-1 3 16,-4 7 3-16,3-7 3 15,2-3-10-15,-1 0-1 16,0-15 0-16,1-2 2 16,-1-11 1-16,0-1-3 15,6 0 0-15,5-6-2 16,7-15 0-16,3-11 2 0,-2 1-9 16,0-5 1-16,-2 4-12 15,-3-4 10-15,-1 6 6 16,-3 7-15-16,-3 6 14 15,-4 9 5-15,-1 6-8 16,-1 2-3-16,-3 0-4 16,3 10 15-16,-1 12 26 15,-2-1-23-15,3 6 24 16,-1 1-27-16,2 2 2 16,4-6 5-16,-1-8-1 0,-1 2-6 15,6-11 0-15,-5-4 9 16,2 1-9-16,2-4 0 15,3 0 1-15,0-14-9 16,4-8 3-16,-1-4-19 16,2-6 10-16,-1 2-21 15,0 4 29-15,2 4-7 16,-4 4 13-16,0 8-8 16,-4 2 9-16,-4 6-1 15,1 2 6-15,-1 0 5 16,-2 6 6-16,1 8 3 15,-5 2-17-15,2-6 28 0,-4 2-29 16,-2-6-2 0,2-2 0-16,-2 0 10 0,2-4-10 15,-2 0 0-15,0 0 2 16,2 0 8-16,-2 0-10 16,5-12-10-16,-1-2-13 15,-4-8-5-15,0 4 25 16,0-9-14-16,0 4 17 15,0 1-5-15,0 8 14 16,0 1-9-16,0 8 30 16,0 5-28-16,-11 0 24 15,-3 0-26-15,-3 18 0 16,-1 6-7-16,-3 1 12 16,8 6-5-16,3-4 0 15,4 4 5-15,6 1-5 0,0-6 0 16,0-4 2-16,10-8 2 15,9 0 2-15,6-10-6 16,2-4 3-16,4 0 9 16,-2-13-4-16,0-13-8 15,-2-11 0-15,-7 1-3 16,-7-4 8-16,-4 0-5 16,-5-4 0-16,-1-1 3 15,0 5-6-15,-1 5 3 16,2 3 0-16,0 15-1 15,1 8 5-15,-3 4-4 16,0 5 0-16,0 0-4 16,-2 0-1-16,2 14-10 15,4 16 15-15,-4 6 27 16,-2 0-25-16,2 8 8 0,-2-3-3 16,2-1 5-16,-2-5 1 15,2 2-13-15,-2-11 1 16,0-8-4-16,0-6 10 15,0-6-7-15,0-6 0 16,0 0 9-16,0 0-5 16,2 0-3-16,7-15 4 15,5-16-10-15,1-3-15 16,3-2 16-16,0 4-1 16,-2 6 0-16,-3 8 0 0,-4 5 5 15,0 12 0 1,-1 1 5-16,-1 0-3 0,5 10-2 15,-2 16 24-15,4 10-18 16,-3 8 27-16,2 0-22 16,-3-6-9-16,3-4 12 15,-2-16-8-15,0-4-6 16,4-14 4-16,4 0 1 16,1 0 18-16,-1-27-23 15,0-4-12-15,-9-9 12 16,-10-5-67-16,0-1-61 15,-2-10-214-15</inkml:trace>
  <inkml:trace contextRef="#ctx0" brushRef="#br0" timeOffset="-41483.54">11301 16168 226 0,'0'0'864'0,"0"0"-759"15,0 0-97-15,0 0-16 16,0 0-77-16,0 0-90 16,0 0-336-16</inkml:trace>
  <inkml:trace contextRef="#ctx0" brushRef="#br0" timeOffset="-39253.63">12958 16370 253 0,'0'0'222'0,"0"0"-80"16,0 0-71-16,0 0-26 16,0 0-45-16,0 0-2 15,2-1-4-15,-2 1 6 16,0 0 4-16,0 0 23 15,2 0 8-15,-2 0 16 0,0 0-40 16,2 0 8-16,-2 0-3 16,0 0 12-16,0 0 44 15,0 0-15-15,0 0 10 16,0 0 17-16,0-8-73 16,0-5 1-16,0-1-12 15,0 5 0-15,0-4 5 16,-2 8-5-16,-2-4 0 15,-5 6 26-15,2 1-26 16,-4 2 8-16,-7 0-8 16,0 5 0-16,-4 22-14 15,-1 9 14-15,2 0 0 16,0 3-4-16,3 6 10 16,7-9-6-16,3-4 0 15,3-6 5-15,2-3-10 0,3-14 5 16,0-1 0-16,0-8-8 15,0 0-1-15,0 0 8 16,5-14-1-16,8-12-18 16,8-9-4-16,-2-2-13 15,-1 3 34-15,-2 6-10 16,-7 14 20-16,-2 6-7 16,-3 8 11-16,5 0-8 15,2 0 10-15,4 14 4 16,4 8 7-16,-4 0 19 15,1 0-40-15,-1-4 8 16,-1 0-9-16,-1-10 8 16,-1-4 1-16,-4-4-11 15,3 0 0-15,1 0 29 0,3-22-29 16,1-4 17-16,3-11-17 16,2 2 4-16,1-9-7 15,-2 4 3-15,-2-5-4 16,-5-4-10-16,-1 0 12 15,-6 1 2-15,-2 6 0 16,-1 7 3-16,-3 12-9 16,0 7 6-16,0 9 0 15,0 4 4-15,0 3 1 16,0 0-5-16,0 0 0 16,0 0 2-16,0 0-11 0,0 0 7 15,0 22 2 1,-7 0-6-16,-1 10 13 0,1 4-7 15,0 12 3-15,2 6-1 16,1 1 23-16,4 1-25 16,0-3 0-16,0-8 14 15,0-7-5-15,18-8-9 16,2-12 0-16,4-6 2 16,3-12 1-16,2 0-3 15,0 0 0-15,-2-22-9 16,2 0-17-16,-4-8 9 15,-4 4-11-15,0-2-32 0,-3-1 28 16,-1 4 0-16,-1-1 32 16,-1-2-10-16,2 7 17 15,-7 7-7-15,-1 4 0 16,-5 6 2-16,-1 4-1 16,-3-4-1-16,0 4 0 15,0 0 13-15,0 0-6 16,-3 0-7-16,-7 8 0 15,-6 2 6-15,0 4-5 16,-2 3-1-16,-1-4 0 16,3 10 3-16,-2 3 3 15,4 2-6-15,4-2 0 16,3-2 6-16,7-4-7 16,0-6 1-16,0-10 0 15,2-2-7-15,13-2 21 0,2 0-10 16,-2-10 0-16,3-12 1 15,-3-2 2-15,1-3-7 16,-1-2 0-16,1-3-5 16,-5-4 14-16,1 1-9 15,-6 12 0-15,-1 9 6 16,-3 9 18-16,0 5-24 16,0 0-1-16,2 5-2 15,4 22 4-15,-2 13-1 16,1 4 19-16,1 7-15 15,0 7 24-15,-2 0-27 16,-1 4-1-16,-5 0 16 0,0-4-3 16,0 0-10-16,0-7 4 15,-5-7-3 1,-9-9 18-16,-1-3-17 0,-1-15-3 16,3 1 17-16,-1-10-13 15,6-5 3-15,-1-3 0 16,-3 0 1-16,-1-3 27 15,0-23-36-15,2-14 6 16,8-10-2-16,3-8 3 16,0-5-10-16,21 1 2 15,4 4-9-15,8 6-4 16,0 11-11-16,5 2-3 16,0 11 12-16,-2 6-32 0,0 4 23 15,-7 0 9 1,-8 4 12-16,-7 6-10 0,-5 3 14 15,-7 2-1-15,-2 3 28 16,0 0-25-16,0 0 16 16,0 0-18-16,0 0 9 15,0 8-11-15,0 14 1 16,-2 4 0-16,2 1-1 16,0-1 5-16,0-3-4 15,0 0 0-15,0-14 2 16,16-1-3-16,3-8 2 15,8 0-1-15,2-22 0 16,-2-4-1-16,-7-6-1 0,-11-4 2 16,-9 5 0-1,0-1 0-15,-13 6 8 0,-18 8-6 16,-6 11 23-16,2 7-19 16,-1 0-1-16,5 25-5 15,4 3 0-15,17 7-13 16,10-3-14-16,10-2-78 15,46-8-84-15,17-8-278 16</inkml:trace>
  <inkml:trace contextRef="#ctx0" brushRef="#br0" timeOffset="-38836.87">14592 16087 268 0,'0'0'352'0,"0"0"-183"16,0 0-19-16,0 0-8 15,0 0-32-15,0 0-21 16,0 0-24-16,-23-65-37 16,21 65 15-16,2 0-43 15,0 0 3-15,-2 0-3 0,2 7 2 16,-2 16-2-16,0 12 0 16,0 11 6-16,2 0-1 15,0 5-5-15,0 3 0 16,0-8 0-16,0-1 5 15,-4-9-8-15,2-2 3 16,0-12-37-16,2-4 21 16,0-4-71-16,0-5-59 15,0-9-130-15,0 0-189 16</inkml:trace>
  <inkml:trace contextRef="#ctx0" brushRef="#br0" timeOffset="-38409.91">14402 16307 344 0,'0'0'495'16,"0"0"-300"-16,0 0-113 16,0 0-9-16,0 0-46 15,0 0-16-15,74-26-11 16,-41 21 0-16,-4-5 2 16,-4-2 6-16,-4-2-8 15,2 0 0-15,-3-4 0 16,1 4 4-16,-8 2-4 15,-3 7 0-15,-5 2 1 16,-5 3-3-16,0 0 2 0,0 8-11 16,0 22 8-1,0 16 6-15,-5 3 13 0,5 0-14 16,0-1 8-16,5-7 7 16,19-13-12-16,6-12-5 15,1-10 10-15,0-6-3 16,0-6 7-16,-2-21-14 15,-4-8 6-15,-9-5-2 16,-12-4 4-16,-4-1-8 16,0 5 13-16,-27 8-7 15,0 6 19-15,-2 12-23 16,-2 14 14-16,0 0-25 16,-2 18 9-16,4 15-26 15,10 6-64-15,19-3-157 0,8-16-260 16</inkml:trace>
  <inkml:trace contextRef="#ctx0" brushRef="#br0" timeOffset="-35753.1">15797 16194 82 0,'0'0'230'0,"0"0"-60"15,0 0-7 1,0 0-47-16,0 0 11 0,0 0-69 15,27-42-32-15,-25 55-22 16,-2 8 8-16,0 11 25 16,0-1-30-16,0-4-5 15,0 4 12-15,0-13-12 16,0-4-2-16,0-7 2 16,0-2 7-16,0-5-6 15,0 0 5-15,0 0 5 16,0-8 46-16,0-15-57 15,-8-4 1-15,1-4-3 0,-2-5 6 16,0 4-6-16,0 6 0 16,1 8 0-16,0 6 21 15,2 7-5-15,-3 5 17 16,-5 0-26-16,-3 9 1 16,-1 17-11-16,0 10 3 15,4 9 0-15,6 1 19 16,6 2-16-16,2-4 5 15,0-4-5-15,10-8 11 16,11-6-14-16,4-8 0 16,1-4 0-16,1-11 8 15,1-3 0-15,1 0-8 16,2-25 0-16,6-11 14 16,-2-12-14-16,1-2 0 15,-5-9 0-15,-4 1-2 0,-4 0 2 16,-8 0 0-16,-1 10-1 15,-6 8 2-15,1 12-1 16,-3 10 0-16,-4 10 0 16,2 2 14-16,-4 6-10 15,0 0-4-15,0 0 0 16,0 0-8-16,0 14 8 16,0 9 0-16,0 8 3 15,0 8 18-15,0 7-16 16,0 12-5-16,0 0 13 15,-6 0-6-15,0 0 5 16,-1-12-12-16,3-2 5 0,2-14 0 16,2-7-3-1,0-11-2-15,0-7 0 0,0-5 1 16,0 0-5-16,0 0 4 16,13-22 0-16,9-4-18 15,5-10 15-15,0-4-6 16,0 0 3-16,-5-1-20 15,-2 9 25-15,-5 10 1 16,-3 6 0-16,-6 10-2 16,-1 6 2-16,-1 0-4 15,0 0 2-15,2 22 2 16,-4 5 10-16,-2 5 2 16,0-1-12-16,0 0 23 0,0-7-21 15,0 1-2-15,0-6 0 16,2-1 5-1,0-10-7-15,0-4 2 0,0-4-5 16,7 0-5-16,7 0-3 16,1-23 11-16,4-3 2 15,-1-1-18-15,-3-4 18 16,2 4 0-16,-9 5 1 16,4 4 6-16,-5 5-1 15,-3 8-5-15,1 2-1 16,-2 3-4-16,2 0 3 15,-1 8-5-15,1 14 6 0,-5 4 15 16,2 3-11-16,-1 0 9 16,1 0-7-16,1-3 3 15,3-8-1-15,3-4-8 16,-1-2 2-16,1-7 0 16,0 0 2-16,-2-5-4 15,2 0 0-15,3-5-10 16,-1-22 0-16,3-4 10 15,-5 0-13-15,-5-5 1 16,-6-4 7-16,0 8 5 16,0-3-2-16,-4 9 11 15,-11 6-7-15,-4 4-2 16,1 10 5-16,-1 6 5 16,0 0-4-16,1 0-6 15,1 15 0-15,6 6 12 0,6 5-13 16,5-6 1-16,0 1 0 15,0-7-1-15,16-7 3 16,4 0-2-16,2-7 0 16,0 0 6-16,5 0-14 15,2-7 8-15,0-9 0 16,3-5-16-16,-1-4 10 16,2-1-7-16,0 0-1 15,-4-1-2-15,-4 13 9 16,-10 5 7-16,-5 1 0 0,-6 8-5 15,-2 0 6-15,-2 0-1 16,0 5 0-16,0 16 8 16,0 16 10-1,-8 6-17-15,0 2 2 0,6-3 10 16,2-3-8-16,0 0-5 16,0-8 0-16,8-4 7 15,7-8-6-15,1-7-1 16,3-12 0-16,-1 0 7 15,2 0 0-15,-2-17-7 16,-5-9 0-16,-1-4 6 16,-6-2-22-16,1-8 16 15,-7-5-5-15,0-1-7 16,0 2 11-16,0 4 1 16,0 12 0-16,-9 12 2 0,0 10 15 15,-5 6-17 1,-3 0 7-16,-1 15-10 0,-7 16 10 15,6 13-7-15,1 0 6 16,-1 1-2-16,13-5 21 16,6-8-23-16,0-6-1 15,0-12 17-15,6-8-6 16,13-4-8-16,3-2 7 16,7 0-5-16,5-20-2 15,1-8-4-15,3-8 0 16,-1-4-14-16,2-1-4 15,-4 6 16-15,3 4-1 0,-2 7 3 16,-5 12-5-16,-4 7 5 16,-5 5 0-16,-7 0-15 15,-3 19 12-15,-8 8 3 16,-4 0-1-16,0 4 2 16,-4-5-6-16,-14-4 5 15,-2-5 0-15,-2-2-4 16,-1-7 12-16,3-2-8 15,1-6 0-15,2 0 3 16,7-5 12-16,1-4-15 16,7-6 0-16,2 1 30 15,0 7-23-15,0-2 7 16,0 5 6-16,0 4-18 16,0 0 26-16,0 0-28 15,0 0 0-15,9 0-12 0,6 13 14 16,1 1-2-16,-1-2 0 15,3 2 2-15,0-1-2 16,0-4 0-16,4 1 0 16,3-6-5-16,4-4 5 15,6 0-5-15,1 0-6 16,-1-14-2-16,-4-8 4 16,-8 0-2-16,0-5 11 15,-6 4-15-15,-1-4 20 16,-1 1-5-16,-1-2 0 15,-1 2 3-15,-1 0-7 16,-4 2 4-16,1 4 0 0,-3 6-3 16,-3 4 5-16,0 2-2 15,-3 2 0-15,0 3 5 16,0 3-10-16,0 0 5 16,0 0 0-16,0 0-13 15,-6 0 2-15,-11 9 10 16,-1 9 0-16,-5 13 1 15,6 4-5-15,-1 5 5 16,7 4 0-16,9-1 5 16,2-4 1-16,6-4 9 15,21-7 0-15,9-10-11 16,1-6 27-16,6-12-31 16,1 0 0-16,-1-12-2 0,2-20 2 15,-6-8-3-15,0-8-15 16,-4 2-41-16,-3 1 13 15,-8-3-229 1,-2-2-459-16</inkml:trace>
  <inkml:trace contextRef="#ctx0" brushRef="#br0" timeOffset="-35222.3">17861 15833 325 0,'0'0'289'16,"0"0"-112"-16,0 0-21 15,0 0-32-15,0 0-58 16,0 0-26-16,0 0-36 16,66 42-6-16,-22 19 2 15,-2 11 0-15,-6 7 7 16,-16 6-7-16,-20-3 0 0,-2-7 30 15,-42-7-30-15,-21-6 19 16,-18-8-19-16,-12-10-41 16,-1-8-133-16,9-14-301 15</inkml:trace>
  <inkml:trace contextRef="#ctx0" brushRef="#br0" timeOffset="-34804.57">17545 16320 497 0,'0'0'278'16,"0"0"-181"-16,0 0-45 15,0 0-31-15,0 0 0 16,0 0-4-16,201-94-10 15,-167 62-2-15,-13 3-3 16,-9 0 21-16,-12-1 69 16,0 4-34-16,-16 4-3 0,-15 8-37 15,-3 8-18-15,-3 6-20 16,-3 16-73-16,1 22-74 16,6 3-207-16</inkml:trace>
  <inkml:trace contextRef="#ctx0" brushRef="#br0" timeOffset="-33757.01">10140 16191 163 0,'0'0'143'0,"0"0"-39"16,0 0-20-1,0 0 8-15,0 0 50 16,0 0-11-16,0 0-69 0,16-71-9 15,-16 71-25-15,-3 8-18 16,-21 24 8-16,-11 22 23 16,-6 20 6-16,-5 21 29 15,0 7-40-15,9 11 1 16,10-2-1-16,16-12-33 16,11-7 7-16,11-19-10 15,38-15-4-15,20-15-5 16,23-19 9-16,17-11-50 0,12-13-92 15,3-5-212 1</inkml:trace>
  <inkml:trace contextRef="#ctx0" brushRef="#br0" timeOffset="7814.38">18557 16152 116 0,'2'-2'93'16,"0"-3"-38"-16,1 2-2 15,0-3 12-15,-1 3 8 16,2 3 38-16,-4 0-17 15,2 0-53-15,-2 0 17 16,0 0-12-16,0-5-4 16,0 5 2-16,0 0-21 15,0 0-19-15,0 0 17 16,-11 0-20-16,-9 0 28 16,-7 0-14-16,0 0-7 0,-2 5 32 15,0-2 8-15,2 3-12 16,6 2 32-16,7-6-37 15,7 0-5-15,5 0 0 16,2-2-23-16,0 4 39 16,25-4-26-16,25 5 4 15,25-2 6-15,14 1-15 16,11 3-2-16,-2-4-9 16,-5 1 4-16,-10 1-9 15,-12-5 5-15,-13 0 0 16,-11 0 6-16,-13 0-4 15,-14 0-2-15,-9 0 0 16,-7 0 8-16,-2 0-15 16,-2 0 7-16,0 0 0 15,0 0-5-15,0 0 9 0,0 0-4 16,0 0 0-16,0 0-1 16,0 0 0-16,0 0 1 15,0 0 0-15,0 0 4 16,0 0 4-16,0-5-8 15,0-4 0-15,0-8-3 16,-8-1 1-16,-6-4 2 16,1 4 0-16,0 0-4 15,1 4 10-15,6 2-6 16,1 6 0-16,5 2 4 16,0 0-3-16,0 4-1 0,0 0 1 15,9 0-4-15,16 0-2 16,2 4 5-16,-3 18 0 15,-9 10-16-15,-8-1 7 16,-7 10 8-16,0 3 1 16,-13 0-8-16,-12 1 9 15,-6-4-2-15,2-2-28 16,2-3-78-16,12-12-149 16,15-12-391-16</inkml:trace>
  <inkml:trace contextRef="#ctx0" brushRef="#br0" timeOffset="11704.47">20515 15957 233 0,'0'0'255'16,"0"0"-216"-16,0 0-34 16,0 0 11-16,0 0-15 15,0 0 48-15,0 46 11 16,0-37-10-16,0 1 21 16,0 2-15-16,0-2-24 15,0 2 37-15,0 2-48 0,0-4 15 16,0 2-22-1,0-8-13-15,0 2 24 0,0-6-25 16,0 0 6 0,0 0 43-16,0 0-21 0,0-18 16 15,0-8-44-15,0 2 1 16,-14-7 4-16,1 6-5 16,-5 1 0-16,0 2-5 15,2 5 25-15,3 8-13 16,-1 4 2-16,-1 5 3 15,-3 0-12-15,-5 5 0 16,-2 16 0-16,-4 11-6 16,-1 9 17-16,6 3-11 15,3-1 0-15,6 6 7 16,6-3 11-16,7-2-18 16,2-4 0-16,0-11 6 0,9-12 2 15,15-13-8-15,10-4 12 16,8-23-5-16,8-21 29 15,2-19-36-15,2-7 0 16,0-2 1-16,-10-1 9 16,-13-3-11-16,-8 6 1 15,-9 12 0-15,-8 10 6 16,1 15-6-16,-3 12 0 16,-2 10 12-16,0 4 3 15,-2 5-14-15,0 2-1 16,0 0 10-16,0 0-25 15,0 0 6-15,0 14 9 16,-6 14-11-16,-15 6 25 0,-5 8-14 16,-8 11 0-1,-4 0 5-15,-1 5 18 0,1 1-23 16,7-7 0-16,6-3 13 16,9 2 0-16,10-7-13 15,6-3 0-15,0-12 1 16,4 0 7-16,23-12-8 15,10-8 0-15,8-9 10 16,4 0 4-16,-2-5-15 16,-3-25 1-16,-1-2 0 15,-5-8-5-15,0 0 5 16,-7-4 0-16,-4 3-16 16,-5 4 13-16,-9 7 1 0,1 8 2 15,-8 4 0-15,1 0-3 16,-1 8 3-16,-2 2 0 15,-2 8-10-15,-2 0 16 16,0 0-8-16,0 0 2 16,0 0 0-16,0 0 1 15,0 0-1-15,0 0 0 16,0 0-9-16,0 0 25 16,0 0-16-16,0 0 0 15,0 0 2-15,0 0 15 16,0-5-17-16,0 5 0 15,0 0-1-15,0 0 11 0,0 0-11 16,0 0 1-16,0 0 0 16,0 0 6-16,0 0-6 15,0 0 0-15,0 0-3 16,0 0 13-16,0-4-11 16,0 1 1-16,0-4 0 15,0 3-1-15,0 1 1 16,0 3 0-16,0-5-7 15,0 3 16-15,0-2-10 16,0 4 1-16,-2-4 0 16,-6 0-3-16,2 0 3 15,-1 0 0-15,-1 4-10 16,-4 0 12-16,-3 0-2 0,-6 0 0 16,-1 4 0-1,-2 14-7-15,-1 8 7 0,5 1 0 16,7 5-7-16,5-1 12 15,8 6-9-15,0 1 4 16,10-2 0-16,14-10 1 16,1-6-1-16,1-8 0 15,1-7-4-15,0-5 18 16,2-5-14-16,2-21 0 16,0-1 5-16,1-10-10 15,-3 3 7-15,-5 1-2 16,-2 2 0-16,-2 4 6 15,-4 6-6-15,-3 3 0 16,-2 6 2-16,-3 5-3 0,-4 7 1 16,-2 0 0-16,-2 0-4 15,2 0-19-15,-2 19 21 16,2 3 0-16,-2 10 2 16,0 4 4-16,3-6-4 15,-1 5 0-15,2-6-6 16,4-3 14-16,-4-3-9 15,4-9 1-15,-3-7 0 16,3-2 0-16,6-5 8 16,1 0-8-16,8-23 5 15,-3-9 9-15,-2-2-15 16,-7-10 1-16,-4 2 0 16,-5 4 0-16,-2 5 0 0,0 11 0 15,0 12 4-15,0 3 5 16,0 7 12-16,0 0-21 15,0 0 14-15,0 0-29 16,0 14 13-16,0 6 2 16,0-1 0-16,0 0-1 15,2-3 0-15,16-2 1 16,6-9 0-16,5 4 5 16,2-9-4-16,4 0-1 15,-2 0 0-15,-4-19-25 16,-5-4 21-16,-2 0 2 15,-8 6 2-15,-3 4-1 0,-7 9 4 16,-4 1-3-16,0 3 0 16,0 0-2-16,0 0-2 15,0 3 0-15,0 24 4 16,-6 1-3-16,-10 6 6 16,3 2-3-16,4-4 0 15,2-2 1-15,2-7-3 16,5-6 2-16,0-2 0 15,0-8 0-15,0-7 1 16,0 0-1-16,0 0 0 16,19 0 14-16,3-12-11 15,7-12-3-15,0-2 2 16,2-4-1-16,5-2 3 16,-1-4-4-16,5 5 0 15,1 5 4-15,-5 7-5 0,-3 6 1 16,-11 5 0-16,-6 8-8 15,-6 0 8-15,-4 0-5 16,-6 12 5-16,0 11-11 16,0 3 9-16,-14 6 2 15,-11-4 0-15,-4 2-1 16,3-9 4-16,-1-6-3 16,5-11 0-16,3-4 5 15,4 0-5-15,4-22 0 16,6 0 1-16,5-6 8 0,0 2-5 15,0 4-4 1,10 4 12-16,1 7-4 0,-3 4 11 16,-1 7-9-1,-4 0-9-15,1 0 11 0,-2 0-12 16,3 13 0-16,1 10-4 16,1 3 17-16,2-2-13 15,0 6 0-15,2-4 4 16,0 2-5-16,2-6 3 15,1-4-2-15,1-10 0 16,6-2 5-16,6-6-5 16,2 0 0-16,6-9 2 15,3-14 4-15,2-7-6 16,-2 5-1-16,0-4 1 16,-7 5-24-16,-4-7 21 15,-2 6 3-15,-8 1 0 16,1-3-2-16,-9 1 2 0,-3 6 0 15,-1 8-3-15,-3 0 5 16,-2 6-2-16,0 3 0 16,0 3 0-16,0-5-17 15,0 5 8-15,-2 0 2 16,-11 0 2-16,-8 0-6 16,4 0 9-16,-3 16 2 15,-1 6 0-15,6 10-5 16,9 0 9-16,3 1-4 15,3 2 1-15,0 0 13 0,9-8-9 16,6-6-5 0,6-5 3-16,1-8-2 0,7-8 4 15,2 0-5-15,3-10 0 16,-1-25-54-16,-6 0 6 16,-10-7-74-16,-12-6-159 15,-5-11-242-15</inkml:trace>
  <inkml:trace contextRef="#ctx0" brushRef="#br0" timeOffset="11856.95">21859 15623 864 0,'0'0'191'0,"0"0"-131"16,0 0-38-1,0 0-20-15,0 0-2 0,0 0-1 16,0 0-172-16,126 108-568 15</inkml:trace>
  <inkml:trace contextRef="#ctx0" brushRef="#br0" timeOffset="12754.97">23319 15937 107 0,'0'0'182'0,"0"0"-87"15,0 0-13-15,0 0 53 0,0 0-10 16,0 0-16-1,29-28-103-15,-29 28-1 0,0 0-5 16,0 4 39-16,0 10 2 16,0-4-7-16,0 3-28 15,0-9 14-15,0-1-3 16,0-1-16-16,0-2 29 16,0 0-25-16,2 0 54 15,2 0 11-15,3-14-24 16,2-8-27-16,0-6-19 15,-3 2 0-15,-4-2 0 0,-2 6 0 16,0 5 0-16,0 5-1 16,-13 5 3-16,-5 5 5 15,-6 2-7-15,-5 0 0 16,0 26-7-16,-4 4 12 16,2 7-5-16,6-2 0 15,5 1 6-15,7-3-6 16,5-3 0-16,6-9 2 15,2-2 0-15,0-5 6 16,0-10-8-16,0-4 0 16,6 0 6-16,11-8-16 15,7-16 10-15,6-2-38 16,-4-11 38-16,3 6-57 16,0 0 29-16,-2 5 17 0,-5 8-10 15,-2 4 19-15,-5 2 2 16,-1 9 0-16,-7 3 20 15,-3 0-17-15,-2 0 6 16,0 21 21 0,4 9-1-16,-2 3 20 0,2 1-25 15,1 2-21-15,2-10 43 16,2-4-39-16,2-6 10 16,6-4-5-16,0-8 3 15,8-4 6-15,9 0-21 16,4-18 4-16,6-8-8 15,4-6-7-15,1-7-44 16,0-3-99-16,3-2-274 0</inkml:trace>
  <inkml:trace contextRef="#ctx0" brushRef="#br0" timeOffset="13623.31">24689 15727 41 0,'0'0'304'0,"0"0"-130"15,0 0-95-15,0 0 51 16,0 0-14-16,0 0-33 15,0 0-5-15,6-134-66 0,-45 134 24 16,-7 0-30 0,-4 14 7-16,1 12 33 0,7 0-46 15,15 2 11-15,14 2-11 16,13-6 9-16,0 2 1 16,29 0-8-16,13-3-1 15,12-3-1-15,-3 1-3 16,-9-4-23-1,-13-4 9-15,-18-9 15 0,-11 0-8 16,0-4-22-16,-8 0 32 16,-22 0 59-16,-5 0-29 15,-5 2 1-15,2 2-16 16,2 1-10-16,7 2 9 16,6-5-14-16,13 3 0 0,10-5 4 15,0 0 10-15,6 0-2 16,33-5-12-16,14-15 7 15,7 0-20-15,4 0-2 16,-4-2-89-16,-4-4 27 16,-4-4 4-16,-10 2 63 15,-9-4 3-15,-4 1 7 16,-8 4 24-16,-5-4-4 16,-8 10 22-16,1 2 48 15,-5 6-67-15,3 3 21 16,-2 6 0-16,-3 0-24 15,-2 4 44-15,2 0-57 0,-2 0-6 16,3 0 10 0,-1 5 8-16,4 16-16 15,-2 7 26-15,-1 6-25 0,-3 4 18 16,0 6-22-16,0-1 0 16,-7 3-2-16,-6 0 15 15,-1-2-25-15,4-13 12 16,1-5-63-16,1-3 10 15,2-14-126-15,4-4-94 16,2-5-350-16</inkml:trace>
  <inkml:trace contextRef="#ctx0" brushRef="#br0" timeOffset="13970.11">25024 15749 886 0,'0'0'280'0,"0"0"-184"15,0 0-35-15,0 0-23 16,0 0-28-16,0 0-10 16,91-28 0-16,-66 30 4 15,-3 10-4-15,-1 2 0 16,-6-2 0-16,-7 2-11 16,0 4 13-16,-4-4-2 15,-4-5 0-15,0 4 2 16,0-1-2-16,-2-2 0 15,-8-6 0-15,6-4 6 0,4 0 10 16,0 0-5-16,0 0 26 16,10-22-15-16,11-4-12 15,8-4-10-15,5 2-18 16,4 2 8-16,2 6-75 16,4 8-40-16,3 8-105 15,-2 4-54-15,-2 0-135 16,-6 0 143-16</inkml:trace>
  <inkml:trace contextRef="#ctx0" brushRef="#br0" timeOffset="14646.37">25644 15727 125 0,'0'0'143'16,"0"0"41"-16,0 0-6 15,0 0-47-15,0 0-40 16,0 0 16-16,-14 40-88 0,14-40 28 16,0 0 20-1,0 0-7-15,0-4 11 0,-4-6-71 16,-3 1 0-16,-1 0-4 15,-2 5 14-15,-3 0-10 16,-3 4 0-16,1 0 6 16,-3 0-5-16,0 8-1 15,0 15 0-15,1 3-5 16,1 6 13-16,5 0-9 16,1-6 1-16,6-1 0 15,4-6-2-15,0-10 2 16,0-4-8-16,0-5-6 0,7-5-34 15,11-16 45-15,2-8-38 16,0 0 35 0,-2 2-8-16,0 3 14 15,-1 2 0-15,4 5 8 0,1 0 3 16,-2 7 6-16,-2 6 14 16,-7-2 10-16,-3 6 5 15,0 0-46-15,-4 6 4 16,3 12 8-16,-1 12 0 15,1 2-4-15,2-3-8 16,-2-6 7-16,1-5-6 16,-1-8-1-16,0-10 0 15,0 0 6-15,1 0 2 0,4-18-16 16,3-8 0 0,3-10-40-16,-3-4 24 0,4-8-33 15,-2-6 51-15,-1 0-11 16,4-5 27-16,0 11-10 15,-2 12 40 1,-3 14-3-16,-5 12 43 0,-8 6-54 16,-2 4 2-16,2 0-28 15,0 0 2-15,-2 26-2 16,0 6 0-16,0 12 9 16,0 5 1-16,0 5-10 15,0 0 0-15,-2-7 0 16,-7-2 4-16,0-12-4 15,5-10 0-15,-1-7-30 0,5-6 13 16,0-6-121 0,0-4-77-16,0-4-70 0</inkml:trace>
  <inkml:trace contextRef="#ctx0" brushRef="#br0" timeOffset="14853.74">25854 15669 673 0,'0'0'322'0,"0"0"-129"16,0 0-103-16,0 0-62 16,0 0-20-16,0 0 5 15,126-68-13-15,-97 55 0 16,-4 5 2-16,-10-2-12 16,-6 5 10-16,-4 1-23 15,-3 0-34-15,-2 4-101 0,0 0-121 16,0 0-304-16</inkml:trace>
  <inkml:trace contextRef="#ctx0" brushRef="#br0" timeOffset="16602.56">25989 15623 400 0,'0'0'314'0,"0"0"-167"16,0 0-30-16,0 0-45 15,0 0-8-15,0 0-64 0,-11-8 1 16,5 8-5 0,-4 5 12-16,-3 13 21 15,-1 3 17-15,4 0-10 0,1 8 22 16,5-3-57-16,4-3 18 16,0 2-17-16,2-1 9 15,11-6-11-15,3-10 0 16,-3-2 1-16,3-4 1 15,1-2 9-15,1 0-11 16,4-2 0-16,7-12-7 16,0-7 6-16,0-4-3 15,0 4-4-15,-2-6-6 16,-7 5-2-16,-3 0 16 16,0 4-8-16,-9 3 9 0,-1 2-1 15,-2 0 0-15,-5 4 1 16,0 1 1-16,0 2 3 15,0 2-5 1,0 4 0-16,-14 0-3 0,1 0 1 16,1 0 2-16,-1 14 0 15,3 4-7-15,-2 3 10 16,3 5-3-16,3 6 10 16,4 5-5-16,2-3 9 15,0-1-14-15,25-1 6 16,14-11 0-16,1-13 0 15,5-8-6-15,-3 0 0 0,-2-12-26 16,-5-17 16-16,0-3-8 16,-4 3 13-16,-5 3-9 15,-2 4 18-15,-3 4-4 16,-1 4 8-16,-5 6 2 16,-4 4 5-16,-3 1-1 15,-4 3-13-15,-2 0 8 16,0 0-8-16,0 0-1 15,-2 11 0-15,0-2-1 16,0 0 1-16,0-1 0 16,0 2 0-16,0-6-4 15,0 0 7-15,0-1-3 16,0-3 0-16,0 0 4 16,0 0-4-16,0 0 0 15,0 0 6-15,0 0 2 0,0 0-2 16,5 0-6-16,1 0 0 15,2-7 4-15,-2-5-4 16,0 2 0-16,-3-4 1 16,-1-4 1-16,-2 2-2 15,0 0 0-15,0 4-1 16,-7 2 10-16,-3 2-9 16,-4 8 0-16,3 0 0 15,-3 0-5-15,-3 0 5 16,-4 12 0-16,1 12-2 0,0 4 4 15,2 2-6 1,10-2 4-16,5 2 0 0,3-13-7 16,3-2 13-16,17-10-6 15,2-5 1-15,2 0 14 16,-1-23-14-16,-4-5-1 16,-1 2 2-16,-4-1-1 15,-1 0 3-15,-2 8-4 16,1 3 0-16,-6 11 12 15,1-1-2-15,-5 6-10 16,-2 0 9-16,2 6-19 16,-2 22 10-16,0 14 0 15,0 13 0-15,0 16 14 16,-6 6-17-16,-9-2 3 16,-2 6 0-16,5-5 3 0,-2 0 7 15,1-6-10 1,1-8 0-16,1-21 13 0,0-9-16 15,0-15 3-15,4-8 0 16,-4-9 15-16,0 0-10 16,-5-4 14-16,-2-22 17 15,1-14-31-15,5-10 9 16,6-17-14-16,6 0 1 16,0-4-2-16,13 7 4 15,14 6-3-15,6 1 0 16,3 7-3-16,8-2-6 15,4 10 9-15,-2 3-3 0,-1 8-18 16,-7 7 16-16,-9 8-3 16,-4 6 8-16,-10 2-9 15,-9 8 3-15,-1 0 6 16,-5 0 0-16,0 0-20 16,0 22 24-16,0-1-4 15,0 4 0-15,0-1 0 16,0-4-2-16,0-4 2 15,0-2 0-15,3-9-10 16,5-5 10-16,3 0 0 16,3 0-7-16,5-17-13 15,2-7 12-15,3-2-16 16,-1-4 2-16,-2 2 8 16,2 6 13-16,-5 4 1 0,-3 4 3 15,-1 2 6-15,-3 6 11 16,-2 6-14-16,-3 0 2 15,4 0-4-15,-4 18 7 16,1 10-11-16,-3 10 7 16,-4 12 2-16,0 8 4 15,0 6-13-15,-4 2 6 16,-7 1 2-16,2-9-4 16,0 0-4-16,2-3 0 15,-1-8 8-15,-2-11-15 16,4-8 7-16,-3-11 0 0,0-8-1 15,0-9 13 1,-4 0-12-16,-3-9 20 16,-2-28-10-16,4-7 21 15,6-3-31-15,8-8 0 0,0 1 5 16,2-3 4-16,27-1-9 16,7 0 0-16,4 4-23 15,4 4 3-15,6 2-57 16,-2 3-133-16,10-8-423 15</inkml:trace>
  <inkml:trace contextRef="#ctx0" brushRef="#br0" timeOffset="18020.75">28145 15566 344 0,'0'0'165'15,"0"0"-78"-15,0 0 23 16,0 0-38-16,0 0-40 16,0 0 19-16,100-246-32 15,-91 202 7-15,-4 8 35 16,-3 5-14-16,0 12 55 15,-2 6-22-15,2 8-37 16,-2 5 3-16,0 0-45 16,0 0 6-16,0 0-14 15,0 10-3-15,0 13 10 16,0 17 0-16,-15 9 7 16,-8 5 16-16,-1 13-21 15,-3-2 2-15,2 2 27 0,1 5-20 16,2 0-2-16,4 0 7 15,3 1-16-15,5-3 20 16,8-13-20-16,2-3 0 16,0-9-1-16,0-11 8 15,7-10-7-15,8-11 0 16,12-13 1-16,4 0 9 16,5-23-10-16,-1-9-5 15,-6-8-6-15,-13-4-8 16,-13 0 7-16,-3-7-1 15,-16 3-4-15,-18 8 5 16,-1-1 6-16,6 12 6 0,8 9 7 16,13 8 3-1,8 3 8-15,0 0-14 0,0-3 4 16,20 6-10-16,5-4 2 16,2 1 0-16,4 0-20 15,2 1 29-15,0-4-12 16,-1 2 3-16,-8 2 0 15,-6 2 0-15,-7 1 0 16,-4 2 0-16,-5 3-1 16,-2 0 14-16,0 0-19 15,0 0 6-15,0 10-13 16,0 14 3-16,0 3 5 16,2 5 5-16,0-6-2 0,5-3 12 15,2-9-11-15,-4-5 1 16,-1-9 0-1,3 0 18-15,-1 0-18 16,6-9 0-16,1-19-4 0,1-2-13 16,-1-7 8-16,-1-2-15 15,-2-1 16-15,-8 3-5 16,-2 6 7-16,0 8 6 16,0 12 7-16,0 2-2 15,0 9 20-15,0 0-16 16,0 0-1-16,0 9-16 15,-4 12 2-15,2 5 6 0,2 2 3 16,0 3 10-16,0-9-13 16,0 2 0-16,8-4 6 15,8-6 8-15,2-4-14 16,0-10 0-16,1 0 13 16,6 0-4-16,4-22-1 15,-2-6-8-15,0-7 1 16,0-1 6-16,-4 0-7 15,6-10 0-15,-2 4-2 16,0 4 20-16,-6 12-12 16,-11 8 17-16,-5 8-18 15,-5 10 13-15,-27 0-18 16,-15 10 0-16,0 11-12 0,11 11 14 16,15-1-8-1,14 5 1-15,2-8-34 0,0 2 34 16,18-10-30-16,3 1 13 15,2-12 15-15,-5 0-7 16,-7-4 14-16,-7-1 0 16,-4 4-8-16,0 3 1 15,0 7 14-15,0-1-7 16,0 0 43-16,0-3-35 16,9-4 20-16,5-2-8 15,3-8-13-15,12 0 34 16,10 0-35-16,9-26 2 0,6-2-8 15,0-6-2 1,-1 1 2-16,-2 1-55 16,-2-4-90-16,-5 2-381 15</inkml:trace>
  <inkml:trace contextRef="#ctx0" brushRef="#br0" timeOffset="18919.52">24467 16575 521 0,'0'0'189'0,"0"0"-78"16,0 0-46-16,0 0 38 16,0 0-2-16,0 0-30 15,56-62-9-15,-56 62-48 16,-23 0-6-16,-12 0 19 16,-13 7-22-16,-4 20-5 15,-4 5 0-15,4 1 7 16,12 2-7-16,18 0 0 0,15-3 2 15,7-6 1 1,29 1 1-16,20 0-4 16,11-1 5-16,-2-4 3 15,-11-2-16-15,-13-8 4 0,-19-3 4 16,-12-9-14-16,-3 5-2 16,0 2-14-16,-25-2 30 15,-8 5 33-15,-8-2 6 16,-7-2-22-16,5-1-10 15,3-2 13-15,9-3-18 16,8 0-2-16,12 0 0 16,9 0-18-16,2 0-26 15,2 0-44-15,29-12-187 0,16-8-378 16</inkml:trace>
  <inkml:trace contextRef="#ctx0" brushRef="#br0" timeOffset="19218.35">24792 16579 540 0,'0'0'286'0,"0"0"-116"16,0 0-68-16,0 0 1 16,0 0-19-16,0 0-66 15,3-22 3-15,-1 22-15 16,2 0-2-16,0 9 15 15,3 18-15-15,-5 4 6 0,1 10-8 16,-3 8 10-16,0-5-14 16,0 2 2-16,-3-6 0 15,-6-6 3-15,5-2-3 16,0-13-28-16,-1-7-25 16,3-3-45-16,0-9-59 15,-1 0-87-15,-1 0 7 16,-1-21-328-16</inkml:trace>
  <inkml:trace contextRef="#ctx0" brushRef="#br0" timeOffset="20233.15">24695 16786 656 0,'0'0'249'0,"0"0"-152"16,0 0-28 0,0 0-38-16,0 0-2 15,0 0-27-15,13 8 33 0,13 0 7 16,10-2-20-16,11-6-13 15,2 0 2-15,4 0-4 16,-1 0 0-16,-10-14-7 16,-4-1-11-16,-7-2-2 15,-9 4 13-15,-3-5 0 16,-9 8 0-16,-1-2 13 16,-3 7-14-16,-2 0 1 15,-4 5-2-15,0 0 1 16,0 0-8-16,0 0 9 15,0 0-2-15,0 0-7 16,-10 0 9-16,-9 0 0 0,-11 5 1 16,-1 5 6-1,0 7-3-15,-3 1 4 0,6 5-8 16,1-1 7-16,6 4-10 16,9-4 3-16,2-4 0 15,6 0 0-15,4-4 1 16,0-6-1-16,0-2 0 15,0-6-1-15,14 0 1 16,3-4 7-16,3-15-7 16,3-2-5-16,-6-4-31 15,3 4 26-15,-5 3 7 16,2 6 5-16,-4 5-2 0,-2 0 6 16,0 7 12-16,0 0 24 15,1 0-40 1,1 4 10-16,3 18 6 0,1 0-17 15,1 2 13-15,3 1-14 16,0-2 0-16,4-5 2 16,0-10 2-16,-1-8-4 15,0 0 0-15,1 0-3 16,-3-16-2-16,1-8-29 16,-6-6-16-16,-3-7 48 15,-3 5-5-15,-7 2 7 16,-2-1 0-16,-2 8 7 15,0 5-7-15,0 6 8 0,0 10 5 16,0 2 11 0,-4 0-24-16,-9 0 0 0,-1 19-7 15,3 3 2-15,7 0 1 16,4 1 4-16,0-10 0 16,0-3-9-16,0-6 6 15,6-4 3-15,3 0 21 16,1 0-20-16,0 0 18 15,1-9-19-15,1 4 0 16,-1-4 6-16,-3 5-6 16,4 4-1-16,-1 0 0 15,3 9-18-15,-3 17 18 16,-1 10-15-16,-5 10 16 16,-2 3 15-16,-3-6-8 15,0-7-4-15,0-4 20 0,-16-6-23 16,-7-8 32-16,4-4-7 15,-6-2-2-15,5-10 15 16,7 3-33-16,1-5 17 16,6 0 15-16,-1-23-18 15,5-9 4-15,2-4-23 16,0-12 0-16,15 2-4 16,14-3 3-16,2 2-19 15,3 9-9-15,0 3-41 16,1 9-10-16,3 12-206 15,-2 0-228-15</inkml:trace>
  <inkml:trace contextRef="#ctx0" brushRef="#br0" timeOffset="20622.05">25806 16677 670 0,'0'0'211'0,"0"0"-136"15,0 0-28-15,0 0 1 16,0 0-30-16,0 0 14 15,-13 28 31-15,24-24-36 16,5 1 3-16,1-1 14 16,2-4-42-16,2 0 25 15,2 0-27-15,-3-4 5 16,-2-11 6-16,0-2-7 16,-7 0-4-16,-2 3 0 0,-5-4-8 15,-4 9 7 1,0-3 1-16,0 1 0 0,-8 8-6 15,-17 3 4-15,-14 0 2 16,-5 3-1-16,-3 20 1 16,1 9 0-16,8 3 5 15,11 5 8-15,13 1 26 16,14-2-37-16,0-8 22 16,21-4-5-16,16-4-16 15,11-13 14-15,8-2-17 16,2-8-9-16,4 0-10 15,-2-22-106-15,-2-6-182 0,-3-10-560 16</inkml:trace>
  <inkml:trace contextRef="#ctx0" brushRef="#br0" timeOffset="21071.79">26330 16699 497 0,'0'0'329'15,"0"0"-188"-15,0 0-65 16,0 0-5-16,0 0 46 16,0 0-49-16,-24 0-41 15,44-12-27-15,4 7 8 16,1-4-8-16,2 6 0 0,0 3 3 16,-4 0-13-1,-2 0 10-15,-7 3 0 0,-10 19-7 16,-4 1 10-16,0 8-3 15,-25-1 0-15,-14 2 5 16,-9-1-4-16,4-7-1 16,13-7 0-16,15-8 5 15,16-6 2-15,0-3-13 16,18 0 6-16,16-7 0 16,5-12-1-16,-1 6-2 15,-5 5 3-15,-4 8-4 16,-6 0 6-16,-10 0-5 0,-6 0 2 15,-7 0-5 1,0 12 6-16,-4 2 11 16,-23 0 17-16,-4 0 25 15,-6-1-46-15,2-8 2 0,6-1-9 16,10-4-2-16,14 0-17 16,5-6-94-16,36-17-277 15</inkml:trace>
  <inkml:trace contextRef="#ctx0" brushRef="#br0" timeOffset="21589.87">27638 16804 300 0,'0'0'394'15,"0"0"-268"-15,0 0-76 0,0 0 14 16,0 0 23-16,0 0-58 16,52-141 2-16,-36 102-30 15,-3-2 1-15,-1 1 27 16,-4 0-20-16,-1-1 4 16,-3 6 23-16,0 9-25 15,-4 8 12-15,0 10 5 16,0 3-3-16,0 5-1 15,0 0-24-15,0 0 0 16,0 0-8-16,0 0 6 16,0 5 0-16,0 3 2 15,-4-3 0-15,-2 4 2 16,1-2-2-16,-1 4 0 16,1 1-6-16,-2-3-9 0,-4 4-102 15,-5 0-116-15,-5-6-382 16</inkml:trace>
  <inkml:trace contextRef="#ctx0" brushRef="#br0" timeOffset="22517.71">26346 16910 35 0,'0'0'109'15,"0"0"0"-15,0 0 60 16,0 0-31-16,0 0 11 16,0 0-35-16,-16 5-25 15,16-5-3-15,0 0-23 16,0 0 1-16,0 0 29 15,0 0-41-15,18-9-9 0,7-5-43 16,8 5 0-16,-2 0-1 16,1 4 1-16,1 5 0 15,-2 0-3-15,-2 14 2 16,-6 13-3-16,-13-1 4 16,-7 6 0-16,-3-1-2 15,-11 8 2-15,-18-3 0 16,-7 1 37-16,-5-6-26 15,2 0 13-15,-1-9-7 16,4 0-7-16,5-8 10 16,9-10-15-16,8-2-5 15,9-2 29-15,3 0-13 16,2 0 31-16,0-2-9 16,0-10-38-16,0 1 39 0,0 4-29 15,0 2 3-15,5 2-3 16,-1 1 3-16,-4 2-12 15,3 0-1-15,-3 0 1 16,0 0-7-16,0 0 6 16,0 0 0-16,0 0-7 15,0 0 10-15,0 0-3 16,0 0 0-16,0 0 2 16,0 0-6-16,0 0 4 15,0 0 0-15,0 0 0 16,0 0-3-16,0 0-1 0,0 0 4 15,4 0-61 1,5 0 7-16,11 0-29 16,16 0-78-16,12 0-453 0</inkml:trace>
  <inkml:trace contextRef="#ctx0" brushRef="#br0" timeOffset="23300.39">27804 16455 142 0,'0'0'230'0,"0"0"-76"16,0 0-4-16,0 0-31 15,0 0-21-15,0 0 9 16,13-86-29-16,-13 82-10 16,0 4 2-16,0 0-42 0,0 0 22 15,0 0-26-15,0 0-19 16,0 0-5-16,0 0-4 15,0 0-1-15,-9 4 0 16,-11 14 10-16,-4 10-5 16,-3 7 0-16,2 6 0 15,-4 8 37-15,5-2-29 16,3 3 7-16,4 4 4 16,6-1-11-16,6-7 4 15,5-6-2-15,0-14-9 16,5-4 13-16,17-8-10 15,3-6-4-15,8-8 14 16,2 0-2-16,4-5-6 16,-3-16-6-16,-3-1-53 15,-8 0 17-15,-10 0-96 0,-13-2-201 16,-2-7-387-16</inkml:trace>
  <inkml:trace contextRef="#ctx0" brushRef="#br0" timeOffset="23468.35">27511 16677 433 0,'0'0'305'0,"0"0"-155"16,0 0-46-16,0 0 53 0,0 0-76 15,0 0-48 1,29 0-14-16,10-7-11 16,12 0-8-16,9 3-84 0,4 1-91 15,1-6-204-15,-5 3-172 16</inkml:trace>
  <inkml:trace contextRef="#ctx0" brushRef="#br0" timeOffset="24883.54">28051 16721 68 0,'0'0'151'0,"0"0"-58"16,0 0-21-16,0 0 13 15,0 0 26-15,0 0-41 16,-6 41-25-16,6-41 17 15,0 0-10-15,0 0 22 0,0 0-28 16,0 0-26-16,0 0 20 16,0 0-21-16,0 0 31 15,0 0 14-15,2 0-30 16,4-13-15-16,3 0-14 16,-2-2-3-16,-2-1 11 15,-5 2-7-15,0 0-6 16,0 0 0-16,0 7 4 15,-7-2-2-15,-9 7-2 16,-4 2 2-16,-2 0 0 16,-5 11 7-16,3 10-8 15,1 11 2-15,4 3 4 16,5 0-3-16,5-3-4 16,7-6 0-16,2-3-5 0,0-14 3 15,0 0 0-15,0-4 2 16,9-5 7-16,1 0 21 15,4-17-28-15,3-1-25 16,6-5 4-16,0 0-9 16,3 0 30-16,1 6 0 15,0 0 1-15,-1 8-1 16,-3 4 29-16,-5 5-15 16,-5 0 19-16,-4 13-31 15,2 6 10-15,0 8 7 16,1-1-17-16,-1-8 11 0,-1-4-4 15,0-2-2 1,-1-10 17-16,1-2-24 0,4 0 22 16,1-2-8-16,6-16-3 15,-1-8-7-15,0-6-4 16,0 1 0-16,5-8-7 16,-1 2 12-16,-2 5-5 15,-4 2 0-15,-5 13 7 16,-9 2 4-16,-4 11 11 15,0 4-17-15,-4 0-3 16,-15 0-2-16,-2 0 0 16,8 10-1-16,8 6-21 15,3-2 14-15,2 0-12 16,0-2 10-16,0-1 0 0,12-4-7 16,1-5 17-16,1 6-8 15,-4-4 5-15,-3 6-1 16,-3 2 3-16,4 10 1 15,-2 1 12-15,1 0-10 16,-1 4 22-16,3-10-8 16,2 2-10-16,5-7 0 15,4-6-6-15,5-6 0 16,4 0 9-16,2 0-9 16,0-18-9-16,5-8-40 15,-3 1-60-15,4-1-35 16,2-4-25-16,-1 2 37 15,-1 3 76-15,-3 0 56 0,-5 4 15 16,-11 2 48-16,-7 7 47 16,-7 5-4-16,-4 0-28 15,0 3-29-15,0 0-7 16,-6-1-38-16,-7 5-2 16,-6 0 9-16,-1 0-9 15,-4 0 9-15,-3 0-10 16,1 21 0-16,1 4 19 15,7 0-14-15,5-3-6 16,6 1 0-16,5-6 6 16,2-7-15-16,0-5 9 15,7-5 0-15,13 0 5 0,2-5 5 16,4-13-10 0,-1-3 0-16,0-2-14 0,-6 5 14 15,-5 4 0-15,-1 4 4 16,-3 6 25-16,-6 1-18 15,0 3 12-15,1 0-23 16,-1 3-1-16,2 20 1 16,0 12 13-16,-6 11-7 15,0 11 24-15,0 3-24 16,0 6 4-16,-3-4 3 16,-12-8-7-16,-4-1 2 15,0-7-8-15,-2-7 3 16,1-8-2-16,1-13 10 15,0-4-11-15,4-10 11 16,6-1-8-16,2-3 14 0,-1 0-1 16,1-3 3-1,-5-20 12-15,4-2-26 0,6-12 3 16,2-7-8-16,0-2 6 16,0-1-12-16,10-4 6 15,11-2-12-15,1 7 11 16,5 7-46-16,-1 3 10 15,3 5-14-15,2 9-113 16,0 4-102-16,8 4-287 16</inkml:trace>
  <inkml:trace contextRef="#ctx0" brushRef="#br0" timeOffset="25586.14">29206 16637 330 0,'0'0'268'0,"0"0"-160"16,0 0 30-16,0 0-35 15,0 0-77-15,0 0 15 16,2 0-37-16,-2 0-2 16,0 0 11-16,2 0-12 15,2 0-1-15,4 0 34 16,1 0-4-16,3 0 40 16,5-10-41-16,-2-2-18 15,1-2-2-15,-6-4-9 16,2 1-15-16,-10-2 10 15,1-1 10-15,-3 6-9 0,0 4 4 16,0 2 0 0,0 2 1-16,0 6-1 0,-12 0 0 15,-8 0-6-15,0 10 15 16,3 8 1-16,3 5-2 16,7 3 0-16,3 1 33 15,4 4-33-15,0 1 12 16,7-2-17-16,19-2 3 15,6-11-6-15,3-4 5 16,3-12 1-16,-1-1 15 16,4-9-21-16,-1-18-3 15,-2-9-3-15,-2-4-21 16,-5-6 18-16,-2 2 0 16,-5-4 9-16,-1-6 2 0,-3-4 11 15,-3-5-13-15,4 5 16 16,-8 14-12-16,0 17 24 15,-6 8-16-15,-5 12-2 16,-2 7 22-16,0 0-25 16,0 0-6-16,0 0-1 15,0 0-6-15,0 17 1 16,-4 9 5-16,-9 15 0 16,-3-2 2-16,1 12 10 15,-4-3-11-15,1-4 2 16,5 6 7-16,-3 0 6 15,5-6-16-15,3-4 3 16,3-8 2-16,5-9 1 0,0-7-6 16,0-11 0-1,24-5 4-15,5 0 6 0,6-9-10 16,-4-22-12 0,-5-1 10-16,-6-4-63 0,-4-4-41 15,-9-4-178-15,-3 0-192 16</inkml:trace>
  <inkml:trace contextRef="#ctx0" brushRef="#br0" timeOffset="25750.05">29716 16348 484 0,'0'0'264'0,"0"0"-19"0,0 0-62 16,0 0-142-1,0 0-29-15,0 0-11 0,148-67-2 16,-124 52-22-16,-8 1-46 15,-6 6-57-15,0 4-232 16</inkml:trace>
  <inkml:trace contextRef="#ctx0" brushRef="#br0" timeOffset="26970.23">29758 16485 595 0,'0'0'136'0,"0"0"-43"16,0 0 30-16,0 0-78 16,0 0-19-16,0 0-26 15,-8 35 0-15,1-8 46 16,3 1-26-16,2 4 26 16,2 6-6-16,0-6-26 15,0-4 18-15,11-5-31 16,7-11 0-16,1-12 19 15,8 0-15-15,4-12 21 16,1-12-26-16,-6-10 1 16,-3 1-9-16,-8 3-4 15,-3 2 12-15,-1 3-13 16,2-2 19-16,5 8-6 16,-2 2 0-16,-1 7 2 15,-4 6 9-15,-4 0-4 0,-5 4-2 16,-2 0-5-16,0 0-4 15,0 16 4-15,0 8 20 16,0 3-19-16,0-1 35 16,0 1-32-16,0 4-1 15,0-10 8-15,0-1 1 16,0-3-12-16,0-8 0 16,5-5 0-16,-1-4 12 15,0 0-7-15,5 0-4 16,5-4 6-16,1-10-7 0,1 0 0 15,-1-2-4 1,-1 2-2-16,-1 0-2 16,3 2 8-16,-1 6 0 15,-1-2 1-15,1 4 8 0,-3 4-3 16,-3 0-2-16,-5 0 1 16,-2 4 3-16,0 15-8 15,0 2 0-15,-2-3 6 16,0-4 4-16,3-6-12 15,-1-4 2-15,1 1 0 16,1-5 8-16,0 0-6 16,7 0-2-16,7-19 0 0,2-3-7 15,5-7-2 1,1 0-11-16,-1 0 9 0,-2 4-1 16,-6 9 12-16,-5 6 0 15,1 2 34-15,-5 8-26 16,6 0 16-16,-1 8-17 15,-1 14-1-15,1 0 17 16,-2 2-23-16,-2-2 0 16,0-8-2-16,0-2 6 15,0-4-8-15,4-6-5 16,3-2-12-16,4 0 19 16,6 0-27-16,3-5-8 15,3-12 16-15,-1 3-31 16,2-8 52-16,1 0 0 15,-1-2 0-15,-4 2 17 0,-4-4-7 16,-11 8-1-16,-6 4 23 16,-8 2-28-16,0 6 13 15,-6 2-17-15,-21 4 6 16,-4 0-19-16,2 0 13 16,6 8 0-16,10 2-6 15,9 4 6-15,4 0-1 16,0 2-3-16,0 7 4 15,0 9 2-15,8-1-2 16,-1 10 0-16,-1-2-8 16,1 5 18-16,0 1-10 15,2-1 0-15,-5-3 3 16,-2-10-6-16,-2-4 3 16,0-15 0-16,0-5-10 0,-4-3 23 15,-7-4-13-15,-7 0 6 16,1 0 17-16,-4-6 19 15,7-11-28-15,8-10 13 16,6-13 22-16,6-4-39 16,26-10 6-16,6-5-15 15,6 5 5-15,2-4-2 16,0-2-4-16,1 0-21 16,-9 2 11-16,-9 5-56 15,-18 9 4-15,-11 12-103 16,-18 4-339-16</inkml:trace>
  <inkml:trace contextRef="#ctx0" brushRef="#br0" timeOffset="27132.13">30383 16226 653 0,'0'0'521'0,"0"0"-454"16,0 0-16-16,0 0-51 15,0 0-88-15,0 0-230 16,181 4-402-16</inkml:trace>
  <inkml:trace contextRef="#ctx0" brushRef="#br0" timeOffset="27485.22">31348 16194 718 0,'0'0'117'0,"0"0"18"16,0 0-36-16,0 0-43 16,0 0 8-16,0 0-50 15,111 215 17-15,-111-104-6 16,-4 6-17-16,-50-1 2 16,-32-13-10-16,-36-13 0 15,-30-16 11-15,-27-15-11 16,-11-18-27-16,-1-7-101 15,10-15-218-15</inkml:trace>
  <inkml:trace contextRef="#ctx0" brushRef="#br0" timeOffset="28436.46">20058 15731 201 0,'0'0'195'16,"0"0"-98"-16,0 0-3 15,0 0 19-15,0 0-1 16,0 0 44-16,69-86-55 16,-69 86-21-16,0 0-72 0,0 0 16 15,-23 2-21-15,-13 28 25 16,-13 20-13-16,-6 20 39 15,1 28-47-15,9 23 21 16,22 28-1-16,23-2-18 16,15-4-1-16,45-15-8 15,29-29-12-15,27-19 5 16,27-22-80-16,17-26-84 16,1-32-175-16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8:48:59.9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2041 1852 1 0,'2'0'48'16,"0"0"26"-16,-2 0 65 15,3 0-26-15,0 0 0 16,-3 0-11-16,0 0-43 16,0 0-7-16,0 0-52 15,2 0 5-15,0 7-12 0,0 5 3 16,0 0 4-16,1 1 6 15,-3 1 1 1,2-6-1-16,-2 1 4 0,0-6-9 16,0-3 15-16,0 0-8 15,0 0-4-15,0 0 42 16,2 0-15-16,-2 0 42 16,2-7-29-16,2-13-41 15,1 0 13-15,0-3-16 16,-3 5 0-16,-2 0 0 15,0 4 6-15,2 2-6 16,-2 5 0-16,0 0 4 16,0 5 12-16,0-2-13 0,0 4 10 15,0-1-13 1,0 1 4-16,0 0-5 16,-16 0 1-16,-3 17 0 0,-6 8-5 15,2 8 5-15,-1 10 0 16,1 11 8-16,4 6-1 15,3 8 12-15,5-4-8 16,2 1-9-16,7-10 14 16,2-11-16-16,0-7 0 15,0-11-1-15,4-8 1 16,9-8 0-16,4-8 5 16,2-2 9-16,6 0 27 15,4-24-39-15,0-10 1 16,-2-4-6-16,-3 0-8 0,-6 1 11 15,-2 8-4 1,-3 0 9-16,-4 10-3 0,-5 4-2 16,1 6 0-16,-3 4 10 15,-2-1-6-15,0 4-8 16,0 2 2-16,0 0-30 16,0 0 32-16,0 6-30 15,-2 16 30-15,-10 3-3 16,3 0 11-16,3 6-8 15,2-4 0-15,1 4 7 16,3-6-12-16,0 0 5 16,0-4 0-16,3-9 2 15,7-3-2-15,2-7 0 16,3-2 8-16,3 0-1 0,4-16 6 16,-2-11-13-16,1 1-5 15,-2-9-8-15,2 0-20 16,-1 3 6-16,-5 2 23 15,1 7-33-15,-7 4 37 16,-5 6 0-16,-2 4 3 16,0 6-13-16,-2 3 10 15,0 0-23-15,0 9-3 16,0 15-13-16,0 1 39 16,-4 5 11-16,-2-2-6 15,-3-1 18-15,2 6-17 0,2-3-5 16,3-2 11-1,0-2-1-15,2-6-8 16,0-4-3-16,0-6 10 0,0-6-27 16,4-4 37-16,12 0-18 15,2 0 33-15,2-16-24 16,3-7-6-16,-4-6-5 16,4-3 15-16,-3-4-11 15,-1 2-4-15,0 0 0 16,-1 3-1-16,-7 7 9 15,-5 10-8-15,-4 6 0 16,-2 4 0-16,0 4-1 16,0 0 1-16,0 0-22 15,0 0 9-15,0 0 6 16,0 10 7-16,0 4 0 0,0 7-4 16,0-1-9-1,12 8 13-15,7 0 0 0,-2 0-9 16,-5-3 18-16,-7-8-9 15,-5-1 0-15,0-3 3 16,-9-1 43-16,-16-1-35 16,-4-1-5-16,-2-2 27 15,4-2-23-15,6 0-10 16,0-1 0-16,11-5 7 16,3 0-19-16,7 0 12 15,0 0-48-15,0 0 22 16,22-15-184-16,7-7-193 0,4-6-9 15</inkml:trace>
  <inkml:trace contextRef="#ctx0" brushRef="#br0" timeOffset="418.76">2782 1969 407 0,'0'0'224'0,"0"0"-107"16,0 0-19-16,0 0-36 15,0 0-50-15,0 0-12 16,4-27-2-16,-2 32-9 16,-2 19-6-16,2 10 33 15,1 7-16-15,-3 5 18 16,0 5-8-16,0 0 4 16,0-3-11-16,0-5 7 0,0-6 0 15,0-8-10-15,0-12-1 16,-3-8-31-16,-3-4-70 15,-4-5-12-15,-3 0 21 16,-5-6-23-16,-3-16-63 16,-6-2 40-16,2-4 120 15,5-1 19-15,9 5 112 16,9 2 75-16,2 7 44 16,0 2 8-16,0 5-55 15,2 2-107-15,16-3-34 0,8 0-20 16,7 4-11-1,6 0-12-15,-4 1 0 16,3 4-33-16,0-1-8 16,5 1-143-16,1 0-64 0,1 0-190 15</inkml:trace>
  <inkml:trace contextRef="#ctx0" brushRef="#br0" timeOffset="741.51">3341 2155 49 0,'0'0'108'0,"0"0"23"0,0 0 75 16,0 0-29-16,0 0-36 15,0 0 17-15,11-48-107 16,-11 47 30-16,0 1-10 15,0 0-55-15,0 0 27 16,0 0-42-16,0 0 5 16,0 0 15-16,3 0-21 15,-3 1-3-15,0 22-5 16,0 9 8-16,0 12-4 16,0 6 4-16,0 1-14 15,-5 2 7-15,0-4-146 16,5-14-65-16,0-15-246 0</inkml:trace>
  <inkml:trace contextRef="#ctx0" brushRef="#br0" timeOffset="1301.72">3698 2189 482 0,'0'0'239'16,"0"0"-58"-16,0 0-99 15,0 0 19-15,0 0-29 16,0 0-41-16,73-66 34 16,-71 64-40-16,-2 2 11 15,0 0-10-15,0 0-16 16,0 0-14-16,0 5 4 16,0 17 0-16,0 11-10 0,0 8 14 15,0 3-4-15,0 0 0 16,-2-3 5-16,-2-8-5 15,2-8 0-15,-1-8 4 16,3-8-5-16,0-9 1 16,0 0-10-16,0 0-1 15,7-9-10-15,11-17-18 16,-3-6-32-16,-3-6-35 16,-3-4 40-16,-5 0-48 15,0-5 25-15,-4 10 76 16,0 5 13-16,0 8 9 15,0 10 60-15,0 9-34 0,0 3 34 16,0 2-59 0,0 0-3-16,0 0-14 0,0 0-8 15,7 4 14-15,17 14 1 16,10 5 17-16,9 2 28 16,-6 4-31-16,-3-1-7 15,-14-2 36-15,-13-3-39 16,-7 0 27-16,-3-2 20 15,-30 4-17-15,-10-4 22 16,-8-9-56-16,2-1 2 16,7-11-12-16,9 0-93 15,15 0-69-15,15-16-142 16</inkml:trace>
  <inkml:trace contextRef="#ctx0" brushRef="#br0" timeOffset="2142.67">1802 2583 209 0,'0'0'148'0,"0"0"-103"16,0 0-6-16,0 0 91 15,0 0 27-15,0 0-73 16,-4 0-34-16,29 0-44 15,13 0 3-15,17 0 53 0,22 0-20 16,25 0-15-16,23 0 53 16,26 0-46-16,28 0 12 15,10 4-21-15,14 1-19 16,0 4 6-16,-14-1-12 16,-12 5 0-16,-19 1 1 15,-18-4 3-15,-20 3-4 16,-17-8 0-16,-20 2 12 15,-14-3-12-15,-13-2 13 16,-14-2-3-16,-11 0 56 16,-13 0-49-16,-9 0 15 15,-5 0-10-15,-2 0-5 16,-2 0-6-16,0 0-11 0,0 0 4 16,0 0 6-1,2 0-10-15,-2 0 0 0,2 0-1 16,-2 0-12-16,0 0-12 15,5 0-65-15,2 0-165 16,8 0-247-16</inkml:trace>
  <inkml:trace contextRef="#ctx0" brushRef="#br0" timeOffset="6609.65">7037 2067 13 0,'0'0'55'0,"0"0"-16"16,0 0 7-16,0 0-13 16,0 0 6-16,0 0-19 15,0 0-7-15,2-24 18 0,-2 22 18 16,0-5-38-1,0 7 25-15,0 0 15 0,0-3-27 16,0 3 16-16,0 0-9 16,0 0-13-16,0 0 22 15,0 0-16-15,0 0 1 16,0 0 39-16,0 0-29 16,0 0-2-16,0 0-16 15,0 0-12-15,2 0-10 16,-2 6-14-16,0 20 19 15,0 12-8-15,0 6 13 16,0 0-5-16,0 1 0 16,0-6 12-16,-6-7-12 15,-1-6 0-15,0-6 1 16,5-8-1-16,-2-3 6 0,1-5-10 16,1-4 4-16,0 0-104 15,2 0-48-15,0-4-29 16</inkml:trace>
  <inkml:trace contextRef="#ctx0" brushRef="#br0" timeOffset="6942.46">7054 1918 329 0,'0'0'199'0,"0"0"-96"16,0 0-48-16,0 0 0 0,0 0-21 15,0 0-16-15,77-73-10 16,-44 73 0-16,0 0-8 16,-1 0 0-16,-8 10 17 15,-6 2-17-15,-7 4 0 16,-9-1-5-16,-2 5-3 16,0 3 8-16,-20-1 24 15,-7 3 11-15,-4-4-15 16,2-3 23-16,3-2-42 15,4-2 12-15,3-2-13 16,8-6 8-16,7 0-18 16,2-6-15-16,2 0-78 15,0 0-1-15,19 0-118 16,10 0 14-16</inkml:trace>
  <inkml:trace contextRef="#ctx0" brushRef="#br0" timeOffset="7339.23">7637 1895 31 0,'0'0'149'0,"0"0"-16"15,0 0-1 1,0 0 8-16,0 0-52 0,0 0-30 16,0-9-9-16,0 9-37 15,0 0-10-15,0 0-4 16,0 0 3-16,0 0-1 16,-10 9 27-16,-5 10-20 15,-5 8 25-15,-3 11-15 16,2 6-1-16,-4 10 33 15,7 2-35-15,5 0 1 16,9-1-4-16,4-7-7 16,0-6 3-16,0-6-7 15,8-4 6-15,13-8-7 16,2-6 1-16,8-10-76 0,6-8-46 16,1 0-144-16,-3-17-208 15</inkml:trace>
  <inkml:trace contextRef="#ctx0" brushRef="#br0" timeOffset="7629.06">7757 2080 320 0,'0'0'204'0,"0"0"-114"15,0 0-3-15,0 0-35 16,0 0 16-16,0 0-39 16,67-34-23-16,-31 31 7 15,-3 1-10-15,-2-2-2 16,-2 1 3-16,-2 3 2 16,-10 0-6-16,-3 0 0 15,-3 0-9-15,-1 0-20 16,-4 0-144-16,-4 0-92 15,-2 0-36-15</inkml:trace>
  <inkml:trace contextRef="#ctx0" brushRef="#br0" timeOffset="7872.92">7928 2037 162 0,'0'0'159'15,"0"0"-17"-15,0 0-30 16,0 0-37-16,0 0 21 15,0 0-45-15,0-23 26 16,0 23-5-16,0 0-32 16,0 0-9-16,0 0-31 15,0 20-10-15,-2 15-6 16,-6 15 23-16,-4 4-7 16,3 0 0-16,5-5-6 15,0-8-3-15,4-7-62 16,0-8-42-16,0-7-70 15,0-11-101-15</inkml:trace>
  <inkml:trace contextRef="#ctx0" brushRef="#br0" timeOffset="9613.16">8742 2176 167 0,'0'0'203'0,"0"0"-203"0,0 0-8 16,0 0-27-16,0 0 26 16,0 0 9-1,25-7 3-15,-25 5 47 0,0-1 55 16,0-2-56-16,0 3-34 15,0 0 10-15,0 0-23 16,0 1 31-16,0-1-6 16,0 0 16-16,0 2 12 15,0 0-34-15,0 0 10 16,0 0 24-16,0 0-24 16,0 0 1-16,0 0-32 15,0 0 0-15,0 0-25 0,0 0-111 16,0 0-202-16,-14 0 65 15</inkml:trace>
  <inkml:trace contextRef="#ctx0" brushRef="#br0" timeOffset="11738.49">8209 2181 172 0,'0'0'76'15,"0"0"-7"-15,0 0-28 16,0 0-30-16,0 0 8 16,0 0-13-16,7-1 33 0,-4 1 45 15,-3 0-47 1,0 0-6-16,0 0-31 0,0 0-2 16,0 8-2-1,4 3 4-15,-4 0 0 0,2-4 3 16,0 2 1-16,-2-4-4 15,0-1 0-15,0 0 4 16,0-4 6-16,0 0-5 16,0 0 2-16,0 0 34 15,0 0-8-15,0-13-11 16,0-3-22-16,-2 0 0 16,-4-1-5-16,-4 4 9 15,1 2-4-15,5 1 38 16,-2 5-38-16,1-2 22 0,-2 6-9 15,-2-2-6-15,-2 3-12 16,-5 0 5-16,3 0 0 16,-3 3-13-16,1 10 11 15,1 3 2-15,-1 6-4 16,1-2-8-16,-1 6 12 16,1 1 0-16,1-3 0 15,3 3 0 1,2-8 0-16,6-3 0 0,2-2-4 15,0-5 3-15,0-4 0 16,0-3 2-16,7-2 1 16,8 0 28-16,4 0-29 15,2-14 7-15,4-6-8 16,-2-2-3-16,-3 0 3 16,-3 1 0-16,-5 6 4 0,-1-2 8 15,0 8-10 1,-5 1 14-16,1 1 20 0,-2 5-28 15,-5 2 25-15,4 0-33 16,-2 0 3-16,3 0-14 16,1 17 13-16,4 2-2 15,-2 5 1-15,3-4 11 16,-1 1-12-16,3-5 0 16,-5-6 5-16,2-4 0 15,1-4 5-15,-3-2-6 16,6 0 49-16,1-8-36 15,1-13 1-15,-3 0-13 0,-1-6-1 16,-3 0 10-16,-3 0-6 16,-4 1-7-16,3 6 42 15,-5 8-42 1,2 5 55-16,-2 5-16 0,0 2-24 16,0 0-8-16,0 0-8 15,0 0-28-15,-2 5 23 16,-9 7-14-16,4 1 13 15,7-4-36-15,0 0-3 16,0-4 34-16,0 4-29 16,0-1 18-16,9-1 18 15,9 0-21-15,0-3 23 16,-2 0 1-16,-1-4 2 0,-4 0-3 16,0 2 5-16,-2 1-3 15,0 6 7 1,0 1-2-16,2 2-5 0,-1 2 0 15,-2-1 9-15,-1-6-7 16,3-3-2-16,2-4-11 16,3 0 0-16,4 0-74 15,3-4-24-15,2-10-50 16,3 0-34-16,-3-2 97 16,3 0 86-16,-6-2 10 15,-6-3 102-15,-1 2 4 16,-8-4 20-16,-4 2-38 0,-2-2-26 15,0 3-3-15,0 5-35 16,-14 3-21-16,-3 5-3 16,-3 7 1-16,-2 0-1 15,2 0 0-15,-1 14-15 16,4 8 11-16,3 2-4 16,3 5 8-16,5-2-5 15,1 1 6-15,2-3-1 16,3-6 0-16,0-4-8 15,0-11-3-15,10-4-2 16,7 0 13-16,4-2 36 16,1-17-32-16,0-5 2 15,-2 1-6-15,-2 0 15 0,-2 0 0 16,-3 5 25 0,-2 1-24-16,-4 5 45 0,-1 4-50 15,0 4 11-15,-4 4-22 16,4 0-2-16,1 0-5 15,-1 24 5-15,2 11 4 16,-6 9 6-16,-2 7-6 16,0 7-2-16,0 3 9 15,-6-1 0-15,-2-2-9 16,-3-5 0-16,1-9 3 16,0-10-4-16,-1-12 1 15,-1-10 0-15,1-7 29 16,0-5-23-16,0 0 48 0,0 0-3 15,2 0-15-15,0-20 31 16,2-7-35-16,7-9-12 16,0-7 21-16,0-3-38 15,14-2 10-15,12 2-13 16,7 4 4-16,2 1-14 16,0 6-18-16,-1 5-41 15,-3 3-1-15,-2 8-175 16,-2 0-112-16</inkml:trace>
  <inkml:trace contextRef="#ctx0" brushRef="#br0" timeOffset="12519.56">9050 2143 91 0,'0'0'277'16,"0"0"-151"-16,0 0-71 15,0 0-52-15,0 0-3 16,0 0 0-16,-11 5 7 15,11 0 36-15,0 1-10 16,0 1-12-16,0-4 30 16,0 1-18-16,0-1-12 15,0-3 4-15,4 0-3 16,1 0 28-16,3 0-11 16,2-5-33-16,-4-7 27 15,-1-4-30-15,-3 3 4 16,2-6 4-16,-4 3-9 0,2 4 18 15,-2 0-8-15,0 6-5 16,0 4 41-16,0-1-39 16,0 3-9-16,0 0-8 15,-2 3-21-15,-11 14 28 16,-1 4 0-16,3 4 1 16,3 2-15-16,6 4 15 15,2-5 0-15,0-1 0 16,0-4 7-16,13-6-7 15,7-6 0-15,2-7 1 16,4-2 15-16,6-4-13 16,-3-18-3-16,0-7 8 15,-5-2-1-15,-3-6-7 16,-6-3 0-16,-3-6-7 16,-4 2-4-16,1 3 3 0,-5 9 8 15,0 11 2 1,4 4 10-16,-6 9 3 0,0 7 5 15,-2-1-18-15,0 2 12 16,0 0-14-16,0 0-21 16,0 3 20-16,0 17-23 15,0 15 24-15,0 5 0 16,-2 4 2-16,0 4-6 16,-2-4 4-16,-2 0 0 15,0-5-3-15,-1-9 3 0,1-6-8 16,-4-6-21-16,2-9-16 15,1-4 2-15,-4-5-38 16,-2 0 76 0,-5-3 1-16,-2-16 8 0,4-3 0 15,3 0 9-15,6-2-5 16,7 3 72-16,0 2-16 16,0 1-5-16,20-1 10 15,4 2-28-15,6 0-22 16,3 0-19-16,2 8-8 15,10-1-69-15,5 2-112 16,0-4-343-16</inkml:trace>
  <inkml:trace contextRef="#ctx0" brushRef="#br0" timeOffset="12831.39">9652 2075 475 0,'0'0'296'0,"0"0"-139"15,0 0-66 1,0 0 10-16,0 0-90 0,0 0-8 16,33-44-3-16,-10 42-52 15,1 2-10-15,0 0-31 16,1 5-69-16,-5 12-68 16,-5 1-100-16</inkml:trace>
  <inkml:trace contextRef="#ctx0" brushRef="#br0" timeOffset="12988.3">9658 2198 122 0,'0'0'234'16,"0"0"-49"-16,0 0-25 15,0 0 20-15,0 0-23 16,0 0-39-16,-13 3-53 16,42-19-65-16,9 0-23 0,4 2-14 15,3 7-98-15,3-2-86 16,2 3-283-16</inkml:trace>
  <inkml:trace contextRef="#ctx0" brushRef="#br0" timeOffset="13390.09">10151 2069 306 0,'0'0'256'0,"0"0"-153"15,0 0-17-15,0 0 25 0,0 0-41 16,0 0-5-16,-2-9-46 16,2 9 11-16,0 0-17 15,0 0-13 1,-3 0-2-16,-1 15-23 0,-2 11 25 16,1 4 10-16,3 1-6 15,2-2-4-15,0-5 0 16,4-4-12-16,16-3 7 15,-2-12 5-15,0-5 0 16,0 0 11-16,0-5-8 16,1-21 5-16,-3-9-1 15,-7-3 0-15,-7-2 36 0,-2 4 0 16,0 5-1-16,-11 8 11 16,-9 11-53-16,0 3 0 15,-4 9-2-15,-3 0-15 16,-2 11-11-16,6 13-90 15,10-4-84-15,13-8-376 16</inkml:trace>
  <inkml:trace contextRef="#ctx0" brushRef="#br0" timeOffset="14006.73">10646 1676 132 0,'0'0'281'0,"0"0"-63"15,0 0-28-15,0 0-52 0,0 0-30 16,0 0-69-16,-2-14-39 16,24 28-14-16,9 20 14 15,2 14 8-15,-6 13-8 16,-15 4 0-16,-12 7-7 16,-5 1 7-16,-31-7 0 15,-10-6 0-15,-8-7 12 16,2-7-15-16,4-7 3 15,12-8-86-15,16-17-167 16</inkml:trace>
  <inkml:trace contextRef="#ctx0" brushRef="#br0" timeOffset="15096.15">13840 1763 57 0,'0'0'204'0,"0"0"-48"15,0 0 1-15,0 0-30 16,0 0-42-16,0 0-12 16,0-7 25-16,0 6-43 15,0 1 10-15,0 0-15 16,0 0-43-16,0 0-6 15,0 9-1-15,0 28-8 0,0 14-10 16,0 14 22-16,0 1-4 16,-2-6 0-16,0-4 8 15,-2-12-11-15,-2-7 3 16,4-11-65-16,-2-8 4 16,0-7-85-16,-1-7-35 15,-1-4-147-15</inkml:trace>
  <inkml:trace contextRef="#ctx0" brushRef="#br0" timeOffset="15396.49">13838 1755 453 0,'0'0'195'15,"0"0"-47"-15,0 0-66 16,0 0-21-16,0 0-23 0,0 0-34 15,85-103 10-15,-70 103-14 16,3 0 0-16,0 0-1 16,2 16-3-16,-7 4 4 15,-3 6 0-15,-10 3 4 16,0 1 20-16,0 2-18 16,-12-4 12-16,-10-1 12 15,-2-1-22-15,-1-5 0 0,0-3-8 16,6-8-1-1,7-3-9-15,6-7-122 16,6 0-36-16,0-1-98 0</inkml:trace>
  <inkml:trace contextRef="#ctx0" brushRef="#br0" timeOffset="15756.12">14433 1666 472 0,'0'0'168'15,"0"0"-64"-15,0 0 3 16,0 0-42-16,0 0-21 0,0 0 9 16,3-12-52-16,-3 12 17 15,0 0-14-15,0 0 5 16,0 2-9-16,-14 20 0 15,-6 6 0-15,-2 9 29 16,2 4-28-16,1 8 25 16,6 2-11-16,5 7-11 15,6-1 13-15,2-7-17 16,0-7 0-16,6-12 12 16,15-9-5-16,0-5-7 15,10-10 0-15,5-7-9 16,7 0-29-16,1 0-95 0,-3-7-133 15,-4-17-219-15</inkml:trace>
  <inkml:trace contextRef="#ctx0" brushRef="#br0" timeOffset="16020.36">14674 1756 370 0,'0'0'199'0,"0"0"-103"16,0 0 7-16,0 0 14 16,0 0-76-16,0 0 28 15,62-8-27-15,-23 3-16 0,-2 0 45 16,-1 1-51-16,-5 1-1 16,-4 3-19-16,-7 0 9 15,-3 0-14-15,-3 0 5 16,-5 0-60-16,-3 0-20 15,-3 0-94-15,-3 0-133 16,0 0-105-16</inkml:trace>
  <inkml:trace contextRef="#ctx0" brushRef="#br0" timeOffset="16252.22">14850 1743 9 0,'0'0'327'0,"0"0"-114"0,0 0-55 16,0 0 16-1,0 0-78-15,0 0-42 0,-4 0 12 16,4 0-51-16,0 0 8 16,0 0-23-16,-5 23-10 15,-1 17-5-15,-8 18 15 16,-3 13 0-16,1 1 5 16,3-4 7-16,3-12-12 15,6-7 0-15,2-14-30 16,2-8-58-16,0-13-133 15,13-14-214-15</inkml:trace>
  <inkml:trace contextRef="#ctx0" brushRef="#br0" timeOffset="17261.64">15140 1973 350 0,'0'0'225'15,"0"0"-181"-15,0 0-44 16,0 0 0-16,0 0 14 16,0 0-14-16,15 18 18 15,-15-16-10-15,0 0-2 16,0-2 45-16,0 0-20 16,0 0 5-16,0 0-2 15,0 0-30-15,0 0 16 16,0 0-6-16,0 0-4 15,0 0 35-15,0-12-43 0,-4-6 11 16,0 0 8-16,1 1-20 16,1 0 46-16,-4 2-14 15,4 6-22-15,-6 3 29 16,4 2-40-16,0 4 0 16,-3 0-4-16,-5 0-9 15,2 0 11-15,-5 4 0 16,-2 8 2-16,-1 6-7 15,3-1 7-15,-3 6 0 16,1 3-5-16,3 2-3 16,5-1 8-16,3-1 0 15,3-9 1-15,3-2-6 0,0-6 5 16,0-3-3 0,0-4 2-16,0-2-30 0,0 0 31 15,3 0 9-15,9-17-3 16,2-4 7-16,4-4-13 15,4-7 0-15,-4 6-3 16,4 3 7-16,-6 2-4 16,-3 9 7-16,-5 5 1 15,-6 3 46-15,-2 4-37 16,0 0-15-16,0 0-2 16,0 0-13-16,2 21 13 15,0 10-3-15,0-2 7 0,5 0 1 16,-1-7-5-1,4-2 0-15,-2-6-3 0,-1-4 16 16,-1-3-13-16,4-5 0 16,1-2 11-16,-1 0 11 15,7 0-22-15,-2-14 0 16,5-9 10-16,0-5-1 16,2-4-9-16,1-6 0 15,1 2 9-15,-5 2 0 16,-4 12-3-16,-9 7 8 15,-4 10 52-15,-2 2-53 16,0 3 2-16,0 0-15 0,0 0-14 16,-17 7 8-1,-1 7 6-15,5 0-1 16,3-4-15-16,6-2-7 0,0-7 0 16,4 2 14-16,0-2-29 15,0 2 33-15,0-2-23 16,8 6 28-1,8 0-21-15,-3 3 21 0,1 3 0 16,-1 1-4-16,1 0-2 16,-3 2 2-16,-3-1 4 15,0 5 0-15,-4-3 16 16,3-1-14-16,-5-3-2 16,2-1 0-16,3-3 11 15,2-1-11-15,4-2 0 16,3-2-63-16,1-4-48 15,6 0-85-15,-3 0-135 16,4-8 24-16</inkml:trace>
  <inkml:trace contextRef="#ctx0" brushRef="#br0" timeOffset="17819.4">15684 1981 35 0,'0'0'253'16,"0"0"-24"-16,0 0-60 16,0 0-91-16,0 0-3 15,0 0-29-15,0 0-43 16,-18-117-2-16,-2 117-1 15,2 0 0-15,2 5-4 16,3 7-2-16,1 5 4 16,0 6 2-16,1-2 0 15,3 4-18-15,4-1 12 0,4-8-51 16,0-4 24-16,0-8-13 16,12-4 32-16,1 0 14 15,5-6 11-15,-1-12 16 16,-1-2-22-16,-1 2 19 15,-3 1 59-15,-3 3-38 16,2 5 9-16,-2 1-1 16,-2 4-38-16,-3 2 36 15,-2 2-51-15,2 0 1 16,1 2-15-16,-3 21 2 16,1 14 12-16,-3 11 1 15,0 12 4-15,0 4 20 16,-5 1-25-16,-6-3 0 0,2-8 7 15,-2-6 5-15,2-6-12 16,0-8 3-16,3-10 7 16,-2-8 14-16,4-6-13 15,0-8-4-15,-1-2 45 16,3 0-30-16,-4 0 39 16,-2-8 9-16,-2-15-64 15,3-9 30-15,5-9-36 16,2-2 2-16,0-8 10 15,13-2-9-15,14-3-3 16,2 3 0-16,2 2-17 16,2 5 15-16,-6 10-29 0,0 7-45 15,0 12-34-15,-2 2-132 16,-4 1-200-16</inkml:trace>
  <inkml:trace contextRef="#ctx0" brushRef="#br0" timeOffset="18658.96">15947 1872 381 0,'0'0'248'0,"0"0"-161"15,0 0-26-15,0 0-59 16,0 0-2-16,0 0 0 16,0 2 6-16,0 7 28 0,0-1-10 15,0-3-23 1,0 2 29-16,2-1-27 15,0-5-1-15,1-1 20 0,1 0-21 16,1 0 35-16,3-5-16 16,-1-16-18-16,2 1-2 15,-2-6-10-15,-1 2-20 16,-6 4 29-16,0 3-16 16,0 6 17-16,0 3 6 15,-6 6 3-15,-5 2-18 16,-3 0 3-16,1 0 6 15,-1 7-9-15,6 7 2 16,1 1 7-16,0 6 0 16,7 3 2-16,0 3 5 15,0 4-7-15,0 1 0 16,7 0 19-16,13-6-8 0,-2-9-5 16,2-6 1-1,2-11-3-15,0 0 30 16,7-2-34-16,-2-21 1 0,2-2 13 15,-4-6-9-15,2 2-5 16,-6-3 0-16,0-2 8 16,-3-5 0-16,-5 4-8 15,-2-4 0-15,-4 7 3 16,-2 11 9-16,-3 6 2 16,-2 7 24-16,0 6-27 15,0 2 25-15,0 0-36 16,0 0 4-16,0 0-15 15,0 0 8-15,0 0-9 0,0 8 11 16,0 12 1-16,0 8-1 16,0 6 1-16,0 8 0 15,0 4 1-15,0 7 4 16,-7 0-5-16,0-2 0 16,2-5 5-16,1-10-5 15,0-14 0-15,4-10 0 16,-2-8 5-16,-1-4 4 15,1 0-9-15,0 0 28 16,-3-12-12-16,-2-17 11 16,3-8-27-16,4-3 4 15,0 1 11-15,0 4-11 0,0 3-4 16,14 4 53-16,1 2-28 16,6 4 24-16,-2 3-22 15,1 3-23-15,1 6 13 16,-6 2-17-16,5 4-6 15,5 4 1-15,4 0-86 16,2 0-35-16,0 11-83 16,3-3-221-16</inkml:trace>
  <inkml:trace contextRef="#ctx0" brushRef="#br0" timeOffset="19026.75">16729 1835 229 0,'0'0'365'0,"0"0"-214"16,0 0 12-16,0 0-46 0,0 0-41 15,0 0 11 1,-6-14-62-16,10 3 1 16,16 2-26-16,4-1 8 0,3 3-25 15,2 1 10-15,-2 6-62 16,2 0 5-16,-2 0-66 15,0 2-3-15,-5 12-91 16,-9 2-188-16</inkml:trace>
  <inkml:trace contextRef="#ctx0" brushRef="#br0" timeOffset="19212.64">16776 1947 433 0,'0'0'290'0,"0"0"-52"16,0 0-65-1,0 0-57-15,0 0-30 0,0 0-65 16,-9-12 32-16,27-2-53 16,7-2 10-16,4 2-24 15,0 2 8-15,2 4-33 16,2 4-29-16,5 4-122 16,0-3-28-16,2 2-217 15</inkml:trace>
  <inkml:trace contextRef="#ctx0" brushRef="#br0" timeOffset="19536.25">17260 1809 200 0,'0'0'291'16,"0"0"-89"-16,0 0-123 0,0 0 29 16,0 0-46-16,0 0-16 15,42-63 9-15,-33 57-54 16,-3-1 18-16,-3 0 23 15,2 3-10-15,-5 1 25 16,0 1-18-16,0-1-28 16,0 3 15-16,0 0-26 15,0 0 0-15,2 0-3 16,-2 0 1-16,0 0-2 16,0 0 4-16,0 15-2 0,0 11-10 15,0 11 12 1,0 9 0-16,-7 7-7 15,-2 0 7-15,0 2-21 0,3-8-60 16,6-12-56-16,0-12 1 16,0-16-218-16</inkml:trace>
  <inkml:trace contextRef="#ctx0" brushRef="#br0" timeOffset="19871.43">17605 1526 107 0,'0'0'341'15,"0"0"-134"1,0 0-41-16,0 0-58 0,0 0-44 15,0 0-11-15,29-10-51 16,0 36 10-16,5 18-12 16,-5 12 0-16,-7 12-15 15,-9 9 27-15,-13 8-12 16,0 8 38-16,-17-3-30 16,-26-10 37-16,-11-9-14 15,-4-16-25-15,-4-9 17 16,4-11-23-16,7-14-145 15,14-16-258-15</inkml:trace>
  <inkml:trace contextRef="#ctx0" brushRef="#br0" timeOffset="24337.74">20004 1864 554 0,'0'0'206'0,"0"0"-120"16,0 0-63-16,0 0 15 0,0 3-38 15,0 2-16-15,0 6 12 16,-2-3 2-16,2-3 2 16,0-3 0-16,0-2 10 15,0 0 1-15,0 0 9 16,0 0 32-16,0 0 14 15,0-15-47-15,0-4-16 16,6 2 6-16,-1 3 3 16,-3 4-12-16,-2 6 5 15,0 1-5-15,0 3 0 16,2 0-29-16,5 0-149 16,2 17-85-16,4-5-120 0</inkml:trace>
  <inkml:trace contextRef="#ctx0" brushRef="#br0" timeOffset="24816.46">20403 1855 372 0,'0'0'323'16,"0"0"-203"-16,0 0-26 15,0 0-35-15,0 0-18 16,0 0-38-16,120-34 1 16,-95 22-4-16,-2-3 11 15,-4-1-10-15,-3-4-1 0,-3 0 2 16,1-1 4-16,-5-4-1 16,-3-1 1-16,-2-1 20 15,2 4-19-15,-4 3 11 16,2 2-18-16,-4 9 0 15,2 2 13-15,-2 2-11 16,0 5 7-16,0 0-3 16,0 0 3-16,0 0-9 15,0 0 0-15,0 0 0 16,0 3-12-16,0 21 1 0,0 16 11 16,0 14 2-1,0 16 11-15,-16 13 5 16,-5 11-16-16,-6 8 5 0,-2 1 8 15,-3-3-10-15,1-16-5 16,4-12 0-16,5-16-2 16,7-12-24-16,1-12-35 15,7-9-79-15,5-16-35 16,2-7-213-16</inkml:trace>
  <inkml:trace contextRef="#ctx0" brushRef="#br0" timeOffset="25118.32">20625 1714 598 0,'0'0'179'16,"0"0"-76"-16,0 0-33 15,0 0-70-15,0 0 5 16,0 0 0-16,148-48-5 15,-134 48 0-15,-6 0 1 16,-3 10 3-16,-5 8 43 16,0 0-6-16,0 4 7 15,-16 0-13-15,-8-1-20 16,-7-2-15-16,4 1 29 16,0-1-29-16,4-3-58 0,8-4-38 15,7-3-79-15,2 0-91 16,6-7-108-16</inkml:trace>
  <inkml:trace contextRef="#ctx0" brushRef="#br0" timeOffset="25895.85">20813 1871 185 0,'0'0'101'16,"0"0"88"-16,0 0-45 15,0 0-49-15,0 0 16 16,0 0-18-16,51 0-18 15,-33-19-11-15,3-2-47 16,0-5 21-16,0-2-26 16,1-3-6-16,0 2 10 15,-2-3-15-15,-2 6 2 0,-5 6 27 16,-4 8-17-16,-7 7 26 16,1 3-8-16,-3 2-24 15,0 0-14-15,0 4-19 16,-3 18 26-16,-8 3-10 15,3-2 10-15,3 0-12 16,3-9 3-16,2-5-14 16,0-3 13-16,0-1-23 15,0-4 8-15,5 2 18 16,8-3-6-16,3 0 8 0,-1 0-3 16,1-3 9-16,-3-3-1 15,-1 3 0-15,-6 0 4 16,-2 3 11-1,1 0-11-15,-1 0-2 0,-2 0-2 16,-2 8-11-16,0 8 11 16,0 4 24-16,0 2-10 15,-4-2 14-15,-3 1-20 16,5-9-8-16,2-4 2 16,0-3 5-16,0 0-7 15,2-3 7-15,17-2 1 16,4 0 25-16,4 0-31 15,2-5-1-15,-6-10 6 16,-1-4-7-16,0 0-3 16,-4-4-15-16,0 3 11 0,0 2-2 15,-2 1 9-15,-3 0 0 16,-5 3-16-16,0 2 15 16,-6 4-3-1,-2 1-13-15,0 2-17 0,0-2 31 16,0 0-15-16,0 0 18 15,-8 4-14-15,0 1 7 16,-3 2 6-16,-1 0-12 16,-1 0 6-16,0 0 1 15,-1 14-3-15,4 3 9 16,-2 8-10-16,8 1 20 16,4 1 0-16,0 1 21 0,0-3-31 15,18-1 25-15,6-4-15 16,8-8-7-16,3-7-3 15,5-5-49-15,5 0-103 16,-1-22-288-16</inkml:trace>
  <inkml:trace contextRef="#ctx0" brushRef="#br0" timeOffset="27536.47">21767 1731 321 0,'0'0'205'0,"0"0"-194"15,0 0 7-15,0 0-18 16,0 0 45-16,0 0-24 16,16 12 10-16,-16-12 3 15,0 0 14-15,0 0 31 0,0 0-19 16,0 0 2-16,0 0-12 16,0-3-44-16,-2-8-6 15,-10-4-13-15,4 1 13 16,-4-4 7-16,5 2 1 15,1 2 2-15,2 4 25 16,-1 4-10-16,1 6 7 16,2 0-19-16,-1 0-9 15,1 0-8-15,-5 0-2 16,-4 10 6-16,-3 10-6 0,-1 6 4 16,1 4 2-1,1 0 0-15,5 0 4 0,6-3-4 16,2-8 2-16,0-5-2 15,0-4 3-15,0-7 8 16,8-3-9-16,13 0 13 16,0-8-12-16,4-15 16 15,4-7-19-15,4-4 0 16,1-7-2-16,-1-5-6 16,-2-7 8-16,-6 5 0 15,-5 4 2-15,-7 10-3 16,-3 14 1-16,-6 9 0 15,-2 8-4-15,-2 3 4 16,0 0-8-16,0 0-12 16,0 0 7-16,0 2 4 0,0 8 9 15,-4 2 0-15,-6 3-7 16,0 6 12-16,-1 2-5 16,-3 10 0-16,-1 1 0 15,1 4 0-15,3-1 0 16,5-5 0-16,-2-5-2 15,6-1 8-15,2-4-6 16,0-4 0-16,0-4 3 16,0-5-8-16,7-7 5 15,11-2 0-15,4 0-12 16,3-9 12-16,0-11-10 16,-6-2 8-16,-1 2-11 0,-3-1 7 15,1 0 6-15,0 1 0 16,0 3-8-16,-3 5 14 15,-7-2-6-15,-1 9 0 16,-2 3 6-16,-3 2 6 16,0 0-12-16,0 0 5 15,0 0-13-15,0 0-23 16,0 4 31-16,-3 11-5 16,-6 2 0-16,2 1 2 15,3 5 3-15,0 0 0 16,4-2-2-16,0-5 3 15,0-4-1-15,0-4 0 16,0-3 10-16,4-5-10 16,7 0 0-16,5 0 1 15,-1 0-7-15,5-12-18 0,-1-8 4 16,0 1 12-16,6-6-22 16,-7 1 28-16,4 2 1 15,0 4 1-15,1 3 5 16,-3 6 3-16,-5 5 5 15,-4 4-13-15,-1 0 0 16,-6 0-2-16,0 0 2 16,-2 4 0-16,0 8 11 15,1 0-7-15,-3 2 0 16,0 0 1-16,0-2 5 16,0-2-10-16,2-3 0 15,0-4 3-15,-2-1 2 0,0-2-3 16,0 0-2-16,0 0 22 15,0 0-20-15,0-3 8 16,0-13-10-16,0-5 0 16,0-1-7-16,0 0 7 15,0 4 0-15,0 4-1 16,0 7 13-16,0 2 0 16,0 3 14-16,0 2-16 15,0 0 5-15,-2 0-15 16,-7 0 0-16,-2 2-18 15,-5 14 25-15,1 2-10 16,3 4 3-16,2 2 0 16,1 2-5-16,6-2 5 0,3 1 0 15,0-6 2-15,5 0 4 16,15-4-6-16,9-7 5 16,4-8 1-16,3 0 9 15,2-1-15-15,-7-17 0 16,0-7 0-16,-4-3 0 15,-5-4-2-15,-4-3 2 16,0 0-29-16,-3-2 23 16,-1 0-11-16,-3 4 17 15,-2 10-1-15,0 0 8 16,-4 10 3-16,-3 5 21 16,-2 2-23-16,0 1 24 0,0 5-20 15,0 0-9 1,0 0 3-16,0 0-6 0,0 0-2 15,0 0 1-15,0 11-14 16,0 10 10-16,0 8 5 16,-7 7 0-16,-4 6 2 15,0 6-1-15,1 0-1 16,4-2 0-16,1-3-4 16,3-8 4-16,2-7 1 15,0-8 5-15,0-8-1 16,0-3-5-16,0-9-1 15,0 0-7-15,0 0-18 16,13-14 0-16,5-13-122 16,-1-2-94-16,-7-3-170 15</inkml:trace>
  <inkml:trace contextRef="#ctx0" brushRef="#br0" timeOffset="27698.52">22621 1654 48 0,'0'0'243'0,"0"0"-8"15,0 0-23-15,0 0-72 16,0 0-44-16,0 0-22 15,0 0-67-15,51-32 7 16,-26 26-8-16,-3 3-3 16,-4-4-6-16,0 5 3 15,-9-1-64-15,-5-2-45 16,-4-3-151-16,0-4-202 0</inkml:trace>
  <inkml:trace contextRef="#ctx0" brushRef="#br0" timeOffset="27859.56">22326 1310 1013 0,'0'0'193'0,"0"0"-141"16,0 0-50-16,0 0-4 15,0 0-68-15,0 0-155 16,-19 17-129-16</inkml:trace>
  <inkml:trace contextRef="#ctx0" brushRef="#br0" timeOffset="28536.35">22864 1821 247 0,'0'0'160'16,"0"0"-42"-16,0 0 21 16,0 0-56-16,0 0 9 15,0 0 7-15,-31 0-24 16,31 0 2-16,8 0-18 0,17 0 2 16,14 0-15-16,5-2-43 15,0-4-2-15,-3 2 7 16,-6-3 3-16,-8 1-11 15,-4 2 0-15,-6 3-58 16,-1 1-42-16,1-2-124 16,1-3-230-16</inkml:trace>
  <inkml:trace contextRef="#ctx0" brushRef="#br0" timeOffset="28866.24">23412 1678 139 0,'0'0'476'0,"0"0"-274"16,0 0-93-16,0 0 17 0,0 0-56 15,0 0-19-15,58-51 8 16,-51 46-23-16,-5 3 41 16,-2 2-40-16,3-2-21 15,-3 2 18-15,0 0-30 16,0 0-4-16,0 0 0 15,0 0-16-15,0 24 15 16,-5 12-2-16,-11 15 3 16,-4 9 2-16,-2 6 2 15,-2 9-4-15,-1 4 0 16,0-3-5-16,5-8-2 16,7-13-20-16,2-14-39 0,4-10-12 15,5-13-122-15,2-11-78 16,0-7-204-16</inkml:trace>
  <inkml:trace contextRef="#ctx0" brushRef="#br0" timeOffset="29196.22">23466 1656 351 0,'0'0'282'0,"0"0"-105"16,0 0-48-16,0 0-2 16,0 0-65-16,0 0-22 15,73-82-19-15,-51 77-11 0,1 5-10 16,2 0 0-16,-6 0 4 16,-1 0-18-16,-5 9 7 15,-7 7-2-15,-6 3 3 16,0 2 12-16,0 4-4 15,-19-4 22-15,-5 1-14 16,-3-4 24-16,0-4-34 16,3 0 0-16,2-6-6 15,6 0-60-15,7-8-71 16,7 0-87-16,2 0-80 0</inkml:trace>
  <inkml:trace contextRef="#ctx0" brushRef="#br0" timeOffset="29847.33">23717 1604 113 0,'0'0'346'16,"0"0"-81"-16,0 0-139 15,0 0-47-15,0 0 3 16,0 0-46-16,61-16 22 16,-43 16-23-16,4 0-24 15,0 0 8-15,5 8-18 16,-2 9-1-16,-3 4 0 15,-2 1 2-15,-9 0-12 0,-4 0 9 16,-5-3 1 0,-2-5-15-16,0-7 13 0,0-3 2 15,0 0 0-15,0-4 11 16,0 0-4-16,0 0 11 16,0 0 8-16,0 0 44 15,0 0-38-15,0-12-9 16,0-7-18-16,0-2 7 15,14-2-16-15,5 0 4 16,4 5 0-16,4-1-19 16,0 7 8-16,-1 5-4 15,-2 3 14-15,-6 2-40 16,-5 2 37-16,-5 0-8 16,-2 0 7-16,1 0-9 0,-3 0 10 15,0 6 4-15,2 8-4 16,-4 0-7-16,0 3 11 15,2 6 0-15,1-3 2 16,3 0-5-16,2-3 3 16,1-7 0-16,-5-5 0 15,-2-1 10-15,1-4-10 16,2 0 3-16,4 0 1 16,2-12 15-16,-1-6-19 15,-8-5 0-15,-4 0-7 16,0 0-1-16,0 4 4 15,-16 5 4-15,-4 2 0 16,-6 6-13-16,-6 4 9 16,1 2 4-16,2 0-12 15,9 2 6-15,7 8 2 0,4 5-1 16,9-1-73-16,0-2 11 16,17 8-71-16,17-8-124 15,1-5-140-15</inkml:trace>
  <inkml:trace contextRef="#ctx0" brushRef="#br0" timeOffset="30364.55">24516 1492 634 0,'0'0'276'16,"0"0"-153"-16,0 0-55 0,0 0 19 15,0 0-65-15,0 0 6 16,36-44-28-16,-36 44-22 15,0 1 20-15,0 22-9 16,0 4 11-16,-3 8 10 16,-6 0-5-16,0 4-5 15,1 3 0-15,-4-4 11 16,1-2-16-16,2-8 5 16,1-7 0-16,0-7 7 15,6-7-3-15,0-7-4 16,0 0 0-16,2 0 11 15,0 0-4-15,0 0 1 16,0 0 17-16,0 0 36 16,0-17-55-16,4-5 0 15,12-2-6-15,6-1-7 0,3 4 4 16,6 4-14-16,-2 5 0 16,2 6 5-16,-6 6 2 15,-5 0-7-15,-5 0 6 16,-3 9-27-16,-6 8 36 15,-3 3-14-15,-3-2-18 16,0 1 28-16,-17-6-3 16,-8 1 9-16,-2-1 19 15,-4-6-13-15,-1-3 8 16,3 1-12-16,2-5 4 16,5 0-10-16,4 0 4 0,5 0-51 15,6-2-60 1,7-12-170-16,5-4-384 0</inkml:trace>
  <inkml:trace contextRef="#ctx0" brushRef="#br0" timeOffset="31283.1">25067 1662 213 0,'0'0'149'15,"0"0"-45"-15,0 0-33 16,0 0-30-16,0 0-24 16,0 0-9-16,0 0 5 15,0 0 14-15,0 0-19 16,0 0 6-16,0 0-14 0,0 0 5 16,0 0-6-1,0 0 2-15,0 0-1 0,0 6 0 16,0 2 7-16,-3-2-7 15,1 0 1-15,0-4 5 16,-1 0 2-16,3-2-5 16,0 0 5-16,0 0 34 15,0 0 24-15,0-12-21 16,0-2-33-16,0-4-9 16,0 2 27-16,0 0-24 15,-2 4 6-15,-5 2-1 16,3 2-7-16,-2 2 14 15,-1 2-18-15,2 0 3 16,-2 1 4-16,1 3-7 16,-3 0 0-16,-3 0-4 0,2 0-2 15,-3 0 4-15,-5 7 2 16,1 5 0-16,0 6-11 16,3 0 11-16,3 2 0 15,1 0-1-15,2 1-2 16,0 2 3-16,1-2 0 15,3-6 3-15,2-3-5 16,0-5 2-16,2-6-4 16,0-1-8-16,4 0 12 15,15 0 17-15,2-6-5 16,-3-6-11-16,-3-1 18 16,-1-1-19-16,-1-3 0 0,3 0 0 15,-3 3 9-15,3-1-9 16,-1 1 1-16,-4 4 0 15,-2 2 26-15,-4 6-26 16,-5 0 2-16,0 2-3 16,0 0 1-16,0 0-2 15,0 0-10-15,0 4 9 16,0 16 2-16,4 7 13 16,0 0-3-16,1 6 12 15,4-6-14-15,0-5-1 16,4-6-7-16,1-2 5 15,3-10 16-15,10-4-21 16,4 0-50-16,8-13-101 16,1-20-422-16</inkml:trace>
  <inkml:trace contextRef="#ctx0" brushRef="#br0" timeOffset="31901.34">25436 1252 365 0,'0'0'235'0,"0"0"-136"16,0 0-30-16,0 0-4 15,0 0-53-15,0 0 26 16,7-23-31-16,-5 23 27 16,0 0 20-16,0-3-36 15,4 3 16-15,-2 0-22 16,-2 0-9-16,0 0 25 16,-2 0-26-16,0 0-2 15,0 0 0-15,0 0-2 16,0 0 2-16,0 0 0 15,0 0 1-15,0 0 2 16,0 0-1-16,0 0-2 16,0 0 4-16,0 0 7 0,0 0-8 15,0 0 3-15,0 0-4 16,0 0 25-16,0 0-26 16,0 0 23-16,0 0 23 15,0 0-32-15,0 0 32 16,0 0-8-16,0 0-14 15,9 0 15-15,0 0-40 16,5 5 0-16,-2 23-3 16,2 18-9-16,-5 14 12 15,-7 16 0-15,-2 13 0 16,0 5-9-16,-29-4 9 16,-11-3 0-16,-9-14-8 0,-2-8 21 15,6-13-13 1,5-6 0-16,9-12 6 0,4-10-16 15,9-8-43-15,3-12-127 16,3-4-141-16,4-2-459 16</inkml:trace>
  <inkml:trace contextRef="#ctx0" brushRef="#br0" timeOffset="32758.43">19863 1249 213 0,'0'0'280'16,"0"0"-91"-16,0 0-78 0,0 0 28 15,0 0-41-15,0 0-41 16,0 0 30-16,25-26-35 15,-25 26-13-15,0 0 14 16,0 0-48-16,0 0-2 16,-9 3-3-16,-22 23 0 15,-14 23-1-15,-10 21 1 16,-5 22 0-16,8 14 3 16,9 10 3-16,20 0-6 15,23-4 0-15,0-6-5 16,54-10 1-16,31-17-101 15,19-31-121-15,9-24-539 16</inkml:trace>
  <inkml:trace contextRef="#ctx0" brushRef="#br0" timeOffset="35601.33">1139 1557 112 0,'0'0'94'0,"0"0"-28"0,0 0 11 16,0 0-17-16,0 0 16 15,0 0-9-15,-7 0 5 16,7 0 21-16,18 0-9 15,2 0-26-15,11 0-15 16,-2 0-42-16,-7 0 15 16,-2-2-16-16,-9 2-12 15,-3 0-17-15,-8 0-75 16,0 0-33-16,0 0-73 16,0 0-38-16,-19 0 213 15,-1 9-28-15,3-1-18 16</inkml:trace>
  <inkml:trace contextRef="#ctx0" brushRef="#br0" timeOffset="36864.51">1139 1557 62 0,'33'39'108'16,"-33"-39"24"-16,0 0 8 15,0 0-11-15,0 0-22 16,0 0-37-16,-7 0-34 16,5 0 21-16,0 0 3 15,2 0-26-15,0-2 13 16,0 0-35-16,0-2 7 15,-3 2-9-15,1-3 1 16,0 4-11-16,-2-1 0 16,4 2 3-16,-2 0-4 15,2 0 1-15,0 0 0 0,0 0-4 16,0 0-4 0,0 0 5-16,-2 0-4 0,2 0-9 15,-5 8 9-15,0 10 6 16,1 2 1-16,-3 6 3 15,1 2 9-15,-1 6-16 16,2 2 4-16,3 7 0 16,2-1 6-16,0 4-5 15,0 2 0-15,0 1 26 16,0 2-24-16,0 2 16 16,0 0-5-16,0-2-8 15,0 0 30-15,-9-2-24 0,0-5-3 16,-2 2 9-16,2-2-10 15,3 2-8-15,-1 0 0 16,1-1 3-16,3-1 4 16,0-2-7-16,3-3 0 15,0 0-5-15,0-1 12 16,0 1-7-16,0 0 0 16,0-1 3-16,0 1-3 15,0 0 0-15,0 4 0 16,-4-2-2-16,2 4 9 15,-2 0-7-15,-1 4 0 16,1-1 6-16,2-2-9 16,2 0 3-16,-2 3 0 0,-4 6 1 15,0 3 3-15,2 0-4 16,-3-3 0-16,5-6 5 16,2-3-11-16,-4 0 6 15,0 2 0-15,0 2 2 16,0 2 1-16,0 0-3 15,-3 0 0-15,1-2 3 16,0 4-5-16,0 0 2 16,2-5 0-16,-3-2-1 15,1-8 2-15,3-3-1 16,1 0 0-16,2 3 1 16,0-2-1-16,0 1 0 15,0 1 0-15,0-2 2 0,0 4 0 16,0 3-2-16,0 3 0 15,0 8 2-15,0 3-5 16,0 0 3-16,0 0 0 16,0-3 5-16,-3-7-5 15,-1 2 0-15,-3 6-1 16,-1 6 3-16,-6 5-2 16,1 2 0-16,2-6 1 15,-5-5 1-15,5-7-2 16,2-5 0-16,6-7-1 15,3-3 5-15,-2 3-4 16,0 0 0-16,2 4 0 0,-2 1 6 16,0 2-6-1,-5 2 0-15,-4 2 9 16,2-1 3-16,-2-3 3 16,7-9-15-16,2 1 5 0,-1-6-5 15,0 2 0-15,1-8 0 16,2-1-5-16,-2-4 14 15,2 2-9-15,0-2 0 16,0-2 0-16,0 1 1 16,0-1-1-16,0 0 0 15,0-1 1-15,0 0 8 16,0 0-9-16,0 1 0 0,0-3 5 16,0 2 9-1,0-2-14-15,0-3 0 0,0-2-1 16,0-3 12-16,0-6-11 15,0 0 1-15,0-2 5 16,0 0 23-16,0 0-8 16,12 0-15-16,15 0 29 15,17-12-30 1,14-6 0-16,6 0-5 0,1 1-14 16,-5 8 11-16,-10 4-47 15,-11 3-38-15,-5-1-83 16,-14-11-420-16</inkml:trace>
  <inkml:trace contextRef="#ctx0" brushRef="#br0" timeOffset="38854.32">18054 1281 160 0,'0'0'159'16,"0"0"-88"-16,0 0-21 15,0 0-50-15,0 0 15 16,0 0 45-16,153-29-55 16,-126 24 42-16,-5-3-34 15,-6 4 26-15,-3 0-3 16,-3 2-24-16,-6 2 29 0,-2 0-29 16,0 0-8-1,-2 0-7-15,0 0 3 0,0 0 0 16,0 0-3-16,0 0-8 15,0 0 8-15,0 0 6 16,0 0 0-16,0 0 42 16,0 4-44-16,0 8 6 15,0 4 9-15,0 2-13 16,0 4 17-16,0 7-7 16,0 2-10-16,0 6 34 15,0 9-33-15,0 2 23 16,0 8-4-16,-8 6-20 15,-2 2 17-15,3 8-7 16,-3 3-13-16,-2 11 17 16,-3 9-11-16,-3 4-6 0,0-1 3 15,-2 1 3-15,-1-3-1 16,4 0-5-16,-1 4 1 16,5 1 9-16,-1-3-10 15,-1 1 0-15,1-3-1 16,-1-2 6-16,-1 2-5 15,-1-2 0-15,1 5 3 16,3 5 3-16,1 2-5 16,5 2-1-16,3-4 1 15,2-5 8-15,2 0-9 16,0-3 0-16,0 1 0 16,-4-2 6-16,-3-2-6 15,0-2 0-15,0-7 6 16,1 1 1-16,-1-5 14 0,1-4-9 15,-4-2 11-15,4-2 18 16,-5 1-27-16,1 2 15 16,4 4 9-16,-1 4-34 15,3-3 22-15,0-5-17 16,2-3 3-16,-6-1 9 16,0-5-16-16,-3-4-5 15,-1-9 4-15,1-15 6 16,5-11-10-16,-4-10 1 15,4-5 1-15,-1-8 21 16,3-2-20-16,0-2 8 0,-1 0 17 16,-4 0-23-16,-6 0 21 15,-10 0-22 1,-9 0-1-16,-5-6-2 16,-6-2-1-16,-3-1-33 0,0 2-21 15,1-5-152-15,7-10-202 16</inkml:trace>
  <inkml:trace contextRef="#ctx0" brushRef="#br0" timeOffset="40801.26">2761 2909 9 0,'-2'0'77'16,"2"0"-4"-1,0 0-21-15,0 0 29 0,0 0 23 16,0 0-29-16,0 0 2 15,0-2-3-15,0 2-31 16,0-2 23-16,0 2-22 16,0 0-12-16,0 0 21 15,0 0-39-15,0 0-5 16,0 0 5-16,0 0-6 16,0 0 3-16,0 0 5 0,0 0-2 15,0 0 20 1,0 0-34-16,0 0 0 15,0 7-4-15,0 11 11 0,0 1-4 16,0 6-3-16,2-2-1 16,1 5-8-16,-3 2-156 15,0-7-222-15</inkml:trace>
  <inkml:trace contextRef="#ctx0" brushRef="#br0" timeOffset="41328.01">2639 3328 255 0,'0'0'211'0,"0"0"-74"16,0 0-30-16,0 0 18 16,0 0-42-16,0 0-46 15,0-7 17-15,8-4-44 16,6-1 18-16,-1 2 20 16,3-3-17-16,2 1 12 15,2 1-43-15,-5 3 0 16,1 6 5-16,-3 2-5 15,-1 0-1-15,-3 0-2 0,-5 8-30 16,-2 10 27-16,-2 1-19 16,0 0 7-16,-2 6 7 15,-13-1 16-15,-12 3-5 16,2 1 0-16,1-3 11 16,-1-4-16-16,8-6 5 15,7-7 0-15,3-6 13 16,7-2-13-16,0 0 76 15,21 0 16-15,12-10-64 16,7-6-9-16,3 2-19 16,-5 3-7-16,-1 6 6 15,-6 3-77-15,-8 2-41 16,-5 0-37-16,-11 4-135 16,-7 10-159-16</inkml:trace>
  <inkml:trace contextRef="#ctx0" brushRef="#br0" timeOffset="41603.07">2695 3851 480 0,'0'0'468'15,"0"0"-215"1,0 0-117-16,0 0-74 0,0 0 1 16,0 0-63-16,0-23 3 15,0 23-10-15,0 0 6 16,0 0-20-16,2 0-46 16,2 10-93-16,-2 15 22 15,-2 0-150-15,0 3-220 16</inkml:trace>
  <inkml:trace contextRef="#ctx0" brushRef="#br0" timeOffset="41730">2668 4091 408 0,'0'0'174'0,"0"0"-72"16,0 0-48 0,0 0-43-16,0 0-6 0,0 0-5 15,-9 46-149-15,9-33-258 16</inkml:trace>
  <inkml:trace contextRef="#ctx0" brushRef="#br0" timeOffset="41863.16">2597 4337 262 0,'0'0'78'15,"0"0"-78"-15,0 0-65 16,0 0-105-16</inkml:trace>
  <inkml:trace contextRef="#ctx0" brushRef="#br0" timeOffset="41940.42">2597 4337 275 0,'50'106'286'0,"-50"-106"-154"15,0 0-129-15,0 0-3 16,0 0-359-16</inkml:trace>
  <inkml:trace contextRef="#ctx0" brushRef="#br0" timeOffset="42980.71">2305 5809 54 0,'0'0'157'0,"0"0"-124"16,0 0 53-16,0 0-27 16,0 0-24-16,0 0 75 15,18-36-13-15,-16 33-20 0,-2 3 34 16,0 0-43-16,0 0-10 15,0 0-19-15,0 0-37 16,2 0 21-16,-2 0-23 16,0 0 0-16,0 12 0 15,0 13 6-15,0 3 8 16,-4 4-10-16,-6 4-4 16,4-2-13-16,1 0-77 15,3-6-89-15,2-6-97 16,0-7-177-16</inkml:trace>
  <inkml:trace contextRef="#ctx0" brushRef="#br0" timeOffset="43793.46">2445 5867 548 0,'0'0'156'15,"0"0"-48"-15,0 0-51 16,0 0-21-16,0 0 4 15,0 0-36-15,44-58 31 16,-41 54-14-16,-3 2 10 16,0 2 41-16,0 0-41 15,0 0 7-15,0 0-23 0,0 0-3 16,0 0-18 0,0 0 6-16,0 2-7 0,0 12-8 15,0 9 14-15,-3-2 1 16,3 2 0-16,0 0-1 15,0-3 0-15,0 0 1 16,5-6 0-16,7-2 7 16,-4-6-3-16,1-2-4 15,-3-4 0-15,4 0 14 16,-2 0-14-16,3-2 8 16,3-15-6-16,-3-3 19 15,-2-3-17-15,-4 0-4 16,-3-2 21-16,-2 4-16 15,0 4 24-15,0 5-17 0,0 4-8 16,-5 4 6-16,0 0-10 16,1 2 0-16,2 2 0 15,2 0-11-15,0 0 9 16,0 0-1-16,0 0 3 16,0 0-17-16,0-4 16 15,16-3 1-15,13 0 3 16,2-5 5-16,3 5-9 15,-1 0 1-15,-4 1-11 16,-4 4 2-16,-4 2-11 16,-3 0 20-16,-5 0-17 15,1 0 16-15,-3 0 0 16,-4 6 1-16,-3 3 0 0,-4 5-14 16,0 7 5-1,0 2 9-15,0 3-9 0,-11-3 20 16,3-3-11-16,1-1 0 15,2-6 1-15,3-5-2 16,2-4 1-16,0-4 0 16,0 0 3-16,9 0 12 15,13-2 25-15,2-16-18 16,-1-6-19-16,-3-4 14 16,-9-4-17-16,-4 0 0 15,-7 2 22-15,0 4-20 16,0 3 17-16,-9 8-19 0,-9 3 6 15,-4 5-15-15,-5 7-5 16,1 0-60-16,-4 7-56 16,10 6-205-16,11-3-361 15</inkml:trace>
  <inkml:trace contextRef="#ctx0" brushRef="#br0" timeOffset="45969.95">2465 5893 28 0,'0'0'376'0,"0"0"-249"0,0 0-24 16,0 0-60-16,0 0-24 16,0 0-11-16,69-48-1 15,-49 40-7-15,-4 2 0 16,-1 3-10-16,-3 3-2 16,-3 0-79-16,-3 0-92 15,0 14-53-15</inkml:trace>
  <inkml:trace contextRef="#ctx0" brushRef="#br0" timeOffset="47332.32">5334 548 142 0,'0'0'163'16,"0"0"-117"-16,0 0 27 15,0 0 62-15,0 0-36 16,0 0-18-16,0 0 0 16,-2 0-27-16,2 0 20 15,0 0-9-15,0 0-49 16,0 0 12-16,0 0-22 15,0 0-1-15,0 0-5 0,0 0 0 16,0 0-2-16,0 9 1 16,0 8-16-16,0 10 17 15,0 3 0-15,-7 3 0 16,0 1 3-16,1-1 4 16,-1 0-7-16,3-7 9 15,2-4-5-15,2-8 6 16,0-6-7-16,0-4 1 15,4-2 19-15,18-2-4 16,7 0 22-16,4 0-17 16,6 0-21-16,-2-9-6 0,-3 2-38 15,-8 2-44-15,-11-2-19 16,-5 3-78-16,-10-2-138 16,0-4-82-16</inkml:trace>
  <inkml:trace contextRef="#ctx0" brushRef="#br0" timeOffset="47530.97">5343 677 160 0,'0'0'381'16,"0"0"-212"-16,0 0-40 16,0 0-10-16,0 0-76 0,0 0-28 15,98-20-15 1,-67 16 5-16,-4 3 0 0,-5-2-5 15,-5 2-43-15,-3-2-33 16,-5 3-94-16,-9-4-128 16</inkml:trace>
  <inkml:trace contextRef="#ctx0" brushRef="#br0" timeOffset="47694.88">5347 557 336 0,'0'0'370'15,"0"0"-197"-15,0 0-38 16,0 0-105-16,0 0-30 16,0 0-2-16,100-44-14 15,-63 44-26-15,0 0-80 0,1 0-58 16,-3 10-187 0</inkml:trace>
  <inkml:trace contextRef="#ctx0" brushRef="#br0" timeOffset="48293.61">5742 662 394 0,'0'0'334'16,"0"0"-257"-16,0 0-21 15,0 0-35-15,0 0-10 16,0 0-11-16,56-9 0 15,-30 8 6-15,-3-2-6 0,-1 2 0 16,-4 1 0-16,-5 0-7 16,-2 0 2-16,-6 18-17 15,-3 7-51-15,-2 6 33 16,0 3 24-16,-11 0 14 16,-11 0-2-16,-1-7 8 15,0-4 1-15,4-7 4 16,5-8-3-16,6-3 35 15,3-2-13-15,5-3 21 16,0 0 6-16,0 0-25 16,5-12-8-16,7-8-22 15,7-3-26-15,-3 2 14 0,-1-1 9 16,1-2 3-16,-3 0-4 16,5-1 7-16,-3 2-3 15,4-1 0-15,-4 5 2 16,1 2-5-16,-3 3 4 15,-5 6-1-15,-2-1 0 16,-6 7 1-16,0 2-1 16,0-1 12-16,0 1-11 15,0 0 29-15,0 0-28 16,0 0 0-16,0 0 5 16,0 0-2-16,-8 0-5 15,4 13 0-15,-1 8 0 16,3 3 8-16,2 2-8 0,0-1 1 15,0 0 8-15,13-6-9 16,12-6-12-16,6-7-53 16,5-6-98-16,2-2-169 15</inkml:trace>
  <inkml:trace contextRef="#ctx0" brushRef="#br0" timeOffset="49469.53">6292 673 269 0,'0'0'163'0,"0"0"-70"16,0 0-12-16,0 0-36 16,0 0-18-16,0 0 31 0,4-4-12 15,-4 4 8-15,0 0 31 16,0-2-45-16,0 2-7 16,0-3-6-16,0-2-23 15,-4 1 1-15,-5 1-5 16,-1-1-3-16,-2-1-8 15,3 3 8-15,1 2 3 16,0 0-1-16,0 0-6 16,-3 0 6-16,-1 0-9 15,-3 16 8-15,-5 7-6 16,2 0 16-16,4 5-8 16,4-3 8-16,5-1-2 15,3-4 4-15,2-6-8 16,0-4 1-16,0-4 8 15,0-5-6-15,7 2-5 0,3-3 0 16,2 0 7-16,3 0-13 16,1-3 6-16,-1-12-23 15,2-3 9-15,-2-2-26 16,1 0 20-16,-3 0 13 16,1 6 1-16,-6 3 6 15,-1 4 13-15,-1 0 1 16,4 4 15-16,-2-2-29 15,1 3 0-15,0 1-2 16,-6 1 4-16,-1 0-7 16,0 0 4-16,-2 0-9 15,4 0 10-15,-1 6 11 16,1 10-4-16,-2 4 2 0,0 2 0 16,2-3-9-1,-1-2 0-15,2-5 7 0,-3-4 0 16,0-6-7-16,3-2 0 15,1 0 22-15,5 0-20 16,5-10 17-16,2-8-19 16,-3-3 6-16,3 0-15 15,-2 3 1-15,-2 2 8 16,-6 4-4-16,-1 6 11 16,-3-1-7-16,-2 7 2 0,-2 0 4 15,0 0-12 1,2 0 6-16,4 0-3 0,-2 0-1 15,0 15 8-15,-2-1 17 16,0 3-6 0,1 2-15-16,-3-5 21 0,0-1-21 15,0-2 1-15,0-5 6 16,0 0-5-16,0-4-2 16,0 0 0-16,0-2 7 15,2 0 0-15,2 0-1 16,4 0-2-16,4 0-3 15,4-15-1-15,2 1 0 16,-2 3-1-16,-3-2-13 16,-2 8 10-16,-6 1 4 0,-1 4 0 15,1 0-12-15,-5 0 0 16,4 0-4-16,-2 14 14 16,0 4 4-16,0 2 14 15,-2-2-16-15,0-4 3 16,0-5 3-16,0-4-4 15,0-3-2-15,0-2 4 16,0 0 2-16,2 0 10 16,5 0-2-16,5-2-13 15,-1-12-2-15,5-3-14 16,1-3 15-16,-1 1-6 16,6-1 6-16,-2 0 0 15,0 4 0-15,1 2 2 16,-4 6 27-16,-3 1-3 15,-3 7 3-15,-5 0-6 0,1 0-18 16,2 4-3-16,-2 21 0 16,-1 3 0-16,-2 2-4 15,3 2 2-15,0-6-66 16,2-6-47-16,0-6-76 16,0-8-61-16,-2-6-52 15,1 0-8-15</inkml:trace>
  <inkml:trace contextRef="#ctx0" brushRef="#br0" timeOffset="49747.8">7052 726 94 0,'0'0'182'0,"0"0"0"0,0 0-50 15,0 0-5-15,0 0-12 16,0 0-18-16,0 0 15 16,99-178-10-16,-97 173-33 15,-2 5 4-15,0-2-47 16,0 2-15-16,0 0-1 15,0 0-10-15,0 7-6 16,0 19-8-16,-14 19 14 16,-3 12 0-16,-3 13 0 15,-3 8 0-15,-2 7-1 16,2-1 8-16,-4-4-7 16,2-7 0-16,0-10-37 15,8-15-12-15,1-12-89 16,7-16-31-16,7-16-140 0,2-4-112 15</inkml:trace>
  <inkml:trace contextRef="#ctx0" brushRef="#br0" timeOffset="50034.64">7093 742 539 0,'0'0'209'0,"0"0"-96"15,0 0-39-15,0 0-11 16,0 0-52-16,0 0 7 16,144-123-18-16,-132 123 0 0,-3 0 26 15,-1 0-20-15,0 4 16 16,-2 13 10-16,-4 5-19 16,-2 1 24-16,0 7-13 15,-16-1-10-15,-11-2 25 16,-6 0-34-16,0-6 6 15,6-12-11-15,7-6-64 16,6-3-75-16,10-5-75 16,4-21-357-16</inkml:trace>
  <inkml:trace contextRef="#ctx0" brushRef="#br0" timeOffset="50310.58">7461 433 621 0,'0'0'174'0,"0"0"-90"16,0 0 21-16,0 0-26 15,0 0-16-15,0 0 0 16,19-20-41-16,-19 20 18 16,0 0-21-16,0 0-13 15,0 17-12-15,0 16-7 16,0 13 13-16,0 8-5 15,-13-4-4-15,0-4-18 16,-1-6-22-16,8-8-39 16,2-10-15-16,4-7-48 0,0-7-72 15,0-8-34 1,0 0-49-16</inkml:trace>
  <inkml:trace contextRef="#ctx0" brushRef="#br0" timeOffset="50725.64">7488 676 242 0,'0'0'396'15,"0"0"-215"-15,0 0-75 16,0 0-47-16,0 0 3 16,0 0-38-16,122-21-5 15,-102 21 17-15,-2 0-35 16,-5 0 10-16,-1 2 2 16,-6 0-5-16,-2-2 0 15,1 0-8-15,-3 0 0 16,-2 0 14-16,0 0-14 0,2 0-10 15,0 0 4-15,-2 0-40 16,3-10 29-16,-1 1-4 16,-2 0 21-16,0 1 1 15,0 0 5-15,0 6-6 16,0 0 0-16,0 2-1 16,-5 0-1-16,-8 0-11 15,-5 0 12-15,1 10-11 16,-2 2 24-16,4 4-1 15,4 1 34-15,2-2-39 16,9 3 16-16,0 5-3 16,0-1-6-16,2 2 35 15,21-4-30-15,3-6-3 0,8-8 0 16,3-6-11-16,6 0-8 16,4-3-69-16,-5-22-176 15,-4-6-407-15</inkml:trace>
  <inkml:trace contextRef="#ctx0" brushRef="#br0" timeOffset="51397.73">5202 1129 590 0,'0'0'215'0,"0"0"-207"16,0 0 5-16,0 0 22 16,0 0 54-16,0 0 24 15,31-10-110-15,79 18 1 16,23 0-1-16,30-2 7 16,25-2-10-16,34-4 0 15,23 0 3-15,23-4 0 16,6-8-3-16,-13 2 0 0,-20 4-2 15,-33 3 13-15,-31 3 9 16,-32 0 25-16,-24 0 6 16,-28-4 29-16,-23 0-34 15,-28-1 0-15,-17 0 13 16,-15 1-30-16,-3 3 23 16,0-1-15-16,-2 0-23 15,1 0 7-15,3 2-21 16,-3 0-4-16,4 0-8 15,-4 0-74-15,-6 14-16 16,0 1-94-16,0-6-383 16</inkml:trace>
  <inkml:trace contextRef="#ctx0" brushRef="#br0" timeOffset="52683.67">9915 2555 128 0,'-9'-9'0'0,"6"9"-78"16</inkml:trace>
  <inkml:trace contextRef="#ctx0" brushRef="#br0" timeOffset="60730.44">4614 2104 655 0,'6'0'150'0,"10"0"-97"16,9 0-6-16,11-5-20 16,6-2-11-16,3-2 3 0,-3 1-19 15,-3 2 0-15,-7-3-6 16,-8 4-31-16,-10 1 1 16,-5-1-28-16,-9 5-62 15,0 0-113-15,0 0-125 16</inkml:trace>
  <inkml:trace contextRef="#ctx0" brushRef="#br0" timeOffset="60981.3">4861 2060 582 0,'0'0'150'0,"0"0"-47"0,0 0-30 16,0 0 5-16,0 0-26 15,0 0-10-15,-2-21-42 16,2 21-1-16,0 18 1 16,0 12 10-16,-4 9 25 15,-10 4-10-15,1 5-23 16,0 3 2-16,-1 0-4 16,3-4-69-16,5-4-28 0,-2-8-80 15,8-12-155 1,0-9-148-16</inkml:trace>
  <inkml:trace contextRef="#ctx0" brushRef="#br0" timeOffset="61606.77">5118 2126 60 0,'0'0'187'16,"0"0"-54"0,0 0 43-16,0 0-43 0,0 0-20 15,0 0-7-15,0 0-48 16,26-45-7-16,-26 45-8 16,0 0-19-16,0 0-21 15,0 4-3-15,0 22 0 16,-15 8 23-16,-8 9-16 15,1 3 6-15,-4-2 6 16,-1 0-13-16,2-3 13 16,-2-8-19-16,7-5 2 0,3-8-7 15,1-8-29 1,7-4-15-16,5-8-34 0,4 0-66 16,0-6 62-1,0-24-208-15,13-10-4 0,14-6 161 16</inkml:trace>
  <inkml:trace contextRef="#ctx0" brushRef="#br0" timeOffset="61845.63">5118 2126 85 0,'-25'9'133'16,"25"-9"27"-16,0 0-7 15,0 0-17-15,0 0-36 16,0 0 20-16,96-124-54 16,-96 124 6-16,0 0-42 15,0 0-26-15,4 0 3 16,-2 12 0-16,3 14 21 0,-3 8 44 15,0 4-58-15,-2 7 3 16,0 2-7-16,0 1-10 16,0 1 12-16,0-3-12 15,0-8-34-15,0-8 10 16,0-12-55-16,0-10 6 16,0-8-52-16,0 0-50 15,0-4-88-15</inkml:trace>
  <inkml:trace contextRef="#ctx0" brushRef="#br0" timeOffset="62240.07">5053 2257 718 0,'0'0'207'16,"0"0"-106"-16,0 0-10 0,0 0 6 15,0 0-87-15,0 0-3 16,98-18-9-16,-60 13 2 15,-2 1-2-15,-3-4-15 16,-6-2-19-16,0-3 13 16,-7 2-12-16,-1-1-2 15,-5 0 32-15,-5 1-8 16,0 3 13-16,-5 2 8 16,1 2 5-16,-3 0 21 15,-2 4-10-15,3 0 6 0,-3 0 6 16,0 0-35-16,0 4 0 15,0 16-1-15,0 14 16 16,0 7 15 0,-7 2-23-16,-5 3-6 0,-1 1 15 15,-3-4-12-15,1-8-10 16,-1-7 1-16,1-6-34 16,3-8-19-16,4-6-56 15,1-8-37-15,3 0-49 16,4-6-269-16</inkml:trace>
  <inkml:trace contextRef="#ctx0" brushRef="#br0" timeOffset="62629.66">5341 2155 615 0,'0'0'217'16,"0"0"-127"-16,0 0-22 15,0 0-7-15,0 0-33 16,0 0-10-16,66-56-18 15,-39 52 3-15,4 1-3 16,1 3 0-16,-3 0 1 16,-3 0-3-16,-5 0 2 15,-8 5-6-15,-7 7 5 16,-6 5-19-16,0-2 7 16,0 3-12-16,-19 3 25 15,-8 0-7-15,-10 5 9 16,0 1-2-16,3-1 1 0,8-6 8 15,11-8-6-15,8-5 14 16,4-2-4-16,3-1 14 16,0 6-22-16,5 3 42 15,17 8 16-15,5 5-43 16,6 2 0-16,2 2-15 16,4-4-3-16,-10-4-4 15,-7-6-18-15,-11-6-56 16,-4-10-44-16,-3 0-97 15,1-5-125-15</inkml:trace>
  <inkml:trace contextRef="#ctx0" brushRef="#br0" timeOffset="63571.47">5831 2180 498 0,'0'0'131'0,"0"0"-64"16,0 0-2-16,0 0-44 16,0 0 2-16,0 0 41 15,29-35-19-15,-25 29 21 16,1 2 25-16,-3-1-35 16,3 1 6-16,-5-1-27 15,2 3-18-15,-2 2 5 16,0 0-18-16,0-1-1 15,0 1 11-15,0 0-12 0,0 0 15 16,0 0-1 0,0 0-10-16,0 0 24 0,0 0-30 15,0 0 6-15,0 0 1 16,0 0-1-16,0-3-1 16,2 3-5-16,0 0 0 15,1 0-7-15,1 0 7 16,5 0-1-16,2 0-6 15,4 0 7-15,6 6 0 16,-6 0 0-16,1-2 4 16,-7-2-6-16,-7-2 2 15,0 0 0-15,-2 0-1 16,0 0 5-16,0 0-4 0,0 0 7 16,0 0-5-16,0 0 17 15,0-3-18-15,-2-4-1 16,-7 2 0-16,-5 0-1 15,-1 3 0-15,-3 0 1 16,-4 2 0-16,-5 0-7 16,-4 0 7-16,-2 10 0 15,-4 10-9-15,2 5 10 16,2 5-3-16,4 3 2 16,7 8 0-16,6 1-4 15,12-1 4-15,4 2 0 16,0-5-9-16,24-3 16 0,8-8-7 15,-1-5 0-15,-2-10 8 16,-2-8-7-16,-2-4-1 16,2 0 0-16,-2-7-1 15,-7-12 9-15,-5-1-8 16,-6 1 0-16,-5-2-14 16,-2-1 12-16,0 2-8 15,0 2 10-15,0 6-4 16,-7 1 8-16,3 4-4 15,0 5 0-15,2-1 5 16,2 3-8-16,0 0 3 16,0 0 0-16,0-3 1 15,0 1 1-15,8-4-2 16,10 2 0-16,0-1-12 16,2 4 8-16,-5 1 4 0,-3 0 0 15,-3 0-13-15,-5 0 10 16,3 6-2-16,-2 12 4 15,-1 5-15-15,-4 4 16 16,0-1 0-16,0-1 0 16,0-8-6-16,0-3-9 15,0-6-66-15,0-6-74 16,0-2-95-16,0 0-98 16</inkml:trace>
  <inkml:trace contextRef="#ctx0" brushRef="#br0" timeOffset="64270.99">6111 2298 266 0,'0'0'387'16,"0"0"-237"0,0 0 7-16,0 0-25 0,0 0-18 15,0 0-47-15,63-145-36 16,-61 144 4-16,-2-1-15 16,0 2-18-16,0 0 19 15,0 0-21-15,0 0-2 16,0 0-2-16,0 3-12 15,-11 15 16-15,-4 5 0 16,-3-2 0-16,2 6-10 16,5 1 10-16,5 0 0 0,1 2-4 15,5-2 6 1,0-2-2-16,0-6 0 0,0-1 5 16,0-8-7-16,0-1 2 15,7-4 0-15,6 1 4 16,-2-6 5-1,2 1-8-15,-1-2-1 0,1 0-9 16,0 0 5-16,-1-3-20 16,-1-10-16-16,0-1-6 15,-2 0-85-15,-3-2 15 16,-1 4-36-16,-5 0-7 16,0 1-102-16,0 6 56 15,-11-2 105-15,-5 4 83 16,1-3 17-16,1 2 27 0,-3 0 76 15,3 0 42-15,3 4-4 16,4 0-8-16,3 0-22 16,4 0-18-16,0 0-39 15,0 0 24-15,0 0-4 16,4-2-38-16,9 0-2 16,6 0-34-16,-6-3-3 15,-2 3-22-15,-4-3-52 16,-7-2-20-16,0-2-76 15,0-3-100-15,-16-2 92 16,-8 0 50-16,-3-3 58 16,0 4 73-16,9 0 3 15,7 1 210-15,9 5 56 16,2 1-41-16,0-2-52 16,7-1-83-16,15 2-51 0,5-4-10 15,6 6-30-15,3-2-2 16,1 5-9-16,5-2-63 15,1 4-26-15,-5 0-98 16,-5 0-210-16</inkml:trace>
  <inkml:trace contextRef="#ctx0" brushRef="#br0" timeOffset="64679.75">6359 2135 500 0,'0'0'276'0,"0"0"-149"0,0 0-42 16,0 0-30 0,0 0-54-16,0 0 16 0,87 0-3 15,-67 0-7-15,1 0-7 16,-8 0 0-16,-5 0 3 16,0 0 1-16,-8 0-4 15,0 0-8-15,0 0-40 16,0 0-20-16,0 0 0 15,0 0-3-15,0 0 70 16,0-4 1-16,0-1 1 16,0-3 43-16,-6 3 47 15,4 1-36-15,2 2 12 16,0 2-15-16,0 0-19 0,0 0-4 16,0 0-29-1,-2 2-5-15,-4 19-7 0,-1 6 16 16,-7 5-4-16,3 5 1 15,1 1 7-15,-4 0-6 16,5-2-2-16,-2-2-19 16,4-6-51-16,3-7-66 15,4-10-69-15,0-11-196 16</inkml:trace>
  <inkml:trace contextRef="#ctx0" brushRef="#br0" timeOffset="64958.59">6640 1965 784 0,'0'0'186'16,"0"0"-85"-16,0 0-32 16,0 0-28-16,0 0 9 15,0 0-48-15,27 16 0 16,-7 22-2-16,4 10-3 15,-3 12 3-15,-8 11 0 16,-9 4 0-16,-4 3 2 16,-13 1 3-16,-32-11-5 15,-10-6 0-15,-17-12-6 16,-10-9-35-16,-14-12-84 16,-15-12-158-16,-7-17-279 0</inkml:trace>
  <inkml:trace contextRef="#ctx0" brushRef="#br0" timeOffset="65678.47">4846 1976 49 0,'0'0'76'0,"0"0"9"0,0 0 18 16,0 0-40-16,0 0 2 15,0 0-17-15,-7-21-44 16,7 21-2-16,0-2 2 16,0-2-4-16,-3-3-1 15,1 4-9-15,-2-1-25 16,0-1 23-16,1 5 5 16,1 0 7-16,2-5 9 15,0 3 22-15,0-4 29 16,0-2 6-16,0 2-59 0,0 1 37 15,0 2 34-15,0 1 19 16,0 2 27-16,0-2-66 16,0 2-7-16,0 0-11 15,-2 0-37-15,-10 0 8 16,-3 0-11-16,-5 5 0 16,-5 20 12-16,-6 9 5 15,0 16 15-15,0 14 3 16,-1 12-21-16,8 10 10 15,7 5-13-15,12 1-7 16,5-10 11-16,13-9-15 16,34-13-23-16,16-12-62 15,16-19-142-15,8-18-319 16</inkml:trace>
  <inkml:trace contextRef="#ctx0" brushRef="#br0" timeOffset="67205.3">5688 2916 55 0,'0'-9'165'16,"0"5"-56"-16,0 1 16 16,0 3 16-16,0-2-14 15,0-1-28-15,0 1-29 16,0 2 11-16,0-2-23 16,0 0-4-16,0 1 17 15,0 1-21-15,0 0-5 16,0 0-26-16,0 0-11 15,0 0 19-15,0 0-27 16,0 0 7-16,0 0-15 16,0 0 5-16,-7 12 1 15,-3 15-5-15,1 8-10 0,4 2-37 16,5-1-154-16,0-9-204 16</inkml:trace>
  <inkml:trace contextRef="#ctx0" brushRef="#br0" timeOffset="68178.07">5659 2939 85 0,'0'0'223'16,"0"0"-57"-16,0 0-41 15,0 0-21-15,0 0-37 16,0 0-18-16,0-16 20 16,0 16-17-16,0 0 19 15,0 0 7-15,0 0-24 16,0 0-1-16,0 0-53 0,0 15-5 15,-2 12-4-15,-5 12 11 16,3 0-4-16,0 2-19 16,4-5-99-1,0-6-49-15,0-4-195 0</inkml:trace>
  <inkml:trace contextRef="#ctx0" brushRef="#br0" timeOffset="69122.17">5684 3328 84 0,'0'0'107'16,"0"0"15"-16,0 0-8 16,0 0-15-16,0 0-5 15,0 0-38-15,4-7-33 16,-4 7 7-16,0 0-23 16,0 0 8-16,0 0 22 15,0 0-20-15,0 0 19 16,0 0 3-16,0 0-11 0,0 0 14 15,0 0-41 1,0 0 5-16,0 0-10 0,-7 12 12 16,-3 5-8-16,-2 7 0 15,-1 0 4-15,0 3 2 16,1-1-6-16,6 2 1 16,4-5 8-16,2 2-9 15,0-6-1-15,0-5-5 16,15-5 6-16,3-7 29 15,5-2-29-15,-6 0 15 16,3-14 13-16,-5-9-26 16,-3-4 10-16,-6-4-12 0,-6 4 5 15,0-1-5 1,0 3 1-16,-2 10 0 16,-14 3 1-16,-3 7-2 0,-8 5-28 15,-2 5-37-15,2 21-108 16,2 2-106-16,8 4-177 15</inkml:trace>
  <inkml:trace contextRef="#ctx0" brushRef="#br0" timeOffset="69393.03">5637 3932 607 0,'0'0'389'15,"0"0"-339"-15,0 0-31 16,0 0-19-16,0 0-33 15,0 0-97-15,2 2-116 16,-2 12-197-16</inkml:trace>
  <inkml:trace contextRef="#ctx0" brushRef="#br0" timeOffset="69537.94">5602 4263 258 0,'0'0'127'16,"0"0"-95"-16,0 0-32 16,0 0-160-16</inkml:trace>
  <inkml:trace contextRef="#ctx0" brushRef="#br0" timeOffset="70371">5521 5773 10 0,'0'0'0'0,"0"0"0"15</inkml:trace>
  <inkml:trace contextRef="#ctx0" brushRef="#br0" timeOffset="70658.59">5521 5773 112 0,'17'-6'157'0,"-17"6"20"15,0 0-6-15,0 0-66 16,0 0-7-16,0 0-35 16,10-24-8-16,-10 19-9 15,0-2-9-15,2-2 26 16,-2 2-17-16,0-1-4 15,0 1 23-15,0 2-26 16,0 1-10-16,2 0 0 16,-2 2-26-16,0 2 15 15,0 0-18-15,0 0 6 16,0 0-12-16,0 0 6 0,0 0-4 16,0 7 3-16,0 16-4 15,0 7 5-15,0 6 1 16,0 6 2-16,0 0 3 15,-2 0-6-15,0-5-14 16,2-6-69-16,0-13-172 16,0-14-266-16</inkml:trace>
  <inkml:trace contextRef="#ctx0" brushRef="#br0" timeOffset="79560.78">2162 7940 115 0,'0'0'215'16,"0"0"-104"-16,0 0-20 16,0 0-17-16,0 0-1 15,0 0 12-15,0 0-24 16,-3 0 21-16,1 0-13 16,0 0-18-16,-2 0 5 15,-3 0-34-15,-2 3 5 16,2-1 23-16,3-2-45 15,2 2 18-15,2-2-10 16,0 2-11-16,0-2 13 16,0 0-12-16,17 0 12 15,24 0 17-15,17 0-13 0,13 0 6 16,12 0-25-16,-2 0 11 16,2 0-18-16,-2-2 7 15,-17 0-3-15,-14 2-8 16,-13-2 6-16,-16-1 5 15,-6 2-1-15,-7-2-2 16,0 3 3-16,-8 0 0 16,0 0 3-16,2 0-6 15,-2 0 3-15,0 0 0 16,0 0-1-16,0 0-14 16,0 0 8-16,0 0 6 15,0 0 1-15,0 0-9 16,0 0 17-16,0 0-8 15,0 0 11-15,0-1-4 16,0 1 5-16,0-3 0 0,0-2-11 16,0-4 32-16,-2-5-33 15,-6-2 0-15,0-2 0 16,-3 1 15-16,1-3-10 16,4 6 0-16,2 2-4 15,4 1 27-15,0 5-24 16,0 4 2-16,0 0-6 15,0 2-5-15,0 0 2 16,0 0 3-16,0 0-11 16,0 0-1-16,0 18 3 0,0 8 9 15,-3 7 0-15,-3 1 6 16,-4 0-6-16,4-4 0 16,-1-6 0-1,3-6 5-15,4-8-5 0,0-6 0 16,0-4-7-16,0 0 8 15,0 0-1-15,0 0 6 16,0-11-3-16,7-16-3 16,6-5 0-16,-4-2-4 15,0-5-2-15,-5 4-10 16,-2 4 16-16,0 11 0 16,-2 6 0-16,0 8 10 15,0 6-6-15,0 0-3 0,0 0 1 16,0 0-2-16,3 0 0 15,4 0-9-15,-1 0-18 16,12 0 9-16,9 14 11 16,11 4 7-16,4-2 14 15,-6 1-14-15,-5 0-2 16,-13-4-1-16,-7-6-13 16,-9 1 9-16,-2 2-2 15,0 6-20-15,-13 7 29 16,-16 0 2-16,-4 6 23 15,4-5-20-15,2-2 5 16,9-4-9-16,5-6-1 0,6-3-25 16,5-2 2-1,2 0-128-15,0-2-85 0,0-3-170 16</inkml:trace>
  <inkml:trace contextRef="#ctx0" brushRef="#br0" timeOffset="82627.64">4020 7752 60 0,'0'0'134'0,"0"0"-13"16,0 0-4-16,0 0-34 15,0 0 33-15,0 0-6 16,0 0-16-16,19-72 33 16,-15 63-31-16,-2 2-42 15,0 3 53-15,0 0-62 16,-2 2-18-16,0 2 2 15,0 0-21-15,0 0 26 16,0 0-34-16,0 0 0 16,0 0-9-16,0 0 9 15,0 0-2-15,0 14-7 0,0 21 0 16,-8 11 6-16,-9 13 3 16,-2 3 0-16,3-1-8 15,3-11-51-15,7-6-38 16,2-12-49-16,4-11-77 15,0-10-181-15</inkml:trace>
  <inkml:trace contextRef="#ctx0" brushRef="#br0" timeOffset="83076.89">4324 7724 556 0,'0'0'118'16,"0"0"-44"-16,0 0 8 16,0 0-11-16,0 0-16 15,0 0-38-15,26-42 36 16,-26 42-15-16,0 0-9 16,0 0 21-16,0 0-50 15,0 0 4-15,-6 7-9 16,-9 18 1-16,-3 10 4 15,3 6 0-15,1 2 0 16,7 6 4-16,5-4-4 16,2-5 0-16,0-8-2 0,11-11 14 15,14-9-12-15,6-9 14 16,4-3-14-16,1-8 24 16,4-19-24-16,-6-6-1 15,-7-6-9-15,-10-3-18 16,-11-5 13-16,-6-2 3 15,0 3 12-15,-2 5-2 16,-17 15 8-16,-8 6 5 16,-2 17-10-16,-4 3-1 15,-1 2-2-15,7 24-32 16,5 4-119-16,18-6-90 16,4-8-415-16</inkml:trace>
  <inkml:trace contextRef="#ctx0" brushRef="#br0" timeOffset="84269.28">5343 7742 182 0,'0'0'290'16,"0"0"-152"-16,0 0-63 15,0 0-34-15,0 0-39 16,0 0-2-16,4-4-13 0,-4 4 13 16,0 6-5-16,0 2 11 15,0 1-6-15,0-2 0 16,0-1 1-16,0-2 3 16,0-1-4-16,0-3 0 15,0 0 9-15,0 0-8 16,0 0 23-16,2 0 88 15,0-7-43-15,-2-11-42 16,3 2-17-16,-3 0 5 16,0 0 31-16,0 6-36 0,0 1 20 15,0 0-19-15,-7 3-11 16,-8 3 11-16,1 3-11 16,-3 0 0-16,-6 0-6 15,1 7 5-15,-3 11 1 16,3 6 0-16,2 5 1 15,0 3-5-15,7-1 4 16,4 6 0-16,4-5-4 16,5-6 4-16,0-5-4 15,0-6-2-15,2-8-7 16,10-7 6-16,1 0-6 16,7 0 13-16,0-14 16 0,4-6-5 15,-1-6-11-15,-3-1 0 16,-3 0 11-16,-1-1-6 15,-3 2 22-15,-1 5-20 16,1 4 46-16,-4 2-32 16,-2 8 20-16,0 3-14 15,-5 4-20-15,-2 0 13 16,0 0-20-16,0 0 3 16,2 0-18-16,0 10 5 15,0 18 10-15,-2 12-4 16,0 13 11-16,0 5 0 15,-13 7-7-15,-5 8 5 16,3 1 1-16,-1 6 0 16,-1-2-6-16,1-4 0 15,5-7 7-15,-5-13-9 0,5-10 2 16,-3-10 0-16,3-6 8 16,3-8-2-16,0-8-4 15,2-5 1-15,3-6 4 16,-1-1 3-16,2 0 6 15,-4 0-4-15,-2 0 43 16,-1-8-43-16,1-12 8 16,4-6 5-16,4-10-23 15,0-7 20-15,0-12-13 16,12-7-7-16,13-8 17 16,9-2-19-16,3-1 0 0,6 9-4 15,-1 0-12 1,3 6 7-16,-5 5-30 15,-2 7-36-15,-7 10-9 0,-11 11-136 16,-9 4-331-16</inkml:trace>
  <inkml:trace contextRef="#ctx0" brushRef="#br0" timeOffset="85965.28">5577 7648 349 0,'0'0'289'0,"0"0"-144"16,0 0-9-1,0 0-64-15,0 0-25 0,0 0-30 16,0 0-12-16,0-3 14 15,0 3-10-15,0 0 0 16,0 0 33-16,0 0-28 16,0 0 12-16,2 0-10 15,11 0-9-15,3 0 4 16,4 0-11-16,2 12 0 16,-1 8-3-16,1 3 3 0,-7 5 0 15,-2 5-2-15,-5 2-7 16,-8 1 6-16,0-5 3 15,0-4 0-15,-12-6 2 16,-3-7 9-16,1-4-4 16,3-5 11-16,3-2-16 15,5-3 18-15,1 0 12 16,2 0 8-16,0-8 31 16,0-16-66-16,0-5 1 15,0-4-3-15,20-2 7 16,9 2-13-16,0 1 3 15,4 3 0-15,-2 5-17 16,-2 2 13-16,-4 4 3 16,-3 7-2-16,-6-1-16 15,-3 7 15-15,-6 1 4 0,-3 4-1 16,-2 0-12-16,-2 0 8 16,0 0 5-16,0 0-5 15,0 0-11-15,0 0 15 16,0 7 1-16,-6 7 0 15,-5 1 5-15,2 3-5 16,0 4 0-16,2 2-8 16,1 1 13-16,3 4-9 15,3-3 4-15,0-2 0 16,0-6-2-16,0-4 2 16,7-4 0-16,2-6-3 15,2-4 16-15,0 0-13 0,5 0 4 16,4 0 2-1,-5-18 4-15,1-5-10 0,-5 0 0 16,-4-5-7-16,-2 2 2 16,-3-1 2-16,-2 1 1 15,0 9 2-15,0 1 0 16,0 8 0-16,0 3 0 16,0 4 25-16,0 1-24 15,0 0-1-15,-10 0 0 16,2 0-9-16,-3 4 2 15,1 7 7-15,4 4 0 16,1-1-15-16,5 0 12 16,0-2 3-16,0 0 0 0,0-1-8 15,14-2 4-15,-1-3 4 16,6-2 0-16,0-4-5 16,8 0 9-16,0 0-4 15,4-10 0-15,-4-6 0 16,-3 0-4-16,-2 0 4 15,-8 2 0-15,-1 4 2 16,-6 2 4-16,-4 4-6 16,-3 1 13-16,0 3-10 15,0 0 4-15,0 0-7 16,0 0-10-16,0 0-1 16,0 11 7-16,-8 3 4 0,-1 2 0 15,3 1-2-15,-3 3-3 16,4-1 5-1,-1-1 0-15,3 0-5 0,3-2 9 16,0-3-4 0,0 0 0-16,0-6 3 0,0-4-3 15,7-1 0-15,7-2 0 16,3 0-15-16,-1-4 15 16,5-14 0-16,0 1-2 15,-3 0-29-15,-3-1 10 16,2 0-14-16,-7 1 9 15,4-3 17-15,-1 3-4 16,-1 3 13-16,-3 5 16 16,-5 3-14-16,-2 5 43 15,-2 1-20-15,0 0-22 0,0 0 2 16,0 0-5-16,0 12 0 16,-4 8-17-16,-3 2 23 15,3 3-9-15,4-4 3 16,0 4 0-16,0-5-7 15,6-3 7-15,14-3 0 16,0-5 6-16,7-6 9 16,2-3-15-16,0 0 0 15,2-14-20-15,-6-10 17 16,0-1-22-16,-6-1 25 0,-1-3-8 16,-3 1 15-16,2-2-7 15,-9 0 9 1,3 2-4-16,-4 3 47 15,-2 8-30-15,-1 2 0 0,-2 10 32 16,0 3-47-16,-2 2 11 16,0 0-18-16,0 0-3 15,0 0-1-15,3 0-14 16,-1 14 18-16,2 11-10 16,-1 12 14-16,-3 9-4 15,0 9 0-15,-3 10 6 16,-19 7-6-16,-4 11 0 15,-10 5 3-15,0 6-3 16,-4 2 5-16,2 1-5 16,3-15 0-16,6-14-15 0,6-19-2 15,10-18-45 1,-1-7-35-16,3-9-35 0,7-13-102 16,4-2 152-1,0-25-584-15</inkml:trace>
  <inkml:trace contextRef="#ctx0" brushRef="#br0" timeOffset="86253.77">6553 7798 640 0,'0'0'192'0,"0"0"-83"0,0 0-64 15,0 0 16-15,0 0-61 16,0 0 7-16,169-88-4 15,-132 88-1-15,-8 0-2 16,-10 0 0-16,-5 0-5 16,-12 8 2-16,-2 6 5 15,0 3-2-15,0 0 49 16,-20 5-38-16,-5-2-2 16,0 0 5-16,2-2-6 15,2-6-16-15,6-2-6 16,6-8-99-16,9-2-64 15,0 0-272-15</inkml:trace>
  <inkml:trace contextRef="#ctx0" brushRef="#br0" timeOffset="86650.11">7066 7677 380 0,'0'0'299'0,"0"0"-225"15,0 0-41-15,0 0-2 16,0 0-10-16,0 0 18 16,65-39 36-16,-65 34 1 15,0 4 30-15,0 0-43 16,0 1-29-16,-14 0-25 0,-10 0-9 16,-9 9 0-16,-2 11 0 15,6 0-5-15,8 3-1 16,11-4 6-1,8-3-40-15,2 0 8 0,2 0-6 16,21-2 33-16,8 0 3 16,0 2 2-16,-2-2-6 15,-4 0 6-15,-12 0 0 16,-6-5-6-16,-7-4 20 16,0 6-12-16,-12-2 50 15,-17 5-23-15,-6-4-1 16,-7-1-24-16,-1-9-4 15,5 0-3-15,5 0-90 16,13-20-89-16,13-6-141 16</inkml:trace>
  <inkml:trace contextRef="#ctx0" brushRef="#br0" timeOffset="89722.94">8089 7536 80 0,'0'0'59'0,"0"0"-30"15,0 0 57-15,0 0-11 16,0 0-1-16,0 0-1 16,22-26-57-16,-20 23 14 15,-2-1-3-15,2 3 20 16,-2-2-2-16,0 3-15 16,0 0 22-16,0-2-15 15,0 2-12-15,0 0 18 16,0-2-15-16,0 0 5 15,0-1 10-15,0 1-25 16,0-1 12-16,0 3-5 16,0 0-18-16,0 0-3 0,0 0-4 15,0 0-15-15,-2 18 10 16,-6 8-13-16,-1 6 18 16,5 1-1-16,1-2 0 15,3-2-1-15,0-3 2 16,0-6 0-1,9-6 4-15,2-6 8 0,3-6-7 16,1-2 18-16,10 0-16 16,2-24-7-16,-3-10-1 15,-2-7-34-15,-8-2 34 16,-6-6-18-16,-8-3 12 16,0 3-14-16,0 8 21 0,-4 11 10 15,-10 16 25-15,1 12-4 16,-5 2-17-16,-1 4-6 15,-4 24-13-15,3 6 5 16,5 8 0-16,6 0 7 16,9-1-1-16,0-7-3 15,11-5 12-15,13-6-13 16,8-9 11-16,-1-8-13 16,2-6 9-16,-2 0-4 15,1-4-5-15,-3-19 3 16,-3-5-7-16,1-6 9 15,-7-2-5-15,-2 0 0 16,-3-1 8-16,-3 0-4 16,-4 4 2-16,-1 6 8 15,-3 8 47-15,-1 10-31 0,-1 5 8 16,-2 4-12-16,0 0-20 16,0 0-12-16,0 0-3 15,0 22-5-15,0 16 3 16,0 12 11-16,-2 10 0 15,-12 7-4-15,-1 3 12 16,-5 6-10-16,0 1 2 16,2 6 0-16,-2-1 13 15,5 3-13-15,-1-6 0 16,5 0 4-16,6-9 8 16,5-13-18-16,0-18 7 15,0-16-1-15,7-13 5 0,8-10 3 16,8 0-3-16,4-21 21 15,4-8-22-15,-2-7 4 16,-2-4-7-16,0-2-1 16,-8-4 0-16,-3-3-11 15,-7-1-15-15,-9 1 21 16,0 3-23-16,-21 0 22 16,-12 8 0-16,-5 6 6 15,5 10 7-15,6 10-7 16,12 4 0-16,7 8 8 15,8 0-1-15,0 0 11 16,0-4 11-16,10-1-10 16,10-6-5-16,6 1-13 15,8-1-1-15,-3 4 5 0,-2 0-5 16,-4 2 0-16,-9-2-41 16,-5 2-90-16,-3-10-178 15,-6-2-553-15</inkml:trace>
  <inkml:trace contextRef="#ctx0" brushRef="#br0" timeOffset="91259.49">9436 7175 181 0,'0'0'243'16,"0"0"-132"-16,0 0 3 15,0 0-53-15,0 0-19 16,0 0-40-16,2 22 0 16,-2 0 27-16,0-3-20 15,0 1 1-15,0-5 16 16,0-3-20-16,0-6 2 0,0-4-8 16,0 0 6-16,0-2 6 15,0 0 3 1,0 0 37-16,0 0 23 0,0-10-35 15,-2-8-30-15,-3-6-10 16,3 2 4-16,-3 1-10 16,3 3 11-16,0 7-5 15,-1 4 42-15,1 4-16 16,2 3 15-16,-4 0-41 16,-7 0-12-16,-7 21 9 15,-5 8-2-15,-3 7 5 16,0 6 1-16,-1 4 5 15,4 2-6-15,5 4 5 16,3 1-2-16,6-3 12 16,2-6-15-16,7-6 0 0,0-8 5 15,0-6-3 1,14-7 0-16,5-8-2 0,2-6-18 16,3-3 8-16,5-5-18 15,5-19-16-15,1-5-5 16,1-6-13-16,-5 0 24 15,-2 1 17-15,-7 4 20 16,-1 4 1-16,-6 6 1 16,-7 8 12-16,-2 4 31 15,-4 4-15-15,-2 4-2 16,0 0-26-16,0 0-1 16,0 0-2-16,0 3-22 0,0 11 24 15,-2 7 14 1,-10 3-12-16,1 5-2 0,3 0 8 15,0 2-4-15,6-3 4 16,0-3-6-16,2-6-1 16,0-5 9-16,0-9-10 15,2-5 0-15,12 0 12 16,3-1-12-16,1-17-4 16,3-4-30-16,-4-6-1 15,3 0 28-15,1-2-40 16,0-1 24-16,0 5 21 15,-8 5 4-15,1 4 30 16,-6 8 0-16,-3 4-9 16,-1 3 24-16,-4 2-12 0,0 0-24 15,0 0-11-15,0 0-11 16,0 0 3-16,0 16 8 16,0 6 7-16,0 5 16 15,-4-1-19-15,-1-1-4 16,3 0 11-16,0-5-3 15,2-4-6-15,0-5-2 16,0-4 5-16,0-7-9 16,6 0 10-16,15 0 9 15,6-7 18-15,0-8-33 16,4-6 12-16,-2-2-12 16,2-3 4-16,-2-2-16 15,-5-4 12-15,0-3-2 16,-1 3-4-16,-3 2 12 15,-2 4-3-15,-8 6 3 0,-4 6 3 16,-6 6 33-16,0 6-8 16,0 2-20-16,-25 0-14 15,-4 0-9-15,2 16 0 16,2 4 4-16,15-2-16 16,7-2 8-16,3 0-14 15,0 0 27-15,11 2-9 16,14 2 15-16,6 2-6 15,2-2 0-15,-6-2 1 16,-6-3-6-16,-13-8 5 16,-5-2 0-16,-3 0 7 0,0 6-2 15,-11 0 20-15,-18 6 18 16,-5-1-41 0,0 0 15-16,3-4-15 0,9-6-1 15,8-3 8-15,8-3-9 16,6 0-27-16,0 0-19 15,9-14-222-15,20-9-336 16</inkml:trace>
  <inkml:trace contextRef="#ctx0" brushRef="#br0" timeOffset="91573.99">10362 7253 598 0,'0'0'275'15,"0"0"-137"-15,0 0-41 16,0 0-19-16,0 0-11 16,0 0-50-16,0-18-9 15,0 18-8-15,0 0-5 16,3 14 5-16,-3 10 0 16,0 11 6-16,0 8 20 15,0 6-22-15,-15 4 1 16,-4 0 1-16,4-3 4 15,-3-4-10-15,7-8 0 16,0-8 0-16,6-9-3 16,3-6 3-16,2-9-29 15,0-3-8-15,0-3-84 0,0 0-12 16,0 0-15-16,0-12-230 16</inkml:trace>
  <inkml:trace contextRef="#ctx0" brushRef="#br0" timeOffset="92760.11">10238 7427 609 0,'0'0'219'0,"0"0"-78"16,0 0-51-16,0 0-33 16,0 0-30-16,0 0-27 15,93-2 1-15,-62 2 3 0,3 0 8 16,0 0-12-16,-5 0 0 15,-3 0 1-15,-3 0-4 16,-7-4 3-16,-6 3 0 16,-3 1 3-16,-5 0-3 15,-2 0-1-15,0 0-12 16,0 1-5-16,0 22 18 16,0 4 8-16,-11 8 2 15,-2 0 20-15,2 2-27 16,0-4 4-16,4-2-7 15,2-7 9-15,5-7-9 16,0-4 0-16,0-6 0 16,0-7 11-16,0 0-10 15,7 0 12-15,11-9 11 0,2-8-18 16,1-10-12-16,-2-1 6 16,-3-4-26-1,-7-1 8-15,-1 1-20 0,-6 6 38 16,-2 6 0-16,0 5 11 15,0 6 11-15,0 6 7 16,0 0-14-16,0 3 7 16,-4 0-22-16,-9 0 0 15,-3 6-9-15,7 6 9 16,1 2-4-16,-2 2 1 16,2 4 3-16,-1 1 1 0,5 1 1 15,-1-3-2-15,5-2 1 16,0-3 7-16,0-9-8 15,20-2 3-15,7-3-1 16,4-3 15-16,4-16-17 16,4-7 0-16,-4-5-1 15,-1 2-2-15,-5 0 3 16,-4 6 0-16,-6 6-3 16,-3 5-2-16,-5 6 5 15,-7 4 0-15,-2 2-3 16,0 0 2-16,-2 16 1 15,0 12 2-15,0 4 6 16,0 0 12-16,3-1-15 16,-3-5-4-16,0-4 9 15,0-5-4-15,0-4-5 0,3-6-1 16,-1-4 3-16,-2-3-3 16,4 0 2-16,0 0 0 15,12 0-2-15,6-20-2 16,5-6-10-16,6-4 0 15,3-4-14-15,-3 6 22 16,2 3-10-16,-10 10 14 16,-2 3-7-16,-9 9 12 15,-3 3-8-15,-3 0 3 16,-3 2-25-16,-3 16 25 0,1 4 5 16,-3 2 8-1,0 3 14-15,0-5-26 16,0-2 11-16,0-4-8 0,-5-7 3 15,2-2-8-15,1-7 3 16,2 0-2-16,0 0 18 16,0 0-16-16,0 0 7 15,7-18-9-15,15-8-24 16,3-2 15-16,4-5-5 16,0 1 14-16,0 2-11 15,-4 7 11-15,-4 2 0 16,-5 10 5-16,-5 6 2 15,-3 5 7-15,-4 0-7 16,5 0-3-16,-3 4 22 16,1 14-21-16,0 6 9 15,-3 9 23-15,-4 0-35 0,0 1 16 16,0 0-18-16,0-3 2 16,0-9 2-16,0-5-4 15,5-8-4-15,3-6-3 16,1-3-46-16,7 0-4 15,0 0-97-15,1-17-309 16</inkml:trace>
  <inkml:trace contextRef="#ctx0" brushRef="#br0" timeOffset="93721.1">11647 7479 166 0,'0'0'688'16,"0"0"-559"-16,0 0-98 0,0 0-15 15,0 0-16-15,0 0 7 16,58 16-7-16,-49-14 0 16,-1-2 14-16,-1 0-12 15,0 0 12-15,-2 0-14 16,-1-7 4-16,2-5-9 16,-3-5 4-16,-1 0-33 15,0-2 11-15,-2 3-14 16,0 4 29-16,0 1 4 15,0 4 4-15,0 3 22 16,0 3 14-16,-2 1-16 16,-9 0-13-16,-3 0-3 15,-3 5-4-15,-1 9 0 0,-2 6 6 16,0 2 0-16,-3 4-2 16,6 5-4-16,-1 2 21 15,3 7-20-15,5 1 9 16,8-2 4-16,2-2-12 15,4-5 11-15,23-10-6 16,2-9 10-16,4-10 8 16,3-3-25-16,-2-6 12 15,0-20-12-15,-1-5 1 16,-4-8-2-16,-4-1 1 16,-2-3 0-16,0-3 5 15,-5 4 0-15,-5 2-5 0,1 8 36 16,-5 8 4-1,-3 8 20-15,-4 10-20 0,-2 6-5 16,0 0-22-16,-6 0-13 16,-15 13 0-16,-1 6-4 15,7 5-1-15,4-4-2 16,9 1-27-16,2-1 3 16,0-5 15-16,0-1-7 15,4 3 23-15,11-3-8 16,3 1 11-16,-2-1-5 15,4 1 2-15,0-3-6 16,4-4-1-16,5-2 7 16,-2-6 0-16,2 0 1 0,-4 0 6 15,-3-4-6-15,-2-8 9 16,-4-2-3-16,-1-3 19 16,3-5-22-16,2 0 2 15,2-5 4-15,5-2-2 16,2 1-8-16,-4 2 1 15,-5 5 3-15,-9 9 12 16,-5 5-7-16,-6 5-1 16,0 2 12-16,0 0-20 15,0 0-6-15,-13 9-2 16,-1 3 2-16,6 5 2 16,8-3 4-16,0 1 0 0,0-3-3 15,12-3 12-15,3 3-9 16,-2 4 0-16,-2 0 0 15,-4 2 3-15,-7 5-1 16,0-4-2-16,0 2 23 16,-9-2-21-16,-5-1 13 15,-3-1-15-15,-3-4-6 16,-1-4 4-16,2-6-37 16,1-3-35-16,7 0-137 15,9-9-341-15</inkml:trace>
  <inkml:trace contextRef="#ctx0" brushRef="#br0" timeOffset="96022.55">13323 7028 28 0,'0'0'197'16,"0"0"5"-16,0 0-16 15,0 0-40-15,0 0-29 16,0 0-14-16,0 0-19 15,21-54-52-15,-21 54-21 16,2 0-2-16,-2 0-9 16,0 4-10-16,0 22 6 0,0 20 8 15,-14 12 22-15,-9 11-14 16,2 1-2-16,0-9 25 16,1-6-26-16,7-15 5 15,2-11 6-15,2-14-16 16,4-7 2-16,3-5-3 15,2-3-1-15,0 0 30 16,-2 0-16-16,2-3 25 16,0-20-14-16,0-12-15 15,23-1-24-15,8 3 11 16,9-2-12-16,9 5 5 16,4 10 0-16,-2 10 1 0,-1 8 1 15,-8 2-16-15,-9 0 22 16,-10 18-7-16,-10 3-3 15,-10 0 3-15,-3 3-8 16,-6 1 14-16,-25 0-9 16,-6-4 20-16,-8 2-1 15,-4-3 3-15,2-5-12 16,-2-4 14-16,6-5-14 16,8-6 0-16,8 0 18 15,5 0-16-15,8 0 6 16,10 0-8-16,4-9-5 15,0-6-28-15,9-1-97 16,24-2-111-16,12-4-189 16</inkml:trace>
  <inkml:trace contextRef="#ctx0" brushRef="#br0" timeOffset="97417.05">13814 7211 213 0,'0'0'151'0,"0"0"-108"15,0 0-36-15,0 0-1 16,0 0 1-16,0 0 0 0,41 0 11 16,-35 0-5-1,-2 0 21-15,0 0-2 16,1 0-19-16,-1 0 11 0,-4 0-20 15,2 0 16-15,-2 0 34 16,0 0-21-16,0 0 16 16,0 0 26-16,0 0-19 15,0 0-4-15,0 0-21 16,0 0-5-16,0 0 19 16,0 0-30-16,2-7 8 15,1-2-19-15,2-4 10 16,-3 2-18-16,-2-1 4 15,0-1 0-15,0 1 6 16,0 5-4-16,0 2-2 16,0 3 14-16,-10 2-13 0,-5 0-2 15,-7 4-1 1,-1 18 1-16,-4 7-8 0,4 3 9 16,0 4 0-16,0 0-5 15,8-2 12-15,4-2-7 16,2-6 0-16,5-8-3 15,4-4 1-15,-3-6 2 16,3-4 0-16,0-4-4 16,0 0 11-16,7-4-1 15,11-14-6-15,2-6 4 16,-2 2-15-16,2 3 9 16,2-2 2-16,3 3-6 0,-1 2 8 15,-1 4-2-15,-6 7 0 16,-3 5-8-16,-3 0 3 15,-3 2 10-15,0 21-1 16,-4 4 32-16,0 5-27 16,-1-3 19-16,1-3-13 15,-2-8-13-15,0-8 16 16,-2-4-18-16,0-3 2 16,0-3 17-16,2 0-18 15,8 0 29-15,5-21 24 16,8-4-46-16,6-8-12 15,0-1 4-15,8-3-23 16,1 4 21-16,5 3-35 16,-1 3 35-16,-2 6 1 15,-5 4-3-15,-8 9 1 0,-11 8 3 16,-7 0-3 0,-7 0-5-16,-2 13-4 0,0 9 12 15,-11 4 20-15,-14-2-15 16,1-2 1-16,-3-2-5 15,-2-6 0-15,3-2 9 16,1-8-7-16,3-4-3 16,6 0 25-16,3-1-22 15,6-14 18-15,3 1-20 16,4-2 1-16,0 4 27 16,0 2-27-16,0 4 11 0,0 4 15 15,0-1-22-15,2 3 3 16,-2 0-9-1,0 0 0-15,2 0-7 0,0 0 4 16,1 14 3-16,3 11-7 16,0 1 20-16,2 0-15 15,3-2 2-15,5-3 0 16,1-4 3-16,8-3-3 16,2-5 0-16,4-6 9 15,6-3-1-15,5 0-13 16,1-22 5-16,4-2-13 15,-4-5 3-15,-4 0 3 0,-1-3-6 16,-5 0 8 0,-4 4-23-16,-4 3 20 0,-7 6 1 15,-7 2-6 1,-4 7 4-16,-2 5 7 16,-5-2 2-16,0 3 0 0,0-1 7 15,0-2-7-15,0-1 0 16,-5 0-4-16,-6 2-4 15,-7 4 8-15,-2 0 0 16,0 2-6-16,-5 0 5 16,4 4 1-16,2 14 0 15,3 9-16-15,8 3 16 16,3 1 1-16,5 4 19 16,0 1 26-16,0-4-45 0,9-4 25 15,11-4-22 1,3-8 6-16,2-5 0 0,8-10-10 15,7-1 3-15,4-4-6 16,3-20-55-16,0-7-61 16,-5-4-159-16,0-1-365 15</inkml:trace>
  <inkml:trace contextRef="#ctx0" brushRef="#br0" timeOffset="97996.99">15091 7153 148 0,'0'0'282'0,"0"0"-170"15,0 0-38-15,0 0 6 16,0 0-35-16,0 0 0 16,8 1-16-16,-8 2-28 15,0-1 25-15,0-2 9 0,0 0 22 16,0 0 10-16,0 0-28 16,-6 0-16-16,-7-13-14 15,1 1 1-15,1 0-10 16,5 5 0-16,-1 0 0 15,0 3 33-15,5 4-28 16,0 0-3-16,-5 0 1 16,-1 2 4-16,-6 19-7 15,3 5 0-15,0-1 0 16,4 0-2-16,7-4 2 16,0-5 0-16,0-3 13 15,0-8-10-15,2 0 12 0,10-5 6 16,3 0-14-1,7-7 27-15,7-20-32 0,2-3-2 16,3-8 5-16,-1-5 5 16,-2-5-13-16,-4-2 3 15,-2-6-7-15,-3-4 2 16,-6-2 5-16,-3 6 0 16,-6 13 4-16,-5 20 8 15,-2 12 0-15,0 11-7 16,0 0-3-16,0 0-4 15,-9 8-15-15,-9 10 17 16,-2 8-4-16,5 6 11 16,-1 9-7-16,3 8 0 0,4 9-1 15,-1 5-4 1,4 2 5-16,6-7 0 0,0-4 6 16,0-14 4-16,23-12-10 15,3-12 0-15,8-14-46 16,6-2-43-16,-3-18-217 15</inkml:trace>
  <inkml:trace contextRef="#ctx0" brushRef="#br0" timeOffset="99605.81">16112 6886 141 0,'0'0'133'16,"0"0"23"-16,0 0-5 16,0 0-31-16,0 0-9 0,0 0-54 15,2-21-26-15,-2 19 18 16,0 0 11-16,0-1 10 15,0-3-36-15,0 0-20 16,0 0 22-16,0-2-19 16,0 4 9-16,0 0-16 15,0 0-5-15,0 4 9 16,0 0-14-16,0 0 0 16,0 0-8-16,-8 14-7 15,-6 12 15-15,1 9 0 16,3-2-3-16,6 3-7 15,4-1 10-15,0-9 0 16,0-3 7-16,0-7-4 16,0-3-3-16,2-10 0 15,8-3 7-15,3 0 0 0,5-11-3 16,1-16-2-16,2-7 8 16,-6-2-10-16,1-4-6 15,-8 3 0-15,-1 0-2 16,-4 11 6-16,-3 8 2 15,0 9 0-15,0 6 38 16,0 3-33-16,0 0-5 16,0 5-1-16,-5 22-15 15,-13 7 14-15,0 4 2 16,3 0 0-16,3-4-1 16,6-8 3-16,6-6-2 15,0-6 0-15,0-6-2 0,0-8 2 16,18 0 0-1,11 0 1-15,7-18 0 0,1-8-1 16,1-2-14-16,1 0 11 16,-2 0-41-16,-3 8 37 15,-5 4-5-15,-3 8 12 16,-1 8-12-16,-3 0 1 16,-2 1 9-16,-5 22-7 15,-1 0 18-15,-10 4 5 16,-1-1-4-16,-3-1 2 15,0-2 17-15,0 0-24 16,-7-6-5-16,1-5 10 16,1-6 3-16,2-4-12 0,3-2-1 15,0 0 0-15,0 0 33 16,0-10-33 0,16-14-17-16,11-6 2 0,2-6-16 15,5 0 13-15,-1-3-2 16,2 6 14-16,-6 3-2 15,-2 11 4-15,-4 8 4 16,-6 9-1-16,1 2 12 16,-3 0-6-16,4 17 18 15,-9 12-15-15,0 8 31 16,-4 2-23-16,-1 5-7 16,-3 0 6-16,0-6-15 0,0-6-37 15,0-11-130-15,6-17-289 16</inkml:trace>
  <inkml:trace contextRef="#ctx0" brushRef="#br0" timeOffset="100164.97">18009 6687 49 0,'0'0'183'0,"0"0"19"15,0 0 4-15,0 0-41 16,0 0-10-16,0 0-19 0,0 0 6 15,6-112-84-15,-6 112-11 16,0 0 12-16,0 0-59 16,0 0 13-16,0 0-13 15,0 29-5-15,0 12-2 16,0 17 7-16,0 6 0 16,-6-2-2-16,-9 4 11 15,-2-8-9-15,2 0 0 16,1-9-10-16,1-5 5 15,7-7-56-15,1-14-13 16,5-9-46-16,0-7-112 16,0-7-143-16,9-7-120 0</inkml:trace>
  <inkml:trace contextRef="#ctx0" brushRef="#br0" timeOffset="100464.81">18049 6585 69 0,'0'0'417'16,"0"0"-218"-16,0 0-43 16,0 0-50-16,0 0-12 15,0 0-13-15,74-176-21 16,-52 171-55-16,3 5 29 16,-6 0-20-16,2 5-13 0,-8 14 19 15,-6 7-19-15,-5 5 28 16,-2 4-11-16,0 2-11 15,-12 3 31-15,-12-6-37 16,2-3 11-16,-3-8-12 16,3-6 8-16,7-6-13 15,3-4 5-15,8-7-45 16,2 0 10-16,2 0-68 16,0-25-85-16,26-8-199 15</inkml:trace>
  <inkml:trace contextRef="#ctx0" brushRef="#br0" timeOffset="100838.59">18711 6372 277 0,'0'0'282'16,"0"0"-108"-16,0 0-77 15,0 0-17-15,0 0-10 16,0 0-20-16,7-18 29 15,-7 18-44-15,0 0 4 16,0 0 21-16,0 0-57 16,0 0 18-16,0 16-21 15,-20 17 0-15,-5 11 32 16,2 12-30-16,0 4-2 16,2 2 29-16,5-2-23 15,8-5 4-15,3-9-10 0,5-4 7 16,0-10 1-1,7-6-8-15,17-8 0 0,8-10 10 16,13-8 0-16,8 0-10 16,7-12 0-16,2-14-25 15,-2-2 9-15,-6-1-46 16,-9 1-94-16,-7 0-7 16,-14 2-152-16,-6-4-282 15</inkml:trace>
  <inkml:trace contextRef="#ctx0" brushRef="#br0" timeOffset="101235.36">18903 6545 44 0,'0'0'451'16,"0"0"-246"-16,0 0-60 15,0 0-117-15,0 0 20 16,0 0 11-16,129-60-25 15,-98 49 24-15,-2-1-45 16,-6 3 22-16,-6 1-17 16,-5 4-9-16,-4 2-10 15,-1 2 1-15,-5 0-36 16,-2 0-8-16,0 0-61 16,0 0 13-16,0 0 24 15,0 0 32-15,0 0 30 0,0 0 4 16,0 0 2-16,0 0 58 15,0 2-32-15,-2 4 15 16,0 6-1-16,-3 8-30 16,-1 14 39-16,0 8-14 15,-6 12-5-15,1 4 7 16,-5 0-37-16,3-4 0 16,-1-5-3-16,8-9-17 15,6-10-85-15,0-10-120 16,0-11-203-16</inkml:trace>
  <inkml:trace contextRef="#ctx0" brushRef="#br0" timeOffset="102712.74">19518 6721 445 0,'0'0'160'0,"0"0"-122"15,0 0-17-15,0 0 11 16,0 0-14-16,0 0 7 16,27 14-5-16,-27-9-20 15,0-3 29-15,0-1 4 16,0-1 7-16,0 0 20 16,0 0-42-16,0 0 6 15,0 0 4-15,0 0-19 0,-4 0 23 16,-6-15-32-1,-1-4 2-15,3 4 6 0,-4-2-5 16,3 5-3-16,1 4 18 16,1 4-7-16,2 0 15 15,-2 4-18-15,-1 0-7 16,-1 4 5-16,-5 18-3 16,-1 8-3-16,-3 7 0 15,3 0 0-15,-4-2 0 16,6-3 0-16,2-4 0 15,4-7 1-15,3-10 1 0,2-3-2 16,2-4 0 0,0-4-13-16,0 0 13 0,2-2-7 15,13-16-2-15,8-8 7 16,1-2-54-16,3 1 19 16,0 1 0-16,-3 10 18 15,-6 5 19-15,-2 4 0 16,-5 6 0-16,-3 1 47 15,-1 0-29-15,3 1-5 16,-2 17 20-16,-1 7-31 16,2 3 23-16,-2-2-18 15,-1 0-5-15,3-6 19 16,-5-6-20-16,4-7-1 16,-2-1 11-16,3-6 1 0,7 0 0 15,3-3-1-15,2-17-10 16,3-6 13-16,-1-5-14 15,-2-4 0-15,4-10-5 16,-4 2 12-16,-6-4-7 16,1 6 0-16,-5 12 3 15,-5 7 40-15,-2 12-15 16,-4 4-10-16,0 6 16 16,-2 0-34-16,-19 4 0 15,-4 13 0-15,4 6 0 16,13 0-7-16,8-6 7 15,0 0-10-15,0-3-3 16,6-4 2-16,15-1 11 0,1-1 0 16,0 2 3-1,0 0-10-15,-3 6 7 0,-2 4 0 16,-3 1-5 0,-1 3 9-16,-5-2-4 0,4-2 0 15,-5-2 10-15,1-7-4 16,4 1-6-16,3-12 1 15,8 0 27-15,4 0-28 16,4-13 10-16,0-11-10 16,0-5-6-16,-4-2 0 15,2-1-48-15,0-3-41 16,0 1 65-16,-1 2-9 16,-3 3 39-16,-7 6 7 15,-5 2 5-15,-9 7 31 0,-1 5 2 16,-3 1-24-16,0 2 6 15,-5 2-26-15,-12-1-1 16,-1 5 0-16,-2 0-6 16,0 3 2-16,-1 14 4 15,4 6 0-15,3 5-5 16,6 0 5-16,5 2 0 16,3-2 0-16,0-6 0 15,0-5-8-15,0-7 7 16,13-8-1-16,3-2-7 15,2-2 9-15,2-22 0 16,-4-2 2-16,-1-1 8 16,1 2-10-16,-5 8 7 0,-2 8-2 15,-3 2 17-15,0 7-22 16,-2 0 0-16,-2 0-3 16,7 14 4-1,-3 18-1-15,2 10 6 0,-2 10-1 16,-4 8 26-16,-2 3-31 15,0 5 0-15,-2 0 17 16,-16 4 0-16,-2-1-17 16,-2-1 0-16,-1-8 0 15,1-11 2-15,0-10-2 16,2-13 0-16,7-12 10 16,3-10-3-16,6-6 6 15,0 0 28-15,-1-16 4 0,1-18-5 16,4-10-30-16,0-8 1 15,11-11 24-15,18-4-26 16,8-2-6-16,9-3-3 16,0 6 1-16,1 6-9 15,-9 7-15-15,-9 16-30 16,-11 8 20-16,-7 14-91 16,-7 2-244-16,-2 8-532 15</inkml:trace>
  <inkml:trace contextRef="#ctx0" brushRef="#br0" timeOffset="103371.38">20559 6687 260 0,'0'0'419'0,"0"0"-219"16,0 0-95-16,0 0-17 16,0 0-45-16,0 0-32 15,31-25-12-15,-19 26 1 16,-4 3 0-16,-1-1 11 15,-1-3-3-15,2 0 33 16,-2 0 11-16,3-7-39 16,3-7 11-16,-2-2-24 15,-1-2 4-15,0-2-13 16,-4 0 7-16,-3 4-6 0,0 3 7 16,-2 8-24-1,0 1 18-15,0 1 7 0,0 3-7 16,0 0-5-16,0 0 2 15,0 0 8-15,-9 9-12 16,-6 9 13-16,2 4 1 16,1 8 0-16,3 4 1 15,7 4 13-15,2 1-14 16,0-6 0-16,7-8 7 16,5-7 3-16,7-11-10 15,-1-7 7-15,3 0-5 16,4-7 24-16,6-22-26 15,1-7 0-15,-1-5 2 16,-2-6 5-16,-2 1-7 16,-7 0 0-16,-1-1 1 0,-2 4-2 15,-5 5 1-15,0 10 0 16,-5 8 4-16,-5 8 8 16,0 5 3-1,-2 5 8-15,0 2-20 0,0 0 4 16,0 0-7-16,0 0 0 15,0 12-16-15,-2 13 21 16,-9 7-5-16,1 3 0 16,2 10 2-16,1 5-7 15,3 2 5-15,0 4 0 16,4-1 3-16,0-9 1 16,0-9-4-16,0-8 0 0,0-12-45 15,0-5-21 1,0-10-99-16,0-2-78 0,17 0-249 15</inkml:trace>
  <inkml:trace contextRef="#ctx0" brushRef="#br0" timeOffset="103579.46">20913 6573 684 0,'0'0'253'0,"0"0"-121"15,0 0-38-15,0 0-14 16,0 0-24-16,0 0-53 0,59-22 12 16,-26 16-15-16,2 2-9 15,1-3 6 1,-1 5-120-16,4-3-140 0,-4-2-367 16</inkml:trace>
  <inkml:trace contextRef="#ctx0" brushRef="#br0" timeOffset="103873.82">21418 6557 410 0,'0'0'306'0,"0"0"-115"15,0 0-5-15,0 0-62 16,0 0-25-16,0 0-35 16,-3 0-25-16,3 0 21 15,3 0-35-15,14-12-22 16,5-1 3-16,3 6-6 16,2-1-3-16,-3 6-23 15,-4 2-42-15,-4 0 7 16,-5 0-105-16,-7 8-128 15,-4 3-148-15</inkml:trace>
  <inkml:trace contextRef="#ctx0" brushRef="#br0" timeOffset="104047.23">21408 6647 93 0,'0'0'339'0,"0"0"-43"0,0 0-74 16,0 0-42-16,0 0-94 15,0 0-2-15,-64 28-19 16,90-28-37-16,8-5-7 15,3-8-21-15,6 3-8 16,1 2-39-16,6-4-76 16,-4 4-116-16,-3-4-197 15</inkml:trace>
  <inkml:trace contextRef="#ctx0" brushRef="#br0" timeOffset="104328.08">21830 6507 324 0,'0'0'196'0,"0"0"7"16,0 0-66-16,0 0-8 16,0 0-3-16,0 0-43 15,20-94 2-15,-11 80-48 16,-1 4 3-16,0 3 11 16,0 6-40-16,1-1 28 15,-1 2-20-15,4 0-19 16,-1 2 14-16,-4 17-14 15,-2 8 0-15,-5 7-9 16,0 4 6-16,0 2-5 16,0 2-18-16,-12-2-28 15,-3-4 22-15,3-4-78 0,6-10-85 16,6-12-117 0,0-10-274-16</inkml:trace>
  <inkml:trace contextRef="#ctx0" brushRef="#br0" timeOffset="104632.9">22153 6150 469 0,'0'0'302'15,"0"0"-92"-15,0 0-8 0,0 0-93 16,0 0-51-16,0 0 19 15,13-51-67-15,-3 51 12 16,9 11-22 0,6 21 10-16,4 17-10 0,-2 12 0 15,-12 11 3-15,-8 8 18 16,-7 4-12-16,-9 3-4 16,-29 1-2-16,-14-6 11 15,-8-7-14-15,0-13 0 16,2-10-16-16,9-8-20 15,4-11-134-15,12-16-354 16</inkml:trace>
  <inkml:trace contextRef="#ctx0" brushRef="#br0" timeOffset="106949.62">1903 9276 893 0,'0'0'132'0,"0"0"-61"0,0 0-50 15,0 0 20-15,0 0 3 16,0 0-39-16,154 0 16 16,-72 0-21-16,-1 0 0 15,-10 0 15-15,-16 0-8 16,-14 0-6-16,-10-4 30 16,-7-7-14-16,-8 2 15 15,-3-1-24-15,-3 3 0 16,-6 2 11-16,-4 3-13 15,0 0-6-15,0 2 7 16,0 0-5-16,0-2-4 0,0 0 1 16,0 2 1-1,0-2-4-15,0 2 9 0,0-2-5 16,0 2 0-16,0 0 3 16,0 0-4-16,0 0 1 15,0 0-6-15,-2 14-3 16,-2 15 2-16,-2 8 7 15,0-1 0-15,4-5 2 16,-3-14-2-16,3-5 0 16,0-7 1-16,2-5-1 15,0 0 0-15,0 0 0 16,0-5 4-16,0-21-4 0,0-10-13 16,2-6-7-1,7 1 16-15,-3 0-4 0,-2 7-1 16,-2 5 9-1,-2 12 6-15,0 4 0 0,0 6 2 16,0 7 8-16,0 0-16 16,0 0 5-16,0 0-5 15,4 0-18-15,11 6 17 16,10 11-17-16,10 6 18 16,6-1 0-16,1 2 1 15,0-6 4-15,-9-1-5 16,-10-5 0-16,-13-3-3 15,-10-1 3-15,0 4 0 16,0 5-1-16,-25 2 2 0,-14 3 8 16,-7 0-9-16,4-6-4 15,3-2-2-15,18-10-138 16,13-4-182-16,8-5-441 16</inkml:trace>
  <inkml:trace contextRef="#ctx0" brushRef="#br0" timeOffset="107993.29">3981 9136 23 0,'0'0'45'15,"0"0"-41"-15,0 0-4 16,0 0-17-16,0 0 11 0,0 0 5 16,10-3-3-16,-10 3 4 15,0 0 4-15,0 0 26 16,0 0 2-16,0 0 0 16,0 0 36-16,0-2 46 15,0 2 36-15,0-7 22 16,0-2-80-16,0 2-12 15,0-4 12-15,4 1-13 16,-4 3 5-16,4-2 1 16,-2 2-29-16,0-1-6 15,2 3-35-15,1 2-1 16,-3 3-1-16,0-2-9 16,0 2-4-16,-2 0 0 0,0 0 2 15,0 0-13-15,0 7 0 16,0 22 7-16,0 13 1 15,-2 8 6-15,-15 11 0 16,-4 4-3-16,1 0 2 16,1-5 3-16,3-9-5 15,7-7 0-15,5-13-4 16,1-9-32-16,3-10-6 16,0-8-45-16,0-4-54 15,9 0 79-15,9-14-24 16,0-17-228-16,-2-5-210 15</inkml:trace>
  <inkml:trace contextRef="#ctx0" brushRef="#br0" timeOffset="108284.18">4005 9083 449 0,'0'0'204'15,"0"0"-116"-15,0 0-5 16,0 0-10-16,0 0-53 15,0 0 3-15,27-14-23 16,7 14 0-16,3 16 22 16,6 10-18-16,-1 7-4 15,-4 5 46-15,-11 2-17 16,-11-1 3-16,-14 0 29 0,-2 1-23 16,-12 5 13-16,-21 1-19 15,-11-1-11 1,-6-3 16-16,-1-3-36 0,4-9-2 15,8-7-1-15,10-11-93 16,8-10-58-16,10-2-40 16,11-2-146-16</inkml:trace>
  <inkml:trace contextRef="#ctx0" brushRef="#br0" timeOffset="109380.23">4371 9421 339 0,'0'0'450'0,"0"0"-333"15,0 0-77-15,0 0-39 16,0 0 4-16,0 0 5 16,170-44-2-16,-147 34-7 15,-4-4 31-15,-4 0-6 16,-1-3 5-16,-4 2 12 15,2-2-33-15,-5 5 10 16,-5-2-20-16,0 4 6 16,-2 3-9-16,0-2 3 15,0 3-5-15,0 0-7 0,-6 2-7 16,-6 4 17 0,-3 0-12-16,1 0 14 15,-3 0-2-15,-2 8 3 16,2 6-1-16,1 3 18 0,1 3-16 15,3 1 20-15,1 3-14 16,5 3 1-16,4-6 4 16,2-5-13-16,0-2 0 15,0-5 13-15,15-4-10 16,1-2 20-16,3-3 1 16,6 0-9-16,4-10 15 15,2-11-30-15,5-4 0 16,-5-4 4-16,-6 5 6 15,-3 2-10-15,-9 4 0 16,1 7 5-16,-8 2-5 0,1 6 0 16,-5 1 0-16,0 2-12 15,0 0 11 1,4 0 1-16,-2 0 4 0,0 2-1 16,-2 5 12-16,1-2-15 15,1 4 2-15,0-5 3 16,-2 0 3-16,1-1-8 15,0-3 0-15,-3 0 6 16,0 0-1-16,2 0-2 16,-2 0 0-16,4 0 16 15,0-7-18-15,-1-6-1 16,-1 1 0-16,-2-2-13 16,2 1 11-16,-2 3 2 0,0 6 0 15,0 4-1-15,0 0 1 16,0 0-7-16,0 0-2 15,-7 10-3-15,-9 10 10 16,1 3 2-16,1 2 0 16,8 1-3-16,4 2 6 15,2 0-3-15,0 1 0 16,8-3 3-16,11-1-3 16,3-4 1-16,5-7 1 15,-3-7 12-15,3-4-8 16,-1-3-5-16,-1 0 0 15,2-8 8-15,4-12-8 16,0-6-1-16,3 0-3 0,-5-2-2 16,-2-4-11-16,-3-2 16 15,-6 1-8-15,-4 5 10 16,-4 8-3-16,-5 6 1 16,-3 8 0-16,0 2 14 15,-2 2-14-15,0 0 0 16,0 0 3-16,0 2 8 15,0 0-11-15,0 0 0 16,0 0 3-16,0 16-6 16,-9 14 5-16,-1 6-2 15,5 4 13-15,2-3-8 16,3-10-4-16,0-5-1 16,3-7 0-16,8-7 15 15,4-8-15-15,3 0-5 16,5-8 2-16,-2-24-76 0,2-9-108 15,-7-10-247-15</inkml:trace>
  <inkml:trace contextRef="#ctx0" brushRef="#br0" timeOffset="109500.27">5332 8886 514 0,'0'0'309'16,"0"0"-234"-16,0 0-75 15,0 0-2-15,0 0-44 16,0 0-184-16,-81 49-110 15</inkml:trace>
  <inkml:trace contextRef="#ctx0" brushRef="#br0" timeOffset="110084.03">5497 9013 90 0,'0'0'209'0,"0"0"-84"16,0 0 13 0,0 0-57-16,0 0 5 0,0 0 11 15,18-46-16-15,-16 34 24 16,2 1-11-16,-2-1-6 16,1 7 0-16,-1 1-57 15,-2 2-5-15,0 2-2 16,0 0-24-16,2 0-4 15,-2 6-6-15,0 22-2 16,0 14 8-16,0 11 4 16,0 3 0-16,-4 2 4 15,-9 0-4-15,-1-4-17 16,3-2-50-16,1-8-96 16,8-10-31-16,2-15-173 15</inkml:trace>
  <inkml:trace contextRef="#ctx0" brushRef="#br0" timeOffset="110769.14">5666 9235 743 0,'0'0'176'16,"0"0"-112"-16,0 0-11 16,0 0 10-16,0 0-27 15,0 0 6-15,152-25-25 16,-148 21 25-16,1 1 10 15,-3 0-23-15,2-3 7 0,0-2-30 16,4-2-4-16,-4 0-4 16,-4 0-8-16,0-1-6 15,0-1 3-15,0 5-13 16,0-4 26-16,0 6 0 16,-2 3 1-16,-6 2 4 15,0 0-5-15,-3 0 0 16,-3 0-4-16,-1 11-7 15,-1 6 8-15,1 1 3 16,3 4 0-16,3 5-2 16,3-2 4-16,2 5-2 15,2-2 7-15,2-2 2 16,0-2-4-16,0-6-5 16,8-5 2-16,10-6 19 15,2-3-11-15,5-4-1 0,4 0 19 16,4-10-28-16,5-12 11 15,0-2-11-15,2-2 1 16,-5 0-5-16,-1-2-9 16,-9 4 13-16,-7 0-5 15,-7 4 11-15,-9 8-6 16,-2 2 0-16,0 6 2 16,0 1 17-16,0 2-19 15,0 1-10-15,-5 0 9 16,-13 0-14-16,3 10 14 15,5 5-1-15,4 0 1 16,6 1-7-16,0 2 1 16,0-1 7-16,12 4 7 0,5-1-3 15,-1 0-4 1,-5-4 0-16,-3-2 4 0,-8 2-12 16,0-2 8-16,-21 0 0 15,-24 1-7-15,-20-8 7 16,-10 1-22-16,-14-4-80 15,-14 1-49-15,-6-1-67 16,-1-4-368-16</inkml:trace>
  <inkml:trace contextRef="#ctx0" brushRef="#br0" timeOffset="111663.76">4422 9360 101 0,'0'0'288'0,"0"0"-197"16,0 0-15-16,0 0-9 15,0 0 32-15,0 0 2 16,138-30-37-16,-120 19 20 16,-3-1-24-16,2-2-23 15,-2 3 21-15,1 1-41 16,-3-1-10-16,1 4-7 15,-6 2 2-15,-3-2-2 16,-1 5 0-16,-4 0 2 16,0-1 2-16,0 3 4 0,0-3-8 15,0-1 0-15,0-2 7 16,0-1-9-16,-4 2 2 16,-1 1 0-16,3 1 0 15,-2 3 2-15,-1-3-2 16,1 3 0-16,-6 0-19 15,0 0 18-15,-4 0-5 16,3 8 4-16,2 2-9 16,5 0 8-16,2 2-1 15,2 4 3-15,0 4-12 0,0 2 13 16,0-1 0 0,0-1 0-16,0-6 2 15,0-2-1-15,-3-7-1 16,3-1 0-16,-2-4 1 0,2 0-6 15,0 0-1-15,0 0-30 16,0 0-39-16,0-11-179 16,0-8-413-16</inkml:trace>
  <inkml:trace contextRef="#ctx0" brushRef="#br0" timeOffset="112184.3">4531 9332 173 0,'0'0'183'16,"0"0"-61"-16,0 0 59 0,0 0-36 15,0 0-10-15,0 0-41 16,0 0-19-16,2 0 18 16,8 0-41-16,5 0-39 15,8 0 7-15,-1 0-14 16,5-6-6-16,-3-1 2 15,-2-5 5-15,1-2 2 16,-6 3-9-16,-1-3 0 16,-7 0-2-16,-3 4 2 15,-4 1-4-15,2-4-3 16,-4 3-23-16,0 1 24 0,0 0-10 16,0 4 16-1,-8 2-12-15,-5 3 7 0,-3 0 3 16,-3 0-3-16,-6 3-9 15,-4 11 8-15,2 9 3 16,0 3 3-16,-2 4-5 16,4 7 5-16,0 2 0 15,0 5-1-15,0 7 5 16,9-1 10-16,7-4-7 16,9-5 4-16,0-9 19 15,21-7-29-15,10-9 29 16,7-8 9-16,1-8-13 15,2 0 6-15,1-6-22 16,-4-16-9-16,-2-2-1 0,-10-5-1 16,-5 3-50-16,-5-1-66 15,-10 3-205-15,-4 4-429 16</inkml:trace>
  <inkml:trace contextRef="#ctx0" brushRef="#br0" timeOffset="115552.27">6941 9228 112 0,'0'0'105'16,"0"0"-37"-16,0 0-26 16,0 0-7-16,0 0 16 15,0 0 8-15,0 0 49 16,-7-6-28-16,5 6-34 16,0 0 26-16,-3-2-51 15,5 2 14-15,-2 0 2 16,0 0-6-16,2 0 28 15,0 0-34-15,0 0-19 0,0 0 23 16,0 0-22-16,0 0-4 16,0 0-3-16,0 0 9 15,0 0-9-15,0 0 6 16,0 0-5-16,0 0 45 16,0 0-34-16,0 0 29 15,0 0 11-15,0 0-33 16,0 0 24-16,-2 0-23 15,2 0-17-15,-2 0 26 16,2 0-21-16,0 0-6 16,0 0-2-16,0 0 16 15,0 0-13-15,0 0-2 0,0 0 5 16,0 0 16 0,0 0-22-16,0 0 0 15,0 0 0-15,0 0-13 16,8 0 10-16,24 0 5 0,23 0-2 15,32-5 23-15,30 0-23 16,22 1 0-16,9 1 1 16,-8 3 9-16,-19 0-20 15,-32 0-12-15,-24 0 22 16,-28 0-13-16,-18 0 13 16,-15 0 0-16,-4 0 30 15,0 0-12-15,0 0 19 16,0 0-21-16,0 0-11 15,0 0 17-15,0 0-22 0,4 0 0 16,0-5-10-16,3 3-38 16,0 2-56-16,0 0-255 15,-1 0-321 1</inkml:trace>
  <inkml:trace contextRef="#ctx0" brushRef="#br0" timeOffset="117614.06">8765 8860 168 0,'0'0'304'16,"0"0"-194"-16,0 0-73 15,0 0-10-15,0 0-14 16,0 0 30-16,0 0-15 16,106 0-21-16,-65 0 11 15,1-15-2-15,7-9-7 16,0-8 15-16,0-4-23 0,-5-5 2 16,-5 4-3-16,-13 2 2 15,-10 10-2-15,-9 6 0 16,-7 12-5-16,0 0 5 15,0 7 54-15,-18 0-46 16,-16 7-8-16,-8 21 3 16,-10 12-9-16,-3 11 6 15,2 4 0-15,3 1 21 16,13-1-19-16,10-2 3 16,16-2-1-16,11-10-1 15,0-7-6-15,24-12-8 16,12-7 11-16,4-11 0 15,-2-4-14-15,-1 0 14 16,-2-4 0-16,-9-13-26 0,-4 0 0 16,-8 0-11-16,-10 5 27 15,-4 4 3-15,0 2-27 16,0 6 26-16,-18 0-6 16,-4 0 19-16,-6 0-12 15,-7 19 14-15,-2 5-4 16,-8 7 37-16,0 6-3 15,6 5 23-15,3 2-3 16,13 0-17-16,17-5 2 16,6-6-20-16,6-8-20 15,32-9 59-15,7-9 7 16,8-7-23-16,1 0-11 16,2-11-31-16,-1-16-6 0,-3-2-29 15,-8-2-107 1,-6-3-136-16,-11-5-332 0</inkml:trace>
  <inkml:trace contextRef="#ctx0" brushRef="#br0" timeOffset="119181.54">9565 9126 107 0,'0'0'0'0,"0"0"4"15,0 0-3-15,0 0 7 0,0 0 39 16,0 0 5-16,0 5 50 16,0-5 5-16,0 0-18 15,0 0-16-15,0 0-23 16,0 0-17-16,0 0 15 15,0 0-23-15,-5-7-20 16,1-6 12-16,-2 3-8 16,-2 1 5-16,0-1 8 15,-3 1-19-15,-1 5-4 16,1 0 1-16,0 4 0 0,0 0-8 16,0 0 8-16,-1 0-5 15,-1 8-4-15,0 13 9 16,-1 0 14-16,-1 4-5 15,1 3 11-15,3 0 2 16,0-2-19-16,4-1 10 16,5-8-13-16,2-5 2 15,0-4-6-15,0-4-9 16,0-4 13-16,0 0 8 16,7 0 10-16,11-16 21 15,4-7-39-15,0-4-19 16,-2 1-17-16,1-1-18 15,-6 6 31-15,-1 4 17 0,-1 4 12 16,-5 5-6 0,0 6 0-16,-4 2-28 0,0 0 10 15,1 0 18-15,-1 18 29 16,0 4 47-16,-2 2-51 16,2 2 29-16,-2-2-19 15,0-6-23-15,2-9-1 16,-2-2-11-16,3-7 0 15,3 0 33-15,4 0 11 16,3-7 28-16,6-7-62 16,-1-9-8-16,4 0-4 15,0-2-40-15,3 3-11 16,-2 2 53-16,-5 6-4 16,-2 3 4-16,-4 6 0 0,-4 5 5 15,1 0-5 1,1 0 0-16,-1 12 0 0,-3 3 26 15,0 2-25-15,-4-1 18 16,-4-4-19-16,2-7 0 16,-2-2-1-16,0-1 2 15,0-2-1-15,0 0 18 16,0 0-14-16,0 0 20 16,0-5-24-16,0-10-13 15,0-3-14-15,-4-3-8 16,-4 3-4-16,2 1 29 15,0 2-18-15,1 7 28 0,1 2-4 16,2 6-5-16,0 0-2 16,-2 0-9-16,0 0 6 15,-7 9 5-15,1 13 7 16,-4 4 2-16,-1 4 2 16,5 4 6-16,3 0 0 15,5-2 7-15,2 0-3 16,0-4-1-16,29-7-10 15,5-8 6-15,1-9 10 16,4-4-9-16,-2-4 6 16,1-21-8-16,0-10-6 15,-3-7-4-15,2-4-8 16,-4 0 3-16,-2-5 8 0,-4 2-9 16,-5-4 4-16,-6 3 6 15,-3 4 0-15,-4 8 9 16,0 15-7-16,-5 11 24 15,-4 10 26-15,0 2-44 16,0 0-8-16,0 0-15 16,0 19 3-16,0 8 5 15,0 6 14-15,0 6-7 16,-4 5 27-16,-7 2-25 16,-1 1 20-16,2 2-8 15,-4-1-14-15,5-8 12 16,3-4-11-16,1-12-1 15,5-8 11-15,0-5-6 16,0-11-5-16,0 0 2 0,0 0 2 16,0 0 17-16,0 0-13 15,7-12-8-15,13-11-8 16,4-3-39-16,1 2 32 16,-1 5-9-16,-3 6 10 15,-6 5 5-15,-1 2 9 16,-6 6-7-16,3 0 4 15,-1 0-14-15,-4 0 14 16,-1 10 3-16,-3 7-6 16,-2 0 6-16,0 3 16 15,0-2-1-15,0-1 27 16,0-2-28-16,4-1 18 16,2-4-5-16,6-3-25 0,3-4 20 15,6-3 38-15,3 0-26 16,3 0 1-16,4-10-29 15,-4-6-5 1,-5 0-1-16,-4 0-10 0,-7 2-12 16,-7-2-32-16,-4 4-100 15,0-2-64-15,0 0-333 16</inkml:trace>
  <inkml:trace contextRef="#ctx0" brushRef="#br0" timeOffset="121761.27">11366 9131 135 0,'0'0'120'15,"0"0"-63"-15,0 0-46 16,0 0 3-16,0 0 56 0,0 0 24 15,9 0 46 1,-7 0-24-16,3-9-22 0,-1-5-63 16,0-2-13-1,-4-3 1-15,0 2 3 0,0 2-22 16,0 1 0-16,0 4-2 16,0 4 15-16,-8 2-4 15,-3 4 1-15,-1 0-8 16,-1 3-2-16,-7 19-8 15,1 7 8-15,0 6-4 16,5 0 9-16,3 0-10 16,9-1 7-16,0-4-2 15,2-8 9-15,0-6-9 16,0-8-4-16,0-6-2 16,9-2 12-16,5 0 8 0,1-4-1 15,5-16-8-15,3-4 9 16,-2 0-12-16,4-5-2 15,-5 6 8 1,-7 2-1-16,1 6 6 0,-7 7 16 16,-5 4 0-16,0 4 25 15,-2 0-54-15,2 0-12 16,0 2 3-16,-2 21 6 16,0 6 3-16,0 11 22 15,0 9-12-15,0 4 14 16,-13 8-19-16,-1-1-4 15,4 0 8-15,-4-2-2 0,3-6-9 16,0-2 2-16,-1-4 0 16,4-4-2-16,-1-4 3 15,3-6-1-15,-2-10 20 16,4-5-14-16,0-10 2 16,4-3-8-16,0-4 0 15,-3 0 14-15,1 0 1 16,-4 0 11-16,-4 0 13 15,-1 0-36-15,5 0 31 16,-4-5-27-16,8-9 9 16,0-3 5-16,-2-5-18 15,4-6 3-15,0-6 0 16,0-3 5-16,11-8-11 16,13-3 0-16,7-1-4 15,4-2-3-15,2-6 7 0,5-1 0 16,8-9-9-16,10-5 6 15,4-6 3-15,-1 1 0 16,-7 4-1-16,-14 13-4 16,-18 20 5-16,-11 20 0 15,-7 12 13-15,-6 6-13 16,0 2-2-16,-6 2-11 16,-23 22 3-16,-6 10 5 15,-3 2 5-15,3 1 0 16,10-6-1-16,10-4 1 15,5-8-12-15,8-4 7 16,2-5-34-16,0-3 12 0,14-2-7 16,12-5 34-16,8 0-9 15,-3 0 0-15,-5-3-21 16,-5-2 5-16,-10-1-22 16,-4 3 44-16,-5 2-1 15,0 1 4-15,-2 0-6 16,0 0-6-16,2 4 3 15,-2 12 5-15,3 6 8 16,-3 4 7-16,0-4-11 16,0-2 0-16,0-4 4 15,0-6-4-15,0-3 0 16,0-7 6-16,0 0 0 16,6 0 12-16,8 0-8 0,1-12-8 15,3-2-4 1,0-6-42-16,0 3-9 0,-3-1-14 15,1 0-27-15,-3 0 61 16,1 0 26-16,-1 2 7 16,1 3 17-16,-6 6 19 15,-1 0 7-15,-5 7 11 16,0 0-45-16,0 0-9 16,4 0-3-16,-2 16 3 15,2 7 37-15,-4 0-26 16,1 4-3-16,-3-3 10 15,2-5-15-15,0 1 2 0,2-11-5 16,2-1 8-16,-4-6-6 16,0-2 1-16,2 0-2 15,5 0 27 1,9-2-20-16,1-15 2 0,2-3-10 16,-5-1-41-16,-5-1 4 15,-5-5-26-15,-4 1 17 16,-2 1 27-16,0 0-15 15,0 4 34-15,-4 5 18 16,-7 6 2-16,-1 1 22 16,-3 6-33-16,1 3-8 15,-3 0 3-15,3 0-4 16,-1 9-2-16,-1 8 0 16,3 3-1-16,5 2 3 15,0 1 4-15,6 4 11 0,2-3 7 16,0 0-19-16,4-2 7 15,17-5-1-15,-1-4-1 16,5-6-3-16,-2-4-1 16,2-3-1-16,0 0 14 15,0 0-17-15,-1-10-4 16,0-8-4-16,3-3-24 16,-2-4 18-16,-3-1-13 15,3-2-2-15,-6 0 25 16,0 6-18-16,-7 1 22 15,0 7-6-15,-5 6 16 16,-5 4-10-16,0 2 0 16,-2 2 1-16,0 0-1 0,0 0 0 15,0 0-2-15,-2 11 1 16,-9 8 2-16,-1 8 15 16,6 1-13-16,-3 2-2 15,5 0 11-15,4-4-9 16,0-5-3-16,0-9 6 15,0-3-2-15,0-7-4 16,11-2 14-16,2 0-10 16,5-11-1-16,0-10-3 15,2-5-19-15,-2 0-6 16,-3 2-10-16,-1 2 24 16,-1 1-7-16,-2 7 2 0,-4 4 12 15,-1 5 5-15,1 2-1 16,-3 3 0-16,-1 0-13 15,2 0 13-15,1 0 4 16,1 10 6-16,1 2 18 16,4-2-20-16,-1 0-7 15,3-3 16-15,7-5-14 16,6-2 12-16,0 0-7 16,2 0-5-16,-2-7 8 15,-5-7-11-15,-2-2 0 16,-2-3 6-16,-1-2 7 15,-1-3-13-15,-3-4 0 0,-1 0 3 16,-5 0 10 0,-3 0 24-16,-2 4 1 0,0 4 12 15,-2 8-36-15,0 8 9 16,0 2-3-16,0 2-14 16,0 0-12-16,0 0-5 15,0 12 2-15,0 17 0 16,0 10 15-16,0 13-6 15,0 12 21-15,-13 8-20 16,-5 7 19-16,-1 7-18 16,-4 4 2-16,-2 0 1 15,1-2-2-15,-1-3-3 16,3-8 0-16,2-3 9 0,7-11-22 16,3-14 8-16,4-13-31 15,6-16-25-15,0-10-69 16,0-10 12-16,0 0-29 15,25-22-5-15,4-18-337 16</inkml:trace>
  <inkml:trace contextRef="#ctx0" brushRef="#br0" timeOffset="122071.1">12855 8999 531 0,'0'0'158'0,"0"0"-110"15,0 0-17-15,0 0-29 16,0 0-1-16,0 0-1 16,0 0-9-16,161-6 7 15,-157 23-7-15,-4-2 6 16,0 1 3-16,-22 0 35 15,-18 0 74-15,-5 1-34 16,-2-8-51-16,4-2-4 16,10-7-18-16,9 0-4 15,10-2-9-15,14-19-117 0,0-6-212 16</inkml:trace>
  <inkml:trace contextRef="#ctx0" brushRef="#br0" timeOffset="123923.99">13978 9053 38 0,'0'0'243'16,"0"0"-71"-16,0 0-29 15,0 0-33-15,0 0-8 0,0 0-41 16,25-60-2-16,-25 60-25 15,0 0 5-15,0 0-39 16,0 0 5-16,0 0-11 16,0 0-1-16,0 0 2 15,0 0-2-15,0 0-2 16,0 0 9-16,0 0 0 16,0 0 1-16,0 0 14 15,0-3-9-15,0-6 7 16,0-1-3-16,0-6-2 15,0 2-8-15,0 0 0 16,0 0 0-16,0 2 3 0,0 4 5 16,0 1 7-16,0 7 26 15,0 0-35-15,0 0-2 16,0 0-4-16,-7 7-37 16,-1 18 36-16,-4 6-5 15,3 1 6-15,3 2 6 16,1 1-4-16,3-7-2 15,2-5 0-15,0-5-1 16,0-4-4-16,0-5 5 16,0-6-6-16,5-3 2 15,8 0-54-15,5 0 57 16,7-19 1-16,1-6-63 16,-2-5-32-16,3-2-12 15,-2 3 15-15,-5-2 72 0,0 7 20 16,-2 6 8-16,-7 8 59 15,-4 6 8-15,-1 4 0 16,-1 0-75-16,-1 0 3 16,3 16 22-16,-3 6-4 15,3 2-2-15,-2 2-1 16,1-3-16-16,-2-4 6 16,3-4-6-16,-5-5 6 15,3-6 13-15,0-4-21 16,1 0 0-16,3 0 39 15,7 0-24-15,-1-18 10 0,3-7-25 16,-5-7-25 0,-1 1-25-16,-8-6-27 0,-4 1 35 15,0 2 39-15,-2 5 3 16,-10 12 31-16,4 5 25 16,-3 10-14-16,-1 2-8 15,-1 0-34-15,-5 10 1 16,1 11-7-16,1 8 16 15,3 1-8-15,1 3 6 16,3-1-5-16,5-4 8 16,2-3-11-16,2-3 0 15,0-8-1-15,0-3 13 16,0-7-12-16,11-4 2 16,5 0-2-16,1 0 18 0,3-12-18 15,5-6-21-15,2-5-9 16,2 1-40-16,0 0 22 15,0 2 8-15,-8 6 23 16,-2 4 13-16,-6 8 8 16,-4 2-1-16,0 0 2 15,-3 10 2-15,-1 14 12 16,-5 5 11-16,0 0-1 16,0 2 4-16,0-6-13 15,0-1-2-15,-7-7 3 16,5-9-17-16,0-4 0 15,2-4 0-15,0 0-1 16,0 0 26-16,0-7-10 0,0-15-18 16,18-6-1-16,6-3-46 15,7-1 2-15,2-1-18 16,0 4-12-16,-5 3 58 16,-4 5 16-16,-8 10 7 15,-5 2 36-15,-4 9-13 16,-2 0-26-16,1 0-2 15,1 20 18-15,2 4 37 16,0 6-20-16,-2-2-7 16,1-1 3-16,1-4-30 15,-5-9-2-15,6-4 6 16,-4-3 2-16,3-7-4 16,7 0 1-16,3 0 0 0,8-17 14 15,2-7-20 1,2-5 0-16,3-10-3 15,2-5-35-15,0-6 28 0,-3-2-6 16,0-4-1-16,-4-3 11 16,-4 4 4-16,-5 2 2 15,-4 11 24-15,-3 13-15 16,-6 15 29-16,-3 5 4 16,-1 7-30-16,-3 1 0 15,0 1-12-15,0 0-19 16,0 0 19-16,-5 9-9 15,-13 13 9-15,-5 2 0 0,4 8 3 16,-1 6-10-16,-1 9 7 16,4 4 0-16,-1 4-3 15,3 1 9-15,5-1-6 16,-1-4 0-16,5-5 2 16,-1-7 10-16,4-13-10 15,3-9-1-15,0-9 3 16,0-5 3-16,0-3-3 15,5 0 2-15,15-3-6 16,5-12-1-16,-3-6-54 16,1-5-86-16,-4-2-83 15,-3-6-260-15</inkml:trace>
  <inkml:trace contextRef="#ctx0" brushRef="#br0" timeOffset="124104.89">14852 8779 495 0,'0'0'276'16,"0"0"-120"-16,0 0-53 15,0 0 12-15,0 0-106 16,0 0 3-16,216-36-24 16,-153 24 1-16,-5 0-105 15,-9 3-61-15,-9-1-187 16</inkml:trace>
  <inkml:trace contextRef="#ctx0" brushRef="#br0" timeOffset="125683.98">15403 8879 272 0,'0'0'121'0,"0"0"-121"16,0 0-4-16,0 0 4 15,0 0 40-15,0 0-11 16,0 22 0-16,0-20 23 16,0-2 39-16,0 3 7 15,0-3-21-15,0 0-48 16,0 0-10-16,0 0-5 16,0 0-2-16,0 0 30 0,0 0 4 15,0-7-46-15,0-6 12 16,0 1-8-16,-5 1 9 15,-3-3-6 1,1 2-4-16,-5 0 19 0,4 2-16 16,-3 2 2-16,-1 6 20 15,6 2-27-15,-5 0-1 16,1 0 0-16,0 6-12 16,-1 11 7-16,-1 4 10 15,-1 4-5-15,4 0 23 16,2 1-23-16,3 2 8 15,1-3-8-15,1-6 7 0,2-5-9 16,0-6 2-16,0-3 0 16,0-5 1-16,0 0 3 15,9 0-4-15,14-7 0 16,6-13 5-16,2-4-11 16,-2-5-11-16,-2 0-32 15,-5 0 16-15,-5 3-17 16,-3 3 50-16,-7 11 3 15,-5 6 12-15,-2 3 54 16,0 3-26-16,0 0-30 16,0 0-13-16,0 0-10 15,0 17 10-15,0 5 2 16,0 0-1-16,-4 4 14 0,-1-2-6 16,3 0-4-1,2-4 8-15,0-1-11 0,0-7-2 16,0-7 9-16,9-2-3 15,6-3 6-15,5 0-3 16,3-15-3-16,-1-2-6 16,-2-6-6-16,0 0-28 15,1 0 23-15,-2 0-4 16,-1 4 14-16,-3 3 1 16,-1 5 0-16,-3 6 10 15,-4 3-10-15,-2 2 13 16,-1 0-3-16,-2 0-10 0,0 7-1 15,1 13 1 1,-3 6 3-16,0 1 28 0,0 4-26 16,0-6 2-16,0 1 2 15,0-2 0-15,2-4-8 16,2-3-1-16,0-5 3 16,1-9-1-16,2-1 1 15,2-2-3-15,6 0 17 16,5-9-17-16,1-14-2 15,0-7-30-15,0 0-33 16,-1 2 32-16,-3 2-10 16,-1 5 39-16,-3 6-6 15,1 5 19-15,-3 3-9 16,-2 7 6-16,0 0-5 16,-4 0 4-16,-1 17-4 0,-2 7 18 15,0 5 30-15,-2-2-41 16,0 4 16-16,0-6-18 15,0-2-1-15,0-8-2 16,0-2-3-16,0-8 0 16,0-3-2-16,0-2 2 15,0 0 0-15,0 0 0 16,2-12-9-16,12-15-25 16,6-8-50-16,7 0-5 15,-1-2 74-15,1 5-9 16,-4 4 24-16,-6 6 23 15,-3 8 3-15,-5 6 34 0,-5 4-8 16,0 4-6-16,2 0-6 16,0 0-35-1,1 4 14-15,-1 12 16 0,-4 7-29 16,-2 2 18-16,0 1-18 16,0 2-3-16,0-5 7 15,0-7-10-15,2-6 0 16,8-5 7-16,3-5 1 15,5 0 0-15,-1 0-6 16,6-8-2-16,0-10 0 16,-4-6-19-16,1-1-9 15,-1-6 22-15,-7-1-24 16,5-4 21-16,-4 4-8 16,-3 1 17-16,2 0 7 0,-1 7-3 15,-5 5 8-15,2 9 29 16,-6 6-34-16,-2 4 23 15,0 0-30-15,0 0-3 16,0 0 3-16,0 3-23 16,-10 10 23-16,6 4-3 15,4 1 8-15,0 0-5 16,0 4 0-16,20-1 4 16,3 0 1-16,1 1-5 15,0-4 8-15,-5-1 1 16,-11-6-2-16,-6-3-7 15,-2 2 0-15,-6-2 0 16,-30 1 0-16,-17-2 0 16,-14-5-10-16,-11-2-32 15,-5 0-93-15,-1 0-67 0,5-20-303 16</inkml:trace>
  <inkml:trace contextRef="#ctx0" brushRef="#br0" timeOffset="125829.89">15938 8664 808 0,'0'0'365'0,"0"0"-297"15,0 0-52-15,0 0-16 16,0 0-142-16,0 0-104 16,-4 41-141-16</inkml:trace>
  <inkml:trace contextRef="#ctx0" brushRef="#br0" timeOffset="126503.26">17474 8710 32 0,'0'0'118'16,"0"0"-8"-16,0 0 2 16,0 0-47-16,0 0-2 15,0 0 59-15,-2-49-19 16,4 35 49-16,3 2-50 0,-3 1-21 15,0 4 13 1,-2 3-23-16,2 1-28 0,-2 3 6 16,0 0-47-16,0 0-4 15,0 8-4-15,0 21-10 16,0 13 15-16,-13 12 1 16,-5 2-9-16,-3 0-16 15,8-4-97-15,5-12 4 16,6-9-31-16,2-16-115 15,0-15-92-15</inkml:trace>
  <inkml:trace contextRef="#ctx0" brushRef="#br0" timeOffset="126884.16">17699 8647 461 0,'0'0'201'15,"0"0"-88"-15,0 0-11 16,0 0-72-16,0 0-20 15,0 0-10-15,20-20 0 16,-20 38 48-16,0 10-25 16,-11 6 1-16,-5 6 14 15,5 10-29-15,0 0 15 16,7 0-20-16,4-3-3 16,0-8 8-16,2-11-9 15,16-10 0-15,8-11 18 16,10-7-18-16,2-7 20 15,2-23-20-15,-3-10-8 0,-10-6-1 16,-8-2 0 0,-11-6 9-16,-8-1 11 0,0-1-4 15,-11 6-2-15,-9 17 19 16,1 12-17-16,-4 19 24 16,-4 2-31-16,0 16-20 15,0 19-3-15,5 2-60 16,11 3-26-16,9-6-93 15,2-5-134-15,0-13-82 16</inkml:trace>
  <inkml:trace contextRef="#ctx0" brushRef="#br0" timeOffset="127199.98">18196 8546 448 0,'0'0'295'0,"0"0"-151"16,0 0-141-16,0 0-3 16,0 0-10-16,0 0 10 15,7 46 0-15,-5-37 7 16,0-7-9-16,1-2 4 16,3 0 36-16,1 0 73 15,2-17-88-15,2-5-17 16,0-2-6-16,-4 2 8 0,-7 3-12 15,0 2 4 1,0 7 0-16,0 6 5 16,-18 4-5-16,-9 0-5 15,2 24 1-15,4 10-42 0,7 4-45 16,12 2-73-16,2-9-193 16</inkml:trace>
  <inkml:trace contextRef="#ctx0" brushRef="#br0" timeOffset="127467.25">18679 8414 475 0,'0'0'281'0,"0"0"-156"15,0 0-47-15,0 0-33 0,0 0-45 16,0 0-1-16,19 19-5 15,-19 16 12-15,-23 5 19 16,-17 9-12-16,-7 7 3 16,-11 7-5-16,-4 10 0 15,-5 6-11-15,-2 0 0 16,2-1-39-16,5-2 1 16,8-6-76-16,17-15-89 15,16-19-169-15</inkml:trace>
  <inkml:trace contextRef="#ctx0" brushRef="#br0" timeOffset="127798.18">18542 8932 320 0,'0'0'300'0,"0"0"-134"16,0 0-30-16,0 0-74 15,0 0-40-15,0 0-22 16,4-13-14-16,-4 29 7 16,0 2 14-16,0-2-3 15,0-2-4-15,0-2 6 16,9-4 0-16,3-4-1 16,3-4 2-16,1 0 20 15,-1-5-26-15,-1-18 9 0,-6-3-7 16,-3 0 8-16,-5 5-5 15,0 4-6-15,0 11-13 16,-19 6 12-16,0 0-98 16,-1 18-94-16,2 0-241 15</inkml:trace>
  <inkml:trace contextRef="#ctx0" brushRef="#br0" timeOffset="130094.45">19373 8664 173 0,'0'0'190'0,"0"0"-45"16,0 0-43-16,0 0 5 15,0 0 6-15,0 0 5 16,25-102-50-16,-23 92 8 16,-2 3-33-16,0 5-12 15,2 2-8-15,-2 0-19 16,0 0-4-16,2 0 0 0,-2 0-5 15,0 0-2 1,0 0 7-16,0 0-10 0,0 0 7 16,0 15-7-1,2 7 10-15,-2-4 0 0,0-1 3 16,0-8-13-16,0-5 8 16,0-1 2-16,0-3-1 15,0 0 7-15,0 0-8 16,0-16 2-16,-4-7-40 15,-5 3 33-15,-1-2-4 16,2 6 11-16,2 6-6 16,1 2 13-16,3 6-5 15,0 2 13-15,2 0-14 16,-2 0-2-16,-3 0-8 16,-4 10 9-16,-4 14-5 0,-1 4 10 15,1 6 8-15,4 8 4 16,0 2-15-16,7 3 12 15,2-3-14-15,0-8 0 16,0-6 4-16,14-9-1 16,5-9-6-16,1-12 2 15,5 0-25-15,2-3 24 16,2-20-28-16,0-9-35 16,2-5 18-16,-4-1-32 15,-1 2-7-15,-6 1 12 16,-4 12 7-16,-3 4 60 15,-6 7 7-15,-3 6 12 0,1 4 30 16,-5 2-25-16,3 0-17 16,-1 0 0-16,0 4 15 15,-2 8 54-15,0 2-35 16,0 2-9-16,0 4 18 16,0 2-35-16,-2 6-4 15,-3 1 18-15,0-3-21 16,3-3 8-16,2-9-9 15,0-3 0-15,0-7 8 16,0-4-6-16,0 0 6 16,12 0 16-16,3-8-17 15,3-11-14-15,2-3-5 16,0-2-27-16,2-10 17 16,-1 3-30-16,-2-3 48 15,0 5-7-15,-4 4 22 0,-1 6-9 16,-4 5 38-16,-1 4-9 15,-2 6 11-15,-4 3-28 16,-1 1-10-16,-2 0 8 16,0 0-12-16,0 0 0 15,0 3-9-15,0 17 9 16,-5 8 36-16,-6 9-22 16,-2 2-9-16,3 0 10 15,6-7-5-15,2-8-8 16,2-10-2-16,0-8 4 15,0-6 3-15,0 0 17 0,11-4 49 16,9-14-42-16,5-8-26 16,-1-2-1-1,3-4-4-15,0-3 1 0,0 2-11 16,-1 1 10-16,-2-1-7 16,-3 6-7-16,-4 0 21 15,-3 8-7-15,-3 7 0 16,-4 5 3-16,-2 5 3 15,-5 2-6-15,0 0 5 16,0 0-12-16,0 9-8 16,0 14 15-16,0 9 5 15,10 0 5-15,15 6-10 16,-2-1 0-16,-6-6 0 16,-11-4 1-16,-6-8-1 0,0-4 0 15,0-7 3-15,-19-4 6 16,-6-4 0-1,-2 0-9-15,0 0 0 0,1-8 13 16,6-11-3-16,4 3-1 16,5 3 26-16,9 4-26 15,2 8 23-15,0-2-12 16,0 3-12-16,0 0 15 16,0 0-23-16,2 0 0 15,13 16-10-15,10 5 14 16,0-1-5-16,2 2 1 15,0-4 0-15,-4-6 4 0,2-6-4 16,-2-6 0-16,-5 0-4 16,1-12 12-16,-1-15-13 15,-2-5 5-15,0-4-9 16,-1-2 1-16,-1 1 4 16,-1 0 4-16,-2-1-14 15,-2 2 17-15,0 0-3 16,-3 0 0-16,-1 4 1 15,-2 8-7-15,-1 4 6 16,0 8 0-16,-2 8 10 16,2 1-3-16,-2 3-7 15,0 0 0-15,0 0-9 16,0 0 2-16,0 0 3 16,0 10 4-16,0 17-7 15,0 6 16-15,-9 8-9 0,2 3 0 16,-2 2 3-16,3 0-4 15,-1 1 1-15,2-3 0 16,1-4 5-16,-1-6 2 16,3-8-7-16,2-12 0 15,0-6-1-15,0-6-10 16,0-2 9-16,14 0-36 16,10 0-7-16,1-10-177 15,-9-16-262-15</inkml:trace>
  <inkml:trace contextRef="#ctx0" brushRef="#br0" timeOffset="130299.85">20222 8540 689 0,'0'0'294'0,"0"0"-189"16,0 0-71-16,0 0 39 15,0 0-27-15,0 0-43 16,127-12 11-16,-94 2-14 15,-8 3 3-15,-7-5 10 16,-3 7-13-16,-5 1-15 16,-3 2-37-16,1 2-153 15,-6 0-149-15</inkml:trace>
  <inkml:trace contextRef="#ctx0" brushRef="#br0" timeOffset="132255.39">20503 8557 279 0,'0'0'131'16,"0"0"-17"-16,0 0 44 16,0 0-96-16,0 0 21 15,0 0 18-15,0 0-23 16,0 0 12-16,0 0-29 16,0 0-35-16,0 1-23 15,0 19 6-15,-7 8-9 16,-3 6 8-16,3 2-1 15,7-2 1-15,0-4-8 0,0-5 0 16,0-9 10-16,4-6-1 16,9-8-9-16,3-2 2 15,-3 0 2-15,6-18-4 16,-4-13 0-16,1-3-33 16,-3-5 5-16,-1-1-30 15,-6 1 37-15,-4 4 7 16,-2 2-12-16,0 6 26 15,0 6 0-15,-6 9 1 16,-10 8 22-16,1 4-21 16,-6 0-3-16,3 12 1 15,5 10-3-15,2 2 3 16,2 3 2-16,6 0 1 16,-1 5 35-16,4-4-36 15,0 1 15-15,0-8 3 0,14-3-15 16,5-6 16-16,6-7-11 15,4-5-3-15,-2 0 10 16,2-12-15-16,0-11-4 16,0-2-8-16,0-4-44 15,-5 5 28-15,-2 2-2 16,-3 9 25-16,-6 2-8 16,-5 8 11-16,-3 3 0 15,-5 0-5-15,0 0 10 16,3 0-5-16,-1 14 2 0,2 7 25 15,0 4 16 1,-4 0-26-16,0 1-3 0,0-3 8 16,0-2-17-16,0-5 6 15,0-3-11-15,0-5 0 16,0-4 4-16,0-2-4 16,0-2 0-16,0 0-5 15,0-10 5-15,11-12-39 16,7-3-17-16,3 5 33 15,-2 3 15-15,4 3-24 16,-1 4 14-16,-2 3 16 16,-2 6-3-16,-4 1 5 15,-3 0 0-15,-5 1 1 16,1 16 3-16,-3 4 10 16,-1 3 20-16,-3 3 17 0,0-4-33 15,0-2 9 1,0-7-26-16,0-8 11 0,0-5-11 15,0-1-1-15,0 0 4 16,4 0 21-16,1-3-25 16,1-15-11-16,3-7-35 15,3-1-10-15,3-2 4 16,3 5 1-16,-1 2 40 16,4 3-2-16,-1 4 16 15,-5 4-3-15,-1 4 2 16,-5 5 2-16,-5-2 25 15,-2 3-21-15,0 0-4 0,0 0 21 16,3 15 1-16,-2 1 16 16,1 2-14-16,1-1-27 15,-1 4 12-15,0-4-13 16,0 0 2-16,1-5 3 16,2 0 3-16,0-3-8 15,1 0 0-15,6-5 6 16,1-4 4-16,8 0-2 15,-1 0-6-15,4-9 7 16,1-9-9-16,-4-3-11 16,-1-2-4-16,-4-2-26 15,-2-1 27-15,-3-1 2 16,-6 3 11-16,-3 2-10 16,-4 4 9-16,0 6 2 15,0 2 3-15,0 3 8 0,0 4-4 16,0 3 0-16,0 0-4 15,0 0 4-15,0 0-7 16,-9 0 0-16,-4 0-6 16,-5 0 13-16,2 8-7 15,0 8 0-15,3 4 1 16,5 6 11-16,4 4-8 16,0 7-4-16,4 0 17 15,0 0-10-15,4-3-4 16,11-8-3-16,3-8 0 0,1-13 16 15,4-5-11 1,4 0 10-16,0-21 6 0,4-9-14 16,0-9-4-1,-2 0-3-15,-2-6 0 0,-3 1 0 16,0-2 0-16,-3 0 0 16,-6 2 1-16,-1 10 9 15,-4 8-4-15,-5 7 33 16,0 11-21-16,-5 3 19 15,0 5-33-15,0 0 1 16,-16 5-10-16,-7 22 2 16,2 1 3-16,7 2 0 15,12-6-10-15,2-4 6 16,0-4-13-16,0-6-4 16,4-2 12-16,3-1-2 0,0-2 11 15,4 2 0-15,-3 0 4 16,4 1-8-1,-1 0 4-15,0 2 0 16,-2 3-4-16,0-1 9 0,0 0-5 16,0-5 0-16,2 0 0 15,0-3-1-15,3-4 1 16,1 0 0-16,1 0 16 16,1-9-9-16,-1-9-7 15,-3-4 0-15,-1-2 7 16,-1-2-6-16,3-4-1 15,1-2 2-15,3 1 0 0,1-4 0 16,2 5-2-16,-3 5 0 16,-9 9 2-16,-5 8-4 15,-4 8 2-15,0 0 0 16,0 0-8-16,-16 11 4 16,-6 9 4-16,2 0-7 15,9 2 15-15,11 0-13 16,0-1 5-16,11 6 0 15,24 2 9-15,8-4-9 16,-1-1 0-16,-4-4-4 16,-13-6 15-16,-11-2-11 15,-14-6 0-15,0 2 0 16,-16 3 37-16,-16-4-24 16,-1 1-4-16,2-2-4 15,2-2 3-15,4 1-16 0,3 0 8 16,4 2-69-16,4-5-86 15,8-2-318-15</inkml:trace>
  <inkml:trace contextRef="#ctx0" brushRef="#br0" timeOffset="189116.44">1908 10807 9 0,'0'0'0'0</inkml:trace>
  <inkml:trace contextRef="#ctx0" brushRef="#br0" timeOffset="190328.19">1872 11071 48 0,'0'0'78'15,"0"0"-36"-15,0 0-19 0,0 0-21 16,0 0 8-1,0 0 7-15,-51-10-12 0,28 8 36 16,-6-5 36-16,-4 4 28 16,-3-3-2-16,-3 4-25 15,3 0-9-15,7 2 3 16,9 0-34-16,11 0 26 16,9 0-21-16,0 0 3 15,19 0 38-15,48 0-66 16,36 2 22-16,26 6-17 15,6-5-7-15,-13 2-3 16,-24-1-13-16,-25-1 0 0,-21-3 0 16,-21 3 2-1,-13-3-2-15,-14 0 0 0,-4 0-6 16,0 0-2-16,0 0 0 16,0 0 8-16,0 0 22 15,0 0-9-15,0 0-13 16,0 0 0-16,0 0 6 15,0 0-6-15,0 0 0 16,0 0 3-16,-7 0 2 16,-2-10-5-16,3-4 0 15,-1 0-1-15,3 2 12 16,-1 1-11-16,3 4 12 16,2 5-9-16,0-1 49 15,0 3-52-15,0 0 0 16,0 0 0-16,0 0-19 0,0 9 11 15,0 18 5-15,-2 10 3 16,-5 3 1-16,1-4-1 16,1-4 0-16,3-7-9 15,0-8 21-15,2-8-12 16,0-6 0-16,0-3-1 16,0 0-14-16,0 0 24 15,11-8-9-15,9-16 0 16,-5-5-17-16,-1-4 12 15,-5 3 0-15,-5 3 5 16,-4 8 7-16,0 7-7 16,0 8 0-16,0 2 15 0,0 2-13 15,-11 0-3 1,2 0 1-16,4 11-10 0,5 10-7 16,0 2 11-16,14 6 6 15,15 1-8-15,3 0 16 16,-7-4-3-16,-6-8-5 15,-11-1-2-15,-8-2-5 16,-6 3 7-16,-34 3 0 16,-12 0 24-16,-6-5-20 15,8-3-4-15,11-9 0 16,20-4-60-16,19-8-95 16,21-31-207-16</inkml:trace>
  <inkml:trace contextRef="#ctx0" brushRef="#br0" timeOffset="191392.27">3775 10694 466 0,'0'0'214'16,"0"0"-33"-16,0 0 37 15,0 0-86-15,0 0-52 0,0 0-57 16,0 0 1-16,106-26-24 15,-38 15 7-15,-1 4 2 16,-5-1 7-16,-12 2-16 16,-12 1 0-16,-14 2 0 15,-8 1-14-15,-7 0 5 16,-9 0-29-16,0 2-35 16,0 0 36-16,0 0-58 15,-14 0-80-15,-10 0 43 16,-3 0 16-16,-2 4 106 15,5 8 9-15,3-2 1 16,8-1 1-16,5 0 2 0,0-1-3 16,6-2 46-1,-2 3-6-15,0 5 44 0,-5 9-21 16,-5 7-30-16,-5 12 40 16,-4 8-66-16,-4 8 1 15,-2 4 7-15,4 0-1 16,3-5-14-16,7-5 0 15,6-9-53-15,9-11-90 16,0-15-162-16</inkml:trace>
  <inkml:trace contextRef="#ctx0" brushRef="#br0" timeOffset="192069.94">4282 11008 314 0,'0'0'248'15,"0"0"-76"-15,0 0-99 16,0 0-26-16,0 0 44 16,0 0-89-16,8-27 9 15,-8 27-11-15,0 0-57 16,0 9 54-16,-6 16 3 16,-3 4 53-16,1 5 22 15,4 1-55-15,4-3 12 16,0-6-29-16,6-4 16 15,13-8-1-15,6-7-18 16,2-7 6-16,6 0 56 16,-2-21-61-16,-2-17 18 0,-4-7-19 15,-14-13-2 1,-11-1-8-16,0 1 10 0,-2 9 0 16,-21 11 29-16,4 16-25 15,0 10 23-15,0 12-9 16,-6 0-8-16,-4 10-14 15,0 22 4-15,4 6 0 16,9 4-8-16,14 1 8 16,2-4 0-16,18-2 0 15,18-7 16-15,4-5-14 16,3-13-2-16,-3-12 5 16,0 0-20-16,0-7 14 15,2-25-2-15,-1-10-7 0,-1-10-5 16,-7-5 15-16,-4 2 0 15,-4 0 3-15,-6 9 42 16,-5 10-40-16,-3 14 23 16,-1 10 7-16,-6 7-20 15,-2 5-3-15,0 0-12 16,-2 5-2-16,0 27-28 16,0 16 16-16,0 17 14 15,-20 6-11-15,-5 11 29 16,-2 7-18-16,-4 7 0 15,0 8 5-15,-5 3-7 16,5 1 2-16,2-8-20 0,4-12 8 16,10-19-91-16,7-22-7 15,8-13-76-15,0-23-101 16,0-11-147-16</inkml:trace>
  <inkml:trace contextRef="#ctx0" brushRef="#br0" timeOffset="192330.43">4716 11200 82 0,'0'0'564'0,"0"0"-393"16,0 0-58-16,0 0-70 16,0 0-37-16,0 0 20 15,132-113-20-15,-94 113-6 16,-9 10 0-16,-14 6-2 0,-13 4 0 15,-2 0 4-15,-6 4 22 16,-28 4 65-16,-12 0-42 16,-8-6 8-16,1-4-48 15,-1-12 14-15,8-6-42 16,10 0-28-16,16-22-211 16,20-14-347-16</inkml:trace>
  <inkml:trace contextRef="#ctx0" brushRef="#br0" timeOffset="192960.15">5266 10812 194 0,'0'0'94'0,"0"0"-11"0,0 0 37 15,0 0 13 1,0 0 40-16,0 0-55 0,0 0-24 16,68-72 37-16,-66 67-80 15,-2 5 8-15,0 0-33 16,0 0-13-16,0 0-26 15,0 0-20-15,-6 19 33 16,-10 13-11-16,-3 6 22 16,0 3-11-16,-1 6 0 15,2-1 0-15,2 2-8 16,8-2-114-16,6-5-83 16,2-9 42-16,0-15-170 15</inkml:trace>
  <inkml:trace contextRef="#ctx0" brushRef="#br0" timeOffset="193332.94">5594 10906 142 0,'0'0'300'0,"0"0"-97"16,0 0-78-16,0 0 4 16,0 0-57-16,0 0-31 15,21-55-41-15,-26 55-22 16,-11 5 22-16,-7 16 25 15,-6 6 17-15,0 5 20 16,4 7-52-16,4 1 7 16,11 0-6-16,10-5 7 15,0 0-14-15,15-12-4 0,18-3 5 16,12-15 32-16,4-5-33 16,2-10 18-16,1-26-11 15,-6-10 3-15,-9-8-14 16,-14-2 0-16,-9-3 1 15,-14 10 29-15,0 5-25 16,-24 13-2-16,-14 15 7 16,-9 14-4-16,-4 2-6 15,-1 12 0-15,9 16-26 16,14 4-8-16,21 3-152 16,8-10-107-16,12-6-245 15</inkml:trace>
  <inkml:trace contextRef="#ctx0" brushRef="#br0" timeOffset="193675.11">6092 10738 714 0,'0'0'113'15,"0"0"5"-15,0 0-62 16,0 0-54-16,0 0-4 15,0 0-3-15,36 9 5 16,-26 8-12-16,0-1 21 0,3-3-9 16,0-8 0-16,5-5 9 15,3 0 6-15,2 0 2 16,2-12-11-16,-5-13 58 16,-7-1-37-16,-5 3 35 15,-8 7 3-15,0 6-46 16,-12 8 19-16,-19 2-38 15,-11 2 0-15,-5 24-29 16,0 6 29-16,12 10-101 16,12 2-121-16,17-6-124 15,6-12-176-15</inkml:trace>
  <inkml:trace contextRef="#ctx0" brushRef="#br0" timeOffset="193928.14">6786 10645 802 0,'0'0'216'15,"0"0"-105"-15,0 0-107 16,0 0-4-16,0 0-18 16,0 0-23-16,-10 99 38 15,-21-50 3-15,-9 9 74 16,-10 9-18-16,-2 9-28 15,-8 8 8-15,-4 9-32 0,2 1-4 16,4 2 0 0,7-3-36-16,10-15-51 15,18-18-176-15,15-30-180 16</inkml:trace>
  <inkml:trace contextRef="#ctx0" brushRef="#br0" timeOffset="194224.27">6857 11122 235 0,'0'0'536'0,"0"0"-386"16,0 0-150-16,0 0 0 16,0 0-6-16,0 0 21 15,-14 26-15-15,14-15 0 0,0-2 8 16,0-6-14-16,0-1 8 15,11-2-2-15,0 0 74 16,3 0-52-16,-1-5 14 16,-4-12-32-16,-7-1 9 15,-2 0 10-15,0 4-9 16,-22 9-9-16,-13 5-10 16,-10 0-1-16,0 14-153 15,11 3-247-15</inkml:trace>
  <inkml:trace contextRef="#ctx0" brushRef="#br0" timeOffset="195671.64">8007 11083 37 0,'0'0'205'15,"0"0"-77"-15,0 0 19 16,0 0 27-16,0 0 35 16,0 0-89-16,29-51-101 15,-2 18 23-15,2-4-39 16,2-3 0-16,0-4 7 0,-2 0 2 16,0-4-13-16,-1 0 1 15,1-1 0-15,-4 5-13 16,-5 9 10-16,-7 8 3 15,-3 12-10-15,-8 8 20 16,0 6-17-16,-2 1 7 16,0 0-2-16,0 20-13 15,-12 19 15-15,-3 18 0 16,-3 11 10-16,-1 10-1 16,-2 12 10-16,-1 4 6 15,-3 3-20-15,-6 3 51 0,-2 1-34 16,-5-4-21-1,5-6 14-15,4-17-7 0,8-19-16 16,10-17 1-16,7-18-133 16,4-19-71-16,0-1-259 15</inkml:trace>
  <inkml:trace contextRef="#ctx0" brushRef="#br0" timeOffset="195938.49">8219 10930 589 0,'0'0'224'0,"0"0"-126"0,0 0-17 16,0 0-23-1,0 0-23-15,0 0-8 0,139-172-25 16,-112 172-2-16,-4 0 0 16,-1 0-4-16,-9 10-6 15,-4 6 10-15,-9 2-35 16,0 6 34-16,-11 1-22 15,-20 2 23-15,-7-1 17 16,-2-4-5-16,2-2-8 16,5-6-4-16,10-2-4 15,12-8-94-15,11-4-225 16,0-4-219-16</inkml:trace>
  <inkml:trace contextRef="#ctx0" brushRef="#br0" timeOffset="196626.61">8524 10946 390 0,'0'0'325'15,"0"0"-196"-15,0 0-43 16,0 0-42-16,0 0-42 16,0 0 33-16,156-148-18 15,-118 102-14-15,-5-3 43 16,-6 3-39-16,-5 7 8 15,-7 4 40-15,-5 13-34 16,-6 9 21-16,-2 7-16 16,-2 6-25-16,0 0-1 15,0 6-6-15,-22 19 6 16,-5 8-3-16,8-3 17 0,5 0-18 16,12-4 4-16,2-4-17 15,0-4 16-15,18-3-42 16,3-4 23-16,2-1 11 15,-1-2-15-15,-6 0 24 16,-2-4 0-16,-4 1 0 16,0 0-3-16,-4 2 3 15,1 4 0-15,-1 5-2 16,-4 0 15-16,1 1-13 16,-3 0 13-16,0-5-8 15,2-4 20-15,3-1-25 0,4-6 0 16,6-1 42-16,7 0-25 15,5 0 15-15,2 0-29 16,0-13 13-16,0-2-15 16,0-3-1-16,0-4 0 15,-2-2-11-15,-3-1-1 16,-4 0-11-16,-1 4-6 16,-11-4-20-16,-6 6 42 15,-2 5-24-15,0 1-20 16,-6 6 50-16,-15 6-24 15,-3 1 25-15,-5 0-4 16,3 9-3-16,3 14 6 0,3 1 2 16,9 4-1-16,5 2 62 15,6 2-16-15,0-2 22 16,0 0-13-16,21-2-50 16,8-5 27-16,5-5-32 15,2-4 9 1,2-9-18-16,4-5-24 0,3 0-134 15,1-18-176-15</inkml:trace>
  <inkml:trace contextRef="#ctx0" brushRef="#br0" timeOffset="198891.89">9629 10842 293 0,'0'0'81'0,"0"0"79"16,0 0-115-16,0 0-16 0,0 0-10 15,0 0-12-15,0 76 9 16,0-76 1-16,0 0 48 16,0-6 83-16,0-14-148 15,0-1 0-15,0 1-2 16,0-1 15-16,-6 5-19 16,-7 2 6-16,1 7 0 15,1 0 8-15,-3 7-8 16,1 0 0-16,-5 0 24 15,-1 7-19-15,-8 14 43 0,2 7 6 16,0 4-25 0,8 6 7-16,3-2-36 15,10 1 0-15,4-4 10 16,0-7 2-16,9-6-12 0,11-11 0 16,5-9 1-16,4 0 30 15,6-16-31-15,7-23 4 16,1-4-8-16,-1-7-13 15,-4-3 17-15,-7-3-2 16,-4-2-3-16,-7 1-3 16,-7 6 8-16,-1 9 0 15,-8 12 15-15,1 12-5 16,-3 9 5-16,-2 6 8 16,0 3-14-16,0 0-9 15,0 0 0-15,0 3 0 0,-5 19-4 16,-5 4 16-16,-4 6 1 15,-1 6 7-15,-2 7-8 16,-5 5 4-16,5-2-16 16,-4 0 4-16,8-6 6 15,2-5 1-15,4-8-11 16,5-4 0-16,2-10-3 16,0-2-4-16,2-7 7 15,21-6 0-15,4 0 22 16,6 0-22-16,5-24-9 15,-1-7-4-15,2-2-40 16,-6-6 47-16,-6 4-6 0,-3 4 12 16,-4 2 3-16,-4 6 1 15,-3 8-4-15,-4 4 0 16,-5 7 0-16,-4 4-12 16,0 0 12-16,0 2-1 15,0 20-16-15,-11 7 32 16,-4 6-15-16,3 3 22 15,10 2-16-15,2-3 14 16,0-7-20-16,14-11 3 16,6-5 3-16,2-11 0 15,1-3-6-15,-2 0 12 16,4-15 3-16,0-8-19 16,-1-7 4-16,1-1-28 15,-5 6 23-15,0 0-10 16,-5 7 15-16,1 8-8 0,-5 6 20 15,1 4-12-15,-6 0 0 16,1 0 0-16,-1 11 2 16,-1 1-2-16,-5 2 0 15,0-1 2-15,0-1 10 16,0-4-12-16,0-1 0 16,0-6 1-16,0-1-1 15,0 0 0-15,0 0 0 16,0 0 10-16,0 0 0 15,0-8-16-15,0-12 6 16,-3 1-23-16,-1-1 14 16,0 3 8-16,1 5 1 15,1 4-1-15,-2 4 8 16,2 4-7-16,-2 0 0 0,-6 0-20 16,-3 12 13-16,-3 10 5 15,3 5 2-15,2 1 1 16,9-1 9-16,2 0-10 15,0-1 1-15,4-4 15 16,18-5-22-16,5-5 6 16,6-7 0-16,4-5 18 15,-2 0-9-15,3-18-7 16,-3-13-2-16,1-7 7 16,-3-6-11-16,-4-6 4 15,-4-2 0-15,-3-3 5 0,-3-3 5 16,-4 0-10-1,-5 9 0-15,-2 6 4 0,-4 15-4 16,-4 12 0-16,0 10 0 16,0 6 25-16,0 0-25 15,0 1-1-15,0 22-6 16,-6 6 3-16,-6 0 4 16,-1 6 0-16,-3 1 0 15,1 6-2-15,-1 4 6 16,1 2-4-16,3 2 0 15,5-4 5-15,7-3-5 16,0-7 0-16,0-8 1 0,3-10-4 16,13-6 8-1,3-6-5-15,4-6 20 0,6 0-14 16,0 0 5-16,2-16-11 16,0-9 8-16,2-3-20 15,-1-2 12-15,-3-2-20 16,-7 0 8-16,-5 2-11 15,-3 2 14-15,-5 4-29 16,-5 4-3-16,-4 3 30 16,0 4 1-16,0 5 10 15,-8 4-15-15,-11 4 22 16,0 0-9-16,5 2 2 16,3 12 0-16,7 4 7 15,4 5-6-15,0 3-1 16,0-3 26-16,4 1-12 0,17-1-13 15,6-4-1-15,4-1 5 16,9-6-17-16,1-10 7 16,5-2-63-16,-4-2-33 15,-3-22-65-15,-4-1 66 16,-9-2 75-16,-6 5 25 16,-4 6 9-16,-7 8 61 15,-1 6 31-15,-3 2-22 16,-1 0-79-16,1 10 0 15,0 10-1-15,-3-2 6 0,-2-3-4 16,0-2-1 0,0-3 0-16,0-6 15 15,0 0-10-15,0-1-5 16,0-2 0-16,0-1 10 0,0 0-10 16,0 0 1-16,-12 0 0 15,1 0 24-15,-2-4-18 16,1-6-7-16,2-2 0 15,-1 3 7-15,1 0-7 16,4 1 33-16,-1 4 12 16,1 2 4-16,-6 2-49 15,-1 0 4-15,-3 4-4 16,1 15-7-16,-1 7 4 16,3 1 3-16,9-3 0 15,1-4-7-15,3-1 7 0,0-7 0 16,13-5-6-16,8-3 13 15,4-4-7 1,-2 0 19-16,6-9-12 0,0-15 1 16,-4-8-2-16,2-5-6 15,-5-5 0-15,-4-2-2 16,-2-2-2-16,-8-2 4 16,-1 6 0-16,-3 7 5 15,-2 10-5-15,1 9 0 16,-3 6 11-16,3 5 2 15,-3 5 5-15,0 0-18 16,0 0 4-16,0 0-22 0,0 21 15 16,-10 9 3-16,-3 8 16 15,4 6-2-15,2 6-2 16,3 4-12-16,4-2 7 16,0-2-2-16,0-6-5 15,0-9 0-15,0-11-10 16,4-12 7-16,10-11-42 15,1-1-55-15,-1-13-43 16,-5-21-175-16</inkml:trace>
  <inkml:trace contextRef="#ctx0" brushRef="#br0" timeOffset="199071.08">10856 10669 130 0,'0'0'542'0,"0"0"-319"0,0 0-68 15,0 0-35-15,0 0-27 16,0 0-93-16,89-55 10 16,-53 45-22-16,-15 0-19 15,-7 1-60-15,-14-3-28 16,0-6-249-16</inkml:trace>
  <inkml:trace contextRef="#ctx0" brushRef="#br0" timeOffset="199218">10149 10444 946 0,'0'0'212'15,"0"0"-104"-15,0 0-83 16,0 0-25-16,0 0-5 16,0 0-195-16,58 32-286 15</inkml:trace>
  <inkml:trace contextRef="#ctx0" brushRef="#br0" timeOffset="201346.09">12507 10669 87 0,'0'0'49'0,"0"0"-10"16,0 0-38-16,0 0-1 15,0 0-2-15,0 0 2 16,-42 7 8-16,20-1 14 16,-5-2-21-16,2-1-2 15,3-3-46-15</inkml:trace>
  <inkml:trace contextRef="#ctx0" brushRef="#br0" timeOffset="202193.96">12277 10580 209 0,'0'0'205'0,"0"0"-107"16,0 0 13-16,0 0-11 0,0 0-27 15,0 0 32-15,39-111-33 16,-33 97 9-16,-1 3 25 16,-3 4-57-16,-2 2 14 15,0 3-24-15,0 2-29 16,0 0 11-16,0 0-21 16,0 19 0-16,0 21-13 15,0 22 24-15,-17 18-12 16,-8 11 1-16,-2 11 0 15,-4 4-2-15,2-6 2 0,2-3 0 16,4-15-6 0,8-10 2-16,6-16-42 0,6-21-73 15,3-19-76 1,0-16-44-16,6-23-254 0</inkml:trace>
  <inkml:trace contextRef="#ctx0" brushRef="#br0" timeOffset="202475.8">12324 10643 406 0,'0'0'211'16,"0"0"-57"-16,0 0-70 16,0 0 1-16,0 0-41 15,0 0 8-15,52-116 7 0,-37 116-44 16,1 0 3-1,-1 16-18-15,-3 10 0 0,-10 4 10 16,-2 7-1-16,0-1-9 16,-11 2 7-16,-13-1 9 15,-5-6-15-15,2-4-1 16,2-6-2-16,9-11-6 16,5-4-147-16,9-6-121 15,2-2-155-15</inkml:trace>
  <inkml:trace contextRef="#ctx0" brushRef="#br0" timeOffset="203093.52">12516 10604 531 0,'0'0'197'0,"0"0"-71"0,0 0-80 15,0 0-12-15,0 0-28 16,0 0-6-16,151-39 0 15,-121 43-8-15,-1 10 10 16,-9 2-2-16,-5 4 0 16,-8 1-4-16,-7 1 4 15,0 2 10-15,0-2-9 16,-11-4 40-16,-2-4-27 16,1-7 13-16,8-2 11 15,2-5-36-15,2 0 60 0,0 0 21 16,0-14-21-16,0-14-27 15,18-2-35-15,9-5 0 16,2 1-8-16,8 5 23 16,1 0-16-16,0 5 1 15,0 6 0-15,-7 9-12 16,-7 2 12-16,-6 7 0 16,-5 0-19-16,-5 8 3 15,-6 14 15-15,-2 6-1 16,0 4 2-16,0 2 1 15,-10-1-1-15,4-3 0 0,4-4-4 16,2-6 16 0,0-4-13-16,0-6 1 15,0-4 0-15,8-6-14 16,2 0 12-16,1 0 2 0,1-18 14 16,-2-10-13-16,-5-4-2 15,-5-5-6-15,0-4-4 16,0 5 3-16,-11 3 8 15,-7 11 0-15,-1 12 2 16,0 9 6-16,-1 1-8 16,2 0 0-16,0 11-10 15,7 7 1-15,4 4 9 0,7 3-31 16,0-4-35 0,9 4-76-16,13-7-38 0,5-8-144 15</inkml:trace>
  <inkml:trace contextRef="#ctx0" brushRef="#br0" timeOffset="203544.03">13328 10367 576 0,'0'0'200'0,"0"0"-102"16,0 0-9-16,0 0-22 15,0 0-65-15,0 0 9 16,66-51-11-16,-64 56-5 15,-2 9-10-15,0 6-3 16,0 6 18-16,0 11 40 0,-15 4-19 16,-1 5 32-16,3-3-35 15,5-4-16-15,0-7 23 16,2-8-19-16,-1-7-6 16,5-8 0-16,0-4 9 15,2-5-9-15,0 0 8 16,0 0 16-16,2-5 56 15,23-14-80-15,8-3 0 16,9 0-8-16,5 1-47 16,0 7 35-16,-4 4-9 15,-10 6 29-15,-14 4-17 16,-9 0 17-16,-10 0-11 16,0 4 4-16,0 15-44 15,-27 0 44-15,-8 6 7 16,-6-4 2-16,-3-2 24 0,-1-1-26 15,9-6 0-15,5-5-9 16,12-2-6-16,11-5-148 16,8 0-154-16,4-6-70 15</inkml:trace>
  <inkml:trace contextRef="#ctx0" brushRef="#br0" timeOffset="204190.19">13778 10642 32 0,'0'0'88'0,"0"0"-2"16,0 0 7-16,0 0-10 16,0 0 46-16,0 0-25 15,6 0-28-15,-6 0 18 16,0 0-25-16,0 0-33 15,5 0 20-15,-3 0-55 16,0 0 11-16,0 0-8 16,-2-2 3-16,0-5 21 15,0 2-9-15,3-1-8 16,0 2 29-16,-3 0-33 16,2 0 0-16,2-2-7 0,-2-2 10 15,0-1-10 1,1 0 0-16,-3 0 0 0,0 1 14 15,0 0-6-15,0 1 0 16,0-2-3-16,0 6 12 16,0-2-17-16,0 5 0 15,0 0-11-15,-7 0 3 16,-2 0-2-16,-5 0 10 16,-1 14 0-16,-1 4 4 15,1 4-6-15,-1 1 2 16,3 0 0-16,4-2 3 15,4-3-3-15,3-6 0 16,2-3 0-16,0-6-2 0,0-3-1 16,0 0-8-16,0-3 11 15,16-22-7-15,1-3 7 16,0 0 0-16,-2 5-15 16,-1 6 25-16,-4 6-10 15,-1 5 0-15,1 6 3 16,0 0-9-16,-1 0 6 15,1 9 0-15,3 9-11 16,-5 1 11-16,6-1-3 16,1-4 3-16,1-3-77 15,4-8-49-15,2-3-76 16,3 0-118-16</inkml:trace>
  <inkml:trace contextRef="#ctx0" brushRef="#br0" timeOffset="205038.29">14123 10299 272 0,'0'0'252'0,"0"0"-65"16,0 0-77-16,0 0 29 15,0 0-66-15,0 0-38 16,67-121-10-16,-64 121-25 16,1 8-1-16,-2 16 1 15,3 9 0-15,-5 5 20 16,0 4-15-16,0 4-4 15,0-2 25-15,0 0-18 16,0-4-8-16,-7-3 0 16,-4-10 6-16,2-6-15 0,2-7 9 15,3-11 0-15,2-3 8 16,2 0 4-16,0 0 2 16,0-7 61-16,15-16-73 15,12-7 4-15,6 2-6 16,5 5 1-16,3 4-18 15,-6 9 14-15,1 10-14 16,-5 0 1-16,-9 5-36 16,-9 14 34-16,-10 8-31 15,-3-3 11-15,-13-1 23 16,-21-2 5-16,-7-2 10 16,2-5 0-16,3-6 7 15,5-3-7-15,8-5 22 16,8 0 12-16,4-2 45 0,4-12-51 15,5-2 8-15,2 2 5 16,0 1-38-16,0 5 45 16,0 4-31-16,0 2-14 15,0 2 13-15,0 0-16 16,0 0 0-16,0 0-9 16,0 0-7-16,6 2 16 15,10 10 6-15,4 3 4 16,2 1-7-16,3-2-3 15,2-5 0-15,2-2 1 16,2-7 12-16,0 0-20 0,5 0 7 16,-3-18 0-16,1-8-18 15,-3-5 14-15,-7-1 4 16,-1 1-11-16,-8-2 19 16,-3 5-9-16,-3 4 1 15,-3 2 0 1,0 6 0-16,0 4 0 0,-2 4 0 15,-4 3-5-15,0 5 11 16,0 0-7-16,0 0 1 16,0 0 0-16,0 0-12 15,0 0 12-15,0 0 0 16,0 13-11-16,0 11 28 16,0 6-17-16,0 0 0 15,0-2 15-15,7-4-12 0,8-6-3 16,-1-6 0-1,-4-6-12-15,0-6-32 0,1 0-54 16,2-12-18-16,5-20-182 16,-5-12-380-16</inkml:trace>
  <inkml:trace contextRef="#ctx0" brushRef="#br0" timeOffset="205163.22">14761 10142 497 0,'0'0'248'16,"0"0"-125"-16,0 0-51 15,0 0-72-15,0 0-11 0,0 0-59 16,-13 17-74 0,13-1-277-16</inkml:trace>
  <inkml:trace contextRef="#ctx0" brushRef="#br0" timeOffset="206839.49">14879 10555 384 0,'0'0'180'16,"0"0"-19"-16,0 0-81 0,0 0-42 16,0 0 10-16,0 0-38 15,107-125 3-15,-85 84 41 16,1-3-43-16,-5-2 10 16,-1 0-21-16,-1 5 18 15,-5 7-23-15,-1 8 5 16,-6 10 0-16,-2 7 24 15,-2 6-18-15,0 3-1 16,0 0-5-16,0 0-29 16,0 0 28-16,-4 16 1 15,-12 4 0-15,3 6-2 16,-1 7 11-16,1 9-9 0,-1 2 13 16,1 6-3-1,-3 2 0-15,5-2-10 0,2-4 2 16,2-6 16-1,7-3-11-15,0-7-7 0,0-9 0 16,0-4 0-16,14-8-3 16,1-4 3-16,5-5 0 15,1 0 17-15,4-8-17 16,-4-15-19-16,4-4 4 16,-3 1-36-16,1-2 37 15,-4 5 4-15,0 3 10 16,-4 2-6-16,-4 5 10 15,-2 2-4-15,-3 5 0 16,-3 2 3-16,-3 4-9 16,0 0 6-16,0 0 0 0,0 0 4 15,0 0-4 1,0 10 0-16,-3 8 1 0,-1 2 12 16,0 2-13-16,4 1 3 15,0-3 3-15,0-5 18 16,6-2-24-16,8-5 0 15,1-8 22-15,8 0-6 16,-1 0-9-16,8-22-7 16,1-9 7-16,-5-7-27 15,0-2 10-15,-3-3-7 16,-7-8-3-16,-5-5 28 16,-5 1-9-16,1 4 1 0,-5 5 0 15,0 10 23-15,1 7-15 16,-1 9 4-16,1 10 28 15,-1 3-36-15,-2 7 19 16,0 0-23-16,0 0 9 16,0 0-21-16,0 0 12 15,0 0 0-15,0 5-14 16,0 13 22-16,-2 7-8 16,-6 5 0-16,2 4 8 15,-3 4-9-15,-2 1 1 16,2 4 0-16,-2 3 16 15,2 0-2-15,0 0-14 16,4-6 0-16,1-4 5 0,4-8-9 16,0-6 4-16,0-9 0 15,0-6-12-15,0-5 27 16,14-2-15-16,5 0 0 16,0 0-14-16,0-18 8 15,-3-1-19-15,-3-6 25 16,1 2-17-16,-3 2 21 15,3 5-4-15,-6 8 0 16,-1 4 4-16,-5 4-10 16,0 0 6-16,0 0-13 15,2 16-4-15,4 4 22 16,-2 2-5-16,5-2 0 16,1-1 5-16,3-9-7 15,3-5 2-15,-3-5 0 16,6 0 1-16,-3-5-1 0,-3-16-18 15,-2-1 10-15,-1-2-12 16,-6 0 20-16,-4 6 1 16,1 4 9-16,-3 7 54 15,0 7-39-15,0 0-7 16,0 0-18-16,0 14-14 16,0 18 14-16,0 11 0 15,0 7 4-15,-5 3 5 16,-5 2-9-16,-2 0 0 15,1 1 12-15,0-2 4 16,-1-2-16-16,-1 0 0 16,-3-5 8-16,1-5 3 0,-1-10-11 15,3-10 0-15,5-8 26 16,0-10-23-16,8-4 30 16,0 0 17-16,-2-2-6 15,0-22 38-15,2-8-82 16,0-9 0-16,0 0 12 15,0-4-3-15,2 3-9 16,12-4 0-16,1 2 5 16,-1 1-23-16,3 2 6 15,-1 3-40-15,4 1 38 16,2 0-110-16,-3-2-26 16,-7-1-92-16,-9-6-286 0</inkml:trace>
  <inkml:trace contextRef="#ctx0" brushRef="#br0" timeOffset="206988.4">15548 10144 547 0,'0'0'235'15,"0"0"-65"-15,0 0-133 16,0 0 12-16,0 0-42 16,0 0 14-16,325-60-42 15,-314 60 7-15,-11 0-141 16,-11 0-186-16</inkml:trace>
  <inkml:trace contextRef="#ctx0" brushRef="#br0" timeOffset="207125.32">15258 10117 716 0,'0'0'179'0,"0"0"-153"16,0 0-26-16,0 0-45 15,0 0-171-15</inkml:trace>
  <inkml:trace contextRef="#ctx0" brushRef="#br0" timeOffset="207953.88">16700 10497 49 0,'0'0'121'16,"0"0"-6"-16,0 0-26 15,0 0 25-15,0 0-2 0,0 0 2 16,-75-21 5 0,65 21-40-16,8 0 28 0,0 0-12 15,2 0-24-15,0 0 18 16,10-5-69-16,25 3-17 15,18-2 25-15,19 3-12 16,7 1-18-16,8 0 2 16,-4 0-5-16,-14 0-7 15,-11 0-24-15,-13 0 4 16,-11-3 17-16,-12-5-8 16,-9-1 23-16,-6 0 0 15,-7-3 1-15,0-2 2 16,0 0-3-16,-7-2 0 15,-11 0 0-15,-2 0 0 16,-2-3 0-16,-1 5 0 16,4-3 1-16,5 5 6 0,5 4 6 15,5 4-13-15,4 4 20 16,0 0-9-16,0 0-22 16,0 0 6-16,2 2 5 15,5 17-2-15,1 6 2 16,-3 3 0-16,-2 2-9 15,-3 2 27-15,0-4-18 16,0 0 0-16,-6 0 2 16,-7 1 3-16,-3-5-5 15,-1-2-2-15,3-5-10 16,6-3-132-16,8-9-79 0,4-5-371 16</inkml:trace>
  <inkml:trace contextRef="#ctx0" brushRef="#br0" timeOffset="210523.93">18314 10239 131 0,'0'0'97'0,"0"0"-55"15,0 0-42-15,0 0 6 16,0 0 20-16,0 0 31 16,4 26-7-16,-4-16 28 15,0 0-26-15,0-2-30 16,0-2 15-16,0-3-26 15,0 2-10-15,0-5-1 16,0 0 3-16,0 0 13 16,-4 0-10-16,-3-2 17 15,1-18 1-15,0 0-15 16,-4-2-5-16,-1 1-4 16,0 6 5-16,-3-2 42 0,6 8-24 15,-3 1-2-15,-1 6 42 16,-1 2-58-16,-5 0 3 15,1 7-8-15,-6 22 3 16,1 7 13-16,3 8 8 16,4 2-22-16,5 0 38 15,4-2-37-15,4-8 5 16,2-6-8-16,0-9 9 16,14-12-9-16,11-9 9 15,6 0 15-15,7-22 31 16,-1-11-52-16,1-10 8 15,-2-4-11-15,-2-1 10 16,-5-3-16-16,-6-3 6 16,0-5-4-16,-3-2-10 0,-2 3 14 15,-2 7 0-15,-8 15 0 16,-1 16 13-16,-2 10-1 16,-5 10-12-16,0 0-3 15,0 0 2-15,0 18-28 16,0 10 29-16,-2 4 16 15,-10 4-14-15,-3 0 30 16,-3 6-16-16,0 2-12 16,-2 2 45-16,4 2-40 15,3-2-7-15,7 1-1 16,-2-5 20-16,8-8-20 16,0-8-1-16,0-8 1 0,6-11 11 15,11-7-4-15,5 0-8 16,7 0 25-16,7-11-7 15,-1-10-20-15,1-5 2 16,-5-6-28-16,-2 1 23 16,-4-5-48-16,-5-1 12 15,0-1 32-15,-6 6-51 16,-8 9 47-16,-4 7 2 16,-2 7 10-16,0 5-13 15,-11 3-12-15,-11 1 22 16,-3 0-14-16,6 0 16 15,-2 14 2-15,3 6 3 16,1 6 1-16,1 8 45 0,3 10-34 16,4 4 10-1,4-2 26-15,5-7-49 0,0-5 21 16,5-10-14-16,17-10-6 16,2-13 38-16,5-1-41 15,0-1 8-15,3-22 13 16,-3-3-10-16,-5-6-11 15,3 0 0-15,-3 0-23 16,1 1 16-16,-3 7-1 16,-1 4 8-16,-6 6-7 15,-1 9 9-15,-4 0-2 16,1 5 0-16,-3-2 8 16,-6 2-5-16,-2 0-3 15,0 0 4-15,0 2 2 0,0 10 4 16,0 0-8-1,0-1-2-15,0-5 7 0,0-6-12 16,0 0 5-16,0 0 0 16,0 0 6-16,0 0 9 15,0 0-15-15,0-10 0 16,0-9-6-16,2-2 4 16,-2-2-17-16,0 5 5 15,0 4-6-15,0 6 15 16,0 4 5-16,0 3-2 15,-2 1-37-15,-8 0 34 16,-3 8-4-16,-5 13 9 16,-1 9 11-16,-2 7-1 0,6 0 2 15,1 4-12-15,10-3 15 16,4-1-11-16,0-6-3 16,0-7 5-16,15-6 7 15,5-6-13-15,5-8 0 16,2-4 14-16,0 0-7 15,2-4 6-15,0-12-13 16,-5-7-3-16,0 2-16 16,-1-7 15-16,-3-2 4 15,-2 0-14-15,0-2 12 16,-3 4 2-16,-1 3 0 16,-3 11 0-16,-5 7 1 0,-4 7-1 15,0 0 0-15,-2 0-11 16,0 0-21-16,0 4 18 15,0 13 6-15,-4 6 8 16,-5 5 31-16,3 4-31 16,4 2 0-16,2-1 17 15,0 0 1-15,0-8-18 16,6-5 0-16,9-11 7 16,4-6 8-16,3-3-13 15,5-9 2-15,6-21-8 16,5-9-1-16,2-4 2 15,-4-7 3-15,0-4-20 16,-7-4 11-16,-2-3 1 16,-6 5 8-16,-2 6-7 0,-4 10 17 15,-4 12-10-15,-4 9 18 16,-3 12-15-16,-4 7 27 16,0 0-30-16,0 0-2 15,0 0-15-15,0 12 17 16,0 9 0-16,-8 6 0 15,-1 4 5-15,-5 6-12 16,-1 4 7-16,-1 2 0 16,-5 0 1-16,4 3 4 15,-1-2-5-15,5 0 0 16,3-2 12-16,4-2-10 16,6-8 0-16,0-6 2 0,0-6 10 15,0-10-4-15,12-5-10 16,9-5 12-1,6 0-2-15,9-5 0 0,0-17-10 16,2-5 0-16,2-8-8 16,-7-3 8-16,-4 0-13 15,-7 0-16-15,-6 4-15 16,-5 4 31-16,-4 4-21 16,-5 6 34-16,-2 3-14 15,0 5 14-15,0 1-6 16,-13 3 1-16,-7 2-13 15,1 2 13-15,4 1 5 16,1 3 0-16,1 0 1 16,3 5 0-16,-2 16-1 0,1 14 55 15,2 6-42 1,7 8 25-16,2-1-23 0,0-2-13 16,13-6 26-16,12-10-28 15,6-10 0-15,2-8 14 16,1-12-14-16,-3 0-27 15,-9-18-42-15,-6-14-48 16,-12-12-95-16,-4-5-446 16</inkml:trace>
  <inkml:trace contextRef="#ctx0" brushRef="#br0" timeOffset="210675.84">19134 9910 560 0,'0'0'272'0,"0"0"-111"15,0 0-150-15,0 0-4 16,0 0-5-16,0 0-2 16,63 80 0-16,-14-59-274 15,13-10-262-15</inkml:trace>
  <inkml:trace contextRef="#ctx0" brushRef="#br0" timeOffset="211465.02">20394 10101 61 0,'0'0'200'15,"0"0"-2"-15,0 0-72 0,0 0-32 16,0 0 51-16,0 0-91 16,-4-49-26-16,8 29 28 15,5-4-42-15,-3-2 24 16,0-3-29-16,-6 0-5 16,2-2 24-16,-2 2-25 15,0 5-3-15,0 7 43 16,0 8-38-16,0 2 45 15,0 7-7-15,0 0-39 0,0 0-4 16,0 8 0 0,0 26 0-16,-2 17-11 0,-14 9 24 15,-1 8-13-15,5-2 0 16,1 0 1-16,3-4-1 16,2-3 0-16,-1-5 0 15,1-4-7-15,-1-10 17 16,2-8-10-16,3-8 0 15,-2-8 6-15,1-6-15 16,1-6 9-16,-4 0-8 16,-1-2 2-16,0-2-23 15,-4 0 29-15,0 0-2 0,-5 0-8 16,-1-4 2 0,-1-10 8-16,-5 0 0 0,6 0 0 15,1 2 8-15,5 6-8 16,5 2 38-1,2 2-29-15,4 2 29 0,0 0-19 16,0 0 0-16,12 0 35 16,24 0-45-16,17 0 32 15,12 0-37-15,8 0 7 16,1 0-22-16,-3-3-33 16,-6-9-189-16,-5-7-252 15</inkml:trace>
  <inkml:trace contextRef="#ctx0" brushRef="#br0" timeOffset="212170.1">22235 9622 518 0,'0'0'36'15,"0"0"-36"-15,0 0-66 16,0 0-5-16,0 0-44 16,0 0 4-16,-302 67-26 15</inkml:trace>
  <inkml:trace contextRef="#ctx0" brushRef="#br0" timeOffset="213450.76">21925 9970 16 0,'0'0'120'0,"0"0"90"15,0 0-43-15,0 0-15 16,0 0-42-16,0 0-55 15,31-34 0-15,-31 34-55 16,0 0-13-16,0 0 6 16,0 0-10-16,0 3 17 0,0 4 12 15,0 0-7-15,0 0 16 16,0-3-21-16,0 2 1 16,0-4-2-16,0-2-38 15,0 0 39-15,0 0 16 16,0 0-9-16,-6-12 39 15,-5-9-28-15,-1-2-16 16,-1 0 17-16,5 6-13 16,-4 2-6-16,3 3 0 15,1 7-2-15,-4 3-6 16,1 2 7-16,-3 0 1 16,1 0 0-16,-2 12 9 0,1 10-3 15,1 4 29-15,-1 4-35 16,4 6 31-16,-2 2-8 15,5-1-20 1,1 0 22-16,2-4-22 0,4-11-3 16,0-7 1-16,0-6 13 15,0-6-14-15,2-3 0 16,13 0 4-16,7 0 55 16,3-18-59-16,4-4 0 15,-2-4-9-15,-2-1-2 16,-4 1-5-16,-2 7-12 15,-9 6 28-15,-2 8-5 16,-4 5 5-16,-2 0-9 0,3 0-2 16,-1 16-25-1,0 5 35-15,-2 2 1 0,1 1 14 16,-1-4 31-16,3-3-45 16,-5-8 0-16,2-5 29 15,0 0-24-15,-2-4 19 16,5 0 3-16,1 0-25 15,3 0 41-15,5-6-28 16,1-12-9-16,3-6 8 16,2-3-14-16,0 4-6 15,-4 3 5-15,-5 8-6 16,-5 9-6-16,2 3 13 16,-2 0-11-16,3 0-10 15,-1 21 8-15,0 4 13 0,-6 2-7 16,0 2 5-1,-2-6 2-15,0-5 0 0,0-6 0 16,0-3 2-16,0-8 8 16,0 1-10-16,0-2 17 15,0 0-16-15,4 0 30 16,9-10-31-16,3-9 12 16,2-8-25-16,4-1 1 15,1-2-28-15,1 0 15 16,6 7 16-16,-7 2 9 15,2 7 21-15,-5 8 1 16,-1 6 20-16,-9 0-42 16,-1 6-3-16,-3 15 2 15,-2 8-31-15,-2 1 13 0,0-2-113 16,0-4-95-16,5-10-119 16</inkml:trace>
  <inkml:trace contextRef="#ctx0" brushRef="#br0" timeOffset="213996.95">22623 10064 188 0,'0'0'184'0,"0"0"-54"16,0 0-40-16,0 0 5 16,0 0-37-16,0 0-38 0,27-130 48 15,-27 112-58-15,0 4 8 16,-7 4-18-16,-3 4 0 15,-9 6 13-15,-1 0-11 16,-2 0 2-16,-2 2 42 16,-1 22-43-16,0 5 41 15,5 6 7-15,9 0-17 16,9 0 27-16,2-3-48 16,0-6 3-16,11-10 7 15,3-5-13-15,-1-7-3 16,5-4 6-16,-1-3 0 15,6-25 10-15,1-7-23 16,-1-8 0-16,-4-3 5 16,-1-8-3-16,-7-7-2 15,-1-11 0-15,-4-4-2 0,-1 8-8 16,-1 16 10-16,2 19 0 16,0 20 11-16,-4 9 1 15,-2 4-12-15,0 0 0 16,0 0-25-16,0 22 23 15,0 14-18-15,0 10 20 16,0 12 18-16,0 8-9 16,-10 5-9-16,2 1 0 15,1-2 12-15,1-8-12 16,6-6 0-16,0-10 2 0,0-9 6 16,2-14-8-1,19-11 0-15,8-12-38 0,10 0-101 16,1-26-142-1,2-13-365-15</inkml:trace>
  <inkml:trace contextRef="#ctx0" brushRef="#br0" timeOffset="-214353.04">23488 10152 92 0,'0'0'151'0,"0"0"-41"16,0 0 12-16,0 0 61 15,0 0-14-15,0 0-16 16,11 0 2-16,5-8-129 16,4-8 18-16,0-8-38 15,3-8 13-15,0-4-19 16,4-3 0-16,-2-8 5 16,-3-1-4-16,1 0 6 15,-6-3-7-15,-1 11 0 16,-5 10-1-16,-4 12 1 15,-5 12 0-15,-2 4 0 16,0 2-6-16,0 0 6 0,0 0-6 16,0 16 4-16,0 14-3 15,0 10-1-15,5 2 6 16,6 1 0-16,0-2 18 16,-4-2-10-16,-7-5-5 15,0-6-3-15,0-5 12 16,-16-10-11-16,-2-5 3 15,0-3-4-15,0-5 36 16,3 0-26-16,-1-5-3 16,3-13-5-16,5-6 13 15,0 1-15-15,8 4 1 16,0 4 3-16,0 6 30 16,0 3-30-16,0 6 5 15,2 0-8-15,4 0 11 0,2 0-12 16,1 12 0-1,-3 8 2-15,4 2 0 0,-4-2-2 16,1-1 0-16,-1-5-3 16,4-2 14-16,1-3-15 15,-1-5 4-15,7-4 0 16,2 0 11-16,3 0-11 16,3-16 0-16,0-2-8 15,-3-6-15-15,2-3 15 16,1-6-15-16,-5-1 4 15,0 2 4-15,-6 8 8 16,-8 6 7-16,1 9-6 16,-7 8 16-16,0 1-15 0,0 0 5 15,0 10-4-15,0 12-15 16,0 7 19-16,-5 5 0 16,-3 3-7-16,1-4 17 15,7-6-10-15,0-3 0 16,0-8 5-16,9-8-9 15,9-4 4-15,8-4 0 16,-1 0 17-16,6-24-8 16,-4-10-9-16,-5-6 0 15,-5-4 5-15,-9-4-9 16,-8 4 4-16,0 3 0 16,-10 15 5-16,-13 18 2 0,-14 8-7 15,2 19 0-15,-5 21-7 16,9 3-10-16,10 4-3 15,19-3-167-15,2-7-34 16,23-12-167-16</inkml:trace>
  <inkml:trace contextRef="#ctx0" brushRef="#br0" timeOffset="-213487.35">24805 9930 450 0,'0'0'169'15,"0"0"-40"-15,0 0-33 0,0 0 1 16,0 0-24-16,0 0-37 16,16-65 8-16,-16 65-44 15,0 0-12-15,0 0-2 16,0 18 4-16,-4 11 10 15,-10 3 39-15,6 2-35 16,1-1 6-16,7-4 18 16,0-5-22-16,0-8 7 15,0-4-13-15,0-8 4 16,0-4 20-16,2 0-23 0,9 0 18 16,5-14 8-16,-1-12-18 15,4-6-9-15,-9-4 0 16,-3-1 2-1,-7 2-16-15,0 2 14 0,0 8 0 16,-7 7-10-16,-3 6 2 16,-9 12 2-16,1 0-13 15,-1 5 19-15,-4 22 11 16,8-4-6-16,1 1-5 16,3-4 35-16,7-3-23 15,2-3-3-15,-1-4-8 16,3-2 9-16,0-2 4 15,0 2-12-15,7-4-2 0,6-1 26 16,5-3-26 0,2 0 0-16,2 0 8 0,1 0 4 15,-4-12-19-15,2 1 7 16,-3-1-7-16,1 0-11 16,-3 3 15-16,-3 7 3 15,-3 2 0-15,-4 0-17 16,-1 0 6-16,-1 7 0 15,0 12 11-15,-2 4-14 16,-2 3 20-16,0-4-6 16,0-3 0-16,0-5 3 15,0-7-10-15,0-5 7 16,0-2 0-16,0 0 17 16,6 0-10-16,2-4 10 0,5-14-17 15,8-10 5-15,1-3-13 16,2-4 8-16,5-3-20 15,2 4 12-15,4 2-23 16,-2 6 31-16,-2 12-13 16,-4 10 27-16,-3 4-2 15,-4 5-8-15,-2 25 1 16,-3 4 38-16,1 5-38 16,0-1 6-16,0-4-11 15,-3-4 7-15,-5-4-12 16,0-7 5-16,-4-8-32 15,2-7-81-15,5-4-251 16</inkml:trace>
  <inkml:trace contextRef="#ctx0" brushRef="#br0" timeOffset="-24329.18">3856 13186 20 0,'2'-10'127'15,"2"2"-6"-15,-4 2-44 16,0 3 28-16,0 3-4 16,0-3-38-16,0 3 2 15,0 0 0-15,0 0-27 16,0 0 23-16,0 0-24 16,0 0-16-16,3 0 29 0,-3 0-50 15,0 0 7 1,0 0-7-16,0 0-21 0,0 20 21 15,0 9 11 1,0 8-1-16,-9 8 38 0,-2 2-41 16,-1 3 9-16,-1 3-3 15,-1-2-3-15,-1-5-2 16,1-2-7-16,2-8 4 16,3-10 7-16,-1-8-8 15,8-8-4-15,0-6 0 16,0-4 0-16,2 0-1 15,0-10 1-15,0-21-37 16,8-11-31-16,6-6-25 16,-1-5 13-16,-1-5 23 0,-3 3 6 15,-5 3 51-15,-4 5 3 16,0 10 9-16,0 5 82 16,0 9-35-16,0 5 9 15,0 8 1-15,0 2-30 16,0 5-4-16,0-2-11 15,6 1-21-15,11 4-3 16,9 0-1-16,8 4 1 16,10 24 0-16,3 7-1 15,-5 2-3-15,-9 6 4 16,-14-3 0-16,-15-3-10 16,-4 2 19-16,-6-3-9 15,-26-2 19-15,-7-2-13 0,-9-4 7 16,4-2-9-16,3-8 0 15,8-4-8-15,6-4 1 16,10-7-99-16,7-3-11 16,6 0-133-16,4-4-198 15</inkml:trace>
  <inkml:trace contextRef="#ctx0" brushRef="#br0" timeOffset="-22412.66">4055 13491 198 0,'0'0'225'0,"0"0"-120"16,0 0 25-16,0 0-109 15,0 0 44-15,0 0-27 16,91-20-11-16,-69 11 33 15,0-3-52-15,-1-1-7 16,-4 1 16-16,3-4-9 16,-5 2-8-16,4-2 0 15,-3 0 3-15,-5-1-3 16,-3 2 0-16,-4 0 0 16,2 4-6-16,-6 1 13 0,0 2-7 15,0 1 3-15,0 2-2 16,0 1 16-16,0 1-17 15,-6 3 0 1,-4 0-6-16,-3 0 5 0,-6 0 1 16,-3 11 0-16,-1 8 8 15,2 8 4-15,-2 3-3 16,5 2-8-16,5 6 34 16,2-1-35-16,4 2 17 15,7-1-17-15,0-6 15 16,0-6-10-16,9-6-3 15,7-8 1-15,2-8 22 16,4-4-17-16,6 0 0 16,1-16-5-16,4-12-1 0,-5-4-4 15,-2-3-24 1,1 1-22-16,2 1 10 0,0 8 12 16,-4 4 26-16,-2 4 12 15,-8 8-11-15,-3 5 43 16,-6 2-2-16,-4 2-22 15,-2 0 4-15,0 0-24 16,0 0-2-16,2 4 0 16,-2 12 4-16,0 2 9 15,0 0-11-15,0-1 6 16,0-5 1-16,0-3-4 16,0-4-3-16,0-5 0 15,0 0 12-15,0 0-12 0,0 0 7 16,2 0-6-16,3-7-2 15,3-12-17-15,0-6-24 16,-4 1 29-16,0-2-14 16,-1 6 27-16,-3 6 2 15,0 4 6-15,0 8 48 16,0 2-53-16,0 0-1 16,-9 0-4-16,-11 5-10 15,-5 16 9-15,3 5 3 16,0 2 0-16,4 4-8 15,7 3 10-15,4 2-2 16,7 1 0-16,0-2 3 16,0-4-3-16,15-5 3 15,10-11 3-15,4-8 15 0,4-8-14 16,5 0-3-16,0-8-1 16,0-16-2-16,-4-9-2 15,-5-3-12-15,-2-6-2 16,-8-2-2-16,-1 4 15 15,-3 4 2-15,-3 6 0 16,-3 4 5-16,-5 9-5 16,0 8 15-16,-1 3-5 15,-3 6 22-15,0 0-32 16,0 0 0-16,0 0-5 16,0 0-18-16,0 15 20 15,0 14 3-15,-9 3 0 0,0 8 6 16,1 1-6-1,0 0 0-15,8 1-3 0,0-9 14 16,0-8-11-16,0-11 0 16,6-5 2-16,11-9 19 15,5 0-20-15,7-23-1 16,5-12 15-16,-3-13-4 16,-2 2-15-16,-2-7 4 15,-8-3-2-15,-3 0-8 16,-5-4 10-16,-1 5 0 15,-6 6-3-15,0 11 20 0,-4 7-17 16,0 11 12 0,2 8-11-16,-2 9 22 0,0 0-23 15,0 3 0-15,0 0-13 16,0 0 7 0,0 0-3-16,0 20-1 0,0 9 10 15,-8 3-5-15,-6 7 5 16,3 6 0-16,-3 1-5 15,1-2 10-15,2 0-5 16,2-6 0-16,0 0 5 16,1-6-10-16,0-2 5 15,4-2 0-15,4-8 0 16,0-3 5-16,0-5-5 16,2-7 0-16,16-3 8 15,9-2-10-15,2 0 2 0,4-4 0 16,-1-18-6-16,-1 0 6 15,0-2 0-15,-4-1-3 16,-2-1-14 0,-1 1 16-16,0 1-13 0,-4-2 3 15,-1 4-1-15,-4 2 9 16,-7 1 3-16,-2 5 0 16,-6 7 0-16,0 2-3 15,0 5 3-15,0 0-9 16,0 0 0-16,-10 0-6 15,-5 5 4-15,-3 11 7 16,3 4-11-16,-6 4 12 16,1 4 3-16,3 6 0 0,-2 1-6 15,9 3 6-15,3-4 0 16,4-5 0-16,3-5 0 16,0-6 0-16,0-7 1 15,16-10 0-15,4-1 39 16,4 0-27-16,5-13 6 15,-2-13-15-15,-2-6 9 16,-3 1-13-16,-4-1 0 16,-5 0 0-16,-2 4 6 15,-1 1-2-15,-2 6-4 16,3 4 1-16,1 5 10 16,-3 4-9-16,-3 7-2 0,-4 1 0 15,0 0-12-15,5 8-5 16,3 14 17-16,-4 7-2 15,0 2 2 1,-3-1 0-16,-3-4 0 0,0-1 2 16,0-6-13-16,-18-3 9 15,-4-6-23-15,-7-8-8 16,-7-2-98-16,-1-2-70 16,-6-26-388-16</inkml:trace>
  <inkml:trace contextRef="#ctx0" brushRef="#br0" timeOffset="-22286.13">4674 12997 578 0,'0'0'21'0,"0"0"-21"16,0 0-402-16</inkml:trace>
  <inkml:trace contextRef="#ctx0" brushRef="#br0" timeOffset="-21623.71">3960 13924 224 0,'0'0'131'16,"0"0"-80"-16,0 0 63 0,0 0 18 15,0 0-119 1,0 0 0-16,328 6 2 0,-210-4-14 15,11-2 37 1,4 0-11-16,-7 0-18 0,-5 0 43 16,-15 0-38-16,-14-3 3 15,-18-4 27-15,-23-1-3 16,-17 3 49-16,-17 2-15 16,-11 1-34-16,-2 2 14 15,-4 0-53-15,0 0-4 16,0 0-43-16,0 0-198 15,0 2-178-15</inkml:trace>
  <inkml:trace contextRef="#ctx0" brushRef="#br0" timeOffset="-21106.11">4333 14316 454 0,'0'0'249'0,"0"0"-72"16,0 0-67-16,0 0 4 0,0 0-2 16,0 0-82-1,13-17 26-15,-13 17-38 0,0 0-10 16,0 0-16-16,0 24-16 16,0 15 24-16,-2 12-3 15,-11 12 12-15,-3 1-18 16,1 10 3-16,-1-6-74 15,1 2-54-15,3-7-145 16,1-17-240-16</inkml:trace>
  <inkml:trace contextRef="#ctx0" brushRef="#br0" timeOffset="-20594.3">4217 15066 203 0,'0'0'301'15,"0"0"-124"-15,0 0-61 16,0 0-8-16,0 0 1 15,0 0-27-15,-2 0-20 0,2-5 5 16,0-9-65 0,0 0 25-16,2-2-25 0,11 2 10 15,3-1-18-15,1 3 6 16,-3 7 0-16,-1 5-12 16,-1 0-18-16,-3 0 0 15,-1 8-5-15,-6 12-11 16,-2 6 36-16,0 0-15 15,-12 2 18-15,-13 0-8 16,0-2 28-16,-2 0-13 16,-2-8 22-16,8 0-14 15,5-5 41-15,7-8-26 16,7 0-15-16,2-5 26 16,0 0-12-16,4 0 51 15,27-5-6-15,11-8-59 0,8-1-1 16,1 3-7-16,-2 8-32 15,0 3-9-15,-9 0-124 16,-11 14-91-16,-13 5-148 16</inkml:trace>
  <inkml:trace contextRef="#ctx0" brushRef="#br0" timeOffset="-20374.43">4267 15619 502 0,'0'0'464'0,"0"0"-269"16,0 0-150-16,0 0-14 16,0 0-31-16,0 0-14 15,-4 8-74-15,0 2-62 16,-5 7-17-16,3 6-133 15</inkml:trace>
  <inkml:trace contextRef="#ctx0" brushRef="#br0" timeOffset="-20242.5">4271 15936 771 0,'0'0'106'16,"0"0"-106"-16,0 0-67 0,0 0-235 15,0 0-206 1</inkml:trace>
  <inkml:trace contextRef="#ctx0" brushRef="#br0" timeOffset="-19467.25">4078 17217 107 0,'0'0'212'15,"0"0"-13"-15,0 0-22 16,0 0-37-16,0 0 3 16,0 0-17-16,10-52-39 15,-8 48-20-15,-2-1-32 16,0 5 8-16,0 0-31 16,0 0-5-16,0 0-14 0,0 0 1 15,0 13-2 1,0 18-3-16,-4 6 6 0,-4 7-48 15,4 8-3 1,4-6-115-16,0-5-67 0,0-16-283 16</inkml:trace>
  <inkml:trace contextRef="#ctx0" brushRef="#br0" timeOffset="-19076.48">4398 17219 688 0,'0'0'160'15,"0"0"-102"1,0 0-3-16,0 0-46 0,0 0 0 16,0 0-9-16,2-10 0 15,-2 10 45-15,0 0-1 16,0 0-13-16,-4 0-22 15,-13 18-5-15,5 4 20 16,0 4-3-16,10-6-12 16,2 1 16-16,0-1-24 15,11-8 17-15,14-3 9 16,8-9-11-16,3 0 24 16,-5-9-14-16,-6-14-8 15,-12-3 29-15,-11 2-35 0,-2-7 3 16,0-1-15-16,-27 6-1 15,-2 9-2-15,-4 2-12 16,2 3-27-16,4 7 1 16,9 1-139-16,4-5-221 15</inkml:trace>
  <inkml:trace contextRef="#ctx0" brushRef="#br0" timeOffset="-17520">6720 12941 283 0,'0'0'215'0,"0"0"-34"15,0 0-65-15,0 0 21 16,0 0-44-16,0 0-30 16,0-23 21-16,0 23-50 15,0 0 9-15,0 0-16 0,-6 0-23 16,-14 5 9-16,-9 23-12 15,-10 18-1-15,0 15 21 16,1 9-12-16,5 9-4 16,8-3-5-16,13-2 2 15,8-6 2-15,4-4-4 16,0-12 0-16,14-8-8 16,13-14-11-16,12-19-62 15,11-11-76-15,5-19-205 16</inkml:trace>
  <inkml:trace contextRef="#ctx0" brushRef="#br0" timeOffset="-17245.62">6917 13116 509 0,'0'0'275'16,"0"0"-205"-16,0 0-4 15,0 0 18-15,0 0-69 16,0 0 6-16,-2-2-2 16,2 16-15-16,0 14 19 15,0 12 5-15,-3 6-15 16,-4 3 7-16,-2 1-14 16,3-2-6-16,-3-7 0 0,2-2-6 15,0-9-37 1,3-9-68-16,4-10-118 0,0-11-173 15</inkml:trace>
  <inkml:trace contextRef="#ctx0" brushRef="#br0" timeOffset="-16798.09">6901 13152 655 0,'0'0'213'0,"0"0"-110"15,0 0-10-15,0 0-26 0,0 0-40 16,0 0-21 0,31-70-9-16,-4 52 6 0,2 0-3 15,2 8 11-15,0 3-10 16,2 7-1-16,-4 0 0 16,-6 19-22-16,-10 8 21 15,-8 4-18-15,-5 5-22 16,-5 2 33-16,-26 0-23 15,-7-3 31-15,3-5 0 16,3-8 6-16,12-11-8 16,14-6 2-16,6-5 0 15,0 0 32-15,4 0-21 16,23-9 2-16,6-1-13 16,3 8-22-16,0 2 20 0,-7 0-1 15,-7 2 1-15,-11 12 1 16,-8 1 2-16,-3 0 26 15,-3 6 27-15,-19-1-28 16,-3-3 8-16,0 0-29 16,4-5-5-16,0-6 0 15,5-6-99-15,6 0-36 16,7-6-99-16,3-16-391 16</inkml:trace>
  <inkml:trace contextRef="#ctx0" brushRef="#br0" timeOffset="-15511.44">7407 13311 7 0,'0'0'111'0,"0"0"45"15,0 0-69-15,0 0 4 16,0 0-4-16,0 0 0 16,18-16-14-16,-18 8-47 15,0-3-8-15,0 3 14 16,0-2-30-16,0 1 24 16,-2-1 5-16,-3 1 2 15,-2 5 24-15,-1 0-47 0,-1 4 3 16,-5 0-9-16,1 0 1 15,-5 0-8 1,1 15 3-16,-4 4 0 0,1 5-5 16,3 3 5-16,1 0 0 15,5-1 4-15,3-2 3 16,6 1-7-16,0-4 0 16,2-6 3-16,0-3 4 15,0-2-7-15,0-4 0 16,0-6 20-16,0 0-19 15,2 0 22-15,8-6 0 16,5-14-20-16,3-4 9 0,1-4-12 16,2-4 2-16,-1 3-11 15,-5 7 15-15,-3 7-6 16,-5 6 11-16,-3 5-1 16,-2 4 39-16,-2 0-49 15,0 0-2-15,2 11-3 16,0 10 10-16,-2 6 12 15,0-1 4-15,0 2-19 16,0-2 26-16,0-2-23 16,0-6-3-16,0-4 22 15,0-8-16-15,3-2-3 16,1-4 4-16,3 0-4 16,4 0 15-16,10-6 10 15,-2-15-29-15,8-8 13 0,0 0-14 16,-3-8-4-16,1 1 4 15,0 3-12-15,-4 6 9 16,-2 7 3-16,-1 9 0 16,-5 10-8-16,-5 1 8 15,6 0-4-15,-7 8 2 16,-1 11-20-16,-6 3 20 16,0 2 0-16,0-2 2 15,0-1-10-15,-10-5 14 16,-9 0-4-16,0-2 0 15,-2-6 6-15,-1-2-6 16,5-3 0-16,1-3 2 16,7 0 24-16,5 0-24 15,4-14 11-15,0-1-5 0,0-3 2 16,0 4 1-16,0 3 2 16,4 4-11-16,0 2 25 15,1 4-25-15,-1 1 7 16,0 0-9-16,-2 0 3 15,6 0-9-15,-4 0 6 16,5 13 0-16,-3 4-5 16,4 3 8-16,-2-2-3 15,1-1 0-15,5 0 4 16,-3-5-5-16,7-4 1 16,-1-4 0-16,6-4 6 15,4 0-6-15,2-6-8 0,2-12 2 16,-2-4-36-16,-2-2 23 15,-3-5-3-15,-2 2-17 16,1-1 24-16,-6 2-44 16,-3 1 53-16,-6 5-4 15,-3 3 8-15,-3 3 0 16,-2 0 2-16,0 1 0 16,0 1-12-16,0 4 11 15,-4 2 0-15,-9 6-8 16,-1 0-4-16,-1 0 11 15,1 16-4-15,1 11 6 16,2 2-8-16,1 5 16 16,4 3 4-16,6-1 29 0,0-2-18 15,0-5 13-15,11-3-16 16,9-3-19-16,0-7 18 16,7-8-19-16,5-8-14 15,1 0-28-15,5-22-130 16,-1-10-202-16</inkml:trace>
  <inkml:trace contextRef="#ctx0" brushRef="#br0" timeOffset="-14884.17">8327 13305 157 0,'0'0'343'16,"0"0"-256"-16,0 0 4 0,0 0 23 15,0 0-58-15,0 0-14 16,0 0-30-16,12 60-6 15,-12-60 28-15,0 0-15 16,0 0 16-16,0 0 35 16,0-7-40-16,0-8-18 15,-7-7-12-15,-8-1-6 16,-4-3 3-16,0 3-12 16,3 3 15-16,1 1 4 15,3 12 8-15,3 2 3 16,-2 5 4-16,-2 0-17 15,-5 12 22-15,-4 15-20 16,4 2-2-16,-4 5 22 16,8 3-18-16,3-3 2 15,9-4-8-15,2-6 8 0,0-4-4 16,9-8 0-16,11-7-4 16,2-5 25-16,5 0-18 15,2-7-1-15,2-18-6 16,0-8-4-16,0-6 2 15,-2-7-16-15,-4-1-18 16,-5-11 35-16,-5-9-29 16,-5-1 21-16,-4 4 5 15,-3 15 7-15,-3 26-3 16,0 12 14-16,0 9 0 0,0 2-14 16,-3 2 5-16,-15 21-5 15,-4 9 0-15,0 4 2 16,0 6-4-16,1 4 2 15,2 6 0-15,3 9 8 16,5-2 1-16,-1 6-2 16,6-2 5-16,6-8-5 15,0-6 6-15,0-11-13 16,16-15 0-16,13-10 8 16,6-13-8-16,7 0-10 15,5-27-42-15,7-20-213 16,3-11-532-16</inkml:trace>
  <inkml:trace contextRef="#ctx0" brushRef="#br0" timeOffset="-13889.36">8900 13314 155 0,'0'0'215'16,"0"0"-31"-16,0 0-28 16,0 0-30-16,0 0-42 15,0 0-9-15,0-77-10 16,0 77-31-16,0 0-10 15,0 0-24-15,-10 17 0 16,-7 13 14-16,2 7-8 16,4 0 14-16,4 4-12 15,7-5-7-15,0-6 16 0,0-6-17 16,7-12 0-16,9-8 2 16,2-4 11-16,3-8-9 15,4-24-4-15,-2-8-14 16,-4-8-1-16,-5-3-32 15,-5 0 1-15,-7 1 39 16,-2 5-15-16,0 12 22 16,0 14 5-16,0 12 25 15,-9 7 41-15,-4 0-71 16,-7 19 6-16,-3 17-16 0,-1 6 28 16,2-2-17-1,2 2-1-15,7-8 6 16,5-3-4-16,8-9-2 0,0-5 0 15,0-6 1-15,5-8 7 16,13-3-8-16,7 0 0 16,6-14-18-16,2-15-8 15,-2-5-54-15,-2-2 18 16,-2 2 41-16,-6 5-22 16,-4 8 42-16,-3 7-2 15,-6 7 3-15,-1 7 2 16,-1 0 5-16,1 21-2 15,-2 7 60-15,-1 2-26 16,-4 5 33-16,0 2-28 16,0-5-30-16,0-6 26 0,0-5-38 15,0-8 2-15,0-6 5 16,0-2-2-16,0-5-7 16,0 0 8-16,0-5-3 15,15-22-10-15,10-9-24 16,4-2-19-16,5-2 29 15,-3 6-24-15,0 6 41 16,-4 7-2-16,-7 9 8 16,-5 12 9-16,-1 0 1 15,-3 16-12-15,3 20 51 16,-6 7-35-16,-1 1 13 16,-3-5-29-16,1-4-2 0,2-9-26 15,4-14-143-15,9-12-350 16</inkml:trace>
  <inkml:trace contextRef="#ctx0" brushRef="#br0" timeOffset="-13313.11">10213 12964 319 0,'0'0'302'16,"0"0"-76"-16,0 0-50 15,0 0-37-15,0 0-50 16,0 0-78-16,3 2-8 16,-1 46 1-16,0 20-4 15,-2 21 54-15,0 8-49 16,-18 10 9-16,-9 3 3 15,-2 5-8-15,0-6-6 0,6-6-3 16,2-17-5-16,7-17-11 16,10-21-110-16,4-20-78 15,0-23-79-15,4-5-454 16</inkml:trace>
  <inkml:trace contextRef="#ctx0" brushRef="#br0" timeOffset="-13000.13">10189 13212 774 0,'0'0'215'16,"0"0"-70"0,0 0-77-16,0 0-26 0,0 0-42 15,0 0 0-15,125-90-6 16,-89 90 9-16,-3 20-6 15,-8 9 3-15,-8 3-2 16,-8 4-11-16,-4 0 13 16,-5-4 0-16,0-5 7 15,-5-3 2-15,-15-3 2 16,-3-5-3-16,0-4-7 16,-4-6-2-16,2-4-10 15,3-2-49-15,4 0-28 16,9-24-106-16,9-9-373 0</inkml:trace>
  <inkml:trace contextRef="#ctx0" brushRef="#br0" timeOffset="-12633.98">10530 13156 707 0,'0'0'230'0,"0"0"-178"16,0 0-2-16,0 0-15 15,0 0-26-15,0 0-4 16,60 3-5-16,-45-3 0 16,2 7-3-16,-2-1 8 15,3 6-5-15,-2 0 0 16,-1 0-1-16,1 1-3 0,-5-5 4 16,-7-3 0-16,-2 0-5 15,-2-4 2-15,0 1 3 16,0 0 1-16,0-2 3 15,-8 3 27-15,1-3-11 16,2 0 18-16,5 0 49 16,0 0-46-16,0-22 2 15,0-7-34-15,23-5 1 16,6-4-11-16,2 3 1 16,0 1-9-16,-4 13-1 15,0 11-54-15,-5 10-116 16,-2 0-241-16</inkml:trace>
  <inkml:trace contextRef="#ctx0" brushRef="#br0" timeOffset="-12212.23">10991 13171 779 0,'0'0'157'15,"0"0"-128"-15,0 0-13 16,0 0-6-16,0 0-10 15,0 0 0-15,65 13-6 16,-51-13-2-16,-3 0 12 16,5 0-4-16,-1 0 0 15,1-8 10-15,-1-6-10 16,-1 0 0-16,-3-1 1 0,-7 3-9 16,-2-3-3-16,-2 1-17 15,0 4-7-15,0 0-1 16,0 4 36-16,-6 2 0 15,-10 4 17-15,-2 0 6 16,0 0-20-16,-1 2 30 16,-2 14-2-16,1 8-10 15,0 8 27-15,4 6 2 16,8 6-15-16,6 1 10 16,2-6-44-16,6-4 7 15,23-9 4-15,11-12-5 16,5-10-14-16,1-4 5 0,2-2-59 15,-6-20-29 1,-3-4-85-16,-2-5-108 16,-8-1-59-16</inkml:trace>
  <inkml:trace contextRef="#ctx0" brushRef="#br0" timeOffset="-11774.26">11440 13159 139 0,'0'0'184'0,"0"0"-16"16,0 0-15-16,0 0-34 15,0 0-43-15,0 0 10 16,35-46-22-16,-35 41-16 15,-13 1-20-15,-5 1-28 16,-2 3 0-16,0 0 14 16,0 0-10-16,5 5 12 15,-1 11-16-15,5 4 1 16,1 4 0-16,2 4-1 0,8 0 0 16,0-1-4-1,0-5 4-15,8-6-4 0,15-10-20 16,1-6 15-16,3 0-1 15,-2-22-6-15,-3-9-14 16,-6-2 15-16,-3-6-25 16,-2-3 40-16,0-6-3 15,0-4 3-15,-1-6-4 16,-4 2 4-16,-2 3 0 16,-4 15 32-16,0 13-14 15,0 10 43-15,0 11 10 16,0 4-10-16,0 0-12 15,5 0-49-15,-1 16 1 16,3 21 9-16,-2 12-9 16,-3 13 20-16,-2 13-19 0,0 1 10 15,0-2-7-15,0-6-5 16,0-7-12-16,0-15-10 16,0-8-102-16,0-13-59 15,0-20-216-15</inkml:trace>
  <inkml:trace contextRef="#ctx0" brushRef="#br0" timeOffset="-11489.13">11685 12637 601 0,'0'0'219'0,"0"0"-88"16,0 0-65-16,0 0-30 15,0 0 7-15,0 0-26 16,42 80 26-16,-20-25-7 16,3 19-27-16,-5 19 29 15,-4 16-28-15,-16 9-7 16,0-4 13-16,-19-10-7 16,-18-15-9-16,-7-19 0 15,-2-17 8-15,7-23-5 16,7-15-3-16,12-15-68 0,16-8-100 15,4-36-297 1</inkml:trace>
  <inkml:trace contextRef="#ctx0" brushRef="#br0" timeOffset="-8513.27">12628 13036 53 0,'0'0'23'0,"0"0"-1"15,0 0-10-15,0 0-11 16,0 0 5-16,0 0-1 16,0 0 7-16,0 0 17 15,0 0-10-15,0-2 37 0,0-3-6 16,0 5-12-16,0-3-2 15,0 1 22-15,0 2 8 16,0-2-15-16,0 0-32 16,-5-1-6-16,-3 2-13 15,-2-1 0-15,1-3 13 16,3 4 25-16,2-1-5 16,2 2 34-16,2 0-11 15,0-2 11-15,0 2-27 0,0 0-28 16,0 0 4-1,0 0-7-15,0 0 8 16,0 0 26-16,0-2-34 0,12-3 19 16,13 0-28-16,6-3 10 15,5 2-17-15,6-1 7 16,3 4 0-16,1 1 1 16,4 2 4-16,-3-2-5 15,-1 2 0-15,1 0 1 16,-5 0-3-16,3 0 2 15,-3 0 0-15,5 2 0 16,0 0 2-16,5-2-2 16,4 0 0-16,-2 0 6 15,2 0-9-15,0 0 3 16,-6 0 0-16,-4 0-4 0,1 0 4 16,-3 0 0-1,4 6-1-15,-2 0 9 0,8-2-13 16,4 0 5-16,4 0 0 15,0 1 0-15,1 2 0 16,-3-3 0-16,-4 0 0 16,-5 1 9-16,-7 0-10 15,-4-1 1-15,-1-1 0 16,-1 0 5-16,4-3-5 16,7 0 0-16,7 0 0 15,2 0 10-15,2 0-14 16,-7 0 4-16,-8 0 0 0,-12 0 1 15,-10 0-1-15,-8 0 0 16,-1 0-2-16,-1 0 13 16,3 0-11-16,1 0 9 15,4 0 14-15,1 0 23 16,-3-3-33-16,2 3-5 16,-6-5 2-16,-3 3 0 15,-6 2-9-15,-4-2-1 16,-2 2 0-16,0 0 18 15,0-3-17-15,0 0 17 16,0-5 27-16,0-2-40 16,0-2 1-16,-2-1-6 15,-4 0 0-15,-1-1 4 16,2-3-4-16,3 3 0 16,-5 2-8-16,-1 1 4 0,-1 4 1 15,-1 3-13-15,6 3 16 16,4 1-4-16,0 0 4 15,0 0 0-15,0 0-7 16,0 3-8-16,4 21 15 16,6 10 0-16,-3 5 4 15,-7 3-9-15,0-2 5 16,-14 1 0-16,-18-6 0 16,-5-5 11-16,-5-5-11 15,1-6 0-15,8-12-189 16,18-7-257-16</inkml:trace>
  <inkml:trace contextRef="#ctx0" brushRef="#br0" timeOffset="-7449.36">16288 12631 194 0,'0'0'246'16,"0"0"-43"-16,0 0-30 16,0 0-22-16,0 0-75 15,0 0-36-15,24-16 17 16,7 8-57-16,12 2 0 15,-1 1 17-15,3-4-17 0,-3 3 20 16,-2 0-20 0,-7 0 2-16,0 1-7 0,-10 2-1 15,-4 1-52-15,-11 0-1 16,-4 2-61-16,-4-2-7 16,0 2-12-16,-4-3-98 15,-11 1 120-15,-1 2 50 16,1 0 46-16,1 0 12 15,3 0-33-15,-1 0 38 16,8 0 3-16,2 0 1 16,2 0 8-16,0 0 124 15,0 0 40-15,0-5-75 16,0 1-11-16,0 0 37 0,0 4-32 16,0 0-76-16,0 0-15 15,0 6-6-15,0 27 6 16,0 16 34-16,-11 9-25 15,3 2 4-15,2 1-13 16,2-1 9-16,2-6-21 16,2-4 10-16,0-10-156 15,0-16-194-15</inkml:trace>
  <inkml:trace contextRef="#ctx0" brushRef="#br0" timeOffset="-5880.12">16825 12830 123 0,'0'0'158'16,"0"0"-158"-16,0 0 7 16,0 0 19-16,0 0 34 15,0 0-21-15,20 12 4 16,-18-11-10-16,-2 3-16 15,3-4-1-15,-3 0-3 16,0 0 52-16,0 0 14 16,0 0-11-16,0 0 6 15,0 0-14-15,0-4-12 16,0-7-48-16,0-3 7 16,0 1-8-16,0-1 1 0,0 2 0 15,0 3 18-15,0-2-16 16,-3 5 12-16,-3 2-5 15,-4 1-9-15,0 3-2 16,-3 0-7-16,-3 0 9 16,0 0-7-16,-2 7 8 15,0 12-1-15,1 0 0 16,-4 9 0-16,4 4-8 16,1 3 8-16,5 2 0 15,5-1 8-15,6-1-4 0,0-7-4 16,0-7 0-1,0-9 6-15,0-1-3 0,0-9-3 16,0-2 0-16,0 0 20 16,4-4-20-16,9-20-1 15,3-10-32 1,-1 2-12-16,-1-1 45 0,-1 5-5 16,3 8 5-16,-3 3 5 15,2 6 2-15,-1 5 8 16,-1 2 19-16,-1 4-31 15,-1 0 8-15,-1 9-11 16,0 13 0-16,1 4 27 16,1-1-23-16,-2 2 14 15,-1-6 13-15,3 0-30 16,-8-10 19-16,0-4-19 0,1-7 0 16,1 0 29-1,10-2-10-15,4-20 3 0,2-7-16 16,3-6 2-16,-5-4-15 15,-2 4 6-15,-5-4 0 16,-6 5-10-16,-3 8 10 16,1 6 0-16,-3 8 31 15,0 7-19-15,-2 2 20 16,0 1-32-16,0 2 5 16,0 0-12-16,0 8-28 15,0 12 35-15,0 1-3 16,0-4 3-16,0-5-14 0,2-2-16 15,16-1 11-15,3-6 17 16,-4-1-32-16,1 0 29 16,-1 1-5-16,2-1-6 15,-4 1 10-15,-3 1-4 16,-6 5 3-16,-4 4 4 16,0 9 6-16,0 5-3 15,-2 1 38-15,0-2-31 16,3-4 8-16,-1-9-10 15,3-4-2-15,4-9 12 16,1 0-11-16,7 0 0 16,2-9-4-16,4-8-52 15,-1-1-16-15,-2 0-6 16,-2 1-18-16,0-1 56 16,-3 0 21-16,-1-1 15 0,1-3 23 15,-3 0-6 1,-3-1 36-16,-5 2-5 0,-4 4-20 15,0 5 23-15,0 6-16 16,-2 3-13-16,-14 3-17 16,-4 0-5-16,0 1 0 15,-1 15-2-15,0 8-3 16,3 3 1-16,-1 1 4 16,6-1 0-16,9 0-3 15,4-5 4-15,0-8-2 16,0-7 0-16,2-5-12 15,9-2 10-15,1 0 0 0,5-18 3 16,3-5-3 0,1 1-12-16,-2 2 15 0,-5 4 0 15,-1 4 3 1,-6 3 14-16,0 4 17 0,-3 0-19 16,1 5 33-16,-1 0-47 15,0 0 1-15,3 14-2 16,0 16 0-16,-5 12 28 15,-2 12-7-15,0 9-12 16,0 1 9-16,0 3-14 16,0-7 0-16,-2-4-1 15,-5-6 4-15,0-6-2 16,-1-7-5-16,-3-6 0 0,1-11 15 16,4-8-11-1,1-8 1-15,1-1 13 0,0-3-17 16,-6 0 28-16,-3 0 0 15,-1-19-4-15,-1-6 3 16,1-9-23-16,10-4 6 16,4-10 1-16,0-1-10 15,0-4 19-15,23-1-21 16,6 4 0-16,2 4-10 16,2 8 2-16,-4 6-16 15,-2 7-21-15,0 6-68 16,0 3-86-16,-6-3-157 0</inkml:trace>
  <inkml:trace contextRef="#ctx0" brushRef="#br0" timeOffset="-5092.49">17668 12835 243 0,'0'0'232'0,"0"0"-19"15,0 0-110-15,0 0-31 16,0 0-27-16,0 0-16 15,24 0 8-15,-6 0-19 16,0 0-4-16,0 0-3 16,-1 0-2-16,4 0-4 15,-4 0-5-15,-3-7 0 0,-3-5 21 16,-2-3-21 0,-2-2 0-16,-5 0-4 0,0-1 1 15,-2 4 2-15,0 0-6 16,0 2 7-16,0 6-4 15,0 3 4-15,-8 0 0 16,-11 3-2-16,-3 0-8 16,0 6 9-16,2 10 1 15,4 3 0-15,3 4 21 16,6 0-18-16,5 9 1 16,2-1 28-16,0 3-30 15,9 1 19-15,16-7-18 0,-1-6-1 16,4-10 10-1,7-12-12-15,-2 0 0 0,2-10 2 16,-1-19 2-16,-3-5-4 16,-6 1 0-16,-8-6 0 15,-5 2-2 1,-6-4 2-16,3 0 0 0,-3 2-8 16,2 5 14-16,-2 10-6 15,-2 8 0-15,-1 6 4 16,-1 6 28-16,-2 4-8 15,0 0-21-15,0 0-3 16,0 0-11-16,0 9 7 16,0 16-3-16,0 8 14 15,0 4-13-15,0 5 6 16,-5 4 0-16,-1-2 2 0,0 0 3 16,0-2-5-16,4-5 0 15,0-12-27-15,2-8-1 16,-2-8-8-16,2-9-14 15,-5 0 27-15,1-1 7 16,-4-24-15-16,-4-5-28 16,1-3 51-16,2-1 8 15,2-1 8-15,7 1 38 16,0 4 38-16,0 1-13 16,7 6 3-16,8 5-15 15,4 6-22-15,-2 6-14 16,3 4-23-16,1 2-4 0,2 0 0 15,10 0-56-15,2 4-65 16,3 0-74-16,2-4-397 16</inkml:trace>
  <inkml:trace contextRef="#ctx0" brushRef="#br0" timeOffset="-4672.73">18492 12680 143 0,'0'0'527'15,"0"0"-362"-15,0 0-33 16,0 0-27-16,0 0-33 16,0 0-44-16,32-43-27 15,-8 31 15-15,10-3-12 0,3 1-3 16,8 1 7-16,-3 1-8 15,-6 3-10-15,-11 6-20 16,-14 3-27-16,-11 0 25 16,0 2-57-16,-5 16 33 15,-19 4 55-15,-5 2-21 16,-6 0 12-16,-6 0 6 16,3 0 8-16,1-6 2 15,8-4 42-15,13-5 21 16,9-8 56-16,7 1-62 15,0-2 7-15,0 0-7 0,7 0-32 16,17 0-3-16,12-2-28 16,7-4-13-16,1-1 1 15,3 4-82-15,-3 1-98 16,-2-4-106-16,-3-2-384 16</inkml:trace>
  <inkml:trace contextRef="#ctx0" brushRef="#br0" timeOffset="-4291.63">18961 12677 191 0,'0'0'450'0,"0"0"-264"15,0 0-76-15,0 0-29 16,0 0-3-16,0 0-55 0,-5-48 24 16,5 40-28-16,5 2-12 15,-1 1 20-15,-1 4-26 16,-3-1 2-16,0 2 5 15,2-2 1-15,0-2-12 16,2-1 3-16,0-4 0 16,-1-2 15-16,-1 1 1 15,0 1 7-15,-2 0 20 16,0 4-32-16,3 3 15 16,-1 2-15-16,0 0-9 15,-2 0 26-15,0 0-27 16,0 0-1-16,3 0 0 15,-1 14-4-15,4 20 4 0,-1 18 0 16,-3 7 0-16,0-1-2 16,0 0 2-16,-2-10-6 15,3-11-11-15,-3-4-80 16,0-13-41-16,2-10-89 16,3-10-180-16</inkml:trace>
  <inkml:trace contextRef="#ctx0" brushRef="#br0" timeOffset="-3914.46">19197 12398 546 0,'0'0'208'15,"0"0"-116"-15,0 0 8 0,0 0-69 16,0 0 1-1,0 0 2-15,221 193-32 16,-170-107 23-16,-11 10-2 0,-16 9-7 16,-24 2 3-16,-4 0-14 15,-51-5-5-15,-30-8 0 16,-20-13-36-16,-18-20-83 16,-22-20-332-16</inkml:trace>
  <inkml:trace contextRef="#ctx0" brushRef="#br0" timeOffset="-3195.26">16221 12371 129 0,'0'0'298'16,"0"0"-152"-16,0 0-78 0,0 0-3 15,0 0 7-15,0 0 24 16,43-27-33-16,-43 27-3 16,0 0 30-16,0 0-33 15,0 0 16-15,0 0-47 16,-16 4-20-16,-13 28 1 16,-13 18-7-16,-8 17 0 15,2 15 14-15,5 12-6 16,12 5 4-16,18 5-11 0,13-4 8 15,15-6-6-15,38-17-3 16,24-16 0-16,16-20-3 16,7-19-70-16,2-21-112 15,-8-1-584 1</inkml:trace>
  <inkml:trace contextRef="#ctx0" brushRef="#br0" timeOffset="6269.39">16484 13709 22 0,'2'-4'75'16,"0"0"-72"-16,-2 3 9 16,3-1-9-16,-1 0-3 15,-2 2 14-15,2-2-9 0,-2-1-2 16,0 1 11-1,0 2 36-15,0 0 36 0,0 0-22 16,0 0-13-16,0-2-8 16,0 2-26-16,0-1-17 15,0 1 0-15,0-2 0 16,-9 0 13-16,-4 0-2 16,-1-1 0-16,1 3 31 15,2-2-1-15,2 2 7 16,-2 0-9-16,-1-2-17 15,2 2 13-15,1 0-6 16,3-1 9-16,2 1 30 16,4 0-16-16,0 0 6 15,0 0 19-15,0 0-43 0,0 0-1 16,0 0-18-16,4-2-7 16,17-5 32-16,22-2-26 15,15-2-12-15,17-1 2 16,17 3 3-16,24-1-7 15,22-2 0-15,21 4 0 16,16 1-4-16,11 7 4 16,10 0 0-16,5 0-2 15,1 0 8-15,-6 0-6 16,-8 2 0-16,-6-2 1 16,-12 0 5-16,-10 0-6 15,-8 0 0-15,-17-2 10 16,-10-3-5-16,-15 3 4 15,-19-1-1-15,-18 1-7 16,-19 0 28-16,-21 2-20 0,-12-2 12 16,-15 2 35-16,-4 0-49 15,-2 0 26-15,0 0-24 16,0 0-3-16,0 0-3 16,0 0-3-16,0 0 0 15,0 0-11-15,0 0 9 16,0 0-30-16,0 9-45 15,-17 9-128-15,-21 1-5 16,-13-3-342-16</inkml:trace>
  <inkml:trace contextRef="#ctx0" brushRef="#br0" timeOffset="12903.41">3709 16087 270 0,'0'0'142'0,"0"0"-131"16,0 0-6-16,0 0 19 15,0 0 76-15,0 0-31 16,0 0-40-16,-107-25 0 15,100 21 6-15,0 4 53 16,3-2-7-16,0 0-7 16,4 0-1-16,0 2-34 15,0 0 14-15,0 0-2 0,0 0-36 16,13 0 11-16,32-4-3 16,23-6-11-16,28 1 3 15,16 6-14-15,11-1 2 16,6 4-2-16,3 0 12 15,1 0-13-15,-6 0 0 16,-15 0 0-16,-19 0-5 16,-22 0 9-16,-21 0-4 15,-17 0 0-15,-15 0 0 16,-11 0 7-16,-5 0-1 16,-2 0 1-16,0 0 44 15,0 0-47-15,0 0 1 16,0 0-5-16,0 0-14 15,0 0-19-15,-2 0-109 16,-23 12-108-16,-17 2 48 0,-14 0-218 16</inkml:trace>
  <inkml:trace contextRef="#ctx0" brushRef="#br0" timeOffset="13290.19">3564 16150 179 0,'0'0'243'16,"0"0"-92"-16,0 0-149 16,0 0 24-16,0 0 130 0,0 0-6 15,-63-22-80-15,73 18-43 16,13 0-23-16,12-6 29 16,11 6-28-1,14-4 39-15,19 2-26 0,10 1 8 16,11-4 3-16,0 1-22 15,0 0-3-15,-9 2 4 16,-4 2-3-16,-8 0-5 16,-12 0 0-16,-14-2 7 15,-15 2-7-15,-13-4 11 16,-12 4 29-16,-6 4 39 16,-5-5-40-16,-2 5 1 15,0-1-5-15,0 1-35 0,0 0 13 16,2 0-13-16,5 0 0 15,1 0-12-15,6 0-27 16,4 6-76-16,2 1-199 16,5-7-431-16</inkml:trace>
  <inkml:trace contextRef="#ctx0" brushRef="#br0" timeOffset="15118.51">20492 12182 266 0,'0'0'181'16,"0"0"-12"-16,0 0-61 16,0 0 16-1,0 0-10-15,0 0-53 0,0 0-31 16,-31 0-30-16,31 0-40 16,9 0 27-16,9 0 13 15,9 4 15-15,-1-4 13 16,-2 0-20-16,1 0 9 15,-3-2-17-15,-3-6 6 16,-4-2-13-16,-7 4 11 16,0 1-4-16,-6 4 14 15,-2 1-7-15,0 0-4 0,0 0-3 16,0 0 0-16,0 0 5 16,0 0-4-16,0 0-1 15,0 0 18-15,0 0-13 16,0 0-9-16,0 0 4 15,0 0-15-15,0 8 9 16,0 19-6-16,0 19 12 16,0 9 11-16,0 18-4 15,0 14-3-15,0 15-4 16,-4 14 8-16,-6 13 5 16,-1 13-9-16,-5 6 7 15,1 2 7-15,-5 0-14 0,-3 0 8 16,4 2 3-1,-4-4-14-15,3-3 14 0,5-8-7 16,1-7-2-16,5-10 11 16,3-4-14-16,1-7 5 15,1-7-6-15,0-5 0 16,1-11 16-16,0-3-14 16,-1-2 6-16,2-5 4 15,0 0-14-15,2-4 16 16,0-5-8-16,0-6-7 15,-2-2 8-15,0-1-6 16,-5 0-2-16,-3 5 18 16,2-5-18-16,-1-4 9 15,3-2-10-15,-4-1 9 0,6-8 9 16,2-2-14-16,2-5 0 16,0-10 6-16,0-7-7 15,0-3-2-15,0-7-1 16,0-3 0-16,0-2 3 15,0-4-3-15,0 4 0 16,0 2 6-16,0-2-2 16,0 4 0-16,0-8-2 15,-2 5 0-15,-5-2 13 16,-7 3-7-16,-3-6 5 16,-6 0-7-16,-4 0-1 15,-4-14-10-15,-6-12-36 16,-5-10-66-16,-3-9-288 0</inkml:trace>
  <inkml:trace contextRef="#ctx0" brushRef="#br0" timeOffset="23196.89">24509 12046 966 0,'0'0'138'0,"0"0"-136"15,0 0-2-15,0 0-98 16,0 0-3-16,0 0-341 16</inkml:trace>
  <inkml:trace contextRef="#ctx0" brushRef="#br0" timeOffset="35213.8">21453 12675 311 0,'0'0'262'0,"0"0"-164"0,0 0-16 15,0 0-8-15,0 0-10 16,0 0 1-16,-6 0-15 16,8-10-11-16,9-6-5 15,2-2-11-15,3 0 13 16,-3-2-32-16,5 0-2 16,-5-1 2-16,3-1 2 15,-3-2-7-15,-4 3 1 16,0-2-24-16,-2 7 22 15,-5 2-3-15,0 6 5 16,-2 6 20-16,0 1-20 16,0 1 28-16,0 0-28 0,0 0-8 15,0 0 7 1,-9 5-8-16,-9 10 9 0,1 2 18 16,1 1-14-16,1 7 15 15,1 3 1-15,3 4-16 16,9 3 24-16,2 0-16 15,0-5-8-15,0-6 18 16,17-6-19-16,5-7 2 16,1-10-3-16,4-1 3 15,2 0 12-15,0-28-17 16,-4-5-46-16,-2-8-61 16,-7-6-71-16,-7-3-190 15</inkml:trace>
  <inkml:trace contextRef="#ctx0" brushRef="#br0" timeOffset="35364.71">21705 12200 531 0,'0'0'384'15,"0"0"-269"-15,0 0-85 16,0 0-13-16,0 0-17 16,0 0-4-16,-2 28-10 15,2 0-114-15,0-4-117 16,0-4-356-16</inkml:trace>
  <inkml:trace contextRef="#ctx0" brushRef="#br0" timeOffset="35603.71">21877 12247 560 0,'0'0'433'15,"0"0"-291"-15,0 0-48 16,0 0-69-16,0 0-23 15,0 0 15-15,113 49-7 16,-77 1-10-16,-16 16-4 16,-16 12-5-16,-4 13 9 15,-22 3 0-15,-21-6 19 16,-7-5-14-16,0-13-5 16,5-10 0-16,8-14-48 15,12-25-139-15,12-21-445 16</inkml:trace>
  <inkml:trace contextRef="#ctx0" brushRef="#br0" timeOffset="38260.69">22585 12468 288 0,'0'0'114'16,"0"0"45"-16,0 0-101 0,0 0-24 16,0 0 28-16,0 0-2 15,23-47 54-15,-23 42-8 16,0 3-46-16,0 2 20 16,0 0-39-16,0 0-31 15,0 0-10-15,0 12-29 16,0 12 29-16,-2 9 25 15,-3 0-22-15,0 6 2 16,3-5-5-16,2-1 0 16,0-1 5-16,0-9-5 15,0-3 0-15,0-8 6 0,0-4 1 16,0-4-7-16,10-4 9 16,2 0-7-16,7 0 23 15,2-16-25-15,0-9-12 16,3-1 4-16,-1-1-53 15,-1-1 33-15,2 2 1 16,-1 3 16-16,-3 6 7 16,-5 2 8-16,-4 8 2 15,-1 2 33-15,-8 3-20 16,-2 2 3-16,2 0-22 16,0 18-4-16,2 10 4 15,3 9 18-15,3 1-10 16,0-4 12-16,5-4-15 0,4-7 2 15,1-9-6-15,-1-5 5 16,4-6 10-16,-5-3-12 16,0 0 10-16,-2-19 4 15,-3-9-13-15,-2-8-10 16,-4-6 3-16,-7-5-31 16,0-3 4-16,0 2 5 15,0 6 24-15,-14 13 17 16,3 10-14-16,5 9 25 15,1 8-3-15,0 2-15 16,-1 0 4-16,-5 0-14 16,0 2 0-16,-3 16-3 0,5 0 5 15,5 4-2-15,2 0 0 16,2 2-3-16,0 1-5 16,13-6 10-16,9 0-2 15,0-9 11-15,5-7 5 16,0-3-9-16,2 0 11 15,2-13-17-15,0-16 10 16,2-5-11-16,-4-4-9 16,-2-4 5-16,-11 1-9 15,-5-5 8-15,-9-1-8 16,-2-2 13-16,0 12 15 16,0 11-14-16,0 11 5 15,0 12 28-15,0 3-33 16,0 0 6-16,0 0-7 15,0 0-10-15,0 0 6 16,0 12-7-16,0 16 11 16,0 10 3-16,-10 10 3 0,-4 8-6 15,-4 8 0-15,-2 3 4 16,0 0-7-16,0-4 3 16,0-5 0-16,5-7 4 15,1-5 2-15,3-13-2 16,7-13-4-16,-2-8 2 15,6-6-7-15,0-6 5 16,0 0 0-16,0 0-3 16,21-6 16-16,3-13 0 15,8-10-13-15,-1 1-31 0,0-2 15 16,-2-1-1-16,-2-1 6 16,0 6 3-16,-8 3 16 15,-1 7-7-15,-7 7 4 16,-5 8-5-16,-6 1 8 15,0 0-8-15,0 0-12 16,0 1-3-16,0 20-1 16,0 6 16-16,0-2 0 15,0 1 6-15,0-2-4 16,0-2-2-16,4-3 0 16,0-5 4-16,3-7 1 15,-5-5-5-15,6-2 0 16,4 0 0-16,3-4 13 0,8-12-7 15,-3-2-6-15,2-4 0 16,-2 1-34-16,1-6-34 16,-2-1 20-16,-1 2 6 15,0 1 38-15,-7 10 3 16,-4 7 1-16,-3 4 25 16,-4 4-12-16,0 0 1 15,0 0-14-15,0 0-23 16,0 1 23-16,0 14 34 15,0 3-25-15,0 2 4 16,0 1-11-16,0 4-2 16,0-1 0-16,0 2 5 0,0-4-12 15,7-6 15-15,9-2-3 16,0-6 2-16,1-8-1 16,3 0 0-16,0-2-6 15,2-20-13-15,3-5-39 16,-2-6-11-16,-4-4-6 15,-1 2 8-15,0 1 7 16,-2 1 54-16,0 10 15 16,-3 6 9-16,-3 9 28 15,2 5-17-15,-1 3-34 16,-2 0 14-16,2 1-9 16,-2 13-3-16,0 1 21 15,0 1-17-15,-2-4 8 16,-3 2-15-16,0-5 0 15,-2 0 4-15,-2-1-4 0,0-4 0 16,0-2-7-16,0-2 7 16,0 0-5-16,0 0-6 15,0 0 6-15,3 0-3 16,2-11-43-16,-5-4 26 16,0-2 19-16,0 3 4 15,0 0 2-15,0 3 0 16,0 3 21-16,0 4 41 15,0 1-46-15,0 3 9 16,-3 0-5-16,-4 0-19 16,-4 0-2-16,-5 12-7 15,1 9 8-15,-3 0-4 0,1 8 7 16,3 0-3 0,3 5 7-16,7 1 5 0,4 0-24 15,0-6 9-15,11-5 3 16,11-6 18-16,1-8-15 15,-4-10-2-15,4 0 18 16,-1-3-6-16,5-26 4 16,4-7-17-16,3-6-19 15,-5-6 17-15,-6-5-25 16,-4-3 25-16,-3-6-2 16,-3 1 3-16,-5 2 1 15,2 13 11-15,-4 15-9 16,1 14 43-16,-3 7-32 0,0 6 11 15,-1 4-6 1,-3 0-16-16,0 0-4 0,0 0-1 16,0 5-16-16,0 21 13 15,0 6 6-15,0 11 0 16,-5 7 8-16,-1 4-6 16,-5 4-2-16,-1 0 0 15,1-4 7-15,3-4-9 16,0-9 2-16,6-9 0 15,2-8 2-15,-2-8 6 16,2-5-10-16,0-8 2 16,0-3 0-16,0 0 3 0,0 0 2 15,16-10 2 1,6-15-7-16,5-6-7 0,-3-1-27 16,-1 0-20-16,-3 8-2 15,-7 8 56-15,-4 8 0 16,0 4 0-16,-2 4 23 15,1 0-18-15,3 0-2 16,3 17 19-16,-3 8-14 16,1 1 27-16,-6 0-30 15,3 1-2-15,-5-8 5 16,0-5-1-16,4-6-7 16,-2-6 3-16,7-2 5 15,3 0-2-15,2-14-6 16,-2-12-55-16,-8-6-38 15,-5-6-124-15,-3-6-382 0</inkml:trace>
  <inkml:trace contextRef="#ctx0" brushRef="#br0" timeOffset="38421.51">23744 12228 1079 0,'0'0'79'16,"0"0"-79"-16,0 0-42 16,0 0-220-16,0 0-463 15</inkml:trace>
  <inkml:trace contextRef="#ctx0" brushRef="#br0" timeOffset="40208.8">25452 12457 193 0,'0'0'136'0,"0"0"-65"16,0 0-24-16,0 0-15 15,0 0 4-15,0 0 1 16,0-2 49-16,0 2 7 0,0 0-30 15,0 0-13-15,0 0-50 16,0 0-10-16,0 9 6 16,0 10 7-16,0-1-3 15,0-4 0-15,0-7 5 16,0-3-5-16,3-4 0 16,-3 0 0-16,0 0 21 15,0 0-20-15,0 0 57 16,0 0-5-16,0 0-29 15,0 0 10-15,0-11-34 16,0-5 0-16,0 0 1 16,0-3 8-16,-3 3-9 0,-4 2 0 15,3 2 6-15,-1 4-5 16,3 4 3-16,-2 4-3 16,-2 0-1-16,-8 0-27 15,-7 0 27-15,-3 8 0 16,-5 15 5-16,0 3-10 15,0 4 5-15,3 3 0 16,5 3-7-16,4 3 15 16,5-3-13-16,3-4 5 15,5-5-22-15,0-8 14 16,2-7-21-16,2-5 7 16,0-6 21-16,0-1-42 15,0 0 43-15,8-16-7 0,17-12-80 16,4-6 24-16,4-5 35 15,1 0-8-15,-5 3 15 16,-5 7 14-16,-6 10 7 16,-6 7 21-16,-6 5 8 15,0 6 11-15,5 1-40 16,1 0 1-16,-3 10 33 16,1 12-5-16,-2 2 31 15,-2 2-6-15,5-4-46 16,-4-4 18-16,4-6-19 15,-2-6-4-15,2-6 32 16,5 0-16-16,4 0 15 0,4-23-25 16,3-9-3-1,4-7-8-15,2-7 2 0,-1-4-45 16,-1-5 32-16,-7-1-18 16,-1 0 14-16,-7 0 15 15,-3 4-9-15,-7 8 6 16,-3 5 5-16,-3 14 0 15,0 8-5-15,0 10 23 16,0 4-25-16,0 3 7 16,-9 0-29-16,-7 3 23 15,-1 12 6-15,1 3 0 16,5 7 0-16,0 0 12 16,-1 10-11-16,6 7 18 15,-3 4 0-15,5 8 17 16,-1 3-8-16,5 1-5 0,0-5 30 15,0-6-52-15,0-7 14 16,0-15-15-16,11-6 2 16,12-9 1-16,3-10-3 15,12 0-10-15,0 0-52 16,4-16-69-16,-1-7-81 16,-10 6-159-16</inkml:trace>
  <inkml:trace contextRef="#ctx0" brushRef="#br0" timeOffset="41661.96">26063 12443 63 0,'0'0'166'0,"0"0"-45"16,0 0 10-16,0 0-44 16,0 0 11-16,0 0-2 0,44-46-43 15,-44 44-1-15,0-1-48 16,-10 3-3-16,-7 0-1 16,0 0 13-16,1 0-15 15,-2 6 4-15,3 10-1 16,-3 6 6-16,5 4-7 15,0 2 0-15,3 0 0 16,6-1 8-16,4-6-12 16,0-4 4-16,0-9 0 15,0-6-15-15,8-2 30 16,11 0-5-16,3-18 13 16,0-7-18-16,0-4-1 15,-1-5-4-15,-4 4 0 16,-5 3 1-16,-4 7 10 15,-3 10-11-15,-3 7 43 16,0 3-3-16,-2 0-34 16,2 0-6-16,3 7-12 0,0 21 12 15,1 12 16-15,-1 9 17 16,-3 9 5-16,-2 4-36 16,0 2 29-16,0 3-24 15,0-2-6-15,0 2 16 16,-11-5-17-16,-1-4 0 15,3-16 2-15,1-10 14 16,1-14-16-16,0-10 0 16,5-4 7-16,-5-4 29 15,-3 0-32-15,-7 0 23 0,-5-4 24 16,0-19-47-16,2-3 23 16,7-13-17-16,9-9-4 15,4-4 4 1,4-5-10-16,25-1 0 0,7 4-2 15,3 2-22-15,3 5 16 16,-1 1-17-16,-5 7 6 16,-5 4 9-16,-2 8 4 15,-2 5 6-15,-5 3-12 16,-5 10 19-16,-5 0-11 16,-5 7 4-16,-3 2 0 15,-4 0-5-15,0 0 5 16,0 0-2-16,0 0-7 0,0 25-3 15,-2 5 10 1,-7 5 2-16,2 2 0 0,0-5-2 16,7-2 2-16,0-8 0 15,0-6-1-15,0-6 10 16,11-7-9-16,5-3 0 16,2 0 0-16,2 0 13 15,2-15-13-15,-1-7-14 16,-4-2 13-16,-3-5-35 15,-8-2 9-15,-1-5-17 16,-5-1-9-16,0 3 44 16,0 10 2-16,0 8 7 0,0 8 22 15,0 6-13-15,0 2 18 16,-7 0-27-16,-5 0-7 16,-3 21 0-16,1 4 7 15,6 6 0-15,1 0 2 16,5 0 9-16,2-1-7 15,0-2-4-15,7-6 10 16,11-6-1-16,1-5-7 16,4-11 0-16,4 0 50 15,0 0-36-15,2-23 5 16,0-1-21-16,-2-6 6 16,-4-6-8-16,0-3 2 15,2-1 0-15,-5 0 24 0,-3 8-17 16,-5 11 29-1,-8 9 7-15,-4 9-30 16,0 3-12-16,-2 0-1 16,-23 4 0-16,-4 14-12 0,5 4 12 15,11 0-29-15,13-3-3 16,0-4-12-16,4 0 25 16,21-6 2-16,4 0 17 15,0 1-9-15,-1-3 6 16,-6 4 2-16,-6-2-4 15,-5 1-4-15,-4 1 1 16,0-4 8-16,0 2 0 0,-3-3-1 16,0 0 9-1,1-2-8-15,-3-2 0 0,0-2 1 16,0 0 0-16,3 0-1 16,6 0 0-16,2-4 16 15,7-12-8-15,-1-2-8 16,-4 0 0-16,1-3 7 15,-3-1-7-15,5-4 0 16,-3 1 2-16,1-2 1 16,-5 3 5-16,-2 4-8 15,-4 8 17-15,-3 3-15 16,0 6 40-16,-2 3-21 16,0 0-21-16,0 0 0 15,2 3-4-15,3 20 4 16,-1 7-2-16,0-2 3 0,1-2-6 15,-1-4 5-15,-1-3-61 16,-3-5-35-16,0-14-162 16,2 0-376-16</inkml:trace>
  <inkml:trace contextRef="#ctx0" brushRef="#br0" timeOffset="41809.35">27162 12043 730 0,'0'0'171'16,"0"0"-87"-16,0 0-84 16,0 0-11-16,0 0-122 0,0 0-52 15,0 76-196-15</inkml:trace>
  <inkml:trace contextRef="#ctx0" brushRef="#br0" timeOffset="42129.17">27418 12172 521 0,'0'0'175'16,"0"0"-39"-16,0 0-11 16,0 0-68-16,0 0 7 15,0 0-16-15,29-41-23 0,-29 41 29 16,2 0-35-1,5 0-18-15,4 19 14 0,-2 15-4 16,-3 10-2 0,-6 12 4-16,0 4-4 0,0 2-3 15,-4-4-6-15,-7-4 0 16,0-10 6-16,2-10-6 16,2-13-10-16,3-9-11 15,2-8-45-15,0-4-14 16,0 0-13-16,0-4-5 15,-2-20-246-15</inkml:trace>
  <inkml:trace contextRef="#ctx0" brushRef="#br0" timeOffset="42728.37">27331 12424 415 0,'0'0'360'0,"0"0"-129"16,0 0-42-16,0 0-133 15,0 0-29-15,0 0-27 16,89-32 0-16,-58 32 1 15,0 0-1-15,1-7 0 16,-3-4-3-16,2-3-10 16,-2-6 6-16,2 0-11 15,-2-4-10-15,-2 1 27 16,-5-3-31-16,-11 0 19 16,-3-6 6-16,-6 3-8 15,-2 7 10-15,0 6 5 16,0 9 0-16,0 6 32 0,0 1-30 15,0 0 3-15,0 0-10 16,-5 12-5-16,-6 8 4 16,0 2 6-16,1 6 0 15,2 4-5-15,1 0 5 16,1 4 0-16,-6-2 25 16,3 0-17-16,3-1 7 15,2-1-14-15,1-6 2 16,0-5 8-16,3-5-9 15,0-5-2-15,0-8 8 16,0-3 2-16,0 0-10 16,0 0 0-16,0 0 1 0,0 0 25 15,8-9-23 1,13-9-2-16,6 1 5 0,-2 3 6 16,-5 2-12-16,-5 5 0 15,-3-1 2-15,1 3 7 16,-4 5-8-16,3 0 3 15,-2 0 23-15,2 0-17 16,1 8-10-16,-2 12 0 16,3 3 2-16,-3-1-7 15,-3 0 5-15,2-4 0 16,-2 0-6-16,3-6-15 16,1 0-20-16,3-4-59 15,1-6-136-15,1-2-184 16</inkml:trace>
  <inkml:trace contextRef="#ctx0" brushRef="#br0" timeOffset="43343.78">28045 12410 404 0,'0'0'304'0,"0"0"-105"16,0 0-65-16,0 0-41 15,0 0-21-15,0 0-52 16,-12-22-11-16,12 22 40 15,0 0-49-15,0 0 14 16,0 0-14-16,5 7-4 0,6 14-6 16,-2 7 10-1,-5 3-10-15,-1-2 1 0,-3-4-12 16,0-6 10-16,0-8 8 16,0-6-4-16,0-5 1 15,0 0 6-15,0 0 0 16,2 0 13-16,3-3-13 15,3-15-2-15,5-4-22 16,5-2-6-16,3-1 26 16,0 3-5-16,2 2 9 15,-5 6 3-15,-3 7 6 16,-3 4-2-16,-1 3-7 16,0 0 9-16,2 4-13 15,-4 18 8-15,0 3 2 16,-4 3 18-16,-3-5-14 0,0 2-5 15,-2-10-5-15,0-4 8 16,2-6-12-16,-2-3 4 16,0-2 0-16,0 0 14 15,5 0-10-15,1 0 8 16,6-18-12-16,5-8-33 16,4-4 24-16,-2-2-24 15,1 2-12-15,3 2 41 16,-4 4-7-16,4 4 11 15,-3 6 0-15,-2 7 9 16,0 4-9-16,-2 3 2 16,1 0-1-16,-3 17 18 15,-1 15-10-15,-4 6 1 16,-2 3-10-16,0 1-3 0,1-3-6 16,8-9-130-16,8-14-240 15</inkml:trace>
  <inkml:trace contextRef="#ctx0" brushRef="#br0" timeOffset="44851.33">29386 12198 404 0,'0'0'211'15,"0"0"-82"-15,0 0-9 16,0 0-75-16,0 0-43 16,0 0 2-16,69 30-4 15,-63-11 0-15,-6 0 16 0,0 5-12 16,0 0 27-16,0 2-21 15,0-2-3-15,0-3 21 16,0-6-28-16,-4-5 0 16,2-6 0-16,0-4 18 15,2 0-16-15,0 0 11 16,0-2 23-16,0-20-5 16,0-8-31-16,0-2-6 15,0 2 2-15,0 2-23 16,0 5 25-16,-4 6-6 15,-5 9 8-15,-3 4-7 16,-1 4 7-16,-3 0 0 16,1 4-9-16,-3 12 25 15,-1 8-16-15,-2 7 9 0,6 6 15 16,1 5 16-16,8 0-27 16,6-3-1-16,0-5 10 15,6-6-14-15,25-8-3 16,9-8 1-16,10-12-4 15,3 0 0-15,-1-2-2 16,-4-18-38-16,-8-4 21 16,-3-5-51-16,-4 0 1 15,-4 0-2-15,-4 1-9 16,-4 2 75-16,-5 6-3 16,-5 2 6-16,-2 6 36 15,-2 2-12-15,-2 3 29 16,-5 7-1-16,0 0-25 15,0 0 14-15,0-3-33 16,0 3-1-16,0 0 16 16,0-2-20-16,0 0 6 0,0-2-9 15,-9 1 8-15,-3 0-10 16,-1 3 2-16,-5 0 0 16,-5 0-10-16,-2 22 16 15,-2 5-6-15,4 4 0 16,5 3 2-16,7-3-10 15,7-6 8-15,4-7 0 16,0-7-2-16,0-7 2 16,0-4-2-16,0 0-1 15,2-4-5-15,13-16 1 0,5-5-31 16,-1-1-13-16,0 5 26 16,-1-2-30-16,0 5 55 15,0 4 4-15,-5 4 3 16,1 8 54-16,-4 2-39 15,2 0-15-15,-3 2 24 16,6 17-25-16,1 4 25 16,-1 0-19-16,3-2-7 15,1-3 3-15,-4-6-8 16,1-5 0-16,-1-5-6 16,1-2-21-16,3 0-10 15,6-19-23-15,2-8-58 16,-2-6-8-16,-5-5 22 0,-5-4 92 15,-4-7 12-15,-6-2 78 16,0 0 15-16,-3 10 5 16,0 10-15-16,0 13 12 15,-2 12-29-15,2 4-26 16,-2 2-30-16,2 0-10 16,-2 19 0-16,0 14-6 15,0 11 12-15,0 12-1 16,0 9 8-16,-2 8-3 15,-16 6 23-15,-1 7-27 16,-2 5-3-16,-1-1-3 16,0 0 4-16,2-1-8 15,1-5 4-15,6-1-8 16,7-11-1-16,4-19-64 0,2-21-25 16,0-22-40-16,6-10-33 15,15-10-43-15</inkml:trace>
  <inkml:trace contextRef="#ctx0" brushRef="#br0" timeOffset="45159.16">30109 12439 333 0,'0'0'257'15,"0"0"-29"-15,0 0-100 0,0 0-66 16,0 0-6-1,0 0-55-15,40-113 6 0,-7 109-7 16,-2 2-1-16,0 2-2 16,-4 0 3-16,-4 0-4 15,-8 22-7-15,-10 7 5 16,-5 4 6-16,0 2 42 16,-22-2-27-16,-7-2 29 15,-7-9-15-15,3-6-12 16,6-5 0-16,9-4-17 15,11-7-16-15,7 0-76 16,0-11 16-16,7-19-179 0,22-12-243 16</inkml:trace>
  <inkml:trace contextRef="#ctx0" brushRef="#br0" timeOffset="45455">30577 12083 558 0,'0'0'263'15,"0"0"-86"-15,0 0-80 16,0 0-8-16,0 0-55 16,0 0-33-16,9-19 6 15,-9 19-3-15,2 0-4 16,3 4 10-16,-5 17 4 16,0 13 0-16,0 9 0 15,0 7-5-15,-5 1 11 16,-6 4-19-16,2-1-1 0,-2-6 0 15,4-8 8-15,0-5-18 16,5-12 10-16,0-7-43 16,2-6 19-16,0-6-90 15,0-4-24-15,0 0-9 16,0-7-53-16,0-23-384 16</inkml:trace>
  <inkml:trace contextRef="#ctx0" brushRef="#br0" timeOffset="46833.2">30466 12305 499 0,'0'0'269'16,"0"0"-86"-16,0 0-90 15,0 0-56-15,0 0-16 0,0 0-12 16,33 7 12-16,0-1 3 16,7-4-8-16,5-2 10 15,-1 0-26-15,2 0 0 16,-7-12-2-16,-5 0-18 15,-7 0 4-15,-10 0-2 16,-3 2 18-16,-6 2-2 16,-1 1 2-16,-2 2 0 15,-3 3 2-15,-2 0 11 16,0 2-15-16,0 0 2 16,0 0-2-16,0 0-6 15,0 6-11-15,-2 16 19 0,-16 5 8 16,-2 2 3-16,0 3-9 15,4 0-2-15,7-4 0 16,5-1 3-16,2-10-3 16,2-4 0-16,0-8-5 15,0-5-9-15,0 0 14 16,6-4-1-16,17-18-6 16,6-2 2-16,-3-2-19 15,-4-2 4-15,-1 4 20 16,-4 1-20-16,1 0 20 15,1 7 0-15,-2 3 0 16,-5 6 12-16,-6 7 2 16,-4 0 17-16,3 0-9 15,-3 1-13-15,4 18-9 0,-2 7 14 16,4 2-12-16,1 0 11 16,-1-1-13-1,4-6 0-15,1-3 7 0,-2-4 5 16,3-5-12-16,3-8 2 15,1-1 0-15,7 0 13 16,2-8-15-16,2-12 0 16,0-4-1-16,2-8-8 15,-5-3 5-15,-2-6 2 16,-5-1-7-16,-2 2 7 16,-7 8 2-16,-2 10 0 15,-6 10 63-15,-2 9-27 16,0 3-4-16,0 0-32 0,0 0-5 15,0 8 3 1,-4 13-1-16,-7-1 3 0,4 0-3 16,7-4 3-16,0-1-2 15,12-4-4-15,14-3-31 16,8 2 33-16,-3 0-47 16,-6 0-16-16,-6 2 22 15,-5 0-33-15,-10 2 52 16,1-4 15-16,-1 4 11 15,-4-4 0-15,4 2 11 16,-4 0 15-16,5-4 24 16,0 2-37-16,-1-6 6 15,3 3-1-15,1-7-18 16,6 0 38-16,1 0-16 0,4 0-18 16,-2-3 12-16,-1-11-7 15,4-4-9-15,2-2 0 16,5-2 4-16,2-6-10 15,-5 0 6-15,-1-2 0 16,-10 2-8-16,-4 2 5 16,-4 4 3-16,-3 3-2 15,-2 7 3-15,0 4-4 16,0 5 3-16,0 3 0 16,0 0-6-16,0 0 3 15,-12 10 3-15,-1 10-1 16,-3 8-5-16,3 6 4 15,-1 0 2-15,4 5 0 16,5-5 2-16,5-5 6 16,0 0-8-16,9-10 0 0,18-6 8 15,4-12-2-15,7-1-6 16,-2 0 2-16,0-16-4 16,-5-8 1-16,-4-3-1 15,-4-8 0-15,0 0-3 16,2-4 4-16,-1-1 1 15,1 2 0-15,-3 2-1 16,-8 11 11-16,-8 10-10 16,-6 7 29-16,0 5-23 15,-31 3 5-15,-5 0-11 0,1 12 0 16,10 10-10-16,19 5 8 16,6 3 2-16,2 4 0 15,29-1 2-15,9 4-4 16,0-3 2-16,-11-6 0 15,-11-6 0-15,-7-5 5 16,-11-10-5-16,-5-1 13 16,-22-4 0-16,-12-2 25 15,-11 0-34-15,-6 0-4 16,-8 0-3-16,-9 0-137 16,-8-2-165-16</inkml:trace>
  <inkml:trace contextRef="#ctx0" brushRef="#br0" timeOffset="47951.82">21941 13467 260 0,'0'0'202'16,"0"0"-1"-16,0 0-78 15,0 0-21-15,0 0-22 16,0 0-35-16,0 0 6 16,56-88-12-16,-54 86-2 15,-2 2 42-15,0 0-66 16,0 0 1-16,0 2-14 0,0 23-4 16,0 16 1-16,0 13 3 15,-7 4 0-15,-2 7 5 16,3-1 2-16,-3-6-7 15,2-2 0-15,-2-8 2 16,3-10-16-16,-1-6-1 16,3-11-49-16,4-7 4 15,0-9-69-15,0-1-37 16,0-4-155-16,0-7-99 16</inkml:trace>
  <inkml:trace contextRef="#ctx0" brushRef="#br0" timeOffset="48834.67">21838 13726 551 0,'0'0'209'16,"0"0"-95"-16,0 0-90 15,0 0-24-15,0 0-2 16,0 0 2-16,83-5 76 16,-48 5-59-16,-1 0-16 15,0 0 22-15,-3-17-18 16,-3-5-5-16,-1-6 0 15,0-9-29-15,-4-5 26 16,-3 1-1-16,-5 0 4 16,-8 10-6-16,-2 8 13 15,-5 11-7-15,2 8 0 0,-2 4 1 16,0 0-8 0,0 0 3-16,0 0-10 0,0 14 5 15,0 14 18-15,0 10 17 16,-5 8 23-16,-6 2-24 15,4 2 24-15,-1 3-4 16,0-3-26-16,0-2 17 16,1-6-35-16,1-6 15 15,-4-8-15-15,4-8 9 16,4-8-10-16,-1-7 0 16,3-5 0-16,0 0 10 15,0 0 1-15,0 0 4 16,3-5-15-16,21-15 0 0,5-6-6 15,5 0-15-15,-10 2-21 16,-4 9 31-16,-6 0-7 16,-8 10 18-16,1 2 0 15,-5 3-18-15,2 0 16 16,-1 0-6-16,2 0 6 16,1 8 2-16,-2 14 11 15,1 4 13-15,-3-1-13 16,0 1 2-16,5-9-10 15,2-2-3-15,0-8 0 16,5 0 8-16,1-7 4 16,3 0-12-16,3 0 3 15,6-5 5-15,2-11-2 16,0-2-6-16,0-6-18 0,0 0 9 16,-6-2-38-16,-3-2 13 15,-9 2 17-15,-2 0-16 16,-3 2 26-16,-6 4 6 15,0 0 1-15,0 4-7 16,0 2 7-16,-6 0 0 16,-7 3-1-16,1 6-13 15,3 3 13-15,1 2-20 16,-2 0 21-16,2 0-13 16,-3 2 9-16,2 18 4 15,2 4-5-15,5 6 3 16,2 2 2-16,0 0 7 0,0 0 20 15,2-3 30 1,9-6-49-16,5-5 11 0,4-8-6 16,3-6-3-16,6-4 3 15,2 0-13-15,4-9 0 16,1-10-60-16,-5-8-116 16,-4-8-297-16</inkml:trace>
  <inkml:trace contextRef="#ctx0" brushRef="#br0" timeOffset="50501.06">23296 13705 75 0,'0'0'123'16,"0"0"8"-16,0 0-18 15,0 0-10-15,0 0-28 16,0 0-6-16,7 25-51 15,-7-25 3-15,5 0 51 16,3 0 26-16,8-12 40 16,6-10-130-16,5-6-2 15,2 0-2-15,0 2-4 16,0-1 0-16,-2 9 1 0,-5 0 7 16,-2 8-10-16,-6 6 2 15,-4 4-2-15,-1 0-9 16,-1 14 0-16,-4 18 11 15,-2 9 29-15,-2 5-14 16,0 0 17-16,0-3-10 16,0-2-21-16,0-9 17 15,-9-6-18-15,2-10 0 16,5-7 12-16,0-9-5 16,2 0-4-16,0 0 23 0,2-7-15 15,18-18-5-15,7-8-6 16,4 3-11-1,0 1 0-15,-4 5 2 16,-7 10 9-16,-6 2 0 0,-6 8-2 16,-1 4-8-16,0 0 3 15,-2 7-2-15,-3 21-4 16,-2 4 6-16,0 6 7 16,0-2 0-16,0-2 4 15,0-5-10-15,0-9 6 16,0-8 0-16,0-7 0 15,0-5 13-15,0 0-10 16,0 0 16-16,10-7-13 0,17-18-2 16,7-3-4-1,-3-2-13-15,2-1-8 0,-4 2-48 16,-2 3 25 0,-4 3 1-16,-3 9 30 0,-5 7 5 15,-4 7 8-15,-1 0-3 16,-6 0-6-16,-4 20 18 15,0 8 8-15,0 3 31 16,0 4-39-16,0-4 11 16,0-6-20-16,0-3 0 15,0-8 7-15,0-5 2 16,0-9-9-16,0 0 1 16,0 0 5-16,0 0 2 15,8-9-8-15,15-9-29 0,2 0 21 16,2-4-57-16,4-1 3 15,2 0-5-15,-2 0-9 16,0 2 49-16,-8 4 23 16,-8 9 4-16,-8 7 39 15,-1 1-23-15,-3 0-15 16,-1 14 14-16,1 10 46 16,-1 5-8-16,4-3-28 15,-2 1-2-15,3-1 15 16,3-6-34-16,-4-3 7 15,0-8-11-15,1-2 6 16,0-6 0-16,2-1-3 16,4 0 5-16,1 0-3 15,5-17-5-15,4-2-45 16,-1-7-21-16,1 1-12 0,-4-2 41 16,0 3 8-16,-6 4 29 15,0 4 36-15,-4 4-2 16,-5 7 22-16,-1 4-1 15,-3 1-53-15,0 0-2 16,0 4-15-16,2 14 15 16,0 4 6-16,3 2 2 15,0 0-3-15,1-2-2 16,3-2 5-16,-3-6-2 16,2-4-6-16,-6-2 2 15,0-6 6-15,0 0 2 0,0-2-10 16,5 0 16-16,-1-4-16 15,4-16-8 1,-4-2-26-16,-2-4-12 0,-4-10-6 16,0-1-9-16,0 2 61 15,-10 5 1-15,-11 5 30 16,-3 11 55-16,-8 11-46 16,3 3-21-16,-2 0 15 15,4 14-32-15,6 9 9 16,3 0-11-16,7 0 9 15,3 0-9-15,6-3 5 16,2 0-3-16,0-4 35 16,14 2-35-16,13-4 13 15,4-4 8-15,5-6-18 0,3-4 5 16,1 0-10-16,3-9 0 16,-1-16-4-16,1-5-46 15,-5 0-23-15,-7-1-31 16,-9 4-79-16,-9-1-130 15</inkml:trace>
  <inkml:trace contextRef="#ctx0" brushRef="#br0" timeOffset="51202.64">25125 13650 248 0,'0'0'254'0,"0"0"-87"15,0 0-48-15,0 0-51 16,0 0 4-16,0 0-53 15,-101-50-17-15,61 59 23 16,0 11-18-16,5 5 19 16,6-2 30-16,10 1-50 15,11 3 5-15,8-3-6 16,0 0-3-16,6 2 7 0,25-3-8 16,7-2-1-16,11 1 9 15,-2-2 1-15,-7-2-14 16,-16-8 4-16,-14-4 0 15,-10-2-4-15,-16 2 12 16,-28 3-6-16,-12 0 49 16,-5-1-49-16,10-2 17 15,13-3-12-15,18-3-3 16,13 0 20-16,7 0-23 16,9-19 18-16,22-11-19 15,14-5-53-15,7 0 52 0,3-3-30 16,1-5-11-16,-3 2 40 15,-1-5-12-15,-8 4 14 16,-6 4 0-16,-9 2 11 16,-5 6-2-16,-7 4 9 15,-7 11 0-15,-3 10 30 16,-5 2-25-16,0 1-14 16,-2 2-9-16,3 0-1 15,2 10-9-15,-1 20 1 16,0 16 9-16,-2 9 12 15,1 5-12-15,-3 0 3 16,0 1 6-16,0-8 0 16,0-5-10-16,0-13 1 15,0-8-63-15,0-13-24 0,0-7-87 16,0-7-225-16,0-9-66 16</inkml:trace>
  <inkml:trace contextRef="#ctx0" brushRef="#br0" timeOffset="51370.54">25260 13726 395 0,'0'0'570'0,"0"0"-369"15,0 0-94-15,0 0-53 16,0 0-51-16,0 0 2 16,250-40 2-16,-205 31-14 15,-10 0 2-15,-10-4-57 0,-6-4-45 16,2-6-239-16</inkml:trace>
  <inkml:trace contextRef="#ctx0" brushRef="#br0" timeOffset="53002.87">26099 13939 209 0,'0'0'440'16,"0"0"-334"-16,0 0-70 16,0 0-35-1,0 0 2-15,0 0 29 0,8 0 33 16,8 0 43-16,6-13-16 16,5-15-63-16,2-12 6 15,0-6-34-15,-2 0 8 16,-3-11 1-16,-4 3 0 15,-4 3-10-15,-5 4 0 16,-7 12 3-16,-4 12 0 0,0 12 20 16,0 8 5-1,0 3-28-15,-9 0-5 0,-13 23 5 16,-7 8 1-16,3 8 10 16,8-2-22-16,7-2-9 15,11-5-42-15,0-6 11 16,0-7-31-16,11-5 42 15,7-5 5-15,1-5 10 16,4 0 22-16,0-2-7 16,-2 0 10-16,4 0 0 15,-7 0 7-15,-5 3-8 16,-3 6 1-16,-8 5-2 0,0 6 2 16,-2 6 22-1,0 2 6-15,0 2 9 0,0 0-27 16,0-8 1-16,2-4-3 15,7-5-2-15,5-8 3 16,5-5-2-16,1 0 7 16,7 0 15-16,2-21-25 15,0-6-1-15,3 1-3 16,-3-4 8-16,0-3-16 16,0-2 7-16,-8-1-18 15,-3 3 19-15,-7 6-23 16,-7 5 23-16,-4 5-1 15,0 8-8-15,0 3 9 16,0 4-2-16,-8 2 2 16,-5 0-16-16,-5 0 16 15,-3 9 0-15,6 12-5 16,-1 2 11-16,1 4-14 0,6 5 8 16,4 4 0-16,5 3 6 15,0-4 0-15,0 0-6 16,12-8 10-16,5-8-9 15,6-5 12-15,1-12-6 16,5-2-3-16,3 0 26 16,3-16-30-16,3-11 0 15,-3-4 4-15,2-6 5 16,-4-4-12-16,-6-2 3 16,-6 2 0-16,-2 4 7 0,-9 8-7 15,-5 12 0 1,-5 6 37-16,0 10-27 0,0 1-4 15,0 0-6-15,0 0-6 16,0 20-7-16,-2 7 13 16,2 8 0-16,0 1 4 15,5-1 5-15,8-6-11 16,-7-5 2-16,-6-5 0 16,0-4 6-16,-2 2-2 15,-20-4-4-15,-7 0 14 16,1-6-6-16,-7-1 0 15,4-6-7-15,2 0-1 16,7 0 19-16,9 0-16 0,8 0 17 16,5 0 38-1,0 0-41-15,0 0 12 0,18-6-20 16,9-1 0 0,7 2-18-16,1-1 8 0,1 4-12 15,-3-4-2-15,2-1-30 16,-3-4 16-16,-1-7-10 15,2-6 12-15,-2-6 26 16,-2-4-17-16,-4-6 18 16,-2-4-6-16,-5-2 15 15,-5 2-9-15,-2 3 12 16,-2 12-3-16,-4 8 29 16,-1 13-20-16,-2 6 2 15,0 2-20-15,0 0-2 0,0 8-6 16,3 24 4-16,-3 15 4 15,-2 13 37-15,0 7-22 16,-2 10 4-16,-18 7 0 16,-4 0-13-16,-1 3-4 15,-4-4-2-15,2-3 1 16,0-10-8-16,6-8 7 16,-2-8-26-16,9-15 0 15,6-9-55-15,8-9-18 16,0-19-41-16,6-2-105 15,19-7-146-15</inkml:trace>
  <inkml:trace contextRef="#ctx0" brushRef="#br0" timeOffset="53306">27224 13770 576 0,'0'0'247'0,"0"0"-107"15,0 0-46-15,0 0-55 16,0 0-23-16,0 0-8 16,114-72-8-16,-78 72 0 15,-1 0-6-15,-6 10 0 16,-6 12-4-16,-10 2 9 16,-9 1-12-16,-4-2 21 0,-2 0-8 15,-25-2 3 1,-6-3 0-16,2-4 27 0,-1-6-24 15,10-2-5-15,11-3-1 16,2-3-6-16,9 0-49 16,0 0-22-16,0 0-81 15,25-12-400-15</inkml:trace>
  <inkml:trace contextRef="#ctx0" brushRef="#br0" timeOffset="54082.55">27634 13718 388 0,'0'0'222'0,"0"0"-79"16,0 0-50-1,0 0-41-15,0 0-52 0,0 0 1 16,10 17-1-16,-10 6 11 16,0 1 20-16,2 4 0 15,2-1-15-15,3 0 12 16,1-8-27-16,0-6 1 15,-4-5 10-15,-2-3-3 16,5-5 1-16,-1 0 38 16,6-9-31-16,-1-17-17 15,-5-4-12-15,-4-4-39 16,0-2 32-16,-2 0-12 16,0 6 31-16,0 8 4 15,0 11 20-15,-2 11 43 0,-6 0-60 16,-5 7 3-16,-6 20-15 15,-1 6 12-15,1 4-7 16,3-6 0-16,7-1 4 16,2-6-5-16,5-10 4 15,2-6-3-15,0-4 16 16,0-4-6-16,0 0-8 16,0 0 6-16,13 0-5 15,18 0 17-15,7-7-20 16,3-5-34-16,-1-8-1 15,-1-3-64-15,-5 3 48 16,-9 2 31-16,-5 7 18 16,-9 6 2-16,-3 5 0 15,0 0 0-15,-4 5 13 16,3 21-8-16,-3 3 48 0,-4 5-5 16,0-2-28-16,0-3 19 15,0-8-25-15,0-7-10 16,0-7 16-16,0-3-13 15,0-4-4-15,0 0 11 16,2 0-6-16,8-7 46 16,-2-13-54-16,5-4-8 15,3-4-22-15,2-4-56 16,4-2 23-16,1 2 23 16,1 8 31-16,-2 4 7 0,0 6 4 15,-5 7 34 1,-4 7 21-16,0 0-51 0,-6 2 20 15,-1 21 25-15,-3 7-24 16,-3 2 19-16,0 2-35 16,0-5-11-16,0-3 4 15,0-9-4-15,6-2-71 16,6-10-96-16,3-5-62 16,7 0-229-16</inkml:trace>
  <inkml:trace contextRef="#ctx0" brushRef="#br0" timeOffset="55208.91">28491 13796 326 0,'0'0'230'0,"0"0"-136"0,0 0-6 16,0 0-49-16,0 0 5 16,0 0-22-16,0-42 9 15,-3 32 0 1,-10-1-24-16,-2-1 20 0,-6 3 1 15,-1 1-26-15,-5 5 9 16,-4 3-6-16,-1 0 0 16,-1 8 14-16,4 15-15 15,2 3-2-15,6 6 35 16,7 3-29-16,7 4 20 16,7 1-22-16,0-10-4 15,21-6 11-15,5-11-13 0,3-12 0 16,0-1 16-16,2-14-13 15,-2-15 1-15,-2-10-4 16,-5-5 0-16,-1-4-2 16,-4-6 2-16,-3-4-9 15,-3-9 6-15,-3 3-17 16,2 10 19-16,-2 15-2 16,-1 16 3-16,-1 14 18 15,-1 4-6-15,-2 5 10 16,-1 0-15-16,2 0-7 15,3 5-2-15,4 15 2 16,0 6 16-16,0 6 26 16,-2 1-32-16,-5 6-3 15,-4 0 19-15,0 4-26 16,0-1 16-16,-11-2-16 0,3-2 0 16,1-6 5-16,2-4-5 15,3-6 0-15,2-10 1 16,0-5 10-16,0-2-18 15,0-5 7-15,5 0 0 16,21 0-9-16,13-12 5 16,0-8-26-16,-1-2 5 15,-5-2-38-15,-4-4 35 16,-4 0 5-16,-2 0-15 16,-4 0 17-16,1 2 2 0,-6 0 19 15,-1 4-7 1,-6 3 12-16,-5 7-5 0,-2 6 21 15,0 4 14-15,0 2 11 16,0 0-46-16,0 0 1 16,-13 8-6-16,-5 13 11 15,5 5-6-15,1 6 0 16,3 4 2-16,7 3 4 16,2 0-6-16,0 0 2 15,0-6 12-15,11-8-9 16,3-4-2-16,4-9 2 15,2-6-1-15,6-6 26 16,1 0-20-16,7-16-4 0,-3-10 6 16,-6-3-5-1,-3-2-6-15,-7-1-1 0,-6 0 4 16,-2 2 2 0,0-7 13-16,-5 10 3 0,2 1 18 15,3 5-28-15,-7 10 25 16,4 3-15-16,-4 5-20 15,0 3 8-15,3 0-10 16,1 0 0-16,1 0-11 16,3 0-3-16,3 12 14 15,3 5 0-15,3 4 4 16,6 4-15-16,-1 3 11 16,1 2 0-16,-6-6-1 15,-3-2 8-15,-5-4-7 0,-5-3 0 16,0-8-1-16,-1-3-5 15,-1-2 6-15,7-2 0 16,11 0 13-16,9-6-6 16,9-16-4-16,2-6-3 15,-2-1-38-15,-3 4-10 16,6-3-121-16,-1-1-144 16,9 2-400-16</inkml:trace>
  <inkml:trace contextRef="#ctx0" brushRef="#br0" timeOffset="56009.6">29565 13772 86 0,'0'0'149'16,"0"0"-21"-16,0 0 55 16,0 0-5-16,0 0-122 15,0 0 16-15,4-32 0 16,-2 18 1-16,3-3-19 15,2-3-37-15,0-1 5 16,1-1-19-16,1-2 8 16,0-1-17-16,-2 6 6 15,-3-2 0-15,-2 10 6 16,-2 4 5-16,0 5-11 16,0 2 0-16,-8 0-9 15,-10 2-3-15,-5 16 8 0,6 7 4 16,1 5 2-16,11 1-2 15,5 3-6-15,7 5 6 16,27-3-3-16,2-2 3 16,-1-10 0-16,-12-9 3 15,-13-6-2-15,-10-6 2 16,0-3-3-16,0 0 37 16,0 0-7-16,-20 5 5 15,-9-1-26-15,-4 1-9 16,-3 0-7-16,-1-1-116 15,1-4-39-15,3 0-267 16</inkml:trace>
  <inkml:trace contextRef="#ctx0" brushRef="#br0" timeOffset="58182.23">21803 14712 325 0,'0'0'306'0,"0"0"-117"15,0 0-57-15,0 0-12 16,0 0-19-16,0 0-61 15,29-88 4-15,-27 88-34 16,0 0-9-16,-2 0 13 16,0 0-14-16,0 12-4 15,0 28-8-15,0 14 12 16,0 9 4-16,-9 1-4 16,3-6 0-16,-1-6 4 15,2-11 1-15,1-6-5 16,2-17 0-16,-3-6 2 15,3-6-7-15,0-6 5 16,2 0 0-16,0 0 14 16,-2 0-9-16,2 0 0 15,0 0-1-15,0 0 5 0,0 0 9 16,0 0 1-16,0-6-3 16,0-6-9-16,0-2 3 15,0-4-10 1,0 2 0-16,11-2 6 0,7-2-10 15,1 2 4-15,8-2 0 16,-2 6-7-16,0 6 7 16,1 6-6-16,-3 2-6 15,1 0-13-15,-4 17 23 16,-9 10-9-16,-4 4 11 16,-7-4-7-16,0 1 8 15,-18-5-1-15,-11-6 0 0,-2-3 4 16,-5-4-4-16,3-5 0 15,2-5 1-15,2 0 12 16,4-3-6-16,7-11 6 16,5-2-3-16,7 3-10 15,3 4 27-15,1 3-17 16,2 4 10-16,0 0 17 16,0 2-34-16,0 0 10 15,0 0-13-15,0 0 6 16,0 0-13-16,0 0 5 15,0 0 0-15,0 8-11 16,0 15 14-16,5 4-1 16,3 0 0-16,3-5 4 15,3-4-8-15,1-4 4 16,3-13 0-16,9-1 9 0,9 0-1 16,1-12-6-16,6-16-2 15,-3-4-35-15,-7-4 28 16,-6 4-11-16,-6 0 11 15,-8 5-7-15,-5 1 11 16,-3 9 3-16,-2 2 0 16,-3 12 1-16,0 3-10 15,0 0 9-15,2 0-2 16,-2 3-7-16,0 20-2 16,0 6 11-16,0 0 0 0,0 0 0 15,6-3-6 1,11-9 6-16,6-3 0 0,2-10 5 15,-1-4 4-15,-1 0-9 16,-4-14 0-16,0-7 8 16,-2-5-8-16,5-6 0 15,-1 0 2-15,4 1-7 16,-4-1 12-16,0 6-7 16,-3 4 0-16,-5 10-2 15,-5 5 1-15,-6 7 1 16,1 0 0-16,-3 0-9 15,3 12 1-15,-1 17 8 16,-2 13 10-16,0 11 1 0,0 8-5 16,0 8-6-1,-2 9 2-15,-14 4 2 0,-3-3-4 16,-4 0 0-16,-2-9-2 16,-2-5 7-1,0-11-8-15,3-12 3 0,4-8 0 16,2-17 5-16,2-2-1 15,9-11-4-15,1 0 2 16,-1-4 8-16,-1 0 3 16,-6-4 6-16,3-18-13 15,-1-10 16-15,6-4-18 16,6-7 0-16,0-3 5 16,0-7 1-16,29-5-1 15,11-5-9-15,16 1 0 0,-1 8-12 16,4 4-9-16,-6 8-16 15,-9 8 17-15,-8 7-41 16,-7 5 6-16,-4 4-102 16,-3 4-53-16,3 2-114 15,0 0-291-15</inkml:trace>
  <inkml:trace contextRef="#ctx0" brushRef="#br0" timeOffset="60585.7">23972 14872 358 0,'0'0'251'16,"0"0"-123"-16,0 0-110 16,0 0-8-16,0 0-10 15,0 0 56-15,0 0-18 16,11 23-9-16,-11-23-27 15,0 0 37-15,0 0 45 16,0 0-14-16,0 0 33 16,0-20-62-16,0-4-38 15,-7-2 2-15,-4-2 1 0,0 1-6 16,-2 6 0-16,-1 2 3 16,-1 9-11-16,-8 10 8 15,1 0 0-15,-7 12-7 16,0 18-1-16,0 10 8 15,0 9 0-15,3 1 3 16,1 2-9-16,5-2 6 16,11-10 0-16,5-8-6 15,4-6 9-15,0-15-3 16,11-10 0-16,9-1 4 16,4-4 0-16,3-18-4 15,-1-4 0-15,-1-4-3 0,0 7 3 16,-6-6 0-16,0 3 0 15,-6 6 6-15,0 3-8 16,-4 10 2-16,-5 2 0 16,-2 2 23-16,4 3-23 15,2 0 0-15,1 17-6 16,1 15 1-16,-6 11 5 16,-4 7 1-16,0 8 0 15,0 4 11-15,0 3-5 16,0-2-7-16,-2 3 0 15,-10-5 5-15,1-3-4 16,3-4-1-16,-2-5 0 16,1-8 19-16,1-2-15 0,0-11 5 15,0-3-9 1,-1-6 4-16,-3-9 3 0,4-2-5 16,-1-4 3-1,0-4 23-15,-2 0-21 0,-2 0 19 16,-6 0-5-16,2-9-20 15,1-12 24-15,3-2-17 16,6-14-1-16,5-3 4 16,2-4-1-16,0-9-7 15,20 0-3-15,11-5-2 16,5 0 0-16,7-5 2 16,5 1 0-16,1-2-7 15,5-3 11-15,-1 0-4 0,-10 9 0 16,-5 9-1-16,-16 10-5 15,-9 16 6-15,-7 11 0 16,-6 10-2-16,0 2 2 16,0 0-10-1,-17 14-10-15,-10 12 6 0,-4 6 6 16,9-5 8-16,9-8-17 16,8 0 16-16,5 1-35 15,0-8 24-15,7 1 10 16,13-3-16-16,4-2 14 15,5 2 2-15,4-5 2 16,1 0-7-16,-5 2-16 0,-7-2-2 16,-6-1-5-1,-7 2-21-15,-5 2 37 0,-4-4 2 16,2 0 12-16,-2 0-6 16,0-2 10-16,3 2-4 15,-3-4 0-15,0 0 3 16,0 0-4-16,0 0 1 15,0 0 0-15,0 0 22 16,2 0-21-16,5 0 17 16,2-7-18-16,4-16-18 15,5 0 5-15,-3 4 2 16,3-8 11-16,-5 10-11 16,-1 2 18-16,-5 3-7 15,-3 7 7-15,-4 5 5 16,0 0 4-16,0 0-16 0,0 14-5 15,0 12 5-15,0 6 6 16,0 4 8-16,0 0-11 16,0-4 3-16,2-4 3 15,10-3-9-15,1-7 3 16,0-10 5-16,3-4 1 16,2-4-2-16,1 0-2 15,0-12 3-15,-4-11-3 16,-1-4-5-16,-6-5-10 15,-1-3 1-15,-5 0-39 16,-2-2 30-16,0 7 15 16,0 6 3-16,-9 8 13 15,-2 7 2-15,-2 4 10 16,-3 5-3-16,-4 0-15 0,-2 0-7 16,2 5 0-16,2 7 4 15,5 2-10-15,5 3 6 16,4-2 0-16,4 2 2 15,0 1 9-15,10 0-11 16,11-4 9-16,11 2-5 16,4-6 6-16,-1-4-10 15,3-6 4-15,-2 0-12 16,-3 0 7-16,-2-16-4 16,-2-6-4-16,-4 2-19 0,-5 2 28 15,-5 0-12 1,-1 4 12-16,-5 0-7 0,-3 2 14 15,-1 6-7-15,-3 1 0 16,-2 5 3-16,0 0 12 16,0 0-15-16,0 0-2 15,0 5-8-15,-2 13 14 16,-7 5-4-16,5-4 0 16,2 1 8-16,2-1-11 15,0 2 3-15,0-7 0 16,4 0 3-16,5-4 2 15,2-6-5-15,0-4 0 16,0 0-12-16,5 0 9 16,1-5-4-16,1-18-18 15,5-3 3-15,-4-6-31 0,0 2 48 16,-6 2-4-16,-2 5 18 16,-2 6 1-16,-5 8 17 15,-2 3 20-15,-2 6-13 16,3 0-34-16,-1 0-13 15,1 20 12-15,6 3-4 16,1 1 0-16,11-4-9 16,6-3-11-16,6-4 16 15,-4-9-14-15,-2-4 1 16,-6 0 20-16,-5-11-12 16,3-14 12-16,-4-2-3 15,-2-4 5-15,-1-3 13 0,-2-1 10 16,-3-2 28-16,2-2 11 15,2-1-47-15,0 8 22 16,-1 9-18-16,-4 10 7 16,-2 12 15-16,-1 1-41 15,-1 0 0-15,2 9-3 16,1 28-1-16,0 16 3 16,-5 14 2-16,0 9 5 15,-10 4 12-15,-9 2-18 16,-4 5 0-16,-2-2-3 15,1-4 12-15,-2-9-18 16,3-10 8-16,3-11-22 16,5-12 20-16,5-12-32 0,8-11-25 15,2-6-14 1,0-10-57-16,12 0 14 0,15 0-19 16,6-22-267-16</inkml:trace>
  <inkml:trace contextRef="#ctx0" brushRef="#br0" timeOffset="60866.53">25314 14985 519 0,'0'0'183'16,"0"0"-110"-16,0 0 25 0,0 0-55 15,0 0-39 1,0 0-4-16,96-26 6 0,-78 36-12 15,-10 3 6-15,-8 0 0 16,0 5 20-16,-12 2 46 16,-25 4 32-16,-3-2 0 15,-2 0-76-15,6-8 5 16,14-4-27-16,8-3 0 16,8-7-2-16,4 0-96 15,2 0-56-15,0-25-89 16,6-4-511-16</inkml:trace>
  <inkml:trace contextRef="#ctx0" brushRef="#br0" timeOffset="61388.23">25760 14829 216 0,'0'0'522'0,"0"0"-375"16,0 0-91-16,0 0 10 16,0 0 2-16,0 0-68 15,38-54-28-15,-1 40-11 16,-1-3 20-16,-7 3 16 16,-4 4-3-16,-12 4 6 15,-2 6 9-15,-2 0-4 16,0 6-5-16,-2 23 4 15,-5 1 7-15,-2 6 28 0,0 0-26 16,-20-4 7-16,-5-4 20 16,-2-3-34-16,-2-6 14 15,-2-1-19-15,2-6 8 16,7-4-6-16,8-2-3 16,8-2 0-16,4-4-4 15,2 0 3-15,6 0-4 16,21-15 5-16,11 3-13 15,3 3 9-15,-4 4 4 16,-3 5 0-16,-12 0 19 16,-9 0-15-16,-11 0 8 0,-2 0 4 15,-2 11-8 1,-31 9 33-16,-15 4-9 0,-4-1-23 16,-4 3 3-1,9-9-7-15,9-3-10 0,13-2-47 16,10-8-84-16,13-4-33 15,2 0-65-15,22-6-104 16</inkml:trace>
  <inkml:trace contextRef="#ctx0" brushRef="#br0" timeOffset="61767.82">26537 14833 535 0,'0'0'151'0,"0"0"-105"16,0 0 18-16,0 0 35 16,0 0-66-16,0 0-16 15,12-76-17-15,1 61 4 16,0 3-4-16,-3 0 6 15,-4 6 25-15,-2 2 14 16,-1 4-16-16,-3 0 1 16,0 0-30-16,0 0-1 0,0 12 1 15,-5 17 5-15,-13 5 47 16,-1 4-6-16,0-2-40 16,4-2 8-16,-1-2-14 15,1 0 7-15,-3-2-19 16,-3 0-33-16,-4 2-99 15,-2 0-110-15,2 1-392 16</inkml:trace>
  <inkml:trace contextRef="#ctx0" brushRef="#br0" timeOffset="61905.74">26448 15476 1162 0,'0'0'212'0,"0"0"-147"16,0 0-34-16,0 0-31 15,0 0 0-15,0 0-85 16,-8-32-280-16</inkml:trace>
  <inkml:trace contextRef="#ctx0" brushRef="#br0" timeOffset="63131.17">26340 14779 193 0,'0'0'194'16,"0"0"-144"-16,0 0-2 15,0 0 43-15,0 0-29 16,0 0 9-16,0-7 4 16,0 5 31-16,0-10 11 15,0 3-81-15,0-6-29 16,4-1-3-16,7 6 0 15,9-4-8-15,0 6 2 16,4 2-8-16,1 5 1 16,-3 1-8-16,3 0 13 0,-3 0-6 15,2 3 4-15,-1 13 3 16,-3 4 0 0,-5 2 3-16,-4 0-12 15,-3-1 12-15,-6-4 0 0,-2 2-6 16,0-1 12-16,-21 2-6 15,-5-2 3-15,-3 2-1 16,-5-2 26-16,1 2-22 16,0-3 16-16,1 2 20 15,8-3-29-15,6-2 25 16,4-5-9-16,8 0-19 16,4-1 7-16,2 4-12 0,0 5-5 15,0 2 16 1,15 3-7-16,5 7-8 0,7-8-1 15,4 4 0-15,-2-9 15 16,-4-2-9-16,-8-10-1 16,-7-4 33-16,-8 0-25 15,-2 0 30-15,0 0-13 16,0 0-11-16,0 0 1 16,0 0-20-16,0-9-10 15,0 1-37-15,-9 7-50 16,-11 1-67-16,0 0-141 15,1 8-194-15</inkml:trace>
  <inkml:trace contextRef="#ctx0" brushRef="#br0" timeOffset="63451.99">26533 15454 366 0,'0'0'315'0,"0"0"-146"16,0 0-78-16,0 0 2 15,0 0-93-15,0 0-1 16,0-22-8-16,0 38 5 16,0-2 8-16,9-8 12 15,9-1-11-15,0-5 64 0,-1 0-16 16,-3-7-35-1,-11-9 33-15,-3-4-15 0,-3-4-11 16,-28 1-16-16,-10 0-5 16,-7 7-8-16,-6 14-4 15,-2 2-50-15,0 18-47 16,8 22-81-16,-1 4-289 16</inkml:trace>
  <inkml:trace contextRef="#ctx0" brushRef="#br0" timeOffset="65302.47">21270 16825 101 0,'0'0'67'0,"0"0"41"16,0 0 22-16,0 0 9 16,0 0-69-16,0 0 13 15,0-53 32-15,5 34-57 16,-1 2 2-16,0 2 1 15,1-1-34-15,-3 2 17 16,-2 5-32-16,2 0 5 0,-2 1 29 16,0 6-29-1,0-2 11-15,2 4-19 0,-2 0-9 16,0 0-4-16,0 0-15 16,3 4 8-16,-3 15 0 15,2 4 14-15,-2 3-3 16,3 5 0-16,-3-3 6 15,4-2-6-15,-2-5 0 16,0-2 2-16,0-9-4 16,3-7 2-16,-3 2 0 15,0-5-9-15,-2 0 19 16,5 0-10-16,6 0 3 0,2-8 9 16,5-14-2-1,3-2-10-15,-4-6-14 16,-1 2 14-16,-1 2 0 15,-3-1 4-15,1 4-4 0,-2 7 0 16,-2 2 10-16,-2 3-3 16,-3 3-7-16,-2 4 29 15,-2 4-27-15,0 0 21 16,0 0-15-16,0 0-7 16,0 0-1-16,0 0-14 15,0 0 1-15,0 23 7 16,-4 3 12-16,0 1 3 15,-1 4-9-15,5-4 1 16,0 0 5-16,0-13-6 16,0-2 0-16,0-12-2 0,0 0-3 15,0 0 5 1,2 0 13-16,5 0 1 0,1-4 19 16,4-14-32-16,-1-1 0 15,0-2 3-15,3-6-4 16,1 1-1-16,5-6-7 15,-2 0 0-15,0 3 2 16,-8-4-1-16,-2 15 7 16,-6 4 19-16,-2 7-17 15,0 7 35-15,0 0-37 16,0 0-3-16,0 0-1 16,0 17-22-16,0 9 26 0,0 3 8 15,0 0 4 1,4-7-7-16,3-2-5 0,-1 1 0 15,-3-11 4-15,0 2-4 16,-3-2-6-16,0-6-46 16,0-4-132-16,0 0-142 15,0-9-342-15</inkml:trace>
  <inkml:trace contextRef="#ctx0" brushRef="#br0" timeOffset="65455.38">21651 16409 722 0,'0'0'290'16,"0"0"-236"-16,0 0-54 15,0 0 0-15,0 0-42 0,0 0-83 16,-106 27-125-16,79-13-287 16</inkml:trace>
  <inkml:trace contextRef="#ctx0" brushRef="#br0" timeOffset="65618.6">21270 16491 534 0,'0'0'353'0,"0"0"-250"16,0 0-103-1,0 0-73-15,0 0-88 16,0 0-71-16,20-6-207 15</inkml:trace>
  <inkml:trace contextRef="#ctx0" brushRef="#br0" timeOffset="66067.32">21420 16489 706 0,'0'0'225'16,"0"0"-150"-16,0 0-68 16,0 0-7-16,0 0-87 15,0 0-35-15,15-4-190 16</inkml:trace>
  <inkml:trace contextRef="#ctx0" brushRef="#br0" timeOffset="66638.1">21085 16641 188 0,'0'0'272'0,"0"0"-108"16,0 0-78-16,0 0 24 15,0 0 27-15,0 0-58 16,20-55-28-16,-20 55-51 16,0 0 5-16,0 19-5 15,-7 17 18-15,1 18 15 0,-1 9-7 16,7 4-11-16,0 3-7 16,7-7-8-1,24-13 0-15,13-6-16 0,10-17-43 16,6-10-42-16,7-10-47 15,0-7-100-15,0 0-150 16</inkml:trace>
  <inkml:trace contextRef="#ctx0" brushRef="#br0" timeOffset="66903.95">22102 16529 602 0,'0'0'242'0,"0"0"-138"15,0 0-104-15,0 0-9 16,0 0 9-16,0 0 6 16,122 112-4-16,-89-54 6 15,-14-4-4-15,-19 4-4 16,-5-3 22-16,-35-6-12 15,-13-6 3-15,-7-2-13 16,-1-14-89-16,8-19-245 0</inkml:trace>
  <inkml:trace contextRef="#ctx0" brushRef="#br0" timeOffset="72145.45">23248 16557 160 0,'0'0'244'15,"0"0"-72"-15,0 0-45 16,0 0-30-16,0 0-7 15,0 0-43-15,0 0-7 16,0-10-23-16,0 10-4 16,0 0 13-16,0 0-23 15,0 0-6-15,0 0 3 16,0 0-24-16,0 2 18 16,0 10 5-16,0 2 2 15,0-6 0-15,0-4 3 0,0 2-4 16,0-6 0-1,0 0 4-15,0 0 0 0,0 0 0 16,0 0 2-16,0 0 27 16,0-7-24-16,0-13-3 15,0 1-6-15,2-3-11 16,-2 0 8-16,0 4 3 16,0 0 0-16,0 10-5 15,0 4 18-15,0-1 5 16,-2 5-18-16,-7 0-16 15,-5 0 10-15,-1 17 6 16,-3 1 0-16,2 5-1 16,0 4 1-16,6-1 0 0,-2 2 0 15,5 2 4-15,1 2 8 16,6-6-12 0,0 1 0-16,0-8-1 0,0-2 16 15,9-8-20-15,7-5 12 16,1-4 6-16,8 0 16 15,4 0-3-15,0-13-10 16,4-9 8-16,-4-9-24 16,0 3 0-16,-6 2 0 15,-8-2-2-15,-1 6 2 16,-6 5 0-16,-1 5 0 16,-5 5 20-16,-2 3-13 0,0 4 5 15,0 0-12 1,0 0-16-16,0 4-6 0,0 15 6 15,0 1 16-15,0 6 21 16,6 3-19-16,2 0 7 16,3 0 12-16,-3-5-20 15,2-3 12-15,-4-12-13 16,-1 0 0-16,1-9 9 16,3 0-2-16,5 0 4 15,3-9 8-15,1-8-12 16,-4-5-13-16,-3-1 6 15,-3 2-24-15,-3-2 13 16,-3 0-36-16,-2 0 15 16,0 1 28-16,0 4-8 15,0 4 12-15,-11 7 33 0,0 2-27 16,-5 5-3-16,-4 0-3 16,-2 0 0-16,-5 14-2 15,5 8 0-15,2 0-1 16,2 0 3-16,4 0 0 15,6 0-4-15,3-4 4 16,5 0 0-16,0-4-2 16,0-5-3-16,0-4 5 15,9-2 8-15,5-1 20 16,5-2 11-16,6 0-35 16,2-5 2-16,2-13 0 15,0-1-6-15,-2-4-6 0,-2 5-21 16,-6 0 15-1,-1 6 3-15,-3 2 9 0,-5 3 0 16,-1 2-2-16,-5 5 14 16,0 0-21-16,-2 0 9 15,4 8 0-15,-4 15 10 16,-2 0-6-16,0 7 10 16,0-3 2-16,0-10-9 15,0 2-2-15,0-14-5 16,0-1 0-16,0-4 4 15,0 0-1-15,0 0-3 16,2 0 10-16,4 0 1 0,5 0-6 16,5-9-3-16,7-10 1 15,-2-3-6 1,4 0-3-16,-2 1 2 16,-4 2-7-16,-3 6 14 0,-5 8-7 15,-1 1 4-15,-8 1-7 16,0 3 3-16,0 0-20 15,0 12 24-15,-2 5 11 16,0 5-9-16,0-2 15 16,0 1-14-16,0-4-2 15,0-2 12-15,0-7-13 16,0-8 0-16,0 0 2 16,0 0 9-16,0 0-11 0,0 0 2 15,9 0 2 1,7-23-8-16,3-3-6 0,4 1-17 15,-3 0 21-15,-2 4-16 16,-2 2 20-16,-3 12 4 16,-6 2 0-16,-3 5 38 15,-2 0-40-15,3 0 0 16,1 12 0-16,1 12 9 16,5 3 9-16,-4-1-18 15,3-3 5-15,1-5-11 16,-2-1-39-16,4-13-81 15,-3-4-67-15,2 0-202 16,1-13-177-16</inkml:trace>
  <inkml:trace contextRef="#ctx0" brushRef="#br0" timeOffset="72420.3">24295 16433 495 0,'0'0'318'0,"0"0"-138"15,0 0-54-15,0 0-14 16,0 0-65-16,0 0-33 16,7-18-12-16,-2 22-2 15,-3 18 0-15,-2 18 11 16,0 14-6-16,-10 12 8 16,-16 16-12-16,-5 11 6 15,-3 5-3-15,0 1-4 16,1-6 0-16,2-5-4 15,6-7-11-15,4-9-22 0,7-17-28 16,7-8-97-16,7-19-2 16,0-11-125-16,0-17-184 15</inkml:trace>
  <inkml:trace contextRef="#ctx0" brushRef="#br0" timeOffset="72694.84">24295 16682 572 0,'0'0'249'0,"0"0"-125"15,0 0-71-15,0 0 17 16,0 0-65-16,0 0 3 16,112-37-14-16,-88 57 6 15,-7 6 0 1,-9 1-8-16,-8-5 8 0,0 5 0 15,-20-4 22-15,-16-2 6 16,-2 2 17-16,0-5-36 16,9-8-4-16,11-3-5 15,9-2-75-15,9-5-124 16,0-5-270-16</inkml:trace>
  <inkml:trace contextRef="#ctx0" brushRef="#br0" timeOffset="73863.68">24739 16691 369 0,'0'0'307'16,"0"0"-239"-16,0 0-34 15,0 0 31-15,0 0-45 16,0 0 2-16,0 0-11 15,0 0-10-15,0-8 26 16,0 2 16-16,0-8-42 16,0 2 4-16,0-2 4 15,-2 1-9-15,-3 1 9 0,-1 1-9 16,-2 3 14-16,4 4 10 16,0 2 14-16,-1 2-22 15,-1 0-11-15,-4 0-3 16,-5 14-2-16,-3 9 0 15,1 4 0-15,-2 5 2 16,4 3 9-16,6-4 11 16,2-4-19-16,7-9 0 15,0-10-3-15,0-6 6 16,0-2 6-16,0 0-3 16,7-2 0-16,11-21-9 15,7-3-18-15,-2-1 5 16,2 0-10-16,-4 10-29 15,-1 0 50-15,-5 11 0 0,-1-2 2 16,-5 8 24-16,-1 0-23 16,-3 0 0-16,1 22 17 15,1 9 18-15,2 5 7 16,0-4-25-16,5-6-5 16,1-4 8-16,3-12-20 15,-1-6 20-15,-3-4-9 16,1 0-9-16,-1-9 19 15,1-12-19-15,1-7 0 16,5-8-4-16,-2 0 1 16,2-3-27-16,-1 3-7 0,-5 5 9 15,-6 4 25-15,-5 5 5 16,-1 8 10-16,-3 8 34 16,0 6-24-1,0 0-2-15,-7 0-23 0,-13 14-1 16,-4 9-6-16,7-2 7 15,13-1 0-15,4 0-6 16,0-2-6-16,0-4 5 16,16-3-7-16,4 1-15 15,0-7 25-15,0 3-13 16,-4 1-23-16,-5-4 35 16,-4-5-25-16,-7 5 30 0,2-5-2 15,-2 0-2-15,0 0 4 16,0 7 4-16,0 3-2 15,0 8 37-15,2 0-24 16,2-1-5-16,1 1-3 16,-1-12 0-16,1-3-3 15,2-3 1-15,4 0 6 16,5 0 53-16,5-3-63 16,4-15 8-16,2 0-8 15,-2-5 9-15,1 2-20 16,3-2 6-16,-2 0-21 15,2 0 25-15,-5-3-33 16,-1 0 12-16,-7-2 19 16,-3 3-4-16,-7 2 4 0,-6 5 2 15,0 4 0-15,0 2 10 16,0 6-10-16,-4 2 0 16,-9 4-2-16,-1 0-13 15,-1 0 14-15,-3 0-3 16,5 10 4-16,1 11-11 15,3-4 15-15,7 12-4 16,2-8 35-16,0 5-22 16,9-8 12-16,20 0-16 15,6-4 3-15,6-9 14 16,1-5-26-16,-2 0-6 0,-7-11-32 16,-8-10-99-1,-9-10-27-15,-12-1-112 0,-4-2-322 16</inkml:trace>
  <inkml:trace contextRef="#ctx0" brushRef="#br0" timeOffset="75245.52">26440 16447 142 0,'0'0'189'0,"0"0"-80"16,0 0-20-16,0 0-49 16,0 0-30-16,0 0-6 15,12-6 26-15,-8 6 26 16,-4 4-26-16,0 6 18 16,0 2 6-16,0 6-4 15,0-4 11-15,-6 0-41 16,4-2-7-16,0-6 4 15,2-2-11-15,0 1-2 16,0-5-2-16,0 0 8 16,0 0 26-16,0 0-2 15,-2 0 4-15,-2-11-32 0,-3-1 2 16,-3 3-13-16,4-8 5 16,-3 7-2-16,3-4-9 15,-1 6 11-15,0 4 0 16,3 4 16-16,-5 0-16 15,-3 4 0-15,-3 18-9 16,-3 5 7-16,1 5-5 16,1 3 7-16,7-5 0 15,2 2-3-15,3-6 9 16,4-6-6-16,0 1 0 16,0-7-3-16,0-4 3 15,0-2 0-15,2-4 1 16,9-4 0-16,5 0 11 15,-1 0-19-15,6-14 7 0,-4-7-43 16,3-2-25-16,-1 0 3 16,-4-3 62-16,-1 8-9 15,-1-4 17-15,-1 4-5 16,2 4 5-16,-3 0-3 16,-1 10 31-16,-4 1-8 15,-1 3-6-15,-3 0-2 16,-2 0-11-16,0 0-8 0,0 0 2 15,0 0 0 1,0 14 15-16,0 3 3 16,0 5-4-16,0 4 4 0,0 2-18 15,0 2 12-15,0-3-12 16,0-8 5 0,0-6 3-16,0-5-8 0,6-7 0 15,3-1 17-15,5 0-9 16,4-1 8-16,1-22-16 15,6 1-12-15,-2-4-10 16,-2-2-44-16,-3 2 16 16,-7 0 46-16,-1-1-3 15,-6 10 7-15,1 8 29 16,-3 4 5-16,0 5 29 16,0 0-43-16,0 0-15 0,2 0-5 15,6 14 1 1,1 12 12-16,3 0 11 0,-1 0-12 15,0 3 8-15,-2-3-15 16,-2-9-5-16,-2-2 12 16,-3-8-7-16,-1-5-5 15,-1-2 7-15,0 0-6 16,3 0 23-16,1-9-17 16,3-14-6-16,-2-3-1 15,0-2-31-15,-3-8-7 16,0 1 8-16,-2 4 16 15,1 4 14-15,-1 14 16 16,0 5 35-16,0 6 14 16,-2 2-50-16,2 0-9 15,4 0-6-15,-2 4-7 0,2 15 5 16,1-7 2-16,2 3-20 16,2-1-39-16,4-2-78 15,8 2-41-15,4-6-84 16,6-5-136-16</inkml:trace>
  <inkml:trace contextRef="#ctx0" brushRef="#br0" timeOffset="75833.79">27237 16571 163 0,'0'0'209'0,"0"0"-42"16,0 0 38-16,0 0-72 16,0 0-12-16,0 0-68 15,31-90-20-15,-31 82-13 0,-2 2-20 16,-11 1 12-16,-7 5-12 15,-3 0 0-15,0 0-6 16,-4 11 14-16,2 11-8 16,5 3 16-16,2 9-14 15,11-5 15-15,5 0-17 16,2-8 7-16,0-7 1 16,2-5-2-16,5-6-4 15,4-3-2-15,2 0 0 16,5-8 20-16,1-10-14 15,-2-3-3-15,1-4 5 16,-3 4-4-16,-1 2-4 0,1 3 0 16,-3 5 4-16,-3 8 4 15,-5 3-7 1,0 0 0-16,1 0-2 0,0 12-1 16,-3 16 2-16,-2 4 13 15,0 12-12-15,0 9 25 16,0 5-16-16,-5 2-8 15,-4 2 13-15,-2-4-9 16,-5-6-6-16,1-6 0 16,-1-10 5-16,-1-1-6 15,1-13 1-15,3-13 0 16,1 0-1-16,3-5 8 16,5-4-7-16,-2 0 15 0,-2-4 0 15,0-18 4 1,-1-9-15-16,5-1 4 0,4-8 22 15,0 0-28-15,0-4 3 16,6 3-5-16,19 0-1 16,10 1-3-16,5 0-10 15,5 1-25-15,-3 7 10 16,-4 6-64-16,-5 6-109 16,-4-1-124-16</inkml:trace>
  <inkml:trace contextRef="#ctx0" brushRef="#br0" timeOffset="76433.43">28049 16218 84 0,'0'0'401'16,"0"0"-199"-16,0 0-19 15,0 0-20-15,0 0-66 16,0 0 7-16,-2-53-55 0,2 53-27 16,2 0-2-16,4 7-20 15,1 33 0 1,0 24 20-16,-7 16-13 0,0 19 17 16,0 3-24-16,0 11 3 15,-14-4 8-15,-3 4-11 16,-1-11 0-16,-2-12 0 15,-2-13 0-15,2-15-2 16,-3-15-31-16,4-10-28 16,5-15-15-16,3-12-118 15,9-10-41-15,2 0-146 16</inkml:trace>
  <inkml:trace contextRef="#ctx0" brushRef="#br0" timeOffset="76744.25">28038 16370 509 0,'0'0'243'0,"0"0"-160"16,0 0-41-16,0 0 15 15,0 0-53-15,0 0-1 16,125 17-5-16,-90 7 4 15,-10 1-4-15,-12-2 4 16,-9 3 9-16,-4-8 39 16,0 4-9-16,-23-4 13 15,-14 0 23-15,-7 0-41 0,-1 1 4 16,3-5-34-16,11-2-4 16,8-3-4-16,15-5-68 15,8-4-113-15,0 0-1 16,15-8-221-16</inkml:trace>
  <inkml:trace contextRef="#ctx0" brushRef="#br0" timeOffset="77113.79">28327 16513 685 0,'0'0'187'0,"0"0"-97"16,0 0 35-16,0 0-36 15,0 0-49-15,0 0-22 16,56-14-18-16,-35 14 0 16,-4 0-5-16,1 9 9 15,-1 8-7-15,0 7 3 16,-2 6 0-16,-6 3-11 16,-2-4 11-16,-7 0 0 15,0-12-6-15,0 0 10 16,-2-7-4-16,-12-3 14 15,-1-7-10-15,4 0 24 16,1 0-14-16,4 0 7 0,6-12 26 16,0-15-43-16,0-14 9 15,16 1-13-15,10-4 4 16,3 4-12-16,2 4 4 16,-2 10-40-16,-2 4-35 15,0 12-140-15,-3 10-198 16</inkml:trace>
  <inkml:trace contextRef="#ctx0" brushRef="#br0" timeOffset="77512.56">28794 16513 225 0,'0'0'513'0,"0"0"-336"15,0 0-139-15,0 0 12 0,0 0-46 16,0 0 14-16,15 14-16 15,1-10-2-15,-1 0 0 16,-4-4 17-16,-1 0-16 16,0 0 13-16,1-6-1 15,5-6-7-15,-1-2-6 16,1-4 0-16,1 0-5 16,-7 0-4-16,1 2-22 15,-4 6 5-15,-2-2 4 16,-1 5 19-16,-4 4 3 15,0 3 2-15,0 0 9 16,0 0 11-16,-18 0-19 16,1 0 11-16,-6 3 21 15,5 16-7-15,3 5 19 0,1 6-6 16,5 1-13-16,9 1 14 16,0-6-40-16,7-3 7 15,24-5-9-15,10-10 0 16,5-4-28-16,-1-4-90 15,-1-7-82-15,-6-16-187 16</inkml:trace>
  <inkml:trace contextRef="#ctx0" brushRef="#br0" timeOffset="77978.29">29235 16481 157 0,'0'0'208'0,"0"0"-46"16,0 0 3-16,0 0-6 15,0 0-62-15,0 0-6 0,31-45-14 16,-31 40-25-16,0-3-21 15,-6-4-17-15,-13 5-10 16,4-5-4-16,-3 7 0 16,5 1 4-16,-3 4-5 15,1 0 1-15,-3 5-5 16,0 22-4-16,2 3 6 16,8 2 3-16,3-1-2 15,5-8-9-15,0 0 11 16,2-11 8-16,11-3-4 15,3-9 21-15,2 0-25 16,2-9 23-16,1-14-23 16,2-12-11-16,2-6 6 0,0-3-30 15,-1-4-16-15,-4-7 48 16,-4 1-27-16,-1 0 30 16,-3 7-1-16,-4 10 5 15,-1 15-9-15,0 10 10 16,-7 10-5-16,0 2 3 15,0 0-3-15,0 6-6 16,0 20 6-16,0 10 22 16,-3 16 21-16,3 8-20 15,0 7-14-15,0-5 14 16,0-8-15-16,8-10-5 16,9-8-3-16,3-10-85 0,14-16-107 15,5-6-361-15</inkml:trace>
  <inkml:trace contextRef="#ctx0" brushRef="#br0" timeOffset="78434.03">30084 16156 601 0,'0'0'246'0,"0"0"-72"15,0 0-69-15,0 0-24 16,0 0-27-16,0 0-52 16,27-28 8-16,-18 60-7 15,-5 16 15-15,-4 20 24 16,0 17-36-16,-15 9 11 0,-10 8-8 15,-4 4 1-15,2-2-8 16,8-11-2-16,3-7-7 16,11-12-16-16,5-15-85 15,0-19-125-15,7-17-228 16</inkml:trace>
  <inkml:trace contextRef="#ctx0" brushRef="#br0" timeOffset="78752.91">30126 16469 505 0,'0'0'315'0,"0"0"-227"16,0 0-25-16,0 0-1 15,0 0-29-15,0 0-19 16,97-79-13-16,-68 79-1 15,0 21-2-15,-5 9-2 16,-6 6 4-16,-10 4-6 16,-8 0 6-16,0 1 0 15,-15-10 10-15,-14-1-3 16,0-6 9-16,2-3-9 16,3-11-2-16,5-6-5 0,11-4-14 15,1-4-20 1,7-19-37-16,0-12-201 0,0-2-197 15</inkml:trace>
  <inkml:trace contextRef="#ctx0" brushRef="#br0" timeOffset="79384.56">30377 16387 480 0,'0'0'148'0,"0"0"-95"16,0 0 3-16,0 0 12 15,0 0 16-15,0 0-38 16,71 68 1-16,-51-42-28 16,-1 1 3-16,0-6-5 0,-4-1-13 15,-4-3 2 1,-2-8-6-16,-5-1 0 0,-4-5 9 16,0-2-4-16,0-1 16 15,0 0 28-15,0 0-26 16,0 0 24-16,-6 0-24 15,-3 0-12-15,5-8 32 16,2-5-28-16,2-6-13 16,0 1 5-16,0-3-7 15,13 2 0-15,11-1-10 16,3 1-2-16,5 5 8 0,-3 5-12 16,-4 1-1-1,2 8 7-15,-6 0-50 0,-5 0 30 16,-1 0 2-16,-4 0 27 15,-2 8-11-15,-2 1 12 16,-3 2 0 0,0 1-5-16,3 2 16 0,0-2-11 15,2 2 1-15,-3-5 0 16,1 0 8-16,-4-6-7 16,1-3-2-16,3 0 24 15,1 0-24-15,4-7 19 16,-1-11-13-16,-5-4-6 0,-6-4 2 15,0-2-2 1,0-3-9-16,-20 8 3 0,-6 1-8 16,-8 11 13-16,-4 11-1 15,3 0-3-15,4 14 3 16,6 15 2-16,14-3 0 16,11 2 1-16,0 2 7 15,6-8-16-15,19 0-4 16,9-8-69-16,-1-6-109 15,-2-8-186-15</inkml:trace>
  <inkml:trace contextRef="#ctx0" brushRef="#br0" timeOffset="79808.31">30996 16223 671 0,'0'0'260'15,"0"0"-102"1,0 0-20-16,0 0-33 0,0 0-90 15,0 0-3-15,11-49-24 16,0 69-2-16,-2 12 14 16,-3 8 0-16,-6 10 7 15,0-1-6-15,0 1-1 16,0 2 0-16,-6 1 0 16,-3-7 8-16,1-14-8 15,0-6 0-15,2-17 0 16,2-5-7-16,1-4 7 15,3 0 0-15,0 0 24 16,0 0-24-16,0-13 0 16,18-10-4-16,6-3-35 0,3 5 39 15,4-4-23 1,3 9-3-16,-3 6 19 0,0 6-2 16,-4 4 8-16,-9 0-10 15,-7 0-14-15,-11 9 24 16,0 8-8-16,-15-2 9 15,-18-1 41-15,-6-2-30 16,-3-3 3-16,-5-1-14 16,5-8-16-16,4 0-19 15,9 0-166-15,15 0-244 16</inkml:trace>
  <inkml:trace contextRef="#ctx0" brushRef="#br0" timeOffset="81502.33">22759 17718 94 0,'0'0'246'0,"0"0"-163"16,0 0-56-16,0 0 32 15,0 0-10-15,0 0 34 16,9 0-14-16,-7 0-24 15,0 0 25-15,-2-4-4 16,0-6-36-16,0-3 8 0,0-8-32 16,0 3 5-16,-8-1 13 15,-6 2-16-15,1 3-5 16,2 6 10-16,-3 1 17 16,1 4-1-16,1 3-13 15,-5 0-14 1,-1 0-2-16,-1 3-14 0,-4 22 13 15,5 1-8-15,3 6 9 16,5 6 4-16,4-2-4 16,3 1 0-16,3-2 0 15,0-5 4-15,0-6 1 16,0-7-5-16,0-7 2 16,0-10-8-16,0 4 8 0,3-4-2 15,5 0 17 1,6-14-14-16,1-12 4 0,1 4-7 15,3-5-10-15,-2 3 6 16,1-2-18-16,-3 4 22 16,-1 8-4-16,-5 6 8 15,-1 4-9-15,-6 4 4 16,4 0-9-16,0 0 6 16,3 16 4-16,0 3 8 15,0 13 21-15,0-1-20 16,-3-1 14-16,1-2-22 15,-3-10 0-15,1-9 6 16,-3-5-4-16,-2-4-3 16,5 0 32-16,1-4-19 15,5-23 35-15,7-9-48 16,1 0-6-16,0 0-1 0,3 6-32 16,-3 6 7-16,-2 7 29 15,-1 0 6-15,-3 11 0 16,1 6-3-16,1 0 0 15,3 0 3-15,-3 18 4 16,-1 14 19-16,-5 4 30 16,-5 0-38-16,-2-2 12 15,-2-10-22-15,3-6-4 16,-3-14 6-16,2 0-8 0,-2-4-2 16,0 0 15-1,0 0-8-15,0 0 11 0,4-21-11 16,3-8-3-16,6-7-8 15,3-3 0-15,4 4-10 16,2 7 12-16,-3 2-10 16,-4 16 12-16,-4 5 4 15,2 5-3-15,0 7-2 16,1 27 1-16,-1 16 0 16,1-2 17-16,-1 7-17 15,1-11-16-15,1-8-57 16,6-8-96-16,-6-20-54 15,1-8-265-15</inkml:trace>
  <inkml:trace contextRef="#ctx0" brushRef="#br0" timeOffset="82033.26">23470 17754 276 0,'0'0'310'0,"0"0"-175"15,0 0-33-15,0 0 3 16,0 0-30-16,0 0-51 15,31-18-5-15,-31 14 25 16,0 4-3-16,0-2 26 16,0-2-15-16,0-8-14 15,-6 2-32-15,-7-3-6 16,-3 8 0-16,-5 1-6 16,2 4 2-16,-4 0 2 0,3 0-4 15,1 9-1 1,3 14-1-16,3 7 1 0,5-2 7 15,6 2-8-15,2-2 8 16,0-10-2-16,0-5 1 16,7-8 1-16,9-5 20 15,4 0-14-15,-1 0 6 16,6-20 6-16,0-14-18 16,-1-2-3-16,1-8-6 15,-3 3-8-15,-2-5 15 16,-4-1-14-16,-5-3 14 15,-7-3-10-15,-4 3 17 16,0 6-5-16,0 12 0 16,0 14 0-16,0 15 15 0,0 3-15 15,0 0 0 1,0 0-3-16,0 17-20 0,0 12 23 16,2 9 24-16,1 3-15 15,-1 3 18-15,0-3-27 16,0-1 0-16,-2 0 8 15,3-1-8-15,2-2-14 16,1-2-71-16,5-8-136 16,9-13-188-16</inkml:trace>
  <inkml:trace contextRef="#ctx0" brushRef="#br0" timeOffset="82966.17">24699 17744 111 0,'0'0'137'0,"0"0"-116"16,0 0-14-16,0 0 18 15,0 0 71-15,0 0 25 16,13-40 37-16,-13 40-42 16,0 0-37-16,0 0-23 15,0 0-37-15,0 0-2 16,0 0-17-16,0 0 4 16,0 0-6-16,0 0 2 0,0 0 0 15,0 0 18 1,0 0-18-16,0 0 8 0,0-8 5 15,0 3-1-15,0-9 3 16,-2 2-15-16,-7-1 2 16,3-1 3-16,-4 4 0 15,-1-2-5-15,5 2 8 16,-4 6-1-16,4 0 22 16,1 4-5-16,1-4-20 15,0 4 2-15,-6 0-6 16,-3 0 0-16,-3 4 0 15,1 8-2-15,-5 2 0 16,2 0 2-16,-2 4 0 16,0 3 14-16,4 2-13 0,3 3 4 15,4 2-5 1,2-6 7-16,5 0-9 0,2-8 2 16,0 1 0-16,0-8 0 15,0-7 6-15,0 0-6 16,2 0 5-16,11 0-3 15,3 0 30-15,4-14-32 16,0 1 4-16,3-4-1 16,-6-4-3-16,3 1-17 15,-3 1-10-15,-2-3-10 16,-1 0 35-16,-6 6 1 16,-4 6 1-16,1 2 9 15,-5 8-1-15,2 0 20 0,-2 0 4 16,0 0-32-16,0 0 3 15,2 0-3-15,0 0-2 16,4 13 2 0,-2 4 4-16,5 12 6 0,-3 0-10 15,4 3-4-15,-2-2-20 16,3-2-56-16,1-5-56 16,1-15-115-16,2-8-167 15</inkml:trace>
  <inkml:trace contextRef="#ctx0" brushRef="#br0" timeOffset="83283.85">24814 17670 447 0,'0'0'224'16,"0"0"-69"-16,0 0-23 15,0 0-21-15,0 0-49 16,0 0-61-16,23-46-2 16,-12 50-4-16,2 13 5 15,0 8 3-15,1 1 2 16,-3 4 5-16,3-2-10 15,-3 2 0-15,-3-7 3 16,0-10 5-16,-6-3-8 16,-2-10 0-16,0 0 5 15,0 0 34-15,0-3 27 16,4-22-2-16,3-11-51 16,-1 0-12-16,1-3-1 15,0 4 0-15,-5 3-9 16,3 10-9-16,-3 7-29 0,0 8-58 15,0 7-11-15,0 0-104 16,5 4-252-16,0 10 208 16</inkml:trace>
  <inkml:trace contextRef="#ctx0" brushRef="#br0" timeOffset="84092.17">25181 17686 107 0,'0'0'634'16,"0"0"-516"-16,0 0-49 16,0 0-11-16,0 0-53 0,0 0-5 15,59-21 0 1,-41 26-6-16,-2 7 9 0,-3-8-3 16,0 1 0-16,1-5 5 15,-3 0-2-15,3 0-1 16,-4 0 4-16,-1-5 51 15,1-7-49-15,-6-2 10 16,-2-1-16-16,-2-2 5 16,0 1-14-16,0 6-12 15,-9-5-5-15,-9 8 20 16,0 2-5-16,-4 5 9 16,0 0 0-16,-1 0 7 15,4 5-5-15,1 9 6 0,7 8-3 16,3 0 28-1,4 8-23-15,4-2 8 0,0 2 10 16,0-2-20-16,0-6 16 16,10-8-16-16,7-2-1 15,6-12 36-15,1 0-33 16,3 0 4-16,-5-21-4 16,-2-2-4-16,-5-3-12 15,-3 5-8-15,-8-4-10 16,-2 7 24-16,1 0-24 0,-3 6 24 15,2 2 1 1,-2 6 6-16,2-1 0 0,-2 5 3 16,0 0-7-16,2 0 8 15,-2 0-11-15,2 0-1 16,0 0-2-16,2 11 6 16,0 15 10-16,-2 9 3 15,0 6-11-15,0 8 23 16,0 16-25-16,5 4-3 15,-1 1 1-15,2 2 8 16,-2-7-10-16,-4-10 1 16,-2-4 0-16,0-12 5 15,0-8-4-15,0-7-1 16,-6-9 0-16,-6-4-3 16,4-3 3-16,1-6-10 0,-1-2 1 15,-4 0 1-15,1-18 8 16,-3-18 0-16,5-8 3 15,7-11 2-15,2-3-8 16,0-4 3-16,2 0 0 16,19 1-6-16,6 10-9 15,0 6-21-15,4 13 9 16,-3 6-31-16,-1 6-52 16,2 4-128-16,-3 6-205 15</inkml:trace>
  <inkml:trace contextRef="#ctx0" brushRef="#br0" timeOffset="85896.49">26691 17660 320 0,'0'0'120'16,"0"0"-86"-16,0 0-34 0,0 0-2 16,0 0 2-16,0 0 40 15,0 5-1-15,0-5-18 16,0 0 5-16,0 0 68 16,0 0-12-16,0 0-5 15,0 0 9-15,0 0-27 16,0-9-4-16,0-9-49 15,0 4-5-15,0 0 4 16,0-2-5-16,-2 6 0 16,-7-2 12-16,-1 1-12 15,-2 4 18-15,-1 1-1 16,-3 6-12-16,1 0 8 16,-6 0-13-16,1 0 0 0,-4 24-2 15,-1 6-3 1,3 6 5-16,4 0 0 0,5 4 0 15,6-5-5-15,5-3 9 16,2-11-4-16,0-7 7 16,0-3-2-16,0-9-5 15,0-2 3-15,9 0-2 16,11-21 6-16,4-11-7 16,-2 0-31-16,3 2-18 15,-2 2-11-15,-4 2 48 16,-1 4 10-16,-2 3 2 15,-5 10 11-15,-4 1 4 0,-3 8 21 16,0 0-16 0,2 0-20-16,2 10 0 0,3 16 50 15,3 1-21 1,-1-1 12-16,1 1-31 0,1-1-5 16,-4-12 2-16,-2-3 0 15,-2-8-3-15,1-3 4 16,4 0-4-16,5-3 17 15,4-22-21-15,-2-5-34 16,4 2-9-16,-5 2-15 16,-1 8 37-16,-1 4 19 15,-5 5 3-15,1 6-1 16,-6-1 9-16,3 4 7 16,-3 0 12-16,6 0-26 15,-1 4 19-15,-2 4 4 0,0 10-25 16,-4-4 18-16,-1 4-14 15,-4-1 0-15,2-4 6 16,-2-3-4-16,0-6-6 16,0-4 0-16,0 0-2 15,0 0 1-15,0 0 1 16,0 0 0-16,0 0-1 16,0-14-43-16,0-4 5 15,0 2 18-15,-2 2 11 16,-5 0 7-16,1 5 3 15,-2 0 0-15,6 9 29 16,-2 0-6-16,0 0 0 0,-5 0-23 16,-3 6-1-16,-1 16-3 15,-1 0 4-15,4 8 0 16,3-2 12-16,5 6-8 16,2 2 3-16,0 1-6 15,0-2 0-15,15-8 0 16,3-9 0-16,3-8-1 15,2-10 23-15,0 0-18 16,2-14 14-16,-1-18-19 16,-2-3-8-16,-2-6 8 15,1-4-15-15,-4-3 12 16,-3 2-6-16,-3-3 12 16,-5 2-3-16,0 4 0 15,-2 9 4-15,-4 12-2 16,2 13 11-16,0 4-1 0,-2 5 17 15,2 0-28-15,-2 0 4 16,0 0-5-16,0 0-8 16,2 0 6-16,1 0-8 15,-1 14 10-15,-2 16 10 16,0 3-5-16,0 3 8 16,0 4-13-16,0 0 4 15,0 4-5-15,0 0 1 16,-5 0 0-16,5-4 5 15,0-8 0-15,0 0-8 16,0-9 3-16,0-9-29 16,0-6 5-16,-2-5-38 0,2-3-55 15,0 0-1 1,-2 0-81-16,0-17-59 0,-2-5-147 16,-4-1 405-16,4 5 25 15,0-4 189-15,1 0 53 16,3 0-52-16,0 4-66 15,5 0-50-15,13 4-17 16,7 0-31-16,4-1-5 16,-1 0-26-16,3 1-8 15,-4 2 14-15,-2 2-26 16,-5 2 13-16,-5 1-13 16,-3 0 8-16,-4 7-14 15,-1-5 6-15,-5 5-38 0,-2 0-13 16,0 0-117-16,0 0-55 15,-9 12 55-15,-11 8-161 16,-2-8-21-16</inkml:trace>
  <inkml:trace contextRef="#ctx0" brushRef="#br0" timeOffset="87159.77">27307 17723 11 0,'0'0'148'0,"0"0"8"16,0 0 58-16,0 0-21 15,0 0-65-15,0 0-46 16,-10 21-54-16,6-7 3 15,-2 9 6-15,4 4-24 16,-1-1 34-16,1 5-20 0,2-8-8 16,0 0 16-16,0-5-33 15,0-11 4-15,2 2-3 16,7-9 3-16,4 0 10 16,7-4 11-16,3-22-17 15,2-6-6-15,4-3-4 16,0-1-15-16,-3 5-5 15,-2-1 1-15,-3 1 17 16,-8 13 2-16,-4 0 0 16,-2 10 27-16,-3 4-21 15,-2 4 11-15,0 0-17 16,-2 0-8-16,0 0 7 16,0 0-11-16,0 4 7 15,0 13 5-15,0 6 9 16,0-1 6-16,0 8-9 0,-2-1-4 15,2 5 7-15,0-7-9 16,0-5 0-16,0-8 7 16,4-5-3-16,6-9-4 15,-1 0 13-15,1 0-12 16,7 0 15-16,-4-18-16 16,3-4-11-16,1-5 5 15,-1 1-33-15,1-1 17 16,-1 0 15-16,-1 5 0 15,-3 1 7-15,-3 1 1 0,-3 6 18 16,-1 7 15-16,-2 2-28 16,-1 5 21-16,-2 0-10 15,0 0-12 1,0 0-6-16,2 0 1 0,0 0 0 16,5 17 7-16,-1 9 4 15,3-2-5-15,7-2-4 16,-3-4 3-16,3 0-4 15,2-6-1-15,-3 2-14 16,6-10 5-16,0-4-31 16,2 0-3-16,1 0-26 15,-3-18-8-15,-2-8 24 16,-3-1 42-16,-7 1 11 16,-5-1 26-16,-4 1-12 15,0 6 15-15,0 3-1 0,0 8-11 16,-2 4 12-1,-9 5-21-15,0 0-5 0,-5 0-6 16,0 23-10-16,1 3 13 16,-1 2 8-16,3 2-7 15,5-2 22-15,2-1-16 16,4-6-5-16,2-3 2 16,0-8-2-16,0-6-2 15,0-4 0-15,0 0-13 16,0 0 11-16,5-5-1 15,11-16-27-15,0 8 25 16,-1 2-9-16,-1 3 14 0,-1 4 1 16,-5 4 1-16,2 0 33 15,3 0-15-15,3 12 2 16,3 2 23-16,2 0-23 16,1 1-2-16,-2-12-3 15,-2 1-16-15,-5-4 11 16,1 0-10-16,-1-14 5 15,3-11 6-15,-1-1-13 16,1-7-17-16,-3 1 10 16,3 2-14-16,-5-2 20 15,-3 0-13-15,2-6-3 16,-8 2 12-16,0-1-3 16,-2 5 8-16,0 2 5 15,0 13 3-15,0 6 3 16,-4 8 5-16,2 3-11 0,-1 0-5 15,-2 0 0-15,1 0-5 16,-2 7-1-16,1 7-4 16,3 4 10-16,2 4 0 15,0 5 0-15,0 5 31 16,0 3-30-16,0 6 2 16,7-1 12-16,8 4-13 15,3-4 5-15,4-8-7 16,1-2 0-16,3-16 1 15,3-8-1-15,4-6-21 16,6 0-28-16,3-20-191 16,5-6-348-16</inkml:trace>
  <inkml:trace contextRef="#ctx0" brushRef="#br0" timeOffset="87572.61">28992 17610 84 0,'0'0'503'16,"0"0"-304"-16,0 0-28 16,0 0-13-16,0 0-33 15,0 0-77-15,-7-49-20 16,7 49-9-16,0 0-19 16,0 0-2-16,0 11-10 15,0 19 12-15,-8 18 6 16,-4 10-3-16,1 10-3 15,3 9 8-15,-4 6-1 16,-3-2-7-16,-1-5 0 0,-5-6-10 16,4-16-14-16,1-8-46 15,3-9-66-15,11-12-54 16,2-6-205-16</inkml:trace>
  <inkml:trace contextRef="#ctx0" brushRef="#br0" timeOffset="88208.31">28921 17628 440 0,'0'0'161'0,"0"0"-62"0,0 0 14 15,0 0-47-15,0 0-46 16,0 0-18-16,82-48-3 16,-66 48 1-16,-6 0 0 15,0 7 24-15,-3 0-18 16,-7-3 11-16,0 4-17 16,0-2 6-16,0 6 7 15,0-3 7-15,-17 3-2 16,-2-1 14-16,-1-2-28 15,4-4 13-15,1-5-11 0,6 0-5 16,1 0 18-16,6-2-6 16,2-16 7-1,0-8-12-15,12 0-8 0,10 0-21 16,2 2-2-16,-3 5 6 16,-1 7 17-16,-5 3 11 15,-4 4 18-15,3 1 31 16,4 4-26-16,2 0-3 15,4 0-12-15,1 14-12 16,0 4 11-16,-2 5-18 16,0-2 0-16,0 2 8 15,-3 7-2-15,-7-6-2 16,-5 1-4-16,-8-11 1 0,0-1 0 16,0-3 6-1,-2-6-3-15,-6 1 27 0,1-5-19 16,3 0 8-16,1 0 4 15,1 0-17-15,2-5 19 16,0-13-16-16,2-14-10 16,20-8-1-16,3 6-22 15,0 1-6-15,-6 8-51 16,-1 6-110-16,1 14-25 16,-2 1-268-16</inkml:trace>
  <inkml:trace contextRef="#ctx0" brushRef="#br0" timeOffset="89424.28">29600 17552 170 0,'0'0'548'0,"0"0"-366"0,0 0-46 15,0 0-35-15,0 0-50 16,0 0-27-16,3 0-24 16,-3 0 0-16,0 0-1 15,0 0 1-15,0 0 0 16,0 0 0-16,0 0-1 15,0 2-4-15,0-2 5 16,0 0 0-16,0 0-7 16,0 0-6-16,0 4 3 15,-13-1 6-15,-6 2 8 16,0-1-3-16,3-4-1 16,0 2-5-16,9-2 1 15,5 0-34-15,2 0 8 16,0 0 2-16,0 0-31 0,2 0 52 15,8 0 6-15,1 0 1 16,-5 0 26-16,-2 0 7 16,-1 0 10-16,-3 0-4 15,0 0-17-15,5 0 3 16,-1 0-16-16,5 0-7 16,-1-2 6-16,-3-2-5 15,0 4 0-15,-3-5 7 16,-2 5-10-16,0 0 24 15,0 0-14-15,0 0 8 16,0 0 6-16,0 0-18 16,0 0-6-16,0 0 0 0,0 5-15 15,0 16 13 1,-2 8 1-16,-8 0 1 0,2 8 4 16,8-5 5-16,0-2-9 15,0-5 0-15,13-6 0 16,7-12 4-16,3-7-2 15,-1 0 1-15,-4-19-3 16,-8-8-9-16,-7-8 1 16,-3-5-23-16,0-1-22 15,-18 6 31-15,-4 7 6 16,-3 6 16-16,8 10 5 0,1 5-5 16,9 4 24-1,5 3-20-15,2 0-4 0,0 0-8 16,0 10 8-16,2 8 16 15,14 0 20-15,4-6-35 16,2 2 12-16,3-6-12 16,2-2 9-16,-2-6-20 15,-4 0 3-15,-1 0-27 16,-4 0 29-16,-5-18-17 16,0-1 5-16,-2-2 17 15,3-4-4-15,-2-1 2 16,2 4 4-16,-1 5 5 15,-3 2 27-15,-1 3-32 16,-2 7 28-16,-3 0 0 0,1 1-21 16,-3 4 11-16,0 0-19 15,0 0 3-15,0 0-8 16,0 18-5-16,0 12 9 16,0 2 5-16,0 5 1 15,0-2-3-15,-3 0-3 16,-2-3 2-16,3-6-1 15,-2-3 4-15,-1-10-5 16,1-3 0-16,2-1 8 16,0-9-14-16,0 0 7 15,2 0-1-15,0 3 3 16,0-3 7-16,0 0-10 16,0 0 0-16,0 0 6 15,0 0 1-15,0 0-2 16,0 0 3-16,0-8 3 0,0-6-11 15,6-4-4-15,14-3 0 16,4 1-18-16,3 3 14 16,0 1-1-16,2 6 9 15,-2 6-9-15,0 0 7 16,-5 4 2-16,-7 0 0 16,-3 0-13-16,-8 0 8 15,-4 18-8-15,0 3 13 16,-20 2-2-16,-22-2 13 15,-16-7-9-15,-16-9 2 0,-13-5-4 16,-11 0-10 0,-6 0-103-16,-4-14-115 0,10-3-249 15</inkml:trace>
  <inkml:trace contextRef="#ctx0" brushRef="#br0" timeOffset="89915.82">28892 17682 32 0,'0'0'395'0,"0"0"-241"0,0 0-36 16,0 0-21-16,0 0-35 15,0 0-20-15,167-22-32 16,-149 22 5-16,-7 8-3 16,-9 1 3-16,-2 5 37 15,0-1-16-15,0 1-1 16,-18 8 1-16,-8-4-35 15,-8 0 9-15,-7 4-10 16,-1 0-41-16,1-3-29 16,7-2-117-16,9-12-192 15</inkml:trace>
  <inkml:trace contextRef="#ctx0" brushRef="#br0" timeOffset="90767.64">30657 17548 1318 0,'0'0'183'0,"0"0"-127"15,0 0 15-15,0 0-27 16,0 0-39-16,0 0-5 0,-29-147-23 15,13 169-136-15,-8 10-185 16</inkml:trace>
  <inkml:trace contextRef="#ctx0" brushRef="#br0" timeOffset="119257.79">4232 15561 137 0,'0'0'52'16,"0"0"33"-16,0 0 28 15,0 0-29-15,0 0-13 16,0 0-46-16,0 0 0 15,0 0 9-15,0 0 2 16,-2 0 31-16,2 0-12 16,0 0-3-16,-2 0 9 15,0 1-46-15,-3 7 1 16,1 1-16-16,2-4 3 16,0-1-4-16,2 1 1 15,-2-2 0-15,2-3-2 16,-2 0 6-16,-1 0-4 0,3 0 0 15,0 0 10-15,0 0-1 16,0 0 23-16,0-9 13 16,0-8 36-16,9-5-79 15,2 4 5-15,3 0-7 16,3 5-5-16,1-4 2 16,3 8-12-16,-4-2-17 15,3 7 30-15,-5 4-31 16,-3 0 33-16,-1 0-8 15,-3 0-1-15,-3 0 6 16,-2 15-7-16,-3 2-7 16,0 5 16-16,0 0-8 15,-18 1 9-15,-3-5 8 16,4-6 3-16,3-3-10 0,8-7-1 16,4 1 0-16,2-3 11 15,0 0-5-15,0 0-6 16,6 0 8-16,14-8 15 15,3-5-17-15,1 8-6 16,3 5 0-16,-3 0-4 16,1 0 4-16,-5 5-2 15,-7 13 1-15,-8 4-20 16,-5 3 16-16,0 3 5 16,-21 2 26-16,-10 2 17 15,-7 3-39-15,3-8-4 16,6-5-16-16,6-8-68 0,13-11-77 15,7-3-185-15</inkml:trace>
  <inkml:trace contextRef="#ctx0" brushRef="#br0" timeOffset="119932.25">4279 16540 295 0,'0'0'646'0,"0"0"-521"15,0 0-121-15,0 0 9 16,0 0-13-16,0 0-59 16,11 14-114-16,-11 7-40 15,0-3-120-15</inkml:trace>
  <inkml:trace contextRef="#ctx0" brushRef="#br0" timeOffset="120084.16">4324 16820 555 0,'0'0'313'0,"0"0"-289"0,0 0-19 15,0 0-10-15,0 0-68 16,0 0-75-16,0 75-116 16,0-55-101-16</inkml:trace>
  <inkml:trace contextRef="#ctx0" brushRef="#br0" timeOffset="120231.53">4398 16999 296 0,'0'0'630'15,"0"0"-473"-15,0 0-85 0,0 0-18 16,0 0-45-16,0 0-9 16,0 5-125-16,2-1-167 15,-2 0-310-15</inkml:trace>
  <inkml:trace contextRef="#ctx0" brushRef="#br0" timeOffset="131639.83">4549 14177 75 0,'0'0'84'16,"0"0"-15"-16,0 0-29 16,0 0 2-16,0 0-25 15,0 0-8-15,0 0 6 16,0-28-8-16,0 20 11 15,0 0-1-15,-2 2-4 16,2-2 44-16,-2 4-14 0,-2-3 51 16,-4 2-53-16,0 3-37 15,-1-3 7-15,-1 0-10 16,2 1 13-16,-5 1-18 16,1-1 14-16,-3 3 1 15,1-2 11-15,3 2-18 16,-2 1-8-16,2 0 1 15,-5 0 3-15,0 0 9 16,1 0-9-16,1 0 1 16,-1 0 4-16,3 1-5 0,4 3 0 15,-3 0 2 1,5 1 11-16,-4-1-13 0,-1 4 0 16,-1-2 2-16,-1 2 3 15,3 2-1-15,-2-4-4 16,1 0 8-16,3-1-1 15,0 4 5-15,2-1-2 16,-1 4-8-16,-2 0 4 16,2 5-2-16,-2-5-4 15,3 2 0-15,-3 1 3 16,2 2-3-16,-2-5 8 16,1 2-8-16,1-1 31 15,0-3-28-15,2 2 11 16,1-2 2-16,0 0-9 15,-1 2 1-15,-1 1-8 0,1 2 2 16,-2 1 15 0,3 2-14-16,0 5-3 0,-1-5 7 15,-1-1-1-15,0 6 2 16,2-1-4-16,-2 3 0 16,-1 4 16-16,1 1-16 15,-2 3 4-15,4-4-2 16,0 3 3-16,1 0-9 15,1 0 0-15,2-2 7 16,-2 1 3-16,0 1-9 16,2-4-1-16,-2 6 5 15,2 3 8-15,-2-5-11 0,0 3 3 16,2 2-5-16,0-4 14 16,0 4-9-16,0-7-5 15,0 3 6-15,0 1 4 16,0 3-10-16,0-5 0 15,0 3 4-15,2-3 3 16,0 1-7-16,-2-1 0 16,2 0 1-16,-2-2 14 15,2 2-10-15,0-5 2 16,0 0-3-16,3-1 21 16,-1-2-25-16,4 1 0 15,-2-1 0-15,-2-2 12 16,3-1-12-16,-1-2 0 15,2-1 0-15,-2 0 6 16,3-4-6-16,-5 2 0 0,3 3 0 16,2-6 11-16,-2 1-11 15,-1 0 0-15,-2 3 4 16,4-8-1-16,1 3-1 16,-3 2-2-16,5 0 0 15,1-1-7-15,-2 1 7 16,4-1 0-16,1 0 5 15,2 1 1-15,-5-4 1 16,5 2-7-16,-5-8 0 16,-1 2-4-16,1-2 4 0,-1-1 0 15,1 2 8-15,1-3 5 16,-1-2-7-16,5 0 14 16,-2 0-2-1,1 0-10-15,-1 0 0 0,-1 0-8 16,-3 0 5-16,5 0 14 15,-6 0-13-15,4 0-6 16,1-7 16-16,-1-5-11 16,-1 3 17-16,2-4-12 15,-1 4-9-15,-1-9 15 16,3 0-12-16,-1-5-4 16,4-5 0-16,-1 3 5 15,-1-8-5-15,-1 3 0 0,-3 2 3 16,-2-2-3-1,-4 4 6-15,-4-6-6 16,-3 0 0-16,0-4 10 0,0 2-10 16,0-2 0-16,0-5 4 15,0-2-4-15,0 0 2 16,0-1-2-16,0 0 0 16,0 0 1-16,-5 4-1 15,0 0 0-15,1 4 2 16,1-1-2-16,1 1 0 15,0 2 0-15,-2-1-1 16,0-2 3-16,-1-4-2 16,3-6 0-16,0 1 2 15,-1-2-2-15,1 2 0 0,-1 5 0 16,3 7-2-16,0 6 4 16,0 6-2-16,0 5 0 15,0 0 2-15,0-3-2 16,0-1 0-16,-2-2 0 15,-2-7-2-15,0 2 5 16,-3-7-3-16,0 3 0 16,0 0 2-16,-1 4-1 15,-1-2-1-15,2 2 0 16,-2-2-5-16,-2 2 11 16,-3-2-10-16,-3 0 4 15,-6 0-40-15,-8 2 35 16,-2 2-74-16,-5 10-63 0,0 12 26 15,9 4-168-15,3 14-315 16</inkml:trace>
  <inkml:trace contextRef="#ctx0" brushRef="#br0" timeOffset="133865.95">635 14749 26 0,'0'0'117'16,"0"0"-23"-16,0 0-30 16,0 0-27-16,0 0-1 15,0 0-34-15,-52 0 16 16,50 0-18-16,-2 0 2 15,0 0 6-15,-3 0 8 16,2 0 49-16,-4 0-4 0,3 3 22 16,1-1 26-1,3-2-34-15,0 3 2 0,2-3 7 16,0 0-29-16,0 0 32 16,0 0-30-16,0 0-25 15,15-18 25-15,14-13-30 16,9-9-4-16,9-4-2 15,2 0-8-15,2 4-13 16,-4 6 0-16,-9 6-5 16,-13 12-7-16,-12 8-4 15,-9 2 1-15,-4 6 11 16,0 0-39-16,0 0-2 16,0 0-81-16,0 2-43 15,-11 16-102-15,-2 8-3 16,-3-4 99-16</inkml:trace>
  <inkml:trace contextRef="#ctx0" brushRef="#br0" timeOffset="134130.7">755 14645 216 0,'0'0'199'0,"0"0"-8"16,0 0-80-16,0 0-25 15,0 0-8-15,0 0-3 16,0-19 8-16,0 19-29 15,0 0 10-15,0 0-37 16,0 0-24-16,0 7-6 16,0 28-11-16,7 14-9 0,1 6 23 15,0 6 39 1,-2-3-12-16,-1-4-25 0,8-6 1 16,0-8-6-16,0-7-31 15,6-12-75-15,-4-11-13 16,-1-10-82-16,-4 0-101 15,2-18-92-15</inkml:trace>
  <inkml:trace contextRef="#ctx0" brushRef="#br0" timeOffset="134846.05">982 14843 132 0,'0'0'311'0,"0"0"-156"15,0 0-82-15,0 0-5 16,0 0-53-16,0 0 5 16,0-2-10-16,0 4-6 15,2 13 17-15,0 6 12 16,4-1 8-16,2-3 7 16,3-3-38-16,5-5-9 15,2-3-1-15,2-6 7 16,-2 0 1-16,-3 0 5 15,-1-18 42-15,-5-5-9 16,-7-2-46-16,-2-3 0 16,0 6-2-16,-9-5 3 15,-13 5-4-15,-1 8 6 0,-4 2 4 16,4 12 37-16,0 0-38 16,3 0 9-16,7 8-14 15,8 5-1-15,5 0-3 16,0-4-6-16,3 1-2 15,16-2-1-15,12-7 22 16,8-1-10-16,1 0 42 16,2-5-38-16,-7-16 14 15,-8 1-18-15,-4-11-7 16,-5-5 3-16,-7-5-20 16,-5-3 24-16,-4 1-3 15,-2 4 11-15,0 5-8 16,0 8 12-16,0 8 22 15,0 8 31-15,0 6-42 16,0 4 2-16,0 0 4 0,0 0-23 16,0 0 6-16,0 0-12 15,0 0 0-15,0 0-5 16,0 0 5-16,2 0 0 16,14 0-1-16,7 24-1 15,4 10 2-15,1 18 0 16,1 27 10-16,-7 10-12 15,-3 18 3-15,-6 0-1 16,-7-9 7-16,2-7 8 16,-6-12-15-16,2-20 0 15,0-11-10-15,3-17 9 0,-3-16-41 16,4-12-23-16,2-3-63 16,-1-28-149-16,1-16-101 15</inkml:trace>
  <inkml:trace contextRef="#ctx0" brushRef="#br0" timeOffset="135234.83">1272 14633 644 0,'0'0'174'0,"0"0"-70"15,0 0-3-15,0 0-27 0,0 0-59 16,0 0-8-16,3-72-7 16,1 63 3-16,-2 3 18 15,-2 3-16 1,0 3 27-16,0 0 25 0,0 0-49 16,0 0 19-16,0 0-4 15,0 0-18-15,0 0-9 16,0 0 4-16,0 0-10 15,0 3-2-15,0 6 7 16,-2 0 5-16,0-3 0 16,0-1 1-16,2-5-9 15,0 3 0-15,0-3 0 0,0 0-2 16,-3 0-57-16,1 2-15 16,0 2-44-16,0-1-120 15,0-3-139-15</inkml:trace>
  <inkml:trace contextRef="#ctx0" brushRef="#br0" timeOffset="135342.77">1272 14633 370 0</inkml:trace>
  <inkml:trace contextRef="#ctx0" brushRef="#br0" timeOffset="135594.71">1272 14633 370 0,'45'21'317'0,"-45"-21"-287"15,0 0-18-15,0 0 37 0,0 0-32 0,0 0 13 16,-11 2-1-16,11-2 29 0,0-6 55 16,0-11-25-16,11-6-63 15,5 5-8-15,6 1-11 16,2-3-6-16,7 8 0 16,0 3 1-16,4 4-15 15,-4 5 13-15,-4 0 1 16,-8 0-8-16,-7 0 0 15,-8 14 8-15,-4 9-17 16,0 5 17-16,-14 11 21 16,-13 0-8-16,-4-3-12 0,-2-2 20 15,2-10-15-15,6-11-12 16,10-8-22 0,11-5-46-16,4-18-62 0,4-22-217 15</inkml:trace>
  <inkml:trace contextRef="#ctx0" brushRef="#br0" timeOffset="136096.59">1692 14329 585 0,'0'0'170'0,"0"0"-82"15,0 0-4-15,0 0 20 16,0 0-37-16,0 0-40 16,0-71 2-16,17 48-21 15,3 0-8-15,5 2 0 16,-2 3 2-16,-2 4 20 16,-3 9-19-16,0 2-1 15,-2 3 9-15,-5 0-6 16,-2 10-10-16,-5 14 1 15,-4 8 4-15,0 9 23 16,-9 0-15-16,-15 3-7 16,-3-4 16-16,5-10-8 15,7-11-9-15,5-12 0 0,10-7 6 16,0 0 16-16,0 0-22 16,10-14 1-16,9-6 7 15,6 3-6-15,-1 3-3 16,1 5 1-16,1 6 0 15,-3 3-8-15,-5 0 8 16,-7 0 0-16,-7 2-16 16,-4 16 34-16,0 4-18 15,-11 10 26-15,-14-2-23 16,-8 6 2-16,-7 2-5 16,-5-3-80-16,-5-3-89 15,-2-1-205-15</inkml:trace>
  <inkml:trace contextRef="#ctx0" brushRef="#br0" timeOffset="136740.38">1295 15677 567 0,'0'0'200'0,"0"0"-70"15,0 0 2-15,0 0-51 16,0 0-23-16,0 0-18 16,0-26-35-16,4 26 2 15,11 3-7-15,10 20 0 16,4 3-1-16,4 8 2 16,1-1 18-16,-5-6-8 15,-4-8-10-15,-9-14 11 16,-8-1-12-16,-6-4 0 15,-2 0 31-15,0 0 21 16,0-14 22-16,3-14-10 16,3-11-40-16,-2-5-7 15,4-2-17-15,-2 7 0 0,-1 4-14 16,-1 12-13-16,0 4-9 16,1 10-12-16,6 6-59 15,4 3-65-15,4 0-167 16,3 0-198-16</inkml:trace>
  <inkml:trace contextRef="#ctx0" brushRef="#br0" timeOffset="137071.19">1763 15454 117 0,'0'0'461'0,"0"0"-250"16,0 0 27-16,0 0-59 16,0 0-70-16,0 0-69 15,-9-45-11-15,-7 45-29 0,-6 17 0 16,0 5-11-16,-3 6 18 15,5-4-7-15,7 6 0 16,4 1 1-16,9-8-14 16,0 4-12-16,20-5-27 15,15-10 16-15,14-3-35 16,3-4 29-16,-3-3 36 16,-13 0 4-16,-17-2 2 15,-12 2 30-15,-7 2-7 16,0-4 31-16,0 4-8 15,-2 9 4-15,-20 1-22 16,-9 5-27-16,-3 0 17 16,2-4-18-16,9-1-24 0,9-11 10 15,14-3-107-15,0-9-137 16,37-21-345 0</inkml:trace>
  <inkml:trace contextRef="#ctx0" brushRef="#br0" timeOffset="137197.12">2207 15520 702 0,'0'0'414'16,"0"0"-248"-16,0 0-105 16,0 0-58-16,0 0-3 15,0 0-152-15,10 42-172 16,-30-24-397-16</inkml:trace>
  <inkml:trace contextRef="#ctx0" brushRef="#br0" timeOffset="137804.89">1301 17147 70 0,'0'0'560'16,"0"0"-387"-1,0 0 28-15,0 0-86 0,0 0-28 16,0 0 11-16,-22-41-64 16,22 41 2-16,0 0 12 15,0 0-28-15,0 0 26 16,0 0-22-16,0 0-20 16,0 0-8-16,0 13-2 15,0 19-10-15,4 12 11 16,10 5-1-16,-3 9 0 15,5-3 6-15,-3-3-32 16,3-6 22-16,-1-7-35 16,-1-11-29-16,-1-10-63 0,-4-14-107 15,-5-4-134-15</inkml:trace>
  <inkml:trace contextRef="#ctx0" brushRef="#br0" timeOffset="138677.91">1262 17133 702 0,'0'0'330'0,"0"0"-205"16,0 0-36-16,0 0-9 16,0 0-58-16,0 0-12 0,19-88-10 15,6 69 3-15,6 1-3 16,2 4 0-16,1 10 4 15,-1 4-11-15,-6 0 7 16,-5 0 0-16,-9 14-2 16,-5 8-18-16,-8 0 4 15,0 9-11 1,-25 1 27-16,-6-1 7 0,0 0-3 16,4-13-2-16,6-4-2 15,13-10 12-15,3-1-12 16,5-3 0-16,0 0 2 15,5 0 2-15,17-17 9 16,10-5-13-16,12 3 0 16,3 2-5-16,-5 4 5 0,-9 9-1 15,-15 3 4-15,-11 1-7 16,-7 0 4-16,0 0 0 16,0 5 10-16,0 22-5 15,-4 1 24-15,-12 5-14 16,0-1-14-16,3-6 15 15,4-6-16-15,2-15-3 16,7-1-19-16,0-4-46 16,0 0-17-16,16-22-38 15,6-6 3-15,7-2-185 16,0 2 37-16,0-2 125 16,-4 6-14-16,-8 7 107 15,-5 3 50-15,-8 4 51 16,-2 7 141-16,-2-1 30 15,0-1-32-15,0 5-33 0,0 0-34 16,0 0-52-16,0 0 1 16,0 0 3-16,0 0-25 15,0 0 7-15,0 0-54 16,0 0 0-16,7 14-3 16,1 8-33-16,4-4 32 15,3 0 1-15,4-5-2 16,-1-5-10-16,-3-8 1 15,-2 0 11-15,-4 0 17 16,-2-12-10-16,-5-11 33 16,-2 1-17-16,0-5-18 0,-2-4 12 15,-18 3-17 1,-4 2 0-16,1 12-4 0,3 2 11 16,3 10 3-16,3 2 3 15,1 0-13-15,1 24 0 16,3 6-1-16,7 6 0 15,2 0-4-15,0-5-30 16,13-12-23-16,14-6-75 16,2-13-129-16,-2 0-99 15,-5-15-169-15</inkml:trace>
  <inkml:trace contextRef="#ctx0" brushRef="#br0" timeOffset="138946.28">1910 16704 816 0,'0'0'204'16,"0"0"-64"-16,0 0-72 15,0 0-16-15,0 0-14 16,0 0-38-16,2-22 19 16,0 22-1-16,3 0-17 15,6 0 0-15,4 23-1 16,8 12 0-16,2 4-6 15,-2 7 11-15,0 3-13 16,-7-5-3-16,-3-8-36 16,-4-10-18-16,-2-7-106 15,-7-14 19-15,0-5-55 0,0 0-176 16</inkml:trace>
  <inkml:trace contextRef="#ctx0" brushRef="#br0" timeOffset="139224.33">1999 16615 753 0,'0'0'167'15,"0"0"-56"-15,0 0-28 16,0 0-18-16,0 0-52 16,0 0-7-16,-2-8 24 15,2 8-16-15,0 0 7 0,0 0-16 16,9 17-5-1,11 15-6-15,2 3 5 16,2 10 1-16,-1-2 5 0,-3 0-4 16,0-3-1-16,-4-7 2 15,-3-4-2-15,-2-7-15 16,-2-7-34-16,-2-3-36 16,-5-9-50-16,-2-3-150 15,0 0-143-15</inkml:trace>
  <inkml:trace contextRef="#ctx0" brushRef="#br0" timeOffset="140288.71">1925 16941 633 0,'0'0'182'0,"0"0"-91"16,0 0-25-16,0 0 4 15,0 0-7-15,0 0-38 16,91-75 38-16,-66 43-23 15,-2-4-15-15,-3 1 4 16,-5 3-26-16,1 0-3 16,-3 3 8-16,-2 4-2 15,-4 9-6-15,-2 6 0 16,-3 3 4-16,-2 7-1 16,2 0-3-16,-2 0 0 0,0 0-7 15,2 0-15-15,3 0 16 16,1 3-5-16,6 11 11 15,1 8 19-15,3 0-11 16,1 0-4-16,1 1 8 16,1-5-4-16,-4-1-8 15,1-7 0-15,-5-1 5 16,-3-9-5-16,-1 0 0 16,-2 0 0-16,-1 0 26 15,-2-19-22-15,-2-3 11 16,0-4-10-16,0-2-2 15,0-8 8-15,-18 7-11 16,-1 0-11-16,0 7-1 16,3 15 23-16,3 7-11 15,3 0 0-15,2 0 7 0,0 0-16 16,5 7 9-16,3 7-2 16,0-3-11-16,0 1 3 15,0-5 9-15,3 0-9 16,7-4 8-16,0 1-6 15,-4-4 8-15,3 0 0 16,1 0-4-16,-2-4 16 16,1-10-12-16,5-4 8 15,-3 1-3-15,-3 5 5 16,4-2-10-16,-3 5 0 16,-1 3-8-16,-1 6 11 15,2 0-6-15,2 0 3 0,0 0 0 16,5 6-2-1,-3 17 3-15,3 2-1 0,-3-3 21 16,-1 1-10-16,-4-2-11 16,-3-10 0-16,-1-4 6 15,-4-7-5-15,0 0-1 16,0 0 0-16,0 0-7 16,0 0 20-16,0-4-12 15,0-18-1-15,-2-8 6 16,2-6-13-16,0 0-10 15,0 0 17-15,0 6-7 16,0 8 24-16,4 8-16 16,-2 8 15-16,4 6-14 0,-6 0 11 15,2 0-13 1,2 0 0-16,5 18-13 0,3-1 27 16,-4 2-11-16,-1-1-3 15,-1-9 7-15,-2 0-3 16,-4-6-4-16,0-3 0 15,0 0-5-15,0 0 14 16,0-3-9-16,0-27 3 16,0-8-3-16,0-2-2 15,0 6-25-15,0 5 27 16,0 12-3-16,3 8 15 16,6 1-6-16,4 8-6 0,8 0 3 15,5 18-11-15,10 8 5 16,-1 5 3-16,1-3-10 15,-7-10-4-15,-9-4-32 16,-7-12-102-16,-8-2-204 16,-5-4-221-16</inkml:trace>
  <inkml:trace contextRef="#ctx0" brushRef="#br0" timeOffset="140700.71">2688 16008 1000 0,'0'0'142'16,"0"0"-79"-16,0 0-47 15,0 0-12-15,0 0-2 0,0 0 10 16,28-30-12-16,-18 15 6 16,1 2-5-16,-3-5 40 15,2 1-33-15,-4 3-5 16,-1 0 20-16,-3 4-13 15,0 7-10-15,-2-2 0 16,2 5 7-16,-2 0-7 16,0 0 0-16,0 0 0 15,0 0-5-15,8 0 10 16,2 0-8-16,6 18 3 0,4 1 0 16,3 2 17-1,1 6-17-15,0-3 0 16,-2 6 4-16,1 6 8 0,-8-5-12 15,-1 10 0-15,-5-3 3 16,-5 2 7-16,0-8-10 16,-1-6-30-16,2-8 12 15,-1-7-72-15,0-11-57 16,1 0-99-16,-3-29-281 16</inkml:trace>
  <inkml:trace contextRef="#ctx0" brushRef="#br0" timeOffset="140897.61">2801 16110 602 0,'0'0'279'0,"0"0"-156"16,0 0-24-16,0 0 21 16,0 0-76-16,0 0-2 15,72-54-3-15,-32 24-31 16,0-10-16-16,-2-1-9 15,-2-9-90-15,-9-4-183 16,-6-3-563-16</inkml:trace>
  <inkml:trace contextRef="#ctx0" brushRef="#br0" timeOffset="142020.24">2251 13505 204 0,'0'0'431'0,"0"0"-232"16,0 0-106-16,0 0-1 15,0 0-29-15,0 0-62 16,-13-12 38-16,13 2-24 15,2-4-14-15,2 4 32 16,-2-2-18-16,3 2 25 16,-3 0-8-16,-2 4-28 15,2 0 8-15,-2 4-12 0,0 0 0 16,2 0-1-16,-2 2 4 16,2 0-3-1,-2 0 0-15,0 0-13 0,8 2 9 16,0 22-6-16,11 17-8 15,0 14 2-15,6 11 25 16,4 14-9-16,2 10 0 16,7 7 6-16,7 7-6 15,1 8 0-15,6 8 2 16,6-4 10-16,0 0-5 16,2 7-3-16,-2 2 0 0,-5 2 6 15,-6-11-3-15,-7-6-7 16,-5-7 0-16,-2-7 8 15,0-3-2-15,-2-12-6 16,2-7 0-16,3-6 10 16,-1-9-10-16,1-5 0 15,-1-6 3-15,2-8 14 16,-4-5-15-16,-4-3-2 16,-2 0 5-16,-5-11 5 15,0 1-10-15,-6-4 8 16,-3-4-8-16,-4 3 19 15,-3 0-14-15,2-1-3 16,-2 5 6-16,1-7 1 16,-1 0-4-16,-2-2-5 15,4 2 0-15,-4-8 2 16,-2 2 1-16,1-8-3 0,-3 4 0 16,0-4 6-16,0 0-7 15,0 0 1-15,-3 0 0 16,-28 0-2-16,-14 0 2 15,-10 0-53-15,-10-10-118 16,-2-8-357-16</inkml:trace>
  <inkml:trace contextRef="#ctx0" brushRef="#br0" timeOffset="142652.92">2057 13705 136 0,'0'0'209'0,"0"0"10"16,0 0-57-16,0 0 28 15,0 0-81-15,0 0-38 16,40-51-34-16,-7 19-35 15,-1-1 9-15,-8 1-11 16,-8-5-132-16,-13 2-217 16</inkml:trace>
  <inkml:trace contextRef="#ctx0" brushRef="#br0" timeOffset="143290.75">533 13055 123 0,'0'0'485'16,"0"0"-318"-1,0 0-2-15,0 0-86 0,0 0 4 16,0 0 1-16,-6-12-39 15,6 12 13-15,0 0-48 16,-2 0-6-16,2 0-4 16,0 12-5-16,0 20 1 15,16 9-1-15,-1 10 5 16,4 0-7-16,-6-1 8 16,3-1-1-16,-3-7 0 0,-4-6 8 15,2-8-8-15,-7-8 0 16,3-8-25-16,-7-8-12 15,0-2-72-15,0-2-50 16,0-6 1-16,-4-22 51 16,-14-12-333-16</inkml:trace>
  <inkml:trace contextRef="#ctx0" brushRef="#br0" timeOffset="143582.95">461 13008 74 0,'0'0'306'16,"0"0"-35"-16,0 0-67 15,0 0-77-15,0 0-7 16,0 0 6-16,-36-67-120 0,43 58 22 16,22 0-21-1,14 6 4-15,14 3-22 16,13 0 5-16,-4 24 6 16,3 10 1-16,-15 8 7 0,-17 6-10 15,-14 6 2-15,-23 0 0 16,0 0-9-16,-31-5 9 15,-9-5 0-15,-3-10 27 16,3-7-17-16,13-7 1 16,7-6-11-16,11-9-12 15,7-5 4-15,2 0-79 16,5-14-46-16,17-20-56 0,11-12-357 16</inkml:trace>
  <inkml:trace contextRef="#ctx0" brushRef="#br0" timeOffset="143845.81">1036 12997 346 0,'0'0'320'0,"0"0"-181"15,0 0-10-15,0 0-5 16,0 0-58-16,0 0-20 15,2-29 23-15,0 29-46 16,10 14 9-16,3 28-32 16,5 12 10-16,0 8 23 0,-2-2-33 15,-7-6 0-15,-6-10-8 16,-5-9-32-16,0-13-45 16,0-19-116-16,-12-3-165 15</inkml:trace>
  <inkml:trace contextRef="#ctx0" brushRef="#br0" timeOffset="143986.73">940 12687 603 0,'0'0'107'0,"0"0"-107"15,0 0-90-15,0 0-164 16,0 0-21-16</inkml:trace>
  <inkml:trace contextRef="#ctx0" brushRef="#br0" timeOffset="144381.54">1221 12878 353 0,'0'0'125'15,"0"0"17"-15,0 0-17 16,0 0-29-16,0 0 2 16,0 0-95-16,-58 0 5 15,34 19-8-15,-1 6 1 0,7 3-1 16,9 0 0-16,9-6-4 16,0-2-6-16,20-2 4 15,19-6-34-15,11 0 18 16,12-2-3-16,4-2 23 15,-8 4 2-15,-14-3 0 16,-21-4 1-16,-15 2-1 16,-8-6-11-16,0 7 11 15,-6 3 22-15,-23 8 51 16,-7 3-9-16,-2-2-32 16,-2-4-5-16,11-1-27 15,6-14-7-15,6-1 6 16,11-1-101-16,3-30-87 15,3-4-343-15</inkml:trace>
  <inkml:trace contextRef="#ctx0" brushRef="#br0" timeOffset="146506.95">1555 12770 695 0,'0'0'165'16,"0"0"-124"-16,0 0-31 16,0 0 24-16,0 0-30 0,0 0-3 15,0-3-1 1,0 3-10-16,2 0 6 0,6 10 4 16,0 4 0-16,-3-1 4 15,-1-3 1-15,-2-3-5 16,-2 0 0-16,0-3 3 15,0-4-19-15,0 0 16 16,0 0 0-16,-4-4 6 16,-7-13-6-16,-1 2-14 15,2-2 9-15,3 8 3 16,3 0 2-16,-2 6 13 16,6 3 2-16,0 0 17 15,0 0-32-15,0 0-1 16,0 0-4-16,0 12-31 0,0 9 33 15,0 7 0-15,0 4 3 16,0 0-9-16,17 5 23 16,3-3-14-16,-1 0 16 15,6-6-10-15,-2-6 8 16,-4-8-14-16,-1-8 4 16,-2-6-2-16,-1 0 13 15,2-10 8-15,2-16 50 16,-1-6-47-16,-3-4 0 15,-3-2-26-15,-5-2 5 16,-7-8-3-16,0-3 4 16,0 3-6-16,0 6 5 15,0 10 13-15,0 16-1 0,0 8 31 16,0 8-21 0,0 0 40-16,0 0-67 0,0 0 0 15,-3 6-3-15,1 11-24 16,2-3 21-16,0 3-9 15,0-2-29-15,9-6 43 16,9 3-34-16,6-2 23 16,-2 0 7-16,3 0-6 15,-5 0 3-15,-4 1 8 16,-2-2-19-16,-6 1 14 16,-1-2-11-16,1-2 16 15,2 0-1-15,-4 1 1 16,1-4-7-16,-1-1 7 15,-4 0 0-15,4-2 3 0,-6 0 3 16,2 0-6-16,2 0 8 16,3 0 0-16,3-18 32 15,4-5-6-15,-1-3-32 16,-1-1 15-16,-1 1-11 16,-5-2-6-16,2 2 0 15,-4 2-10-15,-4 2 9 16,0 8 1-16,0 4 0 15,0 5 1-15,0 4 8 16,0 1-9-16,0 0 0 16,0 0 10-16,0 0-20 0,0 0 8 15,0 16-15-15,9 10 10 16,2 4 3-16,5 3 4 16,-1-4-3-16,1 0 9 15,-3-9-8-15,-2-5 2 16,-2-7 0-16,-5-5 0 15,1-3 4-15,-3 0-4 16,5 0 1-16,2-12 15 16,2-14-29-16,-3-6 13 15,-4-2-28-15,-2 5 21 16,-2 5-42-16,0 4 47 16,2 6-6-16,2 4 11 15,3 2-3-15,-3 2 2 0,2 3 2 16,2 3 11-16,0 0-15 15,1 0 0-15,3 17 0 16,-6 1 4-16,3 2-1 16,-3 1-3-16,0-4 11 15,-2-1-7-15,0-4-4 16,-1-4 0-16,-1 0-1 16,0-4 8-16,-2-2-7 15,2-2 0-15,-2 0 2 16,2 0-8-16,0-2 8 15,3-20-2-15,2-8 0 16,2-3-20-16,-3 0 20 16,1 3-1-16,-3 1 1 15,3 10-2-15,2 5 2 0,-2 6 0 16,4 4 3 0,-4 4 7-16,1 0-10 0,-1 0 0 15,2 4 1-15,-2 10 11 16,-1 4-9-16,1-1 5 15,-1 0-2-15,4-1 5 16,-6-3-11-16,1-1 0 16,-1-3 0-16,-4-4 6 15,2-2-3-15,0-3-3 16,-2 0 0-16,0 0-20 16,2-4 18-16,-2-16-3 15,0-8-11-15,4-4-5 0,-2-3 1 16,2 1 20-16,0 3 1 15,3 2 9-15,-1 9 0 16,4 3 20 0,-4 5-2-16,1 9 13 0,-3 1-40 15,3 2 6-15,2 0-7 16,2 0 3-16,3 5-3 16,1 10 3-16,8 4 0 15,-1 2 18-15,0 2-19 16,0-2-2-16,-1 0 0 15,-6-5 7-15,-3-9-8 0,-4 0 1 16,-4-7 0 0,-1 0 0-16,-1 0 1 0,2 0-1 15,-2-12 0 1,3-6 8-16,-2 0-11 16,-1-1 3-16,-2 1 0 0,0 0-13 15,0-4 13-15,0 0 0 16,0 2-4-16,0 2 7 15,0 7-3-15,0 2 0 16,0 6 0-16,0 3 28 16,0 0-27-16,0 0-1 15,0 0 0-15,0 0-3 16,0 0 3-16,0 0 0 16,0 0 1-16,0 0-8 15,0 0 7-15,2 19-10 16,13 9 7-16,8 4-7 0,-1 0 10 15,-2-6 0-15,0-6 3 16,-7-6-4-16,-3-7 2 16,-4-3-1-16,-2-4 0 15,1 0 6-15,-3 0-6 16,0-15 0-16,0-4 3 16,-2-8-13-16,0 1 3 15,0 1-25-15,0-1 22 16,3-1-42-16,2 1 48 15,-1 6 3-15,5 3 2 16,-3 10 13-16,4 2-12 16,-2 5 16-16,5 0 12 15,3 0-28-15,3 12 16 0,2 13-11 16,-3 3-5-16,0 0 17 16,-5-5-16-16,-6-3-5 15,-5-5 2-15,-2-6-94 16,0-7-33-16,-11-2-161 15,-9-7-376-15</inkml:trace>
  <inkml:trace contextRef="#ctx0" brushRef="#br0" timeOffset="146684.39">2917 12015 885 0,'0'0'104'0,"0"0"-104"15,0 0-166-15,0 0-97 16,0 0-250-16</inkml:trace>
  <inkml:trace contextRef="#ctx0" brushRef="#br0" timeOffset="146813.32">2226 12266 850 0,'0'0'0'16,"0"0"-120"-16,0 0 7 0,0 0-87 15</inkml:trace>
  <inkml:trace contextRef="#ctx0" brushRef="#br0" timeOffset="147766.44">3366 12189 260 0,'0'0'73'0,"0"0"-69"15,0 0 2-15,0 0-6 16,0 0 0-16,0 0 2 16,17 9 24-16,-17-9 56 15,0 0-3-15,0 0-29 16,0 0 11-16,0 0-32 15,0 0-1-15,0 0 18 16,0 0-38-16,0 0 21 16,0 0-3-16,0 0 1 15,0 0 46-15,0 0-15 16,-2 0-14-16,-9-4-22 0,0-3-15 16,-3 2-7-16,6 0 0 15,-1 5 0-15,-1 0 11 16,4 0-11-16,-3 7 0 15,1 13-8-15,-2 8-1 16,4 2 5-16,1 1 3 16,5-2 1-16,0-5 3 15,0-2-3-15,0-7 0 16,0-10-11-16,0-3-14 16,0-2-1-16,2-4 1 15,5-22 25-15,2-8-7 0,0 1 7 16,0 0 0-1,-1 8-10-15,2 8 27 0,-1 5-10 16,4 4 34 0,3 4-13-16,1 4 19 0,5 0-46 15,1 0 1-15,0 0 24 16,-2 7-17-16,-3 4-9 16,-7-2 0-16,-1-6 6 15,-6-3-8-15,-2 0 2 16,0 0-28-16,-2-6 17 15,0-14-13-15,0-8-33 16,0-4-70-16,0-5 28 16,-10-3 58-16,-4-4 41 0,1-2 3 15,-1 0 97 1,5 4-9-16,3 12-4 0,4 8-16 16,2 10-1-16,0 10 19 15,0 2-49-15,0 0-18 16,0 0-7-16,0 0-15 15,0 0-3-15,0 4-6 16,12 18 5-16,5 7-3 16,2 10 7-16,4 9 0 15,-1 1 8-15,-2 0 0 16,-2-2-8-16,-2-8 0 16,-3-6 6-16,-5-9-17 0,-1-8-27 15,-4-6-24 1,-3-6-20-16,0-4-53 0,0 0-11 15,-10-4-88-15,-9-16-188 16</inkml:trace>
  <inkml:trace contextRef="#ctx0" brushRef="#br0" timeOffset="148811.38">3430 12096 462 0,'0'0'452'15,"0"0"-263"-15,0 0-64 16,0 0-80-16,0 0-6 15,0 0-33-15,54-39 3 16,-27 25-4-16,-4 0-5 16,2-2 0-16,0-4-1 15,-3 3 6-15,-2-2-10 16,-4 5-8-16,-3 4-26 16,-6 2 37-16,0 4-8 0,-5 1 10 15,2 3-3-15,-2 0 5 16,3 0-4-16,-1 0 2 15,1 0-21-15,2 15 15 16,-3 7 5-16,3 2 1 16,-1 2 5-16,2-2 4 15,-2 1-9-15,-4-1 0 16,2-5 5-16,-4-1-7 16,3-5 2-16,-3-8-1 15,0-2-14-15,2-3-8 0,2 0-15 16,0-7 2-16,4-17 9 15,1-6 19-15,-3 1-51 16,0 0 34 0,2 8 9-16,-2 1 28 0,3 6-12 15,-5 2 36-15,6 3-7 16,-4 7 18-16,1 0-20 16,-1 2-23-16,2 0 2 15,0 7-6-15,1 13 0 16,0 1 2-16,-2 2 12 15,2-6-12-15,-5-3-2 16,0-5 0-16,1-3 2 16,-1-5 2-16,-1-1-4 0,-1 0 0 15,-2 0-17-15,2 0 15 16,-2-16-25 0,0-8-8-16,0-3 16 0,0-2-58 15,-13 0 29-15,-7 4 0 16,0 7 48-16,-1 8 24 15,4 5 4-15,1 5 4 16,3 0 4-16,1 0-33 16,6 5-3-16,-1 3 0 15,7 0-9-15,0-3 4 16,0 2 5-16,0-1 0 16,3-2 2-16,9-1 4 15,7-3-6-15,-1 0 0 16,-5 0 12-16,1 0-12 15,-6-3 0-15,-1-3 4 0,-5 1-15 16,0-1 8-16,0 6-5 16,1 0 0-16,1 0-4 15,3 0 10-15,2 0-18 16,0 17 20-16,2 5 8 16,-2 6-2-16,-3 3 21 15,1-5-8-15,-2-5-15 16,-3-9 12-16,1-8-16 15,-3-2 1-15,2-2 12 16,0-6-7-16,4-22 5 16,1-10-11-16,-5-7-4 15,0-4 1-15,0 1-12 16,6 3-22-16,0 8 36 16,3 11 1-16,5 9 9 0,1 13 31 15,4 4-2-15,1 3 4 16,1 24-24-16,-2 8-15 15,-2 1 34-15,-4-4-33 16,-3-6 1-16,-8-5-5 16,-2-4-62-16,-2-9-48 15,0-4-75-15,-18-4-192 16</inkml:trace>
  <inkml:trace contextRef="#ctx0" brushRef="#br0" timeOffset="148983.28">3752 11705 702 0,'0'0'224'15,"0"0"-181"-15,0 0-38 16,0 0-5-16,0 0-35 16,0 0-19-16,0 0-91 15,37 56-106-15,-24-52-69 16</inkml:trace>
  <inkml:trace contextRef="#ctx0" brushRef="#br0" timeOffset="149222.16">4097 11390 851 0,'0'0'193'16,"0"0"-99"-16,0 0-92 15,0 0-2-15,0 0 26 16,0 0-22-16,243 272 18 16,-201-180-5-16,-6 11-11 15,-16 7 20-15,-20 8-23 16,-5 3-6-16,-46-5-17 16,-22-9-105-16,-25-20-98 15,-21-7-325-15</inkml:trace>
  <inkml:trace contextRef="#ctx0" brushRef="#br0" timeOffset="150051.69">236 12687 219 0,'0'0'401'16,"0"0"-311"-16,0 0-25 15,0 0 25-15,0 0-46 16,0 0 19-16,4-7-43 16,-4 7 1-16,0 0 33 15,0 0-21-15,0 0 27 16,0 20-22-16,0 23-38 16,0 28 0-16,0 24 9 15,0 22 22-15,0 11-12 16,19 1-9-16,14-13-10 0,20-18 0 15,16-15 5-15,21-17 0 16,18-21-5-16,21-20-1 16,10-25-26-16,2-16-137 15,-4-37-118-15</inkml:trace>
  <inkml:trace contextRef="#ctx0" brushRef="#br0" timeOffset="150872.43">1497 13651 251 0,'0'0'91'0,"0"0"-32"0,0 0 62 16,0 0-1-16,0 0-21 15,0 0-39-15,-164 43-33 16,164-43 28-16,0 0-10 15,0 0 10-15,35-8 15 16,27-24-59-16,32-21 31 16,35-17-20-16,26-20-20 15,28-22 24-15,14-19-26 16,24-5 4-16,7-3-7 16,-4 13 16-16,-10 16-13 0,-31 14 15 15,-38 20 33 1,-37 19 12-16,-39 21-54 0,-32 12 1 15,-21 12 52-15,-11 9-30 16,-5 0 32-16,0 1-12 16,0 2-33-16,0 0 12 15,0 0-28-15,0 0 0 16,0 0-11-16,0 0 7 16,0 0-26-16,0 2-26 15,0 16-45-15,-5 5-55 16,-15-5-79-16,-5-9-371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8:58:47.7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1887 3164 270 0,'0'0'222'0,"0"0"-22"0,0 0-79 16,0 0 15-1,0 0-8-15,0 0-83 0,0 0-30 16,-6-5-15-1,33 5-19-15,13-5 19 0,5-3 20 16,1-6 11-16,-1-5-18 16,-7 0-11-16,-7-6-4 15,-9-1-36-15,-9 1-20 16,-8-1 54-16,-5 4-42 16,0 8 44-16,-9 6 0 15,-11 8-6-15,-7 0 3 16,-4 3 5-16,-3 26-5 15,1 5-8-15,0 4 3 16,1 6 10-16,6 4 3 16,3 2 4-16,6 4 12 0,5-1-19 15,12-4 8-15,0-7-7 16,10-9 0-16,21-9-1 16,4-14 0-16,7-10 4 15,1 0-4-15,-7-22 26 16,-7-10-25-16,-12-2 32 15,-5 4-29-15,-10 3-4 16,-2 9 0-16,0 6-3 16,0 6-10-16,-7 6 13 15,-6 0 0-15,-7 14 1 16,0 15-1-16,-1 5-8 16,4 2 7-16,1 3-8 15,7-6 9-15,1 1 24 16,8-4-11-16,0-4 41 0,0-4-39 15,0-5 7-15,17-4-22 16,6-5 20-16,6-4-1 16,2-4-11-16,2 0-7 15,7-4 12-15,-5-20-13 16,-2-5-130-16,-12-4-131 16,-7 3-548-16</inkml:trace>
  <inkml:trace contextRef="#ctx0" brushRef="#br0" timeOffset="495.71">2259 3421 838 0,'0'0'204'15,"0"0"-55"-15,0 0-55 0,0 0-58 16,0 0-36-16,0 0-6 16,27-69-5-16,-15 62 6 15,-3 4-8-15,-1 3 1 16,2 0-26-16,-1 14 9 15,-3 12 28-15,0 9-22 16,-3-3 23-16,-3 0 0 16,0-2 1-16,0-2-15 15,0-4 14-15,-7-7 0 16,1-8-2-16,4-3 16 16,-1-6-14-16,3 0 0 15,0-3 3-15,0-22 35 0,5-11-38 16,13-4-49-16,-1-6 30 15,4-3-20-15,-6 8 21 16,-1 2-3-16,-4 11 21 16,-3 8-10-16,-5 8 14 15,0 6-4-15,-2 4 23 16,0 2-19-16,0 0 25 16,0 2-29-16,0 23-12 15,-2 14-4-15,-4 7 32 16,1 1-11-16,5-1 35 15,0-2-33-15,0-7 22 16,5-2-29-16,15-5 0 16,-1-8 5-16,4-10-2 0,4-10-6 15,0-2-93-15,2-14-74 16,-2-18-21-16,4-6-214 16</inkml:trace>
  <inkml:trace contextRef="#ctx0" brushRef="#br0" timeOffset="2077.8">2755 3377 43 0,'0'0'227'0,"0"0"-206"16,0 0 18-16,0 0 41 15,0 0 14-15,0 0-59 16,13 0 35-16,-13 2-1 16,0 1-18-16,0 4 11 15,0-1-27-15,0-1-6 16,2-5-13-16,-2 3-8 0,0-3-2 15,2 0 7-15,-2 0 0 16,0 0 50-16,0-8-12 16,0-5-1-16,0 2-45 15,0-4 10-15,-8 8-15 16,1-4 0-16,-1 6 6 16,4 3 25-16,2-1-17 15,-2 3 23-15,-3 0-29 16,-1 6-6-16,-6 15-4 15,-6 5 2-15,0 7 0 16,2 0-15-16,3 3 15 0,3-2 0 16,8 0 9-1,-1 2-5-15,5-2 13 16,0-7-17-16,0-9 7 16,0-4-6-16,2-9-1 0,5-5 0 15,5 0-6-15,5 0 17 16,3-14 2-16,3-7 9 15,-8-2-20-15,-1-3 6 16,-8 0-8-16,1-3 0 16,3 3-5-16,0-6-7 15,3 3 12-15,1 0 0 16,-5 8 2-16,-3 4-5 16,2 9 3-16,-8 6 0 15,2 2-1-15,-2 0-7 0,0 0 6 16,2 9-18-16,0 7 11 15,-2 2-8-15,4 4 17 16,-4-1 0-16,0 8 0 16,0-1-3-16,0 0 3 15,0-4 0-15,0-4 2 16,0-4 0-16,0-5-2 16,0-6 0-16,3-1-1 15,3-4 3-15,1 0-2 16,4 0 0-16,4-6 0 15,4-14 36-15,-2-6-36 16,1-4 1-16,-2 0 3 16,-5-3 1-16,2 1-10 0,1 1 4 15,-1 2-12-15,3 10-2 16,-5 5 10-16,-5 7 5 16,0 7-7-16,-4 0-4 15,2 13 1-15,0 10-11 16,1 3 20-16,-3 5-7 15,0-1 8-15,0 0 0 16,-2 0 13-16,0-3 1 16,0-6-13-16,0-7-1 15,0-3 7-15,2-8 1 16,0-3-7-16,1 0-1 16,2 0 27-16,-1-2-24 15,0-16 28-15,5-4-24 16,5-2 0-16,1-4-4 0,3 0-3 15,2 0 0-15,-2 5-7 16,-5 11 12-16,1 0-6 16,-6 11 1-16,-1 1-1 15,3 0-16-15,-2 22 6 16,-3 10 6-16,1 2-11 16,-4 0 18-16,0-2-2 15,6-6 1-15,-4-6 8 16,-2-8-1-16,3-6-8 15,-5-3 0-15,0-3-1 16,0 0 18-16,2 0-16 0,2-13 16 16,6-11-16-1,3-8 19-15,-3-3-20 0,2 0 0 16,1-2-19-16,-4 5 18 16,-2 2 1-16,0 12 0 15,-3 8 3-15,0 9-1 16,1 1-2-16,2 0 0 15,2 0-15-15,-1 16 11 16,4 11 1-16,-3 10 1 16,4 0 2-16,1-2 16 15,-2-1-16-15,2-10 0 16,-3-8-7-16,0-6 5 0,-1-10-25 16,3 0-25-1,3-12-39-15,-1-17 56 0,3-14-61 16,-1-7-103-16,-1-5-6 15,-3-4 17-15,-6-2 34 16,-4 3 154-16,-3 3 30 16,0 8 191-16,0 3-7 15,0 10-14-15,4 9-15 16,-2 11-76-16,3 7-18 16,-3 2-17-16,0 3-45 15,-2 2 37-15,4 0-54 16,5 0-12-16,3 0 0 15,5 21-6-15,1 11 6 16,0 14 0-16,0 19 0 16,-7 18 2-16,-2 13-2 0,-7 5 0 15,-2-1-2-15,0-8 8 16,0-4-6-16,0-3 0 16,-2-12 2-16,-4-2-12 15,-2-15 10-15,-1-8-1 16,3-13-14-16,2-12-17 15,2-11-7-15,2-9-39 16,0-3-84-16,0-13-54 16,4-19-135-16</inkml:trace>
  <inkml:trace contextRef="#ctx0" brushRef="#br0" timeOffset="2349.65">3600 3541 493 0,'0'0'324'0,"0"0"-174"16,0 0-79-16,0 0 12 15,0 0-56-15,0 0-1 16,177-186-26-16,-156 186 13 16,-10 0-8-16,-8 9-5 15,-3 19 1-15,-3 10 32 16,-23 5-25-16,-11-3 28 15,-3-2-17-15,-1-4-11 16,2-10 7-16,8-6-15 16,11-10-62-16,11-8-77 15,9-10-177-15,0-26-300 0</inkml:trace>
  <inkml:trace contextRef="#ctx0" brushRef="#br0" timeOffset="2618.5">3937 3050 235 0,'0'0'620'0,"0"0"-469"15,0 0-31-15,0 0-12 16,0 0-75-16,0 0 3 16,4-15-28-16,4 15-5 15,-1 0 50-15,5 7-51 0,-2 23 2 16,-1 18-4-16,-1 14 5 15,-8 14-4-15,0 11-1 16,0-2 0-16,-14-6-15 16,-1-11 6-16,3-20-33 15,5-16-33-15,5-12-129 16,2-17-11-16,0-3-196 16</inkml:trace>
  <inkml:trace contextRef="#ctx0" brushRef="#br0" timeOffset="3062.24">4117 3405 843 0,'0'0'200'0,"0"0"-179"0,0 0-8 16,0 0-13-16,0 0 0 16,0 0 2-16,109 44 1 15,-97-44-3-15,-2 0 18 16,-1-2 8-16,1-15 30 15,0 0-8-15,-3-5-39 16,-1 0 17-16,2 0-22 16,-4 1-4-16,-2 1 0 15,-2 2-10-15,0 5 8 16,0 2-2-16,-4 10 4 16,-10 1-15-16,-3 0 15 15,-2 3-8-15,-1 15 7 16,1 8-20-16,-2 5 18 0,6-1 3 15,1 2 0-15,8-3-7 16,1-2 7-16,3-3 0 16,2-7 0-16,0 0 9 15,7 0-6-15,10-5 15 16,6 1-3-16,3-3 40 16,6-4-54-16,-1-6 12 15,-4 0-9-15,-3 0 7 16,-4-16-22-16,-6-12-2 15,-4-12-91-15,-5-10-75 16,-2-7-421-16</inkml:trace>
  <inkml:trace contextRef="#ctx0" brushRef="#br0" timeOffset="4281.01">5075 3260 353 0,'0'0'263'16,"0"0"-88"-16,0 0-52 15,0 0-19-15,0 0-68 16,0 0-21-16,0-12-15 16,0 16-5-16,0 17 0 15,0 8 4-15,-2 10 1 16,2-1-5-16,0-4 6 0,0-5-1 15,2-8 0-15,10-9 4 16,-1-11-9-16,-1-1 5 16,2-5 0-16,-3-25 19 15,-3-6-11-15,-4-5 0 16,-2 1-2-16,0 7 3 16,-2 6-9-16,-8 9 0 15,3 9 6-15,0 4 6 16,4 5-6-16,-3 0 3 15,2 18-9-15,-3 12-16 16,5 11 16-16,2-2-1 0,0-3 4 16,9-2-6-16,18-13 3 15,6-5 0-15,2-7-3 16,3-9 11 0,-3 0-8-16,0-11 0 0,-6-24 5 15,-5-8-15-15,-4-10-5 16,-9-1-9-16,-6 4 21 15,-5 2 3-15,0 4 0 16,0 7 22-16,0 10-11 16,0 8 32-16,0 7-33 15,0 8 16-15,0 4 21 16,0 0-45-16,0 0-4 0,0 16-4 16,0 17-7-1,4 9 9-15,1 6 7 0,-3 8-3 16,-2 12 22-16,0 11-17 15,0 7 6-15,0 7-7 16,0 2 1-16,0 4 10 16,0-2-15-16,0-2 0 15,0-11-6-15,0-19 14 16,8-18-8-16,4-16 0 16,-5-15 1-16,-1-10 5 15,5-6-6-15,7-6 0 16,7-26-9-16,4-15 19 15,-4-4-12-15,-12-8 2 16,-13 3-19-16,0 0 12 16,-21 5-40-16,-12 3 22 0,-1 13 9 15,5 11 32-15,7 10-3 16,5 10-2-16,5 4-4 16,3 0-14-16,7 4-9 15,2 4-92-15,0-7-152 16,9-1-392-16</inkml:trace>
  <inkml:trace contextRef="#ctx0" brushRef="#br0" timeOffset="4953.25">6352 3294 237 0,'0'0'323'16,"0"0"-232"-16,0 0-68 15,0 0 6-15,0 0-29 16,0 0 0-16,0 0 0 16,0-2-11-16,-2 2 11 15,2 0 32-15,-4 0-26 16,0 0 21-16,-1 0 3 15,-4 0-12-15,0 0 33 16,-4 0-31-16,-1 0 4 16,1-5 14-16,-3-4-28 0,5 4-2 15,-5 0 14-15,-1 5 8 16,-1 0 35-16,-2 2-65 16,0 22 4-16,0 10-16 15,2 7 7 1,2 0 5-16,3 4 0 0,1 0 1 15,6-4 9-15,0-5-10 16,3-8 0-16,3-9 12 16,0-10-5-16,0-4-9 15,0-5 2-15,0 0-22 16,9-25 21-16,9-5 1 0,2-7-15 16,-2 0 9-1,-2 1-44-15,1 0-3 0,-3 6 31 16,-1 4 22-16,-4 9 3 15,-3 8 7-15,0 6 38 16,-4 3 13-16,4 0-58 16,3 17-3-16,3 9-11 15,-2 9 11-15,3-2 26 16,-1-1-6-16,1 0 2 16,1-6 32-16,-1-6-53 15,1-8 22-15,1-5-16 16,3-7 2-16,4 0 13 15,2-12-18-15,1-19 2 16,-5-7-12-16,-7-6-128 16,-8-5-204-16</inkml:trace>
  <inkml:trace contextRef="#ctx0" brushRef="#br0" timeOffset="5597.12">6912 3178 561 0,'0'0'194'0,"0"0"-73"16,0 0-62-16,0 0 14 16,0 0-33-16,0 0 34 0,15-51-12 15,-23 51-44-15,-13 11-4 16,0 10-14-16,-2 4 0 16,5 3-1-16,7 4 0 15,11-1-10-15,2 3 6 16,38-2-42-16,16-1 45 15,9 0-11-15,-1-4 13 16,-12-8 0-16,-19-3 6 16,-15-6-6-16,-15-2 0 15,-3 0-5-15,-7 0 5 16,-22 6 17-16,-10 4 38 0,-5 0-7 16,-5 4-46-1,-2-1 20-15,4 2-22 0,7-7 2 16,11-6 10-16,13-6-8 15,14-4-4-15,2 0 0 16,16-14-17-16,26-12-37 16,12-8-123-16,4-3-187 15,-5-6-256-15</inkml:trace>
  <inkml:trace contextRef="#ctx0" brushRef="#br0" timeOffset="5850.98">7420 2997 666 0,'0'0'376'0,"0"0"-210"0,0 0-47 15,0 0-73 1,0 0-11-16,0 0-24 0,10-30-5 16,-10 30-12-16,0 18 3 15,0 17 3-15,0 9-10 16,0 5 13-16,0 9-3 15,0 3 0-15,0 5-1 16,0 5-4-16,0-3-24 16,0-8-52-16,0-11-62 15,-7-18-138-15,-7-13-182 16</inkml:trace>
  <inkml:trace contextRef="#ctx0" brushRef="#br0" timeOffset="6225.76">7363 3309 763 0,'0'0'258'15,"0"0"-92"-15,0 0-87 16,0 0-57-16,0 0-7 16,0 0-15-16,67-49-18 15,-43 49 3-15,-2 0 11 16,5 8 3-16,0 15-3 15,2 9-16-15,-5 1 20 16,-9 3 0-16,-7 2-14 16,-8-9 7-16,0-3-23 15,0-11 30-15,0-4 2 0,-5-8 4 16,5 0 21-16,0-3 3 16,0 0 3-16,0-4 57 15,0-21-42-15,0-12 1 16,2-7-49-16,16 0-4 15,2 4 3-15,5 4-25 16,11 9-44-16,5 5-11 16,11 10-168-16,4 10-81 15,-3 2-109-15,-6 0 165 16</inkml:trace>
  <inkml:trace contextRef="#ctx0" brushRef="#br0" timeOffset="6929.88">8028 3244 44 0,'0'0'166'15,"0"0"-76"-15,0 0 51 0,0 0-33 16,0 0 2-16,0 0-4 15,10 31-30 1,-10-31-32-16,0 0 37 0,0 0-47 16,-2 0 18-16,-12-2 6 15,-8-5-50-15,4 4-5 16,-2 0-3-16,2 3 5 16,5 0 11-16,-3 0-12 15,3 24-4-15,0 8 0 16,4 7-12-16,-1 4 12 15,10 0 0-15,0-9 0 16,0-12-10-16,0-10 10 16,0-8-24-16,0-4 12 0,0 0-10 15,0-11 22-15,0-10 15 16,10-5-4-16,-1-2-22 16,4-3 4-16,0 2-29 15,5-4 13-15,2 8-1 16,3 0 24-16,-4 9 13 15,4 8-5-15,-3 4 40 16,3 4-43-16,0 0 5 16,2 19-5-16,-2 7 4 15,-3 1-9-15,-3 4 4 16,-1-6 2-16,-3-6 9 16,-4-5-13-16,-2-10-2 15,0-4 0-15,-3 0-1 16,5-18-5-16,0-13 5 0,-2-4-29 15,-3-8 21-15,0-1-32 16,1-1 15-16,-1-1 19 16,4 3-9-16,0 1 16 15,3 6 25-15,3 2 24 16,-3 7 40-16,-3 9-35 16,2 5 15-16,-8 6 1 15,2 3-53-15,-4 4 16 16,3 0-23-16,1 0 1 15,0 13-22-15,0 16 6 16,2 12 5-16,-4 8-2 0,2 8 15 16,-2 1-13-1,1 6 0-15,1 3 6 0,-4-6-5 16,0-5-1-16,0-7 0 16,0-14-6-16,0-8 4 15,0-9-8-15,0-10-23 16,0-6-46-16,0-2-59 15,0-14-154-15,0-20-201 16</inkml:trace>
  <inkml:trace contextRef="#ctx0" brushRef="#br0" timeOffset="7110.19">8261 3240 674 0,'0'0'444'0,"0"0"-284"0,0 0-95 16,0 0 6-16,0 0-71 15,0 0 8-15,162-40-10 16,-115 34 2-16,-7 3-6 16,-1 3-39-16,-8 0-78 15,-4 0-97-15,-6 0-210 16</inkml:trace>
  <inkml:trace contextRef="#ctx0" brushRef="#br0" timeOffset="8459.51">8638 3280 174 0,'0'0'551'16,"0"0"-386"-16,0 0-75 16,0 0-18-16,0 0-41 0,0 0 14 15,60 22-36 1,-36-22 6-16,-2 0 31 0,-3 0-43 16,-4-8 14-16,1-8 4 15,-5 2-14-15,3-2 34 16,-2-2-41-16,-1 2 1 15,1 0-1-15,-8 2 3 16,-1 6-5-16,-3 0 2 16,0 6 0-16,0 0 1 15,0 2-1-15,-9 0 0 16,-12 0 0-16,-3 2 2 16,-5 16-4-16,2 3 2 15,2 3 0-15,4 1 22 16,5 5-9-16,9-1-5 0,7-1 7 15,0-2-5-15,4-6-10 16,21-4 2-16,4-2 3 16,4-8 11-16,-1-6-16 15,1 0-17-15,2-5 17 16,6-18-49-16,-3-8 21 16,0-2-12-16,-7-4 18 15,-2 3 14-15,-2 3 9 16,-7 0-1-16,-5 4 48 15,-6 8-31-15,-6 6 6 16,-3 6-2-16,0 5-21 16,-12 2 31-16,-13 0-31 15,0 0 0-15,-8 9-20 0,7 11 20 16,4 5 0 0,4-1 0-16,9 0 0 0,5-2-5 15,4-1 5-15,0-4 0 16,0-4-11-16,4-5 11 15,5-7-7-15,2-1 5 16,0 0 4-16,0-4 1 16,3-10-3-16,-3 0 0 15,3 2 10-15,-4 5-1 16,1 0-9-16,3 7 0 16,3 0 0-16,6 14-8 15,4 22 3-15,4 17 5 0,-4 9-15 16,-7 5 24-16,-5 0-9 15,-10-5 0-15,-5-3 6 16,0-8-7-16,-15-7 1 16,-10-10 0-16,0-8 28 15,3-11-18-15,2-10 21 16,2-5-2-16,3 0-27 16,-1-17 41-16,1-17-13 15,5-10-16-15,8-6 22 16,2-6-29-16,0-5-7 15,22-1 0-15,3 2-34 16,4 10 12-16,0 7-31 16,-2 14-27-16,1 8-23 0,-3 7-186 15,-5 2-66-15,-2 5 36 16,-7-2 224-16,-4 2 95 16,-3 2 135-16,-4 1 134 15,2 2-29-15,-2 1-76 16,0 1-19-16,0 0-48 15,2 0-90-15,-2 0 16 16,8 0-23-16,-2 1-3 16,3 15-18-16,7 2 22 15,-1 3-1-15,5-7 0 16,-2-6 9-16,0-8-10 16,-5 0 1-16,-1-7 0 15,1-17 20-15,-4-6-16 16,-2-2 2-16,-3 1-6 0,-2 5 17 15,2 6-16-15,-1 8 10 16,-1 5-6-16,0 5 46 16,0 2-49-16,3 0 8 15,0 18-10-15,3 19-23 16,1 16 20-16,-2 17 3 16,-2 9 0-16,-3 7-1 15,-2 1 4-15,2-5-3 16,-2-9 0-16,2-6 9 15,-2-6-9-15,0-15 0 16,0-9 0-16,-4-13 11 0,-8-14-2 16,1-8-6-1,-2-2 19-15,-3-8-20 16,-4-22 48-16,1-14-19 0,2-10-27 16,9-10 48-16,8-5-42 15,0-1 11-15,2 0-14 16,18 6 8-16,2 6-21 15,3 10 6-15,-5 16-48 16,-5 11 21-16,-7 16-74 16,-8 5-115-16,-14 0-639 15</inkml:trace>
  <inkml:trace contextRef="#ctx0" brushRef="#br0" timeOffset="8874.9">3205 4466 283 0,'0'0'0'0,"0"0"-51"16</inkml:trace>
  <inkml:trace contextRef="#ctx0" brushRef="#br0" timeOffset="9758.82">1941 4291 472 0,'0'0'115'15,"0"0"-83"-15,0 0 7 0,0 0-32 16,0 0 23-16,0 0 49 16,-58-2 25-16,58 0 0 15,0 2-36-15,0 0-35 16,0-3 26-16,16 3-48 15,15-7 15-15,13-3 13 16,17-2-37-16,17 0 29 16,16-5-12-16,8 4-16 15,7-1 15-15,0 4-16 16,5-2-2-16,-2 3 0 16,-8 4 6-16,-6 1-6 0,-4-1 0 15,2 4 2-15,2 1-6 16,9-3 4-16,2 2 0 15,7-6-1-15,5 2 6 16,1-1-5-16,-1-7 0 16,-1 1 5-16,-4-3 1 15,-1 0-6-15,4 3 0 16,-1 5 3-16,0 0 7 16,-2 5-10-16,7 0 0 15,4 2 3-15,9 0-7 16,2-1 4-16,3-2 0 15,-4-2-6-15,0 0 16 16,-10 1-10-16,-5 4 0 16,-4 0 2-16,5 0 6 0,2 0-8 15,4 0 0 1,5 0-6-16,6 4 12 0,5-2-6 16,7-2 0-16,1 0 2 15,1 0-2-15,0 0 0 16,0 0 0-16,-1 0-5 15,4-2 17-15,-3-2-12 16,-2 1 3-16,1 3 2 16,3-5 10-16,2 1-15 15,-2 1 0-15,-2-4-4 16,-7 3 20-16,-6-2-16 16,-10 0 1-16,-8 0 6 0,-9 2 26 15,-10-2-32 1,-8-1 3-16,-18 4 26 0,-20-1-22 15,-22 2 6-15,-18 2-14 16,-12 0 8-16,-6-2-10 16,0 2 2-16,0 0-2 15,0 0-10-15,0 0-33 16,-22 6-20-16,-24 8-113 16,-29-2-67-16,-22-7-255 15</inkml:trace>
  <inkml:trace contextRef="#ctx0" brushRef="#br0" timeOffset="12210.24">7146 5741 103 0,'0'0'148'15,"0"0"21"-15,0 0 11 16,0 0-78-16,0 0 9 16,0 0 15-16,0-56-61 15,0 51 3-15,0 2 24 0,0 1-45 16,0 2 6-16,0 0-18 16,0 0-24-16,0 0 19 15,0 0-27-15,0 0-3 16,0 0 0-16,0 0-15 15,0 10 14-15,0 16-8 16,0 12 9-16,0 9-8 16,0 8 12-16,-11 7-4 15,0-1 0-15,-1-3-2 16,4-8-5-16,1-8-13 16,3-12-36-16,2-13 8 0,2-6-50 15,0-11 21 1,0-6-10-16,0-30 77 0,4-12-12 15,3-10-60-15,-3 2-32 16,-4-2 79-16,0 1-22 16,0 3 30-16,-4 3 26 15,-9 4 2-15,1 4 53 16,-1 11 30-16,6 9-26 16,0 6 79-16,3 9-53 15,4 6 6-15,0 2-35 16,0 0-42-16,0 0-13 15,24 0-3-15,21 20-32 16,24 8 35-16,13 9 16 16,7 1-9-16,-10 3 8 15,-19-2-8-15,-27-3-7 0,-20-4 0 16,-13-3 10-16,0 2 8 16,-37 1-10-16,-19 2 3 15,-13-1 47-15,0 1-43 16,5-9 17-16,12-4-32 15,21-9 8-15,10-7-16 16,17 0-56-16,4-5-81 16,14 0-96-16,22-8-169 15</inkml:trace>
  <inkml:trace contextRef="#ctx0" brushRef="#br0" timeOffset="13282.13">7521 5997 404 0,'0'0'266'16,"0"0"-207"-16,0 0-14 15,0 0 1-15,0 0-31 16,0 0 37-16,183-81-29 16,-162 60-4-16,-3 3 17 15,-9 2-29-15,-4 0 19 16,-5 2-13-16,0 2-10 15,0 4-6-15,0 0-8 16,-11 6-37-16,-4 2 20 16,-4 0 24-16,1 0 4 0,-1 0 0 15,-4 8 0 1,-2 8-8-16,1 4 14 0,0 2-6 16,-1 4 31-16,7 2-24 15,5 2 16-15,4 4-13 16,9 1 4-16,0-3 30 15,0-5-27-15,13-5-1 16,10-5 0-16,4-7-2 16,4-8 8-16,7-2-9 15,-1-2-4-15,5-25 28 16,-3-4-37-16,-6-10-4 16,-4 0-20-16,-6 0-47 0,-6 7 40 15,-1 7 16 1,-1 8 12-16,-3 6-10 0,-3 10 13 15,-1 3-12-15,1 0 10 16,3 0-36-16,-6 0 38 16,1 0 13-16,-3 3 13 15,-2 6 24-15,1-3-35 16,-1 0-8-16,-2-4 14 16,0 0-12-16,0-2-9 15,0 0 3-15,0 0 2 16,0 0 3-16,0 0-6 15,0 0-2-15,0 0 21 16,0 0-11-16,0-16-18 0,0 0 8 16,0 2-17-1,-5 2 7-15,-1 4 3 0,-1 2-9 16,1 4 5-16,-1 2-6 16,0 0 10-16,-4 0-10 15,-2 14 11-15,-1 9-8 16,3 6 12-16,2 3 2 15,2 2-15-15,7 0 14 16,0 1 1-16,0-5-1 16,5-2 0-16,13-5 1 15,2-2 0-15,-3-7 0 16,4-4 19-16,6-6-6 0,0-4-6 16,4 0-4-1,-2-16-2-15,-3-10-1 0,-2-4-1 16,-5-2 1-16,-6-1 1 15,-4 1 8-15,0 2-9 16,-1 0 0-16,1 6 4 16,-2 2 2-16,0 6-6 15,-3 6 0-15,-2 6 15 16,1 1-4-16,-3 3-2 16,0 0-9-16,0 0 5 15,0 0 6-15,0 0-9 16,0 0-2-16,0 11 23 15,-3 11-16-15,-3 6 7 16,6 3 0-16,0 0-10 16,0 1 18-16,2-4-22 0,16-3 0 15,0-9 10 1,-2-8 3-16,-6-4-13 0,1-4 0 16,-3-4-34-16,-2-27-9 15,-2-10-56-15,-4-10-225 16,0-7-416-16</inkml:trace>
  <inkml:trace contextRef="#ctx0" brushRef="#br0" timeOffset="13422.05">8198 5508 813 0,'0'0'247'16,"0"0"-181"-16,0 0-55 0,0 0-11 15,0 0-83-15,0 0-26 16,-2 98-76-16,18-80-179 15</inkml:trace>
  <inkml:trace contextRef="#ctx0" brushRef="#br0" timeOffset="13680.23">8395 5564 613 0,'0'0'313'16,"0"0"-198"-16,0 0-32 15,0 0-22-15,0 0-36 16,0 0 6-16,6-5-31 0,-1 12 0 16,-1 19-14-1,-2 16 12-15,-2 9 2 0,0 9 0 16,0 6 5-16,0 0 3 16,-2 1-8-1,-2-5 0-15,2-8 3 0,2-6-3 16,0-11-89-16,0-11-43 15,0-21-118-15,10-5-163 16</inkml:trace>
  <inkml:trace contextRef="#ctx0" brushRef="#br0" timeOffset="14352.4">8635 5934 576 0,'0'0'122'0,"0"0"-110"16,0 0 9-16,0 0-15 15,0 0 4-15,0 0-10 16,122-2 0-16,-116 2 12 16,-6 0-9-16,0-3 98 15,0-6 30-15,0-4-56 16,0-1-46-16,0 0-29 16,-8-4-35-16,0-1 0 15,-1 5-38-15,2 2 17 16,2 3 46-16,-1 5 10 15,4 0 31-15,-1 4 23 16,3 0 4-16,-4 0-37 16,2 8-21-16,-2 16-12 0,-3 6 7 15,2 4 9 1,1 3-6-16,-1-3 2 0,5-3 0 16,0-4 6-16,0-8 2 15,0-7-8-15,0-5 0 16,7-5 8-16,4-2-1 15,7 0 0-15,4-21 7 16,5-5 18-16,2-6-28 16,2-4 1-16,3 0-5 15,-1-2-15-15,-2 0 15 16,-2 4-14-16,-11 8 14 16,-5 6-6-16,-8 12 10 0,-5 6-4 15,0 2 10 1,0 0-7-16,-13 0-4 0,-8 10 1 15,-3 6 0 1,9 4-1-16,10-4 1 0,5 3 0 16,5-2-1-16,26 1 8 15,9 2-2-15,5 0 4 16,-8-2-7-16,-12-4 17 16,-14-2-12-16,-9-4-2 15,-2 0 20-15,0 3-18 16,-25-2 40-16,-12 3-5 15,-11-1-25-15,-4-3 8 16,-6-2-25-16,-1-1-13 0,1 2-40 16,7-3-80-1,9-2-24-15,13-2-238 0</inkml:trace>
  <inkml:trace contextRef="#ctx0" brushRef="#br0" timeOffset="14820.16">7017 6439 150 0,'0'0'402'0,"0"0"-233"16,0 0-133-16,0 0 6 16,0 0-18-16,0 0-1 15,176 0 67-15,-45 0-34 16,33 0-18-16,27-7-2 15,23-7-33-15,8-5 0 16,11-8-3-16,-9 0 8 16,-16-2-8-16,-27 8 0 15,-36 1 5-15,-41 6 12 16,-28-3-16-16,-26 2 52 0,-22 2 26 16,-8 0-18-16,-8 4 2 15,-4 1-25-15,1 2-33 16,-2 4 8-16,2 2-13 15,4 0-50-15,8 0-84 16,12 0-234-16,11 0-286 16</inkml:trace>
  <inkml:trace contextRef="#ctx0" brushRef="#br0" timeOffset="15451.38">10771 5796 437 0,'0'0'264'16,"0"0"-123"-16,0 0-26 15,0 0-17-15,0 0-31 16,0 0-9-16,6-35-18 16,-6 35-23-16,0 2-1 15,0 26-16-15,-6 14 0 16,-12 14-8-16,0 8 17 15,5 3-3-15,13 0-6 16,0-9-76-16,33-15-170 16,23-17-361-16</inkml:trace>
  <inkml:trace contextRef="#ctx0" brushRef="#br0" timeOffset="15872.72">12269 6009 123 0,'0'0'216'15,"0"0"-15"-15,0 0-72 16,0 0 13-16,0 0-16 15,0 0-70-15,37-2-34 16,-27 27-22-16,-10 9 0 0,0 6 18 16,-2 2-15-16,-21-2 19 15,-4-2-22-15,5-6-25 16,9-15-78-16,13-17-275 16</inkml:trace>
  <inkml:trace contextRef="#ctx0" brushRef="#br0" timeOffset="16897.7">12240 5631 90 0,'0'0'263'0,"0"0"-21"15,0 0-75-15,0 0 0 16,0 0-54-16,0 0-33 16,22-72 2-16,-20 72-50 15,-2 0-13-15,0 0 3 16,0 0-14-16,0 0-9 16,0 0 1-16,0 0 0 15,0 0 5-15,0 0-1 0,0 0-4 16,0 1 3-16,5 30-3 15,1 14-9-15,-1 19 8 16,0 9 2-16,-3 5 20 16,-2 3-21-16,0 1 0 15,0-4-2-15,0-6 2 16,0-10-1-16,2-13-66 16,7-20-73-16,7-17-13 15,3-12-127-15,6-14-87 16</inkml:trace>
  <inkml:trace contextRef="#ctx0" brushRef="#br0" timeOffset="17520.34">12991 5803 38 0,'0'0'590'15,"0"0"-440"-15,0 0-13 16,0 0-68-16,0 0-29 16,0 0 10-16,0-7-12 15,0 4 34-15,0-3-15 16,4-6-3-16,7-5 0 16,5 2-48-16,5-4-6 15,2 4 16-15,4 5-7 16,0 3-9-16,4 7 0 15,0 0-8-15,1 12 0 16,-3 13 8-16,-9 4-11 16,-7 2 6-16,-11 1-28 15,-2 1 26-15,-8-1-1 0,-26 3-15 16,-10 2 23-16,-3-2-1 16,5-4 1-16,13-7 32 15,8-12-31-15,17-8 20 16,4-4-2-16,0 0-17 15,25 0 49-15,19-18-18 16,16-4-9-16,9-3-7 16,-1 7-6-16,-4 0-10 15,-13 6-1-15,-10 7-12 16,-15 3 10-16,-8 2-51 16,-2 0-55-16,-3 0-66 15,-2 3-202-15,0-1-270 0</inkml:trace>
  <inkml:trace contextRef="#ctx0" brushRef="#br0" timeOffset="20753.96">14522 5513 42 0,'0'0'105'15,"0"0"37"-15,0 0-14 16,0 0 20-16,0 0-12 16,0 0-26-16,-2-71 17 15,2 59-59-15,0 6 19 16,0 0 3-16,0 4-60 16,0 2 29-16,0 0-27 15,0 0-17-15,0 0-13 16,0 30-2-16,0 23-4 15,0 19-8-15,0 11 24 16,0 8-9-16,-9 1-3 16,1 0 0-16,1-1 4 15,0-5 1-15,5-10-10 16,2-14-63-16,0-18-108 0,18-23-110 16,15-21-291-16</inkml:trace>
  <inkml:trace contextRef="#ctx0" brushRef="#br0" timeOffset="21270.25">15091 5750 537 0,'0'0'202'15,"0"0"-26"-15,0 0-80 16,0 0-29-16,0 0-51 16,0 0-12-16,93-73 17 15,-64 67-20-15,-4 3 11 16,-5 3-24-16,-2 0 11 16,0 19 1-16,-1 11-15 15,-7 2 19-15,-8 1-7 16,-2-2 3-16,-7-2-23 15,-15-2 23-15,-3-7 1 16,9-9 1-16,7-2-2 16,7-9 0-16,2 0-5 0,0 0 5 15,21-6 1-15,14-11-1 16,9 5-26-16,1 3 26 16,0 7-16-16,-2 2 17 15,-6 0-1-15,-3 12 0 16,-12 4-8-16,-13 0 8 15,-9 0 13-15,0 5 7 16,-27 1 27-16,-11 4 4 16,-4-1-8-16,-1-4-22 15,8-6-16-15,8-6 6 16,14-5-11-16,13-4-22 16,0-2-43-16,35-24 3 15,24-15-137-15,18-7-478 0</inkml:trace>
  <inkml:trace contextRef="#ctx0" brushRef="#br0" timeOffset="22027.21">17012 5464 172 0,'0'0'258'15,"0"0"-75"-15,0 0-51 16,0 0-16-16,0 0-51 0,0 0 24 16,-19-32-32-16,19 32-25 15,0 0 47-15,0 0-43 16,0 0 13-16,0 0-15 16,0-2-28-16,0 2 10 15,0 0-16-15,0 0 6 16,0 0 3-16,0 0-5 15,-3 18-4-15,-4 30 0 16,-4 30-43-16,-4 23 43 16,1 6 0-16,-1 4 1 15,1-9 16-15,8-7-5 16,1-14-12-16,5-16 0 16,0-14-13-16,0-22-47 15,18-21-145-15,2-8-100 0,3-29-216 16</inkml:trace>
  <inkml:trace contextRef="#ctx0" brushRef="#br0" timeOffset="22521.27">17224 5654 356 0,'0'0'250'0,"0"0"-77"16,0 0-38-16,0 0-26 15,0 0-43-15,0 0-29 16,0-48 46-16,0 45-56 16,0 3-1-16,0-3 60 0,0 3-75 15,0 0 11-15,0 0-19 16,0 0 7-16,2 8-20 16,1 20 0-16,-1 11 10 15,5 3-7-15,-1-1 9 16,8-3-2-16,1-11 0 15,3-3-1-15,2-10-5 16,5-6 0-16,1-8 6 16,6 0-6-16,-1 0-7 15,-2-15 2-15,-9 0 6 16,-7-3-20-16,-6-2 20 16,-7 0 5-16,0 2 0 0,0 0 5 15,0 4 7 1,0 5-12-16,0 8 13 0,0-1-5 15,0 2-2-15,0 0-6 16,0 5-14-16,0 21 10 16,0 15-11-16,0 7 15 15,0 4 3-15,0-2 13 16,0 1-17-16,11-9 1 16,13-10-59-16,13-14-133 15,7-18-147-15,9 0-348 16</inkml:trace>
  <inkml:trace contextRef="#ctx0" brushRef="#br0" timeOffset="22728.15">18992 5781 890 0,'0'0'219'15,"0"0"-145"-15,0 0-66 16,0 0-8-16,0 0-6 16,0 0-146-16,53 42 61 15,-14-37-169-15,0-5-278 16</inkml:trace>
  <inkml:trace contextRef="#ctx0" brushRef="#br0" timeOffset="22893.06">19796 5691 852 0,'0'0'193'15,"0"0"-151"-15,0 0-42 16,0 0 7-16,0 0-19 16,0 0-58-16,152 0-122 15,-105 0-179-15</inkml:trace>
  <inkml:trace contextRef="#ctx0" brushRef="#br0" timeOffset="23028.98">20744 5514 508 0,'0'0'243'0,"0"0"-160"16,0 0-83-16,0 0-1 15,0 0-187-15,0 0-164 16</inkml:trace>
  <inkml:trace contextRef="#ctx0" brushRef="#br0" timeOffset="23939.2">23816 5233 414 0,'0'0'317'0,"0"0"-107"16,0 0-78-16,0 0-56 16,0 0 33-16,0 0-58 15,17-30-28-15,-17 30 17 16,5 0-32-16,-1 26-8 16,4 31 0-16,-6 31-1 0,-2 17-7 15,0 12 8-15,0-2 0 16,-2-10-5-1,2-18 5-15,0-16-80 0,0-29-110 16,0-29-208-16</inkml:trace>
  <inkml:trace contextRef="#ctx0" brushRef="#br0" timeOffset="24229">24235 5484 217 0,'0'0'331'0,"0"0"-139"16,0 0-45-16,0 0-81 15,0 0-6-15,0 0 31 16,22-17-90-16,-22 52-1 15,-15 20-15-15,-1 6 15 16,7 1 24-16,5-4-24 16,4-7-9-16,0-12-1 15,15-18-153-15,5-16-175 16</inkml:trace>
  <inkml:trace contextRef="#ctx0" brushRef="#br0" timeOffset="24556.39">24631 5537 436 0,'0'0'293'0,"0"0"-174"16,0 0-119-16,0 0 0 16,0 0 31-16,0 0-7 15,0 174 10-15,0-152-34 16,12-6 15-16,7-7 17 15,6-6-27-15,0-3 42 16,2 0-25-16,0-12 2 16,-5-15 4-16,-5-4-20 15,-3-3 16-15,-9-3 26 0,-5 1-29 16,0-2 25-16,-5 0-33 16,-19 6-8-16,-8 9-10 15,-5 11-9-15,-10 12-41 16,-7 0-34-16,-2 26-67 15,16-3-39-15,20-2-213 16</inkml:trace>
  <inkml:trace contextRef="#ctx0" brushRef="#br0" timeOffset="24693.72">25501 5494 403 0,'0'0'0'16,"0"0"-86"-16</inkml:trace>
  <inkml:trace contextRef="#ctx0" brushRef="#br0" timeOffset="29172.72">10229 5646 135 0,'0'0'180'0,"0"0"-34"15,0 0-22-15,0 0-79 16,0 0 10-16,0 0-3 16,0 0-1-16,-9-38 28 15,9 38-53-15,0 0 10 16,0 0-30-16,0 0 0 0,0 5-12 15,0 21-7 1,0 13 13-16,3 14 26 16,1 12-26-16,2 8 29 0,1 5-14 15,-3 4-6-15,4 2 35 16,-2-3-43-16,3-3 7 16,5-5-1-16,-1-4 5 15,3 2-20-15,-1-5 11 16,-1-8-3-16,-3-4 5 15,-1-14-5-15,-2-12 0 16,-4-10-1-16,-2-8 11 16,-2-5-14-16,0-5 4 15,0 0 0-15,0 0-5 16,0 0-1-16,0 0 5 16,0 0-7-16,0 0-7 0,0 0-1 15,0 0-32 1,0 2-14-16,-6-1 44 0,3 2 11 15,0-3 7-15,3 0 15 16,0 0-14-16,0 0 22 16,-6 0-13-16,-3 0-10 15,-7 0 0-15,-3 0-10 16,1 0 10-16,3 0 6 16,5 0 3-16,6 0 15 15,1 0-3-15,3 0-1 16,0-3 32-16,0 2-38 15,0-4 3-15,5-4 28 16,17-1-20-16,7-3 8 16,9 1-33-16,9 4 0 0,16 1 6 15,10-4-6-15,14 4 0 16,11 0 1-16,9 1 6 16,4 0-7-16,1 0 0 15,-7 0 0-15,-5 0 1 16,-11 2-1-16,-4 2 0 15,-5 2 3-15,0 0 5 16,-4 0-13-16,-2 0 5 16,-3 0 0-16,1 0 0 15,3 0 0-15,6-5 0 16,6-10-2-16,6-2 14 16,3 0-20-16,0 3 8 15,-5 2 0-15,-4 4 6 0,-4 4-6 16,-1 0 0-16,-2 2-7 15,-2 0 17-15,-2 0-12 16,-1-3 2-16,4-4 0 16,1-3 2-16,7-2-2 15,2 0 0-15,-4 1 6 16,-5 2 4-16,-7 3-9 16,-3 5-1-16,-3 2 0 15,2-1 0-15,2 0 0 16,5-1 0-16,1 0 0 15,0-1 9-15,1-3-15 16,0 0 6-16,0-1 0 0,0 2 5 16,-2-1-5-1,-1 6 0-15,-1-3 0 16,-5 0 11-16,-2 2-20 0,-1-3 9 16,4 2 0-16,1 1 2 15,0-3-2-15,3 1 0 16,-3 2 0-16,-4 1 11 15,-2 1-13-15,-5 0 2 16,-9 0 0-16,-3 0 5 16,-11 0-5-16,-8 0 0 15,0 3 1-15,2-1 8 16,5 0-13-16,6 1 4 16,7-3 0-16,5 0 0 0,0 0 0 15,-6 0 0 1,-10 0 0-16,-11 0 10 15,-13 0-17-15,-8 0 7 0,-6 0 0 16,0 0 4-16,0 0-4 16,4 0 0-16,7 0 9 15,7 0 1-15,7 0-10 16,6 0 0-16,3 0 0 16,-1-3 1-16,-4-1-1 15,-9 1 0-15,-7-1 1 16,-1 1 8-16,3-1-10 15,8-2 1-15,10-2 0 0,7-1 13 16,7-2-13 0,0 1 0-16,-7 2-2 0,-6 2 13 15,-17 4-13-15,-7 1 2 16,-10 1 0-16,0 0-3 16,0 0 3-16,0-3 0 15,0 3 15-15,2 0-10 16,4-1 5-16,3-2-8 15,7-1-1-15,-3 2 6 16,-1 0-7-16,-6 2 0 16,-4 0 4-16,-2-2 11 15,0 2-15-15,0 0 0 16,0-3 5-16,0 3 15 16,0 0-20-16,0 0 0 15,0-7 10-15,0-7 4 16,-2-6-14-16,-8-8 0 0,-3-7 3 15,-5-3-8-15,-1-5 5 16,-6-1 0-16,-2-3-6 16,5-1 14-16,0 2-8 15,4 0 0-15,7 0 2 16,6 3-4-16,3-5 2 16,2 1 0-16,0-4 1 15,0 0 3-15,0-4-4 16,-7 1 0-16,-4 4-7 15,-5 2-6-15,1 7 13 16,-3 7 0-16,7 7-19 0,3 6 30 16,0 6-11-1,4-2 0-15,2 4 4 0,-3-3-11 16,1 0 7-16,0-3 0 16,-6-1 1-16,1 4-1 15,-1-3 0-15,-6 8 0 16,-2 1-19-16,-6-2 4 15,-8 6 11-15,-1-1 4 16,-6 2-1-16,0 3 10 16,-1 0-9-16,-3 2 0 15,3 0 4-15,0 0-8 16,-1 0 4-16,-3 0 0 16,-5 6-2-16,-7 6 10 0,-6 0-8 15,-7 2 0-15,-9-3 4 16,-6 1-13-16,-12 1 9 15,-12-3 0 1,-8 1 3-16,-2-2 1 0,3-3-5 16,1 0 1-16,2-3-12 15,6-3 3-15,0 0 8 16,4 1 1-16,2-1-1 16,1 4 13-16,1 0-12 15,-2 2 0-15,3 2-1 16,-2-2-12-16,1 1 13 15,0 1 0-15,-5 2-7 0,-1-1 12 16,1 1-5-16,2-2 0 16,4 1-6-16,-1-5 0 15,2 1 0-15,0 1 6 16,2-2 6-16,6 0 0 16,-2-1-6-16,8 1 0 15,3-2 2-15,6 0-12 16,4-2 10-16,1 0 0 15,6 0-12-15,2 0 16 16,7 0-4-16,2 0 0 16,1 0 4-16,2 0-11 15,0 2 7-15,0 1 0 16,1 2-1-16,0 1 5 16,2-1-4-16,0 2 0 15,1-1-1-15,4-1-3 0,2 4 4 16,-2-1 0-16,0-1-4 15,-1 2 8-15,-1-4-4 16,3 4 0-16,-7-3 3 16,4-1-9-16,-3 4 6 15,3-6 0-15,0 4 1 16,2-5 3-16,-2 0-4 16,-3 1 0-16,-2 0 3 15,2-3-9-15,-1 2 6 16,4-2 0-16,5 0 4 0,6 0-3 15,2 0-1 1,6 0 0-16,-2 0 4 0,0 2-6 16,0 0 2-16,3 1 0 15,-2 0-2-15,-1 1 7 16,-1-2-5-16,-1 4 0 16,0-4 4-16,4 2-9 15,6-2 5-15,1-2 0 16,5 2-3-16,5 0 9 15,-2-2-6-15,6 0 0 16,-2 0 1-16,-3 5-5 16,3-2 4-16,-5 1 0 15,-2 3-8-15,-2 5 11 16,-8-3-3-16,1 5 0 16,0 0 3-16,4 0-18 0,6 1 14 15,7-3-91-15,3-7-32 16,13-5-135-16,28-21-279 15</inkml:trace>
  <inkml:trace contextRef="#ctx0" brushRef="#br0" timeOffset="29717.26">11820 4734 572 0,'0'0'196'0,"0"0"-22"15,0 0-33-15,0 0-69 16,0 0-3-16,0 0-69 16,0 0 12-16,237-82 4 15,-168 78-10-15,-11 4-6 16,-13 0 0-16,-16 0-5 0,-14 0-32 15,-11 4-99 1,-4 3-36-16,0-2-3 0,-26-1-69 16,-3-4 95-1,0 0 9-15</inkml:trace>
  <inkml:trace contextRef="#ctx0" brushRef="#br0" timeOffset="29913.2">12146 4640 78 0,'0'0'125'15,"0"0"6"-15,0 0 46 16,0 0-66-16,0 0 7 15,0 0-4-15,-4-16-52 16,-3 16-17-16,-2 16-45 16,-4 18-8-16,-6 14 4 15,4 8 6-15,1 11-3 16,6-3 1-16,3-4-10 16,5-6-11-16,0-14-87 15,9-11 29-15,18-10-70 0,2-15-101 16,2-4-14-16</inkml:trace>
  <inkml:trace contextRef="#ctx0" brushRef="#br0" timeOffset="30539.85">12362 4775 319 0,'0'0'218'0,"0"0"-102"16,0 0-92-16,0 0-24 15,0 0 0-15,0 0 10 16,-2 125 5-16,2-86 16 0,0-7-8 16,0-6-12-16,4-3 17 15,15-9-19-15,1-9-6 16,-1-5 17-16,4 0-11 16,-1-19 15-16,-4-13 1 15,-2-3-20-15,-10-2 6 16,-6 2-11-16,0 0 9 15,-13 8-18-15,-9 4-3 16,-5 9 12-16,0 7-8 16,0 7 17-16,0 0-9 15,4 21 2-15,0 9 22 16,9 7 16-16,10-4-36 16,4 1-1-16,0-7-3 15,29-8 2-15,8-4-2 0,11-9 15 16,1-6-4-16,-3 0 12 15,-8-4-23-15,-7-20-19 16,-6-6-24-16,-2-6-57 16,-5-7 61-16,-3 4 25 15,-7 0 14-15,2 3 53 16,-6 2 15-16,-1 6 13 16,1 6 8-16,-2 8-64 15,0 8 41-15,0 4-18 16,1 2-24-16,-1 0-14 15,7 0-10-15,4 2-1 16,8 20-2-16,-2 14 6 16,-3 20 21-16,-3 21-22 0,-11 15 3 15,-2 10 5-15,0 2-5 16,0-7-5-16,-13-9 0 16,0-9-11-16,2-14-23 15,8-17-83-15,3-15-48 16,0-26-130-16,0-7-307 15</inkml:trace>
  <inkml:trace contextRef="#ctx0" brushRef="#br0" timeOffset="30835.68">12868 4754 662 0,'0'0'233'0,"0"0"-116"16,0 0-28-16,0 0-38 16,0 0-36-16,0 0 29 15,94-58-40-15,-87 58 6 16,-7 0-4-16,0 0 6 16,0 7-9-16,-3 20-3 15,-17 9 0-15,-4 5 5 16,-3-6-1-16,0 0 6 15,7-8-10-15,7-4-9 0,9-9-108 16,4-14-83 0,0 0-167-16,17-30-161 0</inkml:trace>
  <inkml:trace contextRef="#ctx0" brushRef="#br0" timeOffset="31328.23">13107 4610 472 0,'0'0'288'15,"0"0"-139"-15,0 0-35 16,0 0-68-16,0 0-9 16,0 0-17-16,63-93-19 15,-44 83 23-15,-1 5-18 0,-2 0-6 16,1 5 0-16,0 0 0 15,0 0-1-15,-5 14-8 16,-4 11 9-16,-6 1-13 16,-2-1 8-16,0 1 5 15,-2-3-12-15,-9-7 14 16,2-4-9-16,2-5 7 16,5-4 0-16,2-3 13 15,0 0-13-15,0 0-3 16,0 0-2-16,11 0-22 15,7 0 27-15,3-3 0 16,6 3 10-16,1 0-10 0,-2 0 13 16,-5 0-13-16,-10 0 12 15,-9 9-2-15,-2 5-5 16,0 9 3-16,-26 3 1 16,-8 6 27-16,-2-5-31 15,3-5-2-15,4-8-3 16,6-10-22-16,14-4-44 15,9-6 10-15,0-20-36 16,25-4-12-16,17 0-186 16,12 0-48-16</inkml:trace>
  <inkml:trace contextRef="#ctx0" brushRef="#br0" timeOffset="32535.25">17095 5284 13 0,'0'0'61'0,"0"0"58"16,0 0-13-16,0 0-11 16,0 0 9-16,0 0-21 15,0-28 0-15,0 26 36 16,0-3-21-16,0 5-42 15,0-2 5-15,0 0-22 16,0 0 19-16,0 2-31 0,0 0-25 16,0 0 27-16,0 0-29 15,0 0 0-15,0 18-10 16,0 19-12-16,0 19 22 16,0 11 0-16,0 8 0 15,0 3-2-15,0-3 2 16,0-2 0-16,0-4-2 15,0-6 15-15,-13-4-25 16,-3-6 12-16,1-5 0 16,-4-2 16-16,4-5-16 15,4 3 0-15,4-9-6 16,7-3 4-16,0-8-2 16,7-10-48-16,17-3-49 15,3-8 4-15,-2-3-86 0,-6 0-46 16,-3-3-72-16</inkml:trace>
  <inkml:trace contextRef="#ctx0" brushRef="#br0" timeOffset="34852.24">17130 6246 37 0,'0'0'170'0,"0"0"-78"0,0 0-65 16,0 0 35-16,0 0 15 15,0 0-7-15,-27 0 31 16,27 0-21-16,0 0-4 16,0 0 34-16,0 0-51 15,0 0-5-15,0 0 12 16,0 0-45-16,0 0 14 15,8 0-30-15,11 0-5 16,15 0 0-16,11 0 16 16,8 0-10-16,12 0 6 15,12 0-2-15,10 0-10 16,3 0 0-16,-5 4 0 16,-7 4-2-16,-7-2 2 15,2 0 0-15,3-4 4 0,2-2 2 16,7 0-6-16,2 0 0 15,6 0 1-15,5-6 6 16,3-6-7-16,4 4 0 16,-8 6 4-16,-5 2 6 15,-12 0-15-15,-9 0 5 16,-6 2 0-16,-3 6-7 16,4-1 7-16,-2-2 0 15,7-3 0-15,6-2 10 16,-2 0-10-16,8 0 0 15,-1-2 2-15,7-6 21 16,0-1-22-16,2 0-1 16,-6 3 7-16,-2 4 2 0,-8-1-10 15,2 3 1-15,-4-3 0 16,3-3 2-16,5 2-2 16,0-2 0-16,6-1-1 15,1 0 9-15,-1 2-13 16,0 2 5-16,2 3 0 15,4 0-4-15,5 0 4 16,0 3 0-16,-2-3-5 16,-3 0 16-16,1 0-13 15,3 0 2-15,-2 0 0 16,3-5 4-16,-2-3-4 16,-3 1 0-16,-3 0-3 15,1 0 13-15,0 4-11 16,-1-1 1-16,-1-1 0 15,-2 5-3-15,-2 0 3 0,2 0 0 16,2 0-5-16,7 0 10 16,2 0-5-16,0 0 0 15,-3 0 11-15,1 0-2 16,-7 0-9-16,-4 0 0 16,-2 0-4-16,-10 0 13 15,-5-7-9-15,-8 2 0 16,-5 2 0-16,1-2 4 15,4 4-4-15,4-1 0 16,4 0 9-16,3 0-3 16,-6 2-6-16,-10 0 0 0,-10 0 5 15,-14-2-9-15,-9 2 4 16,1-3 0-16,2 1 5 16,6-1 6-16,9-1 2 15,-1 1-13-15,6-1 10 16,-3 3-17-16,-6 1 7 15,-5-2 0-15,-8 2 5 16,-9 0 5-16,-8 0-10 16,-2 0 0-16,-4 0 9 15,5 0-2-15,-1 0-7 16,6 0 0-16,5 0 9 16,-2 0-4-16,3 0-5 0,-5-7 0 15,0 2 11-15,-2-3-1 16,2-2-10-1,3-2 0-15,1-4 5 0,7 0-1 16,3-2-4-16,2-3 0 16,0 1 7-16,-8-6-15 15,-3-2 8-15,-3-4 0 16,-6-6-12-16,-4-3 17 16,-1-5-5-16,-2 3 0 15,0-1 1-15,2 1-2 16,5 7 1-16,-3 4 0 15,4 2 6-15,0 2-1 0,1 4-5 16,-5-2 0 0,-4-2 7-16,0-5-14 0,0-1 7 15,-2 1-8-15,-12-1-6 16,1-3 14-16,0 5 0 16,1-2 0-16,4 8 14 15,3 0-13-15,3 3-1 16,0 2 0-16,-2-3 4 15,-2 4-1-15,0 1-3 16,-3 4 0-16,-5 3-2 16,-5-2-10-16,-6 4 3 15,-4 0 9-15,-4 1-6 16,-1 4 9-16,-1 1-3 0,-6 2 0 16,-1-2 6-1,-5 4-9-15,-4 0 3 16,-2 0 0-16,-1 0-3 15,-4 0 8-15,-11 0-5 0,-7 0 0 16,-18 0 5-16,-8 0-7 16,-12 0 2-16,-15 0 0 15,-12 0-6-15,-6-3 6 16,3-4 0-16,7-4-2 16,19 4 9-16,14 0-12 15,14 3 5-15,10 3 0 16,9 1 2-16,2 0 2 0,-5 0-4 15,-4 0 0 1,-11 0 7-16,-14 1-13 0,-8 6 6 16,-9-3 0-16,-10-2-5 15,1-2 6-15,2 0-1 16,4 0 0-16,12 0 3 16,13 0-6-16,9 0 3 15,11 0 0-15,4 0 3 16,5 0 1-16,7 0-4 15,-3 7 0-15,1 7 2 16,-10 3-6-16,-11 1 4 16,-15 2 0-16,-14 0-4 15,-5 0 11-15,2-4-7 16,1-6 0-16,0-2-1 16,2-1-1-16,0-2 2 0,5 5 0 15,2 1-6 1,1 1 10-16,0-1-4 0,2 1 0 15,4 4 6-15,-1-2-11 16,3 2 5-16,0-2 0 16,0-3-13-16,-1-1 18 15,8-5-5-15,2 2 0 16,3-6-4-16,3-1 2 16,0 0 2-16,3 0 0 15,4 0-5-15,0 0 12 16,7 0-7-16,7 0 0 15,6 0-2-15,8 0-3 16,5 0 5-16,1 0 0 16,2 0 1-16,-5 0 4 0,-5 0-5 15,0 0 0-15,-8 7-2 16,4-2-13-16,2 2 11 16,8-4 3-16,11 1-21 15,6-4 24-15,9 0-2 16,7 0 0-16,5 0 1 15,1 0-3-15,0 0 2 16,-4 0 0-16,3 0-2 16,-7 0 5-16,1 0-3 15,1 0 0-15,3 0 1 16,2 2-5-16,4-2 4 16,2 0 0-16,0 0 2 15,0 0 7-15,0 0-9 0,0 0 0 16,0 0 5-16,-2 0-12 15,-2 0 7-15,-1 0 0 16,1 0-6-16,4 3 6 16,0-3-33-16,38 0-111 15,33-14-81-15,41-33-260 16</inkml:trace>
  <inkml:trace contextRef="#ctx0" brushRef="#br0" timeOffset="35340.81">19451 4335 401 0,'0'0'193'0,"0"0"-106"15,0 0 10-15,0 0 5 16,0 0-2-16,0 0-3 16,0 0-71-16,-2-58 47 15,2 58-24-15,0 0-40 16,0 22-9-16,0 16-8 16,-7 14 8-16,-4 8-10 15,-2 0 15-15,-3 3-5 16,5-7 0-16,-3-8-11 15,6-7 9-15,1-9-73 16,1-11-13-16,3-7-21 16,3-10-125-16,0-4-18 0,0-8-120 15</inkml:trace>
  <inkml:trace contextRef="#ctx0" brushRef="#br0" timeOffset="35767.44">19337 4412 484 0,'0'0'248'15,"0"0"-70"-15,0 0-71 16,0 0-83-16,0 0-10 16,0 0 16-16,179-103-27 15,-154 101 1-15,-6 2-4 16,-5 0 0-16,-3 2-10 15,-3 17 6-15,-5 2-1 0,-3 4 4 16,0 1-25-16,0 4 19 16,-7-4 7-16,-2-2-20 15,3-8 9-15,4-6-35 16,2-7 8-16,0-3 1 16,29 0-32-16,11 0 62 15,9 0 5-15,-1 0 4 16,-5 0 28-16,-9 15-15 15,-13 3 2-15,-13 2-3 16,-8-2-9-16,-5 2-1 0,-26 2 12 16,-12 1-2-16,-1-4 61 15,-3-1-74-15,7-4 4 16,5-2-5 0,10-3-49-16,7-9-53 0,11 0-97 15,7 0-194-15</inkml:trace>
  <inkml:trace contextRef="#ctx0" brushRef="#br0" timeOffset="36381.66">19937 4480 317 0,'0'0'102'0,"0"0"-7"16,0 0-89-16,0 0-6 0,0 0-22 15,0 0 22-15,0 54 34 16,0-33 13-16,0 4 5 16,0-1 5-16,0-3-46 15,7-1 8-15,6-6-15 16,1-9 12-16,-4-3-15 16,2-2 5-16,-5 0 4 15,-1-7 30-15,-4-12-40 16,-2-5-10-16,0-5-12 15,0 2-26-15,-15 1 3 16,-7 1-3-16,1 4 48 0,8 4 18 16,4 5 0-16,7 6 45 15,2 4 18-15,0 2-12 16,0 0-5-16,0 0-64 16,16 0-42-16,8 8 42 15,3 4 3-15,2 0 11 16,5-3-8-16,-1-5 4 15,2-4-10-15,-1 0 0 16,-1-4 1-16,-2-17-16 16,0-2-15-16,-2-4-27 15,-8 1 31-15,-4-1-11 16,-7 4 37-16,-4 1 0 0,1 4 2 16,-3 4 5-1,0 7 17-15,2 2 35 16,-4 5 8-16,-2 0-41 15,0 0 1-15,0 0-27 0,0 20 0 16,0 12 9-16,-6 5 13 16,-4 8-12-16,1 0-7 15,5-1-3-15,4-4-6 16,0-8-79-16,0-13-73 16,2-11-84-16,11-8-148 15</inkml:trace>
  <inkml:trace contextRef="#ctx0" brushRef="#br0" timeOffset="36671.01">20654 4150 655 0,'0'0'257'16,"0"0"-174"-16,0 0-11 15,0 0 32-15,0 0-91 16,0 0-13-16,-2-16-1 15,2 16 1-15,8 16 2 16,3 19 4-16,-3 9 19 16,-1 11-9-16,-7 10 3 15,0-1-19-15,0 1 0 16,0-9 3-16,-7-6 4 16,-1-12-7-16,-1-8-31 0,-5-11-18 15,-1-10-85 1,-3-7-13-16,-5-2-115 0,2-4-200 15</inkml:trace>
  <inkml:trace contextRef="#ctx0" brushRef="#br0" timeOffset="37661.18">20438 4520 48 0,'0'0'675'0,"0"0"-488"15,0 0-149-15,0 0 5 16,0 0-20-16,0 0-4 15,125 0 36-15,-84 0-48 0,-6 0-6 16,-3 0 5 0,-6-4 3-16,-1-8-18 0,2-4 2 15,-5 2-27-15,-2 1 33 16,-7 1-58-16,-1 6 20 16,-8 2 27-16,-2 4 14 15,0 0-2-15,0 0 0 16,1 0 4-16,-1 0-22 15,0 12-11-15,0 11 29 16,0 2 37-16,1 5-32 16,0 1 27-16,-1 1-20 15,4-4-12-15,3-6 22 16,-3-5-22-16,4-8 0 16,-4-6 12-16,3-3-1 15,1 0-5-15,0-5 6 16,1-16-12-16,1-6 12 15,-3-1-12-15,-5-5-26 0,-4 4 24 16,0-2-52-16,0 9 49 16,-15 5 5-16,-1 7 7 15,3 8 46-15,-1 2-42 16,5 0-4-16,1 0-5 16,0 7 4-16,4 1-8 15,4 1 2-15,0-5 0 16,0 0 3-16,0-2-3 0,0-2 0 15,0 0 4 1,12 0 11-16,3 0-5 16,3-5-7-16,-1-3 4 0,6 2-13 15,-1 3 6-15,0 3 0 16,3 0-11-16,-7 0 16 16,-1 0-5-16,-5 0 0 15,-6 9 0-15,-6 4-15 16,0 6 8-16,0 2 7 15,-4 2 14-15,-10 0-4 16,1-7-10-16,0-2 0 16,6-9 4-16,0 0-11 15,7-5-15-15,0 0-16 16,0 0 33-16,0-16 10 16,5-8-12-16,11 1-15 0,-1 1 22 15,3 5-3 1,-1 5 10-16,1 3 3 0,1 6 49 15,-2 3-59-15,-1 0 9 16,-3 0-9-16,-1 13 5 16,-8 8-20-16,-4 3 15 15,0-2 0-15,0-2 14 16,0-4-11-16,0-6 4 16,0-6-7-16,0-1 3 15,0-3 4-15,0 0-7 16,0 0 0-16,0-7 30 15,11-15-27-15,14-7-6 16,4-2-2-16,0 4-5 16,-3 8-1-16,-6 7 11 0,-4 7 0 15,-5 5 8-15,-5 0-1 16,2 19-14-16,-4 12 2 16,-4 8 5-16,0-2-15 15,2-4-22-15,2-11-157 16,3-16-283-16</inkml:trace>
  <inkml:trace contextRef="#ctx0" brushRef="#br0" timeOffset="38032.58">21634 4255 883 0,'0'0'189'0,"0"0"-121"16,0 0-16-16,0 0-47 16,0 0 2-16,0 0 7 15,173-8-3-15,-155 6-11 16,-9 0 0-16,-5 2 1 16,-2-2 38-16,4 2-18 15,-2 0-17-15,7 0 5 16,3 0-4-16,-1 8-7 15,3 13 2-15,-3 5 0 16,0 9-9-16,-4 5 9 0,-7 9 0 16,-2 2-12-1,0 2 15-15,0-2-3 0,-14-2 0 16,1-9-15-16,3-6 0 16,-2-10-60-16,3-4-54 15,-2-12 23-15,0-8-183 16,0 0-89-16</inkml:trace>
  <inkml:trace contextRef="#ctx0" brushRef="#br0" timeOffset="38190.49">21665 4524 627 0,'0'0'346'0,"0"0"-157"15,0 0-146-15,0 0-18 16,0 0-25-16,0 0-7 15,341-58-110-15,-297 41-278 16</inkml:trace>
  <inkml:trace contextRef="#ctx0" brushRef="#br0" timeOffset="42382.58">5810 9719 124 0,'-6'-5'396'16,"0"-6"-276"-16,3 2-40 15,1-5 67-15,0-3-62 16,2-1-11-16,0 4 39 16,0-2-31-16,0 4-18 15,0 4 18-15,0 0-54 16,0 4 9-16,0 4-14 16,0 0-15-16,0 0-10 15,0 0 2-15,0 0-2 16,0 7-16-16,0 25 7 0,0 14 11 15,0 17 0 1,0 9 2-16,0 11-2 0,11-5 0 16,3-6 0-16,-3-14-2 15,-3-16 7 1,-1-14-5-16,-2-16 0 0,-5-7 9 16,0-5-8-16,2 0 5 15,-2-17 0-15,2-23 32 16,0-15-27-16,3-12-10 15,1-11-1-15,-1-6 4 16,2 0-10-16,-1 5 6 16,3 12 0-16,0 21-12 15,0 19-7-15,-2 13-2 16,1 14-19-16,6 0-124 0,1 8-214 16,4 13-180-16</inkml:trace>
  <inkml:trace contextRef="#ctx0" brushRef="#br0" timeOffset="43706.13">6357 9767 327 0,'0'0'157'0,"0"0"-157"16,0 0-36-16,0 0 29 15,0 0 7-15,0 0 12 16,76 20-4-16,-76-20 50 16,0 0 76-16,0 0-2 0,0 0-3 15,0 0-45-15,0 0-46 16,0 0 0-16,0 0-35 16,0 0 6-16,0 0 36 15,0 0-19-15,-2-1 15 16,-7-11-41-16,-3-1 11 15,-1 4-8-15,2-3 3 16,-2-2 1-16,2 5 20 16,-1 3-23-16,-1 2-5 15,-5 4 1-15,-5 0-2 0,2 0-5 16,-4 22 7-16,0 9 0 16,1 9-7-1,-1 6 8-15,3 3-1 16,4 4 0-16,5-4 1 0,4-6-3 15,4-5 2-15,1-8 0 16,4-7 4-16,0-10-4 16,0-5 0-16,0-1-2 15,0-7 5-15,4 0-3 16,12 0 1-16,7-10 4 16,5-19-5-16,3-2-24 15,-2-6-9-15,-2-1 11 16,-4 4-6-16,-5 2 22 15,-5 3 4-15,-2 8 2 16,-2 6 4-16,-4 6 6 0,-1 7-8 16,-4 2-2-16,0 0-19 15,2 20-3-15,2 12 22 16,6 6 3-16,3-3 16 16,3-6-8-16,3-9-8 15,-3-6 14-15,2-8-9 16,-4-3 14-16,-1-3-6 15,5 0-9-15,-3-13 29 16,5-15-36-16,3-8 13 16,-6-6-13-16,-1-4-13 15,-5 0 5-15,-2-2 0 16,-6-6 8-16,-3-5-8 0,0-2 16 16,0 0-8-16,-10 9 10 15,4 10-7-15,-1 11 35 16,5 13-17-16,0 11-11 15,2 3 18-15,0 4-28 16,0 0 3-16,0 0-3 16,0 0-19-16,0 0 19 15,0 2-14-15,0 15 14 16,0 12 0-16,0 8 3 16,0 1-3-16,0 15 0 15,0 7-1-15,0 6 0 16,0 2 1-16,0-5 0 15,0-7-3-15,0-15 12 16,0-7-9-16,0-13 0 16,0-7 0-16,0-8-3 0,2-1 3 15,7-5 0-15,7 0-11 16,3 0 11-16,8-20-7 16,-2-1-5-16,-3-4-11 15,-2-1 18-15,-4-1 0 16,-1-2 5-16,1 2-6 15,-5-4 13-15,1 6-7 16,-4 2 0-16,1 6 5 16,-3 4-4-16,-1 6 2 15,-2 2-2-15,-3 5 21 0,0 0-22 16,0 0-3-16,0 3 1 16,0 22-29-1,0 10 30-15,0 7 1 0,2 1 0 16,2-2 3-16,0-5 4 15,1-6-7-15,-1-6 0 16,-2-7-1-16,3-8-1 16,0-9 2-16,4 0 0 15,3 0 17-15,7-22 15 16,1-6-17-16,2-6-4 16,-6-4 1-16,-1-4-16 15,-1-1 4-15,-6 6 0 16,-1 4 4-16,-3 12-1 0,-2 8-6 15,1 10 3 1,-3 3-60-16,0 3-113 0,0 17-184 16,0 0-133-16</inkml:trace>
  <inkml:trace contextRef="#ctx0" brushRef="#br0" timeOffset="44166.86">7120 9830 467 0,'0'0'406'16,"0"0"-289"-16,0 0-117 16,0 0 0-16,0 0-5 15,0 0 10-15,69 17-1 16,-52-10-4-16,-3-3 8 0,-1-2-8 16,-1-2 13-16,1 0 41 15,0 0 16-15,0-14-39 16,2-9-11-16,-1-2-14 15,-3-1 1-15,-1-1-6 16,-6 3-1-16,-4 4 0 16,0 4-3-16,0 4-13 15,-2 7 15-15,-8 2 1 16,4 3-15-16,-5 0 13 16,-1 0-5-16,-3 17 7 15,-5 6-9-15,0 10 13 16,0 3-4-16,2 5 0 15,5 2-3-15,6-3 3 16,5-2 5-16,2-2 9 16,0-9 38-16,15-4-40 0,8-7 30 15,2-6-11-15,1-6-31 16,6-4 27-16,-1 0-15 16,2-12-12-16,-2-12 0 15,1-7-47-15,-11-1-45 16,-3-2-58-16,-2 3-223 15</inkml:trace>
  <inkml:trace contextRef="#ctx0" brushRef="#br0" timeOffset="44810.22">8267 9564 637 0,'0'0'289'16,"0"0"-114"-16,0 0-50 15,0 0-3-15,0 0-89 16,0 0 1-16,0 0-34 16,-2-49-8-16,2 63 8 15,0 28-16-15,0 28 16 16,0 20 5-16,-7 14 3 16,-8 11-8-16,-7 4 0 15,-5 8-1-15,-2 2-8 16,-2-7-14-16,4-12-35 15,9-17-49-15,9-23-164 16,9-29-158-16</inkml:trace>
  <inkml:trace contextRef="#ctx0" brushRef="#br0" timeOffset="45116.04">8261 9742 823 0,'0'0'208'15,"0"0"-129"-15,0 0-32 0,0 0-35 16,0 0-11 0,0 0-1-16,151-71 3 0,-115 71-10 15,-14 23 7-15,-13 4 0 16,-9 8 0-16,0 7 2 15,-24 2 29-15,-12 0-4 16,0-4-27-16,1-6 16 16,8-6-16-16,6-8 0 15,13-12-82-15,8-8-197 16,0-12-399-16</inkml:trace>
  <inkml:trace contextRef="#ctx0" brushRef="#br0" timeOffset="46032.28">8871 9641 387 0,'0'0'209'0,"0"0"-195"16,0 0-14-16,0 0 2 15,0 0 14-15,0 0 45 16,0 0-10-16,0 0 20 15,0 0 50-15,0 0-20 16,0-5 19-16,0 0-47 16,0-4-52-16,0 4-7 15,-8-2-7-15,-1 0-7 16,-1 3 0-16,0 4-3 0,-3 0-4 16,-8 0 4-16,-6 6 3 15,-4 20-12-15,0 11 7 16,2 6 5-16,4 2-2 15,6 2 0-15,3-4-2 16,9-3 4-16,3-7 0 16,4-11 0-16,0-5 0 15,0-11 0-15,0-6-4 16,0 0 12-16,4 0 9 16,9-14-6-16,3-10-9 15,2-7 11-15,2 0-13 16,3-5-4-16,1-3-2 15,2 6-22-15,-1 3 28 16,-5 7-22-16,-5 11 22 16,-7 8 0-16,-4 4-6 0,0 0-8 15,1 0 4-15,3 14 10 16,2 11 45-16,-1 9-31 16,-1 4 2-16,6-1 12 15,-1-3-23-15,1-10-5 16,-1-10 3-16,0-7 5 15,-1-7-3-15,1 0 1 16,1-16 10-16,1-13 26 16,-1-5-38-16,-1-1-4 15,0-4 0-15,0-3 9 16,0 3-13-16,3-5 4 16,0 3 0-16,-3 5 0 0,3 2 5 15,-5 8-5-15,-4 10 0 16,-5 7 12-16,-2 7-17 15,0 2 5-15,0 0-20 16,-7 21 20-16,-9 6-10 16,8 4 4-16,6-1 0 15,2-1-44-15,0-3 26 16,18-5-11-16,3-5 25 16,2-4 0-16,0-3 1 15,-8 0 9-15,-9 3-6 16,-6 4 11-16,0 10-5 0,0 8 24 15,-2 3 3 1,-7 0 17-16,3-7-37 0,4-6 1 16,2-7-4-16,0-9 6 15,0-4-19-15,6-4 12 16,19 0-3-16,10-7 0 16,5-16-41-16,1-5-48 15,-1-2-77-15,-5-5-125 16,-1 1-325-16</inkml:trace>
  <inkml:trace contextRef="#ctx0" brushRef="#br0" timeOffset="47104">9560 9636 366 0,'0'0'257'0,"0"0"-112"16,0 0-22-16,0 0 6 0,0 0-84 16,0 0 2-16,0-35 2 15,0 33-41-15,-4 0 35 16,-8 2-31-16,-3 0-12 15,-5 0 0-15,-2 10-3 16,0 19 3-16,-1 3-3 16,3 11 6-16,2 2-7 15,7 0 4-15,2-2 0 16,5-6 1-16,4-6-1 16,0-11 0-16,0-8-2 15,0-6-3-15,0-6 3 16,4 0-10-16,5 0 12 15,5-14 4-15,3-16-4 16,3-8-16-16,1-7-1 16,-2-3-35-16,-1 2 19 0,-2 8 13 15,-7 6 20 1,-2 12 10-16,-3 5-6 0,-2 10 29 16,-2 3 7-16,0 2-37 15,0 0-3-15,0 5 1 16,0 12-1-16,0 12 52 15,0 2-43-15,0 5 14 16,4 1 20-16,4-6-30 16,-2-6 15-16,3-9-27 15,-3-9 3-15,2-2 18 0,-4-5-15 16,0 0 4-16,3 0 27 16,2-7-36-16,4-14 10 15,5-9-11 1,2-7-1-16,5-3 0 0,0 1-20 15,-4 4 20-15,-1 10-14 16,-3 4 23-16,-7 9-14 16,-3 8 5-16,-5 2 0 15,-2 2-8-15,4 0-3 16,2 4 11-16,-2 16-12 16,0 6 24-16,-4 6 3 15,0 6-13-15,0 1 0 16,0-4 8-16,0-2-10 0,2-11 0 15,-2-8-1 1,3-4 13-16,-1-6-21 0,0-4 9 16,-2 0 0-16,2 0 17 15,2 0-10-15,10-18-6 16,3-13-1-16,10-6 4 16,0 1-14-16,-2 1-2 15,0 9 12-15,-6 8-9 16,-7 6 9-16,-4 8 0 15,-5 2-3-15,-1 2-4 16,2 0 6-16,4 10-17 16,-2 12 18-16,3 6 23 0,-3 2-23 15,2 0 0 1,-6-2-1-16,0-2 16 0,-2-4-24 16,0-5 9-16,0-7 0 15,0-6 8-15,0-4-8 16,2 0 0-16,0 0 20 15,7-17-15-15,5-11-10 16,1-11 1-16,5 0 4 16,0 3-12-16,2-2 11 15,-1 6 1-15,1 3-2 16,-2 9 13-16,-7 8-11 16,-4 7 1-16,-2 5 1 15,-1 0-4-15,4 26 6 16,-2 11-4-16,-1 14 9 15,-3 0-1-15,1-2-16 16,2-4 0-16,-1-13-39 16,1-6-5-16,-1-12-125 0,4-6-46 15,-4-8-113-15,3-2-153 16</inkml:trace>
  <inkml:trace contextRef="#ctx0" brushRef="#br0" timeOffset="47818.24">10432 9668 283 0,'0'0'511'0,"0"0"-298"16,0 0-100-16,0 0-9 16,0 0-73-16,0 0-7 15,82-55-19-15,-70 55 5 16,1 0-16-16,-1 0 6 16,0 0 0-16,5 0 15 0,-2 0-12 15,1-10-3-15,-5 0 5 16,-3-2 5-16,-1 2-13 15,-5 0 3-15,-2-2 0 16,0 2-1-16,0-2-5 16,0 0 6-16,-9 5-11 15,1 2 14-15,-3 5-7 16,1 0 4-16,-3 0 0 16,-1 8-6-16,-1 10-4 15,3 5 10-15,4 8 18 16,1 5-14-16,5 2 26 15,2 2-14-15,0 1-5 16,0-7 10-16,13-8-21 0,5-6 0 16,1-6 9-16,2-11-3 15,6-3-12-15,4-2 3 16,0-24-15-16,3-7 7 16,-7-6-50-16,-5-2-14 15,-5 0-30-15,-5 1-23 16,-1 0 37-16,-5 2-18 15,4 0-1-15,-4 1 93 16,5 3 17-16,-1 2 29 16,3 5 66-16,-2 2-4 15,0 7 30-15,-2 4-21 16,-3 6-15-16,-1 4 0 0,-2 2-42 16,-1 2-13-16,-2 0-1 15,0 0-20-15,0 0-14 16,0 0 5-16,0 0 0 15,0 0-9-15,0 14 11 16,0 15-2-16,0 9 29 16,0 8-29-16,0 5 23 15,0 10-16-15,0 1-7 16,-2 2 13-16,-3 4-13 16,-2-1 0-16,3-14 1 15,2-9-1-15,-3-15-1 16,1-15-33-16,2-9-28 15,-1-5-17-15,1 0-107 16,2-15-31-16,0-21-518 16</inkml:trace>
  <inkml:trace contextRef="#ctx0" brushRef="#br0" timeOffset="48600.77">10880 9649 580 0,'0'0'358'0,"0"0"-166"15,0 0-71-15,0 0-58 16,0 0-34-16,0 0 10 15,5-16-39-15,1 16 1 16,7 0 18-16,8-4-16 16,6-1 19-16,2 0-22 15,2-4 1-15,2 2 3 0,-4-1-4 16,-2 0-16 0,-2 2 11-16,-6-4-31 0,-1 3 34 15,-3-5-2-15,-3 3 4 16,-3-2-5-16,-3 4 6 15,-1 0-1-15,-1 6 24 16,-4-1-19-16,0 2 15 16,0 0-20-16,0 0 5 15,0 0-8-15,0 0 3 16,0 0 0-16,-13 8-11 16,-7 12 19-16,0 3-9 15,2 4 1-15,5 2 0 16,1 2-5-16,8-2 5 15,4 3 0-15,0-8 4 16,0-5 8-16,20-7-12 0,0-7 0 16,7-5 2-16,2-5 10 15,0-19-11-15,-2-6-1 16,-5-3 3-16,-3 0 6 16,-2-1-12-16,-1 0 3 15,-6 4 0-15,1-1-10 16,-1 5 10-16,-6 6 0 15,3 8 2-15,-7 7 10 16,0 3-1-16,0 2-4 16,0 0-2-16,0 0-10 15,0 0 2-15,0 0 2 16,2 0-11-16,0 2 19 16,2 8-7-16,1-1 0 0,0 1 2 15,3 1-11-15,1-2 9 16,2 3 0-16,5 1 1 15,4-1 9-15,2 0-10 16,3-3 0-16,-1 2 1 16,-3-1-5-16,-4-5 4 15,-3 4 0-15,-5-3-2 16,-3-1 6-16,-4 2-7 16,-2 7 3-16,0 4 0 15,0 4-4-15,-8 1 4 16,-3-2 0-16,3-7 4 15,4-5 2-15,4-7-12 16,0-2 5-16,4 0-34 16,23-9 9-16,9-11-118 15,-5-4-158-15,1-6-543 0</inkml:trace>
  <inkml:trace contextRef="#ctx0" brushRef="#br0" timeOffset="48878.61">11903 9220 148 0,'0'0'547'16,"0"0"-337"-16,0 0-27 0,0 0-45 15,0 0-58-15,0 0-53 16,36-17-23-16,-7 52-7 15,0 17 3-15,-7 16 0 16,-11 10-7-16,-11 9 11 16,-2 3-4-16,-38 8 16 15,-18 1-7-15,-21-2-17 16,-14-7 8-16,-18-11-116 16,-9-15-256-16</inkml:trace>
  <inkml:trace contextRef="#ctx0" brushRef="#br0" timeOffset="49683.71">5526 9351 25 0,'0'0'155'0,"0"0"-12"16,0 0-17-16,0 0 81 15,0 0-50-15,0 0-43 16,60-109 6-1,-60 109-32-15,0 0-46 0,0 0-4 16,-9 16-36-16,-22 26-2 16,-12 30 0-16,-5 21 10 15,-2 27 8-15,6 21-5 16,5 5-9-16,12 2 30 16,15-9-30-16,12-17-4 15,2-17 0-15,47-18 9 16,26-23-19-16,29-21-23 15,16-19-56-15,9-18-60 16,-6-6-330-16</inkml:trace>
  <inkml:trace contextRef="#ctx0" brushRef="#br0" timeOffset="50630.3">7010 10571 12 0,'0'0'197'0,"0"0"-144"16,0 0-41-16,0 0-1 16,0 0 8-16,0 0 48 15,-312 0 3-15,267 0-14 16,1 0 5-16,-1 0-44 15,-3 2 22-15,0 0 20 16,-1-2-6-16,9 0 51 16,9 0-28-16,8 0 11 15,11 0 40-15,7 0-58 0,3 0-31 16,2 0-15 0,0-2-7-16,0 0 3 0,22-5-3 15,21-4-13-15,17-3 7 16,17-3-8-1,22-2-2-15,19-3 0 0,29-4 0 16,31-4-3-16,36-9 3 16,31-7 0-16,25 3 9 15,6 7 4-15,-4 11-12 16,-8 15-1-16,-11 10 10 16,6 0-9-16,0 0-1 15,6 0 0-15,1 0 16 16,-3 0-5-16,-3 0-11 15,-13-2 0-15,-16-10 7 16,-26-6-2-16,-30-1 0 0,-18 0 11 16,-21-2 29-1,-12 1-44-15,-10-3 26 0,-7 0-12 16,-4 6-13-16,-7 3 24 16,-9 2-13-16,-16 6-3 15,-20 2 8-15,-22 4-11 16,-14 0 3-16,-7 0-10 15,-8 0 0-15,2 0-4 16,-2 0 4-16,0 0 0 16,0 0-7-16,0 2-29 15,0 8-15-15,-5 5-30 16,-15-1-8-16,-7 5-63 0,-2-5-199 16,0-6-314-16</inkml:trace>
  <inkml:trace contextRef="#ctx0" brushRef="#br0" timeOffset="54401.3">11897 10770 122 0,'0'0'0'15,"0"0"-122"-15</inkml:trace>
  <inkml:trace contextRef="#ctx0" brushRef="#br0" timeOffset="54598.19">10858 11163 84 0,'0'0'0'15</inkml:trace>
  <inkml:trace contextRef="#ctx0" brushRef="#br0" timeOffset="56335.65">15379 9266 277 0,'0'0'271'0,"0"0"-87"16,0 0-34-16,0 0-35 16,0 0-48-16,0 0 6 15,0-34-49-15,0 34 2 16,0 0-26-16,0 20-29 0,-10 18 29 16,-9 12 21-1,-10 10-7-15,-2 9 1 0,-6-1 1 16,6-2-16-1,3-6 0-15,8-9-11 0,3-18 9 16,9-11-48-16,6-12-13 16,2-10 48-16,0-5 15 15,4-31 13-15,21-13-13 16,2-9-39-16,2-4 35 16,-3-1 4-16,1-3 0 15,-1 4 2-15,-1 3 17 16,0 10 3-16,-5 7 8 15,-3 10-7-15,-3 10 30 16,-3 10-29-16,-7 6-5 0,1 6 34 16,-5 0-50-16,0 0 7 15,7 0-10-15,4 21 4 16,2 22-2-16,1 11 8 16,-4 12-5-16,-3 3 15 15,-5-2-10-15,1-4-10 16,-3-1 0-16,0-4-19 15,0-10 12-15,0-10-37 16,0-11-44-16,0-13-36 16,0-14-192-16,0 0-67 15</inkml:trace>
  <inkml:trace contextRef="#ctx0" brushRef="#br0" timeOffset="56814.27">15218 9607 707 0,'0'0'238'16,"0"0"-133"-16,0 0-60 16,0 0-1-16,0 0-44 15,0 0 18-15,85 0 51 16,-27-4-37-16,0-16-24 16,-9-4 18-16,-7-4-20 15,-6 0-6-15,-7 1 0 16,-7 6 12-16,-5 2-13 15,-5 6 1-15,-3 6 0 0,-3 4-3 16,-1 3 3 0,4 0-10-16,0 13 6 0,4 14-16 15,-2 3 20 1,-2 5 0-16,0-1 2 0,-2 1 1 16,0-5-2-16,-3-6-1 15,0-9 0-15,-2-10 8 16,1-3-10-16,-1-2 2 15,0 0 0-15,8-2 36 16,7-20-35-16,5-7 18 16,5-8-19-16,0-1 0 15,-10 4-4-15,-1 2 4 16,-5 3 0-16,-1 7 4 0,-6 6 3 16,0 8-7-1,-1 8 0-15,3 0-20 0,6 6-33 16,1 20-68-16,5 5 4 15,-1-2-78-15,2-7-177 16,0-5-42-16</inkml:trace>
  <inkml:trace contextRef="#ctx0" brushRef="#br0" timeOffset="57401.38">16170 9511 81 0,'0'0'160'0,"0"0"-42"16,0 0 20-16,0 0-5 15,0 0 8-15,0 0-48 16,49-95-15-16,-49 85-7 0,0 1-25 16,0 4 13-16,-13 5-19 15,-3 0-30-15,-4 0-10 16,-5 12-5-16,1 12 5 16,3 6-8-16,8 1 8 15,5-3-7-15,6-2 7 16,2-5 0-16,0-7-5 15,0-3 2-15,8-7-33 16,7-4 28-16,4 0 2 16,1-15 6-16,-1-11 6 15,0-1-5-15,-4-1 8 16,1 0-9-16,-1 2 0 16,-1 8 20-16,-6 4-12 15,1 7 35-15,-4 7-15 16,0 0-18-16,3 0-10 0,3 5-12 15,5 18 12-15,2 12 38 16,0 6-36-16,-4 15 27 16,-8 13-22-16,-4 9 0 15,-2 11 8-15,0-1-8 16,-12-6-7-16,-5-9 0 16,-1-12 14-16,-1-15-8 15,0-11-5-15,6-13 0 16,4-12 30-16,4-6-29 15,-3-4 10-15,-3-2 37 16,-5-27-23-16,0-14 0 0,5-18-26 16,7-14 11-1,4-10 14-15,2-8-25 16,25 3 0-16,10 6-5 0,9 14-15 16,0 10-15-16,3 7-53 15,5 9-115-15,-3 2-358 16</inkml:trace>
  <inkml:trace contextRef="#ctx0" brushRef="#br0" timeOffset="57880.52">17307 9083 398 0,'0'0'324'0,"0"0"-72"16,0 0-100-16,0 0-54 15,0 0-29-15,0 0-52 16,-25-81 30-16,25 78-31 16,0 3-10-16,0 0 4 15,0 0-10-15,0 20-4 16,0 18-16-16,0 13 31 15,0 9-12-15,-2 4 1 16,-11 2 0-16,1 3 3 16,1-5-3-16,0-9-6 15,2-4 5-15,0-13-70 16,3-10-12-16,4-12-113 16,2-13-78-16,0-3-236 15</inkml:trace>
  <inkml:trace contextRef="#ctx0" brushRef="#br0" timeOffset="58330.22">17267 9189 3 0,'0'0'678'0,"0"0"-471"16,0 0-38-16,0 0-77 15,0 0-11-15,0 0-17 16,-23-44-61-16,25 37 37 15,14-3-40-15,2 0 0 0,0 6-11 16,1 4 11 0,4 0 0-16,-1 0-14 0,1 0 14 15,-6 12-2 1,-1 6 2-16,-9 0 0 0,-5 6-10 16,-2 2 8-16,0 2 2 15,-4-4-10-15,-9-6 12 16,7-7-2-16,4-4 0 15,2-5-16-15,0 3 15 16,18 0-19-16,16 2 20 16,3 4 9-16,4 3 1 15,-7 2-13-15,-13 5 3 16,-7-2 0-16,-14 4-7 0,0-2 14 16,-14 4 5-1,-17-1 33-15,-9 0-42 16,-2-2 8-16,1-6-11 0,10-2 10 15,7-8-21-15,8-6-34 16,12 0-62-16,4-9-19 16,0-16-242-16</inkml:trace>
  <inkml:trace contextRef="#ctx0" brushRef="#br0" timeOffset="59117.93">17940 9336 546 0,'0'0'155'15,"0"0"-133"-15,0 0 0 16,0 0-14-16,0 0 11 16,0 0 24-16,-2 0-10 15,2-10-18-15,0-4 1 16,0 0 3-16,0-2 35 15,0 2-25-15,0 0-10 16,0 4 10-16,0 4-29 16,-3 3 31-16,-3 3-1 15,-6 0-20-15,-5 0-7 16,-8 14-3-16,-4 11 0 16,5 8-7-16,-1 2 16 0,8 1-9 15,5-1 1 1,5-5 4-16,3-8-5 0,4-8 0 15,0-7 0-15,0-7-12 16,0 0 12-16,0 0 0 16,0 0 5-16,0-3-5 15,4-18 9-15,15-6-9 16,2-2-4-16,0 5 1 16,-1 5-9-16,-3 2 12 15,-5 10 0-15,-1 2 4 16,-3 3 22-16,4 2-11 15,-1 0-4-15,3 2 10 0,1 15-13 16,5 0-8 0,0 1 0-16,0-2 5 0,1-5-13 15,-6-8-2 1,-4-3-30-16,2 0 33 0,-4-3-23 16,5-20 0-16,-1-4-35 15,1-6 0-15,3-4-21 16,-1-7 6-16,-5-5 23 15,-3-6 57-15,-2-5 14 16,-4 2 96-16,0 9-19 16,0 12 2-16,-2 17 48 15,2 12-81-15,-2 8-10 16,0 0-23-16,0 0-27 0,3 0-2 16,3 10-9-1,-2 20 11-15,4 14 12 0,-2 12 0 16,-4 5-9-16,-2 2 25 15,3 2-21-15,-3 0-2 16,0-5-5-16,0-4 2 16,0-5-12-16,0-7-7 15,0-10-49-15,0-13-87 16,4-16-178-16,21-5-235 16</inkml:trace>
  <inkml:trace contextRef="#ctx0" brushRef="#br0" timeOffset="59965.21">18615 9342 119 0,'0'0'516'0,"0"0"-371"16,0 0-54-16,0 0-38 16,0 0-51-16,0 0 12 15,-13-42-9-15,7 35-1 16,-6 0 33-16,1 2-6 15,2 2 26-15,-2 1-37 16,4 2-16-16,-2 0 32 16,0 0-36-16,0 0 2 15,-2 17 4-15,0 6 4 16,0 9-4-16,0 2-6 16,2 0 8-16,2-2-10 15,5-6 2-15,2-6 0 16,0-8 5-16,0-5 1 0,0-7-6 15,0 0 0-15,2 0 5 16,7 0 1-16,5-16-6 16,1-7 1-16,1-5-2 15,1-5-33-15,3 1 34 16,1 2 0-16,-6 3-2 16,-3 10 2-16,-6 6 12 15,1 8 8-15,-3 3-1 16,2 0-19-16,4 14 0 15,1 11 14-15,0 6-6 0,-4 0 25 16,0 3-25 0,1-4-3-16,-4-3 16 0,4-11-11 15,-4-6-10-15,-2-4 0 16,-2-6 2-16,3 0 2 16,-3 0 0-16,4-2 0 15,4-19-4-15,4-4-16 16,3-5 7-16,-1 0-16 15,-1-2-1-15,3 3 20 16,-1 3 6-16,4 4 0 16,-6 8 27-16,1 6-27 15,-4 6 23-15,1 2-22 16,1 0 10-16,-1 8 6 0,-3 13-2 16,0 4 6-16,-6 3 21 15,0 0-37 1,0-1 13-16,0-8-18 0,1-3 2 15,-3-7-3-15,0-6 1 16,0-3 0 0,2 0 9-16,4-12 2 0,8-18-22 15,1-3 10-15,3-1-14 16,2 2 11-16,-2 6 4 16,-2 5 0-16,-3 10-1 15,-4 6 9-15,2 5-12 16,0 5 4-16,2 24-8 15,-1 13 5-15,-1 7 3 16,-3-4-31-16,4 0-31 0,-1-10-162 16,3-14-119-16</inkml:trace>
  <inkml:trace contextRef="#ctx0" brushRef="#br0" timeOffset="60480.66">19416 9244 358 0,'0'0'329'0,"0"0"-161"16,0 0-33-16,0 0-52 15,0 0-57-15,0 0 4 16,6-20-25-16,-6 18 3 16,0 2 30-16,0-2-19 15,0 2 29-15,-2-2-28 16,-7 2-9-16,-2 0-7 0,-2 4-4 15,-1 18 0-15,5 8-5 16,5 6 13-16,4 0-8 16,0 0 0-16,4-5 0 15,17-8-4-15,0-6 4 16,-3-8 0-16,3-9 4 16,-4 0 4-16,-1-4-8 15,4-18 0-15,0-3 8 16,3-5-19-16,-4-7 2 15,4 0 6-15,-5 2-11 16,-5-2 5-16,-5 8-2 0,-6 3 8 16,-2 6-20-16,0 4 19 15,0 8-5-15,0 3 9 16,-2 5 2-16,-8 0-2 16,-6 0 0-16,-4 14-5 15,0 10 11-15,2 7 11 16,2 4 2-16,10 6 4 15,6 2 11-15,0-2-32 16,29-1-1-16,9-9 9 16,3-12-7-16,7-11-6 15,-1-8-38-15,-5-8-89 16,-7-19-226-16</inkml:trace>
  <inkml:trace contextRef="#ctx0" brushRef="#br0" timeOffset="61128.3">15608 10345 508 0,'0'0'191'0,"0"0"-188"16,0 0-2-16,0 0 6 16,0 0 4-16,0 0 54 15,-366-44 61-15,358 42-12 16,6 0 5-16,2-1-56 0,21 0-34 15,45-6-1-15,42-3-16 16,48-4-16-16,52-7 4 16,55-8 0-16,45-1 6 15,39-1-5-15,30 2-1 16,13 7 0-16,5 6 9 16,-14 4-16-16,-29 6 7 15,-34 0 0-15,-32-4 5 16,-34 0 0-16,-27-8-5 15,-35 0 30-15,-34-2-19 16,-36 0 24-16,-26 5-11 16,-30 3-10-16,-24 4 0 0,-17 8-14 15,-19-1-2-15,-4 3-14 16,-27 8-117-16,-31 18-128 16,-30 3-324-16</inkml:trace>
  <inkml:trace contextRef="#ctx0" brushRef="#br0" timeOffset="61655.23">17541 10742 361 0,'0'0'266'0,"0"0"-25"15,0 0-129-15,0 0-12 16,0 0 14-16,0 0-70 16,9-42-28-16,-5 54-16 15,-2 20 8-15,-2 17-4 16,0 9-4-16,0 8 2 16,-6 7-2-16,-12 6-1 15,0 0-103-15,-2 2-75 16,5-6-170-16</inkml:trace>
  <inkml:trace contextRef="#ctx0" brushRef="#br0" timeOffset="62080.16">17450 11586 517 0,'0'0'300'0,"0"0"-119"0,0 0-54 16,0 0-19-16,0 0-48 16,0 0-49-1,-12-54 13-15,26 39-24 16,1-2 0-16,7 5-1 0,3 4 1 16,2 4 0-16,2 4-1 15,-2 0-6-15,-4 14 3 16,-6 13-13-16,-9 2 17 15,-8 5-9-15,0 4 10 16,-25 3-1-16,-14 0 7 16,-5-1-1-16,1 0 2 15,5-6-8-15,13-9 0 16,14-11 5-16,9-7-1 0,2-7-4 16,13 0 64-1,28-26-13-15,12 1-40 16,7-4-11-16,0 5 0 0,-2 7-7 15,-10 4-34-15,-13 9-23 16,-15 4-39 0,-9 7-150-16,-11 18-138 0</inkml:trace>
  <inkml:trace contextRef="#ctx0" brushRef="#br0" timeOffset="62492.79">17485 12300 513 0,'0'0'392'0,"0"0"-210"16,0 0-77-16,0 0-93 15,0 0-5-15,0 0-7 16,129-100 0-16,-100 87 2 16,-6 6 6-16,-8 7-14 15,1 0 6-15,-5 4-19 16,0 20 16-16,-6 6-24 15,-5 4-9-15,-2-1 26 16,-30 1-6-16,-11-2 7 16,-1-5 9-16,7-4 0 15,10-8 9-15,15-7-9 16,12-6-2-16,0-2 2 16,7 0 22-16,17-3-1 15,7-6-14-15,0 4 31 16,-1 5-18-16,-4 0-20 0,-7 0 0 15,-15 1 5-15,-4 13 1 16,0 6 8-16,-20 5 8 16,-14 4-14-16,-3 5-8 15,-5 3-7-15,1-1-87 16,3-2-109-16,9-6-239 16</inkml:trace>
  <inkml:trace contextRef="#ctx0" brushRef="#br0" timeOffset="62666.15">17552 12992 915 0,'0'0'125'0,"0"0"-105"16,0 0-12-16,0 0-7 15,0 0-2-15,0 0-109 16,16 162-160-16,-16-127-298 15</inkml:trace>
  <inkml:trace contextRef="#ctx0" brushRef="#br0" timeOffset="62810.2">17510 13766 361 0,'0'0'199'16,"0"0"-133"-1,0 0-66-15,0 0-125 0,0 0-141 16</inkml:trace>
  <inkml:trace contextRef="#ctx0" brushRef="#br0" timeOffset="62993.21">17505 14247 314 0,'0'0'368'16,"0"0"-148"-16,0 0-132 0,0 0-52 16,0 0-30-16,0 0-6 15,-29 78-42-15,29-61-114 16,0-2-294-16</inkml:trace>
  <inkml:trace contextRef="#ctx0" brushRef="#br0" timeOffset="63535.48">17795 15883 351 0,'0'0'349'16,"0"0"-128"-16,0 0-65 15,0 0-23-15,0 0-63 16,0 0-34-16,-7-32-20 16,5 38-16-16,-2 24-3 15,-3 15 0-15,-5 9 6 16,-3 8 3-16,1 6-6 0,4 7-8 16,5-4-43-1,5-8-121-15,0-19-147 0,15-21-315 16</inkml:trace>
  <inkml:trace contextRef="#ctx0" brushRef="#br0" timeOffset="63895.69">18044 15981 605 0,'0'0'219'16,"0"0"-118"-16,0 0-18 0,0 0-47 15,0 0-20 1,0 0 4-16,5 5 3 0,-12 17 40 16,-6 8-12-16,4 2-18 15,4 0 8-15,5-1-23 16,0-8-7-16,0-5-7 16,10-1-2-16,7-17 10 15,8 0 2-15,8 0-1 16,6-26 12-16,3-15-19 15,-5-3-2-15,-10 4-3 16,-14 3 3-16,-10 5-2 16,-3 1-2-16,-16 4-3 15,-15 9 1-15,-5 4-9 16,-1 14-11-16,-2 0-11 16,8 14-50-16,2 14-98 15,14-1-120-15,11-6-346 16</inkml:trace>
  <inkml:trace contextRef="#ctx0" brushRef="#br0" timeOffset="64063.22">18920 15909 19 0,'0'0'0'0</inkml:trace>
  <inkml:trace contextRef="#ctx0" brushRef="#br0" timeOffset="65251.69">16937 10724 187 0,'0'0'131'15,"0"0"36"-15,0 0-71 16,0 0-24-16,0 0 1 16,0 0-7-16,-23-100 35 15,23 91-67-15,0 4 34 0,0 1 3 16,0 2-47-16,0 2 44 15,0 0-45-15,0 0-18 16,0 0-2-16,0 0-3 16,0 2-15-16,-2 32 13 15,-4 27-14-15,-3 28 14 16,-1 27 2 0,2 19 0-16,3 21-1 0,3 12 1 15,0 3 0-15,2 5 14 16,-2-5-4-16,2-11-13 15,-4-7 3-15,4-19 0 16,-4-16 2-16,4-18-2 0,0-19-9 16,0-19 9-16,0-24-50 15,6-18 15-15,2-14-33 16,3-6-68-16,5-4 66 16,-1-28-180-16</inkml:trace>
  <inkml:trace contextRef="#ctx0" brushRef="#br0" timeOffset="65518.12">16825 12492 6 0,'0'0'0'0</inkml:trace>
  <inkml:trace contextRef="#ctx0" brushRef="#br0" timeOffset="66129.22">16921 12707 31 0,'0'0'164'16,"0"0"-106"-16,0 0-13 15,0 0-1 1,0 0 47-16,0 0 36 0,-74 0-17 16,72 0-23-16,2 0-29 15,0 0-8-15,0 0-22 16,0 0-4-16,0 0 12 16,0 0-36-16,0 0 19 15,0 0-13-15,0 0-2 16,9 0 21-16,26 0 10 15,23 0 0-15,27 0 6 16,21 0-35-16,25 0 24 0,27-7-30 16,25-4 9-16,18-3-8 15,11-2-1-15,-5 2 0 16,-3 2 8-16,-9 0 0 16,-20 6-8-16,-23 1 0 15,-27 5 11-15,-31 0-16 16,-25 0 10-16,-23 0-5 15,-19 0 33-15,-15 0-29 16,-8 0 10-16,-4 0 4 16,0 0-10-16,0 0 24 15,0 0-32-15,0 0-13 16,-4-1-11-16,-14-9-115 16,-14-10-185-16,-12-14-465 15</inkml:trace>
  <inkml:trace contextRef="#ctx0" brushRef="#br0" timeOffset="66894.19">16716 10608 204 0,'0'0'229'16,"0"0"-114"-16,0 0-83 15,0 0-32-15,0 0 43 16,0 0-30-16,196-7 10 0,-62 5-1 16,20-3 12-16,21-6-34 15,13-1 0-15,8-4 22 16,-4-2-21-16,-18 3 10 15,-29-4-11-15,-33 6 5 16,-37 6-7-16,-35 0 2 16,-22 7 0-16,-14 0 19 15,-4-3 47-15,0-3 53 16,-8 0-37-16,-11-4-70 16,4 3-11-16,1-2 5 15,4 4-4-15,5 0 19 16,3 1-13-16,0 4 1 15,2-3-9-15,0 3 8 16,0 0-14-16,0 0 6 0,0 0 0 16,0 0-5-16,0 0 5 15,-2 0-5-15,-4 26-20 16,2 27 5-16,0 25 19 16,4 27 1-16,0 22 0 15,18 26 10-15,4 26 0 16,2 17-10-16,1 9 21 15,-7 6-19-15,-5-15 24 16,-6-15-13-16,-7-21 1 16,0-22 24-16,0-27-29 15,0-23 13-15,0-24-22 16,6-20 4-16,6-16-7 0,7-12 3 16,10-16-67-1,10 0-101-15,7-42-261 16</inkml:trace>
  <inkml:trace contextRef="#ctx0" brushRef="#br0" timeOffset="67440.66">18635 11427 113 0,'0'0'174'0,"0"0"54"16,0 0-12-16,0 0-41 15,0 0-40-15,0 0-64 16,-18-44-70-16,63 40 54 15,22-2-52-15,11-2 0 16,6-3 5-16,5-6-1 16,-6-1-7-16,-12-4 0 15,-17 4-35-15,-19 2 19 0,-16 2-16 16,-15 3 32-16,-4-1-14 16,0-5-7-1,-27 2 21-15,-2 1-3 0,0 2 16 16,8 7-10-16,9 3-1 15,10 0 5-15,2 2-7 16,0 0-25-16,24 6-1 16,14 16 22-16,11 10 8 15,2 9 7-15,-6 4-11 16,-16 8 0-16,-20-1 22 16,-9 0-12-16,-15 0 15 15,-26-4-4-15,-3-6-21 16,1-8 19-16,14-10-19 15,14-7-75-15,15-12-59 16,0-5-283-16,39-16-107 0</inkml:trace>
  <inkml:trace contextRef="#ctx0" brushRef="#br0" timeOffset="67805.45">19968 10846 409 0,'0'0'221'0,"0"0"-89"16,0 0-52-16,0 0 24 15,0 0-35-15,0 0 20 0,23-46-14 16,-23 46-39-16,0 0 13 15,0 0-49-15,2 14-2 16,0 23 1-16,-2 18 2 16,0 20 22-16,0 8-22 15,0 8 1-15,0 3 6 16,0-1-6-16,-4-5-2 16,-3-8 0-16,-4-15-70 15,4-18-8-15,-2-15-43 16,2-14-41-16,3-17-26 15,0-1-128-15,1-19-11 0</inkml:trace>
  <inkml:trace contextRef="#ctx0" brushRef="#br0" timeOffset="68480.23">19937 11323 277 0,'0'0'245'16,"0"0"-23"-16,0 0-69 15,0 0-94-15,0 0-30 16,0 0-1-16,145-83-28 15,-113 81 0-15,1-7 4 16,-4-3 6-16,-2-4-11 16,-3-5 5-16,-6 0-4 15,-7-3 16-15,-5-6-16 16,-1 0-12-16,-5-4 1 16,0-1-33-16,0 4 43 0,0 4-5 15,0 9 6-15,-2 9 26 16,2 2-8-16,0 7 7 15,0 0-13-15,0 0-6 16,0 0-12-16,0 0-3 16,0 3-1-16,-5 16 10 15,-2 12 6-15,3 5 26 16,0 4 16-16,2 2-37 16,2 4 21-16,-3 3-14 15,3-3-9-15,0 3 13 16,0-1-22-16,0-3 0 15,0-8 1-15,0-6 12 16,0-11-20-16,3-11 7 0,-1-3 0 16,6-6 11-16,6 0 3 15,8-23-11-15,5-9 4 16,2-1 3-16,-7 4-17 16,-1 0 7-16,-6 5 0 15,-3 2-13-15,-2 4 7 16,-1-3 6-16,0 4-7 15,2-1 12-15,0 2-11 16,-2 4 6-16,0 3 0 16,-4 4 8-16,-5 1 3 15,0 0-2-15,0 4 14 16,0 0-13-16,0 0-7 0,0 0-3 16,4 4-4-1,3 22 4-15,4 8 1 16,2 10 11-16,-4-2-1 0,-2 0-4 15,-2-3-9 1,-3-9 2-16,0-10 0 0,-2-10-5 16,2-8-72-16,-2-2-45 15,9-25 27-15,0-22-136 16</inkml:trace>
  <inkml:trace contextRef="#ctx0" brushRef="#br0" timeOffset="68592.23">20606 10782 487 0,'0'0'126'0,"0"0"-126"16,0 0-145-16,0 0 7 0,0 0-70 15</inkml:trace>
  <inkml:trace contextRef="#ctx0" brushRef="#br0" timeOffset="69197.41">20837 11221 193 0,'0'0'224'0,"0"0"-76"15,0 0-104-15,0 0 13 0,0 0-1 16,0 0-27 0,0-76 24-16,0 62-10 15,-8 2 44-15,-3 3-12 0,-5 6-48 16,3 3 12-16,-3 0-32 15,3 3-3-15,-3 16-3 16,1 7 4-16,1 1-5 16,3 5 20-16,4-6-16 15,3-1 1-15,2-9-5 16,2-4 0-16,0-8 7 16,0-4-3-16,0 0-4 15,0 0 43-15,2-20-14 16,11-2-15-16,3 0-14 15,1 3 0-15,-1 2 5 16,0 7 0-16,-3 3-5 0,-2 7 7 16,2 0-7-16,1 0 0 15,1 17-3-15,6 19 3 16,-3 12 8-16,-3 18-7 16,-3 10 4-16,-10-2 18 15,-2-2-22-15,0-15 15 16,-10-12-9-16,-9-11-6 15,-4-13 29-15,-1-7-23 16,1-6 9-16,-1-8 20 16,0 0-33-16,3-9 25 15,4-23-19-15,9-16-7 16,8-15 11-16,0-13-13 16,25-7 0-16,11 0-4 15,7-2-19-15,3 10 6 0,5 10-41 16,1 7-47-16,-3 8-33 15,-4 8-67-15,-10 7-6 16,-4 5-59-16,-8 4-18 16</inkml:trace>
  <inkml:trace contextRef="#ctx0" brushRef="#br0" timeOffset="69542.21">21167 10816 69 0,'0'0'175'16,"0"0"35"-16,0 0 3 16,0 0-61-16,0 0-47 15,0 0-45-15,0 0-47 16,-8-34-7-16,8 52 6 15,0 14 30-15,0 14 12 16,0 11 16-16,8 9-42 0,6 6 22 16,-3 0-30-16,-7-2-12 15,-4-8 19 1,0-2-11-16,0-11-5 0,-8-12 0 16,-1-14-2-16,2-11-5 15,2-6-4-15,5-6 5 16,0-4 17-16,0-26-18 15,5-14 1-15,15-7-10 16,5 1 6-16,-1 8-6 16,-4 13 5-16,-4 12 0 15,-10 11 1-15,1 6-1 16,7 3 0-16,1 32-9 0,5 17 13 16,1 14-4-16,-6 5 0 15,-1-4-53-15,-4-6-84 16,1-15-175-16,-3-17-394 15</inkml:trace>
  <inkml:trace contextRef="#ctx0" brushRef="#br0" timeOffset="70929.46">19346 13218 129 0,'0'0'153'0,"0"0"28"15,0 0-8-15,0 0-45 16,0 0 38-16,0 0-55 0,-35-24-62 15,41 19-1 1,25-5-10-16,12-1-20 0,3-3-7 16,4 2-8-16,-8 0-6 15,-6-2-20-15,-5 2-25 16,-11 2 29-16,-8 0 2 16,-8 1 17-16,-2 2 22 15,-2 1-13-15,0 4 44 16,0-3-15-16,0 5-13 15,2 0 14-15,-2 0-31 16,2 0-1-16,-2 0-4 16,3 0-3-16,-1 11-6 15,0 21-9-15,2 18 15 16,-2 12 0-16,1 11 0 0,0 11 0 16,1 8 7-1,2 8 4-15,-1 4-11 0,1-1 0 16,1-5 2-16,-2 0-2 15,1 1 0 1,-1-6 0-16,-1 6 11 0,3 3-6 16,2-2 1-16,-2 3-6 15,-1-7 1-15,1-11 6 16,0-17-4-16,-5-22-3 16,3-12 5-16,-5-12 2 15,0-4-8-15,0-4 1 16,0 2 0-16,0 0 8 15,0 2-8-15,-3-1 0 0,3-8-1 16,0-1 6-16,0-2-5 16,0-4 0-16,0-2 0 15,-4 0 4 1,-21 0 0-16,-20 0 21 0,-17-8-10 16,-16-9-12-16,2 0-6 15,7-1 1-15,13 4-32 16,25 0-21-16,31-4-104 15,16-10-140-15,53-6-546 16</inkml:trace>
  <inkml:trace contextRef="#ctx0" brushRef="#br0" timeOffset="71553.86">20594 13900 720 0,'0'0'237'0,"0"0"-131"15,0 0-56-15,0 0 1 16,0 0 27-16,0 0-43 16,10-114-6-16,-8 114-17 15,-2 0-6-15,0 0-12 16,0 0-2-16,0 16 8 15,-6 14 11-15,-8 6-2 16,-1 0 1-16,1 1-9 0,1-7 10 16,3-4-15-1,4-7 5-15,1-9-1 0,3-3 4 16,2-7-4-16,0 0 0 16,0-4 10-16,0-23-8 15,0-11-2-15,0-4-15 16,11-4 15-16,1 7 0 15,1 10 1-15,-2 7-1 16,-2 10 0-16,-5 5 8 16,1 6-18-16,-1 1 10 15,0 0-9-15,8 13 7 16,1 13-6-16,1 6 8 0,1-5 3 16,-1-8 6-1,-1-6-12-15,-2-5 3 0,-2-8 0 16,4 0 15-16,1-21-10 15,3-14-5-15,4-8 0 16,-4-3-20-16,1 5 19 16,-2 9-10-16,-5 9 11 15,-4 14 28-15,-1 6-21 16,-4 3 6-16,6 0-13 16,0 19-17-16,1 16 15 15,1 12 2-15,-6 3 0 16,0-4-20-16,-2-2-108 15,3-10-151-15,-3-14-288 0</inkml:trace>
  <inkml:trace contextRef="#ctx0" brushRef="#br0" timeOffset="72310.38">20982 13854 222 0,'0'0'429'0,"0"0"-312"15,0 0-60-15,0 0 20 16,0 0-55-16,0 0-9 15,221-88-4-15,-201 88-2 16,-4-4-7-16,-5-2 21 16,-5-3 48-16,-1-3 19 15,-5-2-33-15,0 1-25 16,0-1-15-16,0 2-11 0,-7 0-8 16,-3 1-2-16,-4 3 6 15,3 7-7-15,-2 1 3 16,-5 0 4-16,2 1 2 15,0 20-1-15,0 7 25 16,3 4-5-16,7 2 4 16,4 0 7-16,2-2-29 15,0-4-1-15,19-8 5 16,8-4 2-16,4-8-18 16,3-8 2-16,4 0-21 15,2-16 8-15,-2-8-50 16,-7-8-2-16,-6 2 71 15,-5-5-3-15,-3 1 4 16,-5 2 3-16,-1 1 20 0,-5 2 32 16,-1 2-47-16,2 5 4 15,-5 5 1-15,-2 8-7 16,0 4 22-16,0 3-10 16,0 2-14-16,0 0-1 15,0 0-3-15,-12 12-2 16,-5 10-4-16,-1 7 2 15,1-1 4-15,1 2 3 16,5-5-1-16,3 0 7 16,8-8-9-16,0-2 0 15,0-10 3-15,10-5 4 16,1 0-12-16,3-1 5 0,-1-30 0 16,0-3-2-1,0-8-8-15,-2-5 10 0,-4-8-4 16,0-6 9-1,-7-10-7-15,0-3 2 0,0 7 0 16,0 15 8-16,0 20 9 16,0 21 14-16,-2 8 29 15,2 3-59-15,-2 3-1 16,-3 29-10-16,-2 22 7 16,-2 24-4-16,3 19 7 15,4 7 0-15,-3 10-4 16,0-3-27-16,-3-4-20 15,-8 1-89-15,-8-6-133 0,-10-18-407 16</inkml:trace>
  <inkml:trace contextRef="#ctx0" brushRef="#br0" timeOffset="73193.35">19026 15473 764 0,'0'0'204'16,"0"0"-128"-16,0 0-30 15,0 0 12-15,0 0-42 16,0 0-11-16,133 0-2 15,-73 0-3-15,-4 0-41 16,-9-5 12-16,-13-5-4 16,-13-2 25-16,-11-2 5 15,-6-3 3-15,-4-3 5 16,0 3 16-16,0-1 0 0,0 8 26 16,-4 6 0-16,2 2 0 15,2 2-33 1,-2 0-14-16,-2 13-8 0,2 16-1 15,0 17 9-15,2 6 2 16,0 7 4-16,0 3-3 16,4 2-3-16,8-2 0 15,-3 4 0-15,-7-1 0 16,0 0 0-16,-2 2 4 16,0-3 0-16,0-2-3 15,0-10-1-15,-4-10 3 16,4-12-1-16,0-12-2 15,0-10 2-15,0-2 0 16,0-6-1-16,0 0 14 0,2 0-13 16,0 0-1-16,0 0 8 15,0 0-8-15,1 0-1 16,-3 0 9-16,0 0-8 16,0 0 12-16,-5-4 14 15,-26-2-24-15,-9-2-3 16,-5 2-19-16,1 6-1 15,13 0-17-15,15 0-88 16,16 0-68-16,16-8-305 16</inkml:trace>
  <inkml:trace contextRef="#ctx0" brushRef="#br0" timeOffset="74410.31">20394 15588 351 0,'0'0'23'16,"0"0"-16"-16,0 0 55 15,0 0 40-15,0 0 42 16,0 0-33-16,-14-158-6 16,14 146 18-16,0-2-16 0,0 5-23 15,0 0-5-15,0 6-39 16,0 3 5-16,0 0-32 16,0 0-6-16,0 0-14 15,0 7-3-15,0 25 10 16,-2 14-2-16,-2 8 12 15,4 4-10-15,0-1 0 16,0-3 3-16,0-7 5 16,12-6-6-16,1-9-2 0,-5-10 10 15,2-12-5 1,-4-2-10-16,7-8 5 0,10 0-7 16,6-14 2-16,2-12 5 15,2-2-6-15,-2-6 0 16,-6 2-3-16,-4-2 9 15,-4 5 0-15,-3 8 0 16,-3 7-5-16,-3 2 5 16,2 6 0-16,-4 3-5 15,1 3 7-15,-1 0-6 16,3 0 4-16,3 3 0 16,-2 15 8-16,0 1-4 15,1 4 2-15,0 2 9 16,0 1-9-16,4-3-6 15,1-5 0-15,0-1 1 16,-2-4-2-16,-2-6 2 16,1-4-1-16,3-3 6 0,5-3-6 15,-2-20-2-15,2-9-6 16,-8 0-16-16,-8 2 24 16,-5-6-15-16,-3 4 8 15,-23 6 2-15,-5 4 5 16,-6 5 0-16,2 11 0 15,6 6 4-15,2 0 2 16,12 0-6-16,4 4 1 16,6 6-2-16,5 4-3 15,0-6-6-15,18 1 9 16,9-9 1-16,4 0 5 16,-4 0-4-16,0-4-1 0,-8-10 0 15,-1 1 3-15,-7 3-3 16,1-2 0-16,-1 6 3 15,-3 2-8-15,-1 0 5 16,2 4-1-16,0 0-3 16,2 14-1-16,1 12 5 15,-4 1 10-15,-1-1-5 16,0-4-4-16,-3-7-1 16,1-3 0-16,-1-7 3 15,-4-5 4-15,0 0-7 16,0 0 14-16,2 0-13 15,5-22 10-15,7-4-11 16,3-5 0-16,5 3-9 0,1 5 0 16,2 6 9-16,-2 5-5 15,2 11-3-15,2 1 6 16,2 0 4-16,4 13-2 16,3 9 37-16,2 5-27 15,2-5 13-15,-9-2 5 16,-4-8-25-16,-4-8 13 15,-6-4-10-15,-1-4 11 16,-5-23 20-16,-7-9-36 16,-4-8 12-16,-6-6-4 15,-23-4 1-15,-5 1-13 16,-1 6 3-16,2 9 0 16,6 8-3-16,4 12-34 0,17 8-25 15,6 10-23-15,15 0-262 16,34 1-596-16</inkml:trace>
  <inkml:trace contextRef="#ctx0" brushRef="#br0" timeOffset="74547.23">22369 15298 1139 0,'0'0'76'0,"0"0"-76"16,0 0-9-16,0 0-208 15,0 0-415-15</inkml:trace>
  <inkml:trace contextRef="#ctx0" brushRef="#br0" timeOffset="77363.98">1977 13790 231 0,'0'-11'169'15,"0"6"-31"-15,0-3-24 16,0 4-27-16,0-2 20 0,0 0 5 16,0 0-44-16,0-5 23 15,0 4-7-15,2 2-25 16,0 0 19-16,-2 5-57 16,0 0-5-16,0 0-16 15,0 10-34-15,0 23 31 16,0 18 2-16,-4 11 1 15,-3 0 11-15,5-4-11 16,2-7-1-16,0-10-38 16,0-6-52-16,0-7-6 15,0-9-66-15,0-8-72 0,-2-9-86 16,-8-2-36-16</inkml:trace>
  <inkml:trace contextRef="#ctx0" brushRef="#br0" timeOffset="78018.47">1908 14087 238 0,'0'0'340'15,"0"0"-165"-15,0 0-12 16,0 0-48-16,0 0-82 16,0 0-32-16,19-25 20 15,13 25-21-15,6-1 19 16,4-3-15-16,1-5 4 16,-5-1-8-16,-5-6-6 15,-2-4-2-15,-6-6-18 16,-8-4-24-16,-5-2 30 0,-10 1-39 15,-2-1 31-15,0 6 19 16,-16 1 18-16,1 9 8 16,3 4-3-16,6 6-8 15,3 6 77-15,3 0-62 16,0 0-7-16,0 0-14 16,0 0-15-16,0 0 9 15,0 20 6-15,0 6 15 16,0 8 40-16,0 3-53 15,5 6 8-15,-3 2 4 16,0-1-2-16,-2 2-5 16,0-2-7-16,0-4 1 0,0-6 13 15,0-8-8 1,5-8-4-16,-2-8-2 0,1-4-4 16,2-6-1-16,3 0 5 15,9 0 0-15,5-20 54 16,3-6-51-16,-2-2 1 15,1-4 1-15,-5 2 7 16,-2 2-12-16,-4 3 0 16,-6 5 1-16,1 5-2 15,-4 2 1-15,-1 3 0 16,-1 2-2-16,-3 6 3 16,0-1-1-16,0 3 21 15,0 0-16-15,0 0 29 0,0 0-29 16,0 0 12-16,0 0-17 15,0 0-7-15,0 8-2 16,0 13-5 0,0 5 14-16,0 2 4 0,4-3-4 15,2-5 0-15,-1-8 0 16,-3-4-15-16,0-6-54 16,3-2-62-16,-5 0-2 15,2-19-27-15</inkml:trace>
  <inkml:trace contextRef="#ctx0" brushRef="#br0" timeOffset="78147.41">2460 13776 789 0,'0'0'65'0,"0"0"-65"0,0 0-67 16,0 0-76-16,0 0 32 15,0 0-185-15</inkml:trace>
  <inkml:trace contextRef="#ctx0" brushRef="#br0" timeOffset="78715.1">2770 13975 342 0,'0'0'166'0,"0"0"-33"15,0 0-72-15,0 0-10 16,0 0-17-16,0 0-19 0,0-71 51 15,0 65-32-15,-15 4-28 16,-3 2 35-16,-3 0-41 16,-2 10-7-16,0 14 7 15,3 4-11-15,5 3 9 16,8 1 2-16,2-5 0 16,5 0 2-16,0-6-1 15,0-10-2-15,2-5-2 16,12-6 3-16,6 0 23 15,2-10 14-15,-2-14-33 16,-2-5 32-16,-9 4-30 16,0 2-6-16,-5 3 41 0,0 9-26 15,0 4 23 1,-4 5-21-16,2 2-12 0,4 0-10 16,7 2-20-16,5 21 25 15,5 12-11-15,1 7 10 16,-6 9-3-16,-3 2 4 15,-5-2 0-15,-10-3 10 16,0-6-10-16,-3-9 0 16,-17-8 30-16,0-6-30 15,-2-8 57-15,2-7-2 16,1-4-29-16,4 0 50 16,-3-11-49-16,3-14 3 15,3-11-26-15,6-6-2 16,6-6-4-16,0-8-1 0,14 0-14 15,9 5 4 1,9 8-23-16,2 4-61 16,4 9-59-16,1 2-100 0,-1 4-156 15</inkml:trace>
  <inkml:trace contextRef="#ctx0" brushRef="#br0" timeOffset="79119.21">3058 13733 274 0,'0'0'321'0,"0"0"-205"16,0 0 16-16,0 0 13 0,0 0-114 16,0 0-31-16,0 0-3 15,-9-24 3-15,20 47 5 16,0 11 0-16,1 5 5 16,-6 7 47-16,-1 1-48 15,-3-1 23-15,-2-6-12 16,0-3-17-16,0-15 17 15,0-4-20-15,0-13 0 16,0 0-3-16,0-5 9 16,0 0 9-16,0 0 2 15,0 0-16-15,0 0 22 16,0 0-23-16,0-14-18 16,6-5-39-16,1 3-22 15,2 5 79-15,-2 4 0 16,1 5 5-16,6-1 25 0,1 3-30 15,6 0 0-15,1 0 7 16,0 17 0-16,-2 12-11 16,-5 1 4-16,-1 3 0 15,-5 0-7-15,-5 3 7 16,-1-10-152-16,-3-8-147 16</inkml:trace>
  <inkml:trace contextRef="#ctx0" brushRef="#br0" timeOffset="80010">1692 15351 535 0,'0'0'282'0,"0"0"-98"15,0 0-96-15,0 0 17 16,0 0-79-16,0 0-21 0,-2-40-2 16,2 40-3-16,8 0 0 15,3 21-11-15,3 10 17 16,-1 8-6-16,-1 5 0 16,-2-2 3-16,-1-4 2 15,-3-3-5 1,0-12 0-16,-4-6-5 0,-2-7 5 15,0-10 0-15,0 0 1 16,0 0 7-16,2 0 39 16,7-13-40-16,4-10 3 15,1-7-20-15,1 1 21 16,1 7-11-16,-1 1 0 16,-3 10-1-16,-4 3-9 0,1 4 4 15,0 4-3 1,0 0-10-16,0 8 16 0,3 10 2 15,-4 6 0 1,1 5 1-16,-5 3-5 0,1-9 5 16,0 4 0-16,-5-5-5 15,2-10 14-15,-2-6-9 16,0-3 0-16,0-3 3 16,4 0 28-16,3-12-14 15,3-11-13-15,4-9 3 16,5 2-2-16,-2-5-8 15,3 3 3-15,-3 6-12 16,0 8 4-16,-7 8 8 16,-3 10 0-16,0 0-13 15,4 0-11-15,2 22 24 0,1 7-1 16,4 8-27-16,-3 1-97 16,4-2-110-16,-4-7-196 15</inkml:trace>
  <inkml:trace contextRef="#ctx0" brushRef="#br0" timeOffset="80407.55">2329 15565 287 0,'0'0'284'0,"0"0"-193"16,0 0-36-16,0 0-7 15,0 0 12-15,0 0-57 16,100-39 30-16,-84 33-6 15,-1-2-22-15,2 0 22 0,-5 3-22 16,-1-7-1 0,-1 1 8-16,-6 1-4 0,0 2-8 15,-4-4 0-15,0 2-1 16,0 0-12-16,0 2 13 16,0-2 0-16,-6 6 48 15,-6 2-20-15,-1 2-26 16,-3 0 29-16,-1 4-22 15,1 16 4-15,-1 8-2 16,5-2-10-16,3 6 36 16,7-6-26-16,2 2 5 15,0-1-16-15,13-5 9 0,12-4-6 16,6-9-3-16,2-4 0 16,8-5-12-16,3 0-113 15,3 0-58-15,-2-14-80 16,-6-12-132-16</inkml:trace>
  <inkml:trace contextRef="#ctx0" brushRef="#br0" timeOffset="80819.87">2797 15524 129 0,'0'0'251'0,"0"0"-16"16,0 0-87-16,0 0-8 15,0 0-77-15,0 0-13 16,43-129-9-16,-43 122-37 16,0 5 29-16,0 2-31 15,0 0 4-15,-5 0 7 16,-8 0-13-16,-3 4 20 0,-4 12-20 15,2 4 0-15,3 8 7 16,3-2-7-16,6 1 0 16,6 0-2-16,0-4-3 15,4-1 5-15,12-13 0 16,3-4 0-16,0-5 40 16,-3 0-38-16,1-23 14 15,1-13-16-15,-3-4-31 16,1-13 29-16,-5-2-9 15,-2-3 11-15,0 0-11 16,-6 1 13-16,-3 9-2 16,0 10 32-16,0 16-18 0,0 6 37 15,0 10-26 1,0 6-22-16,0 0-3 0,0 6-12 16,0 20 10-16,-3 18-13 15,-4 6 20-15,5 17-6 16,2 3 1-16,0 8-15 15,0 2-18-15,0 3-117 16,9-11-106-16,2-12-387 16</inkml:trace>
  <inkml:trace contextRef="#ctx0" brushRef="#br0" timeOffset="81458.39">1845 16513 209 0,'0'0'179'16,"0"0"4"-16,0 0-32 15,0 0 5-15,0 0-41 16,0 0 14-16,0-160-46 0,0 150-19 15,0 6 2-15,0 4-52 16,0 0-4-16,0 0-10 16,0 12-23-16,0 24 20 15,0 13-9-15,-2 14 12 16,-2 4 0-16,1 0 4 16,3-5-4-16,0-4 0 15,0-3 0-15,3-11 0 16,8-8 0-16,2-9-3 15,1-13-18-15,3-7-78 16,3-7-6-16,7 0-3 16,6-16-76-16,-1-12-165 15</inkml:trace>
  <inkml:trace contextRef="#ctx0" brushRef="#br0" timeOffset="82301.19">2215 16633 237 0,'0'0'197'16,"0"0"2"-16,0 0-53 15,0 0-57-15,0 0-33 16,0 0-56-16,9-18-4 16,-9 18-6-16,0 18 10 15,0 8 36-15,0 6 21 16,0 0-27-16,0 3 16 16,0 1-4-16,0-5-37 15,4 0 8-15,10-9-13 16,-1-8 0-16,-1-6-2 0,-1-8 16 15,-1 0 3 1,2 0 8-16,-1-22-23 0,-2 0-2 16,-2-4-35-16,-5 0-11 15,-2-2-10-15,0-3-22 16,-4 7 44-16,-14 2 2 16,-1 5 32-16,6 5 67 15,3 5-14-15,8 3 6 16,-2 4-4-16,4 0-51 15,0 0-4-15,0 0-18 16,0 0 1-16,0 0 9 0,0 4 4 16,14 3 4-1,1-7 27-15,6 0-19 0,4 0 6 16,-5 0-14-16,-1 0-40 16,0 0 29-16,-4-11-20 15,-1 3 31-15,-1-2-8 16,-5-2 16-16,0 2-8 15,-2 6 6-15,1 1-3 16,-3-2 24-16,0 5-27 16,2 0-16-16,-2 8 11 15,0 10 0-15,0 8 5 16,-1-2 13-16,-3 2 2 16,0 5 20-16,0-9-35 15,0 2 15-15,0-6-15 16,0-6 11-16,0-6-11 0,0-3 0 15,0-3 4 1,0 0 16-16,6-14-20 0,8-7-1 16,5-11-3-16,4 5-16 15,0 0 18-15,1 5-5 16,-2 3 7-16,2 12 5 16,1 2-5-16,2 5 0 15,6 0 1-15,-1 0 9 16,5 8-1-16,-1 6 4 15,0 4-13-15,-2-5 15 16,-8-3-12-16,-2-6-3 16,-3-4 10-16,-8 0-2 0,-4-14 9 15,-5-13-10 1,-4-9 2-16,0-4-13 0,-13 0 4 16,-11 4-11-16,-1 6 0 15,5 4-5-15,5 7 13 16,3 5-36-16,12 5-79 15,0 1-129-15</inkml:trace>
  <inkml:trace contextRef="#ctx0" brushRef="#br0" timeOffset="84903.02">4734 12201 1 0,'0'0'83'0,"0"0"40"16,0 0 3-16,0 0 42 15,0 0 34-15,0 0-46 16,0 0-17-16,-27 5-64 15,36-5-16-15,14 0-48 16,14-12 16-16,17 0-26 16,15-2-1-16,7 4 3 0,2 2-14 15,-6-1 11 1,-14 6-73-16,-16 1-4 0,-20 2-91 16,-15 0-64-16,-7 0-16 15,-23 0-53-15,-23 0 243 16</inkml:trace>
  <inkml:trace contextRef="#ctx0" brushRef="#br0" timeOffset="85104.34">4955 12147 22 0,'0'0'236'15,"0"0"8"-15,0 0-35 16,0 0-30-16,0 0-69 16,0 0-27-16,0 0-60 15,0 3-21-15,0 13-4 16,0 12-37-16,0 13 39 0,0 8 11 15,0 7-2-15,-5 2-10 16,3-1 1-16,-2-4-26 16,4-2-46-16,0-11-92 15,0-10-81-15,9-18-161 16</inkml:trace>
  <inkml:trace contextRef="#ctx0" brushRef="#br0" timeOffset="85751.39">5207 12432 169 0,'0'0'190'0,"0"0"-97"16,0 0-41-16,0 0-49 0,0 0 8 15,0 0 5-15,2 2-10 16,-2 17 83-16,0-1-44 15,0 1 30-15,0-1-32 16,7-1-27-16,8-4 39 16,3-3-39-16,-5-1-2 15,-1-5-14-15,-3-4 19 16,-3 0-3-16,4 0 6 16,-6-18-16-16,-2-7-5 15,-2-4-1-15,0-2-25 16,-25-1-6-16,-4 3 13 0,0 3 18 15,0 6 28-15,14 8 16 16,6 5 31 0,6 5-37-16,3 2-16 0,0 0-22 15,12 0-29-15,12 0 29 16,9 9 9-16,8-2 2 16,1-2 9-16,1-5-15 15,-3 0-5-15,-7 0 0 16,-4 0-9-16,-4-17 1 15,-6-5-17-15,0 0 14 16,-9-1 0-16,2 3 22 16,-5 5-7-16,-5 4 26 15,2 2-17-15,-2 6 16 16,-2 2-2-16,2 1-20 16,-2 0 0-16,2 0-7 0,4 0-14 15,2 13 7-15,8 18 7 16,2 13 42-1,-3 11-29-15,-1 16-9 0,-10 8 7 16,-4 9-3-16,0-2-8 16,0-3 0-16,-6-11 0 15,-3-12-66-15,2-11-24 16,4-14-64-16,3-21-59 16,0-14-259-16</inkml:trace>
  <inkml:trace contextRef="#ctx0" brushRef="#br0" timeOffset="86057.87">5706 12402 620 0,'0'0'269'0,"0"0"-137"15,0 0-70-15,0 0-21 16,0 0-41-16,0 0 10 15,27-68-8-15,-21 68 2 16,1 0-4-16,-3 0 0 16,-1 8-30-16,-3 16 30 15,0 5-1-15,0-2 3 16,-5 1-2-16,-19 1 8 16,-5-4-8-16,-4-4 6 0,4-8-2 15,6-8-8-15,7-5-87 16,12 0 9-16,4-13-22 15,0-14-217-15,12-5-100 16</inkml:trace>
  <inkml:trace contextRef="#ctx0" brushRef="#br0" timeOffset="86484.82">5947 12244 268 0,'0'0'486'0,"0"0"-342"16,0 0-18-16,0 0-83 0,0 0-32 15,0 0 6-15,67-86-17 16,-38 75 0-16,-5 10-5 16,-6 1 16-16,-4 0-17 15,-4 0 6-15,-3 1 0 16,-4 14-12-16,-3 7 2 15,0 3 9-15,-16 8-6 16,-7-2 14-16,2 1 4 16,5-3-11-16,5-9-6 15,9-8 0-15,2-7-26 16,0-5 17-16,6 0 5 0,21 0 20 16,6-5 2-16,5 3-12 15,-2 2 6-15,-3 0-14 16,-6 0 8-16,-9 0 0 15,-12 7-2-15,-6 8-5 16,-2 5 7-16,-22 4 23 16,-8 3-14-16,-7 1-9 15,-2-2-77-15,-5-8-188 16,0-9-353-16</inkml:trace>
  <inkml:trace contextRef="#ctx0" brushRef="#br0" timeOffset="87504.79">8815 12046 136 0,'0'0'239'16,"0"0"-24"-16,0 0-60 15,0 0-4-15,0 0-24 16,0 0 17-16,25-102-70 16,-21 99-13-16,-4 3-16 15,0 0-32-15,0 0-26 16,0 0 13-16,0 26-20 15,0 20 12-15,0 14 8 16,-6 5 0-16,-3-2-3 16,3-4-5-16,4-11-71 15,0-12-40-15,2-9-15 16,0-12 1-16,0-6-70 16,0-9-75-16,0 0 78 0</inkml:trace>
  <inkml:trace contextRef="#ctx0" brushRef="#br0" timeOffset="87893.56">8821 12097 62 0,'0'0'233'0,"0"0"-19"15,0 0-43-15,0 0-31 16,0 0-49-16,0 0-30 16,6-128-22-16,21 116-34 15,-3 5-4-15,-2 4-1 0,-3 3 0 16,-4 0-9-1,-4 17 7-15,-4 8-3 16,-5 5-11-16,-2 2 22 0,0-1-6 16,-4-3 0-16,-8-9 2 15,5-5-14-15,7-7-12 16,0-7-8-16,0 0 14 16,25-3 35-16,11-8-17 15,11 1 0-15,4 10 11 16,4 0-1-16,-3 10-3 15,-14 12 1-15,-16 0 9 16,-20-1-16-16,-2 4-1 16,-15-1 54-16,-19-1-15 15,-4 2 22-15,-4-7-59 16,5-2 0-16,6-4-2 0,6-5-33 16,11-2-68-1,14-5-170-15,0 0-188 0</inkml:trace>
  <inkml:trace contextRef="#ctx0" brushRef="#br0" timeOffset="88537.5">9369 12126 390 0,'0'0'154'0,"0"0"-20"15,0 0-65-15,0 0 0 16,0 0-69-16,0 0 1 0,4 7-1 15,-4 20 37-15,0 2 24 16,0 6-5-16,0 1-36 16,0-3 20-16,9-6-40 15,2-5 0-15,0-10 24 16,-2-6-24-16,-2-6 14 16,-3 0 2-16,1 0-2 15,-3-18 55-15,3-8-69 16,-5-4 0-16,0-4-15 15,0-2 4-15,-9 0-29 16,-9 2 15-16,0 5-14 16,-4 13 39-16,2 7-7 15,1 9 15-15,6 0 32 16,9 0-37-16,4 0-6 16,0 9-3-16,4 5 6 0,19 0 28 15,4 0-4-15,-1-2-5 16,3-1 12-16,-5-4-21 15,3 0-9-15,-2-5-1 16,0-2 7-16,-2 0-1 16,2-10-6-16,2-15 0 15,-2-3-2-15,-5-4 10 16,-3-1-8-16,-5 2 0 16,-5 7 5-16,-5 6 2 15,0 6 9-15,-2 8 5 0,2 3 54 16,-2 1-71-1,0 0 3-15,0 0-7 0,2 7-17 16,0 19 16-16,1 12 1 16,1 2 0-16,1 2 15 15,0 1-5-15,-3-3-10 16,0-8 0-16,-2-6-19 16,0-4-8-16,0-9-75 15,0-6-20-15,0-7-72 16,4 0-127-16,7-12 45 15</inkml:trace>
  <inkml:trace contextRef="#ctx0" brushRef="#br0" timeOffset="88800.87">9930 11898 4 0,'0'0'618'16,"0"0"-389"-16,0 0-86 15,0 0-3-15,0 0-58 16,0 0-20-1,0-33-49-15,0 33 1 0,0 0-28 16,0 7 13-16,0 18 1 16,0 19-3-16,2 11 8 15,3 8-5-15,-3 6 0 16,3-3 8-16,-1-4-14 16,1-10 6-16,3-12-52 15,-3-12-18-15,-1-12-65 16,-1-8 6-16,-3-6-19 0,0-2-36 15,0 0-71-15</inkml:trace>
  <inkml:trace contextRef="#ctx0" brushRef="#br0" timeOffset="89748.93">9793 12235 225 0,'0'0'602'15,"0"0"-457"-15,0 0-138 16,0 0 19-16,0 0-10 15,0 0-18-15,146-13 2 16,-112 9 0-16,-6-5 0 16,-3 0 9-16,-2-5-9 15,-3-2 0-15,-3-3 13 16,-3 4-13-16,-5 2 0 16,-1 4 0-16,0 3 26 0,-2 2-25 15,3 0 8-15,-3 4-9 16,4 0-3-16,-6 5-4 15,3 18-5-15,-1 7 12 16,-1 3 32-16,2 2-31 16,-1-1 13-16,5-6-14 15,3-6 13-15,-3-7-10 16,-2-8-1-16,-1-2-2 16,-2-5 17-16,4 0-7 15,3 0 1-15,3-17 5 16,-1-7 2-16,-5 0-17 0,-8-1-1 15,-2 2-21-15,0-1 10 16,-20 0-36-16,-9 6 47 16,0 6 0-16,0 7 3 15,0 5 1-15,7 0-4 16,8 10 0-16,8 5-8 16,6-1 0-16,0-3 7 15,2 2 1-15,14-5 1 16,3-4 28-16,-3-4-27 15,0 0 6-15,2 0 15 16,-5 0-14-16,1 0-9 16,-6-7 0-16,1 2 10 0,-2 1-10 15,2 2 0 1,0 2 1-16,1 0-16 0,0 0 13 16,-3 0-1-16,-3 8-2 15,-2 7-7-15,0 2 4 16,-2 1 2-16,0-2 6 15,0-4 4-15,0-3 2 16,0-6-6-16,0-3 7 16,0 0-2-16,4 0 25 15,8-10-15-15,-1-9-10 16,5-1-4-16,-3-3-1 16,7 0-14-16,-2 2 11 15,2 1-26-15,-2 3 22 16,2 5 3-16,0 4-4 0,3 7-9 15,-2 1 34-15,0 0-13 16,-5 0 40-16,-8 1-40 16,-3 12 14-16,-5 2 9 15,0 2-25-15,0-3 27 16,0-2-22-16,0-6-7 16,0-2 0-16,0-2 0 15,0-2 0-15,0 0 3 16,0 0 2-16,0 0 4 15,0 0-9-15,2 0-8 16,9 0-17-16,3 0-63 16,6 0 48-16,1 8-3 15,0 4-10-15,1 0-8 16,-2 0-93-16,2-4-68 16,-3-8-174-16</inkml:trace>
  <inkml:trace contextRef="#ctx0" brushRef="#br0" timeOffset="90053.75">10942 11833 506 0,'0'0'336'16,"0"0"-188"-16,0 0-93 15,0 0-55-15,0 0 15 16,0 0-28-16,60-12 24 15,-44 38-11-15,-1 8 5 16,4 3 3-16,3 0 8 0,3 4-5 16,-4 2-9-16,-5 0 10 15,-9-2-12-15,-7-1-12 16,0-5-3-16,-15-7-46 16,-6-7 53-16,3-8-19 15,5-9-15-15,3-4-41 16,4 0 15-16,6-17-68 15,0-12-306-15</inkml:trace>
  <inkml:trace contextRef="#ctx0" brushRef="#br0" timeOffset="90190.67">11068 12055 387 0,'0'0'474'0,"0"0"-262"0,0 0-84 16,0 0-38-16,0 0-58 15,0 0-32-15,21-14 3 16,22 14-3-16,13 0 0 15,6 0-88-15,-1 0-193 16,-9-6-393-16</inkml:trace>
  <inkml:trace contextRef="#ctx0" brushRef="#br0" timeOffset="91471.94">7783 12247 435 0,'0'0'157'0,"0"0"-83"16,0 0-2-16,0 0 15 0,0 0 19 15,0 0-80-15,-19-12-18 16,19 12-4-16,0 0-4 16,0 12-12-16,0 20 12 15,0 11 0-15,0 9 43 16,0 8-43-16,0 7 16 16,0 7 26-16,0 8-39 15,0 12 19-15,0 14-12 16,6 11-7-16,3 7 28 15,3 4-31-15,-1 1 0 16,-5 3 23-16,-6 5-17 16,0 2 18-16,0 2-8 15,0 4-15-15,0 5 19 16,0 13-20-16,0 4 0 16,4 2-3-16,8 0 16 15,-3-13-16-15,-5-4 3 0,-4-6 0 16,0-11 0-16,0-6 0 15,-9-7 0-15,-7-11-4 16,1-4 13-16,-3 0-13 16,1 2 4-16,-2-4 0 15,1 4 4-15,1-3-4 16,1-1 0-16,-1 9-3 16,1 4 10-16,7-4-9 15,-2-3 2-15,7 3 0 16,-6-5 4-16,-3 0-4 15,4 2 0-15,2-8-1 0,7-6 0 16,0-9-19 0,10-18-40-16,21-19-59 0,9-39-154 15,2-18-429-15</inkml:trace>
  <inkml:trace contextRef="#ctx0" brushRef="#br0" timeOffset="94442.24">4074 13525 255 0,'0'0'263'16,"0"0"-146"-16,0 0-83 16,0 0 7-16,0 0-5 15,0 0 22-15,-22 0 1 0,48-3-55 16,17-4 39-1,20 0-28-15,20-4-5 16,23 3 12-16,25-2-9 0,28 2-4 16,33-1 16-16,30-3-16 15,35 5-9 1,15 1 0-16,9 4 13 0,-7-3-10 16,-6 0-3-16,1-7 0 15,-2-4-4-15,7-2 12 16,-2 2-8-16,2 2 0 15,2 4 14-15,9 2-7 16,13 0-7-16,8 1 0 16,-3 2-7-16,-12-4 10 15,-21 2-3-15,-11-5 0 16,1-5-8-16,2-2 5 0,3-6 3 16,-9 3 0-16,-13 4 1 15,-31 7 5-15,-29 8-6 16,-30 3 0-16,-28 0 4 15,-26 0-16-15,-28 3 12 16,-25 2 0-16,-21-1 7 16,-18-2 9-16,-4 0-10 15,-3-2 46-15,0 0-18 16,4 0 6-16,-2 0-40 16,4-2 0-16,-3 0 2 15,-1 1 4-15,-2-2-6 16,0 3 0-16,0 0-43 15,0 0 43-15,0 0 3 0,0 0 4 16,2 0 1-16,0 0-4 16,8-2-8-16,5 0 1 15,10-4 3-15,4 2-6 16,-5 1 6-16,-4 3 0 16,-6 0-5-16,-10 0 5 15,-2 0-7-15,-2 0-21 16,0 12-3-16,0 10 22 15,0 7 2-15,-4 14 7 16,-5 8 4-16,4 16 9 16,5 12-13-16,0 10 0 15,3 11 3-15,10 15-1 16,0-1-2-16,-1 8 0 16,-8 9 6-16,-4 3 4 15,0 8-14-15,-2 3 4 16,-7-8 0-16,2-7-1 0,7-14 1 15,0-6 0-15,0-7 6 16,-2-1-4-16,-1 3 15 16,-1-8-11-16,-2 1 1 15,-6-3-6-15,3-1-1 16,1-2 0-16,8-5 5 16,0-4-5-16,0 6 0 15,13-2-1-15,13-4 15 0,8-2-14 16,-3-9 0-16,-4-10 1 15,-7-8 1-15,-9 1 0 16,-7-4-2 0,-4-5 0-16,0-1 4 0,-8-6-4 15,-7-4 0-15,3-7 0 16,3-2 0-16,3-4 1 16,1-5-1-16,0 3 0 15,-1-3 4-15,-1 1-9 16,-2 5 5-16,-7-2 0 15,-8 5 2-15,-7 2 2 16,-16-2-4-16,-11 3 0 16,-11-8 3-16,-7-7-3 15,1 2 0-15,1-5 2 16,7 1 2-16,0-6-1 0,1-3-3 16,-6 2 5-16,-4-5 10 15,-9 0-16 1,-6 0 1-16,-7 0 0 0,-9 0-4 15,-9 0 4-15,-9-8 0 16,-6-2-5-16,-6-2 4 16,4 2 1-16,-3-3 0 15,0 8 0-15,-3 0 3 16,-5 5 0-16,-10 0-3 16,-3 0 0-16,-1 0 3 15,0 0-3-15,7-4 2 16,1 4 1-16,1-4 33 0,4 3-32 15,3 1-4-15,5 0 0 16,4-4 5-16,2 4-5 16,-4 0 0-16,0 0 5 15,1 0-10-15,5 0 9 16,6 0-4-16,3 0 17 16,1 0-15-16,5 0 16 15,8 0-13-15,3 0-2 16,9 0 11-16,5 0-12 15,3 0-2-15,3 0 0 16,9 5 1-16,3 3-1 16,6-3 0-16,5 0 6 15,-4-1-5-15,1 1 6 0,-1-5-7 16,2 0 4 0,6 0 7-16,0 0-13 0,6-5 2 15,2 1 0-15,-6 4-5 16,-2 0 6-16,-4 0-1 15,0 0 0-15,2 4 1 16,2 5-1-16,1-6 0 16,1-1 1-16,1 3 0 15,-1-1-1-15,3 0 0 16,0 0-1-16,-3 0 5 16,-4 5-4-16,-2-4 0 15,2-1 2-15,2 1 8 0,3 0-4 16,6-1 1-1,3-4-7-15,1 0 11 0,3 0-11 16,-2 0 0-16,-5 3 3 16,-7-3-8-16,-2 5 8 15,1-3-3-15,1-2 0 16,15 0 7-16,2 0-7 16,10 0 0-16,8 0 6 15,-2 0 0-15,-1 0-6 16,-2 0 0-16,-5 0-1 15,-4 0-1-15,-4 4 0 16,0 0 2-16,-1 4 0 16,2-6 0-16,7 2 3 15,5-4-3-15,8 3 0 16,7-3 11-16,7 0-11 0,2 0 0 16,-2 0 7-16,2 0-3 15,0 0-2-15,0 0-2 16,0 0 0-16,-2 0 8 15,-3 0-8-15,1-21 0 16,-4-7 6-16,4-13-8 16,2-7 2-16,0-6 0 15,0-4-3-15,-3-12-12 16,1-6 13-16,-2-10-4 16,-6-6 4-16,3-3-11 15,1-3 14-15,-2-14-1 16,10-13 0-16,0-5-6 15,0-4 5-15,0 6 1 0,2 7 0 16,-2 5-17-16,0 5 16 16,0 3-1-16,-19 4 1 15,-6 2-20-15,-4 3 21 16,0 7 0-16,2 6 1 16,5 2 1-16,9-9-2 15,6-3 0-15,7-4-1 16,0 0-3-16,4 7 2 15,7 13 2-15,-1 12 0 16,-8 15-4-16,-2 12 6 16,0 6-2-16,0 6 0 15,0 0-4-15,0 1 4 0,0-2 0 16,0-4 5 0,0-4-16-16,0-3 11 15,2-3 0-15,11 9 0 0,-2 5-3 16,-2 3 3-16,-4 10 0 15,-3 1 6-15,-2 2-4 16,0-2 0-16,0-3-2 16,0 1 0-16,0-1 4 15,0-4-4-15,0 3 0 16,0-2 2-16,0 2-7 16,2 6 5-16,2 4 0 15,-4 8-10-15,0 2 7 0,0 0-2 16,0 0-41-16,0 5-108 15,0 16 53-15,14-7-125 16,6-12-198-16</inkml:trace>
  <inkml:trace contextRef="#ctx0" brushRef="#br0" timeOffset="94639.65">4190 14837 117 0,'0'0'1'16,"0"0"11"-16,0 0-12 0,0 0-29 16,0 0-2-16,0 0-32 15</inkml:trace>
  <inkml:trace contextRef="#ctx0" brushRef="#br0" timeOffset="95614.27">3804 15137 138 0,'0'0'163'15,"0"0"-114"-15,0 0 4 16,0 0 86-16,0 0 0 15,0 0-87-15,10 0-47 0,1 0 65 16,0 0-58-16,0 0 10 16,-4 0-22-16,-1 0-8 15,-1 4 0-15,-3 5-69 16,0 0-38-16,1-5 50 16,-3 3 22-16,2-4 43 15,0-3-1-15,0 0 2 16,3 0 5-16,3 0 6 15,4 0 39-15,5 0 40 16,4-8-21-16,1 2-7 16,2-6-8-16,5 6-18 15,4-3 31-15,6 1-43 16,5-1-21-16,10-1 11 16,15 0-5-16,11 2 20 15,14 4-19-15,8-4-6 0,6 2-5 16,0-2 0-16,13 1 0 15,6-4-9-15,15-3 24 16,4-2-15-16,-3 0 0 16,-10 4 4-16,-11-2-3 15,-12 5-1-15,-12 0 0 16,-5 6-4-16,5-2 12 16,10 5-8-16,12-4 10 15,9 0-6-15,12 0 19 0,3-2-23 16,8-3 0-16,-1 2-7 15,-1-3 16 1,-5 0-9-16,-2 0 0 0,-8 4 6 16,-2 1 15-16,0 5-21 15,6 0 0-15,0 0 0 16,9 5 3-16,3 7-3 16,9-2 0-16,6 2 1 15,1-8-2-15,-4-1 1 16,-9-1 0-16,-12-2 11 15,-10 0-2-15,-10 0 6 16,-3 0-6-16,-3 0-2 16,-3 0 17-16,3 0-24 15,2-3 0-15,5 1-4 16,4 2 17-16,2 0-13 0,1 0 0 16,1-2 6-16,2 0 9 15,-7 2-15-15,-11-5 0 16,-10-2 26-16,-11 2-11 15,2 1-10-15,1 3-2 16,13-7 6-16,6 4 6 16,5 1-15-16,1 1 0 15,-2 2 7-15,-11-1 0 16,-15 1-7-16,-20 0 0 16,-26-4 9-16,-13 4-2 15,-12 0-7-15,8 0 0 16,12-4-4-16,11 0 13 15,11 2-9-15,1 0 0 0,-1 0 2 16,-9-3 1-16,-14 5-3 16,-20 0-20-16,-22 0-2 15,-22 15-304-15,-76 7-53 16,-58-1-83-16</inkml:trace>
  <inkml:trace contextRef="#ctx0" brushRef="#br0" timeOffset="96839.55">4103 16240 453 0,'0'0'101'0,"0"0"-101"16,0 0-85-16,0 0 79 15,0 0 6-15,0 0 44 0,0 0 45 16,23 0-34-16,-1 0 20 16,14 0 3-16,12 0-5 15,20 0 6-15,19-14-56 16,15 6-8-16,12-6-2 16,9 1-3-16,8 8-10 15,10 1 0-15,1 4-1 16,5 0 1-16,-6 0 0 15,-8 0 5-15,-4 0-2 16,-1 0-2-16,-1-8-1 16,10-14 4-16,13-6 11 15,13-4-8-15,10-4 12 0,6 2-11 16,-1 6 22 0,-1 10-24-16,-8 10-6 0,-6 3 0 15,-7 5 4-15,-3 0-8 16,6 0 4-16,-6 8 0 15,-5-3-1-15,-8-1 2 16,-4-4-1-16,-6 0 0 16,-1 0 5-16,-2 0-8 15,-5-7 6-15,3-3 3 16,0 2 48-16,-7 3-46 16,-2 5 8-16,-2 0-16 15,2 0 11-15,7 0-11 0,-3 0 0 16,-3 0 0-1,4-5-2-15,-7 0 2 0,2-3 0 16,-2 3 0-16,-10-2 15 16,-4 2-12-16,-1 3 12 15,3 2-9-15,3 0 27 16,2 0-28-16,3 0-5 16,-2 0 0-16,0 0 15 15,-10 0-15-15,-11 0 0 16,-16 0 1-16,-26 0 2 15,-21 0 1-15,-15 0-8 16,-9 0-14-16,0 0-230 0,0 0 0 16,0 7 123-1,15-4-265-15</inkml:trace>
  <inkml:trace contextRef="#ctx0" brushRef="#br0" timeOffset="97936.16">11683 15874 186 0,'0'0'90'0,"0"0"-90"15,0 0-7-15,0 0 7 16,0 0 17-16,0 0 18 15,-50 35-27-15,46-31-7 16,2-4 14-16,2 0 6 0,0 0 102 16,8 0 2-16,28 0-65 15,18 0 22-15,15 0-6 16,7 0-13-16,13 0 18 16,9-7-54-16,7-4 0 15,4 3 7-15,-8-5-19 16,-13 4-6-16,-18 6-9 15,-22 0-138-15,-21 3-67 16,-27 0-118-16</inkml:trace>
  <inkml:trace contextRef="#ctx0" brushRef="#br0" timeOffset="98687.2">4338 16174 404 0,'0'0'164'0,"0"0"-143"16,0 0 30-16,0 0-29 16,0 0 15-16,0 0 2 15,-163-58-30-15,120 58-4 16,-11 0-5-16,0 17-64 15,2-8-57-15,12-9-174 16</inkml:trace>
  <inkml:trace contextRef="#ctx0" brushRef="#br0" timeOffset="99582.54">4238 16223 16 0,'0'0'85'0,"0"0"-48"16,0 0-27-16,0 0 8 16,0 0 22-16,0 0-21 15,-32 3 67-15,21-3 23 16,-2 0 0-16,-1 0 24 16,1 0-58-16,-3 0 15 0,-2 0 1 15,-2 0-61-15,-5 0 15 16,1 0-31-16,-4 0-7 15,1 0-9-15,2 0 2 16,5 0-71-16,5 18-78 16,5-8-194-16</inkml:trace>
  <inkml:trace contextRef="#ctx0" brushRef="#br0" timeOffset="102602.19">3916 13503 20 0,'0'0'11'0,"0"0"19"16,0 0 14-16,0 0-6 15,0 0 28-15,0 0-24 16,0 0 2-16,11-41 5 15,-11 41-12-15,0 0 11 16,0 0-17-16,0 0-15 16,0 0 21-16,0 0-17 15,0 0 15-15,0 0 4 0,-9 0-38 16,-2 0 15 0,4 0 11-16,3 0 4 0,4 0 18 15,-2 0-36-15,2 0 8 16,0 0-8-16,0 0-5 15,0 0-16-15,13 0-3 16,27 0 11-16,18 0 5 16,18 0 30-16,11 0-70 15,2 0-145-15,-6 3-268 16</inkml:trace>
  <inkml:trace contextRef="#ctx0" brushRef="#br0" timeOffset="102828.27">4342 13854 17 0,'0'0'8'16,"0"0"-8"-16,0 0-2 16</inkml:trace>
  <inkml:trace contextRef="#ctx0" brushRef="#br0" timeOffset="110561.2">4504 14033 0 0,'0'0'12'0,"0"0"-7"16,0 0-3-16,0 0 21 0,0 0-22 15,0 0 10 1,0 0-11-16</inkml:trace>
  <inkml:trace contextRef="#ctx0" brushRef="#br0" timeOffset="111842.87">4504 14033 103 0,'58'0'95'0,"-58"0"32"15,0 0-25-15,0 0 37 16,0 0-23-16,0 0-65 16,0-11-15-16,0 11 23 15,0 0-48-15,0 0 33 16,0 0-44-16,0 0-22 16,0 0 16-16,0 0-2 15,0 4 8-15,0 4 20 0,0 3-8 16,0-4-11-1,0 2-1-15,0-4 8 0,0 0-4 16,0-3-4-16,0-2 0 16,0 0 6-16,0 0 12 15,0 0-18-15,0 0 23 16,0 0 6-16,0 0 55 16,0-4-51-16,2-10-30 15,-2 2-2-15,0-5 9 16,0 4-14-16,0 2 4 15,-2 1 0-15,-6 2-9 16,1 4 9-16,1 3 0 16,0-2 6-16,4 3 5 15,2 0-11-15,0 0 0 0,0 0 7 16,-2 0 1-16,0 0-8 16,2 0 0-16,-4 0-10 15,-5 0-10-15,-5 3 19 16,-7 8 1-16,-2 5 0 15,-2 4 0-15,3 1 0 16,2 1 0-16,6 2-12 16,4-4 19-16,3 0-9 15,5-4 2-15,2-6 0 16,0-3-20-16,0-2 12 16,0-3 8-16,0-2-9 15,4 0 27-15,5 0-15 16,4 0 41-16,9-12-17 0,3-7 9 15,-2-1-36 1,-6 3 0-16,-3-1-3 16,-6 4 8-16,-1 2-5 0,-1-1 0 15,2 3 13-15,-2-2-16 16,3 1 3-16,1-2 0 16,-2 3-2-16,-1 5 13 15,-3 0-11-15,-2 3 6 16,-2 2 5-16,0 0-6 15,0 0-5-15,0 0-6 16,0 0-3-16,0 0-35 16,4 10 28-16,4 11 13 0,1 2 6 15,3 0 15 1,2-4-18-16,-3-4 0 0,1-5-2 16,-6-8 7-16,-3 0-5 15,1-2 4-15,-2 0 4 16,4 0 23-16,4 0-26 15,-1-12-4-15,2-5 14 16,0 2-2-16,-2-3-13 16,0 1 0-16,-3 6 2 15,1 2-2-15,-2 5 0 16,-5 1 0-16,2 3-12 16,0 0 10-16,0 0 2 15,5 0-13-15,5 3-8 16,-2 16 7-16,5-3 9 15,-3-1 5-15,-1-3 2 0,-5-5 10 16,0-5-12-16,-4-2 3 16,-2 0-2-16,2 0 68 15,0 0-23-15,0-7-4 16,5-16 4-16,-3-7-36 16,5-4-10-16,-2-1 0 15,-2 0 6-15,-3 2-19 16,0 8 13-16,-2 6-1 15,0 12-23-15,0 0-11 16,0 7-24-16,0 0-108 16,0 19-123-16,0 12 162 15,8-3-181-15</inkml:trace>
  <inkml:trace contextRef="#ctx0" brushRef="#br0" timeOffset="112628.76">5140 13932 206 0,'0'0'243'16,"0"0"-54"-16,0 0-132 15,0 0 8-15,0 0-9 16,0 0-56-16,-9-16-7 16,9 16 2-16,0 0-13 15,0 0 18-15,0 0 0 16,0 0 2-16,0 0 3 15,0 6 1-15,4-6-6 0,-2 2 26 16,1-2-25-16,-1 0 24 16,-2 0-5-16,0 0 0 15,0 0 41-15,2 0-51 16,1 0 48-16,1-6-6 16,1-8-46-16,-5-4 13 15,0 4-19-15,0 2 3 16,0 3-22-16,-7-2 23 15,-7 8-4-15,-1 0 2 16,-3 3 13-16,3 0-30 16,-3 0 13-16,-1 12 2 0,4 8-21 15,1 6 18-15,4 4 3 16,3-6-3-16,3 5 5 16,4-5-8-16,0-2 6 15,0-10 0-15,6 0-14 16,5-9 16-16,3-1-2 15,1-2 9-15,5 0 7 16,7-12 5-16,0-10-21 16,0-4 8-16,-5 3-7 15,-4 0 4-15,-5 8-5 16,-1 4 0-16,-6 5 14 16,1 3 28-16,-1 0-30 15,1 3-6-15,4 0-5 0,4 0-1 16,6 16-5-16,1 15 4 15,-1 8-7-15,-2 12 8 16,-3 2 3-16,-3 10 0 16,-4-10 23-16,-4 2-24 15,-5-13 4-15,0-8-6 16,0-10 11-16,0-9 16 16,-12-7-6-16,1-7-5 15,-2-1 54-15,-7 0-55 16,-2-1 24-16,-3-20-12 15,4-3-22-15,2-5 14 16,5-8-19-16,10-3 0 16,4-8-16-16,0-1 16 15,25 8-12-15,6 1 2 0,2 8-58 16,8 11-33-16,5 10-130 16,-1 3-232-16</inkml:trace>
  <inkml:trace contextRef="#ctx0" brushRef="#br0" timeOffset="113519.64">5781 13934 475 0,'0'0'195'0,"0"0"-119"16,0 0-2-16,0 0-40 0,0 0 32 15,0 0-40 1,-4-20-25-16,4 20 17 0,0 0-6 16,-2 0-7-16,-2 0-5 15,-3 15 7-15,1 2 1 16,4 4 9-16,-4 1-12 16,6-5 17-16,0-1-19 15,0-5-3-15,0-7 0 16,0-3-5-16,0-1 5 15,10 0 24-15,5-5 27 16,3-17 11-16,-1-7-59 16,-7 2 3-16,-6-2-6 0,-4 7-32 15,0 4 26-15,-10 4-11 16,-17 8 17-16,0 4 7 16,-2 2 10-16,4 0-16 15,3 2 1-15,7 15 15 16,3 4-24-16,5-1 7 15,7 2 0-15,0-1-20 16,0-6 20-16,25 0 0 16,13-8 20-16,2-5-15 15,2-2 25-15,-8 0-24 16,-5-12-3-16,-5-10 10 16,-1-6-13-16,-4-2-6 15,-7-1 2-15,-1 2 0 0,-7 0 4 16,1 6 0-1,-3 5 2-15,0 6 40 0,-2 7-39 16,2 4 22-16,-2 1-25 16,0 0-2-16,2 0-4 15,4 0-3-15,-2 13 9 16,2 13-25-16,1 11 25 16,-3 4 0-16,1 8 5 15,-2-1 13-15,1 2-18 16,0 3 0-16,3 1 3 15,-1-2 33-15,4 0-29 16,-2-2-3-16,1-8-4 16,3-1 9-16,-1-18-13 15,-1-5 4-15,2-8 0 0,1-10 7 16,5 0 0-16,7-7-3 16,-3-21 11-16,-2-7 2 15,-9-1-11-15,-11 1-6 16,0 2 2-16,-20 3-22 15,-18 9 9-15,-2-2 11 16,4 5-6-16,7 10 12 16,11 2-6-16,14 2 0 15,4-3 9-15,0 0-22 16,12-7 12-16,11 2-23 16,11-2-3-16,-3 3-107 15,-6 4-105-15,-18-1-532 16</inkml:trace>
  <inkml:trace contextRef="#ctx0" brushRef="#br0" timeOffset="114162.19">4464 14466 154 0,'0'0'299'16,"0"0"-6"-16,0 0-68 16,0 0-35-16,0 0-69 15,0 0-85-15,-26-18-8 16,48 11-11-16,9 2-12 0,11-1 1 15,6-1 11-15,-4 2-17 16,-4 2 0-16,-8 1-55 16,-3-2 32-16,-10 0-87 15,-5 0-9-15,-5-2 25 16,-7 1-45-16,-2-2 29 16,0 1 56-16,0-2 18 15,0 3 36-15,-9 3 16 16,1-1 23-16,2 3 32 15,0 0-11-15,4 0 33 16,-3 0-41-16,-3 15-43 16,-6 15 36-16,-1 16-38 15,-6 20 27-15,1 5-12 16,3 14-8-16,-2-8-1 0,9-5-13 16,7-12-10-16,3-14-37 15,0-11-86-15,7-12-96 16,11-23-133-16</inkml:trace>
  <inkml:trace contextRef="#ctx0" brushRef="#br0" timeOffset="116064.57">4930 14757 277 0,'0'0'146'16,"0"0"-51"-16,0 0-24 0,0 0 16 15,0 0-27 1,0 0-55-16,2-5 56 0,-2 2-9 16,0-9 41-16,0 1-40 15,0-3-46-15,0-2 26 16,-6 0-13-16,-3 4-13 16,0 0 11-16,0 1-18 15,0 6-8-15,1 5-5 16,-1 0 20-16,-5 0-9 15,3 10 2-15,-5 12 0 16,3 4-9-16,1 8 9 16,2 0 0-16,3-2-3 0,3-5 6 15,4-11-12-15,0-4 9 16,0-8 0-16,0-4-4 16,0 0 15-16,0 0-11 15,0 0 9-15,0-4-9 16,11-15 0-16,2-3-30 15,0-6 2-15,3 2 15 16,0 5 6-16,-1 2 7 16,-1 9-6-16,-4 5 21 15,-3 5-7-15,0 0-8 16,2 0 6-16,2 15 41 16,3 6-46-16,-1-2 20 15,1 2 0-15,-1-3-13 16,3-4 10-16,-3-6-6 15,1-6 0-15,-2-2 54 0,4 0-43 16,0-9 19-16,2-13-2 16,-1-6-32-16,-1-2 3 15,-1-2-11-15,-3 0 6 16,-3 4 0-16,-3 2-4 16,-2 4-2-16,1 5 9 15,-5 0 4-15,0 7-2 16,0 5-1-16,0 5-5 15,0 0-10-15,-11 9-35 16,-5 14 40-16,-1-2 0 16,6 5-6-16,6-8-13 15,5-4-2-15,0-6-48 0,0-2 67 16,9-2-12 0,4-2 14-16,3 0 0 0,-1 1 11 15,-1-2-11-15,-1 3 0 16,0 3 4-16,3-4-6 15,-3 7 2-15,1 0 0 16,-3 6-4-16,-3-4 6 16,2 4-2-16,-1-2 0 15,-1-3 5-15,4-4-15 16,1-7-21-16,5 0-41 16,5 0 27-16,1-10-39 15,0-8-21-15,1-5 24 16,0-4 30-16,-4-6 43 0,2-4-5 15,-5-5 13-15,-3 3 47 16,-5 2 33 0,-10 8 57-16,0 10-30 15,0 5-40-15,-6 6-22 0,-6 8-45 16,-7 0 0-16,0 0-10 16,-2 10 16-16,1 9-6 15,3 4 0-15,5 5 4 16,3-4-14-16,5 5 10 15,4-2 0-15,0-3-13 16,0-4 13-16,0-4-1 16,4-4 1-16,8-2 0 0,-5-6 12 15,-1-1-12-15,-6-3 0 16,2 0 13-16,0 0-1 16,1 0 3-16,1 0-5 15,-2 0 5-15,1 0-30 16,2 0 15-16,1 9-1 15,3 9-20-15,-1 1 22 16,2-2-1-16,-6 0 0 16,-2-2 0-16,-2-2 16 15,0-3-10-15,0-1 4 16,0-2 18-16,-6-1-18 16,-1-3 8-16,4-3-3 15,3 0-6-15,0 0 44 16,0-5-53-16,0-11 5 15,0-11-7-15,3 1 10 0,13 3-8 16,8-8 0-16,7 4-2 16,5-5-14-16,4 6 4 15,-2 7 0-15,-6 1-1 16,-6 6-12-16,-4 3 19 16,-8 9 0-16,-1-5 6 15,-5 5-6-15,-2-4 6 16,-4 2 0-16,-2 0 14 15,0 2-4-15,0-4 15 16,0-2-15-16,0-3 3 16,-4 0-5-16,-6-1-8 15,1 2 0-15,1 0-11 0,0 4 17 16,4 4-6 0,4 0 0-16,-2 0 3 0,2 0-18 15,-2 2 15-15,-3 18 0 16,1 6-20-16,4 4 21 15,0 2-6-15,0-6 5 16,15-4 0-16,10-4-1 16,0-4 1-16,-1-8 0 15,-4-6 8-15,-2 0 7 16,0-9-15-16,-1-14 0 16,4-12 7-16,-4-6-6 15,-5 1-1-15,-4 0 0 16,-5 4-20-16,-1 4 27 0,-2 3-7 15,0 9 0-15,0 7 6 16,0 5 17-16,0 3-23 16,0 5 0-1,0 0-6-15,0 0 6 0,0 0-2 16,0 0-6-16,2 19 8 16,5 6-12-16,0 8 12 15,-1 1 0-15,-1 2-9 16,-1 0 17-16,-4-6-11 15,0 2 3-15,0-6 0 16,0-8-5-16,-7-4 5 16,-1-6 0-16,4-4 25 0,-2-4-12 15,4 0 1-15,2 0 14 16,0 0-22-16,0-22 14 16,12-7-20-16,17-10-5 15,11 6-11-15,9-2-18 16,13 11 8-16,9 4-33 15,-2 4-103-15,-6 5-67 16,-16 4-350-16</inkml:trace>
  <inkml:trace contextRef="#ctx0" brushRef="#br0" timeOffset="117092.18">6346 13752 459 0,'0'0'213'15,"0"0"-106"-15,0 0 28 16,0 0-88-16,0 0-28 16,0 0 10-16,0 0-22 0,11 0 56 15,7-8-57-15,-2-3-6 16,-1 4 21-16,1-3-12 16,-5-1-9-16,0 4 0 15,-5 0 14-15,-3 2-11 16,-1 3-3-16,-2 2 3 15,0 0 35-15,0 0-31 16,0 0-7-16,0 0 0 16,0 0-34-16,0 21 27 15,3 14 1-15,1 11 6 16,2 8 29-16,3 10-21 16,3 4 1-16,1 7 16 15,1 3-23-15,1 0 30 16,-3 3-27-16,0 4-3 15,-1 1 29-15,-3 0-20 0,-2-3-9 16,-4-13-2-16,1-12 10 16,-1-10-4-16,-2-7-6 15,0-10 5-15,0-6 0 16,0-6 4-16,0-5-9 16,0-3 2-16,0-2 9 15,0-9 7-15,0 3-18 16,0-3 2-16,0 0 15 15,0 0-8-15,0 0-9 16,0 0 0-16,-19 0-19 0,-14-3-35 16,-11-2-201-1,-8 5-163-15</inkml:trace>
  <inkml:trace contextRef="#ctx0" brushRef="#br0" timeOffset="125611.37">4010 13883 24 0,'-19'-37'40'0,"2"7"-22"16,-3 4 4-16,-2 6-22 15,-3 6-17-15,-8 5-21 16,-8 9-11-16</inkml:trace>
  <inkml:trace contextRef="#ctx0" brushRef="#br0" timeOffset="139292.32">10680 17503 97 0,'-14'-17'0'16,"3"4"2"-16,4 7 33 16,5 3-6-16,0-2 20 15,2 5 18-15,0 0-13 16,0 0 0-16,0-4-14 15,0 4 7-15,0-6-15 16,0 2-32-16,0-4 0 16,0 3 0-16,0 0 29 15,-2-2-4-15,-3-4 14 0,2 3 51 16,1-6-9-16,0 1-12 16,0 1-6-16,2-2-15 15,0-1-13-15,0 3 33 16,0 7-34-16,0 5 3 15,0 0-5-15,0-5-27 16,0 5-10-16,0 0 1 16,0 0-12-16,0 0 14 15,6 18-28-15,4 15 30 16,-1 11-4-16,-3 9 13 0,-2 17-16 16,-1 7 7-16,-3 8 0 15,0 12 10-15,0-2-10 16,0-1 0-16,-5-14 6 15,-5-13-4-15,-2-18 24 16,3-13-20-16,5-10 3 16,2-16 17-16,2-2-23 15,0-8-3-15,0 0 11 16,0 0-5-16,0 0 3 16,0 0-9-16,0 0 0 15,18 7 4-15,15-4 23 16,25-3 13-16,22 0-11 15,30 0-24-15,23-14 9 16,21-7-11-16,20-2-3 16,4 1 9-16,-15 4-9 15,-25 9-10-15,-36 4 5 0,-27 5-32 16,-27 0 35-16,-21 0 0 16,-11 0 2-16,-16 0-2 15,0 0-2-15,0 0 4 16,0 0 4-16,0 0 9 15,0 0 16-15,-2-4-19 16,-12-2-5-16,-3-11-3 16,-8 0-2-16,-6-5 0 15,0 1-6-15,-3-3-6 16,-2 1 12-16,7 0-9 16,5 10 9-16,6 1 6 0,13 8-6 15,5 1 0 1,0 3-1-16,0 0 0 0,21 0-1 15,19 0-32 1,11 0 34-16,2 11 12 0,-10 15-12 16,-14 15-11-16,-18 8 5 15,-11 18-29-15,-19 8 33 16,-25 5 4-16,-9 1 7 16,-1-13 13-16,12-9-22 15,15-16-6-15,25-13-17 16,11-24-192-16,58-7-200 15</inkml:trace>
  <inkml:trace contextRef="#ctx0" brushRef="#br0" timeOffset="140240.45">13425 17512 182 0,'0'0'209'15,"0"0"-94"-15,0 0 32 16,0 0-63-16,0 0 41 0,0 0-51 16,-10-26-38-16,10 26 20 15,-3 0-44-15,3 0-1 16,0 0-1-16,0 0-10 16,0 17-22-16,0 34 22 15,-2 23 42-15,0 28 29 16,-5 21-35-1,0 15-17-15,1 8 2 0,-1-7-11 16,5-14-10-16,2-18 0 16,0-18-4-16,4-21-16 15,14-18-99-15,2-14-9 16,3-20-92-16,-8-16-252 0</inkml:trace>
  <inkml:trace contextRef="#ctx0" brushRef="#br0" timeOffset="140561.1">13415 17977 573 0,'0'0'172'0,"0"0"-63"16,0 0 13-16,0 0-54 15,0 0 21-15,0 0-65 16,13-189-11-16,13 177-3 15,1 5-7-15,-2 4-3 16,-8 3 0-16,-5 0-9 16,-8 10 6-16,-1 21-35 15,-3 8 38-15,0 7 10 0,0 9 11 16,-16-3 3-16,-2-6-18 16,-4-8-1-16,4-14-10 15,9-7-10-15,2-8-55 16,7-5-16-16,0-4-73 15,0 0 46-15,0-8-67 16,2-20-193-16</inkml:trace>
  <inkml:trace contextRef="#ctx0" brushRef="#br0" timeOffset="141299.74">13415 17977 103 0,'147'-85'123'16,"-147"85"59"-16,0 0-43 0,0 0-14 15,0 0-44-15,0 0 28 16,27-102-19-16,-21 93 21 15,3 0-50 1,3-1-57-16,3 2 24 0,5 8-28 16,5 0 2-16,1 0 14 15,3 0-9-15,-2 4-4 16,-1 19-3-16,-7-6-22 16,-6 9 17-16,-3-2-27 15,-6 2 32-15,-2-3 4 16,-2-9 2-16,0-2 3 15,0-6 18-15,0-6-21 16,0 0 9-16,0 0-12 0,0 0 4 16,0 0 21-1,0 0-24-15,0 0 22 0,8-6 11 16,11-20-23-16,7-6 10 16,10-9-24-1,2 5 0-15,-1 6-3 0,-3 8-6 16,-3 4 8-16,-4 4 1 15,0 6-14-15,-7 3 14 16,-3 0 0-16,-5 1 4 16,-10 4-8-16,0 0 5 15,-2 0-1-15,0 0 0 16,0 0-6-16,0 0-1 0,0 0 7 16,0 0 0-1,0 0-6-15,0 0 7 0,0 0-1 16,0 0 0-16,0 0 9 15,0 0-10-15,0 0 1 16,0 0 0-16,0 0-9 16,0 0 14-16,0 0-5 15,0 0 0-15,0 0 8 16,0 0-9-16,0 0 1 16,0 0 0-16,0 0 7 15,0 0 1-15,0 0-8 16,0 0 0-16,0 0 7 15,0 0-9-15,0 0 2 16,0 0 0-16,0 0 11 16,0 0-3-16,0 0 0 15,0 0-8-15,0 0-3 16,-2 0-3-16,-5 22-24 0,-4 14 30 16,2 14 10-16,5-1-5 15,2-5-10-15,2-2-7 16,0-12-162-16,0-16-11 15,0-14-252-15</inkml:trace>
  <inkml:trace contextRef="#ctx0" brushRef="#br0" timeOffset="141440.66">14164 17554 635 0,'0'0'226'15,"0"0"-166"1,0 0-56-16,0 0 6 15,0 0-10-15,0 0-160 0,-14-28-276 16</inkml:trace>
  <inkml:trace contextRef="#ctx0" brushRef="#br0" timeOffset="142303.6">14489 17677 554 0,'0'0'267'16,"0"0"-180"-16,0 0-2 16,0 0-5-16,0 0-16 15,0 0-12-15,-20-35-52 0,20 35 1 16,0 0-15-16,-2 0 12 16,2 0-5-1,-3 10 0-15,-1 8 7 0,2 8 12 16,-1 4 7-16,3-2-8 15,0-1-6-15,0-6-1 16,9 1-4-16,9-7 12 16,5-12 0-16,2 1 13 15,0-4-7-15,0-4 4 16,0-11-4-16,-7-4-16 16,-7-1-2-16,-7 1 0 15,-4-1-5-15,0 3 4 0,-6-4-9 16,-13 1 10-16,-2 6 13 15,-2 11-8-15,3 3-5 16,5 0 0-16,-1 0-9 16,5 0 1-16,7 8 8 15,-1-4 0-15,5 1-12 16,0-5-2-16,0 0-1 16,13 0 6-16,12 0 9 15,6 0 23-15,0-9-19 16,-8 1-2-16,-4 2-1 15,-7 3 3-15,-1-2-4 16,-3 5 0-16,6 0-9 16,-1 0 1-16,3 0 8 15,-3 5-8-15,-1 12 3 0,-1 9-12 16,-2 6 17-16,-3 0 0 16,1 4 3-16,-4-5-8 15,-1-9 5-15,-2-13 0 16,0-9 4-16,0 0 8 15,0 0-11-15,0 0 33 16,0 0-32-16,0 0 25 16,0 0-15-16,0-9-4 15,4-13 9-15,3-5-17 16,1 3 0-16,6-2-2 16,-3 4 9-16,5 5-7 15,-1 5 0-15,3-3 7 0,5 5-6 16,-4 6 1-16,4-1-2 15,-5 5 0-15,-1 0 0 16,-1 0-6-16,-3 0 6 16,-2 5 0-16,-1 4-8 15,-2 4 15-15,-3-6-7 16,-3 0 0-16,-2-7-11 16,0 5 9-16,0-5-28 15,0 0-26-15,-2 0-47 16,-16 0-15-16,-2 0 26 15,0-9-112-15,7-19-288 16</inkml:trace>
  <inkml:trace contextRef="#ctx0" brushRef="#br0" timeOffset="142490.76">15053 17321 794 0,'0'0'194'15,"0"0"-129"-15,0 0 4 16,0 0-48-16,0 0-21 16,0 0-58-16,-9 4-202 15,-4 28 175-15,-8 5-200 16,8 2-97-16</inkml:trace>
  <inkml:trace contextRef="#ctx0" brushRef="#br0" timeOffset="142785.57">15109 17732 435 0,'0'0'280'0,"0"0"-152"0,0 0 12 16,0 0-18-16,0 0-41 15,0 0-49-15,-27-32-30 16,27 32-2-16,0 0-3 15,0 0-4-15,0 0 7 16,0 11-6-16,0 14 6 16,0 8 11-16,0 6 18 15,0 1-24-15,0-1 5 16,0-7-9-16,0-1-1 0,0-8 0 16,2-9-6-16,5-7-79 15,1-2-89-15,4-5-123 16,8-14-24-16</inkml:trace>
  <inkml:trace contextRef="#ctx0" brushRef="#br0" timeOffset="143444.16">15280 17508 258 0,'0'0'324'0,"0"0"-192"16,0 0-31-16,0 0 13 15,0 0-15-15,0 0-10 0,0 0-5 16,0-41-65-16,0 41-2 16,2 0-8-16,1 0 3 15,-3 0-16-15,2 0 4 16,3 4 0-16,1 20-11 16,1 10 18-16,-1 9-7 15,-4 4 4-15,-2 8 8 16,0 1-12-16,0-5 0 15,0-5-4-15,0-12-3 16,0-8-57-16,0-7-28 0,0-6 1 16,0-7-70-16,-13-6-7 15,-2 0-32-15,1-6 16 16,4-16 83-16,5-5 101 16,5-1 70-16,0 6 137 15,0-3-14-15,0 6-24 16,15 1-71-16,1 4 2 15,2 2-6-15,2 3-52 16,1 0-17-16,0 6 1 16,4 3-21-16,-1 0 6 15,-1 0-11-15,1 0 0 16,0 0-5-16,-3 3 9 16,-4 6-4-16,-3-2 0 15,-7-1-4-15,-1 2 0 0,-2-3 2 16,-4 0-5-16,0-1 0 15,0-4-7-15,0 0 14 16,0 0 14-16,0 0-6 16,0 0 29-16,0 0-9 15,0 0-2-15,0 0 41 16,0-22-51-16,3-10-15 16,4 2-1-16,-1-2 0 15,1 9-3-15,1 10 3 16,0-1-25-16,3 2 19 15,0 2-59-15,0-2-60 16,-2 6-112-16,-5-2-411 16</inkml:trace>
  <inkml:trace contextRef="#ctx0" brushRef="#br0" timeOffset="143641.13">15668 17383 881 0,'0'0'267'16,"0"0"-165"-16,0 0-46 15,0 0-25-15,0 0-31 16,0 0-12-16,7-26-130 16,-5 48-100-16,1 0-5 15,-3 0-399-15</inkml:trace>
  <inkml:trace contextRef="#ctx0" brushRef="#br0" timeOffset="144123.85">15643 17830 24 0,'0'0'35'0,"0"0"-15"16,0 0-1-16,0 0 17 15,0 0 9-15,0 0 65 16,-37 0 10-16,37 0 60 16,0-1 6-16,0-12-72 15,0 5 0-15,4-2 14 16,-4 0-39-16,2 3-26 16,-2 2-20-16,0 5-23 15,0 0 6-15,0 0-26 0,0 0-1 16,0 0-1-16,0 14-36 15,2 16 38-15,4 11 0 16,-4-5-2-16,-2 0-2 16,0 0-31-16,0-11-2 15,0-2-32-15,6-9-86 16,7-14-71-16,1-4-125 16</inkml:trace>
  <inkml:trace contextRef="#ctx0" brushRef="#br0" timeOffset="144235.19">15643 17830 648 0</inkml:trace>
  <inkml:trace contextRef="#ctx0" brushRef="#br0" timeOffset="144525.16">15643 17830 648 0,'45'-76'204'0,"-45"76"-125"0,0 0 18 15,0 0-31-15,0 0 9 0,0 0-23 16,80-28-44-16,-43 16 9 15,-4 6-17-15,-8-2 0 16,-8 8-4-16,-9 0 4 16,-2 0-18-16,-2 4-7 15,-2 18-10-15,0 10 35 16,-2 0 0-16,0 8 5 16,0 4-10-16,0 1 5 15,-6-5 0-15,-19 4 7 16,-2-7-6-16,-4-6 34 0,6-9-18 15,13-12-12 1,4-6 10-16,8-4-6 0,0 0-8 16,12 0 22-16,15-14 1 15,6-8-24-15,5 8-5 16,-3-3-32-16,-1 4-20 16,-3 6-71-16,-7 4-27 15,-7-1-152-15,-9 4-73 16</inkml:trace>
  <inkml:trace contextRef="#ctx0" brushRef="#br0" timeOffset="145429.9">15795 17874 517 0,'0'0'398'16,"0"0"-245"-16,0 0-60 15,0 0-23-15,0 0-44 16,0 0-13-16,170-79-4 16,-128 74-2-16,-9 5-11 15,-8 0 4-15,-9 0-57 16,-7-2-14-16,1-2-58 16,4-4 1-16,-1-2-17 15,3-2-51-15,-1-2 155 0,1 0 41 16,-3 2 94-16,-1 6 58 15,-1-2-11-15,-2-1-26 16,-2 4-33-16,-3 5-29 16,-2 0-2-16,-2 0-14 15,0 0-23-15,0-4 23 16,0 4-34-16,0 0 2 16,0 0 1-16,0 0-6 15,0 0-4-15,-16 0-19 16,-6 9 23-16,-6 14 0 15,3 7-2-15,0 10 2 16,5 3-4-16,5 0 14 16,5 2-12-16,6-10 2 15,4-4 0-15,0-18-3 16,0-2 3-16,0-8-53 0,0-3 36 16,0 0 14-16,0-17-8 15,10-7 2-15,-4-7-23 16,3 6 30-16,5-3-17 15,-1 6 19-15,5 3 9 16,-3 7 6-16,3 11 31 16,4 1-34-16,2 0-4 15,5 5 45-15,5 14-48 16,-3 6-2-16,0-6-1 16,-6-1 8-16,-5-6-10 0,-9-6 0 15,1-6 0 1,-4 0-6-16,1-4 4 0,0-24-25 15,2-7 4-15,0-7-33 16,3-6 18-16,-1 4 18 16,-2-6 20-16,-4 1 0 15,0 0 0-15,-3 5 0 16,0 3 51-16,3 9-12 16,-3 14 11-16,2 6 3 15,-4 8-41-15,2 4 30 16,-4 0-42-16,0 0 0 15,2 0-9-15,0 0-1 16,3 4 10-16,3 14 3 16,0 13-2-16,-2 5 15 15,-4 3-16-15,-2 16 0 0,0-1 1 16,0 6 11-16,0-2-12 16,0-7 0-16,-2-2-19 15,2-12-2 1,-2-12-43-16,0-8-83 0,-8-15 22 15,-1-2-127-15,-7-4-195 16</inkml:trace>
  <inkml:trace contextRef="#ctx0" brushRef="#br0" timeOffset="146736.54">16449 17682 834 0,'0'0'255'0,"0"0"-142"0,0 0-27 16,0 0-16-16,0 0-68 15,0 0 4-15,104-40-6 16,-73 36 0-16,-4-1-9 16,-9-4-11-16,-7 4-13 15,1-4 30-15,-4-3-61 16,-1 1-1-16,-3-1-28 16,0 3 7-16,-1-3 29 15,2 2 45-15,-5 6 12 16,0 0 77-16,2 4-30 15,-2 0 26-15,0 0-17 16,0 0-43-16,0 0-13 16,0 0-17-16,-5 18 17 15,-8 3 9-15,2 10 4 16,-1 1-12-16,4 4 19 0,-3 8-17 16,1 4 17-16,8-2-20 15,-2-5 0-15,4-6 1 16,0-8 4-16,0-13-10 15,0-7-5-15,0-7-19 16,0 0 26-16,4 0 6 16,10-21 0-16,1-11-3 15,6 2-16-15,-4-7-16 16,1-3-11-16,5 4 3 16,-1 0 40-16,-2 6-8 0,-2 8 8 15,-7 8 44 1,-7 6-15-16,-2 6 30 0,0 2-50 15,1 0 0-15,-3 0-18 16,5 5-11-16,-3 18 20 16,4-2 41-16,1 6-39 15,-3 1 11-15,6-2-12 16,-2-8 6-16,1 8 4 16,1-12-11-16,-2-1 0 15,-4-8 7-15,1-5 5 16,-1 0-12-16,6 0 2 15,3 0 2-15,5-10 10 16,6-16-14-16,-2 0-4 16,3-2-10-16,0 2 5 15,-6 4 8-15,-3 0 1 0,-3 13 0 16,-6 4 4-16,-4 1-4 16,-1 4 0-16,2 0-6 15,5 0-7-15,3 0 13 16,-2 14 0-16,3-2 2 15,1 2 13-15,1 1-15 16,1-8 0-16,-1 1 11 16,-3 2-2-16,-1-6-9 15,-5 0 0-15,-1-4 1 16,-5 0 2-16,2 0-3 16,-2 0 0-16,0-4-10 15,0-13-2-15,-2-6 8 0,-11 5-1 16,0 1 5-16,3 4 17 15,4 3-14-15,2 6 9 16,4 4 17-16,0 0-22 16,0 0-10-16,-3 0 3 15,3 0-11-15,0 0 1 16,0 0 10-16,0 0 0 16,0 0-13-16,0 0 9 15,5 0-21-15,13 4 25 16,-1-4-1-16,4 0-5 15,-4 0-14-15,-1 0-20 16,-1 0 11-16,-1-9 8 16,-1 6 19-16,-1 1-4 15,-2 2 6-15,-1 0 6 16,-2 0-6-16,0 17 0 0,-5 8 35 16,2 1-33-16,-1-4 15 15,-3 0-17-15,0-8 9 16,0-10-9-16,0 0 0 15,0-4 0-15,0 0-3 16,0 0 9-16,4-4 12 16,5-22-18-16,7-2-53 15,0-8 41-15,3 1-3 16,-1 8 15-16,-3 1 6 16,-1 12-5-16,-3 2 75 15,0 6-12-15,5 6-45 16,4 0 15-16,6 0-29 0,1 22 9 15,-2 2 1-15,-5 1-7 16,-7 1-8-16,-8-1 0 16,-5-4-34-16,0 2-2 15,-11-7-72-15,-23-2-84 16,-3-14-219-16</inkml:trace>
  <inkml:trace contextRef="#ctx0" brushRef="#br0" timeOffset="146907.44">17090 17348 724 0,'0'0'347'0,"0"0"-208"0,0 0-48 16,0 0-83-16,0 0-8 16,0 0-84-16,77 3-102 15,-13 25-91-15,1-10-241 16</inkml:trace>
  <inkml:trace contextRef="#ctx0" brushRef="#br0" timeOffset="147253.25">17996 17365 123 0,'0'0'139'16,"0"0"87"-16,0 0 22 15,0 0-34-15,0 0-67 16,0 0-24-16,0 0-104 15,-14-10-12-15,43 42 4 16,9 18-1-16,-4 16-8 16,-13 29-2-16,-21 21 0 15,-6 18 11-15,-57 12-11 16,-37-3-7-16,-38-13-62 0,-33-28-153 16,-30-32-505-16</inkml:trace>
  <inkml:trace contextRef="#ctx0" brushRef="#br0" timeOffset="148091.82">13158 17499 344 0,'0'0'173'16,"0"0"-87"-16,0 0-41 15,0 0 59-15,0 0 25 16,0 0-10-16,16-26-79 16,-16 26-9-16,0 0-1 15,0 0-23-15,0 0 10 16,0 0-17-16,-16 8-30 16,-15 28 30-16,-11 27 30 0,-6 31 19 15,4 30-14-15,20 23-24 16,19 6 9-16,5-16-20 15,50-20 13-15,37-29-17 16,40-30 4-16,33-22-19 16,4-30-40-16,-9-6-225 15,-30-21-288-15</inkml:trace>
  <inkml:trace contextRef="#ctx0" brushRef="#br0" timeOffset="155506.46">1600 12003 295 0,'-9'-12'79'0,"4"-10"35"15,5 8 6 1,0 0-70-16,0 0 0 0,0-2 26 16,3 3-66-16,4 2 11 15,-5 5 31-15,-2 2-27 16,0 4 46-16,0 0-66 16,0 0 8-16,0 2-26 15,4 28-7-15,7 18 20 16,3 17 4-16,1 5 13 15,1-2-17-15,-3-10 0 16,-2-12 3-16,1-12 1 16,-6-12-2-16,-1-12-2 15,-1-6 3-15,3-4 16 16,6 0 11-16,21-26 72 0,22-30-23 16,21-24-43-16,10-21-28 15,4-8-8-15,-6-2 0 16,-14 4 7-16,-13 17-7 15,-17 12 0-15,-16 20 5 16,-12 18-4-16,-7 18-1 16,-3 14-24-16,-3 8-23 15,0 0-106-15,0 20-113 16,-20 20 34-16,-13 12 90 16,-12 2 19-16,1-4-91 15</inkml:trace>
  <inkml:trace contextRef="#ctx0" brushRef="#br0" timeOffset="155866.16">2093 11751 55 0,'0'0'193'0,"0"0"2"0,0 0-14 16,0 0-61-16,0 0-54 15,0 0 59-15,-5-136-57 16,5 125-38-16,0 5 36 16,0 4-59-16,0 2 4 15,0 0-11-15,0 0-7 16,0 0 2-16,5 8-21 15,3 21 18-15,4 11-12 16,-1 17 37-16,2 7-17 16,1 2 0-16,1-1 10 15,-1-5-10-15,1-10 0 16,-3-16 6-16,-2-14 15 16,-1-12-16-16,5-8 4 15,11-1 64-15,23-40-14 0,31-25 14 16,29-26-54-16,33-26-11 15,13-19 6-15,2-3-14 16,-13 14 0-16,-27 22-1 16,-25 33-24-16,-31 31 11 15,-28 21-14-15,-20 16-85 16,-9 3-142-16,-3 3-367 16</inkml:trace>
  <inkml:trace contextRef="#ctx0" brushRef="#br0" timeOffset="157660.59">12852 12634 261 0,'0'0'206'15,"0"0"-42"-15,0 0-12 16,0 0-75-16,0 0 8 0,0 0 11 15,0 0-70-15,-62-137 57 16,60 129-52-16,2-1-6 16,0 5 58-16,0 3-74 15,0 1 11-15,0 0-20 16,0 0 8-16,0 0-17 16,0 15 1-16,0 20 8 15,0 13-14-15,0 8 14 16,2 2 0-16,6-6-2 15,-2-7 18-15,3-11-22 16,-1-13 6-16,4-9 0 0,3-12-10 16,16 0 6-16,21-35 4 15,21-26 37-15,24-19-22 16,11-14-9-16,11-4-6 16,-1 3 3-16,-14 9 0 15,-19 14-3-15,-25 15-2 16,-22 22-9-16,-18 14-27 15,-13 14 33-15,-7 7-87 16,0 0-69-16,-22 26 38 16,-16 10 38-16,-9 6-27 15,-4 0-73-15,-3-5-22 16,6-10 85-16,5-7 40 0,11-9 55 16,11-6 26-1,7-5 2-15,5 0 107 0,3-2 130 16,-4-12-57-16,4 0-44 15,-3 0-13-15,3 2-40 16,4 2 13-16,-2 6-58 16,4 0 1-16,0 4 13 15,0 0-43-15,0 0-17 16,0 0 7-16,0 0-14 16,0 0 5-16,0 8 3 15,14 14 6-15,-1 10 0 16,1 10 9-16,-3 8-9 15,-2 6 0-15,0 2 3 0,0-5 6 16,-1-15-9-16,4-14 0 16,8-14 10-16,27-10 8 15,38-42 47-15,48-36-3 16,52-34-62-16,31-29 16 16,23-14-16-16,2-3-29 15,-9 12-7-15,-20 15-198 16,-32 17-236-16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7:17:49.91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1399 1463 30 0,'0'0'26'0,"0"0"30"15,0 0-25-15,0 0 30 0,0 0 7 16,0 0-2-16,0 0 30 16,2 0-42-16,-2 0-23 15,0 0 23-15,0 0-20 16,0 0 7-16,0 0-18 16,0 0 0-16,0 0 43 15,0 0-24-15,0 0-11 16,0 0 32-16,0 0-28 15,0-1 27-15,0-8-17 16,0 2-42-16,0-4 39 16,0 2-17-16,0 0-20 15,0-1 40-15,0 3-41 16,0 0 27-16,0 2-3 0,0-2-12 16,0 3 30-1,0 0-29-15,0 0-9 0,0 0 41 16,0 2-46-16,3-3 9 15,-1 3-6-15,0-3 15 16,0 5-18-16,-2 0-3 16,0 0 0-16,0 0-13 15,0 0 13-15,0 0 0 16,0 0-3-16,0 5-34 16,0 15 21-16,5 9 8 15,4 7 8-15,-3 4-9 16,-1 2 10-16,1-1-1 15,0-4 0-15,-4-2-11 0,0-7 11 16,0-2-5-16,0-6 2 16,0-1-11-16,0-5-6 15,1-5-7-15,-3-1-24 16,4-4-58-16,-2-4-6 16,3 0-63-16,0 0 25 15,-1 0 37-15,-2-20-132 16</inkml:trace>
  <inkml:trace contextRef="#ctx0" brushRef="#br0" timeOffset="491.7">1424 1552 181 0,'0'0'156'0,"0"0"29"16,0 0-27-16,0 0-33 0,0 0-5 15,0 0-62-15,-40-96 6 16,40 79-7-16,0-1-55 15,2 4 26-15,11 0-8 16,1 4-16-16,6 3-7 16,0 0 3-16,5 6 0 15,2 1-3-15,-4 0-1 16,0 0 2-16,-5 15 0 16,-7 2-36-16,-7 0 21 15,-4 4-4-15,0-1 16 16,-4 2 2-16,-21 0-24 15,-6-1 27-15,0-1 0 16,6-6-13-16,8-5 12 16,7-6-30-16,8-3 31 0,2 0 24 15,0 0-16-15,0-12-7 16,18-3-1-16,7 1-5 16,4 6-3-16,7 4-8 15,-1 4 16-15,1 0-8 16,-5 2 8-16,-11 12-2 15,-13 2-13-15,-7 5-6 16,0 0 12-16,-15 2 18 16,-12-2 1-16,-5-3 12 15,-1-2-17-15,-2-4 7 16,2-7-12-16,8 0 3 16,4-5-12-16,3 0-22 15,11-10-139-15,7-14-260 0</inkml:trace>
  <inkml:trace contextRef="#ctx0" brushRef="#br0" timeOffset="1054.83">1629 1354 192 0,'0'0'180'15,"0"0"-97"-15,0 0 42 0,0 0-33 16,0 0-47 0,0 0 20-16,-43-35-10 0,33 26 11 15,-1-3-1-15,-3 1-43 16,1-1 38-16,-3 4-33 16,1 0-12-16,-1 1 31 15,-2 4-40-15,0 1 10 16,2 2 6-16,1 0-22 15,-3 0 20-15,1 0-20 16,-6 10 0-16,3 8-15 16,-2 10 25-16,-1 6-10 15,7 9 16-15,3 3-10 16,7 5 20-16,4 7-26 16,2-1 1-16,4 3-14 0,25-7 20 15,11-6-7-15,9-7 0 16,4-8 3-16,9-11-4 15,2-15 10-15,2-6-6 16,-1-16 33-16,-7-23-29 16,-7-6 0-16,-8-10 0 15,-10-3 3-15,-13-6-1 16,-11-8-9-16,-9-4-8 16,-7 1-2-16,-24 5 15 15,-7 15-5-15,0 16 15 16,0 15-10-16,3 9-2 15,-1 13-3-15,2 2-16 16,1 0-7-16,4 11-103 0,14 9-90 16,15-6-168-16</inkml:trace>
  <inkml:trace contextRef="#ctx0" brushRef="#br0" timeOffset="10140.91">2735 1688 3 0,'0'-10'10'0,"6"5"-10"16,2-4 15-16,-2 4 43 15,-4-2 40-15,2 1 11 16,-1 2 24-16,-3 0-18 16,2 2-46-16,0 0-8 15,0 2-40-15,0 0 2 16,-2 0-10-16,0 0-2 16,0 0-6-16,0 0 4 0,0 0-9 15,0 0 50-15,0 0-33 16,0 0 5-1,0 0-22-15,0 14 4 0,-11 0 5 16,3 0 6-16,0-5-14 16,2-4 35-16,4-3-29 15,2-2 31-15,0 0 43 16,0 0-19-16,14-7 4 16,15-19-19-16,8-6-36 15,5-1-22-15,-1-1-17 16,-5 0-15-16,-5 5 17 15,-10 4-34-15,-2 2 60 0,-9 8-15 16,-2 2 7 0,-6 8-1-16,-2 1 10 0,0 4-1 15,0 0 10 1,0 0-2-16,0 0-8 0,0 0 0 16,0 0 0-16,0 0-8 15,0 0 12-15,0 0-4 16,0 0 23-16,0 0-21 15,0 0 38-15,0 0-12 16,0 0-7-16,0 0 18 16,0 0-36-16,0 0-3 15,0 0 2-15,0 0 5 16,2 0-7-16,-2 0 0 16,0 0 7-16,0 0 20 15,0 0-22-15,0 0 10 0,0 0 15 16,0 0-30-16,0 0 22 15,0 0-18-15,0 0 3 16,0 0 2-16,0 0-9 16,0 0 0-16,0 0-6 15,0 9-22-15,0 23 26 16,0 12 0-16,0 9 4 16,0 1-1-16,0-2-1 15,0-6 0-15,0-10-2 16,0-11 6-16,2-11-4 15,7-9 0-15,7-5-39 16,3 0 39-16,10-7 11 16,7-16 6-16,3-7-17 15,-4-7-35-15,-4 0 13 0,-4-1-23 16,-7 4 10-16,-4 4 26 16,-6 10 8-16,-2 8 1 15,-6 4 23-15,-2 8-18 16,0 0 6-16,0 0-11 15,0 0 7-15,0 0-24 16,0 0 14-16,0 0-23 16,0 5 8-16,0 14 5 15,0 6 13-15,-2 6 0 16,-1 10 5-16,3 5-5 16,0 0 0-16,3-5 0 15,10-5 8-15,3-9-4 16,-3-12-4-16,0-8 0 0,-1-7 0 15,-2 0 6 1,1-19 24-16,-1-13-17 0,-2-6-13 16,-6-8-47-16,-2-5 17 15,0-7-35-15,0-1 8 16,-15 5 56-16,-3 5 1 16,5 15 14-16,4 12 57 15,2 12-24-15,5 8 18 16,0 2-29-16,2 0-33 15,0 0-6-15,0 20-20 16,0 8 23-16,0 6-11 16,0-2-1-16,20-1 12 15,2-8 0-15,2-5 1 0,5-6 10 16,5-12-11-16,3 0-20 16,4-3 15-16,-1-25-32 15,-2-8-26-15,-5-8-31 16,-6 0-8-16,-9 1 89 15,-9 5-5-15,-5 3 18 16,-4 0 60-16,0 3-15 16,0 6 6-16,0 6 10 15,0 8-31-15,0 7 27 16,0 5-57-16,0 0 4 16,0 0-10-16,0 0-23 15,0 9 18-15,0 13 10 0,0 5 1 16,0 10 13-16,0 3-13 15,0 4 0-15,0 9 18 16,0 5-13-16,0 5-2 16,-6 8 3-16,1-4-1 15,-1-2 18-15,2-9-23 16,-4-12 0-16,4-9 12 16,2-13-5-16,2-8-7 15,0-11 0-15,0-3 12 16,0 0 1-16,0 0-13 15,0 0 5-15,6-14 20 16,14-15-25-16,7-10 2 16,2 3-8-16,3 0 14 15,-6 6-6-15,-1 4-2 0,-8 9 0 16,-3 5 0-16,-5 3 0 16,-5 7-11-16,-2 2 3 15,1 0-8-15,-1 0 5 16,2 11 1-16,-1 8 10 15,2 5 17-15,-1 3-17 16,-2 0 20-16,4 1-7 16,-1-2-7-16,1-3 8 15,4-5-14-15,-4-9 0 16,3-2 1-16,5-7 0 16,3 0-1-16,6-20 0 0,4-14-33 15,-3-6-34 1,-2 1-25-16,-4 1-46 15,-5 8 136-15,1 6-13 16,-3 6 15-16,0 7 58 0,0 6-31 16,0 5 13-16,1 0-36 15,-1 0-4-15,-1 5 30 16,0 9-25-16,-4 5-4 16,1 1 10-16,-3-1-6 15,2-2 11-15,-4-5-12 16,-2 0 4-16,2-2 2 15,-2-3-7-15,2-2-3 0,-2-2 0 16,2-3 13 0,-2 0-11-16,0 0 0 0,2 0 5 15,0-3-14-15,-2-12 4 16,0-4-36-16,0-3 22 16,0 1-47-1,0-6 53-15,-4 7 7 0,0 4 8 16,0 6 17-16,0 6-9 15,2 2-8-15,-4 2 12 16,-5 0-16-16,-3 6-3 16,-5 20-4-16,0 9 7 15,2 4-13-15,1-3 16 16,7-4-3-16,5-2 0 16,1-5 9-16,3-9-9 15,0-6 0-15,0-6 6 0,0-4-11 16,0 0 5-16,0-6 0 15,10-23-6-15,7-3-86 16,1-4-46-16,0 5 31 16,-3 8 107-16,-6 7 56 15,-5 11 18-15,4 5 28 16,-2 0-76-16,3 3-14 16,5 19 3-16,1 4 21 15,1 5-15-15,1-2 29 16,2-4-50-16,-2-3 21 15,-1-6 6-15,-3-11-23 16,-1-1 6-16,-6-4 2 16,-4 0-3-16,0 0 23 15,5-11-19-15,9-20 9 0,6-8-22 16,0-7-39-16,-2-7 21 16,-7 1-28-16,-5 0 19 15,-8 0 16-15,0 2 12 16,0 6-1-16,0 9 43 15,-8 12-30-15,4 9 32 16,0 5-10-16,2 3-13 16,-1 4 35-16,3 2-43 15,-2 0 2-15,2 0-12 16,-2 0 2-16,2 0-9 16,0 0 3-16,-2 0-12 0,-2 14-2 15,-8 16 14 1,1 8 0-16,2 8-5 15,0 5 2-15,2 5 3 16,5 2 0-16,-2 0 3 0,4-6 7 16,0-5-10-16,0-11 0 15,0-7-3-15,11-10 0 16,5-9 3-16,1-8 5 16,10-2-1-16,4-6 20 15,8-20-24-15,-4-6-45 16,-6-5-55-16,-12-5-177 15,-10-4-392-15</inkml:trace>
  <inkml:trace contextRef="#ctx0" brushRef="#br0" timeOffset="10340.33">4400 1539 315 0,'0'0'532'0,"0"0"-301"16,0 0-138-16,0 0-25 15,0 0-43-15,0 0-5 16,122-21 22-16,-59 2-42 16,-5 4-34-16,-9-4 1 15,-15 3-91-15,-11 1-31 16,-11 4-125-16,-12 2-215 16</inkml:trace>
  <inkml:trace contextRef="#ctx0" brushRef="#br0" timeOffset="12437.12">5503 1694 474 0,'0'0'202'0,"0"0"-86"0,0 0-9 16,0 0-49 0,0 0-12-16,0 0 4 0,4-56-33 15,-4 54 33-15,0 2 10 16,0 0-25-16,0 0-4 16,0 0-31-16,0 0-9 15,0 2 6-15,0 19-14 16,0 5 17-16,0 1 0 15,0 1 1-15,0-2-1 16,10-3 0-16,7-7 0 16,4-7-2-16,1-9 0 15,0 0 2-15,0-4 10 16,1-22 0-16,-1-6-20 16,-7-3-6-16,-1 0 16 15,-5 3 4-15,-5 4 1 0,1 4 17 16,-3 10 12-16,0 4-13 15,2 5 27-15,-4 2-36 16,3 3 2-16,-3 0-14 16,0 0 1-16,0 0-4 15,0 0 1 1,5 3-5-16,1 22-7 0,3 13 14 16,3 10 0-16,-2 12-4 15,-3 16 3-15,-1 17 1 16,0 11 0-16,-4 2 7 15,0-3-7-15,-2-11 0 16,0-6 0-16,0-7 0 16,0-12 0-16,0-8 0 15,0-16 0-15,0-11 2 0,-4-13-12 16,-2-7 10-16,0-8 0 16,2-2 5-16,-5-2 4 15,-3 0 5-15,-5 0 21 16,-8-8-30-16,-2-14 32 15,-2-8-34-15,0-10 13 16,5-11 0-16,6-7-6 16,10-6-3-16,8-6-7 15,0-6 12-15,13-9-17 16,18-9 5-16,9 2-16 16,7 4 14-16,-1 13-54 15,-3 16-53-15,-5 12 83 16,-11 11-133-16,-7 12-9 0,-3 11-68 15,-1 4-33 1,-3 6 77-16,-4 3 161 0,-2 0 31 16,-2 0 77-16,-3 0 56 15,-2 0-1-15,0 0-52 16,0 0-8-16,0 0-10 16,0 0-48-16,0 0 22 15,0 3 16-15,0 11-28 16,2 4 23-16,-2 5-29 15,4 2 7-15,1 6 7 0,1-2-22 16,4 0-8-16,-4-5 4 16,5-4 4-1,-4-8 0-15,2-6-10 0,2-6 0 16,3 0 23-16,1-16-8 16,3-16 7-16,-1-6-22 15,-3-6 9-15,-9 0-22 16,-5-4-17-16,0 1 4 15,-3 1 11-15,-13 9 20 16,1 10-5-16,3 10 20 16,6 10-10-16,0 7-20 15,-3 0 8-15,-5 4 2 16,-1 20-8-16,-3 10 21 16,3 4-15-16,3 2 2 15,3 1-4-15,9 3-8 0,0-5 12 16,0 2 0-16,2-5 16 15,11-7-9-15,3-5-7 16,0-9 0-16,6-10 4 16,3-5 20-16,8 0-17 15,0-17 3-15,3-13 5 16,0-4-8-16,-7-5-7 16,-3-1 0-16,-1-1 9 15,-9 2-11-15,-3 7 2 16,-3 6 0-16,-6 7 39 15,2 12-34-15,-6 3 9 16,0 4-13-16,0 0 4 16,0 0-10-16,0 2-26 15,0 19 20-15,0 4-4 0,0 3 24 16,0 2-9-16,3 0 0 16,1-4 9-16,-2 2-5 15,2-3-4-15,4-7 0 16,-4-1-4-16,5-6 9 15,-1-6-5-15,6-5 0 16,-1 0 3-16,5-16 27 16,4-11-30-16,-4-6-34 15,0-4 25-15,-5-6-48 16,1 2 1-16,-3 0 21 16,-2 4 17-16,-1 8 18 0,-2 7 20 15,-4 8-2 1,0 7 34-16,-2 6-38 0,0 1 10 15,0 0-24 1,0 0-24-16,0 0 11 0,0 13 10 16,0 9 6-16,-6 7 4 15,-2 0 5-15,4 8-12 16,4-1 6-16,0-2 5 16,0-2-6-16,16-4 5 15,3-5-9-15,2-9 29 16,1-9-29-16,3-5 10 15,8 0 17-15,3-19-26 0,1-16-4 16,-1-4-4 0,-5-5-78-16,-6-2-56 0,-9-3-247 15</inkml:trace>
  <inkml:trace contextRef="#ctx0" brushRef="#br0" timeOffset="14506.92">7569 1630 123 0,'0'0'181'0,"0"0"-88"16,0 0 69-16,0 0-22 16,0 0-27-16,0 0 52 15,-2-58-110-15,2 55 6 16,0 3 8-16,0 0-37 16,0 0 7-16,0 0-39 15,0 0 0-15,0 0-4 0,0 0-29 16,0 15 26-1,-6 14 3-15,1 8 8 16,-1 1-5-16,4 0 1 0,2-1 0 16,0-6-2-16,0-4-5 15,0-10 7-15,2-4-3 16,4-8-6-16,-3-2 9 16,1-3 14-16,2 0-1 15,6-7 33-15,5-14-46 16,4-9-1-16,-3-1-17 15,-1 5-9-15,-1 4 21 16,-5 10 6-16,0 4 0 16,-6 6-7-16,2 2 3 0,-1 0-5 15,3 0-2-15,5 5 11 16,-1 14 13 0,3 8-13-16,-1 6 0 0,1 4 10 15,-1-7 2-15,-1-4-12 16,-3-10 0-16,-1-8 5 15,-4-6 7-15,2-2-12 16,1 0 8-16,5-19 32 16,1-13-33-16,-1-4-14 15,-3-5-21-15,-5-3-35 16,-4-2 37-16,-2 3-15 16,0 7 41-16,0 8 25 15,-4 14-2-15,0 7 40 0,4 7-21 16,0 0-37-16,0 0-10 15,0 0-15-15,0 12 15 16,0 11-11-16,0 1 23 16,0 2-7-16,0-4 0 15,11-1-1-15,7-4 1 16,4-2 0-16,7-6 8 16,-1-2 1-16,1-6-9 15,-2-1 13-15,0 0-13 16,-2-3 9-16,-3-11-15 15,-6-3 6-15,-3-1 0 16,-4 2 5-16,-2 0 0 16,-3 4-5-16,-2 4 0 15,-2 5 10-15,3 3 14 0,-3 0-24 16,0 0 2-16,0 0-12 16,0 0 10-16,0 0-4 15,0 0-1-15,0 0-17 16,0 0 14-16,0 0 6 15,0 0 2-15,0 0 10 16,0 0-2-16,0 0-8 16,0 0 9-16,0 0-2 15,0 0 16-15,0 0-13 16,0-7-8-16,0-3 20 16,0 1-16-16,0 0-6 15,0 5 0-15,0 0 8 16,0 1-8-16,0 3 0 0,0 0 6 15,0 0-3 1,0 0-3-16,0 0 0 0,0 0-1 16,0 0-25-16,0 9 26 15,0 14-10-15,-3 2 10 16,-1 5-4-16,-1 2 8 16,1 1-4-16,0-3 0 15,2-2 2-15,2-3-5 16,0-8 3-16,0-8-20 15,0-2 20-15,6-7-32 0,12 0 32 16,2-12-8 0,4-16 16-16,1-8-17 0,0-4 2 15,-1-8-19-15,-2 2 5 16,-4-1-11-16,-3 5 5 16,-3 3 25-1,-5 5-34-15,-3 6 33 0,-4 5-22 16,0 6 25-16,0 8 33 15,0 2-32-15,0 5 20 16,0 2 0-16,0 0-12 16,0 0-3-16,0 0-6 15,0 0 0-15,0 0-18 16,0 0 9-16,0 16 7 16,-4 8-6-16,-3 7 6 15,3 6 2-15,-1 10 0 0,2 3 2 16,3 4-4-16,0 1 4 15,0-8-2-15,0-8 0 16,0-9 2-16,10-11-5 16,3-10 3-16,5-9 0 15,4 0 48-15,5-14-26 16,2-19-7-16,0-9-15 16,-2-8-3-16,-3-6-19 15,-6-4 3-15,-7-2 5 16,-4-3 11-16,-5 3 3 15,-2 4 0-15,0 12 0 16,0 14 13-16,0 15-13 16,0 12 2-16,0 5 12 15,0 0-28-15,0 0 7 0,0 0-5 16,-11 14-6-16,-1 9 24 16,-3 3-6-16,4 3 0 15,0 5 1-15,4 5-10 16,7 5 9-16,0 2 0 15,0 7-2-15,0 0 5 16,0-2-3-16,0-8 18 16,11-7-9-16,3-8 5 15,-1-7-4-15,1-12-6 16,-1-9 3-16,-2 0 8 16,5-5 6-16,-1-23-8 0,3-11-13 15,-5-9-73 1,-3-6-131-16,-10-8-231 0</inkml:trace>
  <inkml:trace contextRef="#ctx0" brushRef="#br0" timeOffset="14674.28">8138 1298 789 0,'0'0'266'0,"0"0"-188"16,0 0-49-16,0 0-29 15,0 0-22-15,0 0-7 16,9 19 19-16,11-6-123 16,3-8-150-16</inkml:trace>
  <inkml:trace contextRef="#ctx0" brushRef="#br0" timeOffset="15813.71">9660 1698 128 0,'0'0'75'16,"0"0"-5"-16,0 0 1 16,0 0-17-16,0 0-15 15,0 0-17-15,14 50 13 16,-14-50 29-16,0 0 49 16,0 0-22-16,0-14-42 0,0-10-28 15,0-6-15-15,0 0-2 16,-4-2 9-16,-1 6-13 15,-2 3 50 1,1 9-8-16,1 9-16 0,3 1 54 16,-2 4-80-16,-6 0 1 15,-5 0-9-15,-3 18 5 16,-1 8-6-16,0 2 9 16,9 4-3-16,0 3-14 15,6-1 16-15,4 2 1 16,0-4 0-16,0-9 8 15,0-2-14-15,0-14 6 16,2-5-13-16,6-2 12 16,9 0 2-16,1-16 35 0,3-7-21 15,0-8-2-15,-3 1-6 16,-5 2-2-16,-2 4 0 16,-4 2 70-16,-3 10-45 15,-1 4 6-15,-1 4 4 16,0 4-37-16,-2 0-5 15,0 0 2-15,2 0-22 16,0 2 16-16,3 18-6 16,1 8 12-16,2 9 11 15,-4 9-5-15,-2 12-2 16,-2 16 5-16,0 14-8 16,0 4 19-16,-6 5-17 15,-4-8-3-15,6-2 0 0,1-9 9 16,1-6-9-16,2-11 0 15,0-15 3-15,0-17 12 16,-4-12-11-16,2-12 2 16,0-5 20-16,-1 0-14 15,-1 0 53-15,-8-11-5 16,-3-19-39-16,-3-12 22 16,5-11-43-16,4-12 0 15,9-10 0-15,0-7 3 16,0-6-11-16,22-1 1 15,7 2-36-15,2 8 38 16,5 13-63-16,-3 16-4 0,-2 9-65 16,4 13-180-1,-10 4-265-15</inkml:trace>
  <inkml:trace contextRef="#ctx0" brushRef="#br0" timeOffset="16471.06">9924 1719 192 0,'0'0'227'16,"0"0"-152"-16,0 0-23 16,0 0-9-16,0 0-5 15,0 0-14-15,-2 5-19 16,4 0 34-16,2 0 37 16,3-3-8-16,-1 0-4 0,1-2-19 15,6 0 25-15,1 0 9 16,4 0-54-16,-2-5 29 15,-1-11-47-15,-3-1-1 16,-4-3-6-16,-3-1-55 16,-5 6 8-16,0 3 25 15,0 4 22-15,0 6 14 16,0 2-12-16,0 0 18 16,-3 0-17-16,-7 0-2 15,-4 12-2-15,1 8-4 16,1 6 1-16,8 4-10 15,4 3 12-15,0-1 2 16,0 2-1-16,8-8 3 0,13-5 2 16,-3-6 16-16,3-9-10 15,4-6 1-15,4 0 35 16,2-22-7-16,5-14-20 16,0-5-9-16,0-4-10 15,-5-3 0-15,-2-1-35 16,-6-3 22-16,-10 6 1 15,-7 4 12-15,-6 8 56 16,0 7-47-16,0 9 13 16,0 8 2-16,0 8-22 15,0 2 11-15,0 0-13 16,0 0-4-16,0 0-5 16,0 0-26-16,0 0 25 15,0 21 10-15,-4 6 0 0,-3 9-5 16,3 5 5-16,2 3 0 15,0 0-7-15,2-3 17 16,0-6-10-16,0-5 0 16,0-8 6-16,0-5-21 15,0-7-19-15,0-6-122 16,0-4-23-16,0-2-83 16,0-22-220-16</inkml:trace>
  <inkml:trace contextRef="#ctx0" brushRef="#br0" timeOffset="16654.96">10291 1532 937 0,'0'0'182'0,"0"0"-127"0,0 0-2 16,0 0-51-16,0 0 8 16,0 0 30-16,172 0-28 15,-130 0-2-15,-6 0-10 16,-9 0-64-16,-5-2-73 15,-9-2-196-15,-8-1-428 16</inkml:trace>
  <inkml:trace contextRef="#ctx0" brushRef="#br0" timeOffset="18106.18">1509 3421 206 0,'0'0'179'0,"0"-3"-53"16,0 3-62-16,0 0 40 15,0 0 20-15,0 0-41 16,0 0 12-16,0-1 29 16,0-2-34-16,0 2-18 15,0 1-30-15,0 0-31 16,0 0 22-16,0 0-33 16,0 0 2-16,0 0 3 15,0 0 1-15,0 0-6 16,0 0 0-16,0 0-16 15,0 19 16-15,0 20-18 16,-2 13 18-16,-4 10-1 16,6 1 9-16,0-10-8 15,0-7 0-15,0-11-34 0,0-12-14 16,0-8-119-16,0-13-75 16,0-2-112-16,0-17-118 15</inkml:trace>
  <inkml:trace contextRef="#ctx0" brushRef="#br0" timeOffset="18566.25">1547 3352 583 0,'0'0'125'0,"0"0"-32"16,0 0-21-16,0 0 20 0,0 0-48 15,0 0-22 1,-27-54 20-16,18 48-36 0,-3 2 15 16,2-2-11-16,-3 6-5 15,-6 0 0-15,1 0-5 16,-3 0 0-16,-2 14-5 16,-4 14 6-16,5 15-1 15,6 17 0-15,5 18 8 16,11 9 1-16,0 5-8 15,18-9 3-15,24-10-4 16,16-15 8-16,6-18-8 16,4-20 14-16,1-20-4 0,-5-12 28 15,-1-36-13-15,-7-20-22 16,-9-16-3-16,-16-12-20 16,-16-3-1-1,-15 4 8-15,-2 10-21 0,-31 8 34 16,-12 12 0-16,-2 14 10 15,0 17 9-15,3 24-19 16,1 10-1-16,1 20-4 16,0 22-70-16,7 10-62 15,12-6-145-15</inkml:trace>
  <inkml:trace contextRef="#ctx0" brushRef="#br0" timeOffset="26570.09">2919 3441 18 0,'0'0'119'0,"0"0"0"16,0 0 6-16,0 0-31 15,0-2-21-15,0-5-38 16,0 0-30-16,3-5 3 0,-3 2-5 16,0-1-3-16,0 1 1 15,0 0 11-15,0-3-12 16,0 1 31-16,0-2-14 16,0 0 38-16,0 0-3 15,0 1-1-15,0 3 26 16,0 1-46-16,0 2 6 15,0 1-3-15,0 4-31 16,0 2 33-16,0-2-36 16,0 2 4-16,0 0-4 15,0 0-9-15,0 0 3 16,0 10-14-16,0 18 12 16,0 15 1-16,0 7 7 15,4 12 0-15,-4 9 0 16,0 4 3-16,0 0-3 0,0-11 0 15,0-14-7-15,-2-12-13 16,-5-14-74-16,1-14-44 16,-1-8-22-16,5-2-39 15,0-12-32-15</inkml:trace>
  <inkml:trace contextRef="#ctx0" brushRef="#br0" timeOffset="27000.85">2886 3463 216 0,'0'0'210'16,"0"0"30"0,0 0-86-16,0 0-81 0,0 0-18 15,0 0-29-15,-27-111-21 16,34 97-10-16,9 0 0 16,4 6 5-16,0 1-9 15,2 7 9-15,1 0-3 16,-4 0-2-16,2 7-31 15,-5 11 35-15,-8 7-23 16,-6 0-5-16,-2 5 21 16,0 5-19-16,-18 4 26 15,-3 4-14-15,-2-3-10 16,5-6 18-16,9-12-41 16,7-14-32-16,2-8-4 15,0 0-4-15,25-18 88 16,6-7 32-16,4 2-26 15,5 9-5-15,3 10-1 0,-3 4 0 16,-7 0 0-16,-14 8-3 16,-13 14 8-16,-6 4-5 15,0 0 28-15,-12-2 30 16,-11 0-36-16,-2-4 2 16,0-4-24-16,10-3-12 15,5-12-128-15,10-1-59 16,0-10-101-16</inkml:trace>
  <inkml:trace contextRef="#ctx0" brushRef="#br0" timeOffset="28697.39">3559 3491 75 0,'0'0'76'15,"0"0"-73"-15,0 0 4 16,0 0-7-16,0 0 0 16,0 0 1-16,5 9 47 15,-5-9 79-15,0 0 57 16,0 0-31-16,0 0-47 0,0 0-76 16,0 0-12-16,0 0-18 15,0-1 8-15,-5-3-5 16,-1 0-3-16,-3-4 0 15,-1-2 6-15,2 2-1 16,-3-2-5-16,-3 0 17 16,3 2-16-16,-2 1 23 15,-1 0-24-15,6 5 4 16,-4-1-11-16,3 3 0 16,-1 0 7-16,-2 0-4 15,1 0 14-15,0 19-17 16,-3 3 7-16,1 10 0 15,2 6-3-15,0 6 3 16,7 1 0-16,1-4 0 0,3-11 9 16,0-6-14-16,0-12 5 15,0-6 0-15,5-6-1 16,6 0 7-16,5-6 12 16,6-21 7-16,2-14-20 15,-2-7 8-15,-1 2-13 16,-4 0 2-16,-1 8-6 15,-3 8 4-15,-1 8-1 16,-1 8-6-16,-7 10 0 16,2 4 2-16,2 0-13 15,-4 23-7-15,5 16 22 16,-7 11 5-16,0 4-2 0,3 4 39 16,-3-7-38-1,1-10 27-15,1-10-19 16,0-12-5-16,1-10 11 15,-1-8-11-15,0-1-4 0,8-5 26 16,3-29-8-16,8-14-1 16,4-11-17-16,2 1 8 15,2 4-12-15,0 12 4 16,2 13 0-16,3 10-4 16,-1 9-3-16,1 10 1 15,-2 0 3-15,-6 5-5 16,-3 19-5-16,-9 8 10 15,-12 3 2-15,-4 1-6 16,0 4 14-16,-8-4-5 0,-15-4 3 16,-2-6 3-16,-1-7 18 15,3-6-25-15,10-7 5 16,0-3 29-16,6-3-35 16,0 0 36-16,1-14 14 15,4-8-32-15,-1-3 14 16,3 5-28-16,0 6 6 15,0 8 15-15,0 4-19 16,0 2 0-16,0 0-6 16,0 0 1-16,0 0-20 15,0 0 19-15,0 10 0 16,0 11-10-16,0 2 11 0,0 1-1 16,5 1 0-16,1-3 6 15,3-3-8 1,5-2 2-16,1-7 0 0,5-2-2 15,5-8-1-15,8 0 3 16,1-8 0-16,1-20 9 16,-2-7-21-16,-6-1 7 15,-2-4-15-15,-2-2 18 16,-6 2-25-16,-5 2 27 16,-2 4 0-16,-3 10 3 15,0 7-3-15,-2 11 0 16,-3 0 0-16,0 6-3 15,-2 0-4-15,0 0-4 16,0 3-16-16,0 17 23 16,0 8-5-16,0 4 11 0,0 6-2 15,0 2 2-15,0-2 7 16,0-2-9-16,4-3 0 16,1-10 5-16,1-6-5 15,2-7 0-15,-2-10 0 16,7 0-1-16,7-3 12 15,5-25-2-15,2-9-9 16,-1-6-12-16,-2 4 9 16,-1 7-20-16,-3 9 23 15,-2 9-11-15,0 5 0 16,-3 4 10-16,1 3-3 16,-1 2 2-16,-1 0-13 15,-3 0 15-15,-1 2-2 16,-6 8-8-16,0-1 3 15,-2 2 7-15,0-1 0 0,-2 1 7 16,0-2-5-16,3-3-2 16,-1-4 0-16,-2-2-3 15,2 0 18-15,0 0-15 16,0-2 20-16,-2-16-14 16,2 0-12-16,-2 2 0 15,0 2 6-15,0 2-11 16,0 3 3-16,0 0 8 15,0 5 0-15,0 2 6 16,-4 2-16-16,-5 0-1 16,-3 4 6-16,-7 16-13 15,1 4 18-15,3 4 0 0,3 4 0 16,6-2 4-16,6 0 17 16,0-4-21-16,0-1 0 15,9-6 21-15,6-3-18 16,6-8 7-16,-4-5-1 15,6-3-9-15,6-11 40 16,4-21-40-16,-2-11-1 16,-2-10-32-16,-8-3-107 15,-8-2-91-15,-11 3-189 16</inkml:trace>
  <inkml:trace contextRef="#ctx0" brushRef="#br0" timeOffset="28882.17">4348 3282 649 0,'0'0'269'15,"0"0"-135"-15,0 0-67 16,0 0 9-16,0 0-76 16,0 0-22-16,-13 0-48 15,13 0-160-15,5 9-31 16,8-4-234-16</inkml:trace>
  <inkml:trace contextRef="#ctx0" brushRef="#br0" timeOffset="31088.97">5519 3559 68 0,'0'0'87'16,"0"0"68"-16,0 0-46 15,0 0 54-15,0 0-66 16,0 0-38-16,13-25-59 16,-13 25-9-16,0 0 3 15,0 0 3-15,2 0 3 16,0 5 2-16,0 2-1 0,2 0-1 16,-4-1 0-16,0-2 8 15,2-1-8-15,-2-2 0 16,0 1 2-16,2-2 12 15,-2 0-9-15,0 0 21 16,0 0 43-16,0-6-42 16,-2-8-11-1,-10-4-16-15,1 4 5 0,-3-3-7 16,1 5 15-16,0-1-11 16,-1 5 28-16,6 3-12 15,-4 5-18-15,-1 0-10 16,-3 0 10-16,1 6 1 15,-3 19-1-15,0 5-2 16,5 7-3-16,0 4 6 16,6-3-1-16,5 0 0 0,2-9 0 15,0-5-7-15,0-7 7 16,9-5 0-16,6-5-5 16,1-7 22-16,2-2 0 15,4-32 14-15,2-16-16 16,1-13 10-16,0-5-23 15,-6 0-2-15,2 4 0 16,-5 2 2-16,-6 1-2 16,-5 4 0-16,-3 5 4 15,0 15 0-15,-2 11 3 16,0 12-6-16,2 7 28 16,-2 6-27-16,0 1 7 15,0 0-9-15,0 0-17 16,0 0 12-16,0 1-19 15,0 20 21-15,0 7-5 0,0 10 14 16,0 8-6-16,-2 7 0 16,0 5 7-16,2 7 7 15,0 13-13-15,0 3 5 16,0 0 12-16,0-10-11 16,8-8 0-16,2-16-7 15,1-8 7-15,0-11-4 16,0-10-3-16,0-8 0 15,5-10 14-15,4 0-9 16,2-20 11-16,5-14-14 0,0-10 8 16,-7-6-20-16,-2-4 3 15,-4-4-16-15,-4 1 22 16,-1 7-29 0,-3 12 28-16,4 14 1 0,-6 12 1 15,-1 8-13-15,-1 4 13 16,-2 0-10-16,0 0 6 15,0 7-39-15,0 18 40 16,0 8 3-16,0 4 0 16,0 4 1-16,0 1 0 15,0-5-1-15,2-6 1 16,4-9 6-16,2-8-7 16,-6-9 0-16,2-2 6 0,1-3 5 15,1 0-6-15,5-12 9 16,1-16-4-16,1-11-2 15,-4-3-8-15,-5-3 0 16,-1-1-8-16,-3 3-7 16,0 8 11-16,0 10 4 15,0 9-3-15,0 10 6 16,0 4-7-16,-5 2 4 16,-2 0-53-16,-2 20 41 15,-2 9 2-15,-2 3 10 16,4 1-4-16,2 3 7 15,3-1-3-15,4-2 0 16,0-5 2-16,0-4-2 16,0-9 0-16,0-5 0 0,2-6-4 15,7-4 14-15,4 0 1 16,7-26 26-16,1-9-36 16,-2-7 18-16,-1 4-19 15,-2 4 0-15,-3 10-5 16,0 10 9-16,-3 6-4 15,1 4 0-15,3 4-3 16,-1 0-9-16,3 1 5 16,-3 19 3-16,-3 6-9 15,0 11 2-15,-8 1 11 16,0 3 0-16,-2-4 6 16,0-3 5-16,0-10-11 15,0-7 0-15,0-12-6 16,0 0 14-16,0-3-8 15,0-2 24-15,0 0-11 0,7-22 19 16,1-4-32-16,2-5 0 16,5-1-8-16,1 0 12 15,1 2-4-15,4 8 0 16,-4 6 2-16,1 10-16 16,1 6 10-16,-7 0-15 15,1 2 8-15,1 18-6 16,-5 4 16-16,-3 4 1 15,-2 0 0-15,-4 3-2 16,0-4 2-16,0-3 0 0,0-6-5 16,0-5 10-16,0-9-5 15,0-1 0 1,0-3 6-16,0 0 17 0,0-5-7 16,0-17 12-16,6-7-21 15,5-7-7-15,5-4-9 16,1-2 5-16,8 3-29 15,2 0 31-15,-3 9-10 16,3 7 12-16,-7 11-18 16,-4 7 18-16,-1 5-4 15,-3 0-4-15,-2 12-10 16,-3 14 7-16,-3 8 10 0,-2 3 1 16,2 2 17-16,0 0-10 15,0-8-1 1,3-2-2-16,-1-5 6 0,4-4-2 15,-4-10-8-15,3-6 0 16,2-4 11-16,11 0-3 16,5-6 0-16,6-19-8 15,5-7-25-15,1-5-40 16,-2-1-173-16,1 1-204 16</inkml:trace>
  <inkml:trace contextRef="#ctx0" brushRef="#br0" timeOffset="32363.17">7023 3585 30 0,'0'0'94'0,"0"0"-17"0,0 0-21 15,0 0 20-15,0 0-29 16,0 0 6-16,-13 111 5 16,11-108 7-16,2-3 13 15,0 0 2-15,0 0-31 16,0 0 49-16,-2 0-35 15,-2 0-16-15,-4-1 15 16,-3-12-61-16,-2-2-1 16,0-5 0-16,-3-3 5 15,0 1-5-15,1 2 0 16,1 2 2-16,4 6 5 16,-2 3 2-16,3 6-1 15,1 1-8-15,-3 2 1 16,-1 0-6-16,-3 2 2 0,1 14-1 15,-1 8-12-15,1 2 16 16,3 3 0-16,2 0-4 16,2-3 1-16,5 1 3 15,2-5 0-15,0-5 0 16,0-1 2-16,0-7-2 16,12-4 0-16,-2-5-1 15,9 0 12-15,2-11-11 16,4-20 0-16,4-7 9 15,-2-8-18-15,-5 0 9 16,-7 0 0-16,-3 9-2 0,-3 8 7 16,-5 7-5-16,1 6 0 15,-3 8 4-15,-2 5-7 16,0 3 3 0,0 0-14-16,0 3 2 0,0 17-20 15,0 6 31-15,0 3 1 16,0 4 0-16,0 1 2 15,0-2 0-15,0-2-2 16,0-4 0-16,0-3 10 16,0-5-10-16,6-9 0 15,4-2 3-15,1-7 7 16,7 0-7-16,1-11 9 16,4-12 8-16,1-8-10 0,-3-7-10 15,-4-1 0 1,-1 2 6-16,-3 4-7 0,1 10 1 15,-5 9 0-15,-1 5-4 16,-3 4 6-16,-3 5-8 16,3 0 2-16,-3 2-16 15,0 18 12-15,-2 9-11 16,0 6 19-16,0 1-5 16,0 4 15-16,0-5-10 15,0-6 0-15,0-4 6 16,5-10 0-16,-1-5-5 15,0-5-1-15,3-5 5 16,2 0 6-16,2-10-6 16,7-17-4-16,-2-7 10 0,2-6-16 15,-1 0 5-15,1 0-2 16,3 6-6-16,-4 8 4 16,1 10 4-16,-5 7 0 15,1 9 0-15,-1 0-13 16,0 0 4-16,1 19-2 15,-6 11 6-15,-1 6-3 16,3 3 8-16,-6-1 0 16,2-7 5-16,-1-4-4 15,-1-4-1-15,-2-5 0 16,-2-8-1-16,2-3 2 16,-2-6-1-16,0-1 0 0,3 0 2 15,0 0 23 1,1-20-25-16,2-6-9 0,5-6 7 15,5-4-21-15,1 0 22 16,2 4-5-16,-1 4 6 16,-5 10-5-16,1 6 7 15,-3 6-2-15,-5 6 0 16,-2 0-2-16,1 0 1 16,0 0-11-16,-1 22 11 15,1 10 1-15,-1 5 5 16,-2-1 2-16,2-4 24 15,1-11-28-15,0-6 18 16,2-6-12-16,-3-7-4 0,0-2 26 16,5 0-16-1,7-7 40-15,3-22-9 0,6-12-41 16,-2-10-10-16,-7-2-19 16,-10 2-77-16,-6 3-33 15,0 1-206-15</inkml:trace>
  <inkml:trace contextRef="#ctx0" brushRef="#br0" timeOffset="32612.18">7411 3268 160 0,'0'0'233'0,"0"0"-137"15,0 0-73-15,0 0-20 0,0 0 38 16,0 0 72-16,-8 14 14 15,18-18-37-15,0-10-25 16,-6-2 22-16,-4-2-46 16,0 5-12-16,0 2-4 15,-7 5-25-15,-12 6-50 16,-6 0-53-16,0 14-73 16,8 12-45-16,5-2-177 15</inkml:trace>
  <inkml:trace contextRef="#ctx0" brushRef="#br0" timeOffset="33984.69">8459 3551 25 0,'0'0'47'15,"0"0"-4"-15,0 0-8 0,0 0 40 16,0 0-6-16,0 0 37 16,0 0 23-16,0-5-56 15,0 0 6-15,0-2 3 16,0-2-25-16,0-2 25 15,-2 2-44-15,2-1-11 16,-2 3 35-16,2-2-51 16,0 3 17-16,-3 4-8 15,3-1-10-15,0 3-9 16,-2 0-1-16,2 0-6 0,0 0-7 16,0 0-13-16,-2 0-5 15,0 20 23 1,-3 9 2-16,3 5 3 0,0 7 3 15,2-2 0-15,0-3 0 16,0-5 0-16,0-9 0 16,0-7-1-16,0-8-3 15,0-7 0-15,0 0-1 16,6 0 5-16,3-17 51 16,5-9-51-16,3-6 2 15,-1-4-2-15,-1-3-14 16,-1 2 13-16,-5 5-2 15,-3 8 3-15,0 8 3 16,-4 6-2-16,0 5-1 16,-2 5 0-16,0 0-10 0,0 0 5 15,0 0-20-15,0 0 8 16,2 17 4-16,2 5 13 16,1 5 0-16,-3 6-2 15,2 1 8-15,-2 3-6 16,4-5 0-16,-2-9 1 15,-2-4 0-15,3-10-1 16,-1-5 0-16,0-4 0 16,6 0-4-16,5-8 4 15,1-16 21-15,3-7-17 0,2-6 8 16,-1-1-12 0,-5 4 0-16,1 4-4 15,-5 7 4-15,-2 11 0 16,-3 3 0-16,4 5-4 0,-4 4-8 15,5 0-12-15,1 4 16 16,-1 16 6-16,3 8-10 16,-4 2 12-16,-1 0 0 15,-5-2 0-15,-4-5 7 16,2-6-3-16,-2-6-4 16,0-7 0-16,0-3 7 15,0-1-7-15,3 0 10 16,0 0 2-16,1-9 56 15,5-15-68-15,4-5 1 16,1-5-2-16,1 2-28 0,1 2 18 16,1 5-1-16,1 0 0 15,0 9 2-15,-2 1 7 16,0 10 0-16,-1 3-4 16,-1 2-18-16,-1 0 17 15,1 14 6-15,-2 10-1 16,-1 1-4-16,-3 7 14 15,-2 1 2-15,-2-3 28 16,1 0-37-16,3-5 33 16,0-8-15-16,0-2-18 15,3-8 24-15,8-4-19 16,3-3-3-16,6 0-2 0,9-14-57 16,0-13-110-16,1-3-266 15</inkml:trace>
  <inkml:trace contextRef="#ctx0" brushRef="#br0" timeOffset="35769.26">9560 3537 147 0,'0'0'78'0,"0"0"-12"16,0 0 25-16,0 0-30 16,0 0 11-16,0 0-33 15,-6 22-26-15,-2-22 56 16,-2 0 3-16,-3-2 0 15,-5-14-15-15,0 0-25 16,-2 0 19-16,4 4-23 16,3 0-5-16,2 3 3 0,6 8-26 15,0-1 0-15,5 2-1 16,-4 0-14-16,-2 0 3 16,-1 15 4-16,-5 11 8 15,2 11-8-15,1 1 8 16,2 4 0-16,4-3-3 15,3-10 11-15,0-3-8 16,3-9 0-16,15-10 7 16,4-7 14-16,3 0-7 15,3-22 9-15,1-17 1 16,0-11-12-16,-2-7-12 16,-4-1 0-16,-5 2 6 0,-10 2-2 15,-3 0-4 1,-5 0 0-16,0-1-5 0,0 10 11 15,-2 8-6-15,-5 15 4 16,5 10-1-16,2 10 34 16,0 0-37-16,0 2 2 15,0 0-7-15,0 0-9 16,0 0 9-16,0 14 5 16,-2 13 0-16,0 7-4 15,-4 7 4-15,0 5 0 16,-1 4-6-16,3 3 8 15,0-1-2-15,4 0 0 16,0 4 10-16,0-6-11 16,0-5 1-16,0-11 0 0,11-12-3 15,1-11 12-15,2-4-9 16,4-7 6-16,6 0-3 16,8-11 27-16,1-14-30 15,6-8 0-15,-6 2 2 16,-2-6 6-16,-4 5-8 15,-8 2 0-15,0 2 8 16,-6 4-10-16,-2 2 2 16,0 3 0-16,-4 5-12 15,0 3 14-15,-3 0-3 16,-4 6 1-16,0-2-11 0,0 4-6 16,0-1 17-16,0-1-16 15,-7 4 11-15,-6 1-23 16,-2 0 26-16,1 6 2 15,5 17-14-15,3 7 4 16,0 11 10-16,6 5 0 16,0 0-4-16,0-4 6 15,12-9-2-15,3-14 0 16,4-9 6-16,-4-6-6 16,3-4 1-16,0-5-1 15,2-22 26-15,-4-8-19 16,-1-6-7-16,-1 1 0 15,-1 5 6-15,-5 9-9 16,0 3 3-16,-6 9 0 16,-2 6 34-16,0 4-32 0,0 4 12 15,0 0-14-15,0 0-14 16,0 0 5-16,0 4-21 16,0 9-4-16,0-4 32 15,0-1-67-15,0 0-6 16,15-1 12-16,5-4 29 15,3-1 33-15,1-1-59 16,-2 6-6-16,1 3 30 16,-5 5-2-16,1 8 27 15,0 3 11-15,0 2 1 16,-3-1 47-16,2-2-4 0,-3-4-10 16,-6-4 26-1,3-7-44-15,-8-6 7 16,1-1-15-16,-5-3 2 0,4 0 15 15,2-14 49-15,6-17-35 16,5-11-28-16,6-4-11 16,2 2-12-16,1 5 5 15,-1 10-9-15,-3 7 11 16,-6 8 5-16,-8 7 0 16,-3 6-7-16,-5 1 7 15,0 0-15-15,0 0-6 16,0 10-6-16,0 6 27 0,-9 0 4 15,-2-2-4 1,-5-2 36-16,3-4-23 0,-3-3 22 16,1 0 6-16,1-3-40 15,3-2 20-15,5 0-7 16,3 0 3-16,1 0 45 16,2 0-46-1,0 2 8-15,0 1-19 0,0 4-5 16,0 7 0-16,7 11-13 15,13 7 13-15,2-1-1 16,5-3 2-16,-2-8-1 16,-1-10 0-16,0-6 8 15,-1-4-8-15,1 0 0 16,1-14 2-16,-1-16 9 0,-2-4-9 16,-1-8-2-1,-6-6 0-15,1 2 6 0,-5-3-11 16,-2 3 5-16,-2 2-15 15,-5 4 0-15,-2 4 15 16,0 4 0-16,0 8 0 16,0 6 4-16,0 8-4 15,0 6 0-15,0 1 6 16,0 3 9-16,0 0-15 16,0 0-9-16,0 0 8 15,-4 11-21-15,-10 10 22 16,-1 4 0-16,1 5 0 15,5 8-8-15,3 4 8 16,6 4 0-16,0 0-1 16,0 1 11-16,4-4-10 0,9-6 0 15,-1-7 4-15,-4-12 1 16,-1-8-3-16,2-8-2 16,4-2 5-16,8-2 9 15,0-18-27-15,8-4 13 16,2-1-68-16,1-1-83 15,-3-3-219-15</inkml:trace>
  <inkml:trace contextRef="#ctx0" brushRef="#br0" timeOffset="35964.83">10798 3338 559 0,'0'0'182'0,"0"0"-70"16,0 0 18-16,0 0-92 15,0 0-35-15,0 0-6 16,113-47 2-16,-79 36-3 16,2 4 4-16,-3-2-30 15,-2 5 3-15,-8 0-104 16,-8 4-60-16,-11 0-64 16</inkml:trace>
  <inkml:trace contextRef="#ctx0" brushRef="#br0" timeOffset="37539.33">11268 3499 29 0,'0'0'222'16,"0"0"-117"-16,0 0-31 16,0 0-63-16,0 0-6 15,0 0-5-15,0 0-3 0,0 3 1 16,0 4 2 0,0 1 37-16,0 0-1 0,0-2-36 15,0 0 3-15,0-4 11 16,0-2-5-16,0 0 2 15,0 0 45-15,0 0 47 16,0-10 25-16,0-10-127 16,0-4 11-16,0 1-13 15,0 0 5-15,-2 2-4 16,-5 3 0-16,-2 5 2 16,2 3-3-16,-2 2 1 15,3 6-11-15,2 2 1 16,-6 0-16-16,1 0 26 15,-1 5 0-15,-7 12 1 16,7 3-9-16,-1 1 8 0,1 0 0 16,6 3-12-16,0 0 11 15,4 0 1-15,0-1 0 16,0-2 8 0,0-3-11-16,0-4 3 0,0-4 0 15,6-4-10-15,6-6-8 16,1 0 18-16,5-6 36 15,1-20-29-15,2-8 24 16,1-4-31-16,-2 0 3 16,-4 4 6-16,-3 5-2 15,-1 10-7-15,-6 7 0 16,-2 5 6-16,1 6-9 0,-3 1 3 16,0 0-25-16,0 8 5 15,0 16 5-15,4 8 15 16,-4 1 12-16,-2 4-7 15,2-5 15-15,0-2-19 16,0-10 5-16,0-6 7 16,1-8-7-16,-1-4-6 15,-2-2 15-15,4 0-3 16,3-14 62-16,4-12-55 16,0-6-9-16,7-3-20 15,-3 4 6-15,4 2-26 16,-2 5 8-16,3 6 19 15,-1 7-7-15,-4 3 10 16,1 8 0-16,-1 0-22 16,1 0 22-16,1 6 0 0,-1 16-1 15,-5 1 11-15,-1 7-2 16,-6-1-6-16,0 1 2 16,-2-2 12-16,-2-2-9 15,3-9-7-15,-3-5 0 16,2-9 11-16,0-3-9 15,-2 0 4-15,0 0-5 16,2 0 49-16,2-10-40 16,6-10-6-16,-1-4-4 15,-1 0 4-15,6-3-14 16,-1 1 10-16,3 3-11 16,1 2-6-16,-3 10 10 0,-3 3 7 15,-7 5-5 1,-1 3-15-16,-3 0 19 0,0 0-15 15,2 3 10-15,0 14-4 16,0 0 20-16,3 4-4 16,2 6 21-16,4 1-25 15,3 2 19-15,-1-2-21 16,-1-5 4-16,2-9 13 16,-5-3-15-16,1-9-2 15,3-2 21-15,2 0-11 16,7-22 41-16,5-12-51 15,-2-2-13-15,4-4-54 16,-2 4-145-16,2 3-202 0</inkml:trace>
  <inkml:trace contextRef="#ctx0" brushRef="#br0" timeOffset="38824.83">12262 3442 130 0,'0'0'132'15,"0"0"-45"-15,0 0-34 16,0 0-13-16,0 0 15 16,0 0-24-16,-14 51 10 15,14-49 19-15,0-2-15 16,-2 0 29-16,0 0-22 0,0 0 20 16,-5 0-16-1,-1-10-52-15,-6-4-8 0,-1-1-2 16,-4 1-20-16,4 2 15 15,-3 5 11-15,3 1 0 16,3 3-3-16,4 3-3 16,-1 0 3-16,1 0-8 15,0 3-1-15,-1 15 0 16,1 6 12-16,0 5 0 16,4 6-4-16,4 1 15 15,0 0-9-15,0-6 9 16,0-7-10-16,14-9 18 15,3-9-14-15,3-5-5 16,3 0 31-16,3-24-20 16,1-12 12-16,-3-5-22 0,1-11 8 15,0 0-8 1,-3-3-1-16,0 0 0 0,-6-1-8 16,-5 2 7-16,-5 3 1 15,0 6 0-15,-2 12 7 16,0 10 6-16,-2 9-12 15,1 7 17-15,-3 5 9 16,0 2-23-16,0 0 1 16,0 0-5-16,0 0-32 15,0 0 20-15,0 11-19 16,-3 7 29-16,-11 2-8 16,1 6 8-16,-3 3 2 0,3 5 0 15,1 3 2-15,0 8-11 16,7 1 9-16,3 2 0 15,2 1-1-15,0 0 3 16,0-7-2-16,11-8 0 16,3-9 5-16,-3-13 1 15,1-3-2-15,-2-6-4 16,1-3 25-16,5 0-23 16,1-15 20-16,4-11-22 15,1-3 11-15,3 0-7 16,1-3-4-16,-1 4 0 15,2 1-7-15,-5 5-11 16,-1 7 18-16,-9 5 0 0,-5 6 5 16,-3 4-12-16,-4 0 7 15,0 0-9-15,0 0 4 16,0 20-15-16,2 10 20 16,-2 9 0-16,4 2 10 15,0 1-8-15,2-10-2 16,1-8 0-16,-1-10-3 15,-1-10 13-15,-5-2-10 16,3-2 15-16,1 0 6 16,7-10 42-16,0-14-63 15,7-6 0-15,0 0-5 16,2 2-25-16,0 6 18 0,-5 4 8 16,1 4-11-1,-3 2 8-15,-3 6 3 0,-2 3 4 16,-1 3-10-16,1 0-2 15,0 5 1-15,0 17 8 16,-1 8 3-16,-1 4 3 16,0-2-3-16,-2-2 0 15,-2-9 4-15,0-9 6 16,-2-7-10-16,2-5 0 16,-2 0 8-16,0 0 18 15,3 0-19-15,1-8 20 16,5-18-2-16,4-6-25 15,3-6-12-15,2 1 9 16,0 6 0-16,-1 3-11 16,-1 6 13-16,-3 6 1 0,-6 8 0 15,-2 5 13-15,-3 3-10 16,0 0-3-16,7 0 8 16,0 19-7-16,2 5 17 15,2 3-10-15,-2-1 19 16,3 1-20-16,-5-1-7 15,3-4 0-15,-2-2 6 16,5-2-16-16,8-4-43 16,4-5-54-16,6-9-36 15,-2 0-199-15,-2 0-123 16</inkml:trace>
  <inkml:trace contextRef="#ctx0" brushRef="#br0" timeOffset="39301.69">13410 3398 192 0,'0'0'257'15,"0"0"-83"-15,0 0-26 16,0 0-68-16,0 0-58 16,0 0-14-16,-68-72-8 15,41 72 0-15,6 5 0 16,5 9-7-16,8 0-4 16,1 1 6-16,7 3-33 15,0-5 19-15,0-1-54 16,2-6 12-16,13-2 27 15,-1-1 28-15,-3-3 0 16,-1 0 6-16,-2 0 0 0,-1 0 42 16,-1 0-27-16,4 0 10 15,3 0-24-15,7 0 10 16,5 21-22-16,1 11 8 16,1 12 3-16,-5 9 36 15,-4 6-36-15,-5 3 20 16,-6 1 8-16,-7-5-22 15,0-8 28-15,-5-4-22 16,-15-9 2-16,-1-5 30 16,-4-9-32-16,0-8 16 15,-4-10 26-15,0-5-10 16,4 0 65-16,4-17-43 0,3-16-30 16,5-12 30-16,7-8-65 15,6-12 10-15,0-5-11 16,14-6 2-16,15-3-11 15,2 10-9-15,1 5-39 16,-1 12 26-16,-6 12-150 16,-13 4-138-16</inkml:trace>
  <inkml:trace contextRef="#ctx0" brushRef="#br0" timeOffset="39463.61">12978 3062 1036 0,'0'0'152'16,"0"0"-61"-16,0 0-78 0,0 0-13 15,0 0-50-15,0 0-440 16,-9 2-202-16</inkml:trace>
  <inkml:trace contextRef="#ctx0" brushRef="#br0" timeOffset="41401.83">1379 4921 49 0,'0'0'154'15,"0"0"-122"-15,0 0 32 16,0 0 17-16,0 0-54 16,0 0 74-16,0 0-22 15,-7 9 11-15,7-9 9 0,0 0-11 16,0 0 9 0,0 0-38-16,0 0-27 0,0 0 21 15,0-12-53-15,0-2 0 16,7 2-3-16,0 2-18 15,0 5 17-15,-3 0-8 16,-2 4-3-16,0 1 9 16,3 0-15-16,-1 0 21 15,4 0-14-15,-6 1 14 16,0 13-6-16,-2 4-3 16,0 3-7-16,-2 3 3 15,-14 0 15-15,-4 3-2 0,0 2 24 16,4-7-19-1,3-6 14-15,6-8-9 0,5-5-7 16,2-3 47-16,0 0 2 16,0 0 38-16,2 0-2 15,16-9-66-15,11-11 24 16,14-2-46-16,3-2 10 16,5 6-11-16,5 2 1 15,-2 4-27-15,-3 2-7 16,-4 4-72-16,-9 0-33 15,-12 1-81-15,-19 2-307 16</inkml:trace>
  <inkml:trace contextRef="#ctx0" brushRef="#br0" timeOffset="41874.57">1540 4678 243 0,'0'0'309'0,"0"0"-169"16,0 0-72-16,0 0-12 15,0 0 9-15,0 0-18 16,-130-50-36-16,106 50 22 16,-3 0-25-16,-2 0 26 15,0 14 11-15,3 6-37 16,-1 6 20-16,2 6-4 15,3 12-21-15,4 8 21 16,5 9-24-16,6 7 0 16,7 4 0-16,0-2 8 0,29-7-10 15,18-7 2-15,15-15 0 16,7-18 30-16,12-19-29 16,-6-4 17-16,1-39 13 15,-9-17-26-15,-9-10 8 16,-14-4-13-16,-17 3-9 15,-17 2 2-15,-10-1-36 16,-6 3-1-16,-27 1 39 16,-7 13 2-16,-7 8 3 15,-6 12 0-15,-9 18-2 0,-6 8-8 16,-3 3 3 0,0 14-4-16,9 19-16 0,17 4-81 15,28 6-88-15,17-11-124 16</inkml:trace>
  <inkml:trace contextRef="#ctx0" brushRef="#br0" timeOffset="51056.49">3017 4620 120 0,'-4'0'185'0,"4"0"-81"15,0 0 27-15,0 0-23 16,0 0-17-16,0 0 43 16,0 0-58-16,0-2-21 15,0 0 38-15,0 2-29 16,0 0 13-16,0 0-32 0,0 0-39 15,0 0 21 1,0 0-27-16,0 0 0 0,0 0-10 16,0 0-7-16,0 8 7 15,-2 20-2-15,-7 12 12 16,-2 10-5-16,0 4 5 16,-2 3 0-16,-1 1-6 15,1-7 3-15,-1 0-3 16,5-11-8-16,1-8-50 15,6-13-1-15,2-8-28 16,0-11-92-16,0 0 33 16,0-16-57-16,0-22-92 15</inkml:trace>
  <inkml:trace contextRef="#ctx0" brushRef="#br0" timeOffset="51256.63">2803 4620 616 0,'0'0'201'16,"0"0"-29"-16,0 0-80 15,0 0-65-15,0 0 20 16,0 0-47-16,79-81 0 16,-30 70-10-16,-2 4-40 15,-4 7-78-15,-6 0-119 16,-12 8-199-16</inkml:trace>
  <inkml:trace contextRef="#ctx0" brushRef="#br0" timeOffset="51427.25">2868 4921 270 0,'0'0'395'16,"0"0"-226"-16,0 0-45 15,0 0-31-15,0 0-58 16,0 0 6-16,-2-30-41 15,24 11-64-15,9 0-3 16,3 0-88-16,-1 4-56 16,4 5-159-16</inkml:trace>
  <inkml:trace contextRef="#ctx0" brushRef="#br0" timeOffset="52674.7">3112 4863 357 0,'0'0'309'15,"0"0"-105"-15,0 0-105 16,0 0-35-16,0 0-39 16,0 0-24-16,-3-5 68 15,17-4-69-15,1-2 2 16,1 4-17-16,1 2 15 16,3 5-6-16,5 0-9 15,2 8-36-15,0 13 40 16,0 5-8-16,-8 2 14 0,-5-2-10 15,-10 1 4 1,-4-1 8-16,0-3-4 16,-2-5 7-16,-16-6 6 15,3-7-2-15,-1-2 0 0,3-3 41 16,1 0-37-16,6 0 17 16,4-3-4-16,2-12-14 15,0-5-3-15,8-3-4 16,19-3-44-16,4 3 42 15,3-2-20-15,2 3 18 16,-5 7-3-16,-7 3 14 16,-8 5-7-16,-5 4 0 15,-9 3 0-15,2 0-15 16,2 0 1-16,-2 0-21 16,0 5 24-16,-2 14-11 0,1 1 19 15,-3 2-5-15,0 4 8 16,4 0 11-16,2 0-7 15,4-2-4-15,1-4 0 16,5-6 15-16,-3-4-13 16,3-8-2-16,-1-2 0 15,3 0 15-15,4-10-11 16,-2-18 12-16,-4-4-15 16,-3-6-1-16,-11 0-4 15,-2 4-14-15,0 1-23 16,-13 10 41-16,-9 4 5 15,-1 10 22-15,1 6-4 0,0 3-21 16,2 0 11-16,-1 8-12 16,4 8 7-16,3 0-8 15,6 2 0-15,3-1-5 16,5-3-2-16,0-5-8 16,0 0 12-16,11-7 3 15,9-2 0-15,7 0 31 16,4-7-27-16,1-11 6 15,-1-5-10-15,0-4-9 16,0 3 5-16,-2 3-16 16,-2 2 14-16,-4 8-12 15,-8 6 18-15,-2 5 0 16,-2 0 0-16,-2 7-42 16,3 14 37-16,-1 5 0 15,-3 2 5-15,-3 2 33 0,-1-3-23 16,-4-6 3-16,0-2-8 15,0-12 9-15,0-2-14 16,0-5 0-16,0 0 3 16,0 0 36-16,0 0-18 15,5-8 28-15,4-13-49 16,6-6-10-16,5-4-10 16,1 4-14-16,0 3 0 15,0 6 20-15,-3 7 6 16,1 6 6-16,0 2 0 0,1 3-15 15,-1 0 11 1,0 12 1-16,-2 11 5 0,-5 1 20 16,-4 1-12-1,-3 1 15-15,-3-5-7 0,0-6-5 16,-2-3-5-16,0-5-6 16,0-3 1-16,0-3 16 15,0-1-15-15,0 0 6 16,0 0 11-16,0 0-12 15,5-12-14-15,4-14-28 16,4-1-51-16,3-5 76 16,9 1-23-16,-2 5 33 15,2 4 3-15,0 8 1 16,-5 5 16-16,-1 6-13 16,-5 3 8-16,-3 0-25 0,1 0 10 15,-6 14 0-15,1 10 26 16,1 7-9-16,2-4 2 15,3 4-19 1,5-7 7-16,4-4-18 0,7-8-97 16,6-12-359-16</inkml:trace>
  <inkml:trace contextRef="#ctx0" brushRef="#br0" timeOffset="53860.8">5474 4705 137 0,'0'0'200'0,"0"0"-18"16,0 0-6-16,0 0 20 15,0 0-89-15,0 0-32 16,0 0 26-16,0-34-34 15,0 31 15-15,0 3-59 0,0 0-10 16,0 0-13-16,0 0-1 16,0 0-3-16,0 10-1 15,0 20-1-15,0 11-8 16,0 6 14-16,0 2 0 16,0-2 0-16,0 0 7 15,0-5-7-15,0-6 0 16,0-12 4-16,0-10-6 15,0-12 2-15,0-2 0 16,0 0 15-16,0-14-7 16,0-18 11-16,0-14-19 15,0-8 1-15,0-4-13 16,10 1 12-16,-2 10 0 16,1 8-2-16,3 15-9 0,-4 12 10 15,1 9-4-15,-1 3-23 16,11 0 26-16,1 15-2 15,7 16 4-15,-1 2-1 16,-4 5-9-16,-1-3-8 16,-1-5-12-16,-5-11-34 15,-2-9 0-15,3-8-77 16,-3-2 7-16,6 0 122 16,3-21 3-16,-3-8-48 15,2-3-16-15,-3-2 7 16,-5 2 51-16,-2 6 15 15,-2 7 40-15,0 8 57 0,-5 9-32 16,-4 2 0-16,0 0-65 16,0 13 12-16,0 10-3 15,0 5-4-15,-8 5 10 16,-10 1 25-16,0-1-32 16,-4-4 9-16,1-5-1 15,4-8-16-15,1-4 28 16,3-5-28-16,4-2 0 15,2-5 16-15,7 0-5 16,0 0-2-16,0-12 9 16,0-15-18-16,0-6-6 15,14-9-37-15,11 1 28 16,-2 1 0-16,4 6 6 16,-2 10 9-16,-5 8 27 15,-5 9-21-15,-3 7 22 0,-1 0-28 16,-2 0-1-16,2 15-17 15,0 14 36-15,-7 8-3 16,-4 10 16-16,0 2-20 16,0 4 39-16,0-1-50 15,-6-5 3-15,-3-6 3 16,2-3-6-16,3-13-66 16,4-10-65-16,0-15-142 15,4 0-259-15</inkml:trace>
  <inkml:trace contextRef="#ctx0" brushRef="#br0" timeOffset="54222.61">6210 4746 657 0,'0'0'322'0,"0"0"-171"16,0 0-73-16,0 0 2 15,0 0-79-15,0 0 7 16,9-8 3-16,-9 8 3 15,0 0-14-15,0 0 0 16,0 4 14-16,0 17-32 16,2 8 14-16,0 10 4 15,-2 4-3-15,0-1 8 0,0 1-5 16,-6-5 4 0,-6-1 5-16,3-10 16 0,3-9-25 15,6-10 0-15,0-6 15 16,0-2-2-1,0 0-5-15,13-2 7 0,26-12-8 16,13-4 22-16,16-6-29 16,-4 1 0-16,-3 3-15 15,-9 1-21-15,-9 3-6 16,-9 5-20-16,-5 4-121 16,-9-1-182-16</inkml:trace>
  <inkml:trace contextRef="#ctx0" brushRef="#br0" timeOffset="55355.53">7126 4999 9 0,'0'0'292'0,"0"0"-196"15,0 0-61-15,0 0 9 16,0 0-8-16,0 0-19 16,3 0 53-16,-1 0 3 15,-2 0 41-15,4 0 24 16,2-2-54-16,6-16-14 15,3 0-70-15,1-4 7 16,2 4-7-16,2 0 1 16,-3 4-1-16,-1 4 0 15,-5 3 0-15,-1 6-1 16,-6 1 1-16,0 0 0 16,3 0-11-16,1 3-3 0,2 19 14 15,-1 5-6-15,-5 5 16 16,3-2-10-1,-2 2 8-15,-5-6-1 0,4-3 16 16,-4-8-16-16,2-9-7 16,0-4 5-16,-2-2 8 15,3 0 8-15,3-8 40 16,3-16 6-16,7-6-44 16,2-2-19-16,-1 2-4 15,2 6 0-15,-4 4-11 16,1 6 7-16,-3 6-2 15,-5 4 3-15,4 4-18 0,-3 0 15 16,-3 1-9-16,6 17 15 16,-3 7-25-16,-5 5 22 15,0 4 3-15,-2-3 0 16,-2 2-2-16,0-8 2 16,0-6 0-16,0-6 0 15,0-10-1-15,0-3 1 16,0 0 6-16,0 0-6 15,8-18 38-15,3-6-38 16,5-6-5-16,1-2 2 16,1 4-45-16,-1 0 38 15,-1 6 6-15,0 7 4 16,-2 6-16-16,-4 4 16 16,-1 5 0-16,3 0-2 0,-4 0-22 15,3 11 23-15,-1 11-5 16,-4 5 6-16,-2 4 22 15,1 1-20-15,-1 0 17 16,1-4 1-16,0 0-11 16,-1-8-3-16,0-5-6 15,1-7 0-15,5-8-5 16,9 0-60-16,8-17-9 16,6-11-90-16,0-8-242 15</inkml:trace>
  <inkml:trace contextRef="#ctx0" brushRef="#br0" timeOffset="55725.32">8055 4955 194 0,'0'0'362'16,"0"0"-150"-16,0 0-80 15,0 0-83-15,0 0 5 0,0 0-54 16,8-8 0-16,-8 8-3 16,0 3 10-16,0 18-2 15,-6 3-1-15,-2 4 4 16,1 4 9-16,3 0-13 15,2 2-4-15,2-5 0 16,0-4 6-16,0-11-6 16,11-9 6-16,-1-5 2 0,9 0 25 15,-1-19 7 1,-3-11-16-16,1-4-14 0,-5-4-1 16,-5 2-9-16,-6 2 0 15,0 4 3-15,0 6 21 16,-6 7-22-16,-9 12 17 15,-6 5-19-15,-3 0 0 16,-3 8-4-16,2 14-3 16,10 4-59-16,11-1-6 15,4 1-48-15,4-3-45 16,27-5-59-16,11-4-11 16,8-6-46-16</inkml:trace>
  <inkml:trace contextRef="#ctx0" brushRef="#br0" timeOffset="57079.36">8510 5071 331 0,'0'0'321'15,"0"0"-173"-15,0 0-59 16,0 0-32-16,0 0-19 16,0 0-11-16,16-95-19 15,-16 84 33-15,0 3-36 16,-2 0-4-16,-10 4-1 15,1 1 0-15,-4 2 0 16,-1 1 0-16,1 0 2 16,1 0-20-16,-1 18 15 15,-1 4 3-15,1 4-6 16,1 1 7-16,3 0-1 16,7-1 0-16,2-6 8 0,2 0-20 15,0-8 26 1,11-8-14-16,18-4 20 0,4-7-12 15,2-25 8-15,-1-11-15 16,-3-5 8-16,-9-3-18 16,1 2 5-16,-8 1 4 15,-3-1-9-15,-6 5 12 16,-1 6-3-16,-3 12 16 16,0 10-10-16,-2 10 45 15,0 4-41-15,0 2 7 16,0 0-17-16,0 0-2 0,0 0-8 15,0 7 2-15,0 5 8 16,-6 2-5 0,-5 7 5-16,1 4 0 0,-1 4-5 15,0 3 11-15,2 4-6 16,-2 3 0-16,3-1 8 16,0 4 5-16,4-6-13 15,4-5 0-15,0-4 5 16,0-11 7-16,2-4-12 15,12-6 1-15,3-6 7 16,8 0 19-16,6-3-27 16,0-18 0-16,0 1 0 15,-4-2 1-15,2-2-2 0,-6 0-2 16,2 0-2 0,-4 0-9-16,-3 4 14 0,-3-1 0 15,-3 3-11-15,-3 4-12 16,-7 2 23-16,-2 8 0 15,0 3-1-15,0 1-18 16,0 0 6-16,-6 0-13 16,-13 5 14-16,0 9 1 15,1 7 11-15,3-2 0 16,3 8 1-16,5 5-9 16,7 2 8-16,0 2 0 15,9-1 3-15,16-9 7 16,6-9-10-16,4-14 12 15,4-3-10-15,3-20 33 0,2-18-35 16,-1-11 1-16,-1 1-3 16,-4-3 2-16,-7 1-8 15,-4 1-12-15,-9-4-9 16,-12 1 22-16,-6 6 14 16,0 8-6-16,0 9 40 15,-2 18-34-15,0 7 37 16,0 4-23-16,2 0-12 15,0 0-18-15,-4 0 8 16,-1 10-4-16,-2 7-18 16,-4 6 28-16,0 3-5 15,-3 6 0-15,6 4 6 16,-1 6 5-16,2 5-11 16,4 2 0-16,3-1 13 15,0 1 2-15,0-3-15 0,0-8 0 16,0-6 9-16,8-14 0 15,-2-10-9-15,3-8 0 16,5 0 32-16,5-10-8 16,8-16 17-16,4-8-34 15,-2-3 4-15,-2 6-5 16,-4-1-6-16,-2 4 0 16,-2 1-10-16,-4 8 14 15,-4 2-4-15,-4 7 0 16,-3 7 6-16,-4 1-8 0,0 2 2 15,0 0-4-15,0 0-10 16,0 0-17-16,0 11 27 16,0 3 1-1,0 1 5-15,7-2-11 0,17 3 9 16,1-3 0-16,2-1-3 16,-7-2 9-16,-7-3-6 15,-4 0 0-15,-7-3 7 16,-2-2 0-16,0 2-7 15,0-1 3-15,-15 2 20 16,-10 1-16-16,-8-3-12 16,-3 0 5-16,-4-3-67 0,6 0-56 15,15-6-173 1,19-22-480-16</inkml:trace>
  <inkml:trace contextRef="#ctx0" brushRef="#br0" timeOffset="58195.78">10764 4746 225 0,'0'0'176'15,"0"0"-9"-15,0 0-46 16,0 0 45-16,0 0-56 16,0 0-27-16,24-110 13 15,-22 102-48-15,-2 2-2 16,0 4 12-16,4 2-58 16,-4 0 30-16,0 0-30 15,0 0 0-15,0 2-18 16,0 14 7-16,0 12 11 15,-6 6-2-15,-5 4 9 16,1 4-7-16,-2 2 0 16,3-3 0-16,5-2 0 15,2-8 1-15,2-5-1 0,0-11 0 16,0-8 1 0,0-7-9-16,15 0 8 0,10-4 0 15,4-18 26-15,2-5-26 16,0-4-7-16,-2 0 7 15,-2 4-29-15,-5 0 28 16,-6 8 1-16,-3-1 0 16,-2 11 3-16,-2 1-3 15,-5 6 0-15,-4 2-1 16,0 0-6-16,0 0 5 16,0 0-19-16,0 7 6 15,0 10 2-15,-8 8 14 16,-3-2-1-16,1 4 0 15,4 0 6-15,4 2-6 0,2-3 0 16,0-2 0-16,0-4 2 16,6-13-1-16,8-2-1 15,1-5 0-15,5-5 12 16,1-16 3-16,-2-9-1 16,-3-3-9-16,-7 1 20 15,-7-2-25-15,-2 3 0 16,0-1 0-16,-15 9 11 15,-5 7-22-15,-5 9 11 16,0 7-28-16,-1 0 16 16,-3 0-92-16,0 17-37 15,0 0-77-15,0-5-174 0</inkml:trace>
  <inkml:trace contextRef="#ctx0" brushRef="#br0" timeOffset="58394.18">10644 4746 624 0,'0'0'316'0,"0"0"-160"16,0 0-40-16,0 0-58 15,0 0-54-15,0 0 4 16,179-75-8-16,-117 68 2 16,-2-1 11-16,-9 0-13 15,-4 0-5-15,-3 0-44 16,-8-2-162-16,-10-2-286 0</inkml:trace>
  <inkml:trace contextRef="#ctx0" brushRef="#br0" timeOffset="59637.78">12383 4616 95 0,'0'0'518'0,"0"0"-330"0,0 0-108 16,0 0-46 0,0 0-7-16,0 0-24 15,-7-29 28-15,-9 29-31 0,-7 0 12 16,-2 0-8-16,-4 0-1 15,0 14-3-15,2 5 6 16,0 6 4-16,6-2-10 16,8 3 0-16,11 2-4 15,2-1-7-15,2-1-13 16,27 1-18-16,7-5 40 16,2-5-6-16,-9-8 8 15,-11-4 12-15,-12-5-12 16,-6 0 31-16,0 0-27 0,0 0 17 15,-2 0 11-15,-23 0-28 16,-6 0 24-16,-2 0-23 16,2-2 5-1,6-9 4-15,7 3-14 0,5 0 0 16,6 1 52 0,3 2-23-16,4 1 47 0,0 4-26 15,0 0-47-15,0 0 11 16,2 0-14-16,20 0 0 15,12 0-12-15,2 13 21 16,-1-5-9-16,1-3 0 16,-5-3 9-16,2-2-3 0,3 0-6 15,0 0 0-15,4-15-13 16,0-12 12-16,5-5-10 16,-5-3-5-16,-1-6 8 15,-7 3-7-15,-3 1 15 16,-7 2-10-16,-6 3-3 15,-5 2 3-15,-2 3 10 16,-5 8 0-16,-2 5 8 16,1 4 18-16,-1 7-26 15,1 3 0-15,-3 0 25 16,0 0-20-16,0 0-5 16,0 0 0-16,0 0 2 15,0 6-21-15,0 11 8 16,0 5 11-16,-12 11-10 15,-1 3 18-15,-1 8-8 0,5 1 0 16,5 1 7-16,2-2 9 16,2-2-16-16,0-10 0 15,0-9-1-15,0-10 6 16,2-10-5-16,11-3 0 16,10 0 12-16,3-16-10 15,10-10-2-15,-1-9-89 16,6-1-48-16,-10-4-255 15</inkml:trace>
  <inkml:trace contextRef="#ctx0" brushRef="#br0" timeOffset="59825.86">12636 4582 517 0,'0'0'322'0,"0"0"-180"0,0 0-5 16,0 0-66-16,0 0-4 15,0 0-47-15,96-32-6 16,-42 16-12-16,-3-1-2 16,-7 7-58-16,-10 7-24 15,-5 3-177-15,-7 0-194 16</inkml:trace>
  <inkml:trace contextRef="#ctx0" brushRef="#br0" timeOffset="60341.44">12931 4918 270 0,'0'0'304'16,"0"0"-251"-16,0 0 12 16,0 0 39-16,0 0-35 15,0 0-25-15,42-72-8 16,-26 42 15-16,-5-2-8 15,3-6-27-15,-6 0 32 16,1 1-48-16,0 6 11 16,0 7-10-16,-5 8 4 15,-1 8-5-15,-3 6 7 0,0 2-4 16,0 0 11 0,0 0-14-16,0 0-15 0,-16 10-4 15,-6 8 19-15,-1 2 0 16,6 1-4-16,5 0-34 15,12-1-11-15,0-3-44 16,9 0-13-16,14-5 18 16,6-4 18-16,4 1 54 15,-2-4 10-15,0 2 12 16,-4 2-7-16,-11 3 1 16,-9 1-2-16,-7 1 2 15,0 1 28-15,0 2 54 16,0-1 6-16,0-5-43 15,0-2 27-15,0-5-44 0,0-4-23 16,2 0 35-16,16 0-3 16,11-6 5-16,9-12-42 15,2-3-7-15,3-3-58 16,-2-2-138-16,1-2-267 16</inkml:trace>
  <inkml:trace contextRef="#ctx0" brushRef="#br0" timeOffset="61143.46">13604 4700 289 0,'0'0'352'0,"0"0"-254"16,0 0-13-16,0 0-12 15,0 0-60-15,0 0 18 16,0 0-17-16,0 0-12 16,0 0 57-16,0 0-9 15,0-6 0-15,-2-4-40 0,-7 0 7 16,-3 2-10-16,4 1-7 15,-1-2 5-15,3 5-3 16,0 0-2-16,0 4 0 16,-3 0 0-16,-2 0-20 15,-3 0 16-15,2 4 4 16,-2 9 0-16,-1 8-12 16,-4 4 12-16,4 0 0 15,3 3 0-15,4-2 10 16,6-1-10-16,2-10 0 0,0-5 1 15,0-8 7-15,0-2 3 16,0 0-11-16,6-5 30 16,15-16-17-16,1-2-10 15,4-1-3-15,-1 1-12 16,-5 5 7-16,-3 4-20 16,-3 6 25-16,-5 4-1 15,-3 4-4-15,2 0-1 16,3 0-1-16,2 16 7 15,5 8 11-15,2 1-6 16,0-2 23-16,4-5-9 16,-1-6-8-16,-1-5 6 15,-2-5-1-15,4-2-14 16,-1 0 46-16,4-16-46 16,0-7-1-16,-3-5 0 0,0-2 11 15,-1 2-18-15,-8-2 6 16,-6 0 0-16,-2 2-7 15,-3-2 7-15,-4 2 0 16,2 5 0-16,-2 8 12 16,0 5-12-16,0 10 4 15,0 0 3-15,0 0 8 16,0 0-15-16,0 0 0 16,0 0-5-16,0 0-2 15,0 7 1-15,0 10 6 16,-2 7 0-16,-11 6-6 15,-1 4 7-15,1 4-1 0,5 0 8 16,3 0 8 0,2-4-16-16,3-3 3 0,0-10 9 15,0-6-4-15,0-8-8 16,5-7 0-16,9 0 3 16,3 0 9-16,10-12-14 15,2-9 2-15,4-4-43 16,-4-3-8-16,-6 0-146 15,-3-5-134-15</inkml:trace>
  <inkml:trace contextRef="#ctx0" brushRef="#br0" timeOffset="61322.76">13909 4574 369 0,'0'0'411'15,"0"0"-190"-15,0 0-74 0,0 0-11 16,0 0-65-16,0 0-58 15,170-31-13-15,-95 17-7 16,-8 5-9-16,-18 3-47 16,-17 1-66-16,-24 0-105 15,-8-2-340-15</inkml:trace>
  <inkml:trace contextRef="#ctx0" brushRef="#br0" timeOffset="62127.64">12133 4855 161 0,'0'0'165'0,"0"0"-38"16,0 0 9-16,0 0-47 15,0 0 1-15,0 0 12 16,-2 0-61-16,2 0 14 15,0 0-13-15,17 0 15 16,6 0 9-16,6-5-66 16,-2 5 0-16,2 0 0 15,-8 0-6-15,-5 0 2 16,-5 3 4-16,-11 4-7 0,0 1-13 16,0 5 23-1,-17 1-3-15,-12 2 41 0,-7-2-31 16,3-4 12-16,1-3-7 15,8-2-11-15,2-2 25 16,9 2-29-16,3-5 0 16,8 0 26-16,2 0-21 15,0 0 11-15,0 0-16 16,0 0 2-16,2 0-16 16,16 0-13-16,11 0-39 15,9 0-51-15,4 0-187 16,5-5-435-16</inkml:trace>
  <inkml:trace contextRef="#ctx0" brushRef="#br0" timeOffset="63753.67">14077 4896 135 0,'0'0'125'16,"0"0"-67"-16,0 0-58 16,0 0-25-16,0 0 12 15,0 0-18-15,-2 0 23 16,0-4 6-16,-2-2 2 0,4 2 31 15,0-1 5-15,0-1 88 16,0 2 60-16,0 2-65 16,0 0 53-16,0 2-82 15,0-3-33-15,0 3 24 16,0-4-76-16,6-3 15 16,7-4-3-16,3-3-5 15,-1-1-4-15,3-3-8 16,2-5 0-16,0-3-1 15,0 1 1-15,2-4-3 16,0 0-19-16,-1 4-32 16,-8 4 20-16,-4 9-11 0,-6 7 32 15,-3 2-5 1,0 3-3-16,0 0 14 0,-8 0 0 16,-7 0 7-16,-3 13-5 15,0 3 5-15,2 4 0 16,3 4-2-16,2 4 12 15,9 4-10-15,2 5 17 16,0-2-9-16,0-5 14 16,7-3 12-16,10-11-27 15,1-6 11-15,4-7-1 16,5-3-12-16,4 0 15 16,6-16-9-16,0-11-22 15,1-5 10-15,0-5-36 16,-5 5 20-16,-2 2-41 15,-6 2 17-15,-7 5 37 0,-3 4 1 16,-5 4 2 0,-4 10 1-16,-4 1 0 0,-2 4 23 15,0 0-23-15,0 0-1 16,-4 0-6-16,-16 4 7 16,-5 8 14-16,0 2-9 15,4 2-1-15,2 2 10 16,6 5-14-16,4-4 0 15,5 1-4-15,4-1-18 16,0-8 8-16,0-5-6 16,4-4-11-16,12-2 31 15,4-2-28-15,0-18 17 0,0-4-25 16,1-2-60-16,-6 4 84 16,1 7 12-16,-8 6 0 15,-1 6 22-15,-1 3-14 16,2 0-5-16,0 0-6 15,5 21 8-15,6 7 11 16,1 7 9-16,-1 9 6 16,0 2 33-16,-9 3-48 15,-3 6 12-15,-7 3 11 16,0 6-35-16,0 1 28 16,0-10-22-16,-9-6-6 15,-8-18 35-15,-3-8-10 16,-5-9 15-16,0-10 19 0,-4-4-44 15,0 0 36-15,2-7-3 16,1-16-16-16,4-9 38 16,4-17-70-16,13-15 10 15,5-8-14-15,11-8 8 16,30 2-16-16,9 4 3 16,8 7-45-16,0 11 37 15,-6 10-90-15,-8 14-91 16,-13 8-165-16</inkml:trace>
  <inkml:trace contextRef="#ctx0" brushRef="#br0" timeOffset="64608.17">14912 4620 531 0,'0'0'217'0,"0"0"-130"15,0 0-19-15,0 0-11 16,0 0-52-16,0 0 42 15,-4 0 8-15,4 0-20 16,0 0 65-16,0 0-73 16,0 0-13-16,0-2 9 15,0 2-11-15,0 0-13 16,0 0 1-16,0 0-12 16,0 0-3-16,0 14-2 15,0 6 17-15,11 4-3 16,1 0 8-16,0 0-5 15,2-5 0-15,-1 1 5 0,-4-11-4 16,3-6-1-16,-4-3 0 16,8 0 0-16,4 0 9 15,7-19-4-15,0-5-5 16,-1 0-15-16,1 2-4 16,-4 2 8-16,-4 2 11 15,-3-2-8-15,-7 5 10 16,0-2-2-16,-2 5 0 15,-5 2 4-15,3 2-11 16,-3 2 7-16,-2 1-4 16,0 5-3-16,0 0-23 15,0-3 26-15,-9 1-2 16,-7 2 6-16,3 0-12 16,-3 0 12-16,3 0 0 0,-3 2-7 15,3 12-6-15,1 7 13 16,4 8 0-16,5 1 0 15,3 2-2-15,0 4 2 16,5-1 0-16,11-6-3 16,3-2 11-16,0-11-8 15,5-13 0-15,0-3 3 16,7 0 35-16,1-15-33 16,4-12-1-16,-7-3-4 15,-5 0 5-15,-2-1-10 16,-4-1 5-16,2-3-39 15,-2 4 36-15,-2 5-34 16,-5 5 37-16,-3 7-12 0,-3 6 28 16,-1 4-3-16,-4 4 11 15,0 0-23-15,0 0-1 16,0 4-7-16,0 11 7 16,-15 6-13-16,-1 1 16 15,5 4-3-15,11 0 0 16,0 6 2-16,18 0 11 15,16 2-8-15,-1-8 12 16,-2-6 26-16,-10-10-38 16,-13-6 10-16,-3-1-14 0,-5-3 9 15,0 0 23 1,-7-3-18-16,-22-17-15 0,-14-9-21 16,-10 0-166-16,-3-14-132 15</inkml:trace>
  <inkml:trace contextRef="#ctx0" brushRef="#br0" timeOffset="64773.98">15109 4273 1000 0,'0'0'164'0,"0"0"-98"15,0 0-66-15,0 0-32 16,0 0-168-16,0 0-69 15,0 81-259-15</inkml:trace>
  <inkml:trace contextRef="#ctx0" brushRef="#br0" timeOffset="66415.64">1310 6336 17 0,'0'0'43'0,"0"0"-24"0,0 0-3 16,0 0 21-16,0 0-19 16,0 0 6-16,0 0 30 15,2 0-7-15,-2 0 3 16,0 0-3-16,0 0 9 16,0 0 15-16,0 2-33 15,0 5 37-15,-2-2-22 16,-2 3-26-16,-3-1 15 15,3-5-17-15,4-1-21 16,0 1 30-16,0-2-26 16,0 0 34-16,0 0 45 15,0-3-37-15,4-11-21 0,14-5-29 16,2 4-16-16,2 3 2 16,-2 1 7-16,-4 10 0 15,-1 1 6-15,1 0-46 16,-5 12 41-16,-1 9-8 15,-8 1-29-15,-2 2 38 16,0 1-13-16,-14-1 6 16,-13 0 6-16,-4 0 6 15,2-5 13-15,7-4-13 16,6-7-14-16,12-4 3 16,4-4-17-16,0 0 28 15,0-4 18-15,13-16-18 0,9-4-32 16,7 5 23-1,2 6 9-15,3 4-2 0,-1 6-3 16,-2 1 5 0,-10 2-11-16,-7 0 5 0,-12 7 6 15,-2 12 27-15,0 4-8 16,-16 5 40-16,-13 3-32 16,-9 1 33-16,-2-6-14 15,2-4-41-15,6-8 5 16,8-10-3-16,4-4 3 15,4 0-20-15,12-22-59 16,4-7-98-16,0-8-209 0</inkml:trace>
  <inkml:trace contextRef="#ctx0" brushRef="#br0" timeOffset="66884.53">1562 6226 323 0,'0'0'214'16,"0"0"-122"-16,0 0-17 15,0 0-38-15,0 0 19 16,0 0-3-16,-152-50-27 16,121 50 12-16,-2 0-15 15,-1 0 18-15,3 0 2 16,0 8-14-16,0 11 23 0,0 7-48 15,-1 6 15-15,-1 7-6 16,2 10-3-16,4 6-8 16,10 12-2-16,11 7 5 15,6 0-6-15,23 1 1 16,29-13 0-16,12-16 17 16,11-19-14-16,4-16 4 15,-6-11 13-15,-5-16-6 16,-4-29 54-16,-6-23-66 15,-5-10-1-15,-8-10 5 16,-14-3 5-16,-14 4-16 16,-13 0 5-16,-4 5-2 15,-12 8-14-15,-17 10 16 0,-7 18 0 16,1 15-10-16,-3 19-7 16,-5 12 14-16,-1 3-38 15,-1 30-94-15,7 12-29 16,14-3-163-16</inkml:trace>
  <inkml:trace contextRef="#ctx0" brushRef="#br0" timeOffset="77143.62">2811 6145 12 0,'0'0'85'0,"0"0"9"15,0 0 11-15,0 0-7 16,0 0 7-16,0 0-35 16,0 0 16-16,0-25-42 0,0 23 14 15,-2 0 5-15,2-1-30 16,-6 3 10-16,0 0-29 15,-7 0-3-15,-7 0-13 16,-7 0 3-16,-4 3-1 16,-3 9 7-16,3 0 6 15,8-4-4-15,11-4 20 16,7-2-14-16,5-2 65 16,0 0 5-16,2 0-25 15,30-2-23-15,18-14-37 0,20-2 35 16,5-1-35-1,6 2 15-15,-12 2-15 16,-13 3 0-16,-14 3 0 16,-18 4-10-16,-12 2 17 0,-8 3-14 15,-4 0 7-15,0 0-48 16,0 0 40-16,-6 0-62 16,-17 0-19-16,-1 0 6 15,1 12-88-15,2 4-4 16,4-4-56-16,1 0 5 15,6-5 80-15</inkml:trace>
  <inkml:trace contextRef="#ctx0" brushRef="#br0" timeOffset="77173.6">2811 6145 100 0</inkml:trace>
  <inkml:trace contextRef="#ctx0" brushRef="#br0" timeOffset="77348.5">2811 6145 100 0,'142'-41'168'0,"-142"41"26"0,0 0-29 0,0 0-31 0,0 0-60 0,0 0-28 16,-15 0-7-1,15 0-33-15,0 0-6 0,0 9 0 16,0 11 0-1,-2 9 31-15,-3 12-3 0,-4 6-4 16,-2 10 25-16,-7 4-43 16,-4 3-4-16,-3 1 0 15,-2-7 9-15,7-9-22 16,9-12-46-16,9-19-182 16,2-18-257-16</inkml:trace>
  <inkml:trace contextRef="#ctx0" brushRef="#br0" timeOffset="80514.64">3208 6425 472 0,'0'0'172'0,"0"0"-143"15,0 0-29-15,0 0-2 16,0 0 2-16,0 0 0 15,17 12 1-15,-15-4 3 16,-2-3 2-16,0-1-6 16,0-1 11-16,0-3-8 15,0 0 37-15,0 0-19 16,0 0-10-16,0 0 30 16,0 0-34-16,0 0 35 0,0 0 17 15,0-3-24-15,0-9-9 16,0 2-24-16,0 1 0 15,-2 0 61-15,-2 2-54 16,-1 3 15-16,-1-3-20 16,-2 3 9-16,0 3 1 15,-1-1-14-15,-5 2 0 16,-1 0-6-16,-1 0 6 16,1 2 0-16,2 10-1 15,-1 3 9-15,1 2-6 16,1 1-2-16,-1 3 2 15,2 5 28-15,0 1-28 16,2-1 15-16,1-1-10 16,4-4 5-16,2-3 1 0,2-4-13 15,0-4 0-15,0-6 9 16,0-2-6-16,0-2-3 16,10 0 23-16,3 0-17 15,5-14 30-15,-1-4-36 16,1-7 6-16,5 0-1 15,-1-3-5-15,-2-1 0 16,0 4-1-16,-5 4 8 16,2 4-8-16,-7 2 1 15,-1 6 0-15,1 1-7 16,-6 4 7-16,-2 4 0 0,0 0 0 16,3 0-36-16,-1 5 24 15,0 13-10 1,0 9 22-16,0 0-3 0,0 7 12 15,2-1-9-15,1-3 0 16,2-4 11-16,0-8-11 16,0-4 0-16,-1-10 3 15,2-4 5-15,1 0 3 16,7-6 7-16,1-16-7 16,4-10 0-16,2-2-16 15,-1-6 5-15,-2-2-42 16,-2 0 30-16,-1-4-24 0,-6-1 36 15,-7 4 0-15,-2 2 11 16,-2 7-11-16,-2 9 7 16,0 5-5-16,0 6 24 15,0 7-16-15,0 2-10 16,0 2 13-16,0 3 0 16,0 0-26-16,0 0 8 15,0 0-21-15,0 3 14 16,-6 18 12-16,-5 7 0 15,-3 7-1-15,4 2 7 16,1 4-6-16,2 1 0 16,2 0 0-16,3 2 3 15,0-3-3-15,2-4 0 0,0-5 2 16,0-6 10 0,0-7-12-16,0-5 0 0,4-5 7 15,8-5 4-15,5-4 0 16,6 0-10-16,4-2 22 15,2-23-15-15,2-6-2 16,-2-3-6-16,-4-6-8 16,-4-3-5-16,-5 0 4 15,-7-7 9-15,-3-1 0 16,-6 2-2-16,0 6 0 16,0 8 2-16,0 14 0 15,0 9 2-15,0 7-2 0,0 4 0 16,0 1 0-1,0 0 0-15,0 0-4 0,0 0-5 16,0 0-12 0,0 16 11-16,0 7 11 15,0 9-1-15,0 7 5 16,0 6 8-16,0 4-13 0,-11 1 0 16,-1 1 5-16,-2-5 9 15,-1-2-10-15,1-5-4 16,1-6 7-16,1-7 8 15,3-8-12-15,5-8-3 16,0-4 8-16,4-2 0 16,0-4-6-16,0 0-2 15,0 0 38-15,0 0-29 16,0-13 37-16,0-12-41 0,2-8 12 16,18-4-26-1,4-1 9-15,3 4 0 0,2 4-2 16,0 5-9-16,-2 6 10 15,-5 9-4-15,-5 3-13 16,2 7 3-16,-8 0-3 16,0 0-8-16,-4 11 22 15,-5 4-34-15,-2 2 37 16,0 1 1-16,-2 0 0 16,-16-1-2-16,-2 2 2 15,0-6 0-15,-1-4-1 16,2-6 6-16,3 2-5 0,5-5 0 15,2 0 5-15,4 0 32 16,3 0-24-16,0 0 9 16,2-5 7-1,0 2-21-15,0 3 4 0,0 0-12 16,0 0 6-16,0 0-13 16,0 0 7-16,0 0 0 15,4 10-7-15,12 10 4 16,1-1 3-16,4 4 0 15,-3 1 4-15,1-6-1 16,0-2-3-16,-6-4 0 16,-2-6-4-16,-2-1 1 15,5-5 3-15,1 0 3 16,5-17-2-16,0-9 21 16,0-6-22-16,-1-2 0 0,-2 0-11 15,1 2 7-15,-3 6 4 16,1 2 0-16,-3 6 11 15,1 2-15-15,-3 6 4 16,-3 6 0-16,-2-1-10 16,-6 5 13-16,0 0-8 15,0 0 3-15,0 0-14 16,0 0-5-16,0 0 17 16,0 12 4-16,-3 2-1 15,-4 5 6-15,-4 1-5 16,3 8 0-16,-4-2 9 15,3 2-12-15,3-1 3 0,2-8 0 16,4-5-7 0,0-1 11-16,0-10-4 0,0-1 0 15,0-2 6-15,2 0-6 16,13-4 3-16,7-14-3 16,3-6 11-16,-1 0-11 15,-4 4 0-15,-4 1-1 16,-1 6 4-16,-1 1-4 15,-1 0 1-15,-2 5 0 16,3 3-13-16,-5 3 18 16,1 1-9-16,-2 0 4 15,0 3-18-15,1 18 3 16,-1 4 13-16,-4 0 2 0,-2-1-10 16,-2-4 18-16,0-2-8 15,0-6 0 1,0-6 6-16,0-6-4 0,0 0-2 15,0 0 0-15,0 0 12 16,4 0 2-16,3-8-9 16,5-12-5-16,1-2-3 15,2-2-13-15,3 2 16 16,2 1 0-16,-3 3-14 16,0 7 19-16,-4 3-5 15,-7 6 0-15,1 2 3 16,-2 0-19-16,3 0 16 0,-1 0 0 15,7 14-20-15,-1 3 24 16,-1 3-4-16,-2 5 0 16,1 1 6-1,-1-2-1-15,-4-6-5 0,3-2 0 16,-5-9 1-16,4-4 8 16,0-3-9-16,9 0 2 15,8-6 1-15,4-14 1 16,2-4-4-16,-2 0-44 15,0 4 42-15,-2 2-70 16,-6 4 71-16,-2 1-8 16,-5 6 18-16,-1-1 12 15,-1 4-11-15,-4-1-3 16,-1 5-1-16,-5 0-6 16,0 0-1-16,0 0-8 0,-2 0-20 15,2 9 24-15,-2 3 3 16,0-2 2-16,0 0-1 15,0-7 6-15,0 2-5 16,0-5 0-16,0 0 13 16,0 0-6-16,0 0 5 15,3 0 4-15,-3 0 41 16,0-10-52-16,0-6-5 16,0 0 0-16,0-5 6 15,0 4-16-15,0 0 10 16,0 7 0-16,0 5 2 15,0 1 1-15,-5 4-3 0,3 0 0 16,-2 0-13-16,-3 0 8 16,-1 16 0-16,-4 8 5 15,3-1-11-15,5 2 11 16,0-2 0-16,4-4-2 16,0-7-22-16,0-4 21 15,0-6-15-15,10-2 16 16,3 0 2-16,1-4 9 15,4-14 5-15,0-4-14 16,2-5 8-16,-3 4-13 16,0 3 5-16,-5 1 0 15,-3 7 17-15,-4 5-12 16,0 5 7-16,-3 2-4 0,-2 0 5 16,2 0-21-1,-2 0 8-15,2 7-24 0,-2 26 16 16,0 10 4-16,0 16 4 15,-4 17 3-15,-10 8 12 16,-1 7-16-16,1-1 1 16,1-8 0-16,0-8-2 15,-3-7 4-15,-2-9-2 16,3-10 0-16,-4-10 6 16,4-10-6-16,1-11 2 15,1-8 2-15,5-5 36 16,-2-4-21-16,-1 0 16 0,1-16 1 15,-6-18-31-15,3-12 18 16,8-12-23-16,2-13 10 16,3-8 16-16,8-2-26 15,21-9 0-15,6 2-3 16,5 1-7-16,-5 11 8 16,-6 16-22-16,-8 14-37 15,-17 12 44-15,-4 1-79 16,-2 3-179-16,-31-2-477 15</inkml:trace>
  <inkml:trace contextRef="#ctx0" brushRef="#br0" timeOffset="80656.12">4342 6145 992 0,'0'0'88'16,"0"0"-88"-16,0 0-22 15,0 0-260-15,0 0-349 16</inkml:trace>
  <inkml:trace contextRef="#ctx0" brushRef="#br0" timeOffset="81372.71">5467 6363 94 0,'0'0'174'0,"0"0"83"16,0 0-72-16,0 0-26 16,0 0-25-16,0 0-80 15,-4 0 13-15,4 0-12 16,2 0-45-16,19 0 56 16,6 0-65-16,4 0 0 15,2-13 7-15,-2-4 8 16,-2-7-16-16,-7-3 0 0,-4-3 8 15,-7-2-23-15,-4 3 15 16,-4 0 0-16,-3 5 13 16,0 6 0-16,0 6-3 15,2 3 1-15,-2 6-3 16,0 3 9-16,0 0-17 16,0 0-8-16,0 0 0 15,0 3-27-15,0 20 35 16,0 12-2-16,-5 14 9 15,-6 11 2-15,-2 16-9 16,1 14 0-16,-3 17 1 16,1 9 6-16,1 7-7 15,0-6 0-15,1-8 6 16,1-10-9-16,1-20 3 16,4-16-29-16,2-23-24 0,4-20-139 15,0-20-57-15,0-3-89 16</inkml:trace>
  <inkml:trace contextRef="#ctx0" brushRef="#br0" timeOffset="83451.92">5613 6479 520 0,'0'0'259'15,"0"0"-66"-15,0 0-63 16,0 0-31-16,0 0-31 15,0 0-68-15,147-165 3 0,-103 160-14 16,-1 5 11-16,-3 0 0 16,-11 13 0-16,-9 14-30 15,-9 3 26-15,-11 2-16 16,0 2 20-16,-4 0-15 16,-28-2 24-16,-8-2-9 15,-4-6 0-15,-4-6 3 16,6-9 12-16,9-9-15 15,8 0 0-15,8 0 34 16,5-7-32-16,8-5 49 16,4 0-9-16,0 2-36 15,0 2 41-15,0 4-47 16,0-1 2-16,0 5 10 16,2 0-5-16,2 0-7 0,-1 0 0 15,4 0 7-15,0 0-19 16,3 3 12-1,1 6 0-15,1 6-11 0,1-1 18 16,3-2-7-16,-3 0 0 16,3-7 11-16,-1 0-11 15,5-5 0-15,7 0 0 16,2-2 6-16,5-20 0 16,-1-6-6-16,-2-4 0 15,-2 0-14-15,-2-2 9 16,-4 3 5-16,-6 7 0 0,-1 4-6 15,-7 8 10-15,-3 5-4 16,-2 5 0-16,-2 2-9 16,-2 0-4-16,0 0 12 15,0 0-16-15,0 16-2 16,0 5 12-16,0 6 7 16,0 7-1-16,0-2 12 15,0 4-14-15,0-2 3 16,0-7 0-16,0 0 2 15,8-8 3-15,7-12-5 16,1-7 0-16,8 0 10 16,1-10 6-16,-1-19-16 15,3-6 7-15,-4-2-22 16,-4-2 15-16,-5-4-5 16,-5 4 2-16,-7 2-44 0,-2 5 44 15,0 9-4-15,0 6 7 16,0 7-15-16,-7 9 15 15,-7 1-4-15,-1 0 2 16,-5 0-33-16,1 4 33 16,-2 10 2-16,3 3 0 15,3 3 3-15,1 4 4 16,5 5-7-16,7 2 0 16,2 6 21-16,0-4-21 15,2 1 0-15,16-5 3 16,4-7-3-16,5-8 0 15,2-12 0-15,2-2 6 16,6-4 2-16,0-20 15 0,1-8-23 16,-3-2 5-16,-6-2-19 15,-4 2 12-15,-10 4 2 16,-1 7-8-16,-5 6 6 16,-3 4 2-16,0 8 0 15,-6 2 5-15,0 3-17 16,0 0 12-16,0 0-25 15,0 8 19-15,0 15-12 16,0 0 18-16,0 2 0 16,0-1 3-16,0-1-2 15,0-2-1-15,0-6 0 16,6 0 0-16,0-6 9 16,1 0-9-16,-1-7 0 15,4-2 5-15,5 0 11 0,3-9-14 16,5-12 5-16,1-6-7 15,-2 2-40 1,-1 3 20-16,-2 1-14 0,-5 3 34 16,-1 9-10-16,-4 2 10 15,-2 4 0-15,-3 3-1 16,3 0-9-16,-3 8-6 16,0 12 14-16,4 3 2 15,-2 2 46-15,1-3-44 16,-3-4-1-16,0-4-1 0,0-5 8 15,-4-6-8-15,2-1 0 16,-2-2 4-16,0 0 14 16,0 0-16-16,0-10 10 15,6-15-12-15,3-3-51 16,7 1 22-16,1 1 18 16,1 6 11-16,0 3-8 15,-4 8 8-15,-4 2 0 16,4 7 0-16,-1 0 4 15,1 2-4-15,3 17 3 16,4 3 0-16,-2 2 54 16,-1-2-47-16,-2-2-2 15,-5-6-8-15,-2-7 11 16,-5-3-11-16,-2-4 1 16,6 0 4-16,-2 0 26 0,7-9-26 15,3-13-4-15,2-5-1 16,0-5-14-16,0-3 5 15,-1-6-8-15,-3-5-15 16,-1-3 18-16,-4-2 11 16,0 3 3-16,-4 5 7 15,-1 9 1-15,-4 13 21 16,2 5 2-16,-2 9-26 16,0 5 41-16,0 1-46 15,0 1 0-15,0 0 0 16,0 0-19-16,0 0 10 15,0 10-1-15,0 13 10 16,-8 8 5-16,0 7-5 0,4 6 0 16,-1 7 0-16,3 0 10 15,-4 4-10 1,2 1 0-16,-3-5 4 0,4 0 28 16,1-10-32-16,2-10 0 15,0-15 10-15,0-8 0 16,0-8-10-16,16 0 9 15,9-18 3-15,4-10 18 16,2-3-30-16,-4-2 0 16,-4-2-4-16,2-1 14 15,-5 3-13-15,-2 0 3 16,-4 8 0-16,-4 2-10 16,-3 5 10-16,-2 8 0 0,-3 4-8 15,-2 4 11-15,0 2-6 16,0 0-2-16,0 0-52 15,0 6 37-15,-2 10 7 16,-5 0 13-16,7 2-2 16,0 3 12-16,5 0-10 15,17 2 0-15,2-2 8 16,-1 0 11-16,-8-5-19 16,-8-4 0-16,-7-5-7 15,0 4 7-15,-18-3 0 16,-19 2 9-16,-9-4 5 0,0-4 25 15,5-2-39-15,12 0 0 16,6-17-8-16,4-12 5 16,3-8-31-16,1-5-93 15,2-2-195-15,-1-2-406 16</inkml:trace>
  <inkml:trace contextRef="#ctx0" brushRef="#br0" timeOffset="83640.81">7135 6096 854 0,'0'0'407'0,"0"0"-299"16,0 0-48-16,0 0-33 15,0 0-26-15,0 0 28 0,214-17-29 16,-162 17 0 0,-15 0-8-16,-10 0 8 0,-14-1-4 15,-3-3-17-15,-10-6-59 16,0-2-25-16,-19-6-307 15</inkml:trace>
  <inkml:trace contextRef="#ctx0" brushRef="#br0" timeOffset="83791.72">6626 6039 1143 0,'0'0'117'16,"0"0"-51"-16,0 0-45 15,0 0-18-15,0 0-6 0,0 0-114 16,-8 2-356-16</inkml:trace>
  <inkml:trace contextRef="#ctx0" brushRef="#br0" timeOffset="84536.26">8161 6292 98 0,'0'0'673'0,"0"0"-472"16,0 0-110-16,0 0-53 16,0 0-24-16,0 0 10 15,118-34-24-15,-80 25 6 16,-3-8 3-16,-2-3-3 15,-6-4-6-15,-2-5 0 16,-10-2 8-16,-3-5-8 16,-4 1 0-16,-1-1 3 15,-7 5 11-15,0 4-14 16,0 8 0-16,0 7 26 16,0 5-23-16,0 5 20 0,0 2-23 15,-2 0 4-15,-9 12-18 16,-5 19 14-16,-1 10 0 15,-2 16 11-15,2 11 0 16,-3 12 4-16,1 15 7 16,-2 9-18-16,-2 12 42 15,-1 0-43-15,-1-5 1 16,0-11-4-16,6-13 7 16,3-12-7-16,7-14 0 15,3-21-21-15,6-18 11 16,0-16-90-16,0-6-14 15,0-17 81-15,0-19-247 0,4-10-277 16</inkml:trace>
  <inkml:trace contextRef="#ctx0" brushRef="#br0" timeOffset="85456.34">8194 6520 613 0,'0'0'317'16,"0"0"-147"-16,0 0-46 15,0 0-90-15,0 0-16 16,0 0-18-16,44-51 11 16,-7 39 7-16,2 0-18 15,1-5 0-15,1 0-2 16,1-3 9-16,-2-1-7 0,-5 4 0 16,-4 2-2-16,-8 3-17 15,-9 6 19-15,-8 2 0 16,-3 2-2-1,-3 2-16-15,0 0 5 0,0 2-3 16,0 23 16-16,0 8 5 16,-3 6-4-16,-1 2-1 15,4 2 4-15,0 1 8 16,0-7-12-16,0-8 0 16,0-11 8-16,7-10-2 15,8-8 1-15,5 0-7 16,5-14 21-16,6-18-10 0,-2-6-12 15,-2-4 1-15,-3 0-32 16,-6 2 7-16,-2 4-22 16,-3 3 47-16,-9 3-20 15,-2 8 18-15,-2 2 2 16,0 8 14-16,0 6-12 16,-11 6 8-16,-5 0-10 15,-3 0 0-15,-4 12 7 16,1 6 4-16,2 2-4 15,4 5 9-15,6 1-12 16,5-1 20-16,5 4-24 16,0-3 0-16,9-2 5 15,16-5 1-15,8-6-6 16,2-8 5-16,1-5 2 16,-3 0 20-16,1-13-27 15,0-13 0-15,-6-6 2 0,-1-1 6 16,-7-1-8-16,-2 5 0 15,-9 0 10-15,-5 5-11 16,-1 4 1-16,-3 8 0 16,0 5 27-16,0 4-18 15,0 3-17-15,-3 0 8 16,-17 3 0-16,-7 14-9 16,1 5 9-16,6-1 0 15,13-4-13-15,7-2-2 16,7-6-1-16,20-1-8 15,6-1-1-15,5-4-3 0,-3-1-6 16,-4 0 27 0,-4 3-14-16,-9-1 20 15,-2 1 1-15,-5 5 0 0,0 3 3 16,-4 3-18-16,-5 4 21 16,-2 4-6-16,0 0 58 15,0-6-52-15,5-6 23 16,2-8-4-16,5-4-22 15,11-2 44-15,10-23-24 16,11-8-17-16,8-6 0 16,-3 0-6-16,5 3-18 15,-5 2-64-15,0-3-205 16,-3 4-454-16</inkml:trace>
  <inkml:trace contextRef="#ctx0" brushRef="#br0" timeOffset="86300.79">9884 6272 118 0,'0'0'111'0,"0"0"25"16,0 0 8-16,0 0-19 0,0 0-11 15,0 0 0 1,29-52 8-16,-25 40-67 0,1 0 4 16,-1 2 6-16,0 2-47 15,-2 4 39-15,1 4-33 16,-1-3-22-16,-2 3 19 16,0 0-21-16,0 0-9 15,0 20 6-15,0 5 0 16,0 8 3-16,0 5 0 15,0-1 6-15,0 2 3 16,0-10-8-16,0-3-1 16,0-9 0-16,0-11 14 15,0-6-14-15,4 0 2 16,12 0 2-16,2-16 23 16,2-6-24-16,0-4-3 0,3-2 0 15,-2 5-18-15,0 1 10 16,-5 9 8-16,-5 2 0 15,-1 6-2-15,-2 2 2 16,-4 1 0-16,-2 2-4 16,0 0-13-16,1 5 11 15,-3 18-10-15,0 7 16 16,0 5 2-16,0-2 8 16,0-1-10-16,0-7 0 15,0-6 12-15,0-8-12 0,0-6 0 16,0-5 1-1,0 0 22-15,0 0-22 0,4-17 15 16,5-7-16-16,2-5-19 16,-2 3 12-16,7 1-17 15,-3-1-25-15,5 1 37 16,-1 4-31-16,0 1 43 16,0 9-4-16,-5 8 4 15,-4 0 0-15,-4 3 14 16,1 0-13-16,-3 3 16 15,2 16-12-15,2 8 22 16,-2 0 17-16,2 4-42 16,5-1 33-16,3-2-15 15,-1-9-19-15,-1-7 43 16,-4-5-44-16,-1-7 13 0,1 0 25 16,9-2-36-16,3-20 24 15,4-8-26-15,0-3 3 16,-1-5-18-16,-6-3-10 15,-1-4-19 1,-9-2 6-16,-7 0-109 0,0-1-9 16,-20-5-198-16</inkml:trace>
  <inkml:trace contextRef="#ctx0" brushRef="#br0" timeOffset="86446.71">10088 5946 747 0,'0'0'327'15,"0"0"-206"1,0 0-102-16,0 0 9 0,0 0-28 16,0 0-55-16,-35 28-114 15,26-19-282-15</inkml:trace>
  <inkml:trace contextRef="#ctx0" brushRef="#br0" timeOffset="87197">10339 6124 143 0,'0'0'220'16,"0"0"-77"-16,0 0-51 16,0 0-64-16,0 0 6 15,0 0-32-15,29-54 0 16,-21 36 40-16,-1-2-12 15,-3-5 41-15,3 1 40 16,-2-1-28-16,-1 2 10 16,1 1-43-16,1 2-22 15,1 4 23-15,2 4-44 16,0 1 7-16,-3 4-14 0,1 2 5 16,-3 5 16-1,-4 0-21-15,0 0 0 0,0 0 3 16,0 0-3-16,0 0-7 15,0 12 0-15,0 20 7 16,-2 14 14-16,-9 5-14 16,0 12 0-16,0 1 33 15,4 4-27-15,3-6 15 16,4-6 3-16,0-7-23 16,0-13 37-16,8-8-38 15,8-10 0-15,2-6 11 16,4-10-2-16,5-2-9 0,4 0 7 15,0-20 3-15,3-9-20 16,-3-3-8-16,-4-2-55 16,-5 0-40-16,-11-2-187 15,-6 2-315-15</inkml:trace>
  <inkml:trace contextRef="#ctx0" brushRef="#br0" timeOffset="87399.89">10391 6111 324 0,'0'0'327'16,"0"0"-123"-16,0 0-64 16,0 0 32-16,0 0-88 0,0 0-13 15,5-3-38-15,42-15-28 16,9-2 26-16,2 2-31 16,-2 0 3-16,-6 4-15 15,-7 1 12-15,-7 8-46 16,-7 5-94-16,-6 0-164 15,-11 0-132-15</inkml:trace>
  <inkml:trace contextRef="#ctx0" brushRef="#br0" timeOffset="88782.51">10762 6275 39 0,'0'0'304'0,"0"0"-74"16,0 0-86-16,0 0-59 15,0 0 23-15,0 0-23 0,22 23-43 16,-2-23 13 0,3 0-54-16,-2-7 9 0,0-9-10 15,-1-1 16-15,-3-5-18 16,0-2 2-16,-5 0 0 16,-5 0-6-16,-2 0 6 15,-3 6-31-15,-2 4 16 16,0 3-30-16,0 6 42 15,0 0-11-15,-11 4 9 16,-4 1-12-16,-6 0 25 0,1 4-8 16,0 14 28-1,2 4-27-15,3 5 28 16,3 7-5-16,6 4-17 0,4 1 40 16,2 2-37-1,2-4 10-15,18-4 16 0,7-9-32 16,2-6 35-16,2-12-18 15,3-6-19-15,1 0 51 16,1-13-51-16,-3-9 2 16,-4-3-4-16,-2-4 12 15,0 0-12-15,-5-5 0 16,-5 3 2-16,0-1-6 16,-9 4 4-16,-1 3 0 15,-5 8-1-15,-2 7 6 16,0 3-5-16,0 6 0 0,0 1 2 15,0 0-17-15,0 0 11 16,-13 18 4-16,-8 11-11 16,0 0 21-16,5 5-10 15,11-2 0-15,5-2-2 16,0-4-16-16,18-6-15 16,11-6-8-16,5-3 36 15,-1-8-61-15,-1 4 44 16,-3-5 6-16,-8 3-18 15,-5 2 19-15,-7 1 13 16,-5-3 2-16,1 4-5 16,-2-4 19-16,1-2-8 15,2-1 24-15,-1-2-13 16,-3 0 40-16,2 0-43 16,-4 0 10-16,5 0 13 15,2 0-34-15,-1 0 33 0,7-2-34 16,4-12 9-16,0 2-3 15,3-4-8-15,-2-3 0 16,-2 1-1-16,-3 2 2 16,-4 0-1-16,0 4 0 15,-3 2 4-15,2 4 0 16,-4 4 0-16,-2 2-4 16,0 0 0-16,0 0-2 15,3 2 2-15,-1 18 0 16,2 4 5-16,2 0-11 15,-2 3 10-15,3-4-4 0,3 0 0 16,3-7 12-16,3-5-12 16,-1-7 0-16,6-4 10 15,0 0 3-15,-2-19-13 16,2-7 0-16,-1-4-4 16,-1 0-6-16,-6 1 1 15,-1 1 6-15,-10 0 3 16,-2 2-9-16,-2 0 9 15,0 10 0-15,0 6 15 16,0 8-3-16,0 2-3 16,-4 0-9-16,-4 2 5 15,0 12-6-15,-1 6 1 16,5-2 0-16,2-4-3 16,2 4 12-16,0-4-9 0,15 2 0 15,14 0 5-15,4-6 8 16,3-2-13-16,-7-6 0 15,-3-2-10-15,-3 0 7 16,-3-6 1 0,0-12 1-16,2-2-19 0,1 0 5 15,-4 0 12-15,-3 8 3 16,-3 1-13-16,-5 6 18 16,-6 3-5-16,-2 2 0 15,0 0 3-15,0 0-9 16,0 0 6-16,0 0-2 15,-14 7-15-15,-3 10 34 0,1 1-14 16,1 5 19-16,3 0-18 16,5 5 38-16,7 4-40 15,0 1 0-15,0-1 20 16,19-2-7-16,0-9-15 16,4-2 0-16,-1-16 5 15,2-3 11-15,1-1-16 16,-1-25-19-16,-1-8 15 15,-6-6-82-15,-3-11-90 16,-5-3-238-16</inkml:trace>
  <inkml:trace contextRef="#ctx0" brushRef="#br0" timeOffset="88930.62">12146 5920 761 0,'0'0'351'0,"0"0"-254"16,0 0-29-16,0 0-61 15,0 0-14-15,0 0-28 16,-23 7-133-16,23 13 3 16,10-1-289-16</inkml:trace>
  <inkml:trace contextRef="#ctx0" brushRef="#br0" timeOffset="90334.52">12376 6338 642 0,'0'0'182'0,"0"0"-109"15,0 0-54-15,0 0 5 16,0 0 17-16,0 0-28 16,38 12 32-16,-25-12 0 15,3 0 11-15,1 0 29 16,3 0-80-16,-1-5 8 15,-4-4-13-15,-1 3 8 16,-8 0 4-16,-4 2-12 16,0 3 0-16,-2-2-1 15,0 1 4-15,0-2-3 0,0-4 0 16,0 2 12-16,0-2-11 16,0 2-1-16,0-1 0 15,0 2-2-15,-2-1 4 16,-6 3 1-16,-2 3-3 15,1 0 8-15,-4 0-14 16,0 0 6 0,0 3 0-16,1 15-5 0,1 4 8 15,5 4-3-15,3 7 9 16,3-1 4-16,0 3-2 16,0 4-11-16,13-9 1 15,10-6-4-15,2-10 3 16,2-10 0-16,2-4 10 15,0 0 6-15,2-21-8 0,-2-9-8 16,2-3 0-16,-3-1-5 16,-3 2 9-16,-3 6-4 15,-4 3 4-15,-2 5 8 16,-2 6 3-16,-6 2-15 16,1 4 4-16,-3 1-1 15,0 2 2-15,-2-1-5 16,0 2 7-16,-2 0 7 15,0 0 1-15,-2-1-11 16,0 3 2-16,0 0 15 16,0 0-21-16,0 0 0 0,0 0-3 15,0 0 0 1,0 0-5-16,0 0 8 16,0 0 0-16,0 0-10 15,0 0 10-15,0 0 0 16,0 5-3-16,0 2 11 0,0-2-8 15,0-1 0-15,0-2 2 16,0-2 1-16,0 0-2 16,0 0-1-16,0 0 0 15,0 0 18-15,0 0-18 16,0 0 0-16,3 0 4 16,1 0 8-16,2-11-12 15,2-1 0-15,-6-2-3 0,0 2 7 16,-2 1-6-1,0 2 2-15,0 0 0 0,0 5-5 16,0-2 5 0,0 4 0-16,0 0-5 0,0 2 9 15,0 0-7-15,0 0 3 16,0 0 0-16,0 0-12 16,-6 10 12-16,-6 12 0 15,1 4-5-15,3 6 11 16,0 0-6-16,4-2 0 15,4-4 1-15,0-1-3 16,0-9 2-16,2-4 0 16,8-7 0-16,2-5-14 15,7 0 14-15,0-3 0 16,4-20-7-16,-3-1-16 16,-5-1 14-16,1 0 9 0,-1 3-11 15,-3 4 11-15,-1 0 0 16,-2 6 0-16,-3 1 3 15,1 0-6-15,-2 5 6 16,1 0-3-16,-4 2 10 16,1 2 2-16,-3 2-11 15,0 0 8-15,0 0-3 16,2 0 10-16,-2 0-16 16,0 0 0-16,0 0-7 15,2 10 2-15,0 9 5 16,2-2 0-16,2 5 6 15,-4-2-9-15,2 1 3 0,0-2 0 16,3 3-3-16,3-1 4 16,2-1-1-16,9-4 0 15,-2-6 5-15,2-5 1 16,-1-5-2-16,-3 0-4 16,4-15 0-16,-6-15 13 15,-8-5-13-15,-7-5 0 16,0-3 9-16,-12-2 3 15,-7 2-12-15,-3 8 0 16,1 9-3-16,6 6-6 16,-3 4 9-16,5 7-23 15,-3 4-32-15,-1 5 1 16,0 0-222-16,7 0-206 0</inkml:trace>
  <inkml:trace contextRef="#ctx0" brushRef="#br0" timeOffset="92786.94">15971 3096 410 0,'-4'0'239'0,"2"0"-120"15,2 0-31-15,0 0-6 0,0 0-44 16,0 0 1-1,0 0 17-15,0 0-45 0,0 0 42 16,0 0 11-16,0 0-20 16,0 0 28-16,0 0-49 15,2-6-12-15,11-3-11 16,1 2-21-16,3 5 21 16,3 2-3-16,-1 0 14 15,-2 0-18-15,-3 0 7 16,-3 6 0-16,-5 12-10 15,-2 6-6-15,-4 6 16 16,0 8 0-16,0 6 5 16,-10 11-1-16,-8 5-4 15,0 2 0-15,0 4-4 0,1-4 12 16,3-2-8-16,3-2 0 16,7 0 3-16,2-4-4 15,2-1 1-15,0-7 0 16,4-8-6-16,13-7 13 15,3-8-7-15,1-9 0 16,-4-7 3-16,-1-7 3 16,-5 0-5-16,3 0-1 15,-5-9 11-15,-1-5-2 16,0 2-9-16,-6 3 0 0,0 4 7 16,0 1-6-1,0 2-1-15,0-1 0 16,1 3-14-16,-1-3 14 15,-2 3-2-15,0 0 2 0,0 0-13 16,0 0 2-16,0 0-7 16,0 0 6-16,0 0-3 15,0 0 4-15,0 0 11 16,0 0 0-16,0 0 4 16,0 0-6-16,-5 0 2 15,-1 3 0-15,-4 8-12 16,4-1 17-16,-3 1-5 15,3 0 0-15,0 4 3 16,2-1-4-16,0 6 1 16,0 4 0-16,1 5-4 0,1 10 9 15,2 2-5 1,0 10 0-16,0 2 10 0,0 8 3 16,0 3-13-1,0 2 0-15,0 4 11 0,0 1-1 16,0-1-10-16,5 2 0 15,-1 2 9-15,2 7-6 16,-4 2-3-16,-2 6 0 16,0 5-6-16,0-1 12 15,0 3-6-15,0 0 0 16,0-8 4-16,0-2-3 16,0-8-1-16,10-5 0 15,1-9 11-15,-7-8-3 0,0-8-8 16,-4-4 0-1,0-5 9-15,0-2-2 0,-6-1-7 16,-3-2 0-16,1 1 15 16,0-1-6-16,4-4-9 15,0-2 0-15,4-2 10 16,0-4-3-16,0-1-7 16,0 0 0-16,0-1 1 15,0 4 4-15,0-2-5 16,0 0 0-16,0 1 8 15,0-7-3-15,0-2-5 16,0-4 0-16,0-6 3 16,-2-1-1-16,-3-1-2 15,-3 3 0-15,-4-1 9 0,-1 2-1 16,-3 0-7-16,-1-2 2 16,-4 1 19-16,1-5-17 15,0 0-5-15,0 0 0 16,-3 0-7-16,0-21-13 15,-2-6-60-15,5-6-172 16,7-3-407-16</inkml:trace>
  <inkml:trace contextRef="#ctx0" brushRef="#br0" timeOffset="-117373.89">37 8117 35 0,'0'0'28'0,"0"0"6"0,0 0 37 16,0 0-29-16,0 0-17 15,0 0-22-15,0 0 6 16,0 0 4-16,0 0-11 16,0 0 3-16,0 0-4 15,0 0 8-15,0 0-9 16,0 0 2-16,0 0 0 15,0 0 15-15,0 0-16 16,-2 0-1-16,0 0 3 16,-2 0 1-16,-3 0-4 15,3 0 0-15,-2 0 0 16,4 0 1-16,-8-2-1 16,10 0 0-16,0 0-1 15,0 2 6-15,0-1-5 16,0 1 0-16,0 0 2 0,0 0-3 15,0 0 1-15,0 0 0 16,0 0 2-16,0 0 3 16,0 0 14-16,0 0 4 15,0 0-12-15,0 0 19 16,0 0-26-16,0 0 5 16,0 0-7-16,0 0 7 15,0 0-7-15,0 0-2 16,0 0 4-16,0 0 14 15,0 0-14-15,0 0-4 16,0 0 18-16,0 0-9 16,0 0 25-16,0 0-8 15,0 0-19-15,0 0 30 16,0 0-28-16,0 0 11 0,0 0 12 16,0 0-29-16,8 0 22 15,2 0-18-15,3 0-3 16,0 0 12-16,3 0-16 15,2 0 0-15,1 0-3 16,2 0 12-16,1 0-9 16,0 0 0-16,0 0 7 15,-1 0 2-15,0 0-9 16,-5 0 0-16,1 0 0 16,-2 0 2-16,1 0-2 15,-3 0 0-15,0 0 5 0,-2 0-5 16,0 0 2-1,1 0-2-15,-1 0 8 0,4 0 5 16,1 0-12-16,1 0-1 16,6 0 8-16,-1 0 1 15,3 0-6-15,2 0-3 16,-3 0 0-16,0 0 5 16,-1 0-5-16,4 0 0 15,0 0 5-15,-1 0-5 16,3 0 0-16,-3 0 0 15,-1 0-4-15,2 0 8 16,0 0-4-16,-3 0 0 0,8 0 4 16,3 0-3-16,-1 0-1 15,-5 0 0-15,-3 0-1 16,-7-3 6-16,-4 0-5 16,3 2 0-16,-3 1 1 15,8 0-1-15,-3-2 0 16,2 0 0-16,2 0-1 15,3-2 0-15,4 0 1 16,5 2 3-16,-1 0 3 16,0 0 1-16,-2 2-7 15,-2 0 0-15,0-2-1 16,1-1 5-16,-3 3-4 16,-3 0 0-16,0 0 2 0,-1 0-3 15,0 0 2 1,-3 0-1-16,0 0 0 0,3 0 2 15,-1 0-2-15,5 0 0 16,-2 0 2-16,2 0-1 16,0 0-1-16,0 0 0 15,2 0-1-15,3 0 5 16,1 0-4-16,-1 0 0 16,3 0 3-16,0 0-3 15,0 0 0-15,-1 3 0 16,-3-1-4-16,1 0 7 15,1-2-3-15,-4 2 0 0,6-2 1 16,-4 0 0 0,0 0-1-16,1 0 0 0,-3 0 0 15,2 0 2 1,1 0-2-16,-1 0 0 0,2 0 6 16,2 0-11-16,-2 0 5 15,1 0 0-15,1 0 0 16,1 0 2-16,5 0-2 15,1 0 0-15,-1 0 3 16,1 0-6-16,-1 0 3 16,-5 0 0-16,2 0-2 15,-7 0 4-15,3 0-2 16,-2 0 0-16,4 0 5 16,3 0-7-16,5 0 8 15,0 0-6-15,-1 0 0 0,1 0 4 16,-1 0-4-1,-3 0 9-15,0 0-2 0,1 0 1 16,-3 0-6-16,5 0-2 16,-1 0 0-16,4 0 7 15,0 0-7-15,6-6 0 16,-3 3 5-16,2-2 1 16,-1 1-6-16,-3 4 0 15,-1-3-2-15,-2 3 6 16,-7-1-4-16,-1 0 0 15,3-2 3-15,-1 3 0 16,7-3-3-16,-1 3 0 0,4 0 0 16,3 0 3-16,0 0-3 15,1 0 0-15,-3 0 1 16,0 0-4-16,-2 0 3 16,-3 0 0-16,2 0 0 15,-1 0 1-15,4 0-1 16,7 0 0-16,4 3 1 15,6 0-2-15,3-1 1 16,0 3 0-16,-5 2 0 16,2-4 5-16,-3 3-5 15,-1-3 0-15,1 2 4 16,1-1-3-16,4-2-1 16,3 1 0-16,3 0 1 15,0 0 12-15,2 0-13 16,0 1 11-16,2 3-9 0,0-4 29 15,3 3-27-15,-5 0-4 16,0 0 0-16,-6 0 5 16,-6 2-5-16,-3-2 0 15,-7-1 3-15,-12-2 10 16,-13-1-10-16,-11 0-3 16,-15 0 0-16,-5 4-90 15,-3 0-197-15,-28-6-101 16</inkml:trace>
  <inkml:trace contextRef="#ctx0" brushRef="#br0" timeOffset="-114271.22">6518 8168 30 0,'0'0'23'16,"0"0"18"-16,0 0-1 15,0 0-12-15,0 0 8 16,0 0-18 0,0 0 11-16,0 0 5 0,0 0-24 15,0 0 14-15,0 0-19 16,-2 0-3-16,0 0 9 16,-2 0-10-16,2 0-1 15,2 0 2-15,0 0 3 16,0 0-5-16,0 0 17 15,0 0 20-15,0 0 37 16,12 0-26-16,3 0-25 0,5 0 6 16,3 0-23-16,2 0 22 15,1 0-16-15,5-3-11 16,3 1 18-16,-1 0-11 16,5-2-8-16,0 3 0 15,-3-2 12-15,8 1-12 16,-1 0 5-16,8 0-1 15,0 0 32-15,2-2-35 16,4-1 3-16,0 5 0 16,8-5 6-16,3 1 9 15,6 1-2-15,1-4-9 16,-3 3 19-16,-1 1-23 16,-6-4-4-16,-1 3 1 15,-3 0 14-15,-2-2-15 16,0 2 0-16,-1 0 0 0,1 1 12 15,2-2-5-15,1 3-7 16,-1-3 0-16,-2 5 12 16,-2-1-13-16,-5 1 1 15,-4 0 0-15,-5 0-2 16,-2 0 5-16,0 0-3 16,-1 0 0-16,1 0 12 15,-1 0-10-15,2 0-2 16,5 0 5-16,4 0 6 15,0 0-3-15,4 0-8 0,-4 0 0 16,-2 0 2 0,1 0-2-16,3 0 0 0,4 0 0 15,1 0-3-15,3 4 8 16,6-2-5-16,-2-2 0 16,3 2 5-1,0-2-9-15,-5 2 4 0,0-2 0 16,3 0 0-16,-3 0 5 15,4 0-5-15,-2 3 0 16,-6-3 2-16,-3 0-6 16,-3 0 4-16,-7 0 0 15,1 0-3-15,-4 0 8 16,1 0-5-16,1 0 0 0,3 0 4 16,0 3-8-1,2-1 4-15,0 0 0 16,2 2-1-16,1-3 3 0,4 2-2 15,-1-1 0-15,-2-2 4 16,3 2-6 0,-2-2 2-16,2 2 0 0,2 0-2 15,0-2 3-15,0 0-1 16,0 0 0-16,-3 2 6 16,1-2-9-16,-5 1 3 15,3 2 0-15,-1 0-3 16,3-2 5-16,2 3-2 15,0-4 0-15,4 4 7 16,3 1-13-16,-5-5 6 0,0 5 0 16,-4-3-3-16,-2 0 4 15,4 1-1-15,2 2 0 16,2-1 3-16,3 2-5 16,1-1 2-16,3 0 0 15,-1 2-8-15,-1-4 14 16,-1 1-6-16,-3 0 0 15,-1-1 4-15,-2-2-7 16,5-1 3-16,-1 0 0 16,6 0-2-16,-3 0 3 15,-1 2-1-15,-1 0 0 16,-3 0 9-16,-4 0-14 16,-2 2 5-16,-2 0 0 15,-3 0-1-15,0 0 4 16,-1 0-3-16,-4-1 0 0,-3-2 2 15,-3 3-6-15,-5-4 4 16,1 2 0-16,-3 0-3 16,1 1 6-16,0-1-3 15,1 1 0-15,3 1 6 16,2 1-13-16,0-2 7 16,0 1 0-16,0-2-1 15,1 2 3-15,-4-1-2 16,3-2 0-16,1-1 7 15,-1 3-11-15,0-3 4 0,-1 0 0 16,4 1-3-16,-3-1 5 16,-2 2-2-16,0 0 0 15,-2-2 5-15,2 0-10 16,-5 0 5-16,2 0 0 16,-3 0-3-16,-1 0 8 15,1 0-5-15,1 0 0 16,5 0 3-16,2 0-5 15,5 0 2-15,-1 0 0 16,3 0-6-16,-3 7 10 16,1-4-4-16,0 4 0 15,0-1 6-15,-1-5-11 16,-2-1 5-16,1 2 0 0,-1-2-5 16,-5 0 5-1,2 0 0-15,-8 0-1 0,3 0 7 16,-1 0-12-16,2 0 6 15,3 0 0-15,1 0-2 16,-2 0 4 0,1 0-2-16,-5 0 0 0,-2 0-3 15,3-3-5-15,-3-2 8 16,2-3 0-16,2 5-10 16,2-2 12-16,3 1-2 15,0 2 0-15,3 1 8 16,-1-2-15-16,3 2 7 15,-1 1 0-15,3 0-2 16,-3 0 2-16,2 0 0 0,-5 0 0 16,-1-4 7-16,1-1-11 15,-1 1 4-15,4 3 0 16,8 1-4-16,3-2 10 16,6 2-6-16,-1 0 0 15,0 0 2-15,-2 0-7 16,0 0 5-16,-2 0 0 15,2 0-10-15,1 0 10 16,-1 0 0-16,3 0-4 16,-3 0 8-16,-2 0-12 15,-1-5 8-15,-3 1 0 16,-1 2-2-16,0 1 5 16,-1-1-3-16,0-1 0 15,2-1 6-15,-1 0-12 16,2-3 6-16,1 2 0 0,2 1-3 15,4-4 6-15,-2 4-3 16,2-4 0-16,0 2 8 16,1 1-10-16,-1-6 2 15,-4 3 0-15,0-2-3 16,1 2 5-16,6 1-2 16,4 0 0-16,6 1 6 15,5-1-10-15,7 2 4 16,1-5 0-16,3-4-5 15,-6 0 5-15,-2 0 0 0,-10 4-3 16,-2 2 10-16,-2 2-5 16,-4 3-2-1,-6 3 0-15,-8 0-2 0,-11 0 4 16,-16 0-4-16,-15 0-68 16,-7 0-173-16</inkml:trace>
  <inkml:trace contextRef="#ctx0" brushRef="#br0" timeOffset="-109001.52">19257 8045 5 0,'0'0'25'15,"0"0"6"-15,0 0 2 16,0 0 10-16,0 0-10 15,0 0-4-15,0 0 7 16,0 0-14-16,0 0 13 16,0 0-15-16,7 0-18 15,0 0 9-15,-1 0-11 16,3 0 1-16,0 0 10 16,2 0-9-16,5 0 5 15,-1 0 19-15,6 0-24 16,-2 2 11-16,2-2-10 15,-1 0 0-15,-1 0 17 0,2 0-19 16,1 0 7 0,3 0 6-16,-3 0-14 0,2 0 19 15,-1 0-13-15,-1 0-2 16,0 0 20-16,1 0-22 16,3 0 8-16,3 0 7 15,7 0-16-15,-1 0 15 16,6 0-7-16,-3 0-8 15,0-2 8-15,-1 2-1 16,2 0-8-16,1 0 0 16,-3 0 5-16,3 0-5 15,-1 0 0-15,-2 0 2 16,1 0 2-16,-2 0-1 16,4 0-3-16,0 0 0 15,0 0 6-15,5 0-7 0,-3 0 1 16,-2 0 0-16,3 0 11 15,-3 0-4-15,0 0-1 16,2 0 23-16,0 0-27 16,3 0 5-16,2 0-7 15,4 0 5-15,1 0-7 16,4 0 5-16,-1 4-3 16,7 4 0-16,4 0 6 15,-2-2-6-15,-4 1 0 16,-2-2 0-16,-5-1 5 15,-4-1-3-15,-1 0-2 0,-4-1 0 16,-4-2 7-16,0 0-7 16,0 0 0-16,0 0 0 15,3 0 9-15,1 0-1 16,1 0-5-16,4 0 3 16,2 0 2-16,-1 0 3 15,0-2-11-15,-2-1 3 16,0 0 9-16,1 1-7 15,-1 0-5-15,2 0 0 16,6-1 5-16,2 0-5 16,5-1 0-16,-3-1 1 0,-2 0-3 15,-10 1 4-15,-3 0-2 16,-3 2 0-16,1 0 4 16,-1 2-4-16,3 0 0 15,-1 0 0-15,6 0-4 16,-2 0 8-16,4 0-4 15,-1 0 3-15,-2 0 9 16,0 0-10-16,-2 0-2 16,2 0 6-16,-2-4-1 15,2 2-1-15,4-2-4 16,5 2 0-16,3 0 7 16,-1-1-7-16,-2 2 0 15,0-1 0-15,-5 0-1 16,3 0 3-16,-5 0-2 15,-4-1 0-15,0 0 8 0,-2-1-14 16,1-1 6-16,6 3 0 16,6-4 3-16,2 3-1 15,0-4-2-15,-2 6 0 16,-5-5 4-16,-6 4-5 16,-1-2 1-16,0-1 0 15,-2 2-3-15,-1-1 6 16,-1 0-3-16,1 0 0 15,-1 1 1-15,-3-1-2 16,2 3 1-16,-5-3 0 16,3-1 0-16,-1 4 2 15,9 1-2-15,0 0 0 0,2 0 3 16,-2-3-3 0,-3 3 0-16,4-1 0 0,-2-2-3 15,1 3 7-15,4-4-4 16,3 1 0-16,1-1 1 15,6-1-1-15,-3 2 0 16,-2 1 0-16,0-1-4 16,-10-1 7-16,3 4-3 15,0-4 0-15,0 4 5 16,5-1-8-16,2-3 3 16,1 1 0-16,5-3-5 15,-4 1 8-15,2-2-3 16,-2 1 0-16,-4 3 5 0,0-2-10 15,-6 3 5-15,4 0 0 16,-5 0-3 0,-1 2 6-16,2 0-3 0,-2 0 0 15,3 0 1-15,7 0-3 16,2 0 2-16,7 0 0 16,-1 0-2-16,1 0 6 15,-1 0-4-15,-1-4 0 16,-3-2 6-16,-4 1-10 15,0-4 4-15,-5 3 0 16,4 1-6-16,3-2 8 16,7 3-2-16,2 0 0 0,4 2 8 15,10 2-13-15,1 0 5 16,-2 0 0-16,1 0-6 16,-14 0 9-16,-7 0-3 15,-6 0 0-15,-6 0 9 16,1 0-16-16,2 0 7 15,5-2 0-15,4 0-4 16,8 0 6-16,1 2-2 16,2 0 0-16,0 0 4 15,3 0-8-15,-1 0 4 16,-1 0 0-16,-3 0 0 16,-5 0 2-16,-4 0-2 15,-4 2 0-15,-6-2 7 16,-6 0-8-16,0 0 1 15,5 0 0-15,5 0-5 0,6 0 7 16,3 0-2-16,-1 0 0 16,3 0 7-16,-5 0-14 15,-4 0 7-15,-8 0 0 16,-3 0-5-16,-7 0 6 16,0 0-1-16,0 0 0 15,4 0 5-15,8 0-6 16,-2 2 1-16,6 5 0 15,-3-2-7-15,-4 2 9 16,-4-4-2-16,-6-3 0 16,-10 0 9-16,-2 0-22 15,-2 0 13-15,2 0 0 0,6 0-2 16,8 0 5 0,7 2-3-16,8 4 0 0,4 0 5 15,7-2-5-15,1 2 0 16,-6-2 0-16,-4 0-2 15,-9 0 6-15,-7 1-4 16,-2-3 0-16,0 1 6 16,5 3-8-16,1 1 2 15,3-2 0-15,-1 4-5 16,-1-4 11-16,6-2-6 16,-4 1 0-16,0-3 3 15,-2 2-5-15,-10-1 2 16,-4-1 0-16,-4-1 3 0,-4 0 4 15,1 0-7-15,0 0 0 16,3 0 8-16,2 0 0 16,2 0-8-16,0 0 0 15,1 0 3-15,-1 0 4 16,-4 0-7-16,-5 0 10 16,-1 0-7-16,0 0 18 15,6 0-12-15,2 0-7 16,2 0 11-16,3 0-4 15,-3 0-9-15,4 0 0 16,0 0 5-16,-6 0 0 16,0 0-5-16,-10 0 0 0,-1 0 27 15,0 0-18-15,-2-3 0 16,4 0-3-16,2 2 2 16,2 1-8-16,10 0 0 15,1 0 0-15,6 0-2 16,1 0 6-16,-4 0-4 15,0 0 0-15,-7 0 6 16,-2 0-5-16,-5 0-1 16,-1 0 0-16,-3-3 6 15,2 2 2-15,0-2-8 16,3 2 3-16,0-3 2 16,1-1 4-16,-2 1-9 15,-1 0 0-15,-3 3 21 16,-5-3-12-16,3 1-8 15,-5 1-1-15,1-2 7 0,1 3 12 16,4-3-19-16,5-1 1 16,1 3-6-16,1 0 12 15,1 1-7-15,-2 1 0 16,-3 0 6-16,1-3 0 16,-6 3-6-16,3-1 0 15,3-2-6-15,-2 3 11 16,4 0-5-16,-2 0 0 15,1 0 4-15,5 0-8 16,-2 0 4-16,1 0 0 16,1 0-7-16,-2 0 16 15,-2 0-9-15,0 0 0 0,-7 0 4 16,1 0 0-16,8 0-4 16,2-6 0-16,7-2-4 15,-9 4 15-15,-3 0-11 16,-3 4 0-16,-8-2 4 15,3 0-4-15,-3 1 0 16,2-2 0-16,1 1-8 16,-3 2 16-16,-4-2-8 15,-2 2 0-15,-3-2 3 16,0 2-2-16,-1 0-1 16,1-2 0-16,-1 2-5 15,-1 0 12-15,-2 0-7 16,2 0 0-16,-2 0 1 0,0 0-7 15,0 0 6 1,0-1-1-16,0 1-15 16,0 0 15-16,0 0 1 0,0 0 0 15,0 0 2-15,0 0-7 16,0 0 5-16,0 0-22 16,0 0-51-16,0 0-101 15,-9 0-27-15,-20-5-126 16</inkml:trace>
  <inkml:trace contextRef="#ctx0" brushRef="#br0" timeOffset="-84211.43">1256 8990 14 0,'6'0'12'0,"-2"0"19"0,0 0 18 16,-2 0-12-1,-2-2 11-15,0 2 6 0,0 0-16 16,0 0-21 0,0 0-15-16,0 0 3 0,0 0-8 15,0 0 3-15,0 0 0 16,3 0-5-16,-3 0 7 15,0 0-2-15,0 0 1 16,0 0 2-16,0 0 19 16,0 0-9-16,0 0-11 15,0 0 41-15,0 0-6 16,0-3 53-16,0-1 12 16,2-4-47-16,2 0-16 15,0-2-23-15,4 2-10 0,-4 0 50 16,-2 1-27-16,0 2 8 15,1 1 6-15,-3 2-36 16,0 2 26-16,0 0-33 16,0 0 13-16,0 0-21 15,0 0 8-15,0 0-5 16,0 0-5-16,0 0-39 16,0 11 37-16,0 8 4 15,-5 6 8-15,-6 5 3 16,0 3 5-16,-4 1-7 15,-1 4-1-15,-3 1-6 0,2-5 6 16,-3 0 25-16,5-3-24 16,-2-6 48-16,7-6-41 15,1 0-8-15,2-7 0 16,2-4 10-16,3-1-10 16,2-6 0-16,0 1-16 15,0-2 5-15,0 0-18 16,0 0 0-16,0 0-13 15,0 0-57-15,0-10-76 16,4-8-206-16</inkml:trace>
  <inkml:trace contextRef="#ctx0" brushRef="#br0" timeOffset="-83662.56">1295 9025 45 0,'0'0'45'0,"0"0"13"15,0 0-32-15,0 0 7 16,0 0 20-16,0 0 11 15,17-37 25-15,-12 30 6 16,-5 2-28-16,2 2 21 16,-2 1-70-16,0 0 17 0,0 2 8 15,0 0-33-15,0 0 38 16,0-2-12 0,0-1-30-16,0 0 37 0,0-1-42 15,0 4 13-15,0-2-14 16,0 2 12-16,0 0 5 15,0 0-7-15,0 0 5 16,0 0-19-16,0 0 4 16,0 0-6-16,0 0 0 15,3 6-38-15,1 14 44 16,3 6 0-16,-1 3 4 16,1 4 22-16,0-1-17 0,-5 3-9 15,0-2 0 1,-2 1 18-16,0-7-21 0,0 1 3 15,0-5 0-15,0-6 6 16,0-3 0-16,0-7-6 16,5 0 0-16,-3-5-66 15,4-2-75-15,1 0-28 16,5 0-13-16</inkml:trace>
  <inkml:trace contextRef="#ctx0" brushRef="#br0" timeOffset="-83359.73">1192 9184 94 0,'0'0'105'16,"0"0"15"-16,0 0 23 15,0 0 64-15,0 0-92 16,0 0 11-16,-11-4-30 16,11 0-41-16,9 0 17 15,13-4-65-15,5 1 19 16,2 4-11-16,0 1-15 16,-2 2 0-16,-3 0-12 15,-4 0-111-15,-6 0-37 16,-3 0-228-16,-7-2-110 15</inkml:trace>
  <inkml:trace contextRef="#ctx0" brushRef="#br0" timeOffset="-82689.85">1401 8895 116 0,'0'0'177'0,"0"0"-79"15,0 0 5 1,0 0-19-16,0 0 12 16,0 0-36-16,0-52-14 0,0 44 29 15,0 1-39-15,0 0 4 16,-2 1 20-16,-2 0-43 15,-2 2 5-15,-4-2-22 16,-1 4 13-16,-2-1-24 16,-3 3 11-16,-1 0 0 15,-6 0-16-15,1 0 23 16,-1 11-7-16,-4 3 0 16,4 4 5-16,-6 2-9 0,2 6 4 15,-2 2 0 1,0 2-1-16,4 0 12 15,0 2-11-15,6 1 0 0,3 0 12 16,5 6-10-16,3 1-2 16,6 3 0-16,2 1-8 15,0-3 8-15,2-3 0 16,19-6-3-16,4-6 11 16,4-6-5-16,6-8-3 15,3-5 0-15,5-5 60 16,-1-2-58-16,-5 0 12 15,4-9-9-15,-1-9 5 0,-2-3 3 16,0-8-13 0,-7-2 0-16,-2-4-14 0,-5-3 14 15,-6-3-21-15,-9 2 6 16,-7-2 7-16,-2 1-8 16,0 5-8-16,-13-2 24 15,-11 2 7-15,-6 1-1 16,1-1-6-16,5 5 0 15,0 5-4-15,1 10 1 16,1 9-94-16,-1 6-95 16,4 0-24-16,3 6-90 15</inkml:trace>
  <inkml:trace contextRef="#ctx0" brushRef="#br0" timeOffset="-80912.01">2803 9136 16 0,'0'0'62'0,"0"0"23"16,0 0-42-16,0 0 4 16,0 0-28-16,0 0 24 15,21-42 30-15,-21 33 11 16,0-1 38-16,0 0-57 15,0-2-23-15,2 0 27 16,0-2-45-16,2 2 7 16,1-1 33-16,0 1-64 15,-3 3 27-15,0 1-9 16,-2 4-16-16,0 2 42 16,0 2-43-16,0 0 7 15,0 0-5-15,0-2 2 16,0 2-5-16,0 0 0 15,0 0 5-15,0 0-7 0,0 0 2 16,0 0 0-16,0 0-6 16,0 0-16-16,0 0 20 15,0 0-28-15,0 14 22 16,-2 13-8-16,-10 8 16 16,-1 6 0-16,5-1-1 15,3-2 4-15,2-7-3 16,3-2 0-16,0-9 4 15,0-6-20-15,0-4 26 16,8-8-10-16,3-2 0 0,7 0 4 16,3-5 54-16,6-14-58 15,-4-3-44-15,-6-4-70 16,-3 0-276 0</inkml:trace>
  <inkml:trace contextRef="#ctx0" brushRef="#br0" timeOffset="-79426.06">2868 8761 45 0,'0'0'90'0,"0"0"-59"16,0 0-9-16,0 0-13 16,0 0-6-16,0 0-3 15,7-12-1-15,-7 10 1 16,0 2 80-16,0 0 28 0,0 0 47 15,0-3-69 1,0 3-25-16,0 0-29 16,0 0-27-16,0 0-10 0,0 0-81 15,0 0-236-15</inkml:trace>
  <inkml:trace contextRef="#ctx0" brushRef="#br0" timeOffset="-78865.31">3029 8889 30 0,'0'0'126'0,"0"0"-35"15,0 0-11-15,0 0 33 0,0 0-26 16,0 0 20-16,-12-10-26 16,12 10-18-16,0 0 35 15,0 0-66-15,0 0 7 16,0 0-39-16,0 0-12 16,0 12-8-16,10 18 20 15,3 13 2-15,1 6 23 16,-6 7-19-16,-5 3-6 15,-3-5 0-15,0-4 3 16,0-8-4-16,-7-6 1 16,-5-6-2-16,-1-3 2 15,5-8 3-15,-4-3 2 16,3-4-5-16,3-1 12 16,2-8-24-16,4 1 12 15,0-4-103-15,0 0 58 16,15-6-56-16,22-21-375 15</inkml:trace>
  <inkml:trace contextRef="#ctx0" brushRef="#br0" timeOffset="-78107.31">4304 8851 307 0,'0'0'233'0,"0"0"-53"0,0 0-99 15,0 0 29-15,0 0-85 16,0 0-22-16,7-18-6 16,-7 18-11-16,0 0-3 15,0 2 13-15,0 14 4 16,0 5-6-16,0 2 6 15,-7 7 0-15,1 6 15 16,-2 2-8-16,2 9-7 16,1 1 0-16,1 3 9 15,2 2-7-15,-2-2-2 16,-4-4 0-16,2-9-8 16,1-9 8-16,3-10 0 15,0-9-35-15,2-5-56 0,0-5 18 16,0 0-154-1,0-9 16-15</inkml:trace>
  <inkml:trace contextRef="#ctx0" brushRef="#br0" timeOffset="-77559">4315 8985 138 0,'0'0'124'15,"0"0"12"-15,0 0-36 16,0 0 26-16,0 0-26 0,0 0-12 16,2-111 1-16,16 92-75 15,5 1-5-15,1 4 30 16,-2 2-26 0,1 6-17-16,1 6 4 0,6 0 0 15,-5 9-12-15,0 14 12 16,-9 9-5-16,-7 6-11 15,-9 2-7-15,0 5 23 16,-11 1 0-16,-18 1 15 16,-12-1-27-16,1-8 12 15,5-7 0-15,8-11-3 16,14-10 3-16,8-8-10 16,5-2 10-16,0-2 8 0,9-18 0 15,18-4-8 1,7 0 0-16,-1 6 6 0,-2 2 1 15,-2 7-12-15,-4 8 5 16,-1 1-9-16,-4 0 5 16,-6 6 4-16,-5 14-28 15,-9 5 28-15,0 6-47 16,-17 4 47-16,-9 0 0 16,-2 0 8-16,-7-4 0 15,4-7-8-15,4-6 0 16,6-10 22-16,9-4-9 15,3-4-1-15,3 0 20 16,1 0-32-16,3-8 0 0,2-6-60 16,0-3-151-16,13-6-143 15</inkml:trace>
  <inkml:trace contextRef="#ctx0" brushRef="#br0" timeOffset="-75962.26">4928 9064 70 0,'0'0'153'0,"0"0"-33"0,0 0-17 16,0 0-55-16,0 0-41 16,0 0-7-16,0 0-9 15,9 4 9-15,-6 8 0 16,-3 4 2-16,0 2-3 16,0-1 2-16,0 0 5 15,0-5 45-15,0-4-40 16,0-4 8-16,0-2 3 15,0-2-19-15,0 0 33 16,0 0-32-16,0 0 13 16,0 0 41-16,0 0-12 0,-5-12 35 15,-2-5-81-15,-4 0 3 16,5-3 17 0,-1-3-20-16,2 3 0 0,0 5 21 15,1 1-12-15,0 5 8 16,2 4-3-16,2 5-10 15,-2-3-2-15,2 3-2 16,-5 0-23-16,1 0 22 16,-6 0-20-16,0 6 19 15,-2 7 2-15,-1 5 0 16,0 1-19-16,-1 7 19 16,1 4 0-16,-1 3-14 0,1 1 25 15,1 3-12-15,4-4 1 16,1-1-1-16,3-4-12 15,4-3 13-15,0-10-46 16,0-2 45-16,0-8-38 16,6-5 39-1,11 0 20-15,2 0 12 0,6-16 11 16,1-10-35-16,-1-11-8 16,2 2 26-16,-3-2-18 15,-4 5-8-15,-2 11 20 16,-9 7-18-16,-5 8 39 15,-1 1-41-15,-3 5 1 16,0 0-4-16,0 0-31 16,0 0 3-16,0 12 21 0,0 3 10 15,0 1 2-15,0 4-2 16,0 0 0-16,0 1 0 16,0 6 7-16,0-5-7 15,0 0 0-15,0-1 9 16,0-7-7-16,2-7-2 15,0-3-6-15,-2-1-10 16,7-3-20-16,2 0 36 16,4-13 14-16,7-11-14 15,1-1-4-15,0-4-13 16,4 3 17-16,-3-3-11 16,3 8 13-16,-5 1-2 15,-4 8 17-15,-3 4 0 16,-7 3 30-16,-1 5-47 0,0 0-12 15,-3 0 7-15,0 8-32 16,0 11 21-16,0-1 15 16,-2 3 0-16,0 0-4 15,0 1 5-15,0 0-9 16,0 0-7-16,0-4 28 16,0-2-14-16,-2-7 2 15,2-6-31-15,0-3 29 16,0 0 4-16,0 0 5 15,7-17 39-15,7-12-35 16,3-3-11-16,3 0 0 16,3 2 1-16,0 2-10 0,4 4 21 15,0 4-12-15,-2 6 62 16,-7 3-55-16,-5 8 27 16,-6 1-23-16,-5 2-3 15,0 0-16-15,-2 7-17 16,0 14 19-16,0-1-12 15,0 2 30-15,0-3-12 16,0 1 0-16,2-6 10 16,1-2-5-16,2-5-5 15,-1-3 0-15,0-2-6 16,0-2 5-16,8 0 1 16,3 0 22-16,8-2-20 0,2-16 31 15,0-8-23 1,0-6-9-16,-2-4-1 0,-1-5 16 15,-4 2-14-15,-5-2 38 16,-2 4-28-16,1 4 38 16,-5 5-24-16,-1 5 8 15,-2 4 0-15,-4 6-28 16,2 8 8-16,-2 1-12 16,0 4 7-16,0 0-5 15,0 0-4-15,0 0-7 16,0 0 2-16,0 2-42 15,0 20 47-15,0 9-3 16,0 13 5-16,-2 4-11 16,-11 3 9-16,-1 5 0 0,1 2-7 15,-3-7 9-15,6-3-2 16,-1-8 0-16,1-8 6 16,4-7-2-16,1-13-4 15,3-5-2-15,0-5-8 16,2-2-68-16,0 0 63 15,0 0-51-15,0-9-88 16,4-20-487-16</inkml:trace>
  <inkml:trace contextRef="#ctx0" brushRef="#br0" timeOffset="-74746.35">5648 9128 366 0,'0'0'222'0,"0"0"-106"16,0 0 6-16,0 0-104 15,0 0-4-15,0 0 0 16,116-111-7-16,-78 97-7 16,-7 4 0-16,-4 5-12 15,-9 2 12-15,-5 3-12 16,-9 0 12-16,-1 3-42 16,-3 12-39-16,0 7 34 15,-3 1 35-15,-16 0 5 16,-6 2 7-16,-4 1 0 15,-6-3 4-15,-4 1-3 16,4-2-1-16,1-5 0 0,7-5-1 16,12-6 5-1,8-4-4-15,5-2 6 0,2 0 1 16,0 0 97-16,0 0 21 16,0-6-91-16,5-2 16 15,1 2-29-15,-3 4 2 16,-1-1-7-16,0 3-11 15,-2 0 12-15,2 0-13 16,0 0-4-16,0 0 6 16,3 0 5-16,2 0-14 15,2 0 3-15,2 7 0 16,0 13-16-16,0 4 16 16,2 3 0-16,1-6-3 0,-1-1 14 15,3-6-11-15,-5-4 0 16,5-3-24-16,-1-7 16 15,3 0 8-15,9 0 8 16,0-21-8-16,-1-4-8 16,1 0 1-1,-7-3 7-15,1 0 0 0,-6 2-9 16,-4 2 15-16,-2 2-6 16,-3 8 11-16,-3 5-3 15,-1 4 21-15,0 3-3 16,-2 2-26-16,0 0 14 15,0 0-14-15,0 0-2 16,0 0-2-16,0 0-30 16,0 0 29-16,0 14-16 0,0 8 21 15,0 2-15-15,0 2 22 16,0 2-7-16,0 2 0 16,0 0 6-16,0 0-7 15,0-2 1-15,0-7-18 16,0-8 12-16,0-6-26 15,10-7-3-15,5 0 35 16,3-11 7-16,3-10 14 16,-4-4-18-16,-2 1 8 15,1-2-22-15,2-3-18 16,1 8 16-16,2 3-2 16,-2 4 14-16,-3 6 1 15,-7 4 7-15,-5 4-6 16,-4 0-2-16,0 4-25 0,0 16 19 15,0 7 1-15,0-2 9 16,0-1-3-16,0-1 0 16,0-2 7-16,-2 2 4 15,-2-5-3-15,-1-5-8 16,3-3 0-16,2-8 12 16,0-2-12-16,0 0 9 15,13-4-5-15,12-13 46 16,2-8-50-16,-2 1 0 15,-3 0-2-15,-3 0 9 16,2 2-7-16,-5 5 0 16,1 3 1-16,-1 3 2 0,-5 7-1 15,-4 2-2-15,-3 2 0 16,-4 0-20 0,0 0 18-16,2 2-9 0,0 13 11 15,1-1 2-15,-1 5 7 16,3-1 8-16,-1-2-12 15,0-2 9-15,1-4-14 16,-1 3 0-16,4-4 3 16,-2-1 4-16,0 3-6 15,5-1-1-15,1-1 0 16,1-3 5-16,5-6-12 0,5 0-24 16,0 0-47-16,4-18-9 15,4-8-148-15,-1-3-97 16</inkml:trace>
  <inkml:trace contextRef="#ctx0" brushRef="#br0" timeOffset="-73945.17">6788 9184 1 0,'0'0'238'15,"0"0"-106"-15,0 0-96 16,0 0-15-16,0 0-15 16,0 0 22-16,15 12 47 15,-13 0-58-15,2-5 32 16,-2 2-6-16,1-3-43 15,-3-1 17-15,0 2-16 16,0 0 2-16,0-2 10 16,0-3-9-16,0 0-4 0,0-2 0 15,0 0 0-15,0 0 0 16,0-4 7-16,0-15-2 16,0-4-10-16,0-3 13 15,0 2 8-15,0 2 36 16,0 4-19-16,0 4 26 15,0 5-17-15,0 4-24 16,-5 3 1-16,-1 2-19 16,-3 0-2-16,-3 0-10 15,-3 7 3-15,-1 8 6 16,3 2 3-16,0 6 0 16,2-1-12-16,4 5 15 15,3 2-3-15,4-3 0 16,0-3-6-16,0-8 0 0,2-4 10 15,9-6-4-15,7-5 25 16,-1-2-17-16,10-22 13 16,0-6-14-16,0-2 4 15,-2-1-4-15,-3 4 11 16,-3 3 14-16,0 4 38 16,-4 4-25-16,-6 5 18 15,-2 8-14-15,-5 2-48 16,0 1 20-16,-2 2-21 15,0 0-13-15,0 7-1 16,0 19 3-16,0 12 11 16,0 12 0-16,-6 5 4 0,-10 10-9 15,3 6 5-15,1 1 0 16,3 0 1-16,3-4 0 16,2-4-1-16,-1-4 0 15,3-7 4-15,2-6-8 16,-2-7 4-16,-3-11 0 15,2-9-2-15,-1-12 5 16,2-4-3-16,0-2 14 16,-2-2-12-16,-7 0 46 15,-10-10-31-15,-1-16-3 16,-1-15 29-16,8-10-39 16,11-12 14-16,4-5-18 15,8-8 15-15,24 0-8 0,10-1-7 16,3 6 0-16,-3 6-8 15,-7 12 8-15,-8 9-26 16,-11 9-21-16,-9 5-133 16,-7-2-187-16</inkml:trace>
  <inkml:trace contextRef="#ctx0" brushRef="#br0" timeOffset="-73798.26">6359 8874 832 0,'0'0'0'0,"0"0"-203"15,0 0-370-15</inkml:trace>
  <inkml:trace contextRef="#ctx0" brushRef="#br0" timeOffset="-72397.05">7947 8923 205 0,'0'0'199'16,"0"0"-18"-16,0 0-68 15,0 0 42-15,0 0-68 16,0 0 2-16,0-28-30 16,0 26-33-16,0 2 65 15,0 0-65-15,0 0-14 16,0 0 12-16,0 0-6 16,0 0-18-16,0 0 0 0,0 0 3 15,0 0-25-15,0 0 19 16,0 6-5-16,0 18-14 15,-10 10 28-15,-1 11-6 16,3 4 0-16,-4 4 4 16,3-1-20-16,1-5 3 15,1-6-53-15,0-9-28 16,5-6-53-16,2-16-52 16,0-10-222-16</inkml:trace>
  <inkml:trace contextRef="#ctx0" brushRef="#br0" timeOffset="-69093.66">7964 8951 440 0,'0'0'196'16,"0"0"-137"-16,0 0 2 15,0 0-16-15,0 0 5 16,0 0-50-16,49-123-15 15,-17 104 13-15,-1 1 2 16,2 2 0-16,-4 6 10 16,-6 8-10-16,-4 2 0 15,-1 0-2-15,-7 18-17 16,-4 10 13-16,-7 3-8 0,0 8 13 16,-11 1-10-1,-20 2 21-15,-9 0-10 16,-5-4 2-16,3-10 8 0,10-5-20 15,14-14 10-15,16-9-21 16,2 0 21-16,5-4 3 16,23-13 11-16,7-3-14 15,0 3-6-15,1 6 6 16,-7 4 7-16,0 7-7 16,0 0-13-16,-2 2 5 15,-6 17 8-15,-5-1 0 16,-11 3-26-16,-5 5-2 15,0 1 25-15,-27 1 6 16,-7-5-4-16,-3 0 5 0,1-7-4 16,3-6 0-16,8-8 3 15,5-2-3 1,7 0 3-16,5-16 0 0,6-5 47 16,2 2 6-16,0 1 35 15,0 2-1-15,0 4-56 16,10 5 21-16,-4-2-31 15,-1 5-4-15,-1 4 28 16,-2 0-48-16,0 0 0 16,0 0-11-16,1 0 3 15,4 1 8-15,0 13 0 16,1 5 1-16,4 3-4 0,-1-2 3 16,0 0 0-1,5-4-1-15,-1-4-1 16,1-5-5-16,1 0 6 0,1-7-23 15,1 0-4-15,2 0 2 16,2-18-11-16,-1-6 4 16,1-4-53-16,-6-2 19 15,3 0-17-15,-2-2 16 16,-2 3 65-16,-1 5 4 16,-3 7-1-16,-6 6 41 15,1 5-14-15,-5 5 49 16,-2 1-62-16,0 0-2 15,0 0-24-15,0 0-9 16,0 0 2-16,0 7 8 16,0 7 19-16,0 2-8 0,0 2 4 15,-2 4-4-15,2-1 30 16,0 1-29-16,0-3-1 16,0 4 2-16,0-2 1 15,0-7-3-15,6 1 0 16,1-5 9-16,-2-3-3 15,1-7-6-15,3 0-49 16,5 0 7-16,3 0 25 16,3-13-4-16,3-11-39 15,-1-2 3-15,-2-4 45 16,-2-1-3-16,-1 3 15 16,-3 2 23-16,-3 5-3 0,0 2 52 15,-1 8-35 1,-6 2 3-16,0 5 38 15,-4 3-56-15,2 1 3 0,-2 0 3 16,0 0-18-16,0 0-8 16,0 0-2-16,0 0-2 15,0 0-13-15,0 11 19 16,0 8-4-16,0 2 1 16,0 7 10-16,0 7-11 15,0 1 0-15,0 2 8 16,-2-6-3-16,2-2-1 15,0-6-4-15,0-9 0 16,0-8-3-16,0-5 3 0,0-2 4 16,0 0-3-1,2 0 48-15,14-20-42 0,4-6-1 16,2-6-6-16,5 0-6 16,2-3 6-16,5 4 0 15,-1 2 1-15,5 4 9 16,-2 4-3-16,-8 7-7 15,-3 4 17-15,-11 6-5 16,-3 4-17-16,-7 0 5 16,-2 0-6-16,-2 14-11 15,0 7 17-15,0 1 0 16,-4 2 1-16,-14 2-1 0,-2 0 0 16,0-4 0-1,0-6 9-15,6-7-18 0,8-4 8 16,2-5 1-16,1 0 25 15,3 0-23-15,-2-10 18 16,0-7-20-16,2 2 0 16,0 1 35-16,0 5-33 15,0-3 26-15,0 7 15 16,0 2-42-16,0 0 33 16,0 3-20-16,0 0-14 15,0 0 16-15,0 0-16 16,0 0 0-16,0 0-3 15,0 0-18-15,0 0 16 16,0 7 4-16,0 11 1 16,0 5-5-16,0 1 6 0,0-1-1 15,0 0 0-15,9-7-17 16,4-6 15-16,7-6-5 16,5-4 7-16,6 0-4 15,-2-14 4-15,0-8-11 16,-7 0 9-16,-6-2-48 15,-1 0 19-15,-4-2-7 16,2-1 23-16,-1 1 4 16,-1 1 11-16,2 4 0 15,-3 6 6-15,-4 4 5 16,-2 7 27-16,-4 2-25 0,2 2-10 16,-2 0-2-1,0 0-1-15,0 0-9 0,0 2 3 16,0 14 0-16,0 2 6 15,0 6 0-15,-2 5 0 16,-2 4 0-16,0 4 0 16,-3 0 0-16,5-6-1 15,2-2 6-15,0-10-8 16,0-6 3-16,0-6 0 16,0-5-13-16,0-2 8 15,7 0 5-15,8-4-3 16,3-12 7-16,-3-2-8 15,3-2-13-15,7-4-17 16,2-2 29-16,2 1-8 0,-5 6 13 16,-2 7 0-1,-6 4 1-15,-5 8-11 0,-2 0 10 16,-5 0 0-16,1 4-15 16,-3 14 22-16,3 4-7 15,-3 0 6-15,0-3 10 16,-2-2-16-16,0-2 0 15,0-1 1-15,0 1 12 16,0-7-5-16,0-2-8 16,0-3 0-16,0-3-7 15,0 0 2-15,0 0 4 16,0-5-7-16,4-13 0 0,10 0-32 16,-1-4 5-16,8-2 17 15,2-4-12-15,8 0 23 16,6 1 6-16,3 3 1 15,0 2-1-15,-5 7 10 16,-6 3 18-16,-6 3 15 16,-9 5-38-16,-6 4 36 15,-1 0-40-15,-5 0 5 16,0 9-16-16,-2 13 29 16,0 2-13-16,0 0-5 15,0-2 17-15,0-3-20 16,0-4 3-16,0-6 0 15,0-2 0-15,0-6 3 16,0-1-3-16,10 0 7 16,5 0 6-16,7 0-9 0,-5-9-4 15,0-3 0-15,-7 1-18 16,0-1 10-16,1-3-1 16,2-2 4-16,1 1-11 15,1 0 14-15,-1 0 2 16,-1 1 0-16,-2 1-6 15,-6 1 12-15,-3 1-6 16,-2 5 0-16,0-4 8 16,0 6 8-16,0-2-16 15,0 2 0-15,0 2-14 0,0-1 20 16,-2 2-6-16,-3 2 0 16,0 0 0-1,-4 0-13-15,3 0 13 0,-3 0 0 16,-2 4-22-16,0 13 19 15,0 4 3-15,1 4 0 16,2 1 3-16,1 4-13 16,3 0 10-16,4 2 0 15,0-4-12-15,0-2 20 16,0-6-8-16,4-4 0 16,7-8 0-16,5-8 0 15,4 0 13-15,4 0-12 16,1-20 21-16,-2-2-12 0,2-5-10 15,0 0 0 1,2-1 8-16,2 1-9 0,0 4 1 16,-2 2 0-16,2 7-3 15,-7 9 14-15,-6 3-11 16,-5 2 0-16,-4 0 1 16,-7 3-12-16,0 15 11 15,0 4 0-15,0-2-7 16,0 1 9-16,-16-1-2 15,1-2 0-15,-6-5 7 16,1-4-6-16,3-6-1 16,3-3 0-16,7 0 16 15,3 0 0-15,4 0-12 16,0-12 6-16,0 0-2 0,0 0 19 16,9 5-25-1,-2 3 1-15,2 1 43 0,-3 3-39 16,3 0-5-16,2 0-2 15,-2 7 6-15,-2 9-8 16,-1 2 2-16,1-1 0 16,0 0-6-16,-1-1 15 15,1-4-9-15,3-2 0 16,0-4 6-16,1-2 1 16,7-4-7-16,7 0 0 15,4-4 7-15,2-14 0 16,0-6-7-16,-2-3 0 15,3 0 7-15,-3-4-12 16,2-2 5-16,4-4 0 16,3 2-6-16,-5 5 13 0,-6 7-7 15,-13 11 0-15,-12 10 5 16,-2 2-24-16,0 0-37 16,-4 5-1-16,-19 16 38 15,-3-1 6-15,-1 1-3 16,4-2-2-16,10-3 8 15,7-1 1-15,6-2-5 16,0 0 14-16,0-3-16 16,17 4 35-16,3-1-16 15,1 6 6-15,-4-1-4 16,-1-5 13-16,-7 0-18 16,-5-4 0-16,-4 0 4 0,0-1 8 15,-9-2 3-15,-26-5 8 16,-10-1-23-16,-13 0 0 15,-9 0-115-15,-4-19-184 16</inkml:trace>
  <inkml:trace contextRef="#ctx0" brushRef="#br0" timeOffset="-68946.75">9932 8811 1074 0,'0'0'106'0,"0"0"-104"16,0 0-4-16,0 0-104 0,0 0-259 16</inkml:trace>
  <inkml:trace contextRef="#ctx0" brushRef="#br0" timeOffset="-66056.05">9201 8785 125 0,'0'0'110'16,"0"0"-70"-16,0 0 41 16,0 0 28-16,0 0-54 15,0 0-24-15,0 0-28 16,0 0-3-16,0 0 29 0,0 2-27 16,0 0 1-16,-2 3-3 15,2 3 0-15,0 4 1 16,0-1 2-16,0-1 10 15,0 0-11-15,0-4-1 16,0-4 12-16,0 0-12 16,2-2 34-16,3 0 65 15,4 0-50-15,0-2-21 16,-3-11-5-16,-1 1-19 16,-3-5-6-16,-2-3 1 15,0-1 0-15,0-2-4 16,0 5 4-16,0 1 0 0,0 8-2 15,0 4-22 1,-9 5 7-16,-4 0 13 0,-3 12-89 16,-6 14-40-16,2-1-171 15</inkml:trace>
  <inkml:trace contextRef="#ctx0" brushRef="#br0" timeOffset="-2813.43">12208 8891 29 0,'0'0'35'16,"0"0"16"-16,0 0-16 15,0 0 24-15,0 0-10 16,0 0-25-16,0 0 50 0,0 0-34 16,0 0-19-1,0 0-15-15,0 0 4 16,-2 0-10-16,2 0 0 0,-4 0 6 15,2-5-5-15,0-2 1 16,-1 0-2-16,1-5 19 16,2 1-13-16,0-1 49 15,0-2 5-15,0 2-14 16,0-2 21-16,0 2-42 16,0 4 6-16,0 1 28 15,0 4-18-15,0 1 10 16,0 0-28-16,0 2-20 15,0 0-4-15,0 0 1 16,0 0-11-16,0 7 9 16,0 20-2-16,0 9 4 0,0 5 18 15,0 10-17 1,-11 3 38-16,-2 3-38 0,-6-1 9 16,0 0-10-16,-1-4 14 15,3-8-14-15,7-4 0 16,3-10 5-16,5-5-9 15,2-8 4-15,0-6-29 16,0-6-47-16,4-5-133 16,11 0 66-16,4-2-111 15</inkml:trace>
  <inkml:trace contextRef="#ctx0" brushRef="#br0" timeOffset="-1583.06">12144 9025 161 0,'0'0'138'16,"0"0"-44"-16,0 0-58 15,0 0 6-15,0 0-9 16,0 0 23-16,49-136-48 16,-22 114-4-16,1 2 25 15,1 1-9-15,6 0-7 16,-4 3 34-16,-2 4-47 15,-6 4 6-15,-4 5-6 16,-6 3-10-16,-4 0 7 16,-7 0 2-16,-2 17-22 15,0 10 23-15,-16 2 5 0,-17 7 2 16,-2 0-7-16,-7 0 10 16,-1-2-10-16,7-8 0 15,5-1 4-15,6-10-3 16,10-2 2-16,3-6-3 15,6-5 0-15,4-2-4 16,-3 0 4-16,1 0 32 16,0 0-25-16,1 0 23 15,0 0-26-15,3-5-2 16,0-2-2-16,0 2 14 16,0-3-14-16,8 1 28 15,-2 4-20-15,1 1 36 0,-1 2-39 16,-3 0-2-1,-3 0-3-15,0 0-10 0,0 0 4 16,0 12 1-16,2 5 5 16,-2 8-13-16,0-1 21 15,2 2-8-15,1-2 0 16,1-2 10-16,3-5-12 16,1 0 2-16,4-7 0 15,1 0 2-15,5-1 8 16,0-9 7-16,4 0 11 15,1 0-22-15,-4 0 22 16,4 0-28-16,-5-11 4 16,1-3 5-16,2 0-3 0,-1-2-6 15,0-2 0-15,-4-1-15 16,-3 2 12 0,-2 1-9-16,-4 3 12 0,-3-1-12 15,-2 2 19-15,0 2-7 16,-2 3 0-16,3-1 1 15,-3 1-16-15,0 2 15 16,0 3 0-16,0-1-11 16,0 3 11-16,0 0-15 15,-9 0 8-15,-2 0 4 16,2 0-6-16,2 0 9 16,1 10 0-16,3 5-18 0,1 0 13 15,0 8 5-15,2-1 0 16,0 2 13-16,0 1-24 15,2 4 11-15,13-5 0 16,6-2 9-16,3-6-7 16,0-6 8-16,1-4 0 15,-5-6-6-15,1 0 36 16,0 0-28-16,0-16-4 16,1-10 22-16,0-6-27 15,0-4-3-15,-1-7 0 16,1-6-5-16,-2 1 4 15,0 2-9-15,-3 2 10 16,-1 9-21-16,-3 7 30 16,-1 4-9-16,-3 7 10 15,-3 5-1-15,2 3 37 0,-4 4-32 16,-4 2-10-16,0 3 3 16,0 0-7-16,0 0-5 15,0 0-17-15,0 4-14 16,-10 14 36-16,-5 9 1 15,-3-1 2-15,1 7 8 16,-4 3-3-16,1 1-8 16,3 0 0-16,-1 2 5 15,5-3 22-15,6-7-27 16,4-5 0-16,3-1 15 0,0-7-5 16,7-2-5-1,9-4-4-15,4-4 7 0,7-6 9 16,4 0-17-1,4 0-43-15,1-12-30 0,-1-11-141 16,-8-2-178 0</inkml:trace>
  <inkml:trace contextRef="#ctx0" brushRef="#br0" timeOffset="-1395.17">12759 8973 664 0,'0'0'238'0,"0"0"-156"16,0 0 11-16,0 0-24 16,0 0-54-16,0 0 9 0,120-16-24 15,-68 10-47-15,-3-1-25 16,0-2-109-16,-4 4 19 16,-5-2-132-16</inkml:trace>
  <inkml:trace contextRef="#ctx0" brushRef="#br0" timeOffset="-183.83">13230 9015 50 0,'0'0'164'0,"0"0"-16"16,0 0-55-16,0 0-17 16,0 0-25-16,0 0-20 0,-36 70 16 15,34-63-31-15,2-2-5 16,-3-1 9-16,1-4-6 15,0 3-12-15,-1-3 4 16,3 0-1-16,-2 0 16 16,2 0-20-16,-2 0-1 15,0 0 31-15,-2 0-17 16,-3 0 39-16,0-12-43 16,0-2-5-16,-1-4 17 15,3 4-22-15,-3 0 0 16,-2 4-5-16,1 1 11 15,1 7-6-15,-2 2 0 16,-1 0-6-16,-1 0-11 16,-5 4 11-16,1 15-1 15,1 3-3-15,-1 4 7 16,3 3 3-16,-2 4 0 0,-1-3 7 16,3 2-2-16,6-6-4 15,0-2-1-15,7-6 0 16,0-6-18-16,0-2 18 15,0-6 0-15,0-2-17 16,4-2-20-16,13 0 12 16,5-14-45-16,2-13-102 15,3-4 6-15,-3-5 120 16,3-1 43-16,-4 4 3 16,-4 5 24-16,-1 3 62 15,-2 10 73-15,-5 7 17 0,0 1-95 16,-4 7-13-16,0 0-32 15,-5 0-30-15,0 0 7 16,1 2-13-16,-3 16 0 16,0 3 7-16,0 3 3 15,0 1 5-15,0-2-15 16,2-3 9-16,2-3-3 16,5 0-6-16,-5-7 0 15,3-2 0-15,0-6-5 16,4-2 5-16,9 0 22 15,7-2-18-15,0-16-8 16,2-6-15-16,0-4 2 16,-3-2 7-16,-2 1-30 0,-3 1 36 15,-8 5-1 1,-6 2 5-16,-2 6 16 0,-1 4-7 16,0 5 2-16,0 5-7 15,-1 1-4-15,-3 0 0 16,0 0-20-16,0 5 20 15,0 15-9-15,0 4 9 16,0 4 0-16,0 2-3 16,0-1 6-16,0-1-3 15,0-7 0-15,0-4 1 16,0-8-15-16,14-4 13 16,5-5 1-16,6 0 33 0,-1-5-20 15,1-9-7 1,0-9-6-16,1-3 8 0,-4-4-18 15,3-5 10-15,-7-1 0 16,-1 0-7-16,0 2-14 16,-9 4 17-16,1 0-11 15,-7 7 15-15,0 0 22 16,-2 3-19-16,0 5 8 16,0 2 3-16,0 3-1 15,0 7 1-15,0 2-14 16,0 1 10-16,-2 0-24 15,-2 0 12-15,-1 4 2 16,1 12-8-16,-2 3 9 16,-2 8-1-16,-1 3 0 15,-1 5 1-15,-4 9 12 0,3 2 1 16,0 3 24-16,2-2 17 16,4-5-49-16,5-6 19 15,0-8-17-15,0-8 6 16,16-6-5-16,9-8-7 15,6-6 17-15,7 0-19 16,2-8-18-16,-3-13-77 16,-8-11-154-16,-10-9-290 15</inkml:trace>
  <inkml:trace contextRef="#ctx0" brushRef="#br0" timeOffset="-34.92">13475 8756 926 0,'0'0'156'0,"0"0"-129"16,0 0-24-16,0 0-6 15,0 0-77-15,0 0-238 16,-21 33-204-16</inkml:trace>
  <inkml:trace contextRef="#ctx0" brushRef="#br0" timeOffset="778.13">12202 9453 111 0,'0'0'120'15,"0"0"-95"-15,0 0 1 16,0 0 76-16,0 0-31 16,0 0 1-16,-91 18-38 15,124-17-28-15,21 1 119 16,17-2-85-16,24 0-35 0,28 0 22 16,31 0-17-1,32-12-6-15,18-4 1 16,12 1 3-16,-15 2 16 0,-20 4-23 15,-19-1 1-15,-23 3 38 16,-13 1-34-16,-12 1 44 16,-18 1 5-16,-21-3-16 15,-11 4 56-15,-18-1-36 16,-13-1-18-16,-10 1 30 16,-14 1-57-16,-5 3 16 15,-4 0-30-15,0 0 13 16,0 0-31-16,0 0-60 15,-17 7-175-15,-6-5-197 16</inkml:trace>
  <inkml:trace contextRef="#ctx0" brushRef="#br0" timeOffset="3087.54">6859 10851 155 0,'0'0'113'0,"0"0"19"15,0 0-91-15,0 0 67 16,0 0-22-16,0 0-28 15,0-12 20-15,-11 9-62 16,-1 3-7-16,-3 0 0 16,-10 0-6-16,-6 10-3 15,-7 15 0-15,-4 3 2 16,2-1 0-16,6 2-2 0,8-5 0 16,9-9-1-1,13-6 1-15,4-4-4 0,0-2-14 16,25-1 18-16,8 2 112 15,7 2-85-15,3 3-25 16,-3 10-2-16,-7 1 5 16,-4 5-8-16,-11 1 3 15,-13-3-15-15,-5 0 9 16,0 2-13-16,-27-3 19 16,-7 1 23-16,-3-6-19 15,-4-3 25-15,5-10-3 16,7-4-7-16,6 0 53 15,2 0-38-15,5-8 1 16,3-2-13-16,7 6-7 16,2 0-15-16,0 3 0 15,4 1-51-15,0 0-44 16,0 0-216-16,19 3-154 0</inkml:trace>
  <inkml:trace contextRef="#ctx0" brushRef="#br0" timeOffset="4883.56">7046 11127 26 0,'0'0'66'0,"0"0"-42"0,0 0-4 16,0 0 51-16,0 0 17 15,0 0-3-15,4 0-38 16,-4 0-22-16,2 0-5 16,-2 0-13-16,2 0 16 15,-2 0-20-15,0 0-3 16,0 0 12-16,0 0-12 16,0 0 22-16,0 0-9 15,0 0-13-15,0 0 37 16,0 0-12-16,0 0 17 15,0 0 18-15,0 0-25 16,0 0 24-16,0-12-58 16,0-2 7-16,0 0 9 15,0 0-14-15,0 2 4 0,0 0 33 16,0 4-38 0,0 4 20-16,-2 4-8 0,0 0-7 15,-2 0-14-15,-7 0-2 16,-1 0 9-16,-3 4 0 15,-3 7 1-15,1 6-2 16,-4 7 1-16,-1 5 0 16,2 4-4-16,0 6 4 15,7 5 0-15,1-1 0 16,8-3-10-16,4-6 9 16,0-10-8-16,0-10-13 15,0-6 14-15,4-8-41 16,12 0 49-16,1-5 23 0,6-22-23 15,0-7-19-15,-6-4-12 16,1 1-28 0,-1 3 49-16,2 1-28 15,-1 3 38-15,-1 9-4 0,1 1 14 16,-3 8 6-16,-5 7 29 16,-6 3-20-16,-2 2 4 15,-2 0-29-15,0 7-22 16,0 16 14-16,0 5-1 15,0 2 9-15,0 5 4 16,-2-4 2-16,2-1 9 16,-2-6-12-16,2-3-3 0,0-7 0 15,0-9 4 1,0-1-8-16,0-4 4 16,0 0 0-16,11-8 66 0,5-16-64 15,1-6-2-15,2-3 0 16,-4 2-44-16,-4-1 39 15,0 3 1-15,0 3 4 16,3 1 52-16,1 7-17 16,-3 6 5-16,-1 6 14 15,-7 3-45-15,-2 3 4 16,2 0-13-16,2 5 0 16,-2 13-16-16,0 3 16 0,-2 8 0 15,1 0 2 1,-1-6 11-16,2 0-6 0,-2-6-7 15,2-3 0-15,2-2 0 16,-2-6 4-16,0-4-4 16,5-2 0-16,3 0 9 15,3-20 23-15,3-11-32 16,-3-1-25-16,-1-1 13 16,-9 1-19-16,-3 6 11 15,0 4 20-15,0 8 11 16,0 4 52-16,2 5-23 15,1 4 3-15,-5 1-3 16,2 0-40-16,1 0-16 16,-1 0 11-16,0 10 5 15,3 5 1-15,-3 6-1 0,4-1 0 16,1-4-2-16,5-2 3 16,3-4-2-16,3-4-13 15,1-1 1-15,6-5 2 16,2 0 11-16,4-5-10 15,0-15 1-15,-4-1-34 16,0-2 32-16,-7 0 1 16,-2 4 10-16,-2 5 0 15,-6 1 0-15,-3 6 0 16,-3 5 36-16,-4 2-29 16,0 0-14-16,0 0-5 15,0 6-39-15,-6 11 51 0,-5 8 0 16,-3 2 4-1,-1-1-6-15,-1 5 15 0,5-4-13 16,5 2 0-16,-1-3 3 16,5-4 6-16,-3-2-9 15,3-8 0-15,2-4-14 16,0-5 25-16,0-3-11 16,0 0 10-16,9-7 4 15,6-11 15-15,4-4-29 16,-2 0-6-16,-1-2-13 15,3-1 7-15,4 2 12 16,2-1 0-16,-3 4 6 16,3 6 18-16,-10 6-16 15,-4 4-7-15,-2 4 8 0,-9 0-9 16,0 0-7-16,0 18-4 16,0 4 11-16,0 2 0 15,0-2 0-15,0-4 0 16,0 3 7-16,-2-6 3 15,-2-1-10-15,1-4 0 16,-2-2 5-16,3-4-6 16,2-2 1-16,0-2-27 15,0 0 11-15,2-12 18 16,17-17-7-16,5-3 5 16,0-1 0-16,1 1 14 0,-1 6-11 15,1 4 7 1,-2 5 66-16,-2 2-63 0,0 5 33 15,-5 6-18-15,-8 1-24 16,-3 3 20-16,-1 0-24 16,-2 12 0-16,-2 11-10 15,0 3 8-15,0-2 2 16,0 1 0-16,0-10-64 16,0-4-13-16,4 1-73 15,8-7-120-15,3-5-50 16,10 0-17-16</inkml:trace>
  <inkml:trace contextRef="#ctx0" brushRef="#br0" timeOffset="5435.78">8304 11105 116 0,'0'0'246'0,"0"0"-10"0,0 0-146 16,0 0-17-16,0 0 24 16,0 0-97-16,39-58-15 15,-47 58 8-15,-10 0 7 16,-3 0 7-16,4 10-7 15,-4 6 3-15,1 1-4 16,5 6 1-16,1-1 0 16,5-2-9-16,7-4 3 15,2-7 4-15,0-4-51 16,0-5 53-16,11 0 43 16,7-14-31-16,5-9 2 15,-2 2 14-15,0-1-27 0,-3 2 50 16,-1 6-1-16,-5 4-1 15,-1 4 16-15,0 2-38 16,-4 4-8-16,4 0-6 16,2 0-4-16,1 13-9 15,-3 13 0-15,0 13 0 16,-4 7-2-16,-7 14 2 16,0 12 0-16,0 7 1 15,-5 3 21-15,-8-4-22 16,-3-9 0-16,0-11 5 15,3-9 6-15,2-10-7 16,0-13-4-16,0-11 0 16,4-5-20-16,0-10 20 0,1 0 30 15,-3-5 24-15,-5-27 33 16,1-10-74-16,1-11 7 16,10-12 1-16,2 0-2 15,0-7-18-15,25-2-1 16,4 2 7-16,4 9-23 15,1 8 16-15,-1 9-28 16,-1 11 2-16,-8 3-91 16,-10 0-14-16,-12 0-185 15</inkml:trace>
  <inkml:trace contextRef="#ctx0" brushRef="#br0" timeOffset="5588.69">7942 10780 924 0,'0'0'84'0,"0"0"-73"15,0 0-11-15,0 0-222 16,0 0-9-16</inkml:trace>
  <inkml:trace contextRef="#ctx0" brushRef="#br0" timeOffset="9359">11334 10826 112 0,'0'0'127'0,"0"0"-72"16,0 0 17-16,0 0 34 15,0 0-17-15,0 0-24 16,0 0-64-16,0 0 3 15,0 8 9-15,0-2 6 16,0 0 7-16,0-1-11 16,0-2-5-16,0-1 5 0,0-2-8 15,0 0-7-15,0 0 31 16,-2 0-26-16,-2 0 64 16,0 0-18-16,-1-12-38 15,-1-2-8-15,-2-2-4 16,4 0-1-16,-2-2 0 15,1 2 8-15,-1-1-8 16,1 8 29-16,2 1-22 16,1 4 40-16,2 2-41 15,-2 2 6-15,0 0-12 16,-5 0-22-16,-1 0 19 16,-10 2 3-16,-2 12 0 15,-2 0-2-15,1 4 2 0,1 0 0 16,5 4 7-16,-1 8 4 15,3 2-11-15,4 4 7 16,2-2-2-16,2 3 0 16,5-1-5-16,0-4 0 15,8 0-5-15,9-3 12 16,3-4-7-16,0-3 3 16,-2-4 2-16,0-6-3 15,2-6-2-15,-2-6 0 16,4 0 31-16,-2-4-27 15,0-12 13-15,-3-2-17 16,0-4 3-16,-1-1-1 0,1 0 6 16,1-3-8-1,-1 0 0-15,2 2 12 0,-4 2-12 16,-1 5 1-16,-4 7-1 16,-3 3 39-16,0 0-34 15,0 3 3-15,-3-1 15 16,-2 2-21-16,-2 3 32 15,0-1-20-15,0 1-13 16,0 0 40-16,0 0-32 16,0 0-9-16,0 0 0 15,0 0 12-15,0 0-12 16,0 0 0-16,0 0 0 16,0 0-5-16,0 0 7 15,0 0-2-15,0 0 0 0,0 0 5 16,0 0-19-16,0 0 14 15,0 0 0-15,0 0-25 16,0 0 28 0,0 0-3-16,0 0 0 0,0 0-14 15,0 0 5-15,0 0-1 16,0 0 10-16,0 0 8 16,0 0 2-16,0 0-6 15,0 0-4-15,0 0 19 16,0 0-35-16,0 0 16 15,0 0 0-15,0 0-23 16,-4 13 26-16,-7 10-3 16,-3 3 0-16,1 4 7 0,-1 4-12 15,6-2 5 1,1 0 0-16,7-4-18 0,0-1 20 16,0-6-2-16,0-5 0 15,15-7-12-15,10-9 12 16,2 0 9-16,0 0-5 15,0-17 7-15,0-5-11 16,2-4-5-16,0-4-18 16,2-4-16-16,-5 1 34 15,-4 1-16-15,-6 3 21 16,-3 2-10-16,-4 6 15 16,1 5-5-16,-2 5 0 15,1 1 4-15,-5 6 4 0,1 0-8 16,-2 4 0-16,-3 0-7 15,0 0 9-15,0 0-4 16,0 0-8-16,0 7-17 16,0 11 25-16,-3 7 2 15,-4 4 0-15,0 0 2 16,3 4 2-16,2-3-4 16,0-4 0-16,2-4 10 15,0-9-24-15,0-7 14 16,0-3 0-16,0-3-4 15,2 0 21-15,7 0-17 16,5 0 14-16,3-16-3 0,3-4-22 16,1-2-1-1,0-4 1-15,0-2-11 16,-6 2 26-16,1 6-4 0,-8 3 12 16,2 8-8-16,-4 4 35 15,-3 3-36-15,-1 2 1 16,-2 0-4-16,2 0-8 15,-2 4 3-15,2 8 2 16,0 5 6-16,0-2-5 16,1 4 2-16,1-2 0 15,1 0-3-15,-1-2 14 16,5-2-11-16,-2-5 0 0,2-4 3 16,2-4 12-1,2 0-3-15,3 0 11 0,4-4-3 16,0-12-2-1,0-8-18-15,5-4 0 0,-4-7 6 16,2 3 13-16,-7 2-16 16,-3 7 13-16,-6 8 45 15,-3 6-55-15,-4 4 25 16,0 5-31-16,0 0-8 16,0 0 3-16,-15 2-11 15,-6 15 16-15,4 2 0 16,5-1-49-16,8-1 23 15,4-3-15-15,0-6-10 16,0 0 35-16,4-1-7 16,8 0 23-16,1 2 0 0,3 0-4 15,1 3 4-15,2 0 0 16,-4 4 1-16,1 0-2 16,-3 2 1-16,1-4 0 15,1 0 0-15,1-4 10 16,3-6-10-16,6-4 36 15,-2 0-25-15,-1 0 42 16,-7-12-52-16,-1-4 8 16,-3-6-6-16,-2-4 15 15,0-6-18-15,2-2 0 16,-2-5 13-16,0 1-17 16,-2 3 4-16,-3 4 0 15,-2 9-4-15,-2 10 10 16,0 5-9-16,0 7 3 0,0 0-9 15,0 0-8-15,0 0 17 16,-4 13-3-16,-5 3-3 16,2 1-48-16,7-3 35 15,0-1-9-15,0 1-5 16,0-2 19-16,11 1 5 16,5-2-6-16,-3 0 11 15,3 0-72-15,-5-1 53 16,0 1-3-16,-4-1 22 15,-5-2-12-15,4 0 16 16,4-4 0-16,3-1 2 16,3 1 3-16,1 1 81 15,1-1-66-15,-5-3-18 16,-3 2 26-16,-4-3-24 16,1 0-4-16,-1 0 3 0,8 0 11 15,4-8-4-15,6-6-10 16,1-4 5-16,4-3-4 15,-4 1 5-15,-2-3-6 16,-2 0 0-16,-5-3-6 16,-5 4 3-16,-5 2 3 15,-4 4 0-15,-2 6-14 16,0 3 14-16,0 7 0 16,-2 0-9-16,-13 0 18 15,-3 0-13-15,3 12 4 0,-4 5 0 16,3 5 14-16,3 2-12 15,3 0-2-15,2 2 0 16,4-1 6-16,4-6-6 16,0 2 0-16,0-7 0 15,9-3-1-15,11-1 9 16,0-3-4-16,5-7 4 16,-3 0 5-16,2 0 1 15,3-14-14-15,-2-8 0 16,0-3-16-16,-6-3-9 15,1 1 25-15,-1 0-8 16,-2 3 17-16,-3 8-9 16,-6 6 0-16,-3 6 5 0,-3 2 48 15,-2 2-53-15,2 0-5 16,0 10 4-16,-2 14 2 16,0 2 5-16,0 2-6 15,0 4 4-15,-6-3 10 16,-1-1-10-16,1-6-4 15,-2-4 0-15,4-9 10 16,2 0-12-16,2-6 2 16,0-3-9-16,0 0-4 15,0-20 13-15,14-7-45 16,3 0-3-16,1 4-26 16,0 4 72-16,-5 6-6 15,0 4 8-15,6 4 6 16,1 2 1-16,-1 3 28 0,6 0-1 15,0 0-33-15,0 12 32 16,-2 4-33-16,0 0 0 16,-5-2-14-16,-7-4 14 15,-1-3-53-15,-6-6-39 16,-4 4-120-16,-10-3-140 16,-7-2 115-16,5-2 119 15</inkml:trace>
  <inkml:trace contextRef="#ctx0" brushRef="#br0" timeOffset="9748.77">13419 10726 387 0,'0'0'300'0,"0"0"-14"16,0 0-173-1,0 0 2-15,0 0-44 0,0 0-53 16,0 0 26 0,45-136-44-16,-45 136-4 0,0 11-21 15,0 14 32-15,0 4-7 16,-3 5 0-16,1 5 7 15,2 1-12-15,0 2 5 16,0 4 0-16,0 0-8 16,0-2 13-16,0-5-10 15,0-11-7-15,0-11-38 16,0-8 45-16,0-9-37 0,0 0 42 16,0-4 8-1,0-20-8-15,-5-6-26 0,-10-5-6 16,-1 3 28-16,5-2-10 15,5 5 14 1,6 2 0-16,0 3 52 0,17 4-47 16,8 4 16-16,2 4-21 15,0 7 19-15,0 2-22 16,-1 3 3-16,2 0-17 16,2 0-31-16,4 3-95 15,-5 8-30-15,4-2-206 16</inkml:trace>
  <inkml:trace contextRef="#ctx0" brushRef="#br0" timeOffset="11548">9288 10022 282 0,'0'0'262'0,"0"0"-86"16,0 0-42-16,0 0 12 15,0 0-98-15,0 0 16 16,48-44-47 0,-48 44-9-16,0 0-16 0,0 19-6 15,0 16 14-15,-3 7 22 16,-10 11-15-16,-8 5 11 16,0 6-11-16,-6 1-1 15,2-2 1-15,0-8-1 16,5-11-6-16,7-10 0 15,4-15 10-15,5-6-12 16,4-9 2-16,0-4-27 16,0 0 20-16,0-19 7 0,0-18-64 15,15-9 7-15,10-7-25 16,2-5 22-16,2-5 52 16,0 1 8-16,0 3 15 15,0 4 15-15,0 9 3 16,-5 6 39-16,-4 14-41 15,-9 9 28-15,-4 8-6 16,-5 9-26-16,1 0 6 16,-3 0-33-16,2 2-11 15,0 25 9-15,4 14 4 16,1 11 1-16,5 10 0 16,-2 5 8-16,4 1 1 15,-1-4-12-15,-2-8 0 16,-1-7-2-16,-6-17-8 0,2-9 6 15,-3-11-59-15,-3-8-69 16,0-4-21-16,0-5-102 16</inkml:trace>
  <inkml:trace contextRef="#ctx0" brushRef="#br0" timeOffset="11954.53">9143 10256 255 0,'0'0'617'0,"0"0"-450"15,0 0-112-15,0 0-25 16,0 0 12-16,0 0-36 16,92 5 82-16,-26-5-63 15,6 0-9-15,-3-8-27 0,-6-14 11 16,-8-4-56 0,-5-1 13-16,-13-2-55 0,-5-3 16 15,-8-1 41-15,-11 4-36 16,-4-2 77-16,-7 4 2 15,3 2 19-15,-2 6 28 16,-1 5-24-16,0 5 28 16,-2 5 9-16,0 4-40 15,0 0 37-15,0 0-21 16,0 0-31-16,0 0 18 0,0 8-25 16,0 23 0-1,-4 18 31-15,-15 13-29 0,-5 14 23 16,-3 11-25-16,-4 5 3 15,-1 2-4-15,5-6 1 16,10-11-11-16,5-15-45 16,12-20-116-16,0-24-49 15,17-18-181-15,16-11-15 16</inkml:trace>
  <inkml:trace contextRef="#ctx0" brushRef="#br0" timeOffset="12402.27">10122 10108 676 0,'0'0'239'0,"0"0"-106"16,0 0-38-16,0 0-62 15,0 0-27 1,0 0-11-16,14-18 11 0,-12 20-6 16,-2 7 0-16,0-2 8 15,0 2-8-15,2 2 0 16,-2-1 1-16,2-4-2 15,0 0 6-15,-2-4-5 16,5-2 0-16,-3 0 10 16,3 0 13-16,4-5-8 15,-3-11-10-15,1-2-4 16,-5 1-1-16,-2 5-1 16,0 0-2-16,0 2-32 15,0 3 29-15,-2 0-6 16,-11 7 12-16,-8 0-2 0,-8 0 9 15,-4 18-7-15,-7 14 7 16,-1 10-2-16,6 7 40 16,10 5-30-16,10 2-5 15,15-6 8-15,6-6 0 16,44-12-18-16,21-13 44 16,20-19-26-16,15 0 32 15,-2-14-50-15,-4-17-16 16,-13-8 8-16,-17-7-135 15,-24 0-109-15,-19 2-322 16</inkml:trace>
  <inkml:trace contextRef="#ctx0" brushRef="#br0" timeOffset="13108.87">8689 10767 402 0,'0'0'196'0,"0"0"-9"15,0 0-66-15,0 0-33 16,0 0-42-16,0 0-20 0,136-45 30 15,-88 87-52-15,-2 22 3 16,-11 29 10-16,-22 15-11 16,-13 16-6-16,-40 8 0 15,-31 1 7-15,-20-8-20 16,-17-16-25-16,-14-10-71 16,-9-19-78-16,-17-24-337 15</inkml:trace>
  <inkml:trace contextRef="#ctx0" brushRef="#br0" timeOffset="13808.53">6371 10868 28 0,'0'0'166'0,"0"0"-16"15,0 0 7-15,0 0-32 16,0 0-3-16,0 0 11 15,104-86-46-15,-97 82 25 16,-4 0-58-16,-3 4-22 16,0 0-29-16,0 0-3 15,-6 0-25-15,-15 22 12 16,-11 14 13-16,-6 14 53 16,2 16-53-16,3 15 2 15,10 15 9-15,19 12-1 16,4 5-10-16,14-3 0 0,32-11 7 15,19-18-26-15,26-19-6 16,27-21-75-16,21-22 12 16,19-19-237-16</inkml:trace>
  <inkml:trace contextRef="#ctx0" brushRef="#br0" timeOffset="14547.2">11172 10728 123 0,'0'0'209'0,"0"0"-92"15,0 0-29-15,0 0-18 16,0 0-31-16,0 0 21 15,-13-27-7-15,8 27-48 16,-4 0 25-16,-4 0-7 16,-9 5-1-16,-10 15 47 15,-5 12-38-15,-10 12-2 16,0 18 18-16,2 14-32 16,14 11 33-16,11 5-21 15,15 4-26-15,5 0 20 16,23-11-21-16,31-7 0 0,28-20-3 15,23-21-87-15,30-14 22 16,24-19-194-16,16-4-262 16</inkml:trace>
  <inkml:trace contextRef="#ctx0" brushRef="#br0" timeOffset="15211.95">13729 10583 160 0,'0'0'139'0,"0"0"2"0,0 0-67 16,0 0-21-16,0 0 15 15,0 0-18-15,211 120-20 16,-170-39 15-16,-21 15-45 15,-20 10 9-15,-36 5 39 16,-31-1-46-16,-11-7 12 16,5-12-14-16,6-14-9 15,18-19-60-15,13-25-154 16,20-22-211-16</inkml:trace>
  <inkml:trace contextRef="#ctx0" brushRef="#br0" timeOffset="40018.25">6861 13101 61 0,'0'-7'120'15,"0"2"33"-15,0-2-35 16,2 0-53-16,0 4-9 16,0-1-31-16,-2 2 64 15,0-2-29-15,0 0 1 16,0 1 46-16,0 3-53 15,0 0 18-15,0 0-19 16,0 0-32-16,0 0 45 0,0 0-36 16,0-3-2-16,0 3 36 15,0 0-56-15,0 0 28 16,0 0-9-16,0 0-26 16,0 0 31-16,0 0-32 15,0 0 0-15,0 0-15 16,0 3 11-16,0 17 1 15,-6 19 1-15,-5 13 2 16,-1 11-7-16,-1 5 7 16,-1 4 0-16,4-4-7 15,-3-4 18-15,3-10-11 16,4-16 0-16,-1-12-17 16,7-14 14-16,-2-5-48 0,2-7-32 15,0 0 17 1,0 0-66-16,9-21-19 0,9-14-437 15</inkml:trace>
  <inkml:trace contextRef="#ctx0" brushRef="#br0" timeOffset="40253.22">6769 13168 445 0,'0'0'205'15,"0"0"-141"-15,0 0 63 0,0 0-33 16,0 0-61 0,0 0 17-16,19-139-43 0,12 106 13 15,2 5-20-15,3-1 0 16,-3 10 5-16,-2 7-5 16,-4 9-71-16,-4 3-66 15,-6 8-264-15,-13 23-37 16</inkml:trace>
  <inkml:trace contextRef="#ctx0" brushRef="#br0" timeOffset="40432.16">6709 13411 306 0,'0'0'349'16,"0"0"-197"-16,0 0 20 15,0 0-77-15,0 0-9 0,0 0-58 16,42-19-19-16,-13 6-18 15,2-3 1-15,1-1-89 16,6-3-67-16,2 5-166 16,0 2-168-16</inkml:trace>
  <inkml:trace contextRef="#ctx0" brushRef="#br0" timeOffset="41684.96">7075 13450 99 0,'0'0'211'0,"0"0"-69"16,0 0-23-16,0 0-62 0,0 0-29 16,0 0 32-1,-18 26-9-15,29-26 84 16,7 0-47-16,2-3-27 0,0-8-16 16,2-4-42-16,3-2 13 15,-3 0-16-15,3 1 5 16,-8-2 1-16,1 4-5 15,-5 0-1-15,-3 2 0 16,-6 2-23-16,-4 0 21 16,0 2-8-16,0-1-28 15,-4 2 30-15,-12 3 8 16,-1 0 0-16,-2 4 0 16,1 0-2-16,-1 0-4 0,0 6 6 15,2 8 0-15,1 2 6 16,3 7 0-16,4 2-2 15,0 5 2-15,5 4 5 16,4 0 5-16,0-2 0 16,0-2-16-16,0-6 24 15,8-4-24-15,15-6 0 16,4-7 22-16,6-7-3 16,3 0-6-16,3-4-6 15,4-22-2-15,1-6 13 16,-3-1-12-16,-3-1-6 15,-9 2 0-15,-2 4 9 0,-6 2-14 16,-5 5 5 0,-3 7 0-16,-3 1-4 0,-6 6 10 15,-4 4-6-15,0 3 0 16,0 0-36-16,0 0 21 16,0 0-26-16,-14 0 30 15,-3 0-9-15,-3 2 20 16,-1 12 0-16,4 2 0 15,-1 4-5-15,5 2-6 16,4-1 11-16,4 4 0 16,5-3-21-16,0 1 21 15,10-6 0-15,14 1 1 16,4-7 3-16,7-4 20 16,0-7-24-16,1 0 2 15,-5-4-9-15,-2-16 7 0,0-4-1 16,-4-4 1-16,-2 0-18 15,2 0 4-15,0 3 6 16,-5 4 8-16,-5 1-6 16,1 6 10-16,-5 1-4 15,-2 4 0-15,-2 2 8 16,-3 4 3-16,-1 3-11 16,-3 0 3-16,0 0-17 15,0 0 2-15,0 5 10 16,0 9 2-16,0 3 1 0,0-1 27 15,-5-5-28 1,3-2 0-16,0-3 5 0,2-4 4 16,0 0-9-1,0-2 9-15,0 0-5 0,0 0 52 16,0 0-23-16,0 0-7 16,0-8 9-16,6-12-22 15,10-5-13-15,2-3 0 16,2 1 5-16,-5 3 1 15,-8 7-6-15,-3 8 0 16,-4 2 17-16,0 7-10 16,0 0-14-16,0 0 3 15,-17 0 4-15,-4 0-11 16,2 0 11-16,1 3 0 16,2 6-11-16,5-1 17 0,0 5-6 15,1 1 0-15,6 1 3 16,0 6-19-16,4 1 16 15,0-2 0-15,0 4-17 16,2 0 3-16,21 2 14 16,6 0-3-16,0-3 8 15,-3-9 0-15,-8-5-5 16,-11-5 0-16,-7-4-10 16,0 2 10-16,-5-2 0 15,-24 5 35-15,-9-2-21 16,-8 6 13-16,1-2-27 15,7 1 0-15,5 0-13 0,8 0-21 16,7-1-98-16,11-6-146 16,7-1-412-16</inkml:trace>
  <inkml:trace contextRef="#ctx0" brushRef="#br0" timeOffset="41820.88">8250 13462 1036 0,'0'0'229'0,"0"0"-198"16,0 0-2-16,0 0-29 16,0 0-37-16,0 0-155 15,-25-19-329-15</inkml:trace>
  <inkml:trace contextRef="#ctx0" brushRef="#br0" timeOffset="43111">8234 13189 260 0,'0'0'315'0,"0"0"-274"16,0 0-41-16,0 0-11 0,0 0 11 16,0 0 1-1,14 28 17-15,-12-24-18 0,-2-4 0 16,0 0 33-16,0 0 49 15,0-9 38-15,0-7-81 16,0 0 8-16,0 4 26 16,0 3-73-16,-4 2 8 15,-4 5-16-15,-1 2-6 16,-1 0-42-16,-2 22-76 16,3 9-60-16,5 0-144 15</inkml:trace>
  <inkml:trace contextRef="#ctx0" brushRef="#br0" timeOffset="43489.78">8283 13439 157 0,'0'0'124'16,"0"0"-3"-16,0 0 3 15,0 0 3-15,0 0-81 16,0 0 0-16,0-21-46 16,0 21-21-16,-2 15 1 15,2 7 27-15,0 2-7 16,0-6 0-16,0-7-17 16,0-2 14-16,2-6 1 15,2-3 4-15,3 0 59 16,-1-12-25-16,0-11-6 0,-6 0-4 15,0 2-17-15,0 3 5 16,0 6-3-16,-12 5-11 16,-3 2 4-16,-1 5-3 15,1 0 1-15,3 0-2 16,8 5-21-16,4 9 12 16,0 5-59-16,8-3-41 15,21-2-198-15</inkml:trace>
  <inkml:trace contextRef="#ctx0" brushRef="#br0" timeOffset="52656.59">10138 13075 0 0,'0'0'54'16,"0"0"-54"-16,0 0 14 15,0 0-7-15,0 0 4 16,0 0 9-16,0 0-20 15,0-15-28-15,0 15-40 16</inkml:trace>
  <inkml:trace contextRef="#ctx0" brushRef="#br0" timeOffset="52765.53">10138 13075 0 0,'0'-5'17'0,"0"5"-17"16,0 0-17-16</inkml:trace>
  <inkml:trace contextRef="#ctx0" brushRef="#br0" timeOffset="56096.58">10071 13070 36 0,'0'0'14'0,"0"0"-7"0,0 0-4 16,0 0-2-16,0 0 20 15,0 0 19-15,29-41 67 16,-22 26-45-16,-1 1 43 15,-2-1-46-15,1 4 26 16,-2-1-40-16,-1 1 8 16,0 4 0-16,-2 0 4 15,0 2 55-15,0 0-53 16,0 1-27-16,0 4 50 16,0 0-68-16,0 0 8 15,0 0-22-15,0 0-35 16,0 16 34-16,-20 21-4 15,-5 11 5-15,-6 8 3 16,-3 11 6-16,-1 0-9 16,2 2 0-16,-1-6 6 0,5-8-6 15,5-13 0-15,5-16 0 16,6-10-6-16,7-12 19 16,4-4-13-16,-4 0 0 15,2 0 0-15,-4 0 27 16,-1-10-27-16,-1-4-10 15,6-1-2-15,4 0-7 16,0-2 13-16,0-2 5 16,16 3 1-16,1 4 49 15,-1 4-20-15,-3 3 8 16,3 5-24-16,0 0-4 0,4 5-9 16,2 16 0-16,3 6 2 15,1-3-2 1,1 0 0-16,0-7 0 0,-7-5-7 15,-3-4 16-15,0-8-9 16,-5 0 6-16,2 0 1 16,1-11 12-16,2-12-19 15,0-6 0-15,1-3 0 16,-2-2-25-16,-1 0 22 16,-4-4 3-16,-1-3 0 15,-4 1-11-15,-4 0 19 16,3 2-8-16,-3 3 31 15,0 2-25-15,2 3 16 16,4 4 4-16,-4 2-25 0,0 4 53 16,1 2-52-16,-3 2 7 15,-2 5-3-15,2 4 15 16,-2 4-21-16,0 3 0 16,0 0 8-16,0 0-10 15,0 0 2-15,0 0 0 16,0 0 0-16,0 0-1 15,0 0 1-15,0 0 0 16,0 0 2-16,0 0-8 16,0 0 6-16,0 0 0 15,0 0-5-15,0 0-8 16,0 0 10-16,0 0 0 0,0 0 3 16,-2 0 0-16,-9 0 3 15,-1-1-3-15,-1-2 0 16,5 2-4-16,1 1 4 15,0 0 0-15,0 0 2 16,1 0-5-16,-5 0 3 16,-3 0 0-16,-1 0-5 15,-1 0 8-15,3 10-7 16,-1 2 4-16,3 6 0 16,-3 8-20-16,1 8 20 15,5 6 0-15,2 1-5 16,6 0 3-16,0-3-8 15,0 1 5-15,14-9 5 16,9-4 9-16,4-5-5 16,1-7-4-16,4-3 0 0,6-6 10 15,-1-5-10-15,5 0 0 16,-1 0 15-16,-3-5-13 16,-5-11-2-16,-4-5 0 15,-2 3-4-15,-5-2 6 16,-2 3-4-16,-4 0 2 15,-5 8 0-15,-5 0-2 16,0 6 11-16,-4 0-9 16,-2 3 0-16,0 0 18 15,0-2-11-15,0 2-7 0,0-3 1 16,0-2 2 0,0 1-1-16,0 1-2 0,0-2 0 15,0 3 0-15,-2 2-14 16,-2 0 14-16,-4 0-3 15,-1 0-11-15,-2 0 14 16,-5 0 0-16,0 12-1 16,1 4 4-16,2 2-18 15,-1 5 15-15,6 5 0 16,-1 3-18-16,6 1 22 16,3 2-4-16,0-3 0 15,3-7-4-15,16-4-19 16,8-11 21-16,4-4 2 15,3-5 33-15,3 0-20 16,0-17-13-16,-2-9 0 0,-1-8-18 16,-5-3 8-16,-2-8-8 15,-8-1 12-15,4 2-15 16,-7-2 22-16,-6 4-1 16,1 2 9-16,-1 6-7 15,-4 6 42-15,1 10-41 16,-5 6 0-16,0 5 35 15,-2 6-27-15,0-1-3 16,0 2-8-16,0 0 5 16,0 0-12-16,0 0 7 15,0 0 0-15,0 0-23 16,0 8 23-16,-6 22 0 0,-3 10 0 16,-1 6 3-16,2 7-9 15,1 3 6-15,3-5 0 16,0-4-2-16,-2-8 10 15,4-5-8-15,-2-7 0 16,-3-10 7-16,5-3-4 16,-2-11-3-16,4-1 0 15,0-2-1-15,0 0 22 16,0 0-21-16,0-16 0 16,6-8-8-16,13-1-8 15,4 6 8-15,6 1 8 16,0 6-16-16,3 5 13 15,-8 7 3-15,-1 0 0 16,-6 0 7-16,-5 9-23 16,-8 6 16-16,-4 8 0 0,0-1-8 15,-20 4 3-15,-7-2 5 16,-4-2 0-16,0-3 7 16,5-8-9-16,1-3 2 15,5-6 0-15,5-2 0 16,1 0 17-16,7-2-9 15,1-12 8-15,3-3-10 16,3 2 23-16,0 3-27 16,0 2-2-16,0 1 27 15,0 6-15-15,0 1-8 0,0 2 4 16,0 0-1-16,0 0 9 16,0 0-16-16,0 0 0 15,0 0-8-15,0 0-9 16,5 10 17-16,-1 8 0 15,3 5 2-15,3-4-1 16,0 0-1-16,3-6 0 16,1-3 0-16,3-6-3 15,3-4 3-15,10 0 0 16,3-7 9-16,0-13-23 16,5-6 14-16,-3-6-5 15,0 6 2-15,-4-6-42 16,-7 9 43-16,-6 0 2 15,-5 8 0-15,-1 2 0 16,-6 3 1-16,-4 5-1 0,2 1 0 16,-4 1 2-16,0 2-2 15,0 1 0-15,0 0 0 16,0 0-10-16,0 0 10 16,0 0-2-16,-6 0-7 15,-5 9 9-15,-5 9-7 16,5 5 7-16,3 5 0 15,2 0-9-15,6-2 9 16,0-3 0-16,0-3-1 16,14-8 6-16,6-9-5 15,4-3 0-15,3 0 4 16,2-8 10-16,0-10-9 0,3-6-5 16,-3-2 0-16,0-5-42 15,-3-1 35-15,1-3-13 16,-5-5-33-16,-4-1 47 15,-4-5-47-15,-5-4 48 16,-5 2-7-16,-2 4 14 16,2 12-2-16,-4 10 5 15,0 10 9-15,3 4 49 16,-3 4-48-16,0 4 17 16,0 0-25-16,0 0 6 15,0 0-23-15,0 0 10 16,0 0 0-16,0 7-12 15,-5 16 14-15,-5 3-2 16,-4 3 0-16,3 0 7 16,0 3-11-16,-1-1 4 0,-1 2 0 15,-1 2 4-15,6 2 6 16,1 2-10-16,7-4 1 16,0-1 17-16,0-1-11 15,5-5-7-15,10-2 0 16,5-6-4-16,5-6 4 15,-3-4 0-15,5-8 7 16,1-2 12-16,4 0-38 16,2-5 13-16,1-16-49 15,-4-2-20-15,-6-8-135 0,-18-3-25 16,-7-5-16-16,-7 1-254 16</inkml:trace>
  <inkml:trace contextRef="#ctx0" brushRef="#br0" timeOffset="56263.66">11431 13198 150 0,'0'0'195'16,"0"0"-43"-16,0 0-40 16,0 0 62-16,0 0 20 15,0 0-114-15,84-22-12 16,-51 14-46-16,-4-1-11 16,-6 2-17-16,-5 0 6 15,-7 0-93-15,-7-1-8 16,-4-1-204-16,-6-8-198 0</inkml:trace>
  <inkml:trace contextRef="#ctx0" brushRef="#br0" timeOffset="56420.12">11197 13075 35 0,'0'0'786'16,"0"0"-604"-16,0 0-106 15,0 0 38-15,0 0-98 16,0 0-16-16,-23 0-14 15,44 12 13-15,8 5-68 16,6-5-157-16,17-7-258 16</inkml:trace>
  <inkml:trace contextRef="#ctx0" brushRef="#br0" timeOffset="57057.99">12547 12951 124 0,'0'0'158'0,"0"0"-96"0,0 0-13 16,0 0 33 0,0 0 23-16,0 0-56 0,-11-63-25 15,11 56 46-15,0 2 1 16,0-2 43-16,0 3-26 15,0-2-9-15,0 5 34 16,0-2-75-16,0 2 1 16,0 1-12-16,0 0-22 15,0 0-10-15,0 25 5 16,-16 28 0-16,-10 24-3 16,-8 18 22-16,-4 11-19 15,-6 5 0-15,-1 1 4 16,1-4-7-16,6-9 3 15,9-11-3-15,13-20-19 16,14-20-118-16,2-20-46 0,20-22-184 16,22-6-152-16</inkml:trace>
  <inkml:trace contextRef="#ctx0" brushRef="#br0" timeOffset="58595.46">13047 13055 150 0,'0'0'124'16,"0"0"-124"-16,0 0-26 15,0 0 21-15,0 0 0 16,0 0 5-16,0 0 159 15,0 0 46-15,2 0-8 16,-2-5-67-16,2 1-67 16,-2 4 45-16,0 0-90 15,0 0-9-15,0 0-9 16,0 0-18-16,0 0 11 16,0 18 6-16,0 2 1 15,0 0 1-15,0 0 3 16,0-4-4-16,0-4 0 15,0-5 8-15,-2-2-13 16,2-3 5-16,-4-2 0 16,4 0 1-16,-2 0 6 0,2 0-7 15,-3 0 23-15,0-4-11 16,3 1 11-16,0-4-15 16,0 3-5-16,0 1 25 15,0-2-18-15,0 3 7 16,0-3 2-16,0 2-16 15,0-1 30-15,0 2-32 16,0 2 6-16,0 0-3 16,0 0-2-16,0 0-3 15,0 0 1-15,0 0-6 0,0 0-14 16,0 0 20-16,0 0 0 16,0 0-6-16,0 0 12 15,0 0-6-15,0 0 0 16,0 0 6-16,0 0-5 15,0 0-1-15,0 0-3 16,0-2-17-16,-6-7 2 16,-1-3 15-16,-3-2-1 15,2-3 3-15,0 2-8 16,1 0 9-16,5 4 0 16,-2-1-1-16,4 4 9 15,0 5-8-15,-3-1 4 16,3 2 5-16,0-1 5 0,0 3-14 15,0 0 0 1,0 0-17-16,0 0 10 0,0 0 2 16,0 0-3-16,0 11 2 15,-4 5-5-15,1 3 11 16,-1 6 0-16,-5 5-3 16,-2 5 6-16,-3 6-3 15,-1-1 0-15,6 0 6 16,4-3-16-16,5-5 10 15,0-2 0-15,0-6-12 16,10-6 29-16,11-12-17 16,9-6 0-16,3 0 5 15,5-22-5-15,-2-11-7 16,-3-6 7-16,-4-5-20 0,-4-1 28 16,-1-2-8-16,-2-3 0 15,-1-1 4-15,-4 10 10 16,-5 6-11-16,-6 12 4 15,-4 14 30-15,-2 3-32 16,0 6 28-16,0 0-33 16,0 0-1-16,-8 6-14 15,-8 16 15-15,1 3 0 16,1-2-5-16,9 0-8 16,5 0 8-16,0-3-18 15,0 0-8-15,5-2 20 16,13-6-37-16,-1-1 1 15,4 1 29-15,-3-4-22 16,-3-3 40-16,-3 0 0 16,-4-3 8-16,-3 1-3 0,-3 6 5 15,4 0 4-15,0 5 26 16,-2 2-37-16,2 0 36 16,-1 2-21-16,1-1-14 15,-2-3 19-15,6-5-18 16,-4-2-5-16,7-5 12 15,8-2 0-15,1 0 2 16,5 0-14-16,-1-6 9 16,3-8-3-16,-2-3-5 15,0-5-1-15,0-4 0 16,0 0-3-16,-5 3 3 0,-5 3 0 16,-1-1 3-16,-5 7 1 15,-2 4-4-15,-4 0 0 16,0 4-5-16,-3-3 7 15,-2 4-10-15,0-1 8 16,0 0 0-16,0 2-20 16,0-1 23-16,-12 0-3 15,-1 5 0-15,0 0-19 16,-3 0 19-16,3 0 0 16,-1 10 0-16,1 4-10 15,-3 10 11-15,3 3-1 16,1 4 23-16,10 5-16 0,2-1 9 15,0-3-16 1,21-6 4-16,10-6 6 0,2-8-5 16,0-10-5-16,1-2 0 15,4-2-52-15,0-21-46 16,4-7-68-16,1-3-257 16</inkml:trace>
  <inkml:trace contextRef="#ctx0" brushRef="#br0" timeOffset="59906.13">14123 13084 125 0,'0'0'253'0,"0"0"-58"16,0 0-25-16,0 0-54 16,0 0-58-16,0 0-39 15,74-2-9-15,-74 14 9 16,0 2 1-16,0-1-11 0,0-1 43 16,0 3-47-16,0-7 3 15,0 4 5-15,-7-4 1 16,0 0-2-16,-1 1-12 15,1-8 5-15,3 1 6 16,-1 0-1-16,0-2-10 16,-3 0 1-16,-3 0 9 15,1 0-20-15,0-5 7 16,3-8-1-16,3 1-16 16,-4-4 25-16,6 2-5 15,0 0 8-15,0 4-4 16,0 4 35-16,2 6-11 15,0 0-25-15,-2 0 1 0,-5 0-4 16,-9 6-6 0,-1 16-1-16,-8 6 14 0,0 4-13 15,3 2 6-15,0 2 0 16,2 0-5-16,7-4 13 16,1-3-8-16,10-9 0 15,2-6 4-15,0-12-1 16,18-2-3-16,15-7 0 15,9-27-12-15,4-12-11 16,-2-10 16-16,-5-9 5 16,-2-2 4-16,-8-2 1 15,-5-1 5-15,-4 12-8 0,1 12 56 16,-6 12-48-16,-4 15 28 16,-4 7-11-16,-3 7-23 15,-2 3 26-15,-2 2-28 16,0 0-7-16,0 0-7 15,0 14 8-15,0 9 6 16,0 5 0-16,-4 2 2 16,-2 5-2-16,-4 8 0 15,1 4 0-15,-1-1-5 16,-2 5 12-16,1-3-7 16,2-8 0-16,2-3 5 15,3-9-7-15,4-7 2 16,0-2 0-16,0-7-11 0,0-4 11 15,2-6-12 1,16-2 9-16,11 0 3 0,2-16-18 16,0-9 18-16,-4 0-21 15,-4-3 16-15,-4-1-20 16,-3 0 23-16,-1-4-1 16,1 5 3-16,0 1-12 15,-3 4 12-15,-2 7 0 16,-2 6-6-16,-4 4 17 15,-3 3-11-15,-2 3 15 16,0 0-7-16,0 0-16 16,0 0 2-16,0 15 6 15,0 7-8-15,-5 4 16 16,3 1-8-16,2-4 0 0,0 0 4 16,0-8-8-16,0-2 4 15,0-10 0-15,14-3 2 16,3 0 16-16,3-3-18 15,7-20 0-15,-4-9 13 16,2-4-9-16,-2-5-4 16,-2 0 0-16,3 1-3 15,-4 2 11-15,-2 2-8 16,0 6 0-16,-5-2 3 16,-2 6-1-16,-6 5 12 15,-3 7-13-15,-2 6 20 16,0 6-10-16,0 2-9 15,0 0-2-15,0 0 4 16,0 0-23-16,0 0 19 16,0 0 0-16,0 4-4 0,-7 16 0 15,1 6 4-15,-3 11 0 16,0 7 7-16,0 6 14 16,2 2-17-16,-1 0 3 15,3-3 6-15,1-8 1 16,4-3-10-16,0-8-3 15,0-6 8-15,2-3 4 16,13-8-7-16,6-4-6 16,3-8 3-16,5-1 2 15,9 0-10-15,2-18-4 0,5-8-57 16,-5-6 52 0,-11-4-44-16,-7 0 9 0,-13 7 37 15,-9 0-29-15,0 9 12 16,-18 3-60-16,-16 10-107 15,-12 2-55-15,-10 0-209 16</inkml:trace>
  <inkml:trace contextRef="#ctx0" brushRef="#br0" timeOffset="60053.05">14580 12997 698 0,'0'0'260'15,"0"0"-160"-15,0 0-32 16,0 0-43-16,0 0-19 15,0 0-12-15,237-92-6 16,-235 91-106-16,-2-6-144 0,0-7-416 16</inkml:trace>
  <inkml:trace contextRef="#ctx0" brushRef="#br0" timeOffset="60184.07">14409 12758 791 0,'0'0'251'0,"0"0"-206"16,0 0-45-16,0 0-14 16,0 0-170-16,0 0-554 15</inkml:trace>
  <inkml:trace contextRef="#ctx0" brushRef="#br0" timeOffset="62362.08">15523 12874 320 0,'0'0'300'0,"0"0"-82"15,0 0-114-15,0 0 8 16,0 0-64-16,0 0-22 16,23-27-26-16,-23 27 0 15,2 0-2-15,-2 0 2 16,2 8 0-16,0 6 17 15,0 0-15-15,-2 4 5 16,2 3 2-16,-2-4 5 16,0 0-14-16,0-5 0 0,0-4 5 15,0-2-1-15,0-4-4 16,0-2 0-16,0 0 4 16,0 0 10-16,0 0-5 15,0-4-5-15,0-12 1 16,0-4-1-16,0-1-4 15,0 2 0-15,0 3-3 16,-2 0 1-16,0 3 2 16,-2 5 0-16,4 4 4 15,-2 3 12-15,2 1-16 0,-5 0-3 16,-1 0-4-16,-6 0-5 16,-1 5 11-16,-3 13 1 15,5 3 0-15,-2 7 4 16,1 8 5-16,4 7-9 15,4 3 12-15,4 1 3 16,0-4-10-16,0-5-5 16,15-11 0-16,7-8 3 15,9-14 9-15,7-5-12 16,5-4 0-16,5-25 9 16,4-15-20-16,-3-11-5 15,-5 1-23-15,-8 3 35 16,-9 14-22-16,-2 9 26 15,-5 8 0-15,-1 6-2 16,-3 6-3-16,-3 6 5 0,-1 2 0 16,-5 0-20-16,-3 0 18 15,-4 0 2-15,0 7 13 16,0 6-6-16,0 0 19 16,0 1-18-16,0 0-7 15,0 0 21-15,-2-3-18 16,0-2-4-16,2-4 0 15,-3-3 13-15,3 0-16 16,0-2 3-16,0 0 0 16,0 0 4-16,0 0 9 15,-2 0-11-15,2 0 2 16,-4-2 7-16,-1-14-22 0,-2 0-6 16,-1-3 17-16,1 4-17 15,0 3 16-15,2 3 1 16,1 6 0-16,2 1 5 15,-2 2-10-15,-1 0 5 16,-3 0 0-16,-4 4-10 16,-1 14 14-16,-3 8-4 15,-1 8 0-15,-2 6 3 16,3 0-4-16,3-4 1 16,5-10 0-16,1-8-11 15,7-8 17-15,0-6-6 16,0-4 0-16,0 0 3 15,0 0 5-15,0-6-8 0,20-17-6 16,2-6-4 0,5 0 1-16,-2 3 9 0,-2 5 0 15,-2 7 2-15,-1 8-3 16,-2 6 1-16,0 0 0 16,-3 12-6-16,5 17 20 15,-1 10-14-15,-2-3 3 16,3-7 4-16,-5-10 10 15,-1-12-17-15,-3-4 0 16,-5-3 41-16,0 0-39 16,-4 0 33-16,0-10-1 15,2-12-31-15,3-7 13 0,1-8-16 16,0-3-3 0,-2-4-10-16,-1 3 0 0,1 2 13 15,1 4 0 1,4 5 2-16,-2 4 13 0,0 4-14 15,2 5 6-15,-4 5 8 16,-3 5-4-16,-4 3-11 16,0 4 0-16,0 0-10 15,0 0-2-15,0 6-34 16,-8 13 30-16,1 2 14 16,5 2-43-16,2 0 36 15,0 3 9-15,2 2 0 16,15 4-6-16,4 1 6 15,-4-1 0-15,-1-6-6 16,-3-6 23-16,-1-8-10 0,3-8 9 16,3-4-11-16,7-2 36 15,2-19-41-15,-4-4 0 16,-2-1-3-16,-1 2-86 16,-2 4-88-16,2-1-177 15</inkml:trace>
  <inkml:trace contextRef="#ctx0" brushRef="#br0" timeOffset="62966.52">16592 12888 219 0,'0'0'218'16,"0"0"-133"-16,0 0 22 15,0 0-30-15,0 0-19 16,0 0-10-16,4 0-43 16,-4 0 31-16,0 0 13 0,0-2 0 15,0-3 43-15,0-2-35 16,0-3 9-16,0-3-64 15,-4-1 9-15,-4 0-11 16,2 2 0-16,-1 0 2 16,3 4 2-16,0 4-2 15,1 1-2-15,3 3 0 16,-3 0 2-16,-1 0-5 16,-5 0-9-16,-4 17 12 15,-3 7 25-15,1 5-25 16,-1 3 16-16,3 4-3 15,6 0 1-15,5-4-14 16,2-6 0-16,0-10 3 0,0-8 4 16,9-8 2-16,13 0-9 15,5-26 12-15,2-12 3 16,0-4-15-16,0-4 0 16,0-3 6-16,0 3-8 15,0-1 3-15,-2 1-1 16,-10 1 0-16,-3 3 6 15,-6 5-6-15,-8 8 0 16,0 8 0-16,0 13-3 16,0 5 3-16,0 3 0 15,0 0-3-15,0 0-17 0,-4 15 16 16,-7 12 4-16,2 7 0 16,2 6-5-16,3 9 15 15,2 4-10-15,2 7 19 16,0 1-10-16,0-2 9 15,2-6-15-15,13-11 8 16,5-12-4-16,3-13 1 16,4-17-8-16,6 0 0 15,7-35-44-15,7-11-29 16,9-6-144-16,6-3-252 16</inkml:trace>
  <inkml:trace contextRef="#ctx0" brushRef="#br0" timeOffset="63523.2">17751 12867 308 0,'0'0'81'0,"0"0"-57"16,0 0-24-16,0 0 0 15,0 0-10-15,0 0 14 16,91-196-4-16,-87 170 30 16,-2 3 105-16,-2 6 45 15,0 3-44-15,0 6-17 16,0 6-4-16,0 2-71 16,0 0-14-16,0 0-30 15,0 0 6-15,0 6-16 16,0 16 12-16,0 6-2 15,-8 6 29-15,-4 4-16 0,3 6-13 16,-1 4 2 0,-2 6 7-16,-1 11 3 0,-1 7-12 15,1 2 0-15,2 0-4 16,4-7 12-16,5-11-8 16,2-14 0-16,0-13-21 15,0-10-2-15,4-12-95 16,12-7-17-16,-1 0-52 15,3-14-388-15</inkml:trace>
  <inkml:trace contextRef="#ctx0" brushRef="#br0" timeOffset="64400.7">17717 12925 313 0,'0'0'419'0,"0"0"-255"16,0 0-44-16,0 0-27 15,0 0-20-15,0 0-54 16,42-29-11-16,-2 23 3 16,1-5-11-16,-4-1 0 15,-1-1-4-15,-1-4-11 16,-3 1 11-16,-3-4 3 16,0 3-27-16,0-2 16 15,-5 1-38-15,-3 6 25 16,-6-2 22-16,-3 5-21 15,-4 0 24-15,-6 3 0 16,-2 0 5-16,0 2 20 0,0 2-11 16,0 2-3-16,-6 0-11 15,-8 0-3-15,-1 0 3 16,-1 0 6-16,1 6-3 16,-1 8 38-16,1 4-29 15,-2 5 7-15,5 4 1 16,7 5-7-16,5-2-13 15,0 2 0-15,5-3 8 16,21-7 6-16,12-8-12 16,6-10-1-16,8-4 1 15,-1 0 7-15,0-20-15 16,-4-6 6-16,-3-5-39 0,-5 0 26 16,-10-4-30-16,-7 3 43 15,-6 2-2-15,-8 6 1 16,-1 6 1-16,-7 6 0 15,0 6 2-15,0 3-20 16,0 3 10-16,-2 0-4 16,-14 0 5-16,-4 7-1 15,0 5 8-15,2 4 4 16,0 4 1-16,5 3 42 16,5 3-44-16,0 3 16 15,8 5-18-15,0 5 16 16,0-1-13-16,2 0-4 15,17-6 5-15,1-10 8 0,4-12-6 16,7-10-7 0,5-2 24-16,6-26-19 15,0-6 4-15,-3-4-9 0,-6 0 4 16,-8 3-5-16,1 5 3 16,3 5-2-16,0 4 0 15,4 5 17-15,-2 7-17 16,2 2 0-16,-8 2 5 15,-2 5-3-15,-7 0 1 16,-5 9-3-16,-5 15 0 16,-4 1 12-16,-2 2-10 15,0 1-2-15,-4-2 9 0,-18-1 15 16,-7-6-13 0,-3-3-11-16,-5-4 0 0,1-8 17 15,1-4-30-15,8 0 13 16,2-16-66-16,19-13-77 15,6-8-445-15</inkml:trace>
  <inkml:trace contextRef="#ctx0" brushRef="#br0" timeOffset="64536.62">19489 12615 1156 0,'0'0'181'0,"0"0"-160"16,0 0-11-16,0 0-20 0,0 0-49 15,0 0-246 1</inkml:trace>
  <inkml:trace contextRef="#ctx0" brushRef="#br0" timeOffset="67135.56">9770 14253 343 0,'0'0'386'0,"0"0"-288"0,0 0-44 16,0 0 6-16,0 0-17 15,0 0-27-15,114-2-15 16,-90-10 18-16,-4-4-10 15,-4-2-8-15,-7 0-1 16,-5-3 18-16,0 4-18 16,-4 1 0-16,0 3 3 15,0 6 19-15,0 2-18 16,0 4 8-16,0 1-12 16,0 0-11-16,0 0 11 15,-8 1-6-15,-13 20 6 16,-5 9 13-16,-1 6-10 15,1 8-3-15,-1 1 6 0,-2 10 5 16,2 3 6 0,-2 3-6-16,0 5-7 0,0-3 34 15,0 0-33-15,2-15 4 16,0-6 8-16,6-12-9 16,0-12 8-16,5-4-10 15,3-5-2-15,5-5 32 16,0-4-31-16,4 0 10 15,2 0 0-15,0 0-5 16,-1-13 9-16,3-9-19 16,0-6 3-16,0 2 1 15,0-4 7-15,5 6-10 16,9-3-1-16,1 8 14 16,5 3-13-16,-5 6-1 0,-1 4 0 15,-3 4-13-15,-2 2 15 16,-2 0-2-16,2 0 0 15,-1 4 7-15,-1 14-14 16,2 4 7-16,0 1 0 16,-3 4-7-16,1-1 13 15,2-1-6-15,-2-4 0 16,-1-4 7-16,1-8-10 16,0-5 3-16,0-4 0 15,1 0 8-15,4 0 7 16,1 0-15-16,5-18 0 15,4-3 8-15,1-8-3 16,1 0-5-16,3 2 0 0,-5-4-8 16,0 8 12-16,-6 5-4 15,-3 1 0-15,-4 8 4 16,-4 7-5-16,-5 2 1 16,0 0 0-16,0 0-16 15,0 11 4-15,0 12 12 16,0 7 0-16,0-2 5 15,0-2-5-15,0-4 0 16,0 0 0-16,0-9-7 16,0 0 12-16,0-7-5 15,0-2 0-15,0 0 6 16,4-4-5-16,7 0-1 16,0 0 0-16,5 0-1 15,-3-8 1-15,3-11-2 0,-1-8-3 16,-3-9-3-16,-1-7-8 15,-9-3 3-15,-2 0 13 16,0 2-18-16,0 13 24 16,-11 11-6-16,3 11 0 15,-2 9 7-15,-1 0-9 16,-3 7 2-16,-3 20 0 16,-1 10-13-16,0 7 21 15,5-2-8-15,6-3 0 16,7-4 4-16,0-12-14 15,0-11 10-15,16-3 0 0,6-9 1 16,5 0 3-16,4 0 8 16,0-21-12-16,2-11 11 15,1-3-13 1,-3-2 2-16,1 2-4 0,-4-1-7 16,-1 10 9-16,-7 12 2 15,-7 2 0-15,-1 10 3 16,-6 2-16-16,1 0 13 15,3 0 0-15,0 14-6 16,-3 5 18-16,-1 3-11 16,-4 1-1-16,-2-2 7 15,0-7-2-15,0 3-5 0,0-11 0 16,0 0-2-16,0-6 11 16,0 0-9-16,-2 0 0 15,0 0 5-15,0-6-19 16,-2-17-4-16,2 0-9 15,-3 0 16-15,1 2 10 16,2 7 1-16,0-2 0 16,-2 6 1-1,4 6 0-15,-2 4-1 0,0 0 0 16,-2 0-1-16,-5 0-17 16,-5 7 18-16,-1 12 0 15,-3 7 3-15,5 4 14 16,-1 6-12-16,5 2-3 0,5-2 9 15,4-6-1 1,0-4-10-16,0-8 0 0,13-8 2 16,10-6 6-16,3-4-3 15,6 0-4-15,1-10 0 16,0-12 9-16,-4-6-10 16,0-4 0-16,-4-6 6 15,-5-1-10-15,0 2 4 16,-4-4 0-16,-3 3-3 15,1 2 8-15,-6 8-5 16,1 7 0-16,-1 2 4 16,-6 11 27-16,2 4-26 15,-4 3 7-15,0 1-3 16,0 0 5-16,0 0-15 16,0 0 1-16,2 0 0 15,0 0-18-15,-2 9 18 0,2 17 0 16,-2 10 0-16,0 5 11 15,0 2-11-15,0 3 0 16,-4 3 1-16,-2-8 0 16,-2-6 1-16,4-7-2 15,0-10 0-15,1-6 6 16,1-6-8-16,2-4 2 16,0 1-44-16,-2-3 29 15,2 0-89-15,0 0-37 16,0 0-108-16,0-20-502 15</inkml:trace>
  <inkml:trace contextRef="#ctx0" brushRef="#br0" timeOffset="68163.97">10563 14471 511 0,'0'0'191'0,"0"0"-74"16,0 0-21-16,0 0-75 15,0 0-6-15,0 0-15 16,163-80 11-16,-134 77-12 15,-2 3 1-15,-9 0 0 16,-7 0-1-16,-5 0 1 16,-6 0-4-16,0 9 1 15,0 9 3-15,-19 4 41 0,-8 5-20 16,-4-1-18-16,0 0 27 16,2-4-24-16,6-6 5 15,5-6 9-15,7-8-15 16,5 2 43-16,3-4-14 15,1 0-5-15,2 0 31 16,0 0-44-16,0 0 22 16,0 0-1-16,0 0-29 15,0 0 22-15,0 0-30 16,0 0 0-16,0 5-8 16,0 12 8-16,2 5 0 15,7 2 0-15,2 0 6 16,3 0-3-16,4-6-3 15,4-2 0-15,2-4-1 16,3-2 6-16,2-3-5 0,-4-7 0 16,4 0 4-16,-2 0-20 15,1-23 11-15,1-3 5 16,-2-6-17-16,-5-3 21 16,-6-4-4-16,-5 7 0 15,-2 4 4-15,-5 6-3 16,-4 0-1-16,2 8 0 15,-2 4-6-15,0 6 13 16,0 4-7-16,0 0 0 16,0 0-4-16,0 0-10 15,0 0 14-15,-6 0 0 16,-7 4-18-16,-1 12 20 16,3 2-5-16,2 6 3 15,7 6 0-15,2 8-9 0,0-4 9 16,0-1 0-16,5-1-12 15,10-11 12-15,5-7 0 16,7-8 5-16,4-6 1 16,5 0 19-16,1-20-25 15,-3-10 0-15,-5-2 4 16,-5-2 6-16,-5 0-10 16,-4 4 0-16,-4-2 5 15,-2 6-2-15,-5 8-3 16,1 0 0-16,-5 6 15 15,0 5-3-15,0 5-6 0,0 2-6 16,0 0 12 0,0 0-26-16,-2 0 12 0,-11 9 2 15,-3 9-3-15,3-2-8 16,3 1 8-16,8-2-7 16,2-1-23-16,0-2 32 15,2 2-30-15,14-4 27 16,-1-2-4-16,6 4-6 15,-5-2 14-15,-1 2 0 16,3 2 4-16,-3 4-14 16,3 2 10-16,-3-2 0 15,1-1-2-15,-5-8 16 0,3-1-12 16,1-8 19 0,6 0-5-16,8-5 41 0,2-22-53 15,-4-4-3 1,-8 2-1-16,-5-3-5 0,-12 0-4 15,-2 0-70-15,-2 0-175 16,-29-2-320-16</inkml:trace>
  <inkml:trace contextRef="#ctx0" brushRef="#br0" timeOffset="68608.72">10605 14207 62 0,'0'0'99'0,"0"0"-17"16,0 0-12-16,0 0 2 15,0 0 43-15,0 0 12 0,12-97 73 16,3 83-6-16,-1 1-18 15,-7 6-28-15,-7 6-101 16,0 1-21-16,0 0-26 16,0 9-6-16,-14 27 3 15,-10 17 3-15,-9 7-16 16,2 6-10-16,-1 0-100 16,14-9-139-16,14-15-416 15</inkml:trace>
  <inkml:trace contextRef="#ctx0" brushRef="#br0" timeOffset="69374.29">12499 14436 168 0,'0'0'11'16,"0"0"-9"-16,0 0 12 15,0 0-11-15,0 0 18 16,0 0 55-16,122-135-8 0,-122 113 8 15,0-4 26 1,0 4-48-16,0 3 15 0,0 2-18 16,5 5 4-16,-3 6 46 15,0 2-36-15,-2 4-3 16,0 0-19-16,0 0-37 16,0 0 6-16,0 0-12 15,0 14 0-15,-9 16 0 16,-11 11 1-16,-5 12 16 15,0 10-5-15,2 2-11 16,-2 12 30-16,5-1-30 16,-3 0-1-16,4-4 12 15,3-5 1-15,0-5-7 16,8-8 10-16,2-6-14 16,2-8 29-16,2-4-31 15,-2-8 0-15,-1-8 4 0,-1-6 11 16,-8-4-13-16,-1-10 18 15,-8 0 7-15,-1 0 32 16,3 0-47-16,2-10 12 16,5-8 19-16,7-2-40 15,1 0 17-15,6 0-20 16,0 4 4-16,0 4-16 16,0 2-22-16,0 2-47 15,13-4-96-15,5-4-281 16</inkml:trace>
  <inkml:trace contextRef="#ctx0" brushRef="#br0" timeOffset="70315.74">12405 14654 22 0,'0'0'757'0,"0"0"-628"16,0 0-109-16,0 0-14 15,0 0 51-15,0 0-45 16,221-88-6-16,-175 74-2 16,-3-4 10-16,-3-4-14 15,-5-2 0-15,-4 0 6 0,-2 1 2 16,-2 0-8 0,-4 5 0-16,-3 0-4 0,-7 3-12 15,-4 3 16-15,-5 4 0 16,-4 3 6-16,0 0 3 15,0 5-5-15,0 0 17 16,-4 0-12-16,-9 0-4 16,-1 0-6-16,-1 0 1 15,2 10 0-15,-1 5 13 16,-1 0-7-16,-1 5 13 16,-3 6 30-16,4 6-37 15,-1 7 25-15,8-4-19 16,3 11-18-16,5-7 12 15,0-3-10-15,23-10-2 16,8-6 17-16,11-8-8 0,3-12 1 16,6 0-10-16,2-17 2 15,-5-15 2-15,-4-1-4 16,-9-6-16-16,-6 4 10 16,-8-1-33-16,-6 2 37 15,-3 6-7-15,-6 1 9 16,-4 8-3-16,0 2 8 15,-2 9-5-15,0 2 17 16,0 6-11-16,0 0 14 16,0 0-20-16,-8 0 0 15,-15 0-8-15,3 11 9 16,0 5-1-16,2-2 0 16,5 5 2-16,1 2-10 0,8 4 8 15,2 8 0-15,2-3 3 16,0 4 3-16,0 0-6 15,18-12 0-15,9-6 8 16,9-10 7-16,1-6-3 16,10-6-5-16,4-22 20 15,3-4-21-15,-3-8-6 16,-7 0 0-16,-8-1 7 16,-7 2-14-16,-6 4 7 15,-5 12 0-15,-7 0-4 16,-3 9 9-16,-3 5-5 15,-2 2 0-15,-1 5 5 0,-2 2-8 16,0 0 3-16,0 0-2 16,0 0-14-1,0 4 7-15,4 18 9 16,7 7 0-16,3 1 5 0,3 2 3 16,-3-4-8-16,-5-4 0 15,-7-4 5-15,-2-4 13 16,0-4-18-16,-21 0 10 15,-12 1-3-15,0-8-7 16,-1-1 0-16,3-4-63 16,13 0-36-16,9-12-211 15,9-17-426-15</inkml:trace>
  <inkml:trace contextRef="#ctx0" brushRef="#br0" timeOffset="70442.67">14017 14301 130 0,'0'0'912'15,"0"0"-744"-15,0 0-166 16,0 0-2-16,0 0-76 16,0 0-77-16,-54 54-229 15</inkml:trace>
  <inkml:trace contextRef="#ctx0" brushRef="#br0" timeOffset="71028.84">12810 14478 389 0,'0'0'268'0,"0"0"-154"16,0 0 8-16,0 0-48 15,0 0-3-15,0 0-9 0,125-58-47 16,-104 46 12-16,-6 1 10 16,-4-3-25-16,0-2 39 15,-4 4-47 1,-3-6 6-16,1 2-2 0,-5 4 2 16,0 7 5-16,0 0-15 15,0 5-13-15,-24 0-12 16,-15 17-62-16,-12 17-65 15,-2-1-120-15,3-3-433 16</inkml:trace>
  <inkml:trace contextRef="#ctx0" brushRef="#br0" timeOffset="76709.98">14777 12775 49 0,'0'0'36'15,"0"0"46"-15,0 0-54 16,0 0-24-16,0 0 34 15,0 0-14-15,0 0-5 16,0-8-13-16,0 8 4 16,0-2 37-16,0 0-22 15,0 0 16-15,0 0-9 16,0-2-32-16,0 0 28 16,0-1-9-16,0 0 18 15,0-1-9-15,0 0-27 16,0 3 4-16,0-4 7 15,0 2-3-15,0-4-4 0,0-1 9 16,0-2 3-16,0 2 19 16,0-2-1-16,0 2-16 15,0 1 39-15,0 4-39 16,0-1-18-16,0 4 4 16,0-5 3-16,2 6-8 15,0-1 5-15,-2 0 0 16,0 2-5-16,0 0-5 15,0 4-6-15,0 20-5 16,0 11 16-16,0 8-10 16,0 6 15-16,0 0-10 15,0 4-37-15,-4-5-186 16,2-6-216-16</inkml:trace>
  <inkml:trace contextRef="#ctx0" brushRef="#br0" timeOffset="77248.18">14781 12923 6 0,'0'0'133'16,"0"0"13"-16,0 0-12 15,0 0-9-15,0 0-47 0,0 0-15 16,0-5 32 0,0 5-34-16,0-2 1 0,9-2 19 15,9 0-54-15,5 0 9 16,2-4-25-16,-2 2-6 15,0-3 14-15,-3 2-12 16,-7 0-7-16,-2 2 0 16,-4 2 10-16,-5-1-7 15,-2 4-3-15,0 0 0 16,0 0-14-16,0 0-37 16,-7 0-65-16,-4 10 25 15,0 6-202-15,4-6-197 16</inkml:trace>
  <inkml:trace contextRef="#ctx0" brushRef="#br0" timeOffset="78246.61">14453 12733 106 0,'0'0'92'15,"0"0"6"-15,0 0-25 16,0 0-52-16,0 0 23 16,0 0-20-16,0-4-21 15,0 4 7-15,0 0 48 16,0 0 14-16,0 0-14 16,0 0-58-16,0 0-7 15,0 0 3-15,0 17 4 16,0-4 16-16,0 1-16 15,0-3 6-15,0 2 6 0,0-5-8 16,0 1-4-16,0-2 0 16,0-5-6-16,0 0 6 15,2-2 14-15,10 0 20 16,5 0 47-16,2-4-58 16,-2-8-16-16,-3 0-7 15,-6-1 7-15,-5 2-18 16,-3 1 11-16,0 0-44 15,-3 0 20-15,-9 2 24 16,-5 2 4-16,2 0-4 16,-3 6-1-16,2 0-6 0,-1 0 7 15,-2 0 0 1,4 6-11-16,1 6 11 0,6 2-50 16,8 3-14-1,0-5-187-15,0 0-94 0</inkml:trace>
  <inkml:trace contextRef="#ctx0" brushRef="#br0" timeOffset="87870.1">9465 15799 93 0,'0'0'199'0,"0"0"-65"0,0 0-13 15,0 0-5-15,0 0-36 16,0 0-19-16,0 0-23 15,0-20 28-15,0 20-24 16,0 0 5-16,0 0 38 16,0 0-42-16,0 0 30 15,0 0-11-15,0 0-44 16,0 0 13-16,0 0-31 16,0 0 0-16,0 0-8 15,0 2-11-15,0 24 19 0,0 8-3 16,-7 16 6-1,2 4-9-15,3 9 6 16,0-1 0-16,2-8 0 16,0-6 5-16,0-12-9 0,0-12 4 15,0-7-50-15,0-14-10 16,0-3-57-16,-3 0 14 16,1-12 92-16,-2-20-251 15,0-8-189-15</inkml:trace>
  <inkml:trace contextRef="#ctx0" brushRef="#br0" timeOffset="88072.98">9427 15891 169 0,'0'0'263'16,"0"0"-42"-16,0 0-95 15,0 0-32-15,0 0 33 16,0 0-64-16,-5-80-63 0,5 80-2 16,0 8-23-16,7 21 25 15,8 4 0-15,4 6 4 16,-2-2 8-1,-1-4-12-15,-1-6-2 0,1-4-21 16,-5-9-63-16,1-6-14 16,1-8-50-16,3 0-93 15,3-14 110-15</inkml:trace>
  <inkml:trace contextRef="#ctx0" brushRef="#br0" timeOffset="88520.72">9737 15877 117 0,'0'0'303'16,"0"0"-93"-16,0 0-58 0,0 0-37 15,0 0-96-15,0 0-19 16,31-22-25-16,-33 48 25 16,-14 2 12-16,-7 4 12 15,2-2-5-15,-4 2-6 16,0-6-13-16,3 3 9 16,-2 0-16-16,1-6 7 15,3-5 0-15,7-4-1 16,3-6 1-16,6-6-12 15,4-2 0-15,0 0 24 16,0-16-25-16,23-10 13 16,-1-6 0-16,0 2 1 15,-2-5 2-15,-4 8-3 0,-3-4 7 16,-2 8 5-16,-4 0 0 16,-2 9 1-16,1 0-12 15,1 7 39-15,2-2-38 16,0 6 15-16,-5 0 23 15,-4 3-26-15,0 0 38 16,0 0-52-16,0 0 1 16,0 18-3-16,0 14 4 15,-6 13 10-15,1 1-8 16,-2 8 10-16,7 2-19 16,0-1 5-16,0-9-74 15,0-7 28-15,2-8-85 16,14-24-167-16,2-7-4 15,2 0 29-15</inkml:trace>
  <inkml:trace contextRef="#ctx0" brushRef="#br0" timeOffset="90214.49">9859 16087 91 0,'0'0'226'0,"0"0"-59"16,0 0-32-16,0 0 17 15,0 0-54-15,0 0-9 16,38-58-13-16,-38 58-52 15,0 0 15-15,0 0-39 16,0 0 0-16,0 0-12 16,0 15 19-16,0-1-7 0,0 6 4 15,0 0 4 1,0 6 16-16,0-5-20 0,0-1-4 16,0-11 12-16,4-1-12 15,8-8 0-15,3 0 36 16,5 0 3-16,5-8 8 15,-1-10-47-15,-2-5 0 16,-3 0-9-16,-6 0 1 16,-7-2 6-16,-6-3-3 15,0 2-3-15,0 4-6 16,-4 4 14-16,-5 7 0 16,5 8-10-16,0-1 18 15,-6 4-8-15,-3 0 0 16,-3 4 0-16,-3 10-10 0,-4 8 10 15,3 0 0-15,4 0-10 16,3 0 15-16,6 2-11 16,5-2 5-16,2 0 1 15,0-4-15-15,0-8 17 16,13-2-2-16,5-8 16 16,2 0-1-16,7-8-11 15,-1-11-4-15,1-8 12 16,-4-4-24-16,-1 8 12 15,-5 0 0-15,-3 7-4 16,-3 6 7-16,-1 5-4 16,1 2 1-16,-1 3-9 15,0 0-2-15,1 5 0 16,-3 17 11-16,-3 8 2 16,-3-2 2-16,-2 4 16 0,0-2-8 15,0-7-8-15,0-9 12 16,0-7-12-16,0-2-4 15,0-5 4-15,0 0 9 16,0 0-9-16,0 0 12 16,3-12-16-16,14-15 0 15,6-1-10-15,4-4 10 16,2 2-10-16,-2 6 11 16,-4 3-2-16,0 7 1 15,-3 5 0-15,-3 1 10 16,-5 8-10-16,-5 0 0 15,-1 0-4-15,1 0 6 0,-2 0-2 16,-1 17 13 0,1 6-12-16,-3 3 32 0,-2-3-28 15,0 8-5-15,0-9 0 16,0-5 8-16,2-2-8 16,2-7 0-16,1-4 3 15,4-2-2-15,0-2 1 16,6 0-2-16,7 0 0 15,5-14-16-15,4-10 12 16,1-2-13-16,1 0-7 16,-4 0 14-16,-4 2-16 15,-8 6 11-15,-3 5 14 16,-5 0-14-16,-5 4 15 0,0 4 0 16,-4 0 1-1,0 2 7-15,0-2-4 0,0 5 5 16,0 0-9-1,-4 0-5-15,-11 0 2 0,-3 0 3 16,0 0 0-16,0 0-7 16,-2 10 11-16,5 3-4 15,1-4 0-15,5 9 11 16,5 5-11-16,4-1 0 16,0 0 1-16,0 0 1 15,0-4-2-15,8 0 0 16,8-4-1-16,2-1 6 0,2-13-5 15,5 0 6-15,-3 0-4 16,0-20 19-16,3-1-21 16,-5-7-3-16,-3 2 2 15,4-4-22-15,-3 3 20 16,-3 8 3-16,-3 3 0 16,-6 6 24-16,-2 5-18 15,-1 1 21-15,-3 4-19 16,2 0 1-16,-2 0-18 15,2 12 0-15,0 11 9 16,0 0 1-16,0 8 1 16,6-4-2-16,-4-8 0 15,5-1 9-15,-3-6-12 0,6-8 3 16,1-4 0 0,5 0-9-16,4-18 9 0,3-8-4 15,-1-6 4-15,-1 6-10 16,-4-2-1-16,-1 6 11 15,-5 3 0-15,-1 3 7 16,-3 7 4-16,-3 4 0 16,-1 5 3-16,-2 0-8 15,-3 0-12-15,4 0 4 16,2 13 2-16,1 15 18 16,-1 7-10-16,-3 14 3 15,-3 9-4-15,0 14-2 0,0 8 11 16,0-3-16-1,-13 3 0-15,-6-14 15 16,0-4-1-16,1-8-13 16,3-10-1-16,-1-6 11 0,3-7 0 15,3-9-11-15,4-14 0 16,1-3 1-16,3-5 12 16,0 0-13-16,-2 0 22 15,-6-13-3-15,4-14 19 16,-3-17-38-16,9-2 0 15,0-7 0-15,0-5 7 16,29-5-9-16,9-7 2 16,7 2-24-16,5 1 17 15,6 4-39-15,4 6-39 16,9 7-57-16,10 2-297 0</inkml:trace>
  <inkml:trace contextRef="#ctx0" brushRef="#br0" timeOffset="91169.71">12215 16075 507 0,'0'0'191'15,"0"0"-95"-15,0 0-25 16,0 0-26-16,0 0 22 16,0 0-50-16,0 0 2 15,62-198-1-15,-54 160-18 16,-4 1 21-16,-2-2 4 16,0 3-9-16,0 4 46 0,3 6-35 15,-1 2 4-15,0 4-8 16,2 6-21-16,-2 1 19 15,0 8 0-15,-4 5-17 16,0 0 42-16,0 0-44 16,0 0 5-16,0 0-7 15,0 0-6-15,0 0 4 16,-8 18 2-16,-8 8 0 16,-2 10 7-16,-4 0-6 15,-1 8-1-15,-1 2 0 0,4 3 13 16,2-6-13-1,7 2 0-15,6-10 4 16,5-3-2-16,0-6 1 16,7-7-3-16,15-11 2 0,9-8 15 15,6 0-16-15,0-16-1 16,5-11 5-16,-3-5-16 16,-4-4 11-16,-4-3 0 15,-9-2-6-15,-4 9 7 16,-7 3-1-16,-6 8 0 15,-3 13 1-15,-2 0 21 16,0 8-16-16,0 0-2 16,-7 0-4-16,-15 0-6 15,0 16 1-15,2 3 5 16,11-2 0-16,7 1-20 0,2 0 2 16,0-4-3-16,0 0 3 15,13-2-11-15,3 2 21 16,1-3-3-16,-3 1 11 15,-3 6-14-15,-2-5 20 16,-2 0-6-16,-1 1 0 16,1-1 5-16,2 6-5 15,2-7 0-15,0-6 1 16,3 2 11-16,-3-8-2 16,3 0-10-16,-2 0 5 15,4-4 3-15,4-14 0 16,3-5-8-16,-1 0-26 0,0-3 0 15,-6-5-171-15,-8-1-83 16,-8-4-418-16</inkml:trace>
  <inkml:trace contextRef="#ctx0" brushRef="#br0" timeOffset="91351.6">12385 15654 832 0,'0'0'238'15,"0"0"-169"-15,0 0 16 16,0 0-19-16,0 0-48 16,0 0-1-16,172-31-17 15,-114 23-44-15,-8-4-11 16,0 2-141-16,-10-4-87 0,-5 5-321 16</inkml:trace>
  <inkml:trace contextRef="#ctx0" brushRef="#br0" timeOffset="93619.81">12927 15758 161 0,'0'0'236'0,"0"0"-93"16,0 0-70-16,0 0-17 16,0 0-41-16,0 0 10 15,-23 93-25-15,23-93 0 0,0 0 40 16,0 0 28-16,0 0 46 15,0 0-74 1,0-3-26-16,0-6 31 16,0-1-45-16,0 0 0 0,2-2 0 15,0-2 9-15,-2 2-9 16,0 1 16-16,0 2-2 16,0 6 48-1,0-2-27-15,0 5-10 0,0 0-22 16,-6 0 4-16,-5 0-7 15,-5 14 0-15,-1 3 1 16,-2 6 4-16,1 3-4 16,3-2-1-16,7 6 0 15,2-8 8-15,4 1-8 16,2-10 0-16,0-4 1 0,0-4 10 16,0-5-6-16,12 0-5 15,3 0 10-15,5 0-10 16,-2-14-1-16,2-4-20 15,0 0-38-15,0-4 45 16,0 0-13-16,-4 8 27 16,-3 0 4-16,-8 10 5 15,-3 4 18-15,0 0-24 16,0 0 12-16,-2 0-30 16,0 6 27-16,0 14-12 15,0 0 26-15,0 0-16 16,3-4-5-16,1 1-5 0,-1-13 7 15,-1-3 3-15,2 2-5 16,5-3-5-16,0 0 8 16,6 0 6-16,4-8-12 15,-6-9-2-15,3 1-27 16,-3-2 24-16,0 2-29 16,-2 6 11-16,0-2 20 15,1 5-9-15,-1 4 7 16,-1 3 3-16,0 0 0 15,-1 0-2-15,-3 0 6 16,1 15-4-16,0 6 13 16,-3-3-4-16,1 1-3 15,-5-5-6-15,2-2 2 16,-2-8-1-16,0-3 9 16,2-1-10-16,4 0 7 0,4 0 5 15,3-1-24-15,5-15 10 16,2-5-48-16,2-1 42 15,1 0-19-15,2 0 27 16,-4 5 0-16,2 5 10 16,-5 1 2-16,-3 11 9 15,-1 0-12-15,-1 0 35 16,2 0-41-16,1 18 20 16,-3 4 12-16,-3-4-35 15,-6 5 32-15,-2-6-32 0,0-2 4 16,-2-8 5-1,2-7-6-15,0 0-3 16,9 0 16-16,5-4-11 16,7-18-7-16,4 0 2 0,0-4-29 15,1 3 25-15,-4 4-26 16,1-1 30-16,-7 10-4 16,-5 1 10-16,-4 4-5 15,-7 5-1-15,-2 0 0 16,0 5-1-16,0 12 14 15,0 5-8-15,0-3-4 16,-9-2 10-16,1-2-2 16,-3-8-9-16,-3 0 0 15,3-4 7-15,2 1 1 16,2-4-8-16,3 0 2 0,0 0 6 16,-1 0 21-16,5 0-29 15,0-7 4-15,0 2 32 16,0 5-29-1,0 0 10-15,0 0-17 0,0 0 12 16,0 0-22-16,9 8 10 16,5 8 0-16,3-2-6 15,6 0 14-15,4-10-8 16,4-4 0-16,2 0 7 16,0 0-21-16,-1-16 8 15,-6-6-11-15,-3-5 4 16,-8-5-13-16,1-7 22 0,-3 0 0 15,0-4 8-15,3-1 1 16,0-4-5-16,-1 6 0 16,-4 10 10-16,1 10 3 15,-8 14-10-15,0 3 6 16,-1 5-1-16,-3 0-3 16,0 0-5-16,0 0-2 15,0 18-12-15,0 15 17 16,-3 15-3-16,-17 10 0 15,-1 3 7-15,-4 11 6 16,0 6-12-16,3-3-1 16,2 4 11-16,4 1 2 15,3 3-13-15,1-4 0 16,6-12 6-16,2-14 8 16,1-16-14-16,3-19 0 0,0-6-3 15,0-12 16-15,11 0-13 16,14-12 15-16,4-17-10 15,0 0 11-15,-6-16-16 16,-8-1-11-16,-6-3 10 16,-7-4-35-16,-2 7 30 15,0 2-1-15,-11 4 7 16,-4 4-9-16,1 6 10 16,1 1-1-16,6 8 0 15,5 0 0-15,2 7 0 0,0 4 0 16,0-4 5-16,15 2-5 15,8 2 0 1,1-2 0-16,2 2-2 16,-3 2 3-16,-1-1-1 0,-3-3 0 15,0 5 2-15,-3-7-6 16,1 6 4-16,2-9 0 16,-4 3-3-16,5-7-18 15,-2 3 16-15,-5 0-9 16,-2 8 14-16,-6 2-10 15,-2 0 10-15,-3 6 0 16,0 2-2-16,0 0-13 16,0 0 14-16,-14 0-2 0,-4 2 3 15,0 14-8 1,5-2 8-16,4 4 0 0,2 8-4 16,5 0 6-16,2 6-2 15,0-6 0-15,0 3 1 16,11-3-1-16,9-9 3 15,3-7-3-15,4-5 0 16,-1-5 16-16,2 0-14 16,5-25-2-16,-4-1 4 15,-1-4-1-15,-2-5-3 16,1-2 0-16,-4 5-1 16,-3-2 9-16,-2 6-8 15,-4 2 0-15,-4 8 3 16,-5 8 29-16,-5 6-28 0,0 4 5 15,0 0-9-15,-3 0-7 16,-15 6 5-16,-1 10 2 16,5-2 0-16,5 0-15 15,5 0 15-15,4-2-4 16,0 2-1-16,0 0-26 16,0-2 27-16,11 2 4 15,3-1 0-15,3 1-3 16,1 3 7-16,5-2-4 15,0-6 10-15,0 3-4 16,-3-2 13-16,-2-2-19 16,-7-1 1-16,2-7 0 15,1 0 7-15,1-7-8 16,6-23 0-16,3-6-27 16,0-8 12-16,1-6-83 0,0-4-199 15,1 0-428-15</inkml:trace>
  <inkml:trace contextRef="#ctx0" brushRef="#br0" timeOffset="94938.16">15641 15797 478 0,'0'0'230'15,"0"0"-60"-15,0 0-126 16,0 0-41-16,0 0 13 16,0 0-10-16,85-152-6 15,-74 122 1-15,-4-6 7 16,-4 0 12-16,-3 0-5 0,2 5 15 16,-2 1 38-16,0 10-42 15,0 9 29-15,0 0-16 16,0 9-19-16,0 2 18 15,0 0-38-15,0 0 0 16,0 0-8-16,0 0-2 16,0 6 10-16,0 18 4 15,-12 10-3-15,-3 8 45 16,-8 11-36-16,-1 9 4 16,-2 10 17-16,-3 12-25 15,2 6 11-15,4-4 2 16,7 3-19-16,1-5 34 0,4-1-30 15,-1-6 3-15,4-9 7 16,4-15-1-16,4-21-13 16,0-11 0-16,0-10 4 15,0-11 7-15,0 0-5 16,2-6 3-16,15-20-6 16,6-11 4-16,1-2-14 15,-1-10-1-15,-2-9-33 16,-5 4 40-16,-3-5-36 15,-10 1 32-15,-3 9-4 16,0 5 3-16,-3 4 6 16,-10 13 0-16,0 6 5 15,4 10-4-15,7 3-1 16,0 8 0-16,2 0 0 16,0 0 6-16,6 0-6 0,19-8 0 15,8 3 4-15,5-4-4 16,0 1 0-16,0 2 0 15,-7-2-4-15,0 1-11 16,-4-4 15-16,-2 2 0 16,-1-8 1-16,-2 8-11 15,-1-6 10-15,-1 7 0 16,-7-1-5-16,0-4-1 16,-3 6 5-16,-4 4 1 15,-4-5 0-15,-2 2-3 16,0 2 3-16,0-1 0 15,0 5-5-15,-11 0-3 0,-7 0 6 16,0 0 2 0,1 0 0-16,1 0 17 0,0 11-12 15,0 4-5-15,3 5 0 16,5 3 6-16,2 3-6 16,6 0 0-16,0-2 1 15,14-2 6-15,18-2 1 16,3-6-8-16,3-4 0 15,0-6 7-15,-4-4-8 16,-3 0 1-16,4-14 0 16,1-8-8-16,4-4 8 15,-2-3 0-15,-4 0-2 16,-10 5 7-16,-9 8-8 0,-8 2 3 16,-5 2 0-16,-2 6-15 15,0 2 15-15,0 0 0 16,0 4-1-1,0 0-6-15,-11 0-1 0,-7 0 8 16,-1 0 0-16,-4 4-14 16,5 6 19-16,5 7-5 15,4 4 0-15,9 4 9 16,0 0 1-16,24 3 6 16,19-2-4-16,5-8 23 15,6-6-24-15,2-12-11 16,-4 0 0-16,-4-7 11 0,-7-20-25 15,-6-1-1-15,-6-4-19 16,-9 3 32-16,-6 2-83 16,-10 5-122-16,-4 8-162 15</inkml:trace>
  <inkml:trace contextRef="#ctx0" brushRef="#br0" timeOffset="95502.32">16658 15875 251 0,'0'0'261'0,"0"0"-199"16,0 0-42-16,0 0 6 16,0 0-23-16,0 0-6 15,0 0 2-15,169-192 1 0,-155 163 3 16,-1 2 44-1,-1 3 43-15,3 0 60 16,-1 2-58-16,-6 8-23 16,-3 5-19-16,-5 4-13 0,0 5 31 15,-9 0-68-15,-22 0 4 16,-8 9-18-16,4 10 16 16,8-1-2-16,12 0 0 15,13 4 2-15,2 1-3 16,10 4 1-16,26-1 0 15,-1-5-3-15,0-2 14 16,-16-12-11-16,-9 0 0 16,-10-3 2-16,0-4 33 15,-16 4-5-15,-11 1 4 16,-4 4-14-16,2-6-10 0,4 2-10 16,3-5 0-16,4 0-57 15,5 0-105-15,13-12-396 16</inkml:trace>
  <inkml:trace contextRef="#ctx0" brushRef="#br0" timeOffset="95637.76">17452 15695 111 0,'0'0'1167'0,"0"0"-1136"15,0 0-19-15,0 0-12 16,0 0-128-16,0 0-246 0</inkml:trace>
  <inkml:trace contextRef="#ctx0" brushRef="#br0" timeOffset="97033.21">9429 17137 416 0,'0'0'298'16,"0"0"-145"-16,0 0-60 15,0 0-32-15,0 0 42 16,0 0-41-16,2-71-1 16,1 67 19-16,-3 4-38 15,0-4 16-15,0 4-33 16,0 0-13-16,0 0-2 15,0 0-10-15,0 0 0 16,0 0-4-16,0 22 4 16,0 13-12-16,0 4 12 15,-7 7 0-15,0-2-4 16,-2 2 9-16,0-7-5 16,0-3 0-16,0-10 2 0,5-8 1 15,-1-4-3-15,3-10 0 16,2-4-5-16,-2 0-25 15,0 0 20-15,2 0 10 16,-2-26-12-16,2-10 3 16,0-8-28-16,0-2 37 15,0-2-9-15,6 7 21 16,3 9-9-16,-3 11 16 16,2 7-6-16,-6 6 28 15,0 8-39-15,0 0 3 16,-2 0-5-16,2 0-16 15,1 0 15-15,-1 13-7 0,4 5 8 16,3 9 0 0,3-10 0-16,-4 2 0 0,3-5 0 15,1-2-9-15,-1-8 3 16,5-4-15-16,3 0 2 16,8-8 11-16,4-19-16 15,8 0-7-15,-4-9 3 16,1 5-16-16,-9 4 44 15,-8 5 4-15,-5 10 12 16,-8 5 38-16,-3 7-28 16,-1 0-9-16,2 0-17 15,1 19 2-15,0 17-2 16,1 4 14-16,-6 10-8 0,0 2 8 16,0-2-11-16,0-6-3 15,0 1 0-15,-2-10-30 16,2-3-24-16,0-14-131 15,0-10-198-15,7-8-316 16</inkml:trace>
  <inkml:trace contextRef="#ctx0" brushRef="#br0" timeOffset="98307.13">10098 17267 664 0,'0'0'331'0,"0"0"-278"15,0 0-15-15,0 0-29 16,0 0-3-16,0 0-6 16,9 0 8-16,-9 0-8 15,0 0 0-15,0 0 0 16,0 0 37-16,0 0-22 16,0 0 18-16,0 0 6 15,0 0-28-15,0 0 30 16,0-4-26-16,0-6-12 15,0-2 6-15,-3 2-6 16,1-2-3-16,-2 2 0 16,0 6 7-16,0-1 0 15,2 2 2-15,0 3-6 16,-2 0-3-16,-3 0 0 16,-3 0 0-16,-6 3-2 0,-1 9 6 15,2 7-8-15,2-6 4 16,-5 6 0-16,0 3-5 15,5 0 8-15,-1 0-3 16,8 0 0-16,1-8 4 16,5 0-6-16,0-6 2 15,0-4 0-15,2-1-3 16,14-3 10-16,2 0-7 16,9-7 0-16,-1-11 13 15,-1-8-9-15,-2 4-4 0,-6 0 0 16,-3 0-6-1,-5 3 13-15,-3 5-7 16,-2 5 0-16,-2 5 3 16,1 4-8-16,-3 0 5 0,0 0 0 15,0 0-9-15,0 0-1 16,0 18 10-16,-3 0 0 16,-5 5 9-16,1-6-1 15,5 1-8-15,2 0 0 16,0-4-3-16,0-2 9 15,2-2-6-15,9-6 0 16,5-4 5-16,4 0 10 16,4-4-15-16,5-18 0 0,-2-2-9 15,0-2 16 1,-4-4-7-16,-6 6 0 0,-3 2-6 16,-5 0-2-16,-1 8 8 15,0 2 0-15,-6 6-7 16,0 2 12-16,-2 4-5 15,0 0 0-15,0 0-11 16,0 6 2-16,-4 12 7 16,-8 4 2-16,3 0 9 15,-3 0-2-15,8-4-7 16,2 3 0-16,2-2 5 16,0-7-5-16,0-2 0 15,0-5 0-15,0-2 1 16,2-3 5-16,12 0-6 0,1 0 5 15,6-8-2-15,3-6 9 16,1-4-12-16,-1-3-3 16,0 6-4-16,-5-2 4 15,-4 12 3-15,-4 1 0 16,-4-1 3-16,-5 5-19 16,0 0 16-16,3 5-3 15,-3 13-8-15,0 8 20 16,0-3-9-16,-2 0 0 15,0-5 2-15,0-6 1 16,0-7-3-16,0 0 0 16,0-5-1-16,2 0 12 15,-2 0-11-15,8 0 3 16,2-5-3-16,9-14-1 16,2-7-39-16,8-4-5 0,2 1-25 15,-2 3 7-15,-2 5 59 16,-2 3 3-16,-5 4 1 15,-2 6 20-15,-4 4-2 16,-6 4 5-16,1 0 1 16,-5 0-18-16,4 4 17 15,-4 8-4-15,0 2 8 16,1 4 12-16,-1-4-32 16,0-2-1-16,-2-2-5 15,2-6 6-15,-2-1-7 0,-2-3 0 16,4 0 4-1,5 0-11-15,7-12 6 0,3-15-37 16,-1-4-92 0,-3-4-171-16,-5-6-311 0</inkml:trace>
  <inkml:trace contextRef="#ctx0" brushRef="#br0" timeOffset="98474.65">10702 16888 401 0,'0'0'307'15,"0"0"-181"-15,0 0-44 16,0 0 2-16,0 0-70 16,0 0 15-16,-103 66-29 15,103-47-3-15,0-5-9 16,2-2-104-16,21 1-170 0,8 1-252 16</inkml:trace>
  <inkml:trace contextRef="#ctx0" brushRef="#br0" timeOffset="98916.58">11321 17089 748 0,'0'0'172'0,"0"0"-116"15,0 0-34-15,0 0-18 16,0 0-8-16,0 0-44 0,40-99 28 15,-38 77 16-15,-2 4 8 16,0 0 60-16,0 4 20 16,0 2-23-16,0 6 36 15,0 6-84-15,0 0 7 16,0 0-20-16,0 0 10 16,-2 0-25-16,-6 0 12 15,-3 0 3-15,-5 15-14 16,-3 2 17-16,4 9-3 15,-3 6 15-15,5 4-6 16,0 4 29-16,4 5-28 16,-2-2-3-16,0 0 20 15,-1-3-17-15,4 0-10 16,-1-1 0-16,6-12 8 16,1-8-1-16,2-7-7 15,0-7 0-15,5-5 0 0,17 0 4 16,7-17-8-16,2-9-14 15,0-3-79-15,-6-8-151 16,-5 4-471-16</inkml:trace>
  <inkml:trace contextRef="#ctx0" brushRef="#br0" timeOffset="101320.45">11070 17231 716 0,'0'0'216'0,"0"0"-129"15,0 0-14-15,0 0 29 0,0 0-42 16,0 0-28-16,87 0-8 16,-34-14-16-16,-2-3-6 15,-1 0-2-15,-2-1-11 16,-3-5 1-16,-5 9-43 16,-2 1-2-16,-7 1 52 15,-6 5-31-15,-5 0 20 16,-3 2 9-16,-5 5 5 15,-6-4-6-15,1 4 6 16,-5 0 0-16,0 0 4 16,-2 0 7-16,0 0-10 0,0 0 16 15,0 0-4 1,0 0 23-16,0 0-35 0,0 0 0 16,-4 0 9-16,-7 0-1 15,-5 0-7-15,3 0-2 16,-5 0 5-16,1 4 16 15,-2 5-16-15,4-4-3 16,-1 8 10-16,5 4 0 16,4 2-12-16,3 3 0 15,4-5 5-15,0 2 8 16,0-1-7-16,16-6-1 16,3-3 5-16,4-4 0 15,6-5-7-15,4 0 2 16,0 0 0-16,-1-18 0 0,-3-1-5 15,-7-2-5-15,-4 3 1 16,0-4-24-16,-2 4 18 16,-1 0-2-16,1 6 12 15,-3 5-1-15,-7 4 1 16,0 3 0-16,-6 0 0 16,0 0-11-16,0 3 11 15,0 16 10-15,0 4-7 16,0 4 28-16,0-6-26 15,0 2 0-15,0-9-5 16,0-2 13-16,0-6-13 16,0-3 0-16,0-3 0 15,0 0 9-15,6 0-5 16,1 0-4-16,3-3 0 16,6-15-2-16,-3 4-5 0,6-9-20 15,3 6-18-15,-2-5 31 16,2 3-6-16,-2 2 20 15,0 4 6-15,-6 8-2 16,-6 1 31-16,1 4-5 16,-1 0-24-16,-2 4 26 15,0 14-29-15,3 8 20 16,1-2-6-16,3 1-6 16,3-2-9-16,-1-5-2 15,3-4 1-15,-5-2-8 16,5-7-1-16,2-5-30 15,4 0 8-15,5 0-52 0,0-17-37 16,0-1-24-16,0 0 96 16,-2-1 44-16,-2-2 6 15,0-2 35 1,-6 5 49-16,-5 0-36 0,-5 8 30 16,-3 3-32-16,-6 2-17 15,0 5 14-15,0 0-44 16,0 0-2-16,0 0 0 15,-6 0 0-15,-7 0-6 16,-5 0 6-16,-1 0 0 16,0 12-7-16,1 3 9 15,-1 7-2-15,6-1 0 16,3 2 9-16,5-3-12 0,2 0 3 16,3-10 0-16,0-2-1 15,0-2 5-15,0-6-4 16,14 0 3-16,-1 0 3 15,5-6 6-15,1-10-12 16,0-3 0-16,4-2-11 16,-1-2 9-16,0 4-1 15,0-3 2-15,1 3 2 16,-3 2 1-16,-3 8-2 16,-3 1 0-16,-7 8 8 15,-3 0-5-15,-2 0-4 16,-2 4 1-16,0 14 0 0,0 4 21 15,0 5-21-15,0-6 1 16,0-2 13-16,0-1-7 16,0-9-7-16,0 0 0 15,0-9 6-15,0 0-3 16,2 0-3-16,7 0 0 16,7 0 13-16,1-18-12 15,6 0-2-15,-3-1-2 16,1 2 3-16,-4 4-10 15,-1 0 10-15,-1 5 0 16,-1 1-8-16,-5 4 13 16,-1 3-5-16,-1 0 0 15,0 0 3-15,-2 10 2 16,-1 11-5-16,-4 2 0 16,2-1 4-16,2 0 5 0,1-4-9 15,1-4 0-15,-1-2 2 16,-2-10 1-16,3-2-3 15,3 0 0-15,3 0 3 16,5-10-3-16,3-8-1 16,3-5-15-16,0 2-24 15,6-2 37-15,-2 0-10 16,2 0 13-16,-4 6-4 16,-2 4 13-16,-8 9-9 15,-4 4 17-15,-2 0-15 0,0 0 19 16,-1 4-17-1,2 10 2-15,-1 4 16 0,1 4-12 16,2-5-10-16,-1-3 0 16,1-4 9-16,-6-2-7 15,3-4-2-15,2-4 0 16,0 0-1-16,7 0-9 16,2-8 4-16,0-6-9 15,4-9-16-15,3 6 30 16,0-1-21-16,0-5 22 15,-3 5-5-15,3 4 7 16,-7 2-2-16,-4 2 9 16,-8 6-7-16,0 4 30 15,-6 0-32-15,-2 0 0 16,2 19 7-16,-2 7-4 0,0-4 10 16,2-3-13-16,-2-2 9 15,5-4-7-15,-3-8-2 16,-2-5 0-16,0 0-1 15,0 0 10-15,0 0-9 16,0 0 0-16,2-14-32 16,2-9 25-16,-2 6-36 15,1-4 29-15,1 8 12 16,-1-1-9-16,-1 5 11 16,-2 3 4-16,0 6-4 15,0 0 22-15,0 0-22 16,0 0 0-16,-2 6-4 0,-16 12 5 15,-3 4-1-15,0 5 0 16,0-1 3-16,5 1 23 16,8 0-22-16,6-1-3 15,2-2-1-15,2-2 10 16,20-10-10-16,9-2 0 16,1-10 5-16,-1 0 4 15,2 0-8-15,-2-14-1 16,-4-4 0-16,-2-1 6 15,-3 2-9-15,0-1 3 16,-2-5 0-16,1 6-1 16,-2-1 4-16,0-3-3 15,-7 7 0-15,0-4 1 16,-5 9-2-16,-3-3 1 16,-4 1 0-16,2 3 1 0,-2 4-1 15,0-2 0-15,0 2-3 16,0 0-15-16,0 4 14 15,0 0-9-15,-8 0 13 16,-6 0-16-16,3 0 16 16,0 14 0-16,4 2-2 15,4 4 10-15,3 2-8 16,0 1 10-16,0-2-10 16,0-3 30-16,3-4-26 15,6-5 6-15,4-1 6 0,3-8-10 16,4 0 9-16,6 0-15 15,6-12 4-15,-3-7-14 16,0-4-27-16,-7-3-21 16,-7-1-108-16,-5 6-192 15,-8-2-313-15</inkml:trace>
  <inkml:trace contextRef="#ctx0" brushRef="#br0" timeOffset="101999.07">14734 16920 50 0,'0'0'261'16,"0"0"-261"-16,0 0-4 16,0 0-15-16,0 0-22 15,0 0 6-15,154-275 35 16,-154 242 21-16,0 4 149 16,-3 12 69-16,-3 8-85 15,2 6-16-15,4 3-66 16,-3 0-53-16,1 0-19 15,-2 3 0-15,-6 19 0 16,0 0 17-16,-1 1-1 16,-3 9 48-16,1 3-33 15,-5 10 6-15,0 5 22 16,-6 8-44-16,-1 8 20 16,-2 4-14-16,0 2-18 0,0-4 31 15,6-2-34-15,0-3 2 16,11-5 7-16,0-10 2 15,6-6-11-15,2-12 0 16,2-8 4-16,0-12-1 16,-3-2-3-16,3-8 0 15,0 0-2-15,-4 0-9 16,0 0 9-16,-4-13-5 16,4-14-68-16,0-3-81 15,4-5-161-15,0-6-376 0</inkml:trace>
  <inkml:trace contextRef="#ctx0" brushRef="#br0" timeOffset="102822.12">14433 17106 657 0,'0'0'347'0,"0"0"-167"16,0 0-82-16,0 0-30 16,0 0-29-16,0 0-39 15,161-22 0-15,-94 18-1 16,-3 3 4-16,-4-4-3 15,-8-7 0-15,-8 2-1 16,-6-8-13-16,-4 4-1 16,-8-7-14-16,-6 4 10 15,-9 3-24-15,-6 4 41 16,-2 2-17-16,-3-1 7 0,0 9 2 16,0 0 0-16,0 0 9 15,0 0-2-15,-5 0-16 16,-11 0 15-16,-4 0 4 15,0 5 0-15,0 7 24 16,0-2-17-16,5 9 15 16,4-7-4-16,3 11-12 15,8-5 10-15,0 4-4 16,0-4-10-16,23-2 28 16,8-1-25-16,9-6 3 15,1-1-8-15,3-8 10 16,-1 0-10-16,-1 0 0 15,2-13-2-15,1-9-14 0,-1-9-4 16,-3 0-10-16,-8-1 6 16,-4 6-11-16,-9-1 23 15,-7 5 2-15,-6 4 10 16,-5 4 9-16,-2 5-7 16,0 4 5-16,0 5 12 15,0 0-11-15,0 0-5 16,0 0-3-16,-4 0 0 15,-7 0-7-15,-5 10 10 16,3 4-3-16,-3 4 0 16,3 3 14-16,1 2-13 15,6 3 2-15,4 0 0 16,2-4 23-16,0-2-19 0,0 1-2 16,4-11 9-16,10-1-6 15,1-4 2-15,7-5-10 16,5 0 2-16,5 0 9 15,1-14-9-15,0-5-4 16,-4-3-5-16,-2 0-23 16,0 4 24-16,-5 4 6 15,0 0 0-15,1 10 21 16,-1 1-19-16,0 3 16 16,0 0-4-16,-6 7-12 15,-3 12 29-15,-8 2-31 0,-5-1 2 16,0-2 20-1,-7 3-14-15,-9-11-6 0,1-1-2 16,4-1-4-16,-1-8 3 16,2 0-71-16,1 0-160 15,7-27-492-15</inkml:trace>
  <inkml:trace contextRef="#ctx0" brushRef="#br0" timeOffset="102959.04">16295 16878 1251 0,'0'0'152'16,"0"0"-152"-16,0 0 5 15,0 0-12-15,0 0-103 16,0 0-456-16</inkml:trace>
  <inkml:trace contextRef="#ctx0" brushRef="#br0" timeOffset="108323.8">22716 12446 36 0,'0'0'217'0,"0"0"-95"15,0 0-48-15,0 0 15 16,0 0-27-16,0-3 8 16,0-4-24-16,0 3-15 15,0 2 70-15,0 1-53 16,0 1 16-16,0-5 16 16,0 3-43-16,-2-4 17 15,0-1-46-15,0-2 3 16,0 1 38-16,2-1-40 15,0-2 10-15,0 2 16 0,0-3-27 16,0 7 25-16,0-1-16 16,0 3-16-16,0 3 42 15,0 0-38-15,0 0-5 16,0 0 0-16,0 0-9 16,0 11 5-16,0 29-2 15,0 18 6-15,0 14 1 16,0 6 3-16,-11-3-4 15,-1-5 0-15,4-12-31 16,1-10-1-16,7-16-44 16,0-11-104-16,0-17-3 15,9-4-192-15,5-16-103 16</inkml:trace>
  <inkml:trace contextRef="#ctx0" brushRef="#br0" timeOffset="108506.7">22592 12487 456 0,'0'0'214'0,"0"0"-138"15,0 0 3-15,0 0-40 16,0 0-33-16,0 0-12 16,112-95 0-16,-44 71-27 15,-1 4-32-15,-7 6-136 16,-10 6-70-16</inkml:trace>
  <inkml:trace contextRef="#ctx0" brushRef="#br0" timeOffset="109749.99">22666 12753 306 0,'0'0'225'0,"0"0"-49"15,0 0-108-15,0 0-32 16,0 0-11-16,0 0 70 15,40 70-19-15,0-79-64 16,-5-12-11-16,-3 1 16 16,-6-2-9-16,-8 0-8 15,1 0 5-15,-7 0-1 16,1 5 25-16,-1 0-29 16,-3 7 1-16,-3 2 4 0,-1 4 5 15,0 2-10-15,-5 2 12 16,0 0-10-16,0 0 18 15,0 0-20-15,0 0-17 16,0 6 16-16,0 15 2 16,0 5 32-16,0 1-18 15,-2 4-10-15,-1-4 18 16,3-3-23-16,0-4 0 16,0-4 3-16,0-2 11 15,0-6-14-15,3-4 0 16,5-4 4-16,3 0 14 15,7 0-17-15,7-18 4 16,1-6 9-16,3-4-7 16,-4 2-7-16,-1 2 0 0,-1 5 3 15,-8 2-9-15,-5 9 6 16,-4 1 0-16,-4 7-6 16,0 0-3-16,3 0 5 15,-3 17-3-15,0 9 7 16,-2 4 16-16,0 4-16 15,0 0 0-15,0-4-1 16,0-5 12-16,0-11-11 16,0-8 0-16,0-2 1 15,0-4 7-15,0 0-3 16,0 0-5-16,0-3 13 16,4-18-13-16,15-8-5 15,3 0-12-15,0-2 17 16,2 3-9-16,-1 4 9 15,2 3 0-15,-1 2-4 0,-4 9 0 16,-4 2-1-16,-3 8 5 16,-3 0-2-16,-2 0-16 15,-1 8 28-15,-3 10-10 16,-2 5 14-16,0-2-3 16,0 4-4-16,-2-4-7 15,3-3 5-15,0-1 0 16,1-3 1-16,0-6-6 15,1-3 0-15,3-5 2 16,4 0-2-16,3 0 4 0,10-4-1 16,2-15 10-16,4-6-13 15,2 2 0-15,-4-2 0 16,0-1-21 0,-4-2 21-16,-8 0-17 0,-1 2 17 15,-5 4-9-15,-4 6 9 16,-5 6 0-16,-2 6 0 15,0 1 0-15,0 3-6 16,0 0-3-16,0 0-13 16,-2 0 11-16,-9 13 0 15,0 0 11-15,1 4-4 16,2 3 8-16,-1 4-4 16,1 2 0-16,0 3 2 0,6-4 20 15,2-1-21-15,0-6-1 16,0-5 0-16,10-10-1 15,7-3 1-15,5 0 13 16,1-12-12-16,1-8 20 16,-2-2-15-16,1-2-6 15,-4-4 0-15,1-2-11 16,1 2 5-16,-4 0 5 16,1 6 1-16,-5 6-8 15,-5 8 10-15,-4 1-2 16,-4 7 7-16,0 0 5 15,0 0-20-15,0 0 8 0,0 17 0 16,0 7-2-16,-2 0 11 16,2 3-9-16,0-2 0 15,0-1 11-15,0 0-14 16,0-4 3-16,0 0-1 16,-10-2-11-16,-23-3-70 15,-9-11-96-15,-10-4-328 16</inkml:trace>
  <inkml:trace contextRef="#ctx0" brushRef="#br0" timeOffset="109898.9">23303 12468 992 0,'0'0'236'0,"0"0"-209"15,0 0-13-15,0 0-14 16,0 0-84-16,0 0-38 15,0 0-215-15</inkml:trace>
  <inkml:trace contextRef="#ctx0" brushRef="#br0" timeOffset="110367.63">24558 12504 413 0,'0'0'199'0,"0"0"-60"16,0 0 5-16,0 0-83 16,0 0-29-16,0 0-32 0,-2-7 9 15,8 7 7-15,3 0-16 16,3 0 16-16,-4-5 41 15,-3-7-41-15,-3-4 39 16,-2-2-27-16,0-2-28 16,-4 0 28-16,-16 4-28 15,-2 6 0-15,-7 8-4 16,0 2-41-16,2 5-15 16,2 22-44-16,6 9-103 15,7 3-255-15</inkml:trace>
  <inkml:trace contextRef="#ctx0" brushRef="#br0" timeOffset="110642.46">24516 12842 41 0,'0'0'488'16,"0"0"-357"-16,0 0-105 15,0 0 20-15,0 0-33 16,0 0 5-16,0 0 37 16,92-58-2-16,-82 46 49 15,-3-1 33-15,-5 1-60 16,-2 3-11-16,0 0-22 16,0 3-32-16,-15 6-7 15,-8 0-3-15,-4 0-33 16,-2 20-51-16,-2 7-180 15,-2 2-276-15</inkml:trace>
  <inkml:trace contextRef="#ctx0" brushRef="#br0" timeOffset="111533.95">21653 13659 329 0,'0'0'302'15,"0"0"-87"-15,0 0-67 16,0 0-37-16,0 0 31 15,0 0-92-15,-11-116 8 0,11 116-20 16,0 0-38-16,0 0 27 16,0 0-27-16,0 18 0 15,-4 25-12-15,-2 21 27 16,-8 15-15-16,1 11 0 16,-3 5 8-16,1-2-10 15,-1-5 2-15,5-10-11 16,-1-11-13-16,3-16-76 15,3-17-64-15,4-20-102 16,0-14-215-16</inkml:trace>
  <inkml:trace contextRef="#ctx0" brushRef="#br0" timeOffset="111792.82">21518 13686 214 0,'0'0'518'0,"0"0"-313"16,0 0-84-16,0 0-106 16,0 0 14-16,0 0 16 15,108-139-40-15,-87 139 5 16,-5 0-10-16,-8 0 9 16,-3 19-27-16,-5 4 26 0,0 7-8 15,0 2 3-15,-11-1 3 16,-5 1-12-16,3-4-29 15,-1-4-77 1,5-6-90-16,3-11-269 0</inkml:trace>
  <inkml:trace contextRef="#ctx0" brushRef="#br0" timeOffset="113619.77">21792 13696 358 0,'0'0'397'0,"0"0"-275"15,0 0-109-15,0 0 27 16,0 0-17-16,0 0 16 0,138-42 0 16,-122 29-38-16,-3-1 33 15,-4 1-1-15,-2-1-11 16,-1-1 25-16,-6 5-46 16,2 1 0-16,-2 0-1 15,0 6-21-15,0 0 15 16,0 3-8-16,0 0 2 15,0 0-5-15,0 0 12 16,-11 0 5-16,-7 10-1 16,-3 11 15-16,-2 2-11 15,3 3 11-15,5 2-7 16,1 2 35-16,5 2-36 0,7-3-3 16,2-5-3-1,0-2 14-15,0-6-21 0,11-3 7 16,3-13 0-1,-1 0 26-15,3 0-16 0,-3 0-7 16,3-9-3-16,-3-11-1 16,2-4-1-16,3-2-22 15,-2 1 20-15,-1 2-11 16,1 7 17-16,-3 2-2 16,-2 5 0-16,1 8-3 15,-6 1-9-15,1 0 11 16,-1 0-5-16,-4 12-10 0,-2 7 6 15,0 8 10 1,0-1 15-16,0-2-14 0,0-2 34 16,0-5-35-16,-4-6 4 15,0-2 5-15,1-6-3 16,1-1-6-16,2-2 3 16,0 0 2-16,0-10 27 15,2-14-32-15,12-6-24 16,2-6 11-16,2 4 11 15,-3 6 2-15,3 4 0 16,-5 8 2-16,-7 5 5 16,4 8-7-16,-3 1 0 15,1 0 9-15,4 12 8 16,-3 5-16-16,-3 5 22 16,1-1-22-16,0-1 18 0,-1-5-19 15,3-4 0 1,0-1-2-16,5-5 2 0,5-5-4 15,4 0-14-15,1 0-36 16,5-7-10-16,-2-12-60 16,2 0 9-16,-2-1 64 15,-3-2 31-15,-2 0 20 16,-3 3 8-16,-4 2 17 16,-6 0 32-16,-2 7-5 15,-5 3-4-15,-2 2 12 16,0 3-40-16,0 2 22 15,0 0-15-15,0 0-24 16,-11 0 3-16,-7 5-6 16,0 10 0-16,3 7-7 0,-1 3 16 15,3 3-9-15,2-5 0 16,3 2 6-16,6-8-6 16,0-4 0-16,2-5 0 15,0-6-2-15,0-2-27 16,0 0 29-16,12-2 0 15,-1-17-7-15,4-2 3 16,1-2-36-16,-3 0 15 16,3-2 20-16,-3 6-4 15,-2 0 9-15,0 7 0 16,-4 6 3-16,-3 4 39 16,-2 2-36-16,1 0-2 15,2 7 11-15,-1 13-1 16,0 1 34-16,-2 4-24 15,3-1-22-15,-1-1 26 0,1-2-25 16,4-14-3-16,0 2 3 16,1-9 13-16,4 0-15 15,-1 0-1-15,3-10 8 16,-1-8 0-16,4-7-8 16,-1-1-14-16,-3-8-2 15,3 2-24-15,-5-1 28 16,-2-2 2-16,-4 7 10 15,-2 0-4-15,-5 5 8 16,0 0-4-16,0 5 17 0,0 6-17 16,0 6 27-16,0 4-12 15,0 2-13-15,0 0 27 16,0 0-25-16,0 0-4 16,0 0 0-16,0 6 7 15,-9 12-7-15,2 4 7 16,0 5-5-16,3 7 36 15,2 4-38-15,2 1 12 16,0 0-10-16,0-5 14 16,0-5-16-16,2-4 0 15,11-9 0-15,1-6 3 16,3-10 4-16,3 0-7 16,3 0 0-16,4-14 16 0,-2-11-24 15,0 0 8-15,0-6-15 16,0 1 6-16,-5-2-23 15,-5-3 9-15,-3 2 19 16,-1-3-9-16,0-2 10 16,3-2 3-16,-1 6 0 15,0 6-2-15,-4 8 10 16,-2 10-8-16,-5 6 17 16,-2 1-11-16,0 3 18 15,0 0-24-15,0 0 3 16,0 0-10-16,0 0 13 15,0 3-6-15,-2 8 0 16,-5 3 8-16,-2-1-14 16,2 1 6-16,1 3 0 0,-3 4 1 15,-2 7 11-15,-3 4-12 16,1 8 6-16,2 1 3 16,2-2 9-16,5-3-18 15,4-6 0-15,0-3 8 16,0-8 4-16,0-5-12 15,6-1 0-15,1-9 1 16,-1-3 3-16,4-1-4 16,3 0 0-16,3 0-6 15,1-11 6-15,1-6-18 16,-1 2-38-16,-7-6-73 0,-8 2-56 16,-2 1-36-1,-8 1-117-15,-24 5-20 16</inkml:trace>
  <inkml:trace contextRef="#ctx0" brushRef="#br0" timeOffset="113786.67">22949 13569 70 0,'0'0'301'16,"0"0"-28"-16,0 0-82 16,0 0-50-16,0 0-58 15,0 0 1-15,-54 16-22 16,76-16 15-16,10-7-16 16,7-10-61-16,4-1 6 15,4-3-14-15,-2 0-2 16,-3 1-26-16,-7 1-46 15,-6 2-106-15,-6 2-111 16,-5 0-420-16</inkml:trace>
  <inkml:trace contextRef="#ctx0" brushRef="#br0" timeOffset="114654.18">23243 13529 106 0,'0'0'113'15,"0"0"40"-15,0 0 61 16,0 0-83-16,0 0-57 16,0 0 6-16,0-24 17 15,0 18-18-15,0 4-17 16,0 1 24-16,0 1-61 16,0 0-4-16,0 0-21 0,0 0-4 15,0 0 3-15,0 12-5 16,0 9 6-16,0 7 22 15,-4 4-17-15,1 3-1 16,1 0 5-16,2-5 5 16,0-1-11-16,0-5-3 15,0-10 4-15,2-4 6 16,14-10 0-16,9 0-10 16,4-8 3-16,2-17 6 15,0-3-12-15,-4 0 3 16,0-2-26-16,-6-3 23 15,2 1-41-15,-5-1 27 16,-3 6 12-16,-1 4-16 16,-5 3 21-16,-1 6 0 0,-1 4 1 15,-5 2-1-15,-2 4 0 16,0 2 0-16,0 0 8 16,0 2 3-16,0 0-6 15,0 0-5-15,-7 0 1 16,-1 0 8-16,-1 0-6 15,-3 0-3-15,2 2 0 16,-4 10 2-16,3 2-5 16,0 7 3-16,5 4 0 15,0 5-3-15,4 2 7 16,2 2 1-16,0-3 9 16,2-8-7-16,14-4 10 15,5-10-6-15,0-4-5 16,6-5 41-16,2 0-47 15,3-14 14-15,-1-10-14 0,-4-3 6 16,-7 1-15-16,-3-1 9 16,-5-4 0-16,1 4-7 15,-2-2 8-15,3 7-1 16,-4 3 0-16,0 10 3 16,-6 3-5-16,-1 1 2 15,-1 5 0-15,-2 0 14 16,0 0-14-16,0 0 0 15,0 15-1-15,0 7 6 16,4 4-11-16,9 1 6 0,3-1 0 16,-1-3 1-16,-3-5 7 15,-6-1-8-15,-6-7 0 16,0-2 10-16,0-1-16 16,-8-3 6-16,-19-1 0 15,-9-3-12-15,-11 0-33 16,-9 0-45-16,-4-21-118 15,0-9-243-15</inkml:trace>
  <inkml:trace contextRef="#ctx0" brushRef="#br0" timeOffset="114780.09">23345 13314 716 0,'0'0'276'0,"0"0"-197"15,0 0-70-15,0 0-9 16,0 0 0-16,0 0-84 15,69 19-217-15</inkml:trace>
  <inkml:trace contextRef="#ctx0" brushRef="#br0" timeOffset="116431.51">22454 12267 59 0,'0'0'207'0,"0"0"-38"15,0 0-45 1,0 0 11-16,0 0-61 0,0 0 38 15,24-91 4-15,-21 87-81 16,-3 2 42-16,0 2-24 16,0 0-34-16,0 0 11 15,-5 0-26-15,-21 10-4 16,-11 19 18-16,-5 16-5 16,3 9-11-16,2 14 9 15,11 13-3-15,14 3-7 16,12 4-1-16,12-5 0 15,34-8-1-15,23-8-11 16,21-13-41-16,17-12-55 16,22-14-92-16,12-14-187 0</inkml:trace>
  <inkml:trace contextRef="#ctx0" brushRef="#br0" timeOffset="116889.25">24128 13171 313 0,'0'0'346'15,"0"0"-93"-15,0 0-117 16,0 0-73-16,0 0-28 0,0 0-35 16,38 46 0-16,-3 12-1 15,-4 13 1-15,-10 8 0 16,-15 1 0-16,-6-2 3 16,-13 1 35-16,-27-9-29 15,-7-6-17-15,0-9 8 16,11-8-141-16,19-21-130 15</inkml:trace>
  <inkml:trace contextRef="#ctx0" brushRef="#br0" timeOffset="118120.49">25951 12351 410 0,'0'0'221'0,"0"0"-33"0,0 0-50 16,0 0-17-16,0 0-37 16,0 0 3-16,-6-23-87 15,6 23 1-15,-2 6-8 16,-3 20-5-16,-4 12 12 16,0 5 0-16,-3 1 3 15,2-4-4-15,-1-3 1 16,-1-3 0-16,4-11 0 15,3-5 5-15,3-10-5 16,0-6 0-16,2-2 0 0,0 0 27 16,0-25-25-16,0-13 10 15,0-8-12-15,2-3-2 16,-2 3 2-16,0 3 0 16,0 7 2-16,0 9 3 15,0 8 6-15,2 9-11 16,0 7 7-16,3 3-7 15,1 3-5-15,6 28-1 16,5 10 6-16,4 8 8 16,-3-3-6-16,1-6-2 15,-1-8 0-15,-2-13-44 16,0-6 20-16,-6-11 14 16,4-2 10-16,1-6 14 0,8-22-14 15,4-11-22 1,2-5-10-16,2-4-49 0,-4 3 64 15,-2 0 17-15,-8 12 0 16,-3 7 17-16,-8 15-5 16,-1 5 60-16,-5 6-18 15,0 0-50-15,0 10-8 16,0 18 8-16,-7 10 3 16,-9 4 29-16,-1 2-29 15,-6 1-5-15,-1-3 6 16,-3-4 3-16,6-11-3 15,4-7-8-15,6-8 1 16,2-7 10-16,4-3-1 16,3-2-7-16,2-2 3 0,0-24-6 15,2-11-12-15,21-9-22 16,4-2 13-16,6 1 6 16,3 1 11-16,-1 7 4 15,-4 11 0-15,-4 8-6 16,-4 12 6-16,-4 8 0 15,-3 0 7-15,-3 34 15 16,-3 15-21-16,-6 10 26 16,-4 5-27-16,0 0 16 15,0-7-31-15,0-9 15 16,0-8-52-16,0-11 3 16,0-10-124-16,0-12-65 15,0-7-98-15,4 0-87 16</inkml:trace>
  <inkml:trace contextRef="#ctx0" brushRef="#br0" timeOffset="119101.92">26598 12508 396 0,'0'0'237'16,"0"0"-126"-16,0 0-50 16,0 0 35-16,0 0-39 15,0 0-43-15,14-14 35 16,-14 12-24-16,2 0 25 15,0-1 26-15,0-1-71 16,2-3 19-16,-2 2-13 0,1 1 0 16,-3 1 22-16,0 3-26 15,0 0-5-15,0 0-1 16,0 0-1-16,0 4-6 16,0 15 4-16,-3 5 4 15,-3 2 7-15,2 1-9 16,2 0 0-16,2-3 9 15,0-2-1-15,0-5-8 16,0-6 0-16,0-5 2 16,6-6 6-16,7 0-8 15,3-3 0-15,3-18 7 16,2-1-2-16,-3-4-10 16,1 2-1-16,2 1-2 0,-3 8-11 15,-3 3 19 1,1 3 0-16,-5 6-7 0,-4 3 7 15,2 0-2-15,-2 0-4 16,-3 5 6-16,0 18-4 16,-4 0 8-16,0 4-1 15,0-1 7-15,0-6 1 16,0-3-11-16,0-8 0 16,0-4 2-16,0-2 4 15,0-3-3-15,0 0-3 16,9 0 5-16,7-12-5 15,4-13-5-15,2-4-16 16,3 0 21-16,-3 3-13 16,1 2 13-16,-2 6 0 0,0 4-2 15,-3 5 7-15,-5 3-5 16,-2 6 0-16,-7 0 1 16,3 0-8-16,-2 0 7 15,-3 15 0-15,2 6 11 16,-2 1 2-16,-2 2-7 15,3-1-6-15,-1 0 6 16,2-5 3-16,-2-9-7 16,1-2-2-16,2-7 0 15,1 0 15-15,5 0-13 16,5-2 4-16,7-12-2 16,-4-6 4-16,3-1-4 15,-1-2-4-15,-4-1 0 0,-1 0-18 16,-3 1 18-1,1 4 0-15,1 3 0 0,-4 2-2 16,1 2 7-16,-4 1-5 16,-1 3 5-16,-5 4 8 15,-2 2-6-15,0 2-7 16,0 0 9-16,0 0-12 16,0 0 3-16,0 0 0 15,0 17-3-15,0 8 13 16,0 5 1-16,0 2 1 15,0 1-11-15,0-8 31 16,3-2-25-16,6-5-7 0,-1-8 0 16,1-6 10-16,-2-4-17 15,2 0 7-15,4-16-27 16,1-14 0 0,-3-10-166-16,1-10-378 0</inkml:trace>
  <inkml:trace contextRef="#ctx0" brushRef="#br0" timeOffset="119232.84">27565 12184 818 0,'0'0'219'0,"0"0"-189"16,0 0-30-16,0 0-33 16,0 0-155-16,0 0-307 0</inkml:trace>
  <inkml:trace contextRef="#ctx0" brushRef="#br0" timeOffset="119391.76">26799 12186 997 0,'0'0'247'16,"0"0"-213"-16,0 0-34 15,0 0-46-15,0 0-166 16,0 0-24-16,95 23-499 15</inkml:trace>
  <inkml:trace contextRef="#ctx0" brushRef="#br0" timeOffset="121661.45">27503 12471 193 0,'0'0'121'16,"0"0"-57"-16,0 0 32 0,0 0 4 15,0 0-24-15,0 0-11 16,20-27 30-16,-15 19-40 15,-1 1 36-15,-4 2-36 16,2-1 11-16,-2 4-5 16,0 0-47-16,0 2 40 15,0 0-33-15,0 0-20 16,0 0 14-16,0 0-15 16,2 0-8-16,-2 4 5 15,0 17-4-15,0 2 7 16,0 5 0-16,0-2 5 15,0 1 1-15,0-6-2 16,0-4-4-16,2-5 0 16,0-4 7-16,-2-6-7 0,3-2 0 15,4 0 5-15,4-7 24 16,4-14-21-16,5-4-7 16,-4 0-1-16,2 3 8 15,-2 2-13-15,1 4 5 16,1 2 0-16,-3 2-9 15,-1 5 9-15,-5 3 0 16,-5 4-6-16,1 0-10 16,0 0 6-16,1 14 10 15,-1 6 0-15,-1 5 16 16,-4 1-8-16,2-4 0 16,-2-2-8-16,0-6 14 15,0-4-15-15,0-2 1 0,0-6 0 16,0-2 3-16,0 0 9 15,2 0-12-15,3 0 9 16,4-7 2-16,4-13-19 16,1-6 8-16,3 1-18 15,2 1 13-15,0 2-29 16,-3 5 34-16,-1 6-5 16,-3 2 5-16,-3 8-15 15,-3-2 15-15,-2 3 0 16,2 0-7-16,-2 4 22 15,2 14-15-15,-1 1 0 16,-3-1 10-16,2 0-1 0,-4-5-9 16,2 1 0-16,0-1 2 15,-2-6 5-15,4-5-7 16,-4 1 0-16,0-3 4 16,2 0 1-16,2 0-5 15,3-7-6-15,1-11 0 16,6-4-39-16,-1-1 42 15,3-2 2-15,-1 1 1 16,4 2-2-16,-2 6 2 16,1 3 0-16,-5 4 25 15,-3 4-18-15,-4 2 6 16,-6 1-3-16,0 2-7 16,0 0 5-16,0 0-8 0,0 10 0 15,0 9 22-15,0 2-12 16,0 4-2-16,0 1-8 15,0-4 6-15,0-5-6 16,0-1 0-16,9-5 0 16,2-6-8-16,2-2 21 15,6-3-21-15,2 0 8 16,4-16-26-16,0-10 22 16,-5-2-40-16,-3 0-6 15,-3 1 37-15,-7 6-30 16,-3 2 33-16,-4 3 8 15,2 7 2-15,0 2 12 16,0 3-8-16,-2 3 16 16,0-1 16-16,0 2-34 0,0 0 16 15,0 0-18-15,0 0 8 16,0 0 4-16,0 9-7 16,-2 8-5-16,-4 0 10 15,1 5 4-15,3 2-12 16,2-2-2-16,0-2 3 15,0-1-7-15,0-5 8 16,9-4-4-16,2-5 0 16,5-3 12-16,1-2-12 15,3 0 0-15,1-3 9 16,-2-13-21-16,0-3 9 0,-3-1-13 16,-3-1 6-1,-1-6-32-15,2 3 35 0,-1 2 3 16,-1 0 4-1,-1 6-6-15,-2 6 6 0,-4 6 0 16,-3 2 1-16,0 2 6 16,-2 0-14-16,0 0 3 15,0 10 4-15,0 12 30 16,0 5-29-16,0 4 13 16,0 1-1-16,0-2-1 15,0-2-4-15,0-7-8 16,2-8 3-16,0-6 2 0,1-5 0 15,-3-2-5 1,2 0 10-16,2-2-4 0,3-16-12 16,6-8-3-16,3-3-21 15,2 1 26-15,2 0-37 16,4 7 41-16,-4 2-8 16,1 6 6-16,-4 8 2 15,-5 3 15-15,-4 2-13 16,-1 0 3-16,-3 4 5 15,0 12-10-15,-4 5 13 16,0 3-2-16,0-3-3 16,0 4-8-16,0-5 4 15,0-5 4-15,0-1-2 16,0-5-6-16,-2-6 0 16,2-1 2-16,0-2-8 0,0 0 6 15,0 0 0-15,0-5-13 16,5-18 3-16,15-5-12 15,3-2 14-15,3-2-39 16,-4 3 29-16,3 0 8 16,-5 9 10-16,-5 3 12 15,-3 10-6-15,-8 5 38 16,-2 2-19-16,3 0-15 16,-3 22-5-16,0 11 30 15,0 2-19-15,4 1 11 16,4-8-20-16,5-6-14 15,6-7-2-15,10-15-89 16,4 0-147-16</inkml:trace>
  <inkml:trace contextRef="#ctx0" brushRef="#br0" timeOffset="124749.67">29598 12047 198 0,'0'0'287'15,"0"0"-33"-15,0 0-75 16,0 0-44-16,0 0 22 0,0 0-113 16,0-30-1-16,0 30-40 15,0 0 8-15,0 8-21 16,-4 22 18-16,-5 12-8 16,-3 7 14-16,4 3 2 15,-1-3-14-15,-3 4 3 16,4-5 3-16,-1-6 7 15,2-10-15-15,0-11 0 16,5-11 0-16,2-8 12 16,0-2-12-16,0 0 13 15,12-14-5-15,14-13 2 16,8-7-10-16,-3 2-14 16,-2 4 4-16,-3 6-43 0,-3 8 42 15,-1 6-12-15,-4 8-15 16,2 0 37-16,-4 3-36 15,-5 11 27-15,-5 9 8 16,-6 0-17-16,0-4 19 16,-17 3 13-16,-12-2 6 15,-12-2 41-15,-1 0-37 16,-7 1-1-16,3-7 6 16,3-3-24-16,9-5 11 15,11-1-7-15,9-3-6 16,7 0 43-16,5 0-38 15,2 0 13-15,0 0-20 16,0-7-4-16,2 2-4 16,13-2 5-16,3 5-13 0,7-2-2 15,2 3 0-15,-3 1-6 16,3-2 5-16,0 2-49 16,2-5 38-16,0 1-10 15,0-1-8-15,0-2 42 16,-5-1-9-16,1 0 15 15,-1-1 0-15,7-8 14 16,5-1-14-16,2 0 0 16,-5-1 3-16,-4-2 4 15,-6 3-2-15,-8 2-5 16,-8 4 0-16,-7 0 15 0,0 6-3 16,0 4 8-1,0-1-12-15,0 3 28 0,-5 0-32 16,-8 0-4-1,-9 3 0-15,-1 17 5 0,-1 6-5 16,2 6 0-16,4 4 5 16,9 0 9-16,5-4-13 15,4-4-1-15,0-8 0 16,0-8 5-16,0-5-13 16,0-5 8-16,0-2 0 15,0 0-10-15,4-11 10 16,9-15-15-16,7-4-15 0,1-2-40 15,-4 4 39 1,1 5 4-16,-5 4 27 0,1 7-12 16,-1 4 24-16,-1 4-12 15,-1 4 25-15,2 0-14 16,-2 0 31-16,2 14-17 16,6 6 3-16,0 4 32 15,1-2-60-15,1-1 16 16,-6-8-16-16,-1-5 6 15,-3-6 3-15,-3-2-9 16,6 0 0-16,-1-20 19 16,3-6-14-16,4-6-10 15,2 0-1-15,1 0-27 16,-1-4 30-16,0 0-30 16,0-5 29-16,-6 0-15 0,-5-3 28 15,-2-1-9-15,-5 9 10 16,-2 6-1-16,1 8 48 15,-3 7-50-15,0 6 0 16,0 4 23-16,0 0-15 16,0 5-13-16,0 0-2 15,0 0 7-15,0 0-18 16,0 0 11-16,-5 8 0 16,-4 16-18-16,-1 10 25 15,0 10-7-15,4 6 0 16,1 3 5-16,3-2 16 15,2-5-21-15,0-1 0 16,0-11 10-16,0-8 2 16,0-8-12-16,7-8 0 0,7-7 5 15,3-3-9-15,12 0 4 16,4 0-21-16,4-8 7 16,0-11-61-16,-3 1 21 15,-8 0-27-15,1 0 49 16,-7 1 20-16,-2 4 14 15,-7 3-2-15,-5 2 70 16,2 1-51-16,-6 0 23 16,0 1-27-16,0 0-12 15,-2 2 33-15,0-2-33 16,0 1 2-16,-2 4 3 0,-14-1 1 16,-1 2-9-1,-4 0 0-15,3 0 2 0,1 6-2 16,1 14 2-16,5 3-2 15,0 3 0-15,6 1 5 16,3-1-5-16,2-4 0 16,0-2 3-16,0-5-6 15,0-8 3-15,0-5 0 16,2-2-2-16,10 0 3 16,1-2-2-16,3-14 1 15,-1-4-14-15,1-2 7 16,-3 2-27-16,1-2 34 0,-1 4-8 15,1 2 7 1,-4 4 1-16,-1 3 3 0,-5 9-2 16,-2 0 38-16,2 0-39 15,-2 0 0-15,0 15 0 16,2 7 0-16,1 4 23 16,1-2-23-16,-4 0 6 15,2-4 17-15,0-3-17 16,-4-8-4-16,2-3-2 15,0-6 8-15,-2 0-8 16,2 0 0-16,2 0 2 16,5 0 2-16,5-12-4 15,3-6 0-15,-1 1-5 16,2-2-8-16,-2 3 9 16,-1 2 4-16,-1 5 0 0,-6 2-1 15,-1 5 1 1,-1 2 0-16,-3 0 0 0,2 4-1 15,-3 16 1-15,-2 2 5 16,2 2-2-16,0-2 16 16,2-1-13-16,-1-8-6 15,1-2 0-15,0-3 10 16,-4-7-14-16,6-1 4 16,-2 0 0-16,7 0-16 15,7-16 14-15,7-8-13 16,-2-2-9-16,2 2 4 15,0 2 8-15,-3 4 12 16,-2 6 0-16,-6 4 11 16,-4 7-5-16,-3 1 9 0,5 0-9 15,-2 0 7-15,4 17 8 16,1 7-10-16,2 7-4 16,2 3 27-16,-1-3-22 15,2-3-11-15,-4-10-1 16,-6-5 7-16,0-5-5 15,-3-8-2-15,1 0 0 16,10 0-13-16,7-23 5 16,1-5-3-16,3-2 0 15,-2 0-21-15,-2-2 21 16,-3 0 3-16,-2 4 8 16,-4 6-12-16,-6 11 28 15,0 4-16-15,-8 7 20 0,-2 0-20 16,2 0 26-16,-2 0-26 15,0 0 0-15,3 7 6 16,-1 6 5-16,0-6-11 16,0-1 0-16,0 0 3 15,-2-6-2-15,0 0-1 16,0 0 0-16,0 0-15 16,0 0 11-16,0-7-6 15,2-7 7-15,3 0-9 16,-3 2-2-16,-2 1 14 15,0-1 0-15,0 7-4 16,0 2 22-16,0 3-14 0,0 0-4 16,0 0 5-16,0 5-21 15,0 15 13-15,0 4 3 16,0 5 3-16,-7-3 10 16,5-1-13-16,2-1 0 15,0-4 7-15,0-4-4 16,0-2-3-16,2-4 0 15,12-3 0-15,3-6 13 16,4-1-13-16,4 0 0 16,1 0 1-16,8-10 4 15,1-10-5-15,3-1 0 16,0-4-5-16,-7-1 6 16,-4 2-1-16,-5 0 0 0,-1-1 4 15,-4 6-4-15,-3 0 0 16,-3 6 0-16,-3-1-2 15,0 4 8-15,-6 1-6 16,-2 1 0-16,0 0 1 16,0 1-9-16,0 0 8 15,-8 3 0-15,-5 3-2 16,-5 1-8-16,-3 0 6 16,-2 10 4-16,3 15 0 15,2 8 7-15,9 6-2 16,4-2-3-16,5 1 12 15,3-8-5-15,23-10 10 0,12-8-5 16,3-12-8 0,-1 0 45-16,0-8-50 0,-6-16 8 15,-8-4-7-15,-6 2 12 16,-6 0-28-16,-1 1 3 16,-4 8-51-16,-5 3 11 15,-4-3-129-15,0 3-528 16</inkml:trace>
  <inkml:trace contextRef="#ctx0" brushRef="#br0" timeOffset="139357.95">6624 14016 44 0,'0'0'55'0,"0"0"2"16,0 0-2-16,0 0-29 16,0 0 5-1,0 0-11-15,0 0-3 0,0 0 15 16,0 0-29-16,0 0 5 16,0 0 28-16,-6 0-20 15,-5 0 37-15,-3 0-30 16,1 0 5-16,-3 0 43 15,-1 0-25-15,-1 0 2 16,-3 0 12-16,4 0-41 16,-1 0 16-16,5 0-9 15,6 0-1-15,2 0 33 0,5 0-35 16,0 0 13 0,0 0 9-16,0 0-37 0,0 0 19 15,0 0-27-15,0 0 3 16,25 0 2-16,18 0 17 15,23 0 3-15,19 0-5 16,17 0-13-16,15 0 5 16,3-5-12-16,5-4 2 15,-5-1 9-15,-8 2-2 16,-8-1-9-16,-15 1 0 16,-18 3 13-16,-17 5-5 15,-18 0-8-15,-12 0 0 16,-1 0 1-16,-8 0 14 15,1 0-15-15,-3 0 18 0,1 2-11 16,-3 1 15-16,-1-2-21 16,4 3 2-16,-1-1 18 15,3-2-14-15,0 2-7 16,0-2 0-16,-3 1 6 16,-7-2-6-16,-1 0 0 15,-5 0 0-15,0 0 1 16,0 0 19-16,0 0-18 15,0 0 23-15,0 0-24 16,0 0 35-16,0 0-36 16,0 0 0-16,0 0 5 0,0 0 5 15,0 0-10 1,0 0 0-16,0 0 11 16,0 0-8-16,0 0-3 15,0 0 0-15,0 0-1 0,0 0 15 16,0 0-14-16,0 0 0 15,0 0 10-15,0 0 10 16,0 0-20-16,0 0 0 16,0 0 0-16,0 0 6 15,0 0-6-15,0 0 0 16,0 0-26-16,0 8 5 16,0 4-200-16,-22-3-294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7:27:38.2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12291 1039 0 0,'0'0'3'16,"0"0"4"-16,0 0-10 16,0 0 6-16,0 0-1 15,0 0 3-15,0 0-3 0,0 0-2 16,0 2 11-1,0-1 35-15,0 3-44 0,0-2-2 16,0 1-56 0</inkml:trace>
  <inkml:trace contextRef="#ctx0" brushRef="#br0" timeOffset="3216.32">12291 1039 25 0,'0'20'74'0,"0"-20"47"0,0 0-4 16,0 0 7-16,0 0 10 15,0 0-49-15,-4 1-12 16,4-1-21-16,0 0-27 15,0 0-16-15,0 4-9 16,0 1-15-16,19-3 15 16,10-2 9-16,10 0 78 15,7-7-36-15,4-13-11 16,-6-4-13-16,-7 0-26 0,-2 0 3 16,-14 0-4-16,0 2-6 15,-8 5 6 1,-8 2 0-16,-1 3 4 0,-2 2-5 15,-2 4 1-15,0 0-8 16,0 2 5-16,0-1-22 16,0 5 4-16,0-3 21 15,0 1-37-15,-2 2 29 16,-2 0 8-16,2-2 8 16,-4 2 8-16,2-2-12 15,-2 0 7-15,4 0-3 16,-3 0-7-16,5 2 21 0,-2 0-12 15,2 0 8-15,0 0 4 16,0 0-19-16,0 0 10 16,0 0-13-16,-2 0-11 15,-6 2 8-15,0 18-23 16,-5 8 26-16,-1 4-3 16,-1 5 5-16,-1-2-2 15,1 5 0-15,-1-1 5 16,-2 1 9-16,-2-3-11 15,2 2 8-15,3-5-2 16,-1-1-1-16,3-4-1 16,2-3 7-16,1-2-10 15,2-1 20-15,1-6-17 16,3 3 6-16,-2-2 3 16,0 0-10-16,0-1 4 0,1-5-7 15,-1 2-2-15,0-7 23 16,2 1-22-16,0-4 9 15,2-1-6-15,2-1 0 16,-3-2 5-16,3 2-10 16,-2-2 2-16,2 0 7 15,0 0-3-15,-2 0-6 16,-2 1 2-16,2 1 6 16,0-2 5-16,-4 3-13 15,2-3 1-15,0 0 10 16,-5 0-7-16,0 0-4 15,0 0 0-15,2 0 9 0,1 0-10 16,-1 0 1 0,0 0 0-16,5 0-4 0,2 0 10 15,0 0-6-15,0 0 0 16,0 0 6-16,0 0 8 16,-2 0-14-16,2 0 3 15,-3-5-1-15,-1-3 2 16,2-1-4-16,-2-6 0 15,1-1-7-15,3-3 5 16,0-2-15-16,0 0 17 16,0 1-10-16,0 3 17 15,7 3-7-15,-1 7 3 16,-1-2 4-16,-1 3-5 0,1 1-2 16,0 0 0-16,-1 1-4 15,0-1 7-15,5 0-3 16,-5 1 0-16,4 2 3 15,-6 1-12-15,0 1 7 16,0 0 2-16,-2 0-4 16,4 0-7-16,3 0 8 15,3 0 2-15,0 0 1 16,1 7-5-16,-1 7 5 16,1 2 0-16,-1 5-1 15,2 0-1-15,-1 4 0 16,0-4 2-16,-2-3 0 0,0-6 1 15,0-3-1-15,-2-6 0 16,4-3-2-16,2 0 1 16,1 0 1-16,1 0 0 15,-1 0-3-15,-1-3-11 16,-2-10 11-16,2-1 3 16,2-5-1-16,1-6-7 15,3-1 5-15,-2 0 3 16,-1-1 0-16,-3 2-5 15,-4 7 6-15,-2 4-1 16,-3 4 2-16,-1 5 9 16,-3 2-11-16,2 1 7 15,-2 2-6-15,0 0 19 16,0 0-19-16,0 0 3 16,0 0-4-16,0 0 1 0,0 0-4 15,0 0 3-15,0 0 0 16,0 0-12-16,0 0 5 15,0 5-5-15,0 8 10 16,0 7 4-16,0 2 0 16,0 4-2-16,0 2 1 15,0 5 0-15,0-1 2 16,0-1-3-16,0 0 0 16,6-9-2-16,6-7 2 15,-1-5 0-15,0-3-1 16,0-7-7-16,2 0 16 15,3 0 4-15,2-20-4 0,4-4 0 16,-5-4-10 0,2-2 2-16,-3-3-5 0,-6-1-7 15,-1 2-2-15,-9 2 5 16,0 6 6-16,0 2-20 16,0 6 16-16,-4 4-9 15,-5 2-1-15,-7 6 15 16,3 1-32-16,-5 3 8 15,3 0 16-15,-1 0-5 16,3 0 14-16,-1 12-2 0,3-1-2 16,5-2-8-1,3 3 8-15,3-3 0 0,0 1-1 16,0 2-20-16,13 0 26 16,8-2 3-16,8-2 14 15,6-6 31-15,9-2-21 16,4 0 11-16,-4-2-20 15,-1-12-17-15,-6-4-1 16,-3 3 0-16,-7-4-15 16,-7 3 7-16,-7 5 3 15,-4 4 5-15,-4 2 0 16,-1 5 5-16,0 0-15 16,1 0 6-16,3 0-4 15,2 0-2-15,1 0 4 16,0 0 6-16,0 11-5 0,-2-1 13 15,-3 1 0-15,-1-4-6 16,-3 1-2-16,1 0 14 16,-1-5-9-16,-2 0-5 15,0-1 0-15,0-2 6 16,0 0-8-16,0 0 2 16,0 0 0-16,0 0 13 15,0 0-12-15,-2-8 6 16,-3-3-7-16,0-1 3 15,1 1-5-15,0 1 2 16,-3-1 0-16,3 4-2 16,1 3 5-16,-1 1-3 15,1-2 0-15,-1 5 5 16,0 0-7-16,-3 0 2 16,-2 0-5-16,-4 0-3 0,-2 8-1 15,-1 8 9-15,0 2 0 16,-2 4 0-16,4 0-7 15,1 2 7-15,3 4 0 16,0 1-7-16,4 0 2 16,1 0 4-16,5-2 1 15,0-3 0-15,0-3-2 16,0-5 2-16,7-8-5 16,7-7 0-16,1-1-18 15,5 0 23-15,0-9 0 0,2-16 0 16,3-4-10-1,0-3-15-15,-6 1 15 0,-1 4 6 16,-4 4-2-16,-1 7 6 16,-4 2 0-16,0 7 1 15,0 0 9-15,-5 1-9 16,3 4 4-16,-5 2 5 16,0 0-7-16,0 0-3 15,3 6 2-15,2 12 13 16,-3 6 13-16,1 1-24 15,1-2-4-15,-2 3 0 16,2-5 9-16,-4-3-9 16,2-7 0-16,-2-4 0 15,0-6 8-15,3-1-4 16,-5 0-4-16,4 0 0 16,0 0-20-16,4-14 19 0,3-5-21 15,2-6 10-15,3 2 0 16,4-6 12-1,2 3 0-15,2 4 18 0,-1 2-15 16,-1 4 29-16,-7 6-12 16,2 4-17-16,-7 2 20 15,-3 4-22-15,2 0-1 16,-2 0 0-16,-1 0 9 16,1 10-1-16,-1 6-3 15,-4 2-4-15,2 2 12 16,-4 2-10-16,0 1-3 0,0-4 0 15,0 1 5-15,0-3-17 16,2-5 10-16,0-5-20 16,0-3 21-16,0-4-30 15,3 0 16 1,1 0 15-16,6-20-14 0,3-7 13 16,3-4-11-16,-1 1 9 15,2 0-11-15,1 2 10 16,-5 6 4-16,-2 4 11 15,-1 4 3-15,-1 5 35 16,-2 4-40-16,-2 1-5 16,-1 4 22-16,1 0-26 15,-3 0-6-15,3 14 6 16,0 4 1-16,-3 4 20 0,1 2-21 16,-3 2 0-16,2-2-3 15,0-2 8-15,2-1-5 16,-6-6 0-16,2-3 3 15,0-4-5-15,0-4 2 16,0-4 0-16,3 0 2 16,3 0 4-16,6-7-6 15,3-13 0-15,2-1 4 16,1-1-5-16,-1-2 1 16,4-2 0-16,2-2-9 15,-1-4 15-15,2-3-6 16,1-2 0-16,-2 4 4 15,-7 8 29-15,-5 6-21 16,-9 12 2-16,-4 3 26 16,0 4-36-16,0 0 6 0,-2 0-10 15,-15 0-7-15,-6 9-7 16,1 8 5-16,2-1 0 16,2 0 5-16,10 0-13 15,3 0 15-15,5-1-10 16,0 5-18-16,15-6 11 15,19 1-6-15,5 2 25 16,2-5 6-16,-10-3 2 16,-11-4-8-16,-11 0 0 15,-9-3 4-15,0 2-1 0,0 4 1 16,-22 5 1-16,-11-1 6 16,-5 2-11-16,-5-1-11 15,-1-1-74-15,3 2-84 16,3-4-210-16</inkml:trace>
  <inkml:trace contextRef="#ctx0" brushRef="#br0" timeOffset="3782.65">12240 1867 442 0,'0'0'181'0,"0"0"-142"15,0 0-36-15,0 0 14 16,0 0 104-16,0 0-23 16,0 0-26-16,-105-12-44 0,105 12-18 15,0 0 23-15,0 0-10 16,22 0 9-16,21 0 36 15,26 0-23-15,28-3 8 16,38-14-32-16,29-8-18 16,26 4 20-16,15 9-17 15,0 8-6-15,-22 4 0 16,-21 0 8-16,-25 4-16 16,-31-3 8-16,-25-1 0 15,-27 0-1-15,-25 0 3 0,-19 0-2 16,-7 0 22-1,-3 0 25-15,0-1 20 0,0-3-36 16,0-5-29-16,0 1-2 16,0-2-33-16,4 0-52 15,10-6-170-15,3-6-636 16</inkml:trace>
  <inkml:trace contextRef="#ctx0" brushRef="#br0" timeOffset="5411.8">16208 986 74 0,'0'0'127'15,"0"0"28"-15,0 0-56 16,0 0-27-16,0 0 10 16,0 0-35-16,-29 97-2 15,29-95-1-15,-2-2-5 16,2 0 55-16,0 0-9 16,-3 0-20-16,3 0 6 15,-2 0-61-15,2-14 0 16,0-2-10-16,0-2-4 0,5-3 0 15,8 6-1-15,3-2 5 16,4 3 2-16,2 4 1 16,4 5-3-16,6 0 0 15,1 3 5-15,6 2-16 16,0 0 11-16,-1 0 0 16,-2 0-3-16,-7 4 5 15,-9 2-2-15,-7-2 0 16,-3 1-14-16,-8-3-19 15,0-2-18-15,-2 0 51 16,2 0-2-16,0-4 4 16,2-14 6-16,5-3-8 15,-1-2 2-15,0 6-5 16,-1-1 3-16,-3 6 0 0,2 2 0 16,-6 2 4-16,4 4-4 15,-4 0 26-15,0 4-4 16,0 0 10-16,0 0-32 15,0 0-9-15,-4 0 9 16,-4 0-14-16,-1 6 14 16,-5 6 0-16,6 5 0 15,-5 2-7-15,-1 11 7 16,5 8 0-16,-2 12-6 16,2 11 2-16,2 3 4 15,1 0 0-15,-6-3 6 0,-1-3-4 16,-7-9-2-1,-4-6 0-15,-10-10 0 0,-2-6 7 16,1-9-7-16,-3-9 8 16,3-6-5-16,3-3 31 15,3 0-5-15,7-18 15 16,3-5 19-16,11-1-12 16,4 0-3-16,4 2-10 15,0 4-24-15,0 4 24 16,0 4-29-16,0 4 5 15,0 4-11-15,0 1 2 16,0 1-10-16,0 0-4 16,0 0-62-16,6 14-43 15,3 10-51-15,2-1-81 16,2-5-252-16</inkml:trace>
  <inkml:trace contextRef="#ctx0" brushRef="#br0" timeOffset="6409.46">16642 1331 572 0,'0'0'158'0,"0"0"-127"0,0 0 9 15,0 0-37 1,0 0 0-16,0 0-3 0,103-137 6 15,-90 106-6-15,-4-3 0 16,0-3 7-16,0 1 8 16,-2 0-13-16,1 2 13 15,-2 0 11-15,0 6-3 16,-2 4 23-16,1 8-23 16,-3 6-2-16,-2 2 16 15,0 7-25-15,0 1-1 16,0 0-11-16,0 0-11 15,-2 3 7-15,-9 13-3 16,-1 6 7-16,3 4-8 16,3 7 8-16,2 10 0 15,1 5 0-15,-4 9 8 16,1-2-4-16,-7 3-4 16,-6 1 0-16,0-5 19 0,1-4-14 15,2-8-4-15,7-11-1 16,3-12 8-16,3-8-8 15,1-7 0-15,2-4 0 16,0 0 5-16,0-11-3 16,13-14-4-16,8-5-10 15,3 0 12-15,0-2-7 16,5 3-5-16,0 0 3 16,-2 8-1-16,2 3 4 15,-4 4 6-15,-1 4 4 16,-6 4 2-16,-2 6 28 15,-6 0-27-15,-2 0-4 0,-4 2 6 16,3 16-3-16,-3 8 12 16,2 6-1-16,1 5-11 15,0-2 20-15,4-3-25 16,3-9-1-16,3-9 17 16,8-9-11-16,2-5 2 15,4 0 2-15,0-14-5 16,3-10 4-16,-7-3-9 15,-1-4-21-15,-8 1 15 16,-2 1-29-16,-8 6 22 16,-3 0 6-16,-1 2 7 15,1 4-6-15,-3-3 6 0,3 5 0 16,-1 1-3-16,-4 4 7 16,0-2-4-16,0 3 4 15,0 2-1 1,0 1 17-16,0 0-17 0,-6 1-3 15,-6 2 0-15,1 1 0 16,0 2-1-16,-1 0 1 16,0 0-3-16,0 5-10 15,-1 14 12-15,2 4 1 16,1 4-3-16,6 5 0 16,4 0 3-16,0 2 4 15,0-4-3-15,0-2 25 16,12-7-16-16,5-6 8 0,1-7 17 15,7-8-22-15,-1 0 17 16,7 0-10-16,5-20-20 16,2-4-18-16,-2-6-102 15,-7-2-101-15,-7-4-441 16</inkml:trace>
  <inkml:trace contextRef="#ctx0" brushRef="#br0" timeOffset="8862.07">18212 1463 129 0,'0'0'331'0,"0"0"-170"15,0 0-91-15,0 0-54 16,0 0 23-16,0 0 36 15,0 0 13-15,35-22-42 16,-17-3-25-16,2-8-20 16,2-3 15-16,-1-4-14 15,-4-4-2-15,1 0 0 16,-5 0-5-16,-1 2 3 16,-3 6-14-16,-5 2 16 15,0 8 1-15,1 4 7 16,-2 1-6-16,1 6 13 15,0 3-11-15,-4 3 21 0,3 6-10 16,-1 0-7-16,-2 3 31 16,0 0-27-16,0 0 6 15,0 0 6 1,0 0-22-16,0 0 8 0,0 0-10 16,0 3 0-16,-11 11-2 15,-1 5 4-15,1 6-2 16,-3 3 0-16,2 7 8 15,-1 11-5-15,3 7 6 16,3 5-7-16,3 5 28 0,4-1-28 16,0-4 5-16,0-9-7 15,13-8 9 1,10-13-9-16,1-10 1 0,1-13 5 16,6-5-2-16,-4-9-2 15,-1-23-2-15,-3-7 0 16,-10 0-8-16,-6-1 5 15,-7 0 0-15,0 3 2 16,0 3-8-16,0 10 11 16,-7 6-2-16,3 6 9 15,-1 8-4-15,5 4 9 16,0 0-14-16,-2 0-19 16,2 6 17-16,0 11-13 15,0 6 15-15,0-2 0 16,0-7 0-16,2 1-6 0,14-5 6 15,4-8 0-15,4-2 0 16,3 0 2-16,4-6-2 16,0-12 0-16,0-4 0 15,-1-2-8-15,-4-2-4 16,-3 0-18-16,-3 5 24 16,-9 2-9-16,-2 8 15 15,-7 6 0-15,-2 3 2 16,0 2 1-16,0 0-3 15,0 0-16-15,0 16 7 16,-4 5 18-16,-7 2-3 16,-1 3 8-16,3 0-6 15,3 1 24-15,4-2-28 16,2 1-1-16,0-5 6 0,0-6-4 16,0-3-5-16,6-5 2 15,10-4 4-15,2-3 7 16,4 0-13-16,1 0 0 15,3-12 1-15,-2-10 3 16,3-2-4-16,-2-2 0 16,2 1 1-16,0-2-6 15,-3 3 5-15,2 2 0 16,-3 8-6-16,-3 6 6 16,-5 1 0-16,1 7 0 15,-5 0 0-15,-4 0-2 16,-2 0 4-16,-5 0-1 15,2 7 22-15,0 5-22 0,0 1 12 16,1 0-13 0,-3-3 10-16,2-2-9 0,-2-2 0 15,2-5-1-15,-2-1 0 16,0 0-5-16,0 0 5 16,0 0 1-16,0 0 4 15,0 0 12-15,0-1-17 16,0-10-11-16,0-3 5 15,0 2-14-15,-4 3 15 16,-7 5-1-16,-3 4-4 16,-3 0 2-16,-4 0-1 15,-1 18 8-15,3 6-2 16,0 2-7-16,5 0 8 0,3 2 2 16,7-7 0-16,4-4-4 15,0-7 4-15,0-4 0 16,4-4-6-16,9-2 7 15,3 0-1-15,2-3 0 16,2-16 1-16,5-5-3 16,-1-4 2-16,-1-2 0 15,-4 4-2-15,-5 6 7 16,-3 5-5-16,-5 4 26 16,-1 5-16-16,-2 3 33 15,-1 3-43-15,0 0 0 16,3 0-2-16,-1 9-12 0,0 14 14 15,-2 10 4-15,0 6 0 16,-2 12 13-16,0 7-16 16,0 4-1-16,0 5 0 15,-6-2 8-15,-3 2-9 16,3-3 1-16,-4-2 0 16,2-5 5-16,-1-10 2 15,-1-8-4-15,0-12 9 16,-1-6-9-16,-3-9 11 15,1-4-6-15,-1-6-2 16,-1-2 37-16,-8 0-22 16,-1-24 9-16,-1-15 2 15,6-12-22-15,5-14 28 16,12-7-25-16,2-2-10 0,6-2 0 16,21 0-3-16,6 4-19 15,8 4-10-15,-1 10-46 16,5 10-9-16,-1 11-127 15,-2 13-125-15,1 6-243 16</inkml:trace>
  <inkml:trace contextRef="#ctx0" brushRef="#br0" timeOffset="10532.3">19485 1199 82 0,'0'0'132'0,"0"0"19"16,0 0 10-16,0 0-41 15,0 0-43-15,0 0-25 0,10 42-3 16,-5-36-25-1,0-1 4-15,-1-5 20 16,-1 0-10-16,-1 0 12 0,-2 0 2 16,2 0-11-16,0 0 23 15,-2 0-37-15,2-3-20 16,-2-8 17-16,0-1-22 16,0 1 3-16,0 2 1 15,0 6 1-15,0 1 29 16,0 2-25-16,-4 0-11 15,-12 0 0-15,-1 22-5 16,-6 7 5-16,3 6 0 16,4 1 1-16,6-1-8 15,4-8 7-15,6-5-14 0,0-6 8 16,0-5-13-16,0-7 9 16,0-3-3-1,6-1-7-15,4 0 15 0,6-8-1 16,4-16 6-16,7-7 0 15,-2-1 6-15,-4-2-6 16,-3 8 5-16,-4 3 11 16,-7 7 32-16,-1 9-36 15,-4 4-6-15,1 3-6 16,1 0-5-16,0 0-7 16,6 20 9-16,-2 14 3 15,-1 14 20-15,-3 8-20 16,-4 13 3-16,2 3 0 0,-2 0 3 15,0-2-6 1,0-6 0-16,0-2 2 0,0-8-1 16,-10-7 1-16,-3-11-2 15,-3-14 3-15,0-7 6 16,-2-8-4-16,-2-7 7 16,3 0-8-16,-2-20 30 15,4-16-25-15,3-10 1 16,10-9 9-16,2-3-13 15,5-4-6-15,26-2 0 16,12 2-6-16,5 5 0 16,4 6-8-16,-1 5-9 15,-2 9 1-15,-6 7-23 16,-6 6 27-16,-8 6 0 0,-6 6-13 16,-8 0 23-16,-5 4 7 15,-4 2 1-15,-6-2 5 16,0 4-1-16,0 0 6 15,0 0-7-15,0 0 3 16,0-2 3-16,0 2-9 16,0 0 0-16,0-2-1 15,-2 2 8-15,-6-1-7 16,2 2 0-16,2-1 2 16,-3 0 3-16,1 2-4 15,-2 2-1-15,4 0 0 16,-5 0-1-16,1 0-1 15,-2 0 2-15,-1 8-3 0,3 6-7 16,-2 10 10-16,4 4 0 16,1 4-2-16,5 3 3 15,0 0-1-15,0-3 0 16,2-4 0-16,12-7-1 16,-3-11 1-16,2-9 0 15,3-1 3-15,5-1 3 16,2-23 3-16,6-9-9 15,5-5 3-15,-3 0-13 16,3 4 6-16,-8 8 4 0,1 6 0 16,-9 8-2-16,-3 6-4 15,-3 6 6-15,-3 0-19 16,-3 8 17-16,-2 16-9 16,0 2 11-16,-4 2 0 15,0 0 7-15,0 0-6 16,-16-3-1-16,-1-6 0 15,2-8-4-15,-1-8 14 16,8-3-8-16,-1 0 20 16,3-8-11-16,3-12 16 15,3 1-16-15,0-2 3 16,0 5 7-16,0 7-14 16,3 0-2-16,1 7-1 15,-2 2 1-15,-2 0 7 16,2 0-12-16,0 0 0 0,3 0-10 15,-1 13 12 1,6 2-2-16,-2 1 0 0,1 0 2 16,5-2 2-16,-1-6-4 15,5-1 0-15,1-7-1 16,6 0 2-16,2 0-1 16,4-15 0-16,0-9 0 15,-2-8-12-15,2-1 10 16,-8-4 2-16,-6 1-11 15,-5-2 12-15,-3-1-1 16,-5 2 0-16,-2 3 0 16,2 1 0-16,-4 8 0 15,6 4 0-15,-4 7 1 16,-2 4 8-16,2 6-9 16,-2 3 0-16,0 1 4 0,0 0-4 15,0 0 0-15,0 0 0 16,0 0-6-16,0 0 5 15,0 15 1-15,-10 8 0 16,0 9 3-16,-3 2 1 16,-1 6-4-16,3 2 0 15,5-3-2-15,6-1 8 16,0-4-6-16,0-5 0 16,0-2 7-16,6-5 2 15,5-3-8-15,1-2-1 0,-4-6 0 16,1-3 6-1,-1-5-6-15,2-3 0 0,5 0 1 16,3-3-16 0,7-12 3-16,-5-10-40 0,-7-5-120 15,-8-4-166-15,-5-4-370 16</inkml:trace>
  <inkml:trace contextRef="#ctx0" brushRef="#br0" timeOffset="10715.2">20322 1194 364 0,'0'0'332'15,"0"0"-167"-15,0 0-135 16,0 0 29-16,0 0 22 0,0 0 3 16,79 9-15-1,-34-9-48-15,-5-14 3 0,-7 2-22 16,-6-2 3 0,-12 2-10-16,-8 0-28 0,-7-3-121 15,0-7-127-15,-9-6-464 16</inkml:trace>
  <inkml:trace contextRef="#ctx0" brushRef="#br0" timeOffset="10896.09">19670 984 968 0,'0'0'157'0,"0"0"-105"0,0 0-52 16,0 0-17-16,0 0-116 16,0 0-33-16,-5 44-161 15</inkml:trace>
  <inkml:trace contextRef="#ctx0" brushRef="#br0" timeOffset="13743.97">21426 1439 225 0,'0'0'322'0,"0"0"-191"16,0 0-42-16,0 0-52 15,0 0-18-15,0 0 9 16,112-59-18-16,-90 35 8 0,-8 1 0 15,-4 0-10-15,-3-2 38 16,-3 1-29-16,1 1-6 16,-2 0-9-16,-3 2 7 15,0 4-10-15,0 4 1 16,0 8 0-16,0 3-1 16,0 2 1-16,-12 0-15 15,1 3 15-15,-5 17-4 16,3-1 4-16,0 5 8 15,1 5-4-15,4 4 23 0,1 5-27 16,5 4 6 0,2 2 16-16,0-2-22 15,0-5 11-15,13-9-11 16,5-12 1-16,4-14 21 16,3-2-12-16,4-6 10 0,2-20 6 15,-2-4-23-15,2-3-6 16,-4 3-2-16,-2 2-19 15,-1 5 12-15,-2 2-12 16,3 5 24-16,-5 5-3 16,2 4-5-16,-2 3 8 15,-2 4-3-15,-1 0 3 16,-3 0 5-16,-3 8-2 16,-2 6 20-16,-4 4 4 15,-5 1-26-15,0-4 21 16,0 0-16-16,0-5-5 15,0-5 13-15,0-3-7 16,0-2-2-16,0 0 15 0,0 0-13 16,0 0 18-16,-7 0-12 15,2-7-12-15,-1-10 8 16,1 1-6-16,1 0-4 16,-2 0 1-16,-2 4-21 15,4 1 17-15,2 0 1 16,0 3 3-16,2 1-3 15,-3 2 7-15,1 1-4 16,0 2 13-16,-2 2-13 16,-4 0 9-16,2 0-9 15,-3 4 0-15,1 15-13 0,-4 4 12 16,3 3 1-16,3 5 0 16,4-7 4-16,2-1-17 15,0-8 13-15,0-5-42 16,0-7 22-16,0-3-12 15,10 0 25-15,3-12 0 16,-1-8 5-16,1-6-10 16,-1 2-35-16,1-1 38 15,-5 2 0-15,4 7 11 16,-5 4-2-16,-1 6 25 16,3 6-10-16,2 0-3 15,0 0-12-15,1 16 0 16,1 8 34-16,-2 5-19 0,1-5 2 15,-4-2-4-15,1-8-11 16,-5-4 26-16,4-9-21 16,-6-1 4-16,4 0 22 15,3 0 6-15,0-18-10 16,4-3-21-16,-2-6-4 16,-1 1 0-16,-2-4-4 15,1 2-1-15,-5 3-6 16,-2-1 5-16,4 3 2 15,-2 5 0-15,0 4 5 16,-1 7 6-16,-1 6-11 16,-2 1-4-16,0 0 2 0,0 10-76 15,0 11 60 1,0 0-11-16,0-1-38 16,8-3 19-16,15-2-67 15,4-5 20-15,4-2 9 0,-2 3 4 16,-4 0 53-16,-8 3 20 15,-5 2 9-15,-4 5 7 16,-3-2 21-16,-1 2 17 16,3 0 12-16,-4-2-6 15,1-8-2-15,0-2-20 16,0-7-13-16,1-2 29 16,1 0 9-16,2 0-4 15,3-7-8-15,5-7-36 0,-1-4-3 16,3 0-3-1,4 0-23-15,0-4-12 0,1 1-33 16,-1-6 24 0,0 1 37-16,-2 0-5 0,1 1 12 15,-4 2 5-15,-3 9 1 16,-6 7 46-16,-3 7-18 16,-1 0-15-16,0 0-5 15,4 0-13-15,-2 21 35 16,1 9-12-16,-3 2-13 15,-2 4 15-15,0 0-23 16,-2-4-3-16,0-4 0 0,0-6 13 16,0-5-11-1,0-9-2-15,0-6 4 0,0-2 5 16,0 0-2-16,0-2 4 16,0-20-11-16,5-9-21 15,6 1 10-15,2-1-1 16,1-1-5-16,4 7 7 15,4 1 7-15,3 2 3 16,-1 9-4-16,0 0 4 16,-1 5-1-16,-5 6 1 15,-1 2 0-15,-1 0 26 16,-3 0-15-16,3 2 22 16,-5 14 3-16,1 6-31 15,-3 2 19-15,-5 2-17 16,-2 4-5-16,-2-2 12 0,0-2-12 15,0-3-2-15,0-9 0 16,0-5 0-16,6-5-10 16,8-4 7-16,6 0 3 15,5-11-13-15,4-14 13 16,0 2-9-16,-3-6-18 16,3 0-28-16,-2 0 10 15,0 0 3-15,-2 0 19 16,-6 5 14-16,0 2 12 15,-4 5-3-15,-1 3 2 16,-8 3 0-16,1 3 32 16,-7 0-20-16,0 2-1 0,0 2 8 15,0 0-19 1,-7 4-4-16,-6 0-6 0,-5 0-2 16,-3 0 3-16,2 16 3 15,-1 8 4-15,4 2-9 16,5 6 12-16,6 4-3 15,3-2 5-15,2-2-1 16,0-4 5-16,11-5-9 16,12-10 0-16,4-6 0 15,2-7 10-15,4 0-10 16,-2-15 5-16,0-11 0 16,-4-6 3-16,-2-2-8 15,-1 0 0-15,-4-2 0 0,-2 4 6 16,-3 4-6-1,-3 2 46-15,-1 5-6 16,-7 10 8-16,-2 3-31 0,-2 6-3 16,0 2-8-16,0 0-6 15,0 2-8-15,-13 17 5 16,-5 4 3-16,3 3-10 16,5-3 6-16,8 4-31 15,2-5 8-15,0-2-46 16,2-4 30-16,17-2 18 15,1-2 25-15,-3-2-2 16,2-2 2-16,-4 0 0 0,-1 1 22 16,-4-2 13-1,3 1 17-15,-1-2-21 0,1-2-22 16,-1-2 16-16,3-2-23 16,1 0 12-16,3 0 10 15,6-10-19-15,2-14-3 16,2-4-2-16,0-4-45 15,0 2-22-15,-4-3-153 16,2-2-402-16</inkml:trace>
  <inkml:trace contextRef="#ctx0" brushRef="#br0" timeOffset="15325.27">24660 1155 237 0,'0'0'226'16,"0"0"-122"-16,0 0 32 15,0 0 29-15,0 0-51 16,0 0-39-16,0 0-59 15,25-70 10-15,-7 49-4 16,-3-2-21-16,-1-2 17 16,-3-1-18-16,-4-2 7 15,-3-4 1-15,-4-6-5 16,0 0-3-16,0 3 8 16,0 1-7-16,0 9 40 15,0 9-9-15,0 6-11 0,0 6 34 16,0 4-54-1,0 0 8-15,0 0-9 0,0 0-1 16,0 0-5-16,-2 28-12 16,-9 14 18-16,-7 14-4 15,3 16 5-15,-4 10-1 16,6 13 8-16,-1 3-6 16,1 4 23-16,5 0-22 15,-2-3-3-15,4-4 20 16,4-8-13-16,2-7-7 15,0-8 0-15,0-16 6 16,0-15-1-16,8-22-5 0,4-19 0 16,3 0 15-1,8-33-13-15,6-21 12 0,2-13-13 16,-6-1 7-16,-8 2-15 16,-10-1 7-16,-7-4-12 15,0 1 7-15,-11 5-17 16,-11 12 22-16,2 10-3 15,1 15 6-15,9 9-1 16,3 10-2-16,7 1 0 16,0 2 2-16,0 0 2 15,2-2-8-15,15-2 4 16,4-1-5-16,1 4-4 16,-2 0 9-16,-2-5 0 15,2 4-3-15,-2 3 5 16,0-4-2-16,-3 4 0 15,-1-1 3-15,-5 2-3 0,-3 2 0 16,-6 2 0-16,0 0-3 16,0 0-8-16,0 0-9 15,0 12 6-15,0 10 14 16,0 4 0-16,-4 0 0 16,2 4 0-16,2-4 0 15,0 1-2-15,0-8 2 16,0-3 0-16,6-7 1 15,4-7 6-15,5-2-4 16,3 0 4-16,7-17 6 16,-4-7-7-16,0-6-12 0,-3 0 2 15,-7-4-23 1,-5-2 20-16,-1-1-20 0,-5 2 27 16,0-2-9-16,0 7 19 15,0 6-5-15,0 10 10 16,0 6-10-16,0 6 26 15,0 2-30-15,0 0 0 16,-3 0-2-16,-3 0-20 16,-3 16 20-16,-3 5 1 15,4 2 0-15,-1 7-10 16,9 4 10-16,0 2 0 16,0-2-3-16,9-5 13 15,11-7-10-15,2-8 0 16,0-7 4-16,1-7 8 15,2 0-10-15,2-5 6 0,2-16-6 16,-4-8 7-16,2-4-10 16,0 0 1-16,-4-3 0 15,-3-3-7-15,-3 3 8 16,-1 0-1-16,0 8 13 16,-5 7-13-16,-4 7 24 15,-5 9-14-15,-2 5-3 16,0 0-14-16,-12 14-11 15,-17 12 18-15,1 8-2 16,3 1-13-16,11-8 14 16,14-1-32-16,0-3-19 15,3-5 36-15,19-4-20 0,3-2 36 16,2-4-6-16,-3-2 12 16,-2 2-7-16,-4-2 1 15,-5 1 0-15,-3 4 21 16,-6 3-15-16,-2 0 27 15,0 0 0-15,1-4-33 16,1-1 27-16,8-9-24 16,9 0 1-16,10 0 52 15,8-11-53-15,5-9 4 16,-4-4-7-16,-3 0-10 16,-6 2-4-16,-8 2-55 15,-9-1-109-15,-5-1-231 16</inkml:trace>
  <inkml:trace contextRef="#ctx0" brushRef="#br0" timeOffset="16362.03">26299 819 293 0,'0'0'263'16,"0"0"-116"-16,0 0 14 15,0 0-62-15,0 0-10 16,0 0-23-16,-7-27-56 16,7 25 37-16,0 2-6 15,0 0-22-15,0 0 12 0,0 0-29 16,0 0-2-16,0 0 0 16,0 22-17-16,0 10 17 15,0 6 0-15,0 6 4 16,0 0-1-16,-2-4-1 15,0 1-2-15,-5-9 0 16,1-2 13-16,-4-4-13 16,2-6 8-16,3 1-6 15,1-7 12-15,0-2-12 16,4 1-2-16,-3-6 0 16,3-4 5-16,0-1-5 15,0-2 6-15,0 0-6 16,0 0 41-16,7-12-40 15,6-1 2-15,1 1-3 16,3-2 4-16,4 2-12 0,3 1 3 16,5 0-7-16,3 4 3 15,-3 4 1-15,-6 3 1 16,-4 0 7-16,-9 0-29 16,-5 7 16-16,-5 7-14 15,0 2 15-15,-11 2 0 16,-16 2 20-16,-6-5-8 15,-3 0 6-15,-1-4-4 16,1-4 17-16,7-3-7 16,4-4 1-16,7 0 35 0,5 0-24 15,7 0 2 1,0 0-22-16,6 0 5 0,0 0-18 16,0 0 6-16,0 0-56 15,16 0-13-15,13 0-158 16,7-8-207-16</inkml:trace>
  <inkml:trace contextRef="#ctx0" brushRef="#br0" timeOffset="18357.22">26834 1066 28 0,'0'0'571'0,"0"0"-519"16,0 0-52-16,0 0 0 16,0 0-15-16,0 0 8 15,-2 0 7-15,2 0 2 16,0 0 37-16,-2 0 12 16,-3 0-3-16,-2 8 19 15,1 6-53-15,-3 0-2 16,2 5-12-16,3-4 5 15,-3-3 1-15,5 0-6 16,-1-4 0-16,3-3-1 0,0-3 9 16,0-2-8-1,0 0 12-15,-2 0-2 0,0 0 50 16,-2-4-43-16,-1-8-16 16,-1-4-1-16,1 0-12 15,0-5 12-15,1 3 0 16,2 1 2-16,0 2 11 15,0 3 7-15,-1 5 14 16,1 2 10-16,2 3-43 16,-2 2 25-16,2 0-23 15,-4 0 5-15,1 0-16 16,-4 0-2-16,-1 7 10 16,-1 8-2-16,-3 4-2 15,4 5 4-15,-3 5 0 16,-1 2 0-16,5 3 4 15,3-2-3-15,4-4-1 16,0-4 0-16,0-6-4 0,0-8 1 16,0-6-32-16,11-4 0 15,5 0 35-15,7-18 1 16,0-10 4-16,2-5-5 16,-2 1 0-16,-3-3-9 15,-1 5-8-15,-3 3 17 16,0 10-8-16,-5 5 8 15,-2 5 0-15,0 7 10 16,-3 0-8-16,2 0-2 16,-2 5 7-16,-2 11 3 15,-2 2 26-15,-2 1-26 0,0 2 7 16,0-2-6-16,0 0-4 16,3-3-3-16,-1-6-4 15,0-2 1-15,-2-2 3 16,2-3-4-16,0-3 0 15,0 0-3-15,8 0 4 16,3 0-3-16,7-15 2 16,1-7-18-16,0 0 18 15,0 1-34-15,-6 4 21 16,-1 5 11-16,-3 4-3 16,-5 5 5-16,4 3 0 15,-2 0 1-15,-1 0-8 0,2 13 14 16,-2 4-7-1,-3 4 2-15,-2 2 7 0,-2-2-8 16,0-1-1-16,2-6 0 16,-2-4-8-16,0-6 7 15,0-1 1-15,5-3-1 16,-1 0 3-16,4 0-12 16,4-19-4-16,5-8-45 15,0 1 1-15,1-3-57 16,1 0 102-16,-2 4 11 15,-2 4 4-15,-1 8 34 16,-6 5 30-16,-1 5-7 0,2 3-17 16,0 0-38-1,2 0-1-15,3 12 39 0,-6 11-13 16,3 0 30-16,-1 6-41 16,-2 0-10-16,1-3 14 15,3-3-13-15,-4-7-9 16,1-6 0-16,3-6-10 15,-2-4-9-15,7 0-22 16,2-8 24-16,1-14 7 16,3-8-55-16,-4-4 16 15,2 0-3-15,-4-2 8 16,1 1 44-16,-4 2 16 16,-5-1 26-16,2 5 31 15,-5 5-27-15,1 6 16 16,-4 8 9-16,-1 4-31 0,0 6 8 15,-2 0-33-15,0 0-11 16,0 0-4-16,0 0-3 16,0 0-3-16,0 16 1 15,0 9 5-15,-7 9 11 16,-2 3-9-16,-2 5-2 16,2 2 5-16,0-3-1 15,2-3-4-15,1-8 0 16,-1-5 7-16,3-10-7 15,-1-4 0-15,3-6 0 16,-1-1 6-16,3-4 4 16,0 0-4-16,0 0 6 0,0 0-8 15,0 0 34 1,0 0-24-16,0-14 10 0,0-7-24 16,12-6 6-16,5-4-6 15,4-1 0-15,8 2 2 16,6 0-14-16,3 5 12 15,-5 4 0-15,-6 6-4 16,-11 5-3-16,-7 7 3 16,-7 3-2-16,-2 0-23 15,0 0 25-15,0 0-40 16,0 0-14-16,-4 13 48 16,-17 4-9-16,-2 3 19 15,-4 4 0-15,4-1 0 0,5-3-4 16,9-4 4-16,7-5 0 15,2 0-6 1,7 0 8-16,20 4-2 0,6-1 0 16,0 2 3-16,1-3-7 15,-1-4 4-15,-2-6-13 16,-4-3 13-16,2 0-15 16,-4-7 15-16,-3-11 0 15,1-4 1-15,-8-1 11 16,5 1-7-16,-7 3 12 15,-1-2 1-15,-1 0-13 16,-5 2 13-16,-4 5-1 0,1 3-12 16,-3 4 23-1,0 3-22-15,0 4-6 0,0 0 0 16,0 0-12-16,0 0 11 16,-5 0-18-16,-3 11 17 15,-1-4-15-15,6 4 13 16,3-1 4-16,0-1-2 15,7 5 3-15,15 3-1 16,3-2 0-16,1 4 1 16,-3-2-1-16,-8-2 4 15,-5-1-4-15,-10 0 0 16,0 0 4-16,-23 0 13 16,-10 0-11-16,-5-2-5 15,-3-2-2-15,2-2-10 16,-3-4-37-16,1-4-89 15,10 0-174-15,11 0-435 16</inkml:trace>
  <inkml:trace contextRef="#ctx0" brushRef="#br0" timeOffset="18962.41">28385 773 481 0,'0'0'386'0,"0"0"-219"16,0 0-31-16,0 0-54 15,0 0-50-15,0 0-32 16,59 39-21-16,-20 15 19 16,-5 10 2-16,-14 14 0 15,-20 9 17-15,0 3-17 0,-42 0 10 16,-20-2 7-16,-15-5-11 16,-2-6 2-16,0-6-8 15,1-9-62-15,3-18-183 16,-2-22-685-16</inkml:trace>
  <inkml:trace contextRef="#ctx0" brushRef="#br0" timeOffset="23388.73">15884 923 101 0,'0'0'100'16,"0"0"17"-16,0 0 28 15,0 0-20-15,0 0-9 0,0 0 0 16,0 0-27-16,2-9-16 15,-2 9-35-15,0 0-5 16,0 0 27 0,0 0-37-16,0 0 9 0,0 0-17 15,0 0-11-15,-4 2-2 16,-19 17-2-16,-6 13 0 16,-4 7 1-16,-5 10 6 15,3 11-7-15,-3 16 11 16,9 12-11-16,13 6 16 15,16 0-16-15,25-11-3 16,44-15-8-16,32-20-30 16,17-26-113-16,5-22-235 15</inkml:trace>
  <inkml:trace contextRef="#ctx0" brushRef="#br0" timeOffset="30762.68">3538 3928 34 0,'0'0'84'0,"0"0"-4"16,0 0 7-16,0 0-7 0,0 0-2 16,0 0 0-16,0 0-18 15,0 0-32-15,0 0 6 16,0 0-34-16,0 0 10 15,0 0 25-15,0 0-27 16,0 0 25-16,0 0-14 16,0 0-19-16,2 0 3 15,-2 0 1-15,0 0-4 16,2 0 17-16,0 0-12 16,0 0 54-16,0 0-9 15,-2 0-29-15,0 0 27 16,0 0-36-16,0 0 13 15,0 0 19-15,0 0-22 16,0 0 30-16,0-2-19 16,0-3-29-16,0 5 13 0,0-3-17 15,-4 3 0-15,-14 0-4 16,-7 0 10-16,-10 12-14 16,-7 14 8-16,-6 6 0 15,4 5-11-15,4-2 15 16,4 0-4-16,11-8 0 15,8-3 4-15,8-3-17 16,9-8 0-16,0-2-19 16,5-5 23-16,19 2 7 15,12 2 2-15,8 0 0 16,10 6 18-16,2 2-30 0,-8 0 12 16,-7 4-19-1,-16-2 5-15,-12 3-27 0,-9-4 16 16,-4 8-1-16,-7 1 4 15,-24 2 18-15,-4-2 8 16,-6-5-2 0,8-9 9-16,4-11 11 0,2-3 3 15,5 0 22-15,0-18-21 16,3-7 16-16,6 3-23 16,3 3 15-16,2 5 18 15,4 5-34-15,0 5 0 16,4 1-18-16,0 3 13 0,0 0-26 15,0 0-39 1,0 21-125-16,0 7 86 0,0-2-158 16,12-8-336-16</inkml:trace>
  <inkml:trace contextRef="#ctx0" brushRef="#br0" timeOffset="34717.4">3655 4389 25 0,'0'0'230'0,"0"0"-87"16,0 0-57 0,0 0-18-16,0 0 13 0,0 0-58 15,36-1 29 1,-12-10-14-16,-1-3-15 0,-1-2 2 16,1-1-19-16,-6-6 2 15,-1 3-8-15,-3-4 5 16,-4 2-14-16,-2 4 5 15,-3 4-1-15,-1 4 1 16,-1 6-3-16,-2 1 7 16,0 2-7-16,0 1-8 15,0 0 6-15,0 0 9 16,-7 0 1-16,-7 0-1 0,-3 6-3 16,1 8 3-1,1 0 0-15,1 2 2 0,1 2 19 16,-1 0-20-16,3 4 12 15,1 0 31-15,2 6-26 16,4 4 32-16,4 0-50 16,0 3 2-16,0-5 4 15,14-6-6-15,9-6 0 16,4-9-2-16,4-6 6 16,1-3-3-16,-1-8 0 15,0-19 6-15,1-9-7 16,2-4 0-16,-3 0-24 0,-2 1 11 15,-3 4-11 1,-2 5 24-16,-3 8 0 0,-3 8 4 16,-3 6-14-16,-6 4 10 15,0 1 0 1,-4 3 0-16,-1 0 11 0,-2 0 9 16,-2 0-15-16,0 0-3 15,2 9 25-15,-2 1-20 16,0 0-2-16,0-4 25 15,0-3-23-15,0 0-12 16,0-3 7-16,0 3-2 16,0-3 22-16,0 0-14 15,0 0-8-15,0 0 3 16,0 0 9-16,0 0-6 0,0-3-6 16,0-9 1-16,0-5-7 15,0 2 11 1,-4 3-5-16,2 0 33 0,0 4-19 15,-1 2 21-15,1 3-21 16,0 3-11-16,-3 0 1 16,3 0 3-16,-3 0-7 15,-1 0 0-15,-1 0-3 16,-2 9-6-16,2 3 9 16,-1 3 0-16,-1 8-14 15,2 3 15-15,0 6-3 16,3 4 2-16,4 0 0 15,0 2-2-15,0-6 2 16,0-3 0-16,14-7-12 16,1-7 12-16,3-5 0 0,-1-6 2 15,6-4 1-15,4 0 30 16,2-17-33-16,-2-12-9 16,0 0 3-16,-4-1-43 15,0 0 22-15,-5 1 0 16,-1 3-7-16,2 2 33 15,-4-2-32-15,3 4 33 16,-5 1-9-16,1 8 28 16,-3 1-17-16,-7 4 16 15,0 3-5-15,-1 2 40 16,-3 1-32-16,0-1-12 0,0 2 40 16,0-1-33-1,0-2 16-15,0 1 0 0,0 3-31 16,0 0 41-16,0 0-38 15,0 0 0-15,0 0 1 16,0 0-1-16,0 0-8 16,0 0 4-16,0 0 0 15,0 0 11-15,0 0-11 16,0 0-2-16,0 0-4 16,0 0-24-16,-5 5 30 15,-4 13-6-15,-1 6 17 16,-2 8-19-16,3 8 8 0,1 1 0 15,1 3 0 1,2-7 3-16,5-4-3 0,0-8 0 16,0-7 1-16,0-8-16 15,3-5-15-15,14-5-3 16,6 0 26-16,4-21-3 16,2-6-1-16,-2-7-11 15,-2-7 0 1,0-3 11-16,-4-4 3 0,-4 2 8 15,-1 2-1-15,-3 8 8 16,-1 8-7-16,-4 10 4 16,-4 5 2-16,1 8 23 15,-3 2-26-15,-2 3-3 16,0 0 0-16,0 0 15 16,0 0-12-16,0 0-3 0,0 4 3 15,0 13-6-15,0 2 7 16,0 8-4-16,0 3 1 15,0 5 14-15,0 2-15 16,0 1 0-16,0 3 0 16,0-7 2-16,10-9-2 15,0-6 0-15,4-8-1 16,-1-8 10-16,0-3-6 16,3 0 10-16,-3-5-10 15,3-13 27-15,3-5-22 16,-4-10-7-16,3-3-1 15,-1-6 10-15,4-4-11 16,-1-5 1-16,-1 4 0 16,0-2 1-16,-4 8 16 0,-6 6-9 15,-2 15 39 1,-7 12-21-16,0 6 25 0,0 2-51 16,0 0 6-16,0 9-17 15,-7 17 7-15,-5 9 4 16,6 1 0-16,6-1-19 15,0-9 17-15,0-3-19 16,2-6 2-16,11-7 10 16,8-4-15-16,1-2 8 15,-2-4 14-15,2 0-13 16,-6 0 7-16,-5 0-13 16,-2 0 21-16,-4 4-17 0,1 1 12 15,1 4 1-15,1 5 4 16,4 7 0-1,-3 5 20-15,4 3-20 0,-4 3 0 16,-2-1 22-16,-3-6-12 16,0-3-8-16,1-9-2 15,-3-5 6-15,-2-5-3 16,3-3-3-16,4 0 0 16,5 0 2-16,11 0 12 15,4-11-8-15,6-12-6 16,1-2 2-16,-1-7-11 15,-6 1-12-15,-5-1 17 16,-9 0-11-16,-6 4 22 0,-2 1-7 16,-3 6 3-16,-2 4 3 15,0 4 17-15,0 3-23 16,0-1 0-16,0 4 12 16,0 0-1-16,0 2-7 15,0-1-4-15,-2 2 8 16,-5 0 4-16,-2 0-12 15,0 1 0-15,3 2 5 16,-2 1 3-16,0 0-8 16,-1 0 0-16,0 0-5 15,0 17-12-15,0 7 15 16,1 7 2-16,2 7-8 16,6 4 3-16,0 2 5 15,0 2 0-15,6-5 1 0,9-8-6 16,5-5 5-16,2-7 0 15,5-11-6-15,6-9-6 16,8-1 10-16,3-10 2 16,3-20-14-16,-3-6 10 15,-1-4-32-15,-5 3 3 16,-9 0 29-16,-4 7-6 16,-6 7 10-16,-5 3 15 15,-1 9 9-15,-1 3 26 16,-4 4-46-16,1 4 5 15,5 0-9-15,-3 0-9 16,1 5 8-16,0 12 1 16,-1 4 0-16,-2-2 18 15,-4-3-17-15,1 0-1 0,-3-9 0 16,-3 0 8-16,0-5-8 16,0-2 0-16,0 0 0 15,0 0-3-15,0 0 8 16,0 0-5-16,0 0 0 15,0-16-3-15,0-3 1 16,-9-4-4-16,-3 1 6 16,1 2-6-16,3 4 9 15,-2 7-3-15,4 2 6 16,1 5 5-16,1 2-7 16,-8 0-4-16,-1 0 0 15,-5 14-20-15,-3 12 15 0,-2 4 5 16,0 4-5-16,3 0 5 15,5-1-6-15,9-1 6 16,6-6 0-16,0-3-15 16,0-7 17-16,17-9-5 15,7-7 0-15,5 0 3 16,3-26 3-16,-3-11-3 16,-5-7 5-16,-3-6 4 15,-8-4-3-15,-2-4-6 16,-2-6 20-16,0-3-19 15,-3-3 19-15,-1 6-20 16,-3 3 0-16,-2 15 5 0,0 11 3 16,0 14-8-16,0 14 5 15,0 4 2-15,0 3 0 16,0 0-7-16,0 0-12 16,0 7-3-16,0 14 3 15,0 10 12-15,-7 9 0 16,1 8 4-16,1 10-12 15,1 11 8-15,4 5 0 16,0-2-8-16,0-8 21 16,7-10-13-16,8-12 0 15,3-10 3-15,-3-12-5 16,1-12 2-16,-1-8 0 16,6 0 1-16,1-16-1 0,5-14-7 15,-4-7-84 1,-8-9-181-16,1-1-569 0</inkml:trace>
  <inkml:trace contextRef="#ctx0" brushRef="#br0" timeOffset="35622.04">3635 4899 326 0,'0'0'148'0,"0"0"-131"16,0 0-9-16,0 0-5 16,0 0 53-16,0 0 100 15,0 0-24-15,-419-7-17 16,388 7-38-16,8 0-41 15,15 0 30-15,6 0-25 16,2 0-39-16,0 0-2 16,22 0-25-16,22 0 25 15,25 0 17-15,27 3-16 16,24-3 35-16,32 0-36 16,29 0 0-16,24-4 4 15,25-6-4-15,11 0-18 0,4 2-8 16,-4 1-24-16,-14 0 47 15,-18-4-14-15,-26-1 17 16,-31 0-5-16,-30 0 24 16,-33 2-11-16,-24 0 42 15,-25 3-22-15,-20 2 35 16,-11 1-15-16,-9 2-16 16,0 1 40-16,0 1-59 15,0 0 15-15,0-2-28 16,0 2 11-16,0 0-25 15,0 0-28-15,0 0-101 0,0 9-167 16,7-4-382 0</inkml:trace>
  <inkml:trace contextRef="#ctx0" brushRef="#br0" timeOffset="41233.6">19348 3663 63 0,'0'-1'59'0,"0"-2"-20"15,0 1-24-15,2 0 26 16,-2 0 17-16,0 2-29 0,0 0 7 15,3 0 19-15,-3-3 12 16,3 3 6-16,-1 0-14 16,-2 0-2-16,0-5 44 15,4-1-21-15,-2-2 3 16,3-5-46-16,-1 0-19 16,0 0 21-16,2-6-9 15,-4 1-28-15,0-3 45 16,0 4-37-16,-2-1 21 15,2 7 3-15,-2 4-15 16,0 1 17-16,0 4-15 16,0 2-19-16,0 0 13 15,0 0-13-15,0 0-2 16,0 0 0-16,0 0-15 0,0 2 13 16,0 18-20-1,0 10 22-15,-4 16-5 0,-8 7 18 16,1 7-13-16,0 5 0 15,4 3 10-15,5 1-12 16,2-9 2-16,0-6 0 16,2-13-5-16,14-16 6 15,1-13-2-15,4-12 1 16,1 0 0-16,3-21 32 16,2-20-32-16,1-8-3 15,-3-9-11-15,-1-5-16 16,-1-1-5-16,-4-2-25 15,0 3 32-15,-7 5 21 16,0 6 7-16,-7 11 0 0,-1 14 48 16,-4 8-30-16,0 12 26 15,0 3-2 1,0 4-39-16,0 0 3 0,0 0-6 16,0 0-16-16,0 10 4 15,0 11 7-15,-4 10 5 16,-5 8 0-16,-1 7 3 15,4 5-9-15,-1 5 6 16,1 4 0-16,2 1-5 16,-2 1 13-16,2-2-8 15,4-6 0-15,0-9 4 16,0-12-1-16,0-11-3 16,0-9-18-16,4-9 4 0,8-4-28 15,1-8 42-15,7-23 0 16,1-6 9-16,-2-4-22 15,-1 3 13-15,-5 4 0 16,3 5-2-16,-3 4 13 16,1 5-11-16,-1 4 17 15,-2 6-14-15,-1 2 31 16,-6 6-31-16,0 2-3 16,-2 0 0-16,1 0-17 15,-1 20 17-15,0 9 26 0,-2 4-24 16,0 3 18-16,0-1-20 15,0 0 0 1,0-7-1-16,0-1 4 0,0-8-3 16,0-4 0-16,0-7 6 15,0-8-1-15,0 0 1 16,0 0-6-16,0 0 1 16,5-8 3-16,6-15-8 15,4-4 4-15,3-4-19 16,3 0 14-16,-2 0-16 15,4 1 11-15,-3 7 2 16,2 0 2-16,-2 7 6 16,-4 6 0-16,-3 2 1 15,-4 7 2-15,-2 1-2 16,-5 0-1-16,3 0 0 0,-1 17 6 16,-2 7 4-16,-2 4-10 15,0 7 9-15,0 0-2 16,0 2-6-16,0-5-1 15,0-4 0-15,0-9 5 16,0-6-6-16,0-9 1 16,0-4 0-16,0 0 12 15,16-10-2-15,6-18-5 16,7-13-5-16,4-2-5 16,0-2-2-16,4-1 4 15,3 1 3-15,0 8-3 16,3 7 3-16,-6 5 0 15,-1 13-3-15,-9 8-8 16,-9 4 5-16,-7 0 0 0,-9 16 6 16,-2 13-17-16,0 3 21 15,-9-1-4-15,-11 2 0 16,-5-5 9-16,-2-5-9 16,2-3 0-16,2-8 0 15,4-5 9-15,4-7 2 16,1 0-6-16,6 0 25 15,-1-4-27-15,6-11 45 16,1-2-33-16,2 0-10 16,0 5 37-16,0 3-32 15,0 5-3-15,0 0 8 0,0 4-11 16,0 0 16 0,0 0-20-16,0 0 0 0,0 0-21 15,0 8 9-15,0 16 12 16,0 7 0-16,0-4 6 15,0 1-7-15,12-6 1 16,3-4 0-16,5-4-17 16,3-7 21-16,8-7-4 15,4 0 0-15,7-7 11 16,3-16-27-16,-3-5 10 16,-4-1-5-16,-4 1-3 15,-8 0-1-15,-3 2 14 16,-5 4-2-16,-5-2 6 15,1 5-7-15,-5-1 4 0,-1 8 0 16,1-1-7-16,-6 3 13 16,-1 3-6-16,-2 2 0 15,0 1 4-15,0 2-19 16,0-5 15-16,-5 6 0 16,-4-3-5-16,3 1 7 15,-3 1-2-15,2 2 0 16,0-1 7-16,3 1-4 15,0 0-3-15,-3 0 0 16,1 0-4-16,-6 16-12 16,1 4 16-16,-3 5 0 15,3 5 0-15,3 1-12 16,3 5 12-16,5-2 0 0,0 0-6 16,3-6-12-1,14-8 13-15,8-10 2 0,-3-8 6 16,3-2 1-16,-2 0-4 15,4-22 0-15,-2-8-6 16,2-4-3-16,0-3 7 16,-2 3 2-16,-2 1 0 15,2 3-10-15,0 2 10 16,-1 6 0-16,-1 3-4 16,-6 7 4-16,1 5-4 15,-5 3 4-15,-4 4 0 16,1 0 2-16,-6 0 1 0,0 1-3 15,1 12 9-15,-1-4 6 16,-2 4-15-16,-2-3 0 16,0-5 4-1,0-2-10-15,0-3 6 0,0 0 0 16,0 0-5-16,0 0 15 16,0 0-13-16,0-10 3 15,-4-8-5-15,-3-3-10 16,3 2 15-16,0 1 0 15,-1 3-1-15,5 5 17 16,0 4 0-16,-2 4-16 16,2 2 7-16,-3 0-10 15,-1 0 3-15,-3 7-2 16,-4 12-4-16,-3 6 2 0,2 4-5 16,0 3 9-16,3 3 0 15,3 0 4-15,6 0-4 16,0-1 0-16,0-5-2 15,4-2 6 1,14-10-5-16,4-9 1 0,0-7 0 16,5-1-3-16,0-4 11 15,4-20-8-15,0-6 0 16,-2-2 8-16,0-3-8 16,-2 0 0-16,-4 0 0 15,-4 4-9-15,0 3 17 16,-6 2-8-16,-2 7 0 15,-4 6 3-15,-3 3 5 0,-2 3-8 16,-2 5 0-16,0 2 33 16,0 0-24-16,0 0-2 15,0 0-7-15,0 0 12 16,0 0-18-16,0 0 6 16,-4 14 0-16,-5 6-19 15,2 2 19-15,0 4 0 16,3 1 0-16,4 3 3 15,0-1-6-15,0-3 3 16,0 1 0-16,0-9-8 16,0-5 7-16,2-8-1 15,3-5-1-15,1 0 3 16,6 0-1-16,1-16 1 16,5-7 0-16,-1 2 0 0,1-3 4 15,3-1-4-15,-4 0 0 16,1 2 1-16,-3 4-5 15,-3 5 4-15,-5 3 0 16,-3 7-3-16,-2 4 3 16,-2 0-5-16,2 0 2 15,-2 0-3-15,2 16-9 16,1 5 15-16,-1 0 0 16,3 0-1-16,4 1 4 15,-1-2-3-15,6-2 0 16,-1-3 4-16,3 0-5 0,-3-7 1 15,0-5 0-15,1-3-1 16,-3 0 9-16,5-5-8 16,1-16 0-1,1-5 10-15,1-6-3 0,0-7-7 16,4-6 0-16,3 0 12 16,-1-7-5-16,-3 8 18 15,-6 10 11-15,-8 13-25 16,-8 16 42-16,0 5-53 15,0 0 4-15,-2 5-8 16,-22 25-20-16,-3 7 18 16,3-5 6-16,10-6-33 15,10-3 24-15,4-8-47 0,4-7 12 16,19-5 31 0,1-3-2-16,1 0 15 0,-1 0 0 15,-2 2 1-15,1 5-7 16,-4 5 6-16,0 2 0 15,-7 4-3-15,0 4 2 16,-5 2 1-16,-1-2 0 16,-1 0 0-16,-2-4 21 15,1-6-14-15,0-2-5 16,1-6-2-16,3-2 8 16,2-2-8-16,3 0 0 15,5 0 5-15,1-2 12 16,8-14-14-16,4-6-3 15,3-4 0-15,-1-3 1 0,-4-2-2 16,-4-1 1-16,-3 0 0 16,-4 4 13-16,-2 8-7 15,-5 3-5-15,-4 9-1 16,-3 1 13-16,-4 4-18 16,0 3 5-16,0-3 0 15,0 0-16-15,0-1 12 16,0-2 4-16,0 2 0 15,0 1 11-15,0 0-4 16,0 1-6-16,0 0 2 16,0 2 7-16,-2 0-10 15,-10 0-2-15,2 14-2 16,-4 11-2-16,1 1-6 0,2 8 12 16,1 2 0-1,6 0-12-15,2-3 14 0,2-5-2 16,0-5 0-16,0-7-7 15,18-9-7-15,4-7 6 16,7 0 8-16,4-3-3 16,-2-17 5-16,-2 0-2 15,-2-2 0-15,-4-1 4 16,-1 4-6-16,1-2 2 16,1 6 0-16,0 1-13 15,3 4 18-15,-2 2-5 16,-6 4 0-16,-3 1 3 15,-5 3-12-15,-1 0 9 0,-6 0 0 16,0 0-1-16,-4 0 12 16,2 0-11-1,-2 0 0-15,0 3 6 0,3-2 2 16,-3-1-8-16,0 0 0 16,0 0-4-16,0 0 17 15,0 0-13-15,0 0 9 16,0-12-3-16,0-6 0 15,0 1-6-15,0 0 0 16,0 5-3-16,0 4 20 16,0 4-12-16,0 4 0 15,0 0 5-15,-7 0-16 0,-9 7 6 16,-3 16 0-16,-4 7-10 16,-2 4 6-16,3 2 4 15,2 3 0 1,9-5 4-16,4-6-15 0,7-5 11 15,0-6-13-15,0-7 6 16,16-10-40-16,9 0 47 16,6-12-2-16,5-17 7 15,-3-12-2-15,-2-3-3 16,0-9-4-16,-4-1-2 16,-2-6-2-16,-3-5 7 15,-4-2 1-15,-10 1 0 16,-5 5 14-16,-3 10-13 15,0 13 23-15,0 13 22 0,0 13-37 16,0 6 25-16,0 6-24 16,0 0 0-16,0 0-19 15,0 0 9-15,0 0 0 16,0 0-7-16,0 0-10 16,-5 6 15-16,-1 16 2 15,-5 12 0-15,-1 12 12 16,1 15-9-16,5 8-3 15,1 8 0-15,5 3 11 16,0-6-11-16,0-6 0 16,0-7 3-16,0-15-2 15,3-12 0-15,8-14-1 16,9-14 26-16,11-6-22 16,9-9 47-16,12-22-47 15,2-13 1-15,-4-6-10 0,-8 2-52 16,-11 2-12-16,-8 1-115 15,-12 3-494-15</inkml:trace>
  <inkml:trace contextRef="#ctx0" brushRef="#br0" timeOffset="42313.99">19527 4421 293 0,'0'0'246'16,"0"0"-226"-16,0 0-20 15,0 0-8-15,0 0 8 16,0 0 11-16,0 0 92 16,-165 0-29-16,145 0-1 15,7 0-13-15,1 0-17 0,6 0 27 16,1 0-35-16,5 0 17 15,0 0 2-15,0 0-41 16,0 0 15-16,0 0-27 16,2 0 0-16,25 0 35 15,23 0-34-15,23 0 14 16,25 0-3-16,26 0 3 16,30 0-13-16,22-5-3 15,30-4 1-15,26-3 0 16,17 3 1-16,14 2-2 0,2 2 0 15,-3-1 0-15,-24 3-14 16,-22 1 12-16,-18-2 0 16,-26 2-13-16,-16 0 15 15,-15 2 0-15,-21-4 14 16,-11 0-13-16,-6-4 35 16,-12-3-11-16,-13-1-4 15,-18 1 40-15,-21 5-57 16,-20 3 29-16,-15 3 7 15,-4 0-31-15,0 0 39 16,0 0-40-16,0 0-4 16,0 0 3-16,0 0-7 15,0 0 0-15,0 0-30 0,0 0-59 16,-19 11-44-16,-12-2-227 16,-14-8-551-16</inkml:trace>
  <inkml:trace contextRef="#ctx0" brushRef="#br0" timeOffset="149582.85">1959 6240 63 0,'0'-8'87'16,"3"-2"-4"-16,-1 0-14 15,-2 1-44-15,0 0 50 16,0 1 23-16,0 4-47 16,0 0 50-16,0 2-79 15,0 0-2-15,0-1 19 16,0 0-27-16,0-1-6 0,0-1-6 15,0 2 3 1,0-1 20-16,0 0-9 0,0 1 12 16,0-4 27-16,0 2-31 15,0 4 47-15,0-1-45 16,0 2-17-16,0 0 51 16,0 0-58-16,0 0 8 15,0 0-8-15,0 0-44 16,-2 15 43-16,-1 16-9 15,-4 9 10-15,0 5-3 16,-1 8 14-16,-4 3-11 16,-3 9 7-16,-5 8 8 15,-2 4-1-15,-1 0-14 0,3-8 0 16,7-9 0-16,1-5 0 16,10-6-42-1,2-6-96-15,0-9-70 16,0-12-139-16</inkml:trace>
  <inkml:trace contextRef="#ctx0" brushRef="#br0" timeOffset="150102.54">1832 6613 739 0,'0'0'226'0,"0"0"-43"15,0 0-115 1,0 0-16-16,0 0-52 0,0 0 5 16,67-98-11-16,-21 78 6 15,2-3-4-15,-6 4 4 16,-5-2-48-16,-5 0 36 16,-6-4-4-16,-5 4-1 15,-6-3-4-15,-3-3 21 16,-8 4 0-16,-2-4-12 15,-2 3 18-15,0 1-6 16,0 4 0-16,0 1 8 16,0 6 22-16,0 3-28 15,0 7 28-15,0 2-1 16,0 0-17-16,0 0-1 0,0 0-11 16,0 0 7-16,0 0-25 15,0 0 18-15,0 7-16 16,0 9 13-16,0 10-21 15,-2 8 21-15,-7 6 3 16,0 8 0-16,-6 3 2 16,1 9 5-16,-1 6-7 15,-1 2 0-15,0 4 16 16,0-6-20-16,3-7 4 16,7-9 0-16,1-9-14 15,5-7-10-15,0-9-107 16,14-11-97-16,10-14-132 15,5 0-25-15</inkml:trace>
  <inkml:trace contextRef="#ctx0" brushRef="#br0" timeOffset="151612.38">2342 6604 254 0,'0'0'189'15,"0"0"-52"-15,0 0-62 16,0 0-24-16,0 0 8 15,0 0-24-15,0-72 18 16,0 65 40-16,0-1-46 16,0-1 25-16,0 6-15 15,0 1-40-15,0 2 37 16,0 0-54-16,0 0-12 0,0 0-6 16,-6 12-2-16,-5 14 20 15,-5 8 0 1,3 4 8-16,-1 4-7 0,1 2-1 15,3 0 0-15,6 1-19 16,4-5 22-16,0-8-3 16,2-10 0-16,12-9-6 15,3-4-9-15,2-9-4 16,3 0 16-16,0-9-13 16,0-16 14-16,-3-9-5 15,-11-6 7-15,-3-2-2 16,-5-3-21-16,0 3-6 15,-5 4-3-15,-8 13 15 0,2 4 15 16,4 11 2-16,3 8 0 16,2 2-33-16,-5 0 29 15,-3 16-1-15,0 14 5 16,-6 6-5-16,3 5 21 16,2 0-16-16,-1-1 17 15,8-1-10-15,2-6 10 16,2-2-17-16,0-3 0 15,0-7-5-15,6-8-2 16,8-5 6-16,1-8-13 16,3 0 14-16,5-14 0 15,1-18 0-15,3-9-18 16,2-3 6-16,-3 2-30 0,-3 7 42 16,0 6 0-16,-6 9 8 15,-3 11 2-15,1 6-10 16,-4 3 0-16,-2 0-5 15,2 24 17-15,-9 11 15 16,-2 2-1-16,0 5-25 16,0-1 27-16,0-1-23 15,0-4-5-15,0-6 0 16,-4-4 18-16,0-10-20 16,1-4 2-16,3-10-6 15,0-2 3-15,0-4 3 16,0-24-5-16,13-14-33 0,10-6-30 15,-3-4 54 1,7 4-12-16,-1 4 26 0,-1 10 27 16,2 11-24-16,-7 8 46 15,2 6-49-15,-4 7 15 16,0 2-14-16,-1 2-1 16,-3 22 0-16,-3 10 16 15,-5 2-14-15,-3 0 12 16,-3 1 0-16,0-7-9 15,0-2 21-15,0-6-26 16,-7-6 0-16,3-6 6 16,4-6 5-16,0-4-11 15,0 0 21-15,0-6-13 16,0-22-8-16,0-10-47 16,13-4 16-16,1-3 17 0,1 3-13 15,1 6 27-15,1 7 0 16,-1 4 4-16,-5 11 39 15,-4 5-30-15,0 9-7 16,-1 0-5-16,1 0 10 16,-1 3-13-16,4 20 3 15,-4 2-1-15,-1 8 47 16,-5 1-47-16,0 0 0 16,0 0 14-16,0-4 3 15,0-4-16-15,0-6-1 0,0-6 11 16,0-6-3-16,4-4-8 15,10-4 0-15,8 0 16 16,9-3-15-16,5-18-2 16,0-4-16-16,-3-3 4 15,-2-2-5-15,-4 1 11 16,-4-3 7-16,-2-3-2 16,-3 5 6-16,0 1-4 15,-4 6 0-15,-4 3 4 16,0 5 3-16,-6 0-4 15,-2 4-3-15,-2-2 0 16,0 3 17-16,0 0-11 16,0 2-1-16,-4 0 7 15,-5 2 0-15,-2 3-12 0,0 0 0 16,-1 3-13-16,4 0 16 16,-1 0-3-16,-1 0 0 15,0 0 0-15,3 15-22 16,-3 12 14-16,2 4 8 15,1 12-2-15,1 6-4 16,6-2 1-16,0 2 5 16,0-7 0-16,2-6-3 15,13-9 3-15,6-12 0 16,5-13 42-16,10-2-6 16,4-17 62-16,3-20-77 15,-6-6-13-15,-3 1 1 16,-10 5-9-16,-11 4-5 15,-1 7-57-15,-5 0-141 16,-1 4-329-16</inkml:trace>
  <inkml:trace contextRef="#ctx0" brushRef="#br0" timeOffset="154286.12">4369 6258 549 0,'0'0'88'0,"0"0"-79"16,0 0 8-16,0 0-17 15,0 0 8-15,0 0-21 0,209-62-31 16,-184 37-36-16,-8-1 47 16,-3-3-29-16,-5-3 62 15,-3 1 0-15,-4 3 42 16,-2 5 46-16,0 6-29 15,0 7 1-15,0 5 8 16,0 2-28-16,0 3 37 16,0 0-64-16,0 0-1 15,-4 0-17-15,-9 14 5 16,-5 12 0-16,-2 13 0 16,-2 5 12-16,-1 11-5 15,1 3-1-15,-5 9-2 16,-2 5 57-16,-6 7-58 15,-3 3 24-15,-4 2 5 16,1-6-30-16,6-12 30 0,3-15-32 16,8-16 0-16,7-12 13 15,5-11-2-15,3-12-11 16,3 0 30-16,1-5 26 16,0-20-2-16,3-8-54 15,2 0 0-15,0-3-6 16,0 0 10-16,5 1-4 15,12 1 0-15,2 6 3 16,-2 4 0-16,-1 6-3 16,-3 5 0-16,-7 8 13 15,0 5-7-15,-4 0-6 16,0 0 0-16,7 5 3 16,1 20-17-16,2 7 14 0,1 4 0 15,-1 2-8-15,-3-2 21 16,-3 3-13-16,3-6 0 15,0-2 5-15,2-5-6 16,3-8 1-16,1-6 0 16,3-9-3-16,2-3 10 15,4 0-7-15,5-14 0 16,-2-11 16-16,0-9-39 16,0-5 23-16,-8-1 0 15,2-2-9-15,-3 4 12 0,-3 4-3 16,1 2 0-1,-3 10 0-15,-6 6-6 0,-3 8 6 16,-4 6 0-16,0 2-2 16,0 0-35-16,0 0 3 15,0 14 3-15,0 10 31 16,-6 8-9-16,-1 4 11 16,3 6-2-16,2-2 0 15,2 0 10-15,0-4-10 16,0-3 0-16,0-9 0 15,2-8 0-15,6-7 3 16,1-5-3-16,1-4 0 16,3 0 19-16,5-7-10 15,3-19-9-15,0-8-28 0,-3-8 21 16,-5-9-25-16,-9-4 32 16,-4 2-9-16,0 5-27 15,0 7 26-15,-15 12-5 16,-3 11 15-16,3 6 18 15,-1 10-18-15,-2 2-2 16,0 0-10-16,0 15 7 16,-1 8 2-16,5 5 3 15,3-4 0-15,7-2-17 16,4-3 17-16,0-8 0 16,0 1-4-16,19-6 17 15,8-4-9-15,6-2 13 16,6 0-14-16,1-10 25 15,-1-11-21-15,4-2-14 16,-3-1 6-16,-4 0-56 0,-9 7 54 16,-7 6-27-16,-7 6-10 15,-7 5 18-15,2 0-60 16,-2 9 26-16,1 15 20 16,-3 3 13-16,3 0 11 15,0-3-5-15,-3-2 15 16,1-8-20-16,-1-2 30 15,-2-4-8-15,0-4 0 16,-2 0 4-16,2-3-3 16,-2-1-1-16,0 0-58 15,0 0-57-15,0 0 51 0,5 0 64 16,-5 0 37 0,5-3-28-16,-5-5 110 0,2-4-17 15,0 2 0-15,0 0 10 16,1-5-83-16,-1 4 29 15,2-1-24-15,-4 0-33 16,0 0 55-16,0 1-52 16,0-3 14-16,0 2 17 15,0-1-32-15,0-1 33 16,0 4-11-16,-2-2-24 16,-2 3 37-16,-1 4-32 15,1-1-6-15,-1 2 0 0,3 1 8 16,-1 3-8-1,1 0 0-15,0 0 1 0,0 0-27 16,-5 0 26-16,-1 0 0 16,-8 9-6-16,-5 12 0 15,0 12 1-15,-2 6 5 16,3 8 0-16,3 3-13 16,3 3 13-16,3-8 0 15,4-7-2-15,7-7 0 16,0-9-8-16,0-10 6 15,0-7-19-15,18-5 7 16,9-5 32-16,6-24-14 16,0-7-1-16,-4 0 21 15,-8 0-23-15,-6 3 1 16,-1 2 0-16,-4 1 0 0,2 4 3 16,-1 4-3-16,0 6 0 15,1 6 2-15,-4 3-11 16,-4 7 9-16,1 0-8 15,-3 7-10-15,3 19-2 16,-3 6 20-16,-2 4-14 16,0 0 28-16,0-6-19 15,0-2 5-15,0-5 0 16,3-7-6-16,1-9 9 16,2-1-3-16,3-6 9 15,7 0-3-15,4-11 26 16,2-17-32-16,1-6 0 15,-3-7-8-15,-3 1 18 16,4 5-10-16,-3 6 0 0,-1 7 3 16,-1 6-6-16,-3 4 3 15,0 10 0-15,-1 2-18 16,-1 0 12-16,3 11 4 16,-4 18-2-16,-3 7 1 15,-1 4-8-15,-3 0 11 16,-3-6 0-16,0-6-1 15,0-8 11-15,0-6-10 16,0-7 0-16,0-4 4 16,0-3-1-16,0 0-3 0,0 0 0 15,0-3 30-15,0-28-24 16,9-15-2 0,8-8-4-16,4-2 1 0,1 7-4 15,-1 10 3-15,-4 8 0 16,-1 13-6-16,-5 9 5 15,0 2 0-15,0 7 1 16,0 0-4-16,3 0-18 16,-1 16 22-16,0 9 0 15,1 4-4-15,-3 12-1 16,-3 3 5-16,-2 2 0 16,-4 0 7-16,0-10 0 15,0-7-4-15,2-14-3 0,1-11 10 16,3-4 1-1,13 0 27-15,8-32 53 0,6-13-80 16,6-14 22-16,-6 3-32 16,-3 4-2-1,-5 8-16-15,-6 3-157 0,-9 7-292 16</inkml:trace>
  <inkml:trace contextRef="#ctx0" brushRef="#br0" timeOffset="155926.19">1507 8574 436 0,'0'0'230'0,"0"0"-125"16,0 0-58-16,0 0 16 15,0 0-18-15,0 0 32 16,40-31 26-16,-14-1-79 16,1-5 31-16,2-10-26 15,-5-6-28-15,3-7 24 16,-5-5-25-16,1-1 0 16,-6 7-17-16,-3 4-1 0,-3 6-1 15,-5 8 13 1,-6 9 6-16,0 8-22 15,0 8 22-15,0 8 0 16,0 6-20-16,0 2 3 0,-2 0-4 16,-11 3-16-16,-5 22 37 15,-1 4 5-15,-4 11-5 16,-2 9 0-16,3 7-7 16,5 8 14-16,5 8-11 15,8 3 4-15,4-2 0 16,0-8-1-16,13-14 1 15,7-12 0-15,5-15-6 16,1-14-1-16,3-10 7 16,3-8 35-16,5-30-33 15,-1-12-2-15,-4-8-22 0,-8-2 7 16,-10 2 5 0,-1 5 4-16,-7 13 6 15,-1 10 0-15,0 10 5 16,-3 8 30-16,0 6-29 0,0 3 27 15,0 3-16-15,-2 0-8 16,0 0-18-16,0 3 0 16,0 23-2-16,0 20-1 15,0 17 23-15,0 10-11 16,0 13 0-16,0 5 11 16,-6 0-11-16,-1-3 0 15,2-2 4-15,1-3 7 0,-1-11-2 16,3-6-9-1,-2-8 4-15,-3-11 16 0,0-2-16 16,-4-7-4-16,0-8 5 16,-5-9 26-16,3-2-23 15,-5-9 3-15,1-4 27 16,-6-4-23-16,1-2 42 16,-5 0-29-16,2 0-4 15,2-22 50-15,0-12-66 16,9-10 13-16,5-14-16 15,9-14 16-15,0-8-23 16,21-13 2-16,12 1-9 16,13 1-4-16,8 9-46 15,2 10-27-15,0 14-53 16,-7 11-115-16,-7 12-148 0,-6 10 20 16</inkml:trace>
  <inkml:trace contextRef="#ctx0" brushRef="#br0" timeOffset="156434.23">2104 8329 175 0,'0'0'144'0,"0"0"-79"16,0 0-20-16,0 0 38 16,0 0-57-16,0 0 22 15,0 0 15-15,0 0-11 16,0 0 72-16,0 0-1 16,0 0-58-16,0 0 22 15,0 0-74-15,0 0 9 16,0 0-22-16,0 7-10 15,-9 13-6-15,0 10 16 16,3 2 0-16,0 3-19 0,6 4 29 16,0-5-10-1,0-3 0-15,0-10 6 0,14-5-7 16,-3-7 1-16,3-9-5 16,-1 0-7-16,3-7 13 15,-1-20-1-15,-1-10 0 16,-5-9-16-16,-5-4 2 15,-4-5 1-15,0-1 6 16,0 10-6-16,0 10 26 16,-6 16 3-16,-1 11 16 15,-2 9-31-15,0 0-1 16,-7 21-10-16,-1 19 10 0,-4 8 0 16,8 3-14-16,4-1 14 15,9-9 0-15,0-2 2 16,0-11 4-16,18-10-6 15,13-4 0-15,2-9 0 16,5-5-13-16,3-3 9 16,-1-23-12-16,-1-12-34 15,2-4-4-15,-5-4-129 16,-5-3-87-16,-6 2 27 16,-8 4 57-16</inkml:trace>
  <inkml:trace contextRef="#ctx0" brushRef="#br0" timeOffset="157425.29">2502 8156 78 0,'0'0'95'15,"0"0"-13"-15,0 0 25 0,0 0-22 16,0 0 60-16,0 0-51 16,16-66-59-16,-16 66 56 15,0 0-53-15,0 0-2 16,0 0-8-16,0-1-20 16,0 1 10-16,-2-2-11 15,-6-2-2-15,-4 2 38 16,-1-1-42-16,1 3 7 15,1 0-8-15,-2 7-28 16,-3 15 25-16,1 12-2 16,-1 12 5-16,8 12-6 15,1 7 23-15,4 1-17 16,3-3 25-16,0-5-24 0,0-12 41 16,0-11-42-16,7-12 6 15,2-11 4-15,4-12 8 16,3 0-2-16,9-7 45 15,6-21-61-15,4-5 0 16,1-10-5-16,-1 1-62 16,-3 6 38-16,-3 4-76 15,-5 8 18-15,-3 7 47 16,-2 10 23-16,-5 3 1 16,-1 4 16-16,3 0 0 15,-7 0-9-15,2 0 20 16,-2 7 8-16,-2 6 7 15,-3 3-13-15,-2-2 33 16,-2 0-36-16,0-2-1 0,0-2 25 16,0-4-28-16,0-5 14 15,0 2-18-15,0-3 7 16,0 0 19-16,0 0-28 16,0 0 24-16,0 0 41 15,0 0-43-15,0-14 8 16,0-6-30-16,-9 0 6 15,3-1-6-15,-4 0 0 16,4 3 0-16,2 3 11 16,-1 9-1-16,1 5 13 0,0 1-23 15,-4 0-9 1,-5 3 5-16,-11 27-11 0,-5 6 15 16,-1 7 0-16,6-2 1 15,9-2-1-15,8 0 0 16,5-10 2-16,2-5-1 15,0-5-1-15,11-9 0 16,14-6 0-16,6-4 7 16,4-9-7-16,5-23 0 15,-1-16 9-15,0-10-11 16,-1-10 2-16,-2-12 0 16,-3-2-4-16,-6 3-12 15,-9 3 16-15,-5 11 0 0,-9 7 0 16,-4 12 12-1,0 16-2-15,0 12-2 0,0 13 1 16,0 5-9-16,0 0-15 16,0 9-39-16,-8 18 54 15,-10 2-14-15,2 8 14 16,1 5 0-16,1 2 0 16,6 4 0-16,-1 6-5 15,4 4 5-15,5 8 0 16,0-1-3-16,0-1 10 15,5-8-7-15,14-10 0 16,2-11 15-16,4-14-4 16,1-11-11-16,6-10 0 15,7-2 29-15,8-32-29 0,6-12-51 16,8-14-158-16,-1-4-483 16</inkml:trace>
  <inkml:trace contextRef="#ctx0" brushRef="#br0" timeOffset="160241.47">3972 8017 250 0,'0'0'278'0,"0"0"-78"15,0 0-183-15,0 0 21 16,0 0-13-16,0 0-23 16,46-77 11-16,-27 73-13 15,-4 0 0-15,1 0-6 0,-3 3 17 16,1-1-11-16,-4 0 0 16,2-3 7-16,-3 1-5 15,4 1-2-15,-2-5 0 16,2 0-4-16,-1-2 14 15,-5-3-10-15,-1 1 0 16,-2-2 4-16,-1-2 18 16,-1 0-22-16,-2 4 0 15,0 0 28-15,0 4-26 16,0 4 33-16,0 0-2 16,0 4-32-16,0 0-2 15,0 0-8-15,0 0-10 16,0 19-3-16,-2 8 31 0,-7 11-9 15,-2 8 0 1,-1 8 4-16,-1 8-6 0,0 5 2 16,0 5 0-1,-4-2-4-15,2-3 22 0,-1-12-18 16,3-11 8-16,-3-6 1 16,1-9 16-16,1-6-21 15,-1-9-4-15,3-5 0 16,-1-3-4-16,1-6 4 15,0 0 37-15,1-15-35 16,5-16 43-16,6-10-42 16,0 0-3-16,0-1 2 0,8 5 8 15,5 7 12-15,1 5-15 16,1 8 5-16,-3 3 4 16,-1 8-16-1,-5 6 0-15,2 0-6 0,-4 0-7 16,2 4 11-16,1 20-3 15,-1 10 5-15,2 7-17 16,-2-1 18-16,-1-3-1 16,1-8 0-16,-2-7 7 15,4-4-7-15,-2-8 0 16,3 1 0-16,-3-8-3 16,6-3 3-16,1 0-18 15,5-2 15-15,4-24-46 0,3-10 28 16,-3-5-16-1,1-2 37-15,-6 1-2 0,-1 4 10 16,-3 6-8-16,1 7 6 16,-5 7 9-16,-3 8 2 15,-2 6-17-15,-4 4-7 16,2 0 0-16,-2 16-21 16,0 11 26-16,0 2-9 15,0 3 22-15,0 3-13 16,0-5 2-16,0 4 0 15,0-6 6-15,0-6 5 16,6-2-11-16,0-8 0 16,5-6 6-16,0-4 1 15,1-2-7-15,-2 0 0 0,2 0 22 16,-1-14-10-16,2-10-12 16,3-7 0-16,-5-13 11 15,5 0-13-15,-5-2 2 16,-5 2 0-16,-1 6-3 15,-5 8 9-15,0 5-6 16,0 8 0-16,-3 7 6 16,-8 6 1-16,1 1-7 15,-4 3 0-15,-1 0-23 16,-4 3 24-16,4 15-2 16,-1 7 1-16,1 4-2 15,1 1-15-15,8 4 17 16,6-3 0-16,0-8-5 0,0-5 3 15,13-9 2 1,13-9 0-16,10 0 8 0,7-4 27 16,3-19-35-16,1-4-5 15,-5 0 1-15,-8 3-23 16,-10 6 27-16,-7 10 0 16,-11 2 4-16,-2 6-7 15,-1 0 3-15,-1 0-12 16,4 0 11-16,2 9-21 15,-2 8 22-15,1 5 0 16,-5 4 8-16,0 1 3 16,-2-8-11-16,2-1 0 0,0-6 0 15,-2-6 8-15,0-2-8 16,0-1 0-16,0-3 4 16,0 0 3-1,0 0-5-15,0-11 3 0,0-13-5 16,0-2-50-16,0-2 33 15,0 0 9-15,0 4 8 16,0 2 4-16,0 6 7 16,0 8 11-16,0 2 19 15,0 2-32-15,0 1 18 16,0 3-27-16,0 0 0 16,-6 0-4-16,-7 9-27 15,-8 16 31-15,-1 2 0 0,5 5 3 16,-4 9-11-1,8-1 8-15,-1 1 0 0,6 3-10 16,3-7 17-16,5-1-7 16,0-10 0-16,0-9-14 15,0-8 9-15,13-9-12 16,8 0 17-16,-1-14-4 16,2-12 6-16,-2-8-4 15,0-8-2-15,0-4-9 16,0-6-3-16,-1 6 16 15,-4 3 0-15,-1 13 9 16,-6 11 5-16,-4 7-9 16,-1 7 7-16,-1 3-7 15,-2 2-2-15,0 0-3 0,0 7-3 16,0 12-15-16,0 3 29 16,0 7-11-16,-5 1 0 15,3 2 11-15,0 0-8 16,2-5-3-16,0 0 0 15,0-6 0-15,0-10 9 16,0-1-9-16,2-8 0 16,5-2 11-16,4 0 9 15,0-8-19-15,7-20 4 16,2-10 3-16,3-3 2 16,-1 5-10-16,2 4 0 15,-4 8 8-15,3 4-5 16,-6 6-3-16,-1 7 0 15,-3 5-2-15,-1 2-11 16,-4 0 12-16,1 11-8 0,-7 17 9 16,-2 7 10-16,0 6-6 15,0 1-2-15,0-6-2 16,-2-2 12-16,-2-11-12 16,-1-8 0-16,3-4 3 15,2-5-6-15,-2-6 3 16,2 0 0-16,0 0-5 15,0 0 20-15,0-23 10 0,13-14-25 16,12-9-12 0,6-5-5-16,2 5 17 0,-4 6 0 15,-4 12-1 1,-7 8 17-16,-5 8-14 0,-4 6-2 16,-3 6 13-16,4 0-26 15,-1 4 9-15,-1 16 4 16,4 6-8-16,-3 4 9 15,-1 5-2-15,2-2 1 16,-4 1 0-16,1-1-9 16,-5-6 9-16,2-4 0 15,-4-7-4-15,2-8 11 16,4-6-7-16,4-2 7 16,11-12 36-16,5-16 31 15,7-10-61-15,-1 2-13 0,-6 1 0 16,-3 9-21-16,-7 4-37 15,-8 4-117-15,-5 2-438 16</inkml:trace>
  <inkml:trace contextRef="#ctx0" brushRef="#br0" timeOffset="182828.57">1466 10254 19 0,'0'0'31'0,"0"-3"-14"15,0-4 2-15,0-1 33 16,0-4 21-16,0 3 20 0,0-1 3 16,0 1-35-1,0 3 78-15,0 5-75 16,0-2-61-16,0 2 46 0,0-3-34 16,0 4-9-16,0-3 32 15,0 3-30-15,0 0 12 16,0-2 16-16,0 1-15 15,0-1 31-15,0-5-6 16,0 3-32-16,0-2 42 16,0 2-56-16,0-1 25 15,0 0 4-15,0 1-22 16,0 1 8-16,0 3-15 16,0 0 6-16,0 0-12 15,0 0 6-15,0 0 0 16,0 0-4-16,0 0-14 0,0 0 13 15,0 0-12-15,0 12 17 16,0 12-20-16,12 12 26 16,-4 10-6-16,1 6 0 15,1 6 7-15,0 4-9 16,1-2 2-16,3-3 0 16,-1-7-6-16,-1-11 13 15,-1-10-7-15,-3-9 0 16,-1-8 7-16,-2-4-13 15,-1-5 6-15,-2 0 0 16,7-3 4-16,5 0 11 16,8-3 64-16,7-16 0 0,4-10-76 15,-2-4 25-15,-6-4-28 16,-3-5 0-16,-7-2 3 16,-1-4 5-16,-1 0-12 15,-6 0 4-15,0 4 0 16,-2 3-10-16,-5 6 8 15,0 5-13-15,0 3-7 16,0 5-17-16,-9 2 19 16,-3 2 2-16,4 1-3 15,-1 5 8-15,1 1 8 16,2 5 5-16,2 3-8 16,2 3-34-16,-5 0 35 15,-3 0-23-15,0 15-12 16,-1 7 31-16,1 4 4 15,4 1 7-15,6-4-16 16,0 2 5-16,0-8 8 0,0 2-3 16,4-1 6-16,8-2-2 15,1-2 8-15,-5-6-6 16,6-5 0-16,1 0 0 16,6-3-19-16,6 0-26 15,-5 0-188-15,2-8-362 16</inkml:trace>
  <inkml:trace contextRef="#ctx0" brushRef="#br0" timeOffset="185220.89">1872 10499 250 0,'0'0'153'0,"0"0"-7"16,0 0-68-16,0 0-38 16,0 0-23-16,0 0-2 15,40-9-11-15,-22 2 23 16,4-3-25-16,-2-4 23 16,3-1-20-16,-2-2 0 15,2-1 4-15,-3-2-8 16,-5 3-1-16,-3-2 0 0,-5 6-16 15,-5 1 10 1,-2 7-3-16,0-2-26 0,0 5 32 16,0-1 6-16,0 1 4 15,0 2-7-15,-2-2-1 16,-3 0-1-16,3-1 2 16,-4 2 0-16,-2 1-5 15,2 0 9-15,-5 0-4 16,-1 0 0-16,2 0-11 15,-1 0 2-15,-1 10 4 16,1 0 5-16,-1 2-10 16,2 0 10-16,3 3-1 0,-1 2-1 15,0 7 2-15,6 5 20 16,0 5-16-16,2 1 6 16,0 1 32-16,0-3-42 15,0-7 0-15,14-6-7 16,-1-8 7-16,5-7 6 15,7-5 14-15,0 0 62 16,10-21 11-16,0-14-90 16,3-9 22-16,-7-4-25 15,-2-3 12-15,-8 2-7 16,-2-1-5-16,-3 4 0 16,1 6-5-16,-3 1 12 15,-3 7-7-15,-5 5 9 16,-3 5 1-16,0 1 43 15,-3 7-44-15,0 0-1 0,0 5 22 16,0-3-24-16,0 7-6 16,0 1 0-16,0 2 11 15,0 2-26-15,0 0 18 16,0 0-3-16,0 0 0 16,0 0-25-16,0 18 1 15,-3 16 14-15,-6 17 10 16,-2 7-3-16,-5 5 7 15,1 6-4-15,-1-1 0 16,-1-4 7-16,1-6-7 0,3-9 0 16,-1-9 3-1,5-13 1-15,0-6-4 0,2-11 0 16,5-4-4-16,2-6 4 16,0 0 0-16,0 0 2 15,0-14-2-15,14-14-10 16,5-6-55-16,4-3 65 15,1 3-3-15,1 1-9 16,-2 2 12-16,-2 7 0 16,-5 7 5-16,-5 5 3 15,-7 9-4-15,-1 3-4 16,-3 0 0-16,0 0-28 16,0 12 14-16,0 10 14 15,0 5 1-15,0 2 32 0,0 1-25 16,0-1-8-16,0-6 0 15,0-2 17-15,0-7-18 16,0-8 1-16,0-3 0 16,0-3-11-16,14 0 33 15,1-3-22-15,7-19 14 16,5-4-1-16,-4-4-26 16,0-3 13-16,-4 1 0 15,-5 0-19-15,-6 4 24 16,-1 2-5-16,-3 6 0 15,0 6 7-15,-2 6 1 16,-2 4-8-16,0 2 0 16,0 2 28-16,0 0-28 0,0 0-7 15,0 0-8-15,0 0 11 16,-4 9-5-16,-2 10 9 16,-1 3 0-16,3 4-10 15,0 4 14-15,-2 1-4 16,4 0 0-16,2 1 5 15,0-5-11-15,0-6 6 16,0-6 0-16,8-7-11 16,4-8 25-16,7 0-14 15,-4 0 25-15,3-12-22 16,-1-4 14-16,-1-7-17 16,2 2-7-16,0-7-1 15,4-4-19-15,0 3 27 16,5 0 0-16,-2 8 5 0,-7 5-9 15,-1 6 7-15,-7 6-3 16,-2 4 4-16,-3 0 1 16,-3 0-5-16,2 8 10 15,-2 6-10-15,3 1 30 16,-2-1-28-16,-3-2-2 16,2-3 0-16,-2-5 9 15,0-2-9-15,0-2 0 16,0 0 3-16,0 0-12 15,0 0 9-15,0-2-4 16,4-11-14-16,-2-4-30 16,0-1 32-16,3 0-3 15,-5 1 19-15,0 3-3 0,0 1 6 16,0 6-3-16,0 4 24 16,0 1-16-16,0 2 25 15,0-2-29-15,0 2 8 16,0 0-3-16,-5 0-9 15,-5 0 0-15,0 0-4 16,6 0-3-16,-3 6-2 16,1 10 7-16,1 6-3 15,0 6-14-15,1 4 19 16,4 2 0-16,0-2-1 0,0-1 12 16,0-5-11-16,2-6 0 15,12-6 2 1,-3-7-17-16,7-7 19 0,6 0-4 15,3-5 48-15,2-26-44 16,0-7 19-16,-2-6-23 16,-3-9 5-16,-3-3 1 15,-6-2 0-15,-3 3-6 16,-4 1 0-16,-1 7 9 16,-3 7-9-16,-4 10 0 15,0 9 3-15,0 7 55 16,0 7-57-16,0 2 20 15,0 5-4-15,0 0-8 16,0 0-3-16,0 0-6 16,0 0 0-16,0 0-18 15,0 0 10-15,0 7 2 0,0 19 6 16,-2 8 0-16,-7 6-5 16,-3 6 5-16,-1 2 0 15,3-1-6-15,0 2 12 16,4 2-6-16,1 2 0 15,3-7 0-15,2-1-5 16,0-7 5-16,9-7 0 16,13-9-13-16,3-6 24 15,2-8-11-15,4-8 2 16,2 0 4-16,3-10 23 16,1-19-29-16,-3 0 0 0,-3-3-5 15,-4-3 3 1,-5 3-5-16,-6 2 7 15,0 2-12-15,-6 0 3 16,2 3-10-16,-5 8 6 0,-5 1-3 16,-2 3 6-16,0 1 10 15,0 3-12-15,-2 1-8 16,-14 2 11-16,3 2-19 16,-3 4 17-16,0 0-3 15,3 0-17-15,0 0 28 16,2 14-9-16,-1 8 0 15,3 6-6-15,3 6 8 16,6 8 10-16,0 2-1 0,0 2 9 16,19-6 24-1,13-5-7-15,6-12 3 0,2-12 11 16,4-11-38-16,3 0 40 16,-9-29-41-16,-5-7-4 15,-14-6-32 1,-17-1-48-16,-2-1-98 0,-21-3-295 15</inkml:trace>
  <inkml:trace contextRef="#ctx0" brushRef="#br0" timeOffset="185390.66">2529 10115 853 0,'0'0'112'16,"0"0"-112"-16,0 0-241 16,0 0-213-16</inkml:trace>
  <inkml:trace contextRef="#ctx0" brushRef="#br0" timeOffset="188152.59">4240 10072 238 0,'0'0'196'0,"0"0"-17"16,0 0-75-1,0 0-22-15,0 0-9 16,0 0-35-16,0-70 45 0,0 44-32 16,4 1-1-16,7 1-4 15,5 4-43-15,-1 3 15 16,1-1-18-16,6 6 13 15,2 3-30-15,5 4 24 16,5 3-7-16,1 2 0 16,0 0 2-16,-10 0-11 15,-4 2 9-15,-7 3-22 16,-8 0 8-16,-4-5 2 0,3 0 12 16,-3 0-3-1,4 0 8-15,2-2-12 16,0-17 7-16,1 2 0 0,-3-5-17 15,-1 1 19-15,-2 3-2 16,-1 3 0-16,0 2 7 16,-2 7-9-16,0 2 2 15,0 2 0-15,0 2 27 16,0 0-22-16,0 0-5 16,0 0 0-16,0 0-2 15,0 0-2-15,0 0 4 16,0 0-5-16,0 14-20 15,-16 20 27-15,-1 15-2 16,-4 9 0-16,-3 9 7 16,-1 2-13-16,-4 1 6 15,2-4 0-15,-1-2-8 0,1 1 15 16,0-7-7-16,-2-6 1 16,0-10 8-16,7-10 13 15,1-10-22-15,6-11 0 16,7-6-12-16,-2-5 28 15,4 0-16-15,-1 0 28 16,3-10-27-16,0-10 37 16,4-8-38-16,0-2 1 15,0-5 28-15,8 2-22 16,7 1-7-16,1 4 0 16,-1 7 10-16,-3 10-15 15,-5 3 5-15,-5 4 0 16,0 4-11-16,-2 0 8 15,0 0 1-15,2 0-7 0,0 5 2 16,6 18-11-16,-6 1 18 16,4 3 0-16,-1 2-8 15,1 0 15-15,-2-2-7 16,4-8 0-16,-4 0 7 16,3-5-11-16,1-4 4 15,2-4 0-15,5-6-1 16,3 0 6-16,4 0-5 15,3-8 0-15,-3-10-21 16,1-5 3-16,-4-4 12 0,-1-4 3 16,-3-3-2-16,-3 2-11 15,-3 5 16 1,2 4 0-16,-2 8 6 0,0 3 4 16,-3 5-4-16,-4 4-4 15,1 3-2-15,-3 0-21 16,0 0 11-16,0 12-5 15,0 9 15-15,0 7 13 16,0 5-13-16,0 1 0 16,0-2 0-16,5-2 6 15,4-4-6-15,-1-5 0 16,4-6 8-16,1-3 0 0,2-7-6 16,5-5-2-1,3 0 0-15,2-11-7 0,2-17 5 16,-8-4-35-16,-3-1 16 15,-12-4 8-15,-4 4-9 16,0 6 0-16,0 3 19 16,0 2-3-16,-2 5 6 15,0 1 0-15,-4 2 8 16,-2 7 24-16,2 0-15 16,-5 5 19-16,-1 2-36 15,-5 0 3-15,-6 2-11 16,1 12 8-16,0 2 0 15,6 3-19-15,7-1 17 16,7-2-1-16,2 0-2 16,0-2 5-16,13-1-14 0,10-2 14 15,10-9 0 1,5-2 30-16,7 0-24 0,3-16-6 16,6-5-10-16,-2 0-61 15,-8 1 51-15,-9 3-21 16,-12 5 41-16,-9 6-14 15,-6 5 17-15,-3 1-6 16,-1 0 2-16,2 0-4 16,2 0-1-16,0 7 6 15,1 5 0-15,-2 2 17 16,0 0-7-16,-3-1-10 16,1 1 0-16,-3-4 5 0,-2-5-5 15,0 2 0 1,2-5 0-16,-2-2-1 15,2 0 16-15,-2 0-15 0,0 0 19 16,0 0-6-16,0 0 47 16,0-12-60-16,0-2-17 15,0 0 15-15,-4-1-27 16,-3 3 29-16,-2 0 0 16,2 3 4-16,1 0 22 15,-3 4-12-15,2 1 2 16,-2 1-1-16,0 2-10 15,1 1-5-15,-6 0 0 16,3 0-7-16,-1 5-9 16,4 5 3-16,-1 2 13 15,0 1-13-15,2 2 4 0,-2 7 8 16,1 7 1-16,-4 0 0 16,8 4 2-16,-1-3-2 15,5-6 0-15,0-4-3 16,0-6 8-16,0-7-9 15,14-7 4-15,1 0 0 16,6-9 39-16,-2-11-36 16,-1-4 0-16,1-7-3 15,-4-3-32-15,3 1 29 16,-5 1-8-16,-2 6 11 16,-4 10 13-16,-5 7-9 15,-2 7 15-15,0 2-19 0,0 0-6 16,0 0-15-16,0 21 8 15,0 4 13-15,0 3-1 16,0 4 2-16,0-6-1 16,0-1 0-16,0-4 5 15,0-6-7-15,3-1 2 16,5-4 0-16,1-5 9 16,-2-3 0-16,4-2-9 15,2 0 11-15,5-14 2 16,5-13-3-16,1-4-10 15,0-4 0-15,3 3-8 16,-2 0 10-16,2 4-2 16,-1 5 7-16,-8 7-4 0,-2 8 40 15,-10 7-39-15,-1 1 7 16,1 0-22-16,-1 5-6 16,2 15 17-16,-3 5-5 15,0 3 12-15,-1 0-5 16,-3-3-2-16,0-1 0 15,0-4-1-15,0-8 9 16,0-3-8-16,0-5 0 16,0-3 5-16,0-1-15 15,0 0 10-15,2 0 0 16,2-14 33-16,6-15-33 16,5-7-11-16,3 2 9 15,-1 4 4-15,4 6-16 0,-5 5 14 16,-3 5 0-16,3 4-1 15,-3 7 13 1,0 1-15-16,3 2 3 0,-1 0-3 16,1 0-13-16,0 7 16 15,-1 15 0-15,-2 7-19 16,1 3 25-16,-5-2-6 16,2-2 0-16,-4-7 10 15,-1-4 10-15,-1-9-17 16,-1-4-3-16,-2-4 37 15,6 0-23-15,5 0 40 16,7-22-20-16,7-11-29 16,-4-6-10-16,-2-1-15 0,-10-1-126 15,-9 1-171 1</inkml:trace>
  <inkml:trace contextRef="#ctx0" brushRef="#br0" timeOffset="189028.62">4529 9793 97 0,'0'0'267'0,"0"0"-143"15,0 0-79-15,0 0-30 16,0 0-15-16,0 0 0 15,31 0 58-15,-15 0-18 16,1 0 10-16,2 0-1 0,-1 0-27 16,-1 0 38-16,-1 0-59 15,-7 0 6 1,-3 0 22-16,1 0-28 0,-5 0 31 16,0 0-11-16,1-4-17 15,-3-10 57-15,0-1-50 16,0 0 15-16,0 1 26 15,-9 4-52-15,-11 4 0 16,-2 6-13-16,-3 0-38 16,-2 8 17-16,5 14-208 15,9 2-227-15</inkml:trace>
  <inkml:trace contextRef="#ctx0" brushRef="#br0" timeOffset="-194322.19">1198 11898 19 0,'0'0'54'16,"0"0"-4"-16,0 0-12 15,0 0 2-15,0 0-19 16,0 0 18-16,0 0-6 15,-37 85-2-15,37-85 89 16,-3 0 2-16,3 0-37 16,0 0-42-16,-2-7-39 15,2-10-4-15,0-1 0 16,0-2 2-16,0-4 8 16,9-1-10-16,7 2 0 0,7 0-13 15,0 2 22 1,8 3-9-16,2 2 1 0,2 6 16 15,-2 2-6-15,-3 3-11 16,-4 5 0-16,-6 0-3 16,-2 0 3-16,-1 0 0 15,-1 0 0-15,-1 6 3 16,2-2-1-16,-7-4 3 16,6 0-5-16,0 0 10 15,2-2-1-15,0-15-2 16,-1-5-7-16,-1-5 3 15,-1 1-10-15,-1 0 7 16,-1 2 0-16,-2 4-1 0,1 1 2 16,-4 4-1-1,-3 5 0-15,-3 3 0 16,-2 7-9-16,0 0 9 16,0 0-3-16,0 0 2 0,0 0-15 15,0 0 16-15,0 0 5 16,0-3 0-16,0-1 13 15,0-2-13-15,0-1-5 16,-4 4 0-16,-3 1-1 16,-1 1-7-16,-2 1 3 15,1 0 5-15,1 0-8 16,1 0 9-16,0 0-1 0,5-3 0 16,-1 3 12-1,3 0-12-15,0 0 0 0,-2 0 0 16,0 0-13-16,-7 6 5 15,-4 17 8-15,-3 6 0 16,-4 9 7-16,-2 8-17 16,0 5 10-16,-3 3 0 15,1 6-6-15,-1 4 10 16,-2 4-4-16,-2 4 2 16,-4-4 6-16,-3-1 13 15,1-9-21-15,1-6 4 16,10-10 5-16,5-12-9 15,9-12 0-15,5-10 0 0,1-4 6 16,4-2 5 0,-2-2-9-16,2 0 3 0,-2 0 23 15,2-3-28-15,0-17-6 16,0-6-25-16,0-3 31 16,4-3 18-16,13 0-18 15,1 0 0-15,3 2-16 16,-2 3 37-16,-1 6-19 15,-2 4 0-15,-5 5 4 16,-4 6 31-16,-3 4-36 16,-4 2 2-16,0 0-1 15,0 0-2-15,0 0-5 16,2 7-8-16,3 11 7 16,2 5-1-16,-1 4 7 15,1-1 0-15,-1-3-2 16,-1 0 5-16,0-3-3 0,-1-2 0 15,3 2 8-15,-1 0-1 16,1-4-7-16,0 0 0 16,2-7-3-16,-1 0 10 15,1-5-17-15,-1-2 10 16,2-2 0-16,3 0 12 16,6-2-12-16,5-20 0 15,7-10-1-15,5-5 0 16,-3-1 1-16,1 3 0 15,-5 1 5-15,-7 6 17 16,-1 5-21-16,-6 8 2 16,-7 7 9-16,-2 1 6 15,-6 7-12-15,0 0-6 16,0 0-34-16,0 0 31 16,0 12-37-16,0 6 40 0,0 0-1 15,2-1 13-15,4-1-12 16,-1 0 0-16,3 0 8 15,0-2-5-15,-2-2 3 16,3-4-6-16,-1-2 0 16,2-2-20-16,3-4 20 15,0 0 9-15,7 0 0 16,-2-16 36-16,0-1-43 16,-4-3 8-16,-4 1-7 15,-3-4 21-15,-5 4-22 0,-2-4-2 16,0 5 8-16,0 0-16 15,0-3 24-15,-13 2-16 16,-3 0 0-16,-1 2-3 16,-1 7-2-16,0 6-2 15,-2 4-15-15,2 0 11 16,0 0-2-16,0 2 13 16,3 10-4-16,1 5-5 15,1 2-2-15,5 3 3 16,2 5 8-16,6-4-25 15,0-2 21-15,0-7 2 16,3-3 2-16,15-4-1 16,4-6 1-16,7-1 59 0,5 0-35 15,3-12 36-15,8-14-59 16,-1-4 9-16,2-2-10 16,-11 2-25-16,-2 4 12 15,-10 6-34-15,-4 8 20 16,-3 4 16-16,-3 6-7 15,1 2 18-15,-3 0 0 16,-2 0-9-16,0 0-7 16,0 10 10-16,-3 6-11 15,1-2 6-15,-3 2 7 16,-1-2-4-16,0-2 8 16,-3-4 0-16,0-1-14 0,0-4 13 15,0-1 1 1,0 3-9-16,0-3 9 0,0-2-29 15,0 0 13-15,0 0 16 16,0 0 33-16,0-9-28 16,0-5-5-16,-3 0 17 15,-2 0-8-15,-1 0-4 16,1 4 43-16,1 0-28 16,-3 2 20-16,0 0-22 15,3 5-16-15,-3-2-2 16,1 3-4-16,-3 2 3 15,-7 0-8-15,1 4 4 16,-3 10-12-16,5 2 17 0,1 3 0 16,-1 0-7-1,1 8-6-15,2 1 13 16,1 4 0-16,-1 1 0 16,4 2-4-16,1-3 4 0,5-4 0 15,0-8-11-15,0-9-19 16,0-4 9-16,11-7-18 15,1 0 39-15,1 0 4 16,1-20 4-16,5-10-8 16,4-9 0-16,4 2 7 15,-3 0-7-15,-2 7 0 16,-4 4 1-16,-5 6 5 16,1 6 2-16,-7 9-8 15,-3 0 31-15,-2 3-20 0,-2 2-12 16,0 0 1-1,0 0-41-15,0 12 35 0,0 9 6 16,0 6 8-16,0 6 28 16,0-3-29-16,0 0 6 15,0-7-13-15,0-5 9 16,0-3 2-16,2-9-11 16,6-6-9-16,2 0 8 15,7 0 2-15,0-8 42 16,5-13-43-16,-1-3 9 15,-4 2-6-15,-3 0-2 16,-3 3-1-16,0 1 0 16,-2 4 3-16,0 1-8 0,2 5 5 15,-2 2 0-15,0 2-2 16,-3 4 2-16,-4 0-8 16,1 10 3-16,-3 16-41 15,0 4 44-15,0 4 2 16,0-1 0-16,0-5 14 15,0-5 3-15,0-11-17 16,0-1 0-16,0-7 11 16,0-4-2-16,0 0 7 15,0 0-15-15,0-6 29 16,0-18-30-16,0-2-65 16,11-4 38-16,2 1 9 15,0 4 2-15,5-1 7 16,3 1 3-16,3 2-1 0,-2 6 14 15,3 1 15-15,-3 6 7 16,-7 4-21-16,-1 6-5 16,-5 0-3-16,-3 0-9 15,1 24-4-15,-4 7-22 16,-3 4 35-16,0 5 5 16,0-1-1-16,0-6 25 15,0-2-29-15,0-11 0 16,0-6 0-16,0-7 8 15,0-1-8-15,0-5 0 16,11-1 6-16,9 0 44 16,4-4-1-16,7-18-39 0,6-6-5 15,0-4-5 1,5 0-31-16,-1-2-83 16,-3-1-210-16</inkml:trace>
  <inkml:trace contextRef="#ctx0" brushRef="#br0" timeOffset="-193140.86">3804 11955 53 0,'0'0'195'16,"0"0"-36"-16,0 0-55 16,0 0-41-16,0 0-63 15,0 0-37-15,2-4 17 16,-2 17-12-16,0-1 32 16,3 3 10-16,-3-7-3 15,3 1 5-15,-3-7-12 16,0-2 0-16,0 0 23 15,0 0-23-15,0 0 14 16,0 0 7-16,0 0 40 16,0-17-59-16,0-5-2 15,0-5 0-15,0 1 9 0,0-3-3 16,0 5 14 0,0 2 14-16,-3 5 3 0,0 5 23 15,-1 5-56 1,2 2 18-16,-2 4-22 0,2 1-14 15,-5 0-11-15,-5 0-31 16,-1 4 56-16,-3 12 19 16,1 2-19-16,1 3 0 15,1 4-4-15,3 5 2 16,-2 5 2-16,-1 0 0 0,4 3 7 16,0 0-15-1,2-3 16-15,3-8-16 0,4-4 7 16,0-11-84-1,0-10 3-15,0-2 41 0,11 0 41 16,11-29 11-16,5-6-11 16,2-10-28-16,0 2 19 15,0 2 18-15,-7 7 25 16,-4 10-13-16,-4 8-15 16,-6 6 16-16,-1 10-22 15,-3 0-20-15,-2 0 11 16,-2 15-23-16,0 17 0 15,0 3 32-15,0 3 26 16,0 0 20-16,0-1-26 16,0-10 10-16,0-3-8 0,0-7-10 15,12-9 4-15,1-7-7 16,10-1-5-16,4 0 59 16,6-22-59-16,4-7 7 15,-3-6-11-15,-3 0-79 16,-6-3 22-16,-5 4-223 15,0 5-33-15</inkml:trace>
  <inkml:trace contextRef="#ctx0" brushRef="#br0" timeOffset="-192258.86">4300 11885 6 0,'0'0'235'0,"0"0"-191"0,0 0-43 15,0 0 21-15,0 0-22 16,0 0-3-16,0 2 2 16,0 0 2-16,0-2 13 15,0 0 75-15,0 0-4 16,0 0-25-16,0 0-53 16,0 0-7-16,0 0 0 15,0 0 9-15,0 0 12 16,0 0 16-16,0 0 5 15,0 0 29-15,0-10-66 16,0-6-2-16,0-1-3 16,0-3 9-16,-4 3 20 0,-4 5-6 15,2 0-9 1,-1 6 56-16,5 3-62 16,-4 3-3-16,-2 0-5 0,-1 0 0 15,-3 0-13-15,-2 17 13 16,1 2 0-16,-1 9-7 15,5 4 10-15,-2 1-3 16,0 3 0-16,4-1 7 16,3-3-10-16,4-6 3 15,0-9 0-15,0-4-8 16,0-6 18-16,13-7-10 0,3 0 1 16,1 0 14-16,3-17 24 15,1-8-36 1,0-3-3-16,2-2 0 0,-5-2 10 15,-3 0-10-15,-1 2 2 16,-5 4 6-16,-5 6 24 16,3 8-22-16,-7 4 6 15,2 4 30-15,-2 2-37 16,0 2 24-16,0 0-33 16,0 0 9-16,0 0-34 15,0 2 11-15,0 22 5 16,0 10 2-16,0 12 2 15,-9 8 5-15,-4 10 0 16,-1 3 7-16,1 5-7 16,-3 0 0-16,3-2 0 0,3-2 18 15,0-5-9-15,3-5 8 16,3-7 7-16,0-2-21 16,2-9 34-16,-4-8-30 15,2-8-2-15,0-5 9 16,-1-10 2-16,-3-1-10 15,1-1-6-15,-2-6 5 16,-2-1 36-16,0 0-33 16,-3-1 39-16,-1-23-19 15,-1-13-14-15,3-11 2 16,1-8-16-16,10-11 0 16,2-3-4-16,0-2 4 15,16-2-1-15,11 2-12 16,9 4-62-16,1 7 17 0,5 6-86 15,6 4-97-15,-4 3-211 16</inkml:trace>
  <inkml:trace contextRef="#ctx0" brushRef="#br0" timeOffset="-190021.61">4564 11863 136 0,'0'0'51'16,"0"0"-51"-16,0 0-12 0,0 0 6 16,0 0-13-16,0 0 17 15,0 9 2 1,0-9 3-16,0 0 49 16,0 3-44-16,0-3 5 0,0 0-13 15,0 0-7-15,0 0-3 16,0 0 20-16,0 0 6 15,0 0 101-15,0 0-8 16,3 0-22-16,0 0-17 16,-1-3-38-16,-2-2 27 15,0 1-59-15,0-2 2 16,0-2-16-16,0-1 35 16,0-2-19-16,0 1 0 15,-2 0 7-15,-1 2 15 0,0 1-13 16,3 6 13-16,-2 1 16 15,0 0-40-15,0 0 0 16,0 0-7 0,-5 0-5-16,1 14 0 0,-2 4 12 15,4 4 0-15,-2 3-2 16,-1 1 8-16,1 6-6 16,-4 0 0-16,-1-1 3 15,3-1 1-15,0-5-4 16,4-4 0-16,4-10-4 15,0-6-14-15,7-5 10 16,19 0 8-16,11-17 9 16,-6-10 4-16,-5-1-13 0,-4 0-23 15,-6 0 22-15,-3-4-12 16,-4 2 13-16,-2 4 0 16,0 4 5-16,-1 9 29 15,-3 5-15-15,-1 8 12 16,-2 0-31-16,0 0-18 15,0 13 5-15,0 8 4 16,0 4 9-16,0-1 7 16,0 0-6-16,0 0-1 15,0 2 0-15,0-1 14 16,0-6-14-16,0-3 0 16,0-8 4-16,6-4 8 15,8-4-4-15,4 0 3 16,4-7 0-16,3-12-1 0,-1-9-20 15,1-2 9-15,2-8-33 16,2 2 34-16,-3 2-26 16,-2 4 26-16,-1 8 0 15,-8 4 14-15,-5 8-14 16,-6 6 25-16,-2 1-14 16,-2 3 39-16,0 0-47 15,0 0 6-15,0 0 5 16,0 0 0-16,0 0-2 15,0 0-12-15,0 0 0 16,0 0-14-16,0 0 17 0,0 0-3 16,0 3 0-16,-2 5 11 15,-2 2-16 1,-1 2 5-16,-2 2 0 16,-2 3-4-16,1 8 5 0,1 5-1 15,0 5 0-15,2 2 10 16,5-1-17-16,0-5 7 15,0-10 0-15,0-10-7 16,14-8 27-16,-3-3-20 16,0 0 5-16,1-1 3 15,1-19-6-15,1 1-2 16,3-7-57-16,5-6 41 0,5 0-44 16,0-2 43-1,0 1 12-15,-5 8 10 0,-6 3 15 16,-6 8 14-16,-3 5-20 15,-2 8 46-15,-5 1-55 16,2 0-5-16,-2 0 0 16,3 0-10-16,-1 13-7 15,-2 12 17-15,0 1 0 16,0 2 8-16,0 0-1 16,0-2-7-16,-5-4 0 15,-2 0 9-15,3-5-9 16,-1-3 0-16,3-7 0 15,2-2-6-15,0-5-2 16,0 0 8-16,0-3 12 16,13-20-7-16,7-9 3 0,5 0-8 15,-2 3 0-15,-4 1-6 16,2 1-12-16,-3 7 12 16,-3 6 3-16,1 5 3 15,-7 4-20-15,-1 4 20 16,2 1-1-16,-6 0-11 15,3 0 4-15,-5 6 8 16,0 14 0-16,0 3 4 16,-2 2 7-16,0-3-11 15,2 1 0-15,0-6 0 16,3 0 4-16,0-5-4 16,-1 0 0-16,5-7 2 15,4-5 3-15,7 0 7 16,9-5-8-16,7-21 13 0,-1-6-5 15,4-7-12-15,-10 1 0 16,-3 2 4-16,-8 6 3 16,-4 6-3-16,-7 5-4 15,-5 5 26-15,0 5-25 16,-2 5 18-16,0 1-11 16,0 3-2-16,0 0 10 15,0 0-16-15,0 0 0 16,0 0-5-16,0 0-23 15,0 0 28-15,0 12-4 0,0 9 4 16,4 0-6-16,-4 8 8 16,0-1-2-1,0 0 0-15,0-2 2 0,0-4-17 16,-11-5 14-16,-7-2 1 16,0-7 0-16,3-5 6 15,4-3 13-15,1 0 20 16,4 0-29-16,2-11 54 15,1-4-18-15,3-5-46 16,0 9 70-16,0 1-66 16,0 5 10-16,0 5-14 15,0 0 16-15,0 0-34 16,0 0 18-16,3 0 0 0,7 15-18 16,4 3 26-1,-1 0-8-15,1-4 0 0,3-1 8 16,2-6-3-1,-2-2-5-15,3-5 0 0,5 0-13 16,2 0 18-16,0-23-5 16,2-7 0-16,-3-7-5 15,-8-4-14-15,-5-3 19 16,-4 1 0-16,-6-1-21 16,-1 3 27-16,-2 4-6 15,0 7 0-15,0 7 9 16,0 9-7-16,0 2-2 15,0 7 0-15,0 1-6 16,0 4 15-16,0 0-9 16,0 0 0-16,0 0-4 0,0 0-13 15,0 2 1-15,0 17 16 16,-9 6-11-16,0 5 12 16,0 7-1-16,2 0 0 15,1 5 5-15,1 3-8 16,2 1 6-16,1 2-3 15,2-4 15-15,0-2-2 16,0-10-10-16,0-7-3 16,0-14 11-16,0-5-10 15,2-6-1-15,15 0 0 16,7-2 15-16,7-16 1 16,9-2-19-16,0-1 3 15,-1 1-73-15,-4 3-27 16,-18 1-89-16,-11 2-147 0,-6-2-149 15</inkml:trace>
  <inkml:trace contextRef="#ctx0" brushRef="#br0" timeOffset="-189843.06">5798 11821 125 0,'0'0'510'16,"0"0"-205"-16,0 0-193 15,0 0-38-15,0 0-66 16,0 0-5-16,195-145 17 15,-158 131-8-15,-16 4-24 16,-7 8 1-16,-14 2-110 0,0 0-87 16,-29 0-181-16,-16 6-39 15</inkml:trace>
  <inkml:trace contextRef="#ctx0" brushRef="#br0" timeOffset="-189691.15">4906 11532 876 0,'0'0'158'15,"0"0"-148"-15,0 0-10 16,0 0-149-16,0 0-46 0,0 0-199 16</inkml:trace>
  <inkml:trace contextRef="#ctx0" brushRef="#br0" timeOffset="-188165.03">6817 11895 118 0,'0'-6'139'15,"0"2"-16"-15,0 2-31 16,0 2 3-16,0 0-54 16,0 0-19-16,0 0-22 0,0 0-20 15,0 0 17 1,-10 2 1-16,-1 11 2 0,1 4 16 16,-2 1-9-16,1-1-1 15,4-2 1-15,0-4 7 16,5-4-13-16,2-7-1 15,0 0 0-15,0-2 138 16,16-24-39-16,3-14-83 16,2-3-5-16,1-4 1 15,3-2-3-15,-1 3-9 16,3 0 0-16,-1 0-10 16,4 6 15-16,-8 6-5 0,-7 10 0 15,-5 10 2 1,-10 8-13-16,0 6 11 15,0 0-59-15,-8 3-8 0,-11 22 67 16,1 3 6 0,5 4-6-16,6 2 5 0,7 0-14 15,0 2 9-15,0-5 0 16,11-1-14-16,2-2 21 16,-6-4-7-16,-4-2 0 15,-3-4 8-15,0-2-7 16,-12 0-1-16,-15 0 0 15,-11-2 27-15,-4-2-17 16,-1-7-10-16,6-2 8 16,8-3-3-16,11 0 86 15,9-10-51-15,7-6-18 0,2-1-11 16,0 2-11-16,18 3-16 16,9 4-26-16,6 6-83 15,3 2-54-15,-5 0-140 16</inkml:trace>
  <inkml:trace contextRef="#ctx0" brushRef="#br0" timeOffset="-185837">7037 11812 348 0,'0'0'197'0,"0"0"-99"16,0 0-98-16,0 0-17 15,0 0-69-15,0 0 86 16,49-5 32-16,-27 0-5 0,1 1 44 16,-1-5-45-16,0-1 4 15,-2-2 11-15,-2-2-37 16,0-2 14-16,0 0-18 16,-1 2 10-16,1-3-8 15,-5 3-2-15,1-2 0 16,-7-2-4-16,-3 4-17 15,-2-1 15-15,-2 0-2 16,0 1 5-16,0 2-12 16,0 2-4-16,-6 3 19 0,-3 7-18 15,-7 0 18 1,1 0-19-16,-3 0 8 0,0 9 11 16,2 3-8-1,3 1 8-15,4 4 0 0,2 3-4 16,3 6-4-16,2 6 7 15,2 1 1-15,0 1 0 16,0-2 38-16,0-1-36 16,0-5 8-16,4-6-10 15,12-8-7-15,6-9 7 16,3-3 53-16,1 0-11 16,1-15-11-16,-4-6-23 15,-2 1-8-15,0-1 0 16,-3 2-6-16,-1-2 4 15,8 2-2-15,2 1 4 0,-2 0-9 16,1 1 13-16,-6 4-4 16,-6 7 0-16,-3-1 9 15,-7 7-2-15,-2 0-7 16,0 0 2-16,0 0 18 16,4 2-14-16,-4 7 12 15,-2-1-18-15,0-3 13 16,0 1-16-16,0-2 3 15,0-2 0-15,0 0 14 16,0-2-7-16,0 0 5 16,0 0 19-16,0 0-31 15,0-12 13-15,0-2-13 0,-8 1-29 16,0-2 23-16,-3 4-15 16,1-4 21-16,6 5 6 15,0 3 0-15,4 2 36 16,0 5-42-16,-2 0 7 15,-3 0-18-15,-1 5-13 16,-8 20 24-16,-1 3-1 16,1 2 7-16,1 3-11 15,1 1 5-15,6 2 0 16,-1 3-10-16,7 0 13 16,0 0-3-16,0-10 0 15,4-5 1-15,17-8-14 16,4-8 19-16,1-8-6 15,2 0 16-15,5-10-6 0,-2-17-10 16,-2-6 0-16,-3-3 7 16,-2-5-24-16,-3 4 17 15,-4-2-9-15,-3 6 0 16,-3 1-4-16,1 1 13 16,-4 9 0-16,3 4 3 15,-7 9-1-15,-2 2 8 16,-2 5-5-16,0-1-5 15,0 3-2-15,0 0-8 16,0 0 9-16,0 5 2 16,0 4 2-16,-6 6-3 15,2 3 0-15,-3 5-2 16,1 2 5-16,-4 5-3 0,4-2 0 16,-1 3 1-1,5-7-2-15,2-4 1 0,0-3 0 16,0-6-1-16,0-1 3 15,0-2-4-15,2-4 2 16,5-2 0-16,-1-2-13 16,2 0 9-16,2 0 4 15,1-6 0-15,5-12 1 16,5-5-1-16,-4 0 0 16,1-1 1-16,-3 4-2 15,-1 0 1-15,-3-1 0 16,-2 7-1-16,0 2 8 15,-2 5-7-15,-3 0 0 16,0 1 2-16,1 2 25 16,-5 1-18-16,0 2-6 0,0 1 5 15,0 0 7-15,0 0-24 16,0 0 9-16,0 0 0 16,0 0-1-16,0 0 5 15,0 0-4-15,0 0 7 16,0 0 9-16,0 0-4 15,0 0 8-15,0 0-9 16,-3 0 27-16,-1 0-38 16,2 0 0-16,2 0-2 15,0 0 15-15,0-5-17 0,0-6 4 16,0 2 0 0,0-3 15-16,4 1-12 0,1 2-3 15,-1 4 0-15,-4 1 13 16,0-1-3-16,0 5-10 15,0 0 0-15,0 0-7 16,0 0 9-16,0 0-2 16,0 0 0-16,0 0-15 15,0 0 2-15,0 14 10 16,0 11 3-16,-2 6-15 16,-7 1 21-16,3 0-6 15,3-2 0-15,3-4 11 16,0-5-17-16,0-4 6 15,0-9 0-15,7-6-17 16,11-2 35-16,2 0-18 0,2-16 0 16,1-5 14-16,-4-2-39 15,-3-2 23-15,1-3 2 16,0-5-22-16,3-4 29 16,-3 2-7-16,-1 0 0 15,-3 4 7-15,-4 2-7 16,-4 5 0-16,-5 7 0 15,0 6 26-15,0 8-16 16,0 3-7-16,0 0-3 16,0 0 0-16,-7 9-14 15,-6 11 14-15,2 3 0 16,3 0-8-16,6-1 4 0,2-1 4 16,0-4 0-1,0-2 3-15,16-6-27 0,4-1 11 16,2-2 2-16,5 0 3 15,-2 3-32-15,-5 3 28 16,-5-1 2-16,-2 3 10 16,-1 0-7-16,-1-3 7 15,-1 1 0-15,-6-1-1 16,-2 3 19-16,0 1-16 16,3 1-2-16,-1-3 11 15,0-3-8-15,0-3-1 16,2-7-2-16,2 0 10 15,5 0 0-15,3-10 7 0,4-8-17 16,-2 0 8-16,-2 1-4 16,-3-2-3-16,-2-4-1 15,1-1 3-15,-2-4 17 16,-1-1-18-16,1-3 0 16,-4-1 11-16,3 8-1 15,-3 4-9-15,0 7-3 16,-4 8 11-16,-2 1-1 15,0 5 12-15,0 0-22 16,0 0-10-16,0 0-3 16,0 3 13-16,-10 14 0 15,-1 2 0-15,3 5 12 0,-4 6-12 16,8 4 0-16,4 2 6 16,0-2 20-16,0-6-13 15,6-6-10-15,14-8 8 16,7-5 4-16,4-9 8 15,7 0-4-15,-5-13-15 16,-4-11 11-16,-6 1-15 16,-10-2-14-16,-8 3-88 15,-3-5-131-15,-2-5-432 16</inkml:trace>
  <inkml:trace contextRef="#ctx0" brushRef="#br0" timeOffset="-185670.1">8570 11233 657 0,'0'0'170'15,"0"0"-65"-15,0 0-86 16,0 0-19-16,0 0-10 16,0 0-179-16,0 0-16 15,-8 42-186-15</inkml:trace>
  <inkml:trace contextRef="#ctx0" brushRef="#br0" timeOffset="-184984.46">8680 11622 478 0,'0'0'207'15,"0"0"-146"-15,0 0-40 0,0 0 44 16,0 0-33-16,0 0-27 15,96-26 8-15,-78-1 3 16,-3-2-16-16,-3-5 17 16,-6-4-16-16,1 0 30 15,1-4-31-15,2-3 0 16,-1 2-2-16,-3 0-36 16,-2 7 38-16,1 9 0 15,-5 8 3-15,0 5 12 16,0 6-13-16,0 2 10 15,0 4 1-15,0 2-5 0,0 0-15 16,0 0 7-16,0 0 0 16,-7 10-2-16,-1 6 2 15,-1 4 0-15,-1 6 7 16,2 6 8-16,-1 8-15 16,-3 6 0-16,4 0 11 15,-1 3 0-15,-1-3-9 16,2 1-2-16,1 2 4 15,3-3 13-15,4-2-15 16,0-1-2-16,0-9 8 16,6-6 1-16,5-8-9 15,3-10 0-15,-5-6 0 0,5-4 23 16,3 0-22-16,6-16-1 16,3-8 8-16,-3-4-3 15,-2 5-5-15,-2-1 0 16,-6 2-1-16,3-2 9 15,-3-3-9-15,1 4 1 16,-4 1 0-16,-3 9-1 16,-3 8 4-16,-2 1-3 15,-2 4 8-15,0 0 5 16,3 0-20-16,2 6 7 16,1 6 0-16,5 2 24 15,1 0-16-15,1-5-8 16,-2 3 0-16,-2-3-3 15,-2-1-1-15,-3 2-83 16,-4-6-51-16,2-1 14 0,0-3-156 16,0-3 6-16</inkml:trace>
  <inkml:trace contextRef="#ctx0" brushRef="#br0" timeOffset="-184757.02">8713 11410 298 0,'0'0'309'16,"0"0"-46"-16,0 0-67 0,0 0-99 15,0 0-41-15,0 0-41 16,148-161-4-16,-95 141 10 16,-4 6-10-1,-9 4-11-15,-8 6 0 0,-9 4-43 16,-7 0-60-16,-5 0-163 15,-3 0-101-15,-6 4-131 16</inkml:trace>
  <inkml:trace contextRef="#ctx0" brushRef="#br0" timeOffset="-184285.65">9074 11580 42 0,'0'0'145'15,"0"0"-50"-15,0 0 4 16,0 0 22-16,0 0 25 16,0 0-35-16,5-44 23 15,-5 44-77-15,0 0-6 0,0 0-27 16,0 0-19 0,0 0-10-16,0 0 4 0,0 0 1 15,0 7-12-15,0 12 12 16,0 8 0-16,0 5-1 15,0 1 19-15,0 6-17 16,6-3-1-16,8-7 9 16,1 0-2-16,3-9-7 15,-2-8 0-15,4-10 9 16,3-2 9-16,1 0-7 16,2-19-11-16,1-3-23 15,-4 0-15-15,-3-3-143 16,-5-1-233-16</inkml:trace>
  <inkml:trace contextRef="#ctx0" brushRef="#br0" timeOffset="-183967.55">9301 11310 522 0,'0'0'303'16,"0"0"-149"-16,0 0-100 15,0 0-36-15,0 0-18 16,0 0 0-16,-26 48 3 16,23-30-2-16,3-8-1 15,0-6 0-15,0-4 4 16,19 0 7-16,1-17-9 16,2-6 8-16,-9-2-4 0,-8 4-6 15,-5 2-1-15,0 7-1 16,-13 4-26-16,-10 8 26 15,-6 0-15-15,0 7-21 16,2 18 18-16,0 10-135 16,5 5 12-16,9 0-116 15,9-4-125-15</inkml:trace>
  <inkml:trace contextRef="#ctx0" brushRef="#br0" timeOffset="-183214.92">9317 11636 223 0,'0'0'270'15,"0"0"-60"-15,0 0-122 16,0 0-56-16,0 0 0 16,0 0-27-16,65 0 13 15,-49 0 1-15,1 0-16 16,2 0 38-16,-2 0-32 15,-1 0-6-15,-1-3 9 16,-1-6-1-16,-3 0-11 16,-3-2 0-16,0-3 5 15,-4-4-15-15,-2 1-40 0,-2 0 16 16,0 2 7 0,0 0 4-16,0-1 23 0,0 2 0 15,0 4 7-15,0 2 14 16,-8 6-19-16,-4 2 2 15,-1 0-4-15,-3 4-6 16,-1 12 6-16,-2 3 8 16,-1 1-4-16,5 6 38 15,-3 0-42-15,5 6 10 16,4 5 8-16,2 1-7 16,7-2-3-16,0-1-8 15,0-9 8-15,11-8 1 16,16-11 0-16,4-7-1 15,5-1 10-15,-1-23-3 0,-1-6-14 16,-3-3-1-16,-2-1 6 16,-7 0-1-16,-4 0 0 15,0 2-5-15,0-1 21 16,-1 4-15-16,4 0 9 16,4-2-15-16,-2 4 4 15,0 0 18-15,-5 8-12 16,-7 7-10-16,-9 12 0 15,-2 0-10-15,-4 17-7 16,-25 16 17-16,-5 6 0 16,3 0 4-16,11-6-4 15,15-3 0-15,5-8 0 16,7-3 14-16,27-2-13 0,2-2-1 16,-5-4 1-1,-10-3 3-15,-9 0-4 0,-12-4 0 16,0 0-1-16,0 1 8 15,-12 1 19-15,-11-1-11 16,-8-3-6-16,-6 5-15 16,-1-2 6-16,-4 7-83 15,2 4-61-15,-2-3-217 16</inkml:trace>
  <inkml:trace contextRef="#ctx0" brushRef="#br0" timeOffset="-178101.5">994 13802 22 0,'0'0'33'0,"-4"0"-20"16,0 0 35-16,2 0-8 15,2-2 59-15,-2 0 14 16,2-3 5-16,0 2 4 16,-4 1-84-16,4-2-25 15,-4 2 22-15,-1-1-29 16,3-2 12-16,-2-2-5 16,-1 2 5-16,0-5 66 15,3 0-36-15,2-2-14 16,0-2 17-16,0-1-47 15,0 0-6-15,0 2 2 0,7 3 0 16,4-2-8-16,4 2 8 16,6 0 0-16,6 1-7 15,-1 1 17-15,1 3-10 16,0 1 0-16,-7 3 5 16,-4 1-2-1,-1 0-3-15,-3 0 0 0,1 0-3 16,0 0-72-16,0 0 54 15,3 0-23-15,-3-4 7 16,0-7 28-16,-1-3 16 16,-5 3-7-16,-1-4 8 15,-4 0 3-15,-2 3-11 0,0-2 11 16,0 3-10-16,0 2 51 16,0 0-47-16,0 6 16 15,0 0-3-15,0 1-4 16,0 2-13-16,0 0-1 15,0 0-4-15,0 0-23 16,0 0 24-16,0 0-26 16,0 0 22-16,-6 14-4 15,-3 16 11-15,-3 9 0 16,-1 4 5-16,0 7-4 16,0 7 2-16,-3 5-3 15,-4 2 0-15,-3 2 10 16,-3 0-10-16,-1-7 9 15,3-9-8-15,4-8 39 16,1-8-38-16,2-8 7 16,1 1 12-16,3-15-14 0,-3 2 6 15,3-5-12-15,-1-3 4 16,3-4 30-16,3 0-32 16,-2-2 21-16,4 0 8 15,-3 0-25-15,0 0 34 16,2-10-41-16,0-4 8 15,3-4 10-15,4-5-10 16,0 2-8-16,0 3 0 16,0-3-21-16,0 8 19 15,4-1-18-15,6 4-3 16,-3 2 13-16,-1-1 10 16,3 4 0-16,0-4-3 0,2 4 18 15,-4 1-9-15,-3-1-6 16,0 4 0-16,-4 1-14 15,0 0 8-15,5 0-5 16,2 0 6-16,4 18 4 16,3 2-14-16,-1 6 15 15,-3 0 0-15,2-2-4 16,-3 2 10-16,2-8-6 16,0-1 0-16,2-3 8 15,1-5-9-15,-1-5 1 16,5-4 0-16,4 0 18 15,5-8-8-15,4-11-20 0,0-8 1 16,-6 1-28 0,0-4 21-16,-7 4 9 0,-5-1 7 15,-2 6-9 1,-2 0 22-16,-2 8-13 0,-1 0 14 16,-2 7-9-16,-1 6 31 15,-3 0-36-15,0 0 0 16,0 0-10-16,0 0-32 15,0 11 19-15,0 10 16 16,0 6 14-16,0-4 4 16,0 6-11-16,2-1 0 15,7-4-5-15,4-6 11 0,1-1-6 16,-1-12 0 0,5-1 0-16,2-4 6 0,4 0 7 15,1-9 2-15,2-11-7 16,-2-6 3-16,-6-3-14 15,-3 0 3-15,-5-3-14 16,-7 2-1-16,-4-2-10 16,0 2-20-16,0 2 35 15,-13 6-18-15,-5 4 14 16,1 9 10-16,-3 4 4 16,-1 5 18-16,2 0-18 15,-4 0-1-15,5 14-7 16,3-2 6-16,6-2 2 15,4-2 6-15,5-3 1 16,0 0-14-16,0 1-3 0,12-1 8 16,15-3 2-1,4-2 4-15,6 0 27 0,8 0-29 16,-3-4 8-16,-2-8-20 16,-2 0-9-16,-9-1 11 15,-4 3-3-15,-3 4 12 16,-9 2-1-16,1 3 0 15,-5 1 3-15,-3 0-8 16,6 0 5-16,-3 9 0 16,1 9 0-16,2 6 10 15,-5 2-10-15,-3-4 0 16,-4-1 6-16,0-7 5 0,0-6-2 16,0-2-9-16,0-6 11 15,0 0 7-15,0 0 0 16,0 0 4-16,0-10-22 15,0-8 0-15,0-3-27 16,0 2 8-16,0-1 0 16,0 1-25-16,0 5 42 15,0-4 2-15,-7 6 0 16,3 3 55-16,-1 4-44 16,1 3 34-16,1 2-45 15,-1 0-22-15,-7 0 22 16,-7 0 0-16,-1 14 4 15,-2 5-10-15,-1 2 6 0,1 4 0 16,4 2 0-16,1 4 5 16,5-1-8-16,3-9 3 15,5 4 0 1,1-6-3-16,2 0 12 0,0-5-9 16,0-4 0-16,0-7-28 15,9-3 14-15,10 0 4 16,8-13 10-16,4-13 10 15,-2-5-8-15,0 2-3 16,-8-1 1-16,-6 7 0 16,-6 1 1-16,0 6-1 15,0 2 0-15,2 3-11 16,-2 2 13-16,-2 5-2 16,-5 4 0-16,0 0-19 0,-2 3 12 15,2 18-1-15,-2 9 8 16,0 5 33-16,5-3-18 15,2-6-13-15,1-3 3 16,3-11 2-16,-3-1 11 16,-2-11-18-16,-4 0 0 15,3 0 15-15,3 0-1 16,2 0-7-16,1-18-7 16,5-4 11-16,1-2-24 15,3-2 2-15,1 1 11 16,0 3-12-16,-2 4 21 15,1 2-9-15,-5 7 0 16,-4 2 9-16,-2 5-10 16,-2 2 1-16,4 0-9 0,-2 2-4 15,4 14 25-15,-4 4-12 16,-2-1 20-16,-2 2-12 16,-3 0 34-16,-2-3-41 15,0-4-1-15,0-2 0 16,0-9 8-16,0 1-8 15,0-4 0-15,0 0 5 16,0 0 18-16,0 0-20 16,2-4 13-16,9-15-16 15,5-9-51-15,3 1 46 16,6-7 0-16,0 5 5 0,-3 4-8 16,0 6 8-16,-6 4 0 15,-3 7-2-15,-4 2-8 16,-4 6 10-16,1 0-8 15,-1 0 0-15,1 12-10 16,1 8 29-16,0 8-11 16,-1 1 6-16,3-4 13 15,1-3-18-15,-2-2-1 16,-1-8 7-16,-3-3 20 16,4-5-23-16,-4-4 3 15,7 0 1-15,5 0-1 16,3-9 58-16,6-13-50 15,6-5-5-15,0-4-15 0,0 2 5 16,-6 4-87-16,-7 4-16 16,-13 6-155-16,-5 3-268 15</inkml:trace>
  <inkml:trace contextRef="#ctx0" brushRef="#br0" timeOffset="-175845.42">3635 13747 93 0,'0'0'160'0,"0"0"-45"16,0 0-9-16,0 0 14 15,0 0-40-15,0 0-8 16,0 0-47-16,20-43-20 15,-20 43-10-15,0 0-12 16,0 4 11-16,0 14-8 16,2 2 27-16,1 1-14 15,-3 0 1-15,2-4 0 16,-2-6 16-16,0-2-4 16,0-6-11-16,0-1-1 15,0 0-8-15,0 0 8 16,0-2 10-16,0 0-4 0,0 0 59 15,0 0-35 1,0-4 22-16,0-12-45 0,0 0 8 16,-9-3-9-1,0 2-6-15,3 1 0 0,-3 0 9 16,-1 2 3-16,2 2-6 16,3 6-5-16,1 2 7 15,-3 4-16-15,-4 0 6 16,-4 2-2-16,-6 14-19 15,1 5 22-15,1 5 1 16,-2 5 0-16,3 4 0 16,1 6-10-16,3-1 10 15,3 0 0-15,5-2-7 16,1-1 14-16,5-13-11 0,0-8 4 16,0-11-61-16,0-5 27 15,9 0 34-15,18-23 20 16,6-14 14-16,5-2-25 15,-7 2-9-15,-4 5 0 16,-7 6 10-16,-5 5-6 16,-3 7-4-16,-6 7 0 15,1 2-6-15,-3 5-5 16,1 0 7-16,1 0-4 16,-1 12-4-16,0 11 12 15,1 3 15-15,-2 0 13 16,5-2-14-16,1-2 2 15,-2-1-14-15,5-10-2 0,-1-2 14 16,3-9-8-16,3 0 0 16,7 0 7-16,4-23 4 15,2-5-4-15,3 2-13 16,-1-4 0-16,2 2-6 16,-3 4-4-16,-1 0-5 15,-4 4 15-15,-7 3-10 16,-1 5 15-16,-2 4-6 15,-7 3 1-15,0 3 0 16,-6 2 13-16,-2 0-13 16,3 0 0-16,-3 15 27 15,0 6-17-15,-2-4-3 16,0 3-7-16,0-11 3 0,0-1 7 16,0-4-5-16,0-4-5 15,0 0 8-15,0 0 5 16,0 0 4-16,0-16-17 15,0-12-45-15,0-2 44 16,0 2-40-16,0 2 41 16,0 6-4-16,-2 6-19 15,-5 5 23-15,3 6 0 16,-3 3 2-16,-2 0-1 16,-4 10-1-16,-5 13 0 15,0 10-2-15,-2-1 9 16,4 3-8-16,1-3 1 0,9-3 0 15,0-3-5 1,6-6 6-16,0-3-1 16,0-7 0-16,8-5 8 15,5-3-8-15,1-2 9 0,3 0-3 16,1-2 31-16,1-16-28 16,2-8-9-16,-1 0 0 15,-5-2 14-15,1 0-14 16,-7 8 0-16,-5 6 5 15,-1 6 36-15,-3 6-37 16,0 2 24-16,0 0-28 16,0 0-5-16,2 0-3 0,2 10-11 15,-1 18 19 1,-3 14 14-16,0 10-6 0,0 13-2 16,0 1-6-16,-9 5 14 15,-4 1 4-15,-3-1-18 16,3-6 0-16,1-7 0 15,3-10 8-15,3-6-8 16,-3-6 0-16,2-7 9 16,-2-10 3-16,5-5-12 15,2-6 0-15,-1-8 40 16,3 0-36-16,0 0 44 16,-4 0 6-16,-3-6-20 15,-4-18 33-15,0-12-67 16,-1-9 0-16,10-10 0 15,2-10 10-15,0-4-18 0,8-6 8 16,11 2-49 0,6 8 38-16,-1 2-87 0,3 8-111 15,0-1-135-15</inkml:trace>
  <inkml:trace contextRef="#ctx0" brushRef="#br0" timeOffset="-173866.3">4489 13732 125 0,'0'0'32'16,"0"0"-32"0,0 0 0-16,0 0 35 0,0 0-4 15,0 0 4-15,0 35-7 16,0-32-15-16,0-1 81 15,0 2-33-15,0-1-33 16,0 0 3-16,0-1-23 16,0-2-8-16,0 0 23 15,0 0-18-15,0 0 106 16,0-2-20-16,0-13-74 16,-6 2 2-16,1-3-7 15,0-1-12-15,-1 1 31 16,-1 5-27-16,1 3 15 15,-2 4-2-15,0 2 2 16,-1 2-16-16,-2 0-3 16,-3 0 0-16,1 14-2 15,-1 1 0-15,1 6 1 0,2 1 1 16,0 5 0-16,0-1 10 16,-1 6-7-16,4-5-3 15,-1 1 0-15,5-4 9 16,-2-8-9-16,4-4 0 15,2-3 1-15,0-7-14 16,0-2 8-16,8 0 5 16,13-14 35-16,8-13-22 0,2-1-2 15,1-4-11-15,-8 3 1 16,-1-3-3-16,-6 5 8 16,-1 3-6-16,-7 8 0 15,1 4 5-15,-8 7-8 16,-2 5 3-1,0 0-27-15,0 5 25 0,0 19-26 16,-2 4 28-16,-6 2 24 16,4 2-13-16,2-6 13 15,-1 0-22-15,3-2 5 16,0-4 9-16,0-3-7 16,0-5-9-16,7-8 0 15,3-3 12-15,2-1 2 16,5 0-14-16,4-8 9 15,6-12-18-15,0-6-5 0,0-7-41 16,-3 2-3-16,-4 1-10 16,-2 4 63-16,-7 8-4 15,1-2 9-15,-4 9 35 16,-1 6-35-16,-3 3 19 16,-2 2-19-16,-2 0-5 15,0 5-8-15,2 12 17 16,-2 5-4-16,0-1 30 15,0 2-19-15,0 1-4 16,0-4-7-16,0 0 11 16,0-2-5-16,0-7-6 15,0 2 0-15,0-9-7 16,0-1 7-16,0-3-1 0,6 0 0 16,2-5 1-16,7-15-7 15,4-1-11-15,-1-4 18 16,3-1-14-16,2 2 1 15,0 2 13-15,-4 2-1 16,-3 10 6-16,-7 4 5 16,-5 2-6-16,-2 4 2 15,1 0-6-15,-1 0 22 16,3 13-21-16,-3 10 25 16,0 0-13-16,0 2 25 15,0-1-38-15,-2-2 0 16,3-2 0-16,-1-7 14 0,-2-4-14 15,2-5 0 1,-2-2 5-16,2-2 21 0,0 0-26 16,8 0 10-16,3-15-10 15,9-8-46-15,3 1 44 16,0-5 2-16,-2 4 0 16,0 5-2-16,-7 4 2 15,-5 8 0-15,-5 2-2 16,-1 4-1-16,-1 0 2 15,1 0 1-15,2 12 3 16,-1 9 54-16,-2 4-55 16,1 1 16-16,-1-4-8 0,1-5 4 15,0-6-14 1,-1-5 0-16,0-4 7 0,1-2 23 16,4 0-27-16,9-2 8 15,8-15 3-15,8-7-6 16,1-5-14-16,6-1 6 15,-1-3-21-15,2 6 4 16,-4 3 15-16,-6 10 2 16,-9 8-5-16,-4 6-9 15,-7 0 11-15,-4 8-11 16,-4 16 14-16,-4 3 23 16,0 4-21-16,0-1 9 15,-14-7-9-15,-1 0 17 16,-3-7-28-16,1-6 9 15,-1-6 0-15,-3-4 27 0,4 0-27 16,1-21 18-16,1-4-7 16,5-3 8-16,6 3-11 15,4 2 0-15,0 7 0 16,0 4 32-16,0 5-30 16,0 4 5-16,0 1-9 15,0 2 14-15,0 0-28 16,0 0 8-16,0 0 0 15,4 12-17-15,4 8 22 16,-2 2-5-16,7 0 0 16,3-3 14-16,4-5-16 15,6-7 2-15,3-5 0 0,6-2 13 16,-2 0-1 0,0-18-12-16,-1-6 0 0,-3-4 2 15,-3-4-19-15,-6 0 17 16,-2-8-24-16,-5-3 9 15,-1 1-4-15,-1-4 19 16,-3 4 0-16,2 2 6 16,-2 8-9-16,-1 4 3 15,-1 7 0-15,2 8-9 16,-6 5 18-16,2 4-9 16,-4 2 0-16,0 2-13 15,0 0 3-15,0 0-13 16,-4 18 23-16,-8 6-10 15,4 4 16-15,-1 8-6 16,-1 4 0-16,6 4 5 0,4 1 16 16,0-2-21-1,0-2 0-15,0-4 22 0,2-4-4 16,8-8-16-16,-2-4-2 16,1-7 12-16,3-8-10 15,1-6-2-15,7 0 0 16,4-4 20-16,7-21-8 15,3 0-24-15,-2-11-10 16,-3 2-89-16,-6-4-69 16,-9-5-332-16</inkml:trace>
  <inkml:trace contextRef="#ctx0" brushRef="#br0" timeOffset="-173697.4">5898 13543 741 0,'0'0'220'15,"0"0"-127"-15,0 0-18 16,0 0-43-16,0 0-32 16,0 0-3-16,130-70 1 15,-105 56-115-15,-4 2 17 16,-10 0-101-16,-11-2-254 16</inkml:trace>
  <inkml:trace contextRef="#ctx0" brushRef="#br0" timeOffset="-173535.49">5122 13485 961 0,'0'0'124'0,"0"0"-97"16,0 0-27-16,0 0-101 15,0 0-215-15,0 0-143 16</inkml:trace>
  <inkml:trace contextRef="#ctx0" brushRef="#br0" timeOffset="-172476.49">6944 13559 39 0,'0'0'135'16,"0"0"16"-16,0 0 3 15,0 0-31-15,0 0 35 16,0 0-70-16,-21-71-17 0,19 64 5 16,2 5-32-16,0 2 20 15,0-3-64-15,0 3 9 16,0 0-25-16,-2 0-3 15,0 21 14-15,-5 9 3 16,-2 7 4-16,0 0 0 16,3 2-2-16,1-7 0 15,3-4-1-15,2-7 3 16,0-7-4-16,0-3-32 16,0-10-3-16,0-1 36 15,0 0 2-15,9-3 8 16,11-20 9-16,4-4-18 15,3-4-13-15,2-1-22 0,0 1-16 16,-5 2 51-16,-1 7-27 16,-8 7 27-16,-5 4-1 15,-6 10 16-15,0 1-30 16,-4 0 10-16,5 1 5 16,-5 17 5-16,0 5-4 15,0 2 18-15,0 3 1 16,0-2-5-16,0-1-12 15,0-4-3-15,0-6 7 16,0-5-2-16,0-3-1 16,0-7-4-16,0 0 6 15,0 0 6-15,0-3 19 16,8-19-31-16,6-6-17 16,6 0 15-16,2 2-37 0,-1-1 14 15,3 6 23-15,-4 1-19 16,0 1 19-16,-5 9-3 15,-5 4 5-15,-2 6-13 16,-3 0-7-16,-1 0 20 16,-2 16 30-16,0 11-13 15,-2 6 19-15,2 4-6 16,2-3-3-16,0-5 42 16,-2-2-45-16,2-9 4 15,1-6-15-15,-1-6 5 16,3-6-19-16,9 0 3 15,2 0-2-15,10-18 49 16,4-10-49-16,-1-8-25 0,-5-3-28 16,-3 2-124-1,-9-8-191-15</inkml:trace>
  <inkml:trace contextRef="#ctx0" brushRef="#br0" timeOffset="-172212.98">7102 13234 283 0,'0'0'317'15,"0"0"-246"-15,0 0-66 16,0 0 8-16,0 0 1 0,0 0 29 16,37 10 53-16,-16-12-57 15,-6-14 21-15,-8-3-27 16,-5 3-10-16,-2 4 27 15,0 4-50-15,0 8-3 16,-11 0-5-16,-4 3-59 16,-8 21 10-16,5 8-60 15,3 1-54-15,6-1-103 16</inkml:trace>
  <inkml:trace contextRef="#ctx0" brushRef="#br0" timeOffset="-170239.42">7619 13582 150 0,'0'0'89'15,"0"0"17"-15,0 0 28 0,0 0-6 16,0 0-49-16,0 0 28 16,0 0 7-1,-25-74-48-15,25 65 8 0,-2 3 4 16,2 2-32-16,0 4 25 16,-2 0-71-16,2 0 0 15,0 0 0-15,0 0-29 16,0 16 24-16,0 16 4 15,0 11 1-15,0 4 5 16,0 1-2-16,0-2-3 16,8-5 0-16,4-10-6 15,-1-10 2-15,-2-10-12 16,2-11-2-16,0 0 14 16,3-17 4-16,-1-12-14 0,-2-6 7 15,-2-4-44-15,-2 2 33 16,-1-7-8-16,1 0-12 15,-3-2 26-15,1 5 13 16,-2 10-1-16,-1 10 42 16,0 13-9-16,0 5 52 15,-2 3-38-15,0 0-45 16,0 0-4-16,0 5-1 16,6 15 3-16,1 4 0 15,3 2 15-15,0-2-18 16,1-2 3-16,3-2 0 15,1-4-3-15,3-6 8 0,3-6-5 16,0-4 0 0,6 0 7-16,4-8-19 0,1-12-24 15,-1-4-33-15,0 2 61 16,-8-2-51-16,-1 2 59 16,-5 0-7-16,-3 4 15 15,-3 4-12-15,-2 5 4 16,-4 2 0-16,-3 5-2 15,0 2 15-15,-2 0-13 16,0 0 0-16,0 0 12 16,0 0-30-16,0 0 18 15,0 0 0-15,0 0-4 0,-6 0 15 16,-6 0-11-16,6 0 0 16,-3 4 11-16,1 1-10 15,2-2-1-15,0-3 0 16,1 2-5-16,1-2 20 15,4 0-15-15,-2 0 6 16,-4 0 0-16,0 0 14 16,0 0-20-16,1 0 0 15,3 0-5-15,-4 0 7 16,0 7-4-16,0 4 2 16,-3 7-3-16,5 6-16 15,0 8 19-15,4 2 0 16,0 0 0-16,0 2 24 0,0-5-24 15,0-8 1-15,10-7 15 16,-1-7-8-16,3-9-8 16,3 0 0-1,5-9 45-15,9-17-32 0,0-6-12 16,2-3-1-16,3-4-16 16,-1 2 15-16,0-4-45 15,-6 3 32-15,-4 6-1 16,-8 7 16-16,-3 10-1 15,-8 6 14-15,-2 6-7 16,-2 3 36-16,0 0-43 16,0 0-9-16,0 8 2 15,0 18 13-15,0 1-6 0,0 8 2 16,0 1 9 0,0 2 1-16,0 1-8 0,0-4-4 15,-2-3 3-15,-14-7 14 16,1-8-17-16,-1-5 7 15,5-8-1-15,-1-4 29 16,4 0-22-16,-1-9 20 16,3-14-24-16,-2 0 9 15,4 2-18-15,4 6 9 16,-2 4-7-16,2 7 37 16,0 2-39-16,0 2 0 15,0 0-1-15,0 0-25 16,0 0 26-16,0 10 0 15,4 6 7-15,6 1-3 0,2-2-3 16,-1-1-1 0,7-1 0-16,5-8 9 0,4-5-9 15,0 0 0-15,-1 0 2 16,5-10 2-16,0-13-4 16,0-10 0-16,-2-1-5 15,-8-5-11-15,-3-6 13 16,-7-1 3-16,-3-2 0 15,0-1-1-15,-6 1 3 16,0 8-2-16,0 4 0 16,0 10 8-16,1 9-8 15,-3 6 0-15,2 7 2 16,-2 2 4-16,0 2-1 16,0 0-5-16,0 0 0 0,0 0 0 15,0 0-13-15,-5 14 9 16,-9 10 4-16,-3 6-5 15,1 6 8-15,-1 5-3 16,3 5 0-16,3 0 11 16,5 5-19-16,3-2 8 15,3-1 0-15,0-8-5 16,0-3 9-16,3-11-4 16,10-6 0-16,5-8 10 15,1-8-12-15,4-4 2 16,4 0 0-16,2-16-18 15,0-8-11-15,-5-5-41 16,-4-1-98-16,-8-3-181 0,-10-6-203 16</inkml:trace>
  <inkml:trace contextRef="#ctx0" brushRef="#br0" timeOffset="-170055.52">8537 13365 520 0,'0'0'363'0,"0"0"-187"15,0 0-12-15,0 0-96 16,0 0-60-16,0 0 26 16,85-49-34-16,-43 33 0 15,-4 3-14-15,-2 1 3 16,-5 3-37-16,-4 6-100 0,-2 1-119 16,-4 2-203-1</inkml:trace>
  <inkml:trace contextRef="#ctx0" brushRef="#br0" timeOffset="-168068.05">8852 13476 138 0,'0'0'215'0,"0"0"-145"16,0 0 51-16,0 0 13 15,0 0 3-15,0 0 20 16,-12 0-118-16,10-9 5 15,-2 4 12-15,4 5-16 0,0 0 19 16,0 0-59-16,0 0 0 16,0 0-6-16,0 11-11 15,0 13 17-15,0 6 0 16,-7 2 5-16,3-2 1 16,-4-2-6-16,4-5 0 15,2-9-1-15,2-5 5 16,0-4-13-16,0-5 7 15,0 0 2-15,0-6-13 16,10-18 13-16,7-5-43 16,1-2 39-16,-1-1-41 15,4-1 32-15,1 3 7 16,-2 6 6-16,0 2-11 16,-5 10 11-16,-3 5 0 0,-1 7-8 15,-5 0 0-15,-1 0 8 16,0 17 8-16,-5 10 6 15,0 0 42-15,2 4-40 16,-2-2 2-16,2-3 0 16,0-4 1-16,3-7-18 15,-3-8-1-15,0-4 2 16,-2-3 8-16,0 0-2 16,0 0-8-16,2 0 0 15,8-7-10-15,5-16-13 16,7-10-41-16,7-3 19 15,2 1 43-15,-1 0-43 16,-4 7 45-16,-6 7-6 16,-6 6 18-16,-8 5-12 15,1 8 29-15,-5 0-24 0,0 2 22 16,3 0-27-16,0 2 0 16,-3 16 18-16,0 5-13 15,-2 4 36-15,0 4-21 16,0-2-20-16,0 0 37 15,0-8-27-15,0-3-10 16,4-4 0-16,5-5 15 16,3-4-3-16,3-5-12 15,5 0 2-15,7 0 10 16,2-14-5-16,2-4-7 0,-4-8 0 16,-5 3-1-16,-2 0-12 15,-2 2 13-15,-5 2 0 16,0-1-14-16,-3 4 17 15,-4 4-3-15,-4 2 0 16,-2 2 11-16,0 0-17 16,0 4 6-16,0-3 0 15,0 4-21-15,0-1 9 16,-6 2 8-16,-8-1 3 16,-1 3 1-16,3 0-11 15,1 0 11-15,3 0 0 16,1 7-14-16,2 9 18 15,-2 5-4-15,1 8 0 0,4 3 6 16,-2 4 5 0,1 0-11-16,3 0 0 0,0-5 3 15,0-6 9-15,0-7-12 16,7-7 0-16,8-10 2 16,3-1 21-16,7-1-23 15,-3-17 0-15,-2-7-1 16,-2 2 1-16,-5 0-6 15,3-7-17-15,1 4-45 16,4 1 54-16,1-1-7 16,-2 5 21-16,2 5-11 15,-3 4 32-15,-7 6-21 16,0 6 16-16,-5 0-1 16,-3 6-22-16,-2 20 12 0,0 6-5 15,0 2 16-15,1 0 2 16,3-4-10-16,-1-10-8 15,0-2 12-15,-3-8-4 16,-2-1-8-16,0-8 0 16,0-1 0-16,0 0 15 15,2 0-15-15,2 0 6 16,3-22-6-16,5-5-2 16,3-5-42-16,5-1 38 15,-3 5-6-15,2 5 4 16,-9 6 8-16,0 5 0 15,-6 6 2-15,-2 6 19 16,3 0-21-16,1 0 0 0,3 16 2 16,3 6-2-1,-4 2 37-15,1 0-25 0,-2-3-4 16,-2-4 5-16,-1-9-11 16,0-1-2-16,1-7 3 15,1 0 19-15,8 0-22 16,1-2 0-16,3-16 8 15,3-5-6-15,0-4-2 16,2-10-10-16,-3 1 8 16,-3-6-29-16,-3 0 31 15,-5 0 0-15,-2-2 1 16,-5-1 7-16,0 1 1 0,-2 6-9 16,0 6 15-16,3 10-1 15,-1 5 2-15,-2 10-12 16,2 5 1-16,-2-1 30 15,0 3-33-15,0 0-2 16,0 0 0-16,0 9-10 16,0 14 7-16,0 12 3 15,0 7 0-15,0 4-1 16,0 3 5-16,-2 1-4 16,0-1 0-16,2-4 15 15,0-3-20-15,0-6 5 16,0-8 0-16,0-10-4 15,0-8 6-15,0-8-2 0,0-2 0 16,11 0 14-16,7-5 1 16,1-16-15-16,8-7 0 15,0-2-4-15,-4 0 10 16,-2 0-6-16,-2 4 0 16,-7 2 6-16,0 2-15 15,-1 4 9-15,1 1 0 16,1 6-25-16,-5 2 6 15,-1 6 19-15,-7 1-3 16,0 2-8-16,0 0 1 16,0 2-21-16,-9 11 31 15,7 1-19-15,2 3 26 0,0-3-7 16,11-2 0 0,7 2 11-16,2-2 9 0,-4-1-20 15,-7 1 0-15,-5-1 25 16,-4 1-8-16,0 2-17 15,-9 0 2-15,-13-2 10 16,-5-2-2-16,3-5-10 16,-3-5 0-16,0 0-11 15,0 0-37-15,3 0-24 16,0-5-85-16,5-15-130 16,9-8-380-16</inkml:trace>
  <inkml:trace contextRef="#ctx0" brushRef="#br0" timeOffset="-167862.16">10207 13064 823 0,'0'0'331'0,"0"0"-175"16,0 0-96-16,0 0 18 16,0 0-78-16,0 0 0 15,0 0-2-15,238-62 7 16,-173 52-19-16,-12-2 13 15,-11-2-60-15,-19 7 44 16,-17 2-132-16,-6 2-102 16,-19 3-437-16</inkml:trace>
  <inkml:trace contextRef="#ctx0" brushRef="#br0" timeOffset="-166971.67">6364 14319 64 0,'0'0'146'15,"0"0"-50"-15,0 0 28 16,0 0-40-16,0 0-25 16,0 0 62-16,49-88-30 15,-49 80-13-15,0 4 59 16,0 2-80-16,0 2 12 15,0 0-49-15,0 0 0 16,-7 0-20-16,-18 0 0 16,-6 0 0-16,-6 18-3 15,-5 14 28-15,-6 17-25 16,4 17 20-16,3 23-17 0,10 6 47 16,16 3-50-16,13-10 0 15,2-11-5-15,11-19 19 16,18-12-14-16,4-17 0 15,5-9-2-15,5-17-4 16,5-3-35-16,6-12-83 16,2-20-16-16,-5-10-175 15,-4-4-257-15</inkml:trace>
  <inkml:trace contextRef="#ctx0" brushRef="#br0" timeOffset="-166652.86">6645 14604 166 0,'0'0'234'15,"0"0"-54"-15,0 0-29 0,0 0-29 16,0 0-14-16,0 0-15 16,6-80-17-16,-4 73 9 15,-2 6-21-15,2-3-46 16,-2 4 38-16,0 0-47 16,0 0 5-16,0 0-14 15,0 0 3-15,0 0-11 16,0 10 5-16,3 20 3 15,-1 14-11-15,3 10 11 16,-1 8 0-16,1 1 0 16,-1-4 5-16,0-5-5 15,1-9 0-15,-3-9-10 16,3-12 4-16,-3-9-67 16,0-6-11-16,-2-9-30 0,0 0-8 15,0-2 71-15,0-25-102 16,0-8-330-16</inkml:trace>
  <inkml:trace contextRef="#ctx0" brushRef="#br0" timeOffset="-166372.02">6658 14495 323 0,'0'0'239'0,"0"0"-46"16,0 0-50-16,0 0-72 15,0 0-16-15,0 0-51 16,47-133 13-16,-22 130-15 0,-2 3-2 15,0 0 0 1,-5 10-2-16,-3 16-6 0,-3 9 8 16,-3-1 6-16,-7 2 1 15,-2 0 28-15,0 3-30 16,-5-7 9-16,-13-1 21 16,-5-1-34-16,0-12 22 15,7-6-23-15,5-2-19 16,9-6 14-16,2-4-102 15,0 0 51-15,13-4-25 16,14-13-322-16,8-6-77 16</inkml:trace>
  <inkml:trace contextRef="#ctx0" brushRef="#br0" timeOffset="-166057.2">7083 14495 446 0,'0'0'231'15,"0"0"-75"-15,0 0-36 16,0 0 23-16,0 0-56 16,0 0-32-16,0-33 24 15,0 33-74-15,0-3 30 16,0 3-20-16,0 0-4 16,0 0-18-16,0 17 7 15,0 23 0-15,0 14-18 16,0 9 26-16,-2-5-8 15,-4-7 0-15,-1 2 6 0,1-11-8 16,1-7 2-16,-2-6 0 16,1-7-12-16,1-6-37 15,1-5 13-15,4-6-33 16,0-5-72-16,0 0-1 16,0 0-50-16,0-25-258 15</inkml:trace>
  <inkml:trace contextRef="#ctx0" brushRef="#br0" timeOffset="-165771.36">6977 14516 311 0,'0'0'298'16,"0"0"-148"-16,0 0-32 16,0 0-100-16,0 0 1 0,0 0 7 15,112-119-26-15,-84 119 0 16,-1 0-1-16,-5 0 8 15,-6 12-3-15,-3 6 8 16,-9 9-3-16,-4 1 38 16,0 6-25-16,0 5 25 15,-19 2-15-15,-10 1-19 16,-5-4 28-16,3-2-39 16,7-9-2-16,6-8 0 15,11-7-123-15,7-7 0 16,0-5-59-16,13 0-164 15,20-21-20-15</inkml:trace>
  <inkml:trace contextRef="#ctx0" brushRef="#br0" timeOffset="-165465.54">7440 14502 311 0,'0'0'352'16,"0"0"-224"-16,0 0 21 15,0 0-57-15,0 0-14 16,0 0 1-16,0-31-60 16,0 31 25-16,0 0-17 15,0 0-24-15,0 0 18 16,0 0-21-16,0 5-5 0,0 19 1 16,0 14 2-16,0 6 2 15,0 2 0-15,0 2 2 16,0-6-3-16,2-3 1 15,1-8-20-15,-1-8-26 16,0-9-66-16,0-6 23 16,1-7-60-16,-1-1-32 15,5 0 7-15,-3-13-180 16</inkml:trace>
  <inkml:trace contextRef="#ctx0" brushRef="#br0" timeOffset="-165253.66">7449 14482 330 0,'0'0'346'0,"0"0"-161"0,0 0-4 15,0 0-92-15,0 0-27 16,0 0-47-16,10-105-3 16,13 90-2-16,6 4-10 15,0 5-48-15,2 4-14 16,1 2-93-16,-5 0-31 15,-7 16-102-15,-7-1-131 16</inkml:trace>
  <inkml:trace contextRef="#ctx0" brushRef="#br0" timeOffset="-165089.75">7459 14633 454 0,'0'0'311'0,"0"0"-120"15,0 0-29-15,0 0-106 16,0 0-7-16,0 0-49 15,-63 39 14-15,107-47 25 16,17-11-39-16,3 7 7 16,-2-7-14-16,-6 5-92 15,-4 6-105-15,-8-9-142 16</inkml:trace>
  <inkml:trace contextRef="#ctx0" brushRef="#br0" timeOffset="-164804.92">7818 14284 365 0,'0'0'261'16,"0"0"-104"-16,0 0-10 15,0 0-77-15,0 0 3 16,0 0-58-16,-6-65-1 15,35 71 0-15,10 27-9 16,7 13 0-16,2 19 21 16,-9 20-14-16,-14 7 8 0,-25 7-20 15,-2-7 10 1,-45-4 1-16,-18-9-11 0,-8-4-86 16,-3-11-83-16,3-18-367 15</inkml:trace>
  <inkml:trace contextRef="#ctx0" brushRef="#br0" timeOffset="-164047.35">6393 15325 130 0,'0'0'181'15,"0"0"-142"-15,0 0-25 16,0 0 35-16,0 0 64 16,0 0 37-16,-270-9-55 15,261 9-10-15,6 0 9 16,3 0-47-16,0 0-17 0,25-5-18 15,22-1 2-15,20-1 34 16,20-5-35-16,20-2-12 16,25 0 40-1,26-4-30-15,20 4-7 0,16 1-4 16,-3 8 9-16,-14 1-7 16,-28 0-2-16,-26-1 0 15,-30 4-2-15,-21-3 16 16,-26 1-14-16,-19 2 50 15,-14-3-13-15,-7 4 49 16,-6 0-49-16,0 0-18 16,0 0 32-16,0 0-40 15,0 0-1-15,0 0-10 16,0 0 10-16,0 0-28 0,0 0 8 16,4 0-81-16,2 0-51 15,1-7-439 1</inkml:trace>
  <inkml:trace contextRef="#ctx0" brushRef="#br0" timeOffset="-101882.77">18031 6300 72 0,'0'0'72'0,"0"0"-5"16,0 0 33-16,0 0-15 15,0 0 44-15,0 0-24 16,-8 0-43-16,5-2 2 16,3 0-13-16,0 1 4 15,0-3 12-15,0 1-15 16,0 3 4-16,0-1-34 16,0 1-2-16,0 0 21 15,0 0-41-15,0 0 24 0,0 0 4 16,0 0-27-16,0 0 9 15,0 0-10-15,0 0-17 16,0 0 13-16,0 0-11 16,7 9 15-16,4 5 0 15,0 0 0-15,0-2 4 16,-2-3-4-16,3-4 0 16,1-5-5-16,7 0 17 15,11-9-12-15,11-22 31 16,10-9-23-16,-1-6 2 15,-2 0-10-15,-2 1 0 16,-3 6-5-16,-6 5 11 0,-2 2-6 16,-5 6 0-1,-2 2 6-15,-3 4-1 0,-3 1 2 16,-1 5-7-16,-1 2 50 16,-6 6-47-16,-4 2 14 15,-2 4-17-15,2 0 8 16,-5 0-17-16,6 2-8 15,-5 10 17-15,-3 5-14 16,0-2 22-16,-4 2-8 16,3-2 0-16,-3-1 9 15,0-2-8-15,0-2-1 16,0-3 0-16,0-3-2 16,0-4 13-16,0 0-11 15,0 0 2-15,0 0 4 16,0 0 16-16,0 0-22 0,0 0 0 15,0 0 4-15,0 0 8 16,0-8-14-16,0-1 2 16,-5 4 0-16,-6-4-5 15,0 2 5-15,2-4 0 16,-4 2-8-16,3-2 14 16,-5 3-7-16,1 1 1 15,2-2 0-15,-5 6-18 16,7 3 17-16,-3 0-8 15,-1 0 2-15,-1 0 1 16,1 0 6-16,-1 7 0 16,3 3 2-16,1 0-5 15,2 2 3-15,2 2 0 16,1 3-5-16,-1 1 7 0,3 1-2 16,-1 6 0-16,3 1 1 15,0 2-2-15,0 4 1 16,2 4 0-16,0 2-2 15,0-1 5-15,11-6-3 16,11-7 0-16,7-7-11 16,3-9-7-16,3-8 21 15,7 0-3-15,7-15 31 16,2-20-20-16,1-10-8 16,-7-5-3-16,-6-6 0 15,-7-2-5-15,-10 1 10 0,-7 2-5 16,-8 6 0-16,-2 14 2 15,-5 10-2 1,0 15 9-16,0 6-1 0,0 4-16 16,0 0-2-16,-10 14 10 15,-2 11-20-15,-5 5 33 16,5 0-15-16,7-6 2 16,3-2 0-16,2-7-13 15,0-1 5-15,9-1-15 16,11-4 5-16,4-2-37 15,0-5 38-15,3-1 2 16,-2-1-6-16,-7 0 10 0,-3 0 12 16,-8 0-1-16,-3 0 0 15,-2 0-15-15,1 2 11 16,0 7-5-16,1 6 9 16,0 5 1-16,1 9 7 15,1-1-8-15,4 0 0 16,-2-4 6-16,3-3-6 15,3-8 0-15,-3-5 5 16,3-4 2-16,1-4-6 16,7 0-1-16,7-5 55 15,7-18-51-15,4-5 13 16,-5 1-17-16,-4-2 0 16,-4 3 1-16,-9 0-1 15,-2 2 0-15,-5 1-2 16,-2 1 10-16,-5 3-15 0,1 2 7 15,-3 6 0-15,-2 3 0 16,0 1 2-16,0 1-1 16,0 2-1-16,0-1 0 15,0 0-2-15,0 1 4 16,0 3 0-16,-7-1 5 16,1-1-6-16,-3 1-1 15,-3 2 0-15,-1 0-16 16,-5 0 13-16,-1 10-4 15,1 8 7-15,-1 5-8 16,6 5 8-16,5 2 0 16,3 1-5-16,5 1-4 0,0-1 5 15,13-7-1 1,14-7 5-16,4-8 16 0,5-7 6 16,2-2-4-16,0 0 0 15,-2-14-17-15,-3-9-2 16,3-2-80-16,-1-1-89 15,-2-2-178-15,1 1-172 16</inkml:trace>
  <inkml:trace contextRef="#ctx0" brushRef="#br0" timeOffset="-100632.58">19890 5992 160 0,'0'0'191'16,"0"0"-106"-16,0 0 8 15,0 0-55-15,0 0 9 0,0 0-15 16,47 44-5-16,-40-32 2 15,-3 0-25-15,3-2 11 16,-2-1 1 0,-3-2-12-16,2-1 8 0,-2-1-12 15,1-3 0-15,-1 0 16 16,-2-2-8-16,0 0 10 16,0 0 14-16,0 0-17 15,0 0 58-15,0 0-8 16,0-4-56-16,0-7-9 15,-7-1 11-15,-2-2-11 16,-2-3 39-16,2 6-37 0,0-1 31 16,0 3-19-1,3 5-14-15,1 3 0 0,1-1-8 16,-6 2-12-16,2 0 20 16,-7 3 3-16,-1 15 9 15,-3 7-12-15,6 0 0 16,0 4-10-16,4-1 28 15,4-1-21-15,1 0 3 16,4-7-1-16,0-6-14 16,0-5-3-16,2-9 18 15,12 0 29-15,6 0-10 16,2-21 6-16,1-16-18 16,0-10-1-16,-2-5 11 15,-5-4-17-15,-5 1 0 16,-7 3 44-16,0 6-33 0,1 6 16 15,0 10-2-15,-3 7-16 16,2 14 32-16,-4 3-41 16,3 6 2-16,-3 0-9 15,0 0 2-15,0 0-4 16,0 12 0-16,0 12-3 16,0 6 3-16,0 3 9 15,0 2 0-15,0 3-5 16,-7 1 15-16,0 2-10 15,2 2 0-15,3-3 8 16,2-5-10-16,0-3 2 16,0-3 0-16,10-5-8 15,5-5 13-15,-4-10-11 16,5-1-14-16,-5-5-24 0,3-3 24 16,-2 0-8-16,5-3 28 15,-2-14-4-15,1-9 15 16,1-6-9-16,-1-1-2 15,-3-1 0-15,1 5 14 16,-5 7-9-16,-3 7-3 16,-2 5 35-16,-2 6-27 15,-2 1 4-15,0 3-14 16,0 0 2-16,0 0-8 16,0 0-30-16,0 8 34 15,0 9-6-15,-2 1 16 0,2 4-6 16,0 0-2-1,0 2 9-15,0 1-11 0,0-2 2 16,0-3 0-16,6-4-9 16,2-6 14-16,1-4-5 15,2-6 0-15,5 0 3 16,8-10 29-16,5-21-32 16,5-10 0-16,-3-8 0 15,-4-2-15-15,-6 0 15 16,-7 3 0-16,-5 2 3 15,-7 8 3-15,-2 2 0 16,0 8 12-16,0 6 17 0,0 6-34 16,0 6 13-1,0 4-9-15,0 4 1 0,0 2-12 16,0 0-1-16,-4 0 7 16,-7 0-12-16,-3 11 23 15,-1 8-11-15,-1 5 0 16,3 6 2-16,-1 4-2 15,3 6 6-15,3 6-6 16,1 2 15-16,2 3-7 16,5-2-8-16,0-3 0 15,0-9 6-15,2-7-10 16,14-8 9-16,2-4-5 16,4-9 3-16,7-2 10 15,10-7-2-15,3 0-11 0,4-18-33 16,-3-15-43-16,-12-8-118 15,-16-7-128-15,-15-5-313 16</inkml:trace>
  <inkml:trace contextRef="#ctx0" brushRef="#br0" timeOffset="-100457.54">20345 5916 306 0,'0'0'246'0,"0"0"-112"15,0 0-63-15,0 0-35 16,0 0 35-16,0 0 11 15,45 18 74-15,-1-29-94 16,-4-7-53-16,-4 2-2 16,-12 1-7-16,-12-2-108 15,-12 2-77-15,0-2-328 16</inkml:trace>
  <inkml:trace contextRef="#ctx0" brushRef="#br0" timeOffset="-100315.58">20203 5787 1037 0,'0'0'192'0,"0"0"-86"15,0 0-102-15,0 0-4 16,0 0-9-16,0 0-205 16,-29 38-95-16</inkml:trace>
  <inkml:trace contextRef="#ctx0" brushRef="#br0" timeOffset="-98337.39">21254 6166 423 0,'0'0'278'0,"0"0"-109"15,0 0-54-15,0 0-28 16,0 0-55-16,0 0-1 15,0 0-23-15,0 0-8 16,0 0 17-16,0 0-11 16,0 0-6-16,0 0 0 15,2 0-23-15,12 0 23 16,6-12 8-16,9-10 34 0,4-9-19 16,4-4-21-16,0-3-2 15,1-2 0-15,-5 3 1 16,-2 3-10-16,-6 8 9 15,0 6 0-15,-8 8 4 16,1 4 3-16,-3 4-7 16,-1 4 0-16,-1 0 9 15,-3 0-10-15,-6 2 1 16,1 14-15-16,-5 2 3 16,0 2 4-16,0-2 8 15,0-4 8-15,0-3-4 16,0-4-8-16,0-2-3 15,0-4-4-15,0-1 0 0,0 2-14 16,0-2 25-16,0 0 9 16,0 0-5-16,0-10 1 15,0-6-5-15,0 1 0 16,0-2 3-16,0 3 11 16,0 4-14-16,0 0 0 15,0 6 2-15,0 2 26 16,0 0-28-16,0 2-4 15,0 0-7-15,0 0-11 16,-7 2 19-16,-5 14 2 0,2 2 2 16,-1 6-5-1,-1 4 4-15,6 4 0 0,1 4-6 16,5 0 6-16,0-2 0 16,0-5-1-16,0-5 1 15,15-10-9-15,6-9 4 16,10-5 5-16,4 0 22 15,11-26-22-15,2-10-3 16,1-1-13-16,-7-6 1 16,-1 5 5-16,-10 5 10 15,0 3 0-15,-6 5-2 16,-5 9 15-16,-4 6-13 16,-6 6 14-16,-3 4-12 15,3 0 11-15,-6 0-10 0,2 4-3 16,-1 10 0-16,-3 2-1 15,-2-2-4-15,0-2 4 16,0-1 1-16,0-6-6 16,0-1 14-16,0-1-2 15,0-1-5-15,0-2 11 16,0 0-12-16,0 0 4 16,0 0-1-16,0 0 28 15,0 0-28-15,0 0 6 16,0-11-9-16,0-4-12 15,-2-2 0-15,-7 0-24 16,0 5 34-16,0-1-14 16,-2 6 30-16,2 4-14 0,0 3 0 15,-2 0-7 1,0 0 7-16,-5 3-4 16,3 17 4-16,-3 3-8 0,1 5 8 15,-1 5 0-15,5-1-4 16,2-1 3-16,6 0-5 15,3-8 6-15,0-1-34 16,0-8 16-16,0-5-49 16,8-5 3-16,5-4-24 15,5 0 16-15,-1-14 48 16,4-12-24-16,1-5 45 16,0-1 3-16,2 1 0 15,-3 4 38-15,-6 10 70 16,-3 6-25-16,-6 8-15 15,-1 3-52-15,-1 0-11 0,2 19-10 16,2 11 10 0,0 3 0-16,1 1 4 0,3-7 2 15,1-3-7-15,-2-7 3 16,-2-8-4-16,-2-4 34 16,1-5-37-16,-1 0 15 15,7-2 63-15,3-18-71 16,1-6 16-16,0-4-23 15,-5-1 6-15,-6 0-6 16,-5-4 12-16,-2 3 2 0,0 4 37 16,0 2-51-16,4 4 32 15,2 6-19-15,-2 4-10 16,-2 9 23-16,0 0-26 16,-2 3 0-16,0 0-1 15,4 10-63-15,5 12 62 16,5 4-17-16,1 6-33 15,1 0 48-15,1-1-69 16,2-5 24-16,-3-4 14 16,-5-4-45-16,-5-7 30 15,-4-1 15-15,3-1 16 16,-5-4 8-16,4-2 22 16,8-1-9-16,-2-2 46 15,4 0 48-15,1 0-12 0,-3 0-37 16,-3 0-38-16,-3 0 32 15,1 0-35-15,-3 0-4 16,1 0-2-16,4-2-8 16,4-2 6-16,7-2-100 15,5-8-78-15,2-4-248 16</inkml:trace>
  <inkml:trace contextRef="#ctx0" brushRef="#br0" timeOffset="-97509.87">22828 5900 69 0,'0'0'174'0,"0"0"-143"15,0 0-29 1,0 0-2-16,0 0 0 0,0 0 5 16,-15 32-5-16,15-25 0 15,0-2 13-15,0-2-3 16,0-1 43-16,0 0-51 15,0-2-2-15,0 0 0 16,0 0 0-16,0 0 22 16,0 0-7-16,0 0 52 15,0 0 71-15,0 0-5 16,0 0 1-16,0 0-46 16,0 0-40-16,0 0 14 15,0 0-38-15,0 0-13 16,0 0 20-16,0 0-25 0,0 0-8 15,-3-5 2-15,-8-6 0 16,-2 1-11 0,-5-2 2-16,0 4 9 0,1 0 10 15,3 4-5-15,3 0-5 16,4 4 0-16,3 0 5 16,-3 0-7-16,-2 0 2 15,-2 0-7-15,-3 14-7 16,-1 6 16-16,1 3-2 15,3 2 0-15,5 1 2 16,2 5 0-16,4-4-2 16,0 0 0-16,0-3 2 0,2-8-2 15,13-5-4 1,7-11-5-16,12 0 9 0,9-22-5 16,3-23 5-16,3-14 0 15,-7-7 9 1,-10-4-5-16,-10 0 51 0,-11-2-7 15,-7 6-26-15,-4 7 36 16,0 9-32-16,0 12-14 16,0 10 11-16,0 7-10 15,0 10-11-15,0 5-2 16,0 4 5-16,0 2-10 16,0 0 5-16,0 0-11 15,0 0 8-15,0 0-33 16,0 10 36-16,-8 14-3 0,-1 10 17 15,3 7-22-15,0 8 8 16,6 6 0-16,0 1-5 16,0 0 10-16,0-1-5 15,6-8 0-15,4-6 2 16,1-10-5-16,5-8 3 16,4-12-4-16,6-7 3 15,13-4 2-15,10-6-2 16,4-22-11-16,-1-6-74 15,-8-6-143-15,-11-6-537 16</inkml:trace>
  <inkml:trace contextRef="#ctx0" brushRef="#br0" timeOffset="-90027.39">18112 7564 326 0,'-2'0'152'0,"2"0"-58"16,0 0-3-16,0 0-36 15,0 0 22-15,2 0-42 16,15 0-26-16,6 0 64 0,3-8-37 15,1-7-11 1,2-2 9-16,-2-5-24 0,2-2-4 16,-5-1-6-16,-4 1 3 15,1 1 7-15,-8 0-10 16,-5 1 0-16,2 3 2 16,-8 5 3-16,0 1-10 15,-2 3 4-15,0 4 1 16,0 2 6-16,0 2-6 15,0 2 0-15,0 0 9 16,0 0 3-16,0-2-12 16,0 2 10-16,0-2-10 15,-4 2 36-15,-8-2-36 16,-1 0 0-16,1 2-8 16,-1 0 12-16,3 0-5 0,0 0 1 15,1 0 0 1,1 10-7-16,1 6 7 0,-2 4 0 15,4 3-11-15,1 6 18 16,0 1-7-16,4 1 0 16,0 3 3-16,0-1 12 15,0 2-15-15,6-7 0 16,13-5 12-16,2-9-7 16,8-7-5-16,8-7 14 15,2-8-12-15,6-23 3 16,0 0-5-16,-6-4-41 15,-3 3 27-15,-7 3-36 0,-2 6 31 16,-5 3 13-16,3 4 6 16,-3 4-7-16,-2 2 7 15,-9 4 0-15,-2 4 5 16,-4 2 0-16,-5 0-10 16,0 0 4-16,0 0 1 15,2 0 31-15,2 6-19 16,-2 4 1-16,3 0 8 15,-3-4-11-15,5 2-10 16,-2-5 2-16,-1-2 3 16,-2 1 8-16,-2-2-13 15,0 0 0-15,0 0 6 16,2 0 4-16,0 0-10 16,-2 0 0-16,0 0 7 15,3 0 7-15,-1 0-9 0,2 0-5 16,-2-10 0-1,-2-3 7-15,0 1-7 0,0-2 3 16,0-1 3-16,0 1 22 16,-11 2-28-16,3 6 16 15,-1 0-13-15,2 4 9 16,-4 0-12-16,-3 2 0 16,1 0-2-16,-5 0-8 15,1 0 10-15,-2 8 0 16,2 6-1-16,1 3-4 15,1 6 5-15,3 5 0 16,-1 6 3-16,1 3-6 16,6-2 3-16,6-5 0 0,0-6-3 15,0-7-7-15,22-8 6 16,5-9-12-16,7 0 16 16,5-12 29-16,2-19-29 15,-1-12-14-15,-4-6 1 16,-10-9-33-16,-5 0 43 15,-10 3 0-15,-3-1-3 16,-6 3-1-16,-2 6 11 16,0 2-4-16,0 7 21 15,0 6-20-15,0 12 25 16,0 5-14-16,0 12 1 16,0 1 21-16,3 2-34 0,-3 0 0 15,0 0-1-15,0 0-4 16,0 0-4-16,0 0 9 15,0 3-8-15,0 18-5 16,0 7 19-16,0 8-6 16,-11 9 0-16,-2 9 16 15,-3 4-16-15,1 5 0 16,3 0 3-16,5-5 1 16,5-4-2-16,2-9-2 15,0-14 0-15,7-9-3 16,15-9-2-16,5-9-8 15,0-4 13-15,-2 0-10 16,1-12-4-16,-2-15-4 0,3-4 16 16,0-7-18-16,0-3 18 15,-2 1-2-15,-6 2 4 16,-1 7-3-16,-7 2 9 16,-7 13-6-16,2 6 12 15,-6 6-1-15,0 1 10 16,0 3-21-16,0 0-5 15,0 0 1-15,-2 18-12 16,-8 5 16-16,1 3 0 16,3 0 5-16,2 1-8 15,0-1 3-15,4-3 0 16,0 1 3-16,0-2 1 16,0-2-4-16,0-5 0 15,4-3-5-15,8-7 4 0,7-5-37 16,2 0 19-16,6-10 4 15,2-13 15-15,-2-10-10 16,-2 1 6-16,-6 0 1 16,-7 0 3-16,-3 3 0 15,-3 8 3-15,-1 5 2 16,0 4 4-16,-1 6-4 16,-2 6-1-16,0 0-2 15,-2 0-4-15,0 2-33 16,0 16 35-16,0 4 8 15,0 6-8-15,0 2 16 16,0 0-12-16,0 0 1 0,0-4 10 16,11-3-15-16,1-8 2 15,1-5-3-15,3-6 1 16,1-4 0-16,6 0 19 16,4-11-18-16,-1-13-1 15,-1-7 0-15,-1 1 0 16,-2 2-9-16,1 0 18 15,-4 4-8-15,2 4-1 16,-3 6 0-16,-3 6 19 16,1 6-19-16,-1 2 0 15,-1 0-3-15,-1 0 4 16,-4 10-1-16,-2 6 0 16,-3 0 4-16,-1 0 13 0,-3-2-17 15,0-4 0-15,0-6-3 16,0-2 5-16,0 0-2 15,0-2 0-15,0 0 4 16,0 0-1-16,0-2-3 16,0-14-36-16,0-2 13 15,0-2-29-15,0-2 45 16,0 6 1-16,0 4 5 16,0 5 1-16,0 7 1 15,-3-3 10-15,1 3 9 16,-4 0-12-16,-4 0-12 15,-1 5 4-15,-2 10 0 0,-3 3-4 16,-2 4 4-16,1 5 0 16,1 4 24-16,3 4-20 15,1 0 5-15,10 2 1 16,2-5-8-16,0-6 6 16,12-5-8-16,11-4 0 15,10-12 0-15,2-5 2 16,7 0 24-16,3-12-26 15,4-19-11-15,-4-8 3 16,-3 0-28-16,-7 2 36 16,-6 2-2-16,-4 6 12 15,-5 7-10-15,-5 6 9 16,-3 5 11-16,-3 10 20 0,-1 1-38 16,-1 0 10-1,0 0-24-15,2 4 20 0,-2 10-8 16,-1 1 0-1,-2 5 6-15,-2-1-1 0,2 1-3 16,-4 1-2-16,2-4 1 16,-2-2 10-16,0-6-11 15,0-5 0-15,2-2 5 16,-2-2-1-16,0 0 1 16,2 0-5-16,-2 0 8 15,2 0 2-15,-2 0-5 16,0 0 0-16,0-6 1 15,0-8 1-15,2 0-6 16,3-2-1-16,-3 2 1 16,0 0 12-16,-2 4-4 0,0 2 7 15,0 0-12-15,0 5-4 16,0-4-2-16,0 1 2 16,-9 4 0-16,1-3-2 15,-4 5 2-15,1 0 0 16,0 0 1-16,-5 0-11 15,1 14 10-15,-3 11 0 16,2 3-6-16,1 0 5 16,4 2 1-16,4-2 0 15,2-4 1-15,5-2-14 16,0-8 9-16,0-3 1 16,0-8-12-16,0-3-32 0,2 0 47 15,14 0 0-15,9-15-9 16,-1-12-2-16,1-1-6 15,-5 1 17-15,-9 4-9 16,-5 8 17-16,0 0-8 16,-4 9 26-16,0 2-12 15,0 4 14-15,2 0-28 16,5 0-5-16,1 13-7 16,0 6 3-16,-3 3 9 15,1 0 0-15,4-3 3 16,-1-6 1-16,3-4 0 15,5-5-4-15,2-4 4 16,1 0 0-16,5-3 6 16,1-19-10-16,1-10 2 0,6-6-16 15,-2-9-1-15,0-2 15 16,-2-3 0-16,-4-6 3 16,-9-3 8-16,-7 1 5 15,-2 6 0-15,-7 10 25 16,0 10-31-16,3 13 7 15,-5 9 0-15,4 7-4 16,-2 5-9-16,-2 0-4 16,0 0 0-16,0 0-12 15,0 0 12-15,0 0-11 16,0 2-4-16,0 16 11 16,-6 8-2-16,-1 6 6 15,-2 8 0-15,0 9 3 0,0 2-1 16,1 2-2-1,3-2 0-15,3-4 9 0,2-5-14 16,0-8 5-16,0-8 0 16,15-4 10-16,3-6-3 15,0-6-7-15,2-7 0 16,3-3 12-16,0 0 0 16,6-3-12-16,-4-19-24 15,4-8 14-15,-8-4-103 16,-8-2-53-16,-11-2-150 0</inkml:trace>
  <inkml:trace contextRef="#ctx0" brushRef="#br0" timeOffset="-89838.54">20446 7195 428 0,'0'0'431'15,"0"0"-265"-15,0 0-30 16,0 0-58-16,0 0-43 15,0 0-10-15,125-41-25 16,-90 28-10-16,-2-1 9 16,-6-3-82-16,-7 2-70 15,-9-2-117-15,-8 1-244 16</inkml:trace>
  <inkml:trace contextRef="#ctx0" brushRef="#br0" timeOffset="-87987.72">20654 7499 105 0,'0'0'188'0,"0"0"-86"16,0 0-56-16,0 0-26 15,0 0 66-15,0 0-85 16,95-84 15-16,-84 62 23 15,-3 3-29-15,-1-6 21 16,-2 4 12-16,-3-2-15 16,3 3 27-16,-5 5-2 15,2 2 5-15,0 5-5 16,-2 2-10-16,2 3 13 16,-2 3-31-16,0 0-19 0,0 0 5 15,0 0-11-15,0 0-3 16,0 0 3-16,0 9 0 15,0 7 16-15,0 6-4 16,0 6-7-16,0 2 30 16,0 2-29-16,0 0 2 15,0-2-6-15,0 1 10 16,0-9-12-16,0-7 0 16,2-5-10-16,11-7-4 15,1-3-9-15,-1 0 23 16,3-13 0-16,-1-9-20 15,-1-2-8-15,-3-2 2 16,3-2 7-16,-1 2 10 0,1 2 11 16,1 2-2-16,-2 6 0 15,1 2 11-15,-4 5 5 16,0 4 15-16,-6 3-24 16,-1 0 29-16,-3 2-36 15,2 0-5-15,0 2 2 16,0 16 3-16,0 3 7 15,-2 4 7-15,2 3-13 16,1 2 14-16,-1 0-9 16,5-4-6-16,2-3 0 15,2-10 7-15,2-5-13 16,3-6 6-16,2-2 0 16,-1 0 14-16,1-11-14 15,-3-12-25-15,-1-1 2 0,-1-2-29 16,-3-3 21-1,-6 0-9-15,-4-3 34 0,0 1-5 16,0 2 22-16,0 6-8 16,-4 3 6-16,-6 11 4 15,4 6 45-15,-1 3-28 16,-7 0-28-16,1 0-4 16,-5 7-1-16,1 11 3 15,1 3-2-15,3 4 1 16,4-1-11-16,6 2 12 15,3-2 0-15,0-2-6 16,0-4 7-16,0-4-1 0,5-5 0 16,8-4 0-1,1-5 0-15,1 0 10 0,6-4 6 16,6-20-13-16,-1-4-3 16,3-2 0-16,-3 2-6 15,-3 4 12-15,-3 2-7 16,-2 8 1-16,0 1 0 15,-5 8-2-15,1 0 11 16,-6 5-8-16,-1 0-1 16,-1 5-1-16,0 17-3 15,-4 4 8-15,-2 6 1 16,0 0 36-16,0 0-36 16,0-4-1-16,0-8-4 0,0-4 9 15,-2-8-7-15,-1-4-2 16,3-2-14-16,0-2 10 15,0 0-18-15,0-2 18 16,3-19-11-16,16-8-68 16,8-3 47-16,0 0-9 15,2 0 17-15,-4 6 23 16,1 3-1-16,-4 6 6 16,-2 2 13-16,1 8 8 15,-6 0 14-15,1 7-34 16,-3 0 12-16,1 0 25 15,-3 0-37-15,-3 14 12 16,2 6-11-16,-2 3 8 16,1 3-3-16,1-2-7 0,-4-2 0 15,-2-1 0-15,1-9 11 16,-3-5-11-16,0-3 13 16,0-2-11-16,0-2 18 15,10 0-8-15,3-4 20 16,8-16 1-16,2-8-33 15,-4-3-41-15,-5-3-23 16,-7-1-65-16,-9-3-105 16,0-5-470-16</inkml:trace>
  <inkml:trace contextRef="#ctx0" brushRef="#br0" timeOffset="-87823.82">21294 6856 277 0,'0'0'645'0,"0"0"-569"15,0 0-76-15,0 0-102 16,0 0-295-16</inkml:trace>
  <inkml:trace contextRef="#ctx0" brushRef="#br0" timeOffset="-85427.6">22093 7432 384 0,'0'0'142'16,"0"0"-67"-16,0 0-12 16,0 0-3-16,0 0-5 15,0 0 21-15,111-79-36 16,-91 49-19-16,0-6 31 15,0-6-28-15,0-4-9 16,3-7 24-16,-4-3-34 16,2 0 9-16,-1 0-14 15,-3 5 0-15,-3 2 23 16,-3 8-19-16,-5 7 10 16,0 9 10-16,-6 6-18 15,0 7 18-15,0 8-2 16,0 3-21-16,0 1 12 15,0 0-6-15,0 0-7 0,0 0 0 16,0 0 5-16,-8 0-5 16,-5 5 0-16,-3 15 2 15,-1 4-7-15,-1 9 5 16,-2 6 0-16,-4 7 0 16,1 9 6-16,-2 6-13 15,1 4 7-15,6 4 0 16,5-1 0-16,6-10 11 0,5-6-11 15,2-10 1 1,0-12 9-16,4-7-13 0,10-11 3 16,1-9 0-16,8-3 1 15,1 0 17-15,-2-14 2 16,5-8-20-16,-7-6 6 16,1-4-18-16,0-4 12 15,2 0-35-15,-3 0 32 16,-3 5 0-16,-3 8 3 15,-3 7 1-15,-4 7 9 16,-2 6 8-16,-3 3-18 16,-2 0 0-16,2 0-10 15,-2 10-27-15,2 11 27 16,-2 6 8-16,0 1 2 16,0 6 25-16,0 1-25 0,0 0 0 15,9-3 7 1,0-8-3-16,2-2-4 0,2-7 0 15,1-7 3-15,-1-8-10 16,3 0 3-16,-1-7 4 16,4-17 1-16,0-6-1 15,-3-7-19-15,-3-1-9 16,-1-3-12-16,-3-3 23 16,-7 0-13-16,-2 3 14 15,0 5-1-15,0 10 12 16,0 8 5-16,-2 11 23 15,-9 5 6-15,-3 2-12 16,-3 0-17-16,-2 15 0 16,-1 12-14-16,3-2 19 0,3 1-5 15,7 1 9-15,7-4-2 16,0-1 8-16,0-4-15 16,19 0 0-16,4-3 12 15,8-7 3-15,6-7-4 16,5-1-2-16,5-5-9 15,4-19-10-15,2-7-25 16,-1 1-2-16,-10 4 37 16,-4 6-27-16,-7 5 27 15,-6 6 0-15,-7 7-4 16,-3 2-2-16,-3 0-7 16,-4 7 13-16,1 15 0 15,-3 6 5-15,-2 4 19 0,-2-1 7 16,-2-6-24-1,0-3 23-15,0-10-30 0,0-6 1 16,0-3-2-16,0-3 17 16,0 0-16-16,0 0 19 15,0 0-7-15,0-13-12 16,0-5-49-16,0-3 8 16,0-6-3-16,-6-3-21 15,4-1 41-15,-4 2 11 16,1 3 13-16,-1 8 57 15,-1 5-31-15,2 8 20 16,1 2-39-16,-3 3 11 0,-1 0-23 16,-10 3 5-16,-2 16 0 15,-2 5-3-15,-1 5 7 16,3-1-4-16,2 2 23 16,4 1-20-16,4 4 15 15,3-1-18-15,5-2 17 16,2-4-22-16,0-6 5 15,0-8-7-15,11-6 6 16,9-8-50-16,3 0 51 16,3-12-2-16,5-16-2 15,0-6 1-15,0-4-13 16,-4 0 16-16,-4 1-6 16,-5 3 17-16,-3 5-11 0,-1 4 0 15,-1 6 0-15,1 6 21 16,-8 8-14-16,-1 5 0 15,-3 0-7-15,-2 0 4 16,2 18-4-16,-2 7 24 16,0 8-2-16,0 4 13 15,0 4-31-15,0-1-2 16,0-2-1-16,0-8 10 16,2-5-12-16,2-11 1 15,3-5 0-15,5-9 6 16,5 0 1-16,3-6 4 15,5-18-11-15,0-6-12 16,-2-6-12-16,4-4-12 16,-4 2 7-16,-1 3 24 0,-1 6 1 15,-4 8 4-15,1 7 9 16,-7 6-2-16,-5 8 4 16,-1 0-11-16,0 0-4 15,-3 17-2-15,3 6 12 16,-5 4 9-16,0 0 4 15,0 1-19-15,0 1 0 16,0-5 8-16,0-2-2 16,0-7-2-16,-3-2-4 15,1-6 0-15,2-6 1 16,0-1 6-16,0 0 14 16,0-19-21-16,17-8 13 0,6-3-18 15,0-2 15-15,-2 1-10 16,4 1 0-1,-5 1-9-15,3 7 5 0,-6 1 4 16,-3 11-3-16,-3 4-6 16,-5 6 9-16,1 0 0 15,-2 0-6-15,-3 16 13 16,2 9 7-16,-4 7-6 16,3 3-2-16,-1 2 12 15,4-4-12-15,4-4-6 16,1-9 0-16,2-11 5 0,1-4-2 15,3-5-2 1,1 0 7-16,5-17 21 0,-4-6-19 16,1-3-10-16,-1 3 0 15,-6-2-24-15,-3 3 3 16,0 2-44 0,-10 4-29-16,0 4-26 0,0 1-320 15</inkml:trace>
  <inkml:trace contextRef="#ctx0" brushRef="#br0" timeOffset="-74198.27">20853 7011 6 0,'0'0'79'0,"0"0"-27"15,0 0-1-15,0 0-2 16,0 0-26-16,0 0 9 16,0 0-22-16,0 0 18 15,0 0 26-15,0 0-15 16,0 0 16-16,0 0-2 0,0 0-17 16,0 0 14-16,-2 0-30 15,0 0-5-15,-2 0-4 16,2 0-3-1,-1 0-8-15,0 0 3 0,1 0 0 16,0 5 2-16,0 7-5 16,0 5 0-16,2 2 3 15,0 5 3-15,0-4 2 16,0-4-8-16,6-6-1 16,4-3 1-16,-2-6 48 15,1-1-6-15,-3 0 0 16,2-6-35-16,-4-15 4 0,-4-6-11 15,0-1-12 1,0 5 11-16,0 2 1 0,-4 7-12 16,-6 6 9-16,4 2-29 15,1 6-23-15,3 0-112 16,0 4-166-16</inkml:trace>
  <inkml:trace contextRef="#ctx0" brushRef="#br0" timeOffset="-71557.69">18343 8552 35 0,'0'0'131'0,"0"0"-23"15,0 0-16-15,0 0 2 16,0 0-7-16,0 0-44 0,0 0 32 16,-2-30-44-1,2 19 29-15,0-3 28 0,0-3-26 16,0 2 32-16,0 6-41 15,0 3-7-15,0 2 38 16,0 4-57-16,0 0 6 16,0 0-16-16,0 0-12 15,0 0 9-15,0 0-14 16,0 0 0-16,0 0-9 16,0 0-3-16,0 0 1 15,0 16 0-15,0 19 11 16,-2 13 2-16,-5 10-2 15,-4 7 2-15,0 10-4 16,-2 1 9-16,-1-2-14 0,1-2 5 16,-1-3-49-16,-1-6 12 15,-1-4-43-15,1-7-4 16,4-8-18-16,1-12-93 16,6-11-79-16,4-16-116 15</inkml:trace>
  <inkml:trace contextRef="#ctx0" brushRef="#br0" timeOffset="-71239.8">18281 8652 475 0,'0'0'148'16,"0"0"-41"-1,0 0-83-15,0 0-19 0,0 0-5 16,0 0 0-16,143-106 0 16,-104 105 0-16,-3 1 0 15,-11 0 1-15,-14 0-7 16,-9 5-17-16,-2 9 23 16,0 6 73-16,-24 4-13 15,-10 6 11-15,-6 5-53 16,-4 2-9-16,4 2-8 0,1-6-1 15,13-1 0 1,10-9-110-16,12-9-131 0,4-8-235 16</inkml:trace>
  <inkml:trace contextRef="#ctx0" brushRef="#br0" timeOffset="-69142.03">18526 8893 292 0,'0'0'128'15,"0"0"-128"-15,0 0 39 16,0 0 98-16,0 0-38 16,0 0-61-16,99 13 17 15,-78-18-43-15,2-5 15 0,-5-2 4 16,-1 0-25-16,1-4 30 15,0 0-15-15,-4-3-21 16,-4 2 10-16,-3 0-10 16,-5 5-15-16,-2-2 4 15,0 7 11-15,0 2 12 16,-6 1-12-16,-7 4 3 16,-1 0-16-16,-4 0 16 15,2 0-3-15,-3 0 0 16,1 3 6-16,-1 7-6 15,4 4 8-15,-1 1-6 0,3 4 27 16,-1 3-25-16,4 8 5 16,-1 3 9-16,4 8-13 15,4 1 20-15,3 0-25 16,0-3 1-16,0-4 15 16,12-6-16-16,5-10 0 15,4-8-9-15,1-10 21 16,5-1 0-16,6-1 19 15,-1-21-21-15,-3-6-10 16,0-5-1-16,-3-3-16 16,-2-4 6-16,-3-1-32 15,-5-4 39-15,-8 6 4 16,-6 7 0-16,-2 11 44 0,0 11-12 16,0 7 21-16,0 3-53 15,0 0 3-15,0 11-5 16,0 7 2-16,0-1 0 15,0-4-5-15,0-1 5 16,3-5-38-16,13-5 21 16,1-2 17-16,-1 0-9 15,-3 0 5-15,-2 0 4 16,-2 0-15-16,-4 0 23 16,-3 0-8-16,-2 0 0 15,4 0-8-15,3 0 4 16,2 7-5-16,0 9 9 15,0 8-4-15,-3 2 14 16,-1 6-5-16,0 0 19 0,-3-4-22 16,0-3 23-16,0-7-25 15,0-8 0-15,0-5-5 16,3-5 11-16,4 0-6 16,6-3 15-16,8-20 11 15,2-5-14-15,4-4-12 16,-3-1-4-16,5-6-10 15,-2 1 7-15,2 2 7 16,-2 4 3-16,2 6 3 16,-4 6 19-16,-2 8-15 15,-7 7 10-15,-7 5 14 16,-5 0-34-16,-4 0-15 16,-2 19 14-16,0 6 1 15,0 0 26-15,0 5-25 16,-2-2 1-16,-11-4 3 0,-1-1 4 15,-1-8-11-15,1-3 2 16,4-4 0-16,1-6 35 16,2-2-28-16,0 0 5 15,3-8 10-15,-1-12-22 16,5-1 0-16,0-4 2 16,0 7 3-16,0 3 30 15,0 8-26-15,0 5 0 16,0 2 19-16,0 0-25 15,0 0-3-15,0 0 0 0,0 0 5 16,0 0-18 0,0 0 13-16,0 16 0 0,0 2-7 15,5 2 14 1,4-4-7-16,4-2 0 0,-2-2 5 16,3-6-17-16,1-4 12 15,3-2-1-15,7 0-7 16,4-10-12-16,0-17 15 15,4-8-6-15,-1-2-13 16,-6-4 17-16,-4 7-6 16,-4 5 13-16,-7 6-1 15,-1 7 12-15,-6 6-11 16,0 6 13-16,-4 1-9 0,0 3 11 16,0 0-15-16,0 7-12 15,0 15 5 1,0 10 12-16,0 4-5 0,0 0 2 15,0 0 7-15,0-6-1 16,0-4-8-16,0-7 0 16,5-2-4-16,5-7 9 15,4-3-5-15,-1-7 0 16,3 0 11-16,4 0 3 16,0-2-14-16,3-17-4 15,1-6 4-15,-4-1-42 16,0-6 24-16,-5 3-5 15,-5-2-30-15,-8 2 46 16,-2 0-7-16,0 6 14 0,0 7 7 16,-6 4 6-16,-4 7 6 15,-1 3-19-15,-2 2 2 16,-1 0-10-16,-4 9 8 16,-1 10 0-16,-2 8-5 15,4 2 0-15,1 4 5 16,5 3 0-16,4-1 5 15,7-6 4-15,0-3-9 16,0-3 0-16,18-11-1 16,9-7-3-16,4-5 4 15,0 0 20-15,5-14-18 16,-3-12 6-16,0-9-8 16,4-4-21-16,-4 0-2 15,-2 0-18-15,-4 8 34 0,-3 8 3 16,-6 7 4-16,-5 7-6 15,-3 9 6-15,-2 0 0 16,-3 0-10-16,-1 19 21 16,0 8-6-16,-4 4 38 15,0 3-28-15,0-2 16 16,0-4-26-16,0-6 2 16,0-4-2-16,0-7 7 15,0-2-10-15,0-6-2 16,0-3 0-16,0 0 6 15,0 0-6-15,6 0-3 0,9-9 0 16,5-17-26 0,5-9 20-16,-1-2-6 0,0-1 15 15,-3 2-13-15,-2 8 15 16,-5 5-2-16,-3 9 1 16,3 9 11-16,-6 2-8 15,5 3-4-15,-1 0 0 16,-3 8 4-16,-1 15 3 15,-6 9 5-15,-2 4 25 16,0 6-34-16,0 1 26 16,0-6-21-16,0-4-7 15,0-12 21-15,0-10-18 16,0-8-4-16,0-3 0 16,19-3 6-16,8-24-2 0,6-9-4 15,2-3-51-15,1 2-6 16,2 1-143-16,-4 5-72 15,-3 8-216-15</inkml:trace>
  <inkml:trace contextRef="#ctx0" brushRef="#br0" timeOffset="-68224.45">20764 8719 34 0,'0'0'171'16,"0"0"6"-16,0 0 15 16,0 0-65-16,0 0 4 15,0 0-32-15,27 30-32 16,-27-18-14-16,0 0-11 0,2-4-24 15,0 0-16 1,0-3 12-16,1 0-11 0,1-3 0 16,-4-2 2-16,0 0 5 15,0 0-7-15,0 0 7 16,0 0-9-16,4 0 26 16,-1-2-26-16,2-12 6 15,-3-1-8-15,0-2 12 16,-2 4-11-16,0 4 1 15,0-1 3-15,0 4 20 16,0 1-10-16,0 5-9 16,-12 0-5-16,-5 0 3 15,-3 14-3-15,-2 15 0 16,2-1 2-16,3 2-9 16,5-1 7-16,1 0 0 0,3-3-10 15,4-2 13 1,4-4-3-16,0-8 0 0,0-8-34 15,0-4 4-15,0 0-41 16,9-11 65-16,9-20-5 16,0-5-22-16,-1-1 10 15,-1 6 15-15,-7 11 8 16,-5 8 34-16,-4 8 0 16,3 4-7-16,-3 0-25 15,2 0-2-15,2 14 0 16,1 14 22-16,0 0-3 15,-1 3 18-15,5-6-37 0,2-5 2 16,2-7 14-16,0-10-10 16,3-3 5-16,3 0 17 15,2-14-18-15,6-14 15 16,2-5-25 0,0-11 0-16,-2-2-6 0,0-2-6 15,-3 1 0-15,-4-1 8 16,-4-1 4-16,-7 3 3 15,-5 0 1-15,-4 6-4 16,0 4 16-16,0 8-5 16,0 10-9-16,0 5 3 15,0 9 3-15,0 3 17 0,0-1-25 16,0 2 17-16,0 0-3 16,0 0-2-1,0 0-12-15,0 0 0 0,-7 10-13 16,-3 17 5-16,-4 10 8 15,-1 5 0-15,3 2-4 16,1 4 1-16,5 1 3 16,1-1 4-16,5 1 1 15,0-3 19-15,0-1-24 16,9-6 0-16,6-12 4 16,8-8 2-16,6-10-6 15,8-9 2-15,8 0 0 16,7-30 25-16,-1-12-27 15,0-13-14-15,-9-1-6 0,-3-2-24 16,-13 0-16-16,-10 6-86 16,-14 6-100-16,-2 6-150 15</inkml:trace>
  <inkml:trace contextRef="#ctx0" brushRef="#br0" timeOffset="-65819.22">22255 8770 515 0,'0'0'230'15,"0"0"-155"-15,0 0 52 0,0 0-95 16,0 0-29-16,0 0 13 15,100-109-16-15,-79 66 6 16,-5-5-2-16,-3-4-4 16,-3-2 0-16,0-4-1 15,-6-1 10-15,1 1-9 16,-3 11 7-16,-2 4-6 16,0 15 57-16,0 13-36 15,0 8 6-15,0 5-14 16,0 2-5-16,0 0-18 0,0 0-2 15,0 2-21 1,0 14 32-16,-9 8 3 0,-3 6 23 16,0 8 6-16,-1 8-28 15,-1 9 23-15,5 3-21 16,0 2-3-16,0 0 14 16,2 2-10-16,-1-1-7 15,0-1 6-15,4-6-3 16,0-8 9-16,1-10-12 15,3-14-3-15,0-8-17 16,0-10 20-16,5-4 0 16,11 0 12-16,3-9 4 0,4-14 9 15,2-7-25 1,-3-6-5-16,0-3-9 16,-2 0-3-16,-2 5 17 0,-5 3-4 15,-4 13 9-15,-2 9 8 16,-7 4-13-16,2 5 0 15,-2 0-1-15,0 0 1 16,3 13-13-16,-3 13 9 16,0 3 4-16,0 7 17 15,0 3-17-15,0-3 0 16,0-2 8-16,6-6 6 16,1-5-14-16,2-10 0 15,2-3 2-15,0-6-9 16,3-2 12-16,3-2-5 15,3 0 19-15,3-18-15 0,-6-10-4 16,-1-4 0-16,-5-4-21 16,-2 2 20-16,-4-2-39 15,-5 3 8 1,0 3 27-16,0 7-5 0,0 2 2 16,-8 10 16-16,0 2 1 15,-3 8 15-15,-3 1-24 16,-1 0 0-16,-3 10-9 15,3 9 12-15,1 1-3 16,3-1 0-16,7-5 7 16,4-3-13-16,0 1 6 15,0-3 0-15,15-4 6 0,9-3-3 16,10-2 18-16,6 0-15 16,0-9-2-16,5-10 0 15,-3-1-4-15,-4 3-39 16,-5 3 39-16,-4 4-19 15,-8 6 18-15,-6 1 1 16,-3 3-2-16,-4 0-14 16,-1 0 14-16,-1 0 2 15,-1 0 19-15,-5 8-12 16,2 10-5-16,-2 4 11 16,0 0-8-16,0-1 13 15,0-5-18-15,0-7 0 16,0-2 5-16,0-2-2 15,0-5-3-15,0 0 6 0,0 0-2 16,0 0 12-16,3 0-16 16,-1-17-15-16,0-3-4 15,-2-4-21-15,0 0 24 16,0 2 14-16,0 0-3 16,0 5-2-16,0 5 7 15,0 6 0-15,-2 3 1 16,-3 3-1-16,-2 0-4 15,-1 0 2-15,-8 0 2 16,-2 17-4-16,0 8 10 16,-3 3-6-16,2 2 18 15,1 3-10-15,3 1-4 16,6 1-4-16,2-7 5 16,7-4-7-16,0-7 2 15,0-8 0-15,12-6 0 16,7-3 4-16,1 0 11 0,5-12-15 15,2-11-15-15,0-3 14 16,-3-6-22-16,3-4 23 16,-7 3-2-16,-5 4 2 15,-5 7 0-15,-4 8 2 16,-4 5 4-16,0 8 11 16,-2 1-17-16,0 0-15 15,0 0 8-15,0 7-22 16,0 19 29-16,0 2 25 15,0 7-21-15,0-1 30 0,0-2-27 16,0-4 4 0,0-4-7-16,9-4 0 0,3-8-4 15,-1-7 0-15,-1-5 4 16,4 0 16-16,-1 0-20 16,5-14 0-16,1-13 0 15,-2-4-16-15,3-4 2 16,-2 3 8-16,-2 4 6 15,-3 7-7-15,-2 5 9 16,-2 9-2-16,0 0 3 16,-2 7 2-16,2 0-7 15,-1 0 2-15,1 13 0 16,1 6 23-16,-4 5-21 16,-2 3 12-16,-1 1 0 0,-3-2-7 15,0 0-1-15,2-6-6 16,0-4 4-16,0-9 1 15,0-4-1-15,-2-1-4 16,0-2 5-16,0 0 6 16,2 0-8-16,4-5-3 15,2-18-17-15,5-5 15 16,8-1-24-16,1-2 13 16,3 1 11-16,-4 5-7 15,0 3 9-15,-3 7 6 16,-1 1-2-16,-3 6 28 15,-1 1-28-15,-2 5 6 16,-4 2-10-16,2 0 8 0,-2 0-13 16,1 14 5-16,2 10 0 15,-2 8 18-15,1 5-13 16,3-2-5-16,-4-1 1 16,1-5 12-16,-1-9-6 15,-2-6-4-15,-2-7-2 16,-2-4 32-16,3-3-32 15,3 0 22-15,11 0 7 16,5-17-26-16,10-15 16 16,-1-6-20-16,0-1-12 15,-8 0 11-15,-5 4-62 16,-11 7-17-16,-9 2-94 16,0 9-217-16</inkml:trace>
  <inkml:trace contextRef="#ctx0" brushRef="#br0" timeOffset="-39239.63">16471 9131 67 0,'0'-7'115'0,"0"5"58"16,0-1-147-16,0 3 54 15,0 0 26-15,0 0-45 16,0 0 13-16,0 0-9 16,0 0 2-16,2-1-23 15,-2 1 9-15,0 0-28 16,0 0 7-16,0 0-26 15,0 0-7-15,0 0 1 0,0 0-19 16,0 0 17-16,0 13 2 16,0 0 0-1,-4-5 21-15,1-3-16 0,3-5-5 16,0 0 6-16,0 0-5 16,0 0 41-1,0 0-16-15,0 0 15 0,0-17 38 16,14-12-71-16,1-9-10 15,3-3 2-15,0-8-13 16,0 1 1-16,0-1 12 16,-5 0 0-16,3 1-4 15,-5 6 17-15,-1 3-13 16,-2 9 19-16,-2 9-8 0,-1 4 33 16,-5 5-20-1,2 4-8-15,0 3 22 0,-2 3-37 16,2-1 18-16,-2 1-19 15,2 2 10-15,-2 0-15 16,0 0 5-16,0 0-8 16,5 19 3-16,4 17-6 15,0 9 11-15,-1 12 0 16,2 1 3-16,-3-2-3 16,-1-3 0-16,-2-9 0 15,1-9-1-15,-5-8-5 16,0-8 6-16,0-8 0 15,0-8 4-15,0-1-13 16,0-2 9-16,0 0 0 16,-9 0 20-16,-11-9-11 15,-4-7-9-15,-5-3 0 16,0 1 6-16,-2-1-9 0,-3 0 3 16,3 1 0-16,0 2-1 15,4 2 1-15,2 4 0 16,5 2 0-16,9 4 7 15,3 2-8-15,4 2 1 16,4 0 0-16,0 0-1 16,0 0-13-16,0 0 3 15,23 0-24-15,20 0 35 16,12 0 28-16,10-2-27 16,-2-8-1-16,-6-5 0 0,-8-4-2 15,-11-3 0-15,-7 4-3 16,-8 2-19-1,-9-1 9-15,-8 10 13 0,-4 2 2 16,-2 0-9-16,0 5-12 16,0 0 14-16,0 0-1 15,0 0-3-15,0 0-1 16,0 0 14-16,0 0-2 16,-2 0 0-16,-2 0 11 15,2 0-11-15,2 0 0 16,-4 0 6-16,4 0 31 15,-6 0-34-15,-7 2 3 16,-7 12-6-16,-12 12-5 0,-5 7 4 16,-3 13 1-16,-1 5 0 15,-1 4-4-15,2 1 4 16,4-7 0-16,9-8 0 16,10-17 1-16,12-12-1 15,3-9 0-15,2-3 4 16,0 0 31-16,0 0-34 15,0 0 0-15,0-5-1 16,0-1-96-16,0 0-41 16,0-2-190-16</inkml:trace>
  <inkml:trace contextRef="#ctx0" brushRef="#br0" timeOffset="-37348.68">26398 8020 348 0,'0'0'213'15,"0"0"-33"-15,0 0-14 16,0 0-60-16,0 0-42 0,0 0 2 15,0 0-17 1,0-30 20-16,0 30-48 16,0 0-4-16,0 0-17 0,-14 3 10 15,-15 27-10 1,-11 16 6-16,-5 18 3 0,1 11 17 16,2 13-24-16,7 2 6 15,9 2 5-15,8-1-3 16,14-8-10-16,4-11 0 15,6-14-5-15,28-12-6 16,13-19-14-16,1-13-18 16,8-14-87-16,2-12-149 15,-4-29-348-15</inkml:trace>
  <inkml:trace contextRef="#ctx0" brushRef="#br0" timeOffset="-37033.86">26620 8427 191 0,'0'0'488'16,"0"0"-288"-16,0 0-58 15,0 0-39-15,0 0-18 16,0 0 5-16,0-83-63 16,0 76 11-16,0 3 11 15,0 3-43-15,0 1 29 16,0 0-27-16,0 0-1 15,0 0-11-15,0 0 4 16,0 19-6-16,0 16-3 0,0 9 7 16,0 2 2-1,0 2 0-15,-2-3-6 0,-4-8-4 16,0-1-11-16,0-3-11 16,-1-10-4-16,1-6-79 15,-1-10-40-15,2-7-109 16,5-7-206-16</inkml:trace>
  <inkml:trace contextRef="#ctx0" brushRef="#br0" timeOffset="-36763.01">26651 8141 364 0,'0'0'554'15,"0"0"-361"-15,0 0-67 0,0 0-81 16,0 0 11-16,0 0-56 15,29-134 1-15,-6 133-4 16,6 1 0-16,-3 0 3 16,-1 9 0-16,-5 15 4 15,-9 12-8-15,-7 13 4 16,-4 12 0-16,-13 6-1 16,-20-1 11-16,-9-6-10 15,-1-6 0-15,1-10-6 16,11-16-29-16,4-12-146 15,13-16-72-15,12 0-198 16</inkml:trace>
  <inkml:trace contextRef="#ctx0" brushRef="#br0" timeOffset="-35623.96">26812 8426 333 0,'0'0'272'0,"0"0"-162"16,0 0 3-16,0 0-13 16,0 0-21-16,0 0 40 15,-13 1-44-15,21-4-30 16,10-5-39-16,0 4-2 16,2 2-4-16,5 2 0 0,-4 0 9 15,4 17-16-15,-4 9 9 16,-6 3-2-16,-6 0 0 15,-7 0-2-15,-2-5-6 16,0-2 8-16,0-5 0 16,-8-3 2-16,-4-4 5 15,3-6-7-15,3-3 23 16,4-1-13-16,0 0 7 16,-2 0 5-16,4-12-15 15,0-7 9-15,0-8-16 16,17 1-12-16,7-4 7 15,5 2-40-15,2 3 45 16,-2 6-23-16,0 5 23 0,-5 6-19 16,-3 4 19-16,-5 2 0 15,-6 2-3-15,-3 0-5 16,-3 0 3-16,-2 0 4 16,-2 9 0-16,0 12-16 15,0 3 20-15,0 3-3 16,0 5 0-16,-4-3 18 15,2 1-16-15,2-2-2 16,0-4 3-16,0-3 11 16,14-6-7-16,1-4-7 15,3-7 0-15,-1-4 16 16,4 0-12-16,-5-11-4 16,-3-14-12-16,-5-8 12 15,-3-2-41-15,-5-2 17 0,0 3 18 16,0 2-2-16,-5 8 8 15,-3 8 19-15,4 9-3 16,-1 4 44-16,1 3-55 16,-4 0-5-16,2 5 0 15,0 10-4-15,3 1 0 16,3 0 4-16,0 0 0 16,3 0-10-16,17-4 10 15,1 1 0-15,6-8 5 16,2-5 6-16,3 0-4 15,1-4-7-15,2-20 0 16,6-8-17-16,-3-5 8 16,-5 2 9-16,-8 0-6 15,-8 8 14-15,-3 3-7 0,-7 7 16 16,-5 8 3-16,-2 4 36 16,0 5-48-16,0 0 14 15,0 0-22-15,0 0-2 16,0 17-8-16,0 14 10 15,-5 12 0-15,1 5-8 16,0 9 15-16,4 4-7 16,0 5 0-16,0 8 12 15,-2 3-8-15,-1 1-4 16,-2-1 0-16,1-5 4 16,-3-9 6-16,1-6-10 0,2-11 0 15,-1-11 8-15,3-8 1 16,-3-8-9-16,0-12 0 15,1-2 10-15,-2-5 6 16,-6 0-5-16,-3 0 19 16,-10-9-24-16,3-15 39 15,0-8-36-15,4-10-6 16,5-6 30-16,5-5-20 16,8-7-13-16,0-6 0 15,14-8-15-15,17-2 13 16,7 2-54-16,0 3-11 15,0 5 35-15,-2 8-79 16,-5 3-97-16,2-3-255 0</inkml:trace>
  <inkml:trace contextRef="#ctx0" brushRef="#br0" timeOffset="-35339.13">27766 8023 488 0,'0'0'194'0,"0"0"-140"16,0 0 3-16,0 0 27 15,0 0-66-15,0 0 5 16,-64 99-13-16,64-88-1 16,0-8 26-16,8-3 46 15,1 0 13-15,3-9 14 16,-2-14-97-16,-1-3 8 16,-5-5-19-16,-4 4 8 15,0 4-8-15,-6 7 0 0,-11 6-4 16,-4 8-6-16,-3 2-6 15,-3 0 6-15,2 20-10 16,3 6-55-16,4 10 1 16,10 8-43-16,5 2-81 15,3 4-134-15</inkml:trace>
  <inkml:trace contextRef="#ctx0" brushRef="#br0" timeOffset="-34237.38">27817 8453 94 0,'0'0'424'0,"0"0"-247"0,0 0-65 15,0 0-42-15,0 0-35 16,0 0-7-16,76-13-16 16,-56 5 19-16,-4 0-31 15,-4 2 0-15,2-2 15 16,-5-2-10-16,3-2 28 15,-6-2-6-15,1 0-22 16,1 0 14-16,0 0-19 16,-4 2 0-16,0 2-2 15,-4 3 4-15,0 4-2 16,0 1 9-16,0 2-3 16,-13 0-7-16,-5 0 1 0,0 12 0 15,-5 3-7-15,4 6 16 16,-1 5-9-16,5 6 2 15,1 4 10 1,5 2 0-16,5 4-12 0,4-2 0 16,0-6 2-16,6-8 9 15,19-8-11-15,4-9 4 16,2-9 5-16,0 0 6 16,3-16-15-16,1-17 0 15,3-5 0-15,-3-4-7 16,4-4 7-16,-8 1-2 15,-4 6 2-15,-5 5 5 0,-4 12-4 16,-7 8-1-16,-2 7 27 16,-5 7-24-1,5 0 17-15,-2 0-20 0,-3 0 7 16,3 12-6-16,-4 5 4 16,-3 1-5-16,0-2 11 15,0-4 0-15,0-3-11 16,0 0 0-16,0-6 7 15,0 0-1-15,0-3-4 16,0 0-2-16,0 0 14 16,0 0-4-16,0-12-7 15,0-10-3-15,0-3-2 16,-3 2-11-16,-4 2 13 16,3 5 0-16,-1 4-3 15,1 7 14-15,4 3-11 0,-2 2 0 16,-3 0 2-16,1 2-13 15,-5 15 3-15,-2 10 8 16,0-1-2-16,1 6 3 16,6 2-1-16,4 2 0 15,0 0 1-15,9-4 8 16,18-6-8-16,6-8-1 16,1-10 12-16,2-8 1 15,-1 0-8-15,1-18 6 16,-1-19-7-16,1-12 12 15,-5-7-16-15,-6-8 0 16,-9-1-1-16,-8-1 10 0,-3 4-9 16,-5 10 9-1,0 12-8-15,2 12 35 0,-2 10-33 16,2 10 2-16,-2 4 6 16,2 2 4-16,-2 2-14 15,0 0-1-15,0 0 6 16,0 0-24-16,-2 18 17 15,-11 10 1-15,-1 7 0 16,1 4-2-16,7 5 2 16,-1 6 0-16,5 0 5 15,2-1-9-15,0-3 4 16,0-7 0-16,0-2 0 16,0-11 3-16,0-8-3 0,9-8 0 15,6-6 2 1,5-4-3-16,5 0 1 0,4-12-9 15,4-13-3-15,1-6-72 16,-3-5-69-16,-4-4-171 16,-10-5-514-16</inkml:trace>
  <inkml:trace contextRef="#ctx0" brushRef="#br0" timeOffset="-34050.32">28639 8221 702 0,'0'0'249'15,"0"0"-115"-15,0 0 0 0,0 0-39 16,0 0-68 0,0 0-21-16,164-22 19 0,-120 6-22 15,-6 1-3-15,-6 0 0 16,-13 3-20-16,-7 4-36 16,-12-1-112-16,0 0-312 15</inkml:trace>
  <inkml:trace contextRef="#ctx0" brushRef="#br0" timeOffset="-32661.31">29787 8468 39 0,'0'0'482'0,"0"0"-351"16,0 0-9-16,0 0-38 15,0 0-71-15,0 0 48 16,-4-119-44-16,4 84-16 16,0-12 29-16,0-3-30 0,0-6 12 15,0 5 16-15,0 2-2 16,0 8 37-16,0 10-14 15,0 11-4-15,0 9 7 16,0 7-46-16,0 4 18 16,0 0-24-16,0 0-15 15,0 0 12-15,0 11-9 16,0 10 12-16,-8 10-6 16,-4 5 10-16,3 6-4 15,0 6 0-15,3 4 11 16,2 0-7-16,-2 1-4 15,2-4 8-15,4-3-10 0,0-9 10 16,0-7-8-16,0-7 0 16,2-9 3-16,8-11-6 15,3-3 3-15,5 0 0 16,-1-8 5-16,4-16-5 16,1-5-25-16,-5-2-9 15,4-3-17-15,-4 0 44 16,-1 2 7-16,-3 4 0 15,-3 6 2-15,-4 7 11 16,-1 8 12-16,-5 7 9 16,0 0-32-16,0 0 13 15,0 0-15-15,0 0 0 16,0 5-17-16,-7 13 24 16,-2 4-7-16,0 2 0 15,2 2 4-15,3 1 14 0,4 1-18 16,0-4 0-16,0-4 0 15,0-4 12-15,11-8-12 16,1-6 0-16,-2-2 1 16,5 0-4-16,4-22 3 15,1-8-1-15,-3-7-17 16,-3 1 3-16,-12-4-4 16,-2 3-4-16,0 7 17 15,-13 5 6-15,-5 18 3 16,0 7 2-16,-1 0 10 15,0 11-6-15,1 15-9 0,5 4 0 16,7-2 4 0,6-2-2-16,0-5-2 0,0-1 0 15,24-4-16-15,8-6 21 16,5-6-14-16,-1-4 9 16,-1 0-47-16,-1-17 23 15,-3-15-53-15,0-7-37 16,-6-6 45-16,-5-1 49 15,-7 0 20-15,-1 2 62 16,-4 2 1-16,-3 6 42 16,-1 10-41-16,-2 7 6 15,0 11 10-15,1 5-58 16,-3 3 13-16,0 0-33 16,0 0 9-16,0 0-22 0,0 25 4 15,0 16 7-15,2 13 3 16,1 14 5-1,-3 14-8-15,0 11 0 0,0 7 10 16,0 4-1-16,-8 0-9 16,0-2 0-16,1-9-2 15,3-10 7-15,4-20-10 16,0-12-8-16,4-19-44 16,5-14 14-16,-3-10-75 15,-1-8-67-15,-2 0-29 16,-1-31-382-16</inkml:trace>
  <inkml:trace contextRef="#ctx0" brushRef="#br0" timeOffset="-31707.35">30221 8223 850 0,'0'0'191'0,"0"0"-48"15,0 0-57-15,0 0-69 16,0 0-6-16,0 0-11 15,235-152 6-15,-192 152-8 16,-7 7 2-16,-12 10-14 16,-9 7 14-16,-12 4-37 15,-3 2 30-15,-9 4 4 16,-18-3 6-16,-11-1-7 16,1-6 4-16,-4-6 0 15,8-4-4-15,8-6 11 0,10-4-7 16,6-2 0-16,6-2 8 15,3 0 11-15,0 0-13 16,5-9 7-16,17-10-13 16,9-7-11-16,6-2 7 15,-4-1 2-15,2 1 0 16,-3 2-8-16,-1 5 10 16,-7-4 0-16,1 5-6 15,-10 6 12-15,-6 2-6 16,-2 5 0-16,-7 2 4 0,0 3 22 15,0 2-26 1,0 0 0-16,0 0-2 16,0 0-12-16,0 7 14 0,0 14-1 15,-9 9 4-15,0 9 1 16,5 4-4-16,4 2 0 16,0-1 0-16,0-7 3 15,13-9-3-15,3-10 0 16,3-6 1-16,6-12 6 15,4 0-6-15,4-19-1 16,8-17 0-16,-1-6-31 16,-2-3 14-16,-5 6-20 15,-4 4 9-15,-9 12 16 16,-5 3 21-16,-1 8-9 16,-7 7 38-16,-3 5-29 0,-2 0-2 15,0 0-7 1,-2 5 0-16,0 16 14 0,0 5-11 15,0 0 8-15,0 0-5 16,0 0 8-16,0-10-14 16,0-4 0-16,0-6 5 15,0-3-3-15,0-3 1 16,0 0-3-16,0 0 0 16,0 0 15-16,3-14-20 15,4-13 5-15,4-1-20 16,-3-2 5-16,4 2 2 15,-5 2 10-15,-1 6-10 0,-1 6 18 16,-5 8-5-16,2 2 16 16,-2 4-10-16,0 0 17 15,0 0-23-15,-9 8 0 16,-14 17-10-16,0 6 18 16,0 5-8-16,5 4 17 15,9 1-17-15,7-1 28 16,2-6-20-16,5-4-2 15,21-4 12-15,6-8-6 16,3-9-7-16,1-6-5 16,-3-3-11-16,0-20 11 15,-6-22-76-15,-9-12-115 16,-7-11-185-16</inkml:trace>
  <inkml:trace contextRef="#ctx0" brushRef="#br0" timeOffset="-31570.91">30933 7846 682 0,'0'0'342'16,"0"0"-200"-16,0 0-109 15,0 0-29-15,0 0-4 16,0 0-208-16,-71 51-91 16</inkml:trace>
  <inkml:trace contextRef="#ctx0" brushRef="#br0" timeOffset="-31331.05">29621 8087 772 0,'0'0'285'0,"0"0"-124"15,0 0-75-15,0 0-84 16,0 0 10-16,0 0 1 16,229-94-13-16,-146 84 0 15,1-1-53-15,1-4-213 16,-3-10-349-16</inkml:trace>
  <inkml:trace contextRef="#ctx0" brushRef="#br0" timeOffset="-30734.34">31493 7738 472 0,'0'0'287'15,"0"0"-94"-15,0 0-108 16,0 0 16-16,0 0-24 16,0 0-77-16,-74-49-5 15,74 63-25-15,17 29 30 16,12 21 23-16,6 16-18 16,3 23-1-16,-3 15 23 15,-12 4-26-15,-21 3 41 16,-2-13-29-16,-33-16-8 15,-15-13 28-15,0-15-21 16,1-15-24-16,5-18-3 0,6-24-199 16,9-11-329-1</inkml:trace>
  <inkml:trace contextRef="#ctx0" brushRef="#br0" timeOffset="-12526.21">7617 3529 163 0,'0'0'139'0,"0"0"-73"16,0 0-21-16,2 0 3 16,2 0-34-16,0-4 17 15,1-1 7-15,0-4-15 0,-3 0 43 16,0 2-7-16,-2 0-14 15,2 0 20-15,1-1-49 16,-3-2 5-16,4 3-12 16,-2 0-1-16,-2 3 9 15,0 1-14-15,0 2 29 16,0 1 27-16,0 0-40 16,0 0 12-16,0 0-31 15,0 0-11-15,-2 0 11 16,-13 6 15-16,-8 15-9 15,-4 8-12-15,-2 8 21 16,-4 12-15-16,0 13 12 0,-3 17 0 16,-2 13 45-1,4 8-37-15,7 7 0 0,14-6 3 16,13-8-22-16,7-14-2 16,35-24-2-16,16-17 3 15,10-20-17-15,-2-18 17 16,1-18-146-16,-11-38-81 15</inkml:trace>
  <inkml:trace contextRef="#ctx0" brushRef="#br0" timeOffset="-10499.61">7822 3807 407 0,'0'0'285'0,"0"0"-107"15,0 0-112 1,0 0-46-16,0 0 28 0,0 0-34 16,115-41-14-16,-70 24 0 15,-5-1-35-15,-5 0 31 16,-8-4-18-16,-11 2 16 15,-5-3-10-15,-7 2 20 16,-1 3-4-16,-3 1 0 16,0 5 11-16,0 1-11 15,0 2 22-15,0 6-11 16,0 1 43-16,0 2-47 16,0 0-6-16,0 0-2 15,0 0-38-15,0 5 31 16,-11 22 1-16,-2 11 14 0,-5 4-3 15,3 7-1 1,-4-1-3-16,-1 4 0 0,-7 2 14 16,-4 0-11-16,0 1 0 15,-3-6 4-15,5-3 4 16,0-6-7-16,2-4-4 16,6-6 0-16,1-13-6 15,7-9 6-15,3-6 3 16,3-2 8-16,5 0 28 15,2-27-38-15,0-7 7 16,0-6-16-16,13 0 17 16,10 2-9-16,-3 10 3 0,-5 7 8 15,-1 6 14-15,-3 6-21 16,-5 4-3-16,0 5-1 16,-4 0-13-1,2 0 11-15,3 3-2 0,4 16 2 16,2 8-10-16,0 2 16 15,1 2-4-15,-3-2 2 16,2-4 11-16,-1-6-13 16,-1-5 0-16,0-6 5 15,4-3 8-15,2-5-6 16,2 0 3-16,6 0-1 16,-3-13 6-16,5-2-15 0,-5-2 0 15,2-2-8-15,-1-5-2 16,-1-1-14-16,-2-1-4 15,-2 2 27-15,-5 7-11 16,-1 0 12-16,-6 8 0 16,-4 0 0-16,-2 0 9 15,0 4-2-15,0-1-7 16,0 3 0-16,0-2-11 16,0 1 1-16,-6 1 7 15,0 0 3-15,-6 1-7 16,3 0 7-16,0 2 0 15,0 0-5-15,2 0 17 16,3 0-15-16,-2 0 3 16,1 0 0-16,-2 10-18 15,0 6 13-15,1 6 5 16,2 2-3-16,1 4 3 0,3 0 0 16,0 2 0-16,0 2 1 15,0-2 0-15,0 1 5 16,0-4-6-16,0-12 0 15,3-3-2-15,1-10-3 16,2-2 5-16,6 0 0 16,1-6 40-16,3-17-33 15,-1-7-6-15,1-2-1 16,2-2-49-16,0 2 29 16,-1 3-9-16,4 2 29 15,-1 5-17-15,-1 4 26 16,0 6-9-16,-7 3 0 0,-2 6-2 15,-3 3 1-15,-1 0-6 16,1 12 7-16,-1 11 13 16,1 2-11-16,-2 1 6 15,-3-3 1-15,0-4-1 16,-2 2 4-16,0-6-6 16,0-2-1-16,0-5 6 15,0-4-6-15,0-3-5 16,0-1 1-16,0 0 12 15,0 0 2-15,0-9-11 16,4-12 8-16,5-3-24 16,3-2 10-16,3 0 2 0,1 0 0 15,1 3-1-15,1-2-2 16,3 4 3 0,-2 4 0-16,-3 8 0 0,-7 0 0 15,-3 5 0-15,-6 4-2 16,3 0-11-16,2 0 10 15,-1 2-5-15,1 14 8 16,3 5 18-16,-1 0-12 16,0 4-6-16,0 0 0 15,-3-3 11-15,0-2-11 16,-2-6 0-16,0-3 1 16,3-6 16-16,-3-3-8 15,5-2-9-15,9 0 1 0,6-11 18 16,9-16-18-1,7-1-1-15,-3 0-98 0,0 6-112 16,-7 6-332-16</inkml:trace>
  <inkml:trace contextRef="#ctx0" brushRef="#br0" timeOffset="-9160.38">9052 3974 136 0,'0'0'108'15,"0"0"-60"-15,0 0 11 16,0 0 7-16,0 0 11 0,0 0-39 16,12 2-16-1,-12-2 61-15,0 0-13 0,0 0-34 16,0 0-15-16,0 0-20 16,0 0-1-16,0 0 0 15,0 0 12-15,0 0 18 16,0 0 25-16,-8-9-15 15,0-2 44-15,-1 1-42 16,-1-1-1-16,2 2-14 16,-3 4-22-16,-1 0 6 15,-1 3-11-15,2 2 0 16,-2 0-2-16,0 0 4 16,-4 0-2-16,2 4 0 15,-1 10 4-15,1 9-14 0,-1 2 10 16,5 9 0-16,3 0-7 15,0 2 12 1,8-2-5-16,0-6 0 0,0-6-7 16,0-8 5-1,14-11-16-15,8-3 18 0,5-18 32 16,4-20-30-16,-2-10 5 16,-4-5-5-16,-5-1 10 15,-3-6-24-15,-1-3 12 16,-5-4 0-16,-1 3-8 15,-4 6 14-15,-2 9-6 16,3 17 21-16,-3 11-7 16,-4 14 31-16,0 3-23 0,0 4-9 15,0 0-13 1,0 0 0-16,0 17-9 0,0 9 1 16,-2 7 16-16,-4-1-12 15,-3 7 4-15,3 0 0 16,-4 6-3-16,1 5 9 15,3 0-6-15,1 4 0 16,2-6 9-16,3 0-8 16,0-7-1-16,0-7 0 15,0-10 1-15,6-7 7 16,2-6-8-16,5-11 0 16,3 0 7-16,5-3-26 15,2-22 19-15,6-9-17 0,3-2 5 16,-8 0-4-16,1 1 16 15,-7 5 0-15,-5 6 7 16,-4 6 2-16,-3 4-9 16,-3 8 0-16,0 2-5 15,-3 4 7-15,0 0-4 16,2 0-10-16,0 8-2 16,0 13 5-16,0 8 8 15,-2 3 1-15,0 2-3 16,0 2 8-16,0-1-5 15,2-9 0-15,1-8 10 16,-1-8-7-16,2-6-3 0,2-4 0 16,4 0 21-1,3-16-13-15,3-8-4 0,-3-3-4 16,-1-3 3 0,1 2-13-16,0-2 8 0,3 4 2 15,-3 4-6-15,3 1 6 16,-3 12 0-16,-4 3-1 15,2 6-3-15,-4 0-5 16,-1 3-6-16,2 18 15 16,-2 2-20-16,-4 0 28 15,-2 3-8-15,2-3 0 16,-2 0 5-16,0-3 1 16,0-4-6-16,0-4 0 0,0-3-7 15,0-5 8 1,0-3-2-16,0-1-8 0,3 0 9 15,10-10 1-15,0-17-1 16,8-8 0 0,0-1-13-16,-2 8 16 0,-4 4-3 15,-1 8 0-15,-6 6 7 16,2 4-14-16,-6 4 7 16,3 2 0-16,1 0-16 15,-1 0 8-15,0 8 0 16,0 12 5-16,-1 3 3 15,1 2 30-15,-1 1-23 16,4-2-3-16,-4-6 26 16,-2-4-19-16,3-7-4 0,-2-5 3 15,2-2-5-15,3 0 25 16,7 0-28-16,4-19-2 16,4-4-20-16,6-4-120 15,-4-3-144-15,0 1-342 16</inkml:trace>
  <inkml:trace contextRef="#ctx0" brushRef="#br0" timeOffset="-8374.83">10004 3858 142 0,'0'0'300'16,"0"0"-113"-16,0 0-102 15,0 0-48-15,0 0 19 16,0 0-28-16,38 12-7 16,-34 2 15-16,3 2-26 15,-3-2 24-15,0 0-4 0,4 0-20 16,-4-3 26-16,1-6-28 15,-3-3-5-15,-2 0 13 16,0-2-3-16,0 0-4 16,0 0 17-16,0 0 16 15,0 0 39-15,0-14-58 16,0-8-19-16,0 0 0 16,-7 0 11-16,3 3-15 15,-4 4 16-15,2 5-8 16,2 3 40-16,-1 6-44 15,1 1-2-15,-2 0-4 16,-6 0 1-16,-3 12-1 0,-4 12 2 16,-1 6 0-1,3 4-10-15,5-4 10 0,1 0 0 16,5-4-9 0,6-4 5-16,0-5-4 0,0-10-17 15,0-3-13-15,0-4 35 16,4 0-5-16,12-18 8 15,1-10 14-15,2-4 2 16,-6 6-16-16,-2 2 13 16,-4 2-11-16,-1 6 46 15,-1 4-47-15,-1 4 10 16,-2 3 5-16,-2 4-7 0,0 1-9 16,2 0 0-1,-2 0 3-15,0 0-24 0,2 24 7 16,-2 16 14-16,4 14-6 15,-4 14 20 1,0 11-14-16,0 5 0 16,0 0 1-16,0-3 1 0,0-8-2 15,0-2 0-15,0-10-2 16,-8-4 11-16,2-11-9 16,-1-10 0-16,1-14 12 15,1-8-4-15,-2-7-4 16,5-7-4-16,0 0 25 15,-7 0-20-15,-2 0 21 16,-9-12-1-16,-5-13-20 16,0-8 52-16,4-13-56 15,5-7 11-15,5-10 13 0,11-5-14 16,0-2-4-16,0 0-7 16,27-4 7-16,1-2-29 15,6-3 11-15,0 5-24 16,-5 4 4-16,-10 6-65 15,-5 4-16-15,-14 0-227 16,0 2-547-16</inkml:trace>
  <inkml:trace contextRef="#ctx0" brushRef="#br0" timeOffset="-8218.92">9721 3493 877 0,'0'0'268'0,"0"0"-194"16,0 0-64-16,0 0-10 16,0 0-179-16,0 0-78 15,-3 28-304-15</inkml:trace>
  <inkml:trace contextRef="#ctx0" brushRef="#br0" timeOffset="-6246.01">10860 3830 218 0,'0'0'160'0,"0"0"-34"16,0 0-17-16,0 0-53 15,0 0 12-15,0 0-16 16,0 0-38-16,0 0 19 0,0 0-33 15,0 0 0-15,0 7-2 16,0 2-8-16,0 1 10 16,0 2 8-16,2-5-4 15,0 0 16-15,-2-5-16 16,0 0-4-16,0-2 23 16,0 0-1-16,0 0 49 15,0 0-10-15,0-14-40 16,0-4 0-16,0-2-18 15,0 0-3-15,-2-2 15 16,-6 4-10-16,-2 3 17 16,4 8 3-16,1 2-14 15,1 4 28-15,0 1-39 16,-6 0-5-16,-3 0-3 0,-1 1-23 16,-1 16 19-16,-1 1-2 15,3 5 14-15,-1 0-13 16,1 5 13-16,2 4 0 15,2-2-6-15,2 0 7 16,3-2-7-16,4-4 6 16,0-8-40-16,0-2 26 15,0-7-31-15,0-6-1 16,9-1 13-16,5-4 13 16,1-22 12-16,5-3-11 0,3-6 12 15,-4 0 7 1,4 8 1-16,-7 5 52 15,-3 5 17-15,-7 11-54 0,1 3 8 16,-4 3-24-16,1 0-13 16,0 22 7-16,1 6 12 15,-1 6 0-15,0-2 8 16,3 0-6-16,2-4 4 16,0-4-11-16,0-10 3 15,2-3 11-15,0-10-4 16,5-1-6-16,8-8 12 15,3-19-8-15,2-8-6 16,2-2-3-16,-4 0 5 16,0 3-21-16,-5 2 14 0,1 4 2 15,-4 6-4-15,0 4 3 16,-2 6 0-16,-1 6 1 16,-1 4 0-1,-3 2 9-15,-4 0-1 0,1 2-7 16,1 12 22-16,-4 0-18 15,-2-1 16-15,-1-1-21 16,-3-1 6-16,2-2 2 16,-2-8-7-16,0 1-1 15,0-2 5-15,0 0 8 16,0 0 2-16,0-3-9 16,0-14 0-16,0-5-12 15,0-2-28-15,0 2 16 0,0 4 14 16,0 1-5-1,-5 8 9-15,1 2 0 0,2 4 2 16,0 3 28-16,-6 0-30 16,-2 0 0-16,-8 14-5 15,0 5 2-15,2 7-1 16,1 5 4-16,4 1 0 16,4-2-6-16,4-2 6 15,3-6-3-15,0-4 1 16,0-6-30-16,3-4 20 15,8-8-20-15,2 0 32 16,6-4 0-16,0-18 6 0,1-8-5 16,-1-1-1-1,-2 0 8-15,-5 0-8 0,-6 6 0 16,3 4 0-16,-5 8 48 16,0 4-37-16,-1 8 17 15,-3-2-10-15,0 3-7 16,0 0-22-16,0 8 9 15,0 23 2-15,0 15 1 16,0 12 4-16,0 16 0 16,0 10-5-16,0 7 16 15,0-1-16-15,0-5 0 16,0-8 2-16,0-6 9 0,0-15-1 16,-5-10-10-1,-1-13 0-15,4-10 14 0,-3-9-14 16,1-5 0-16,0-4 0 15,-6-3 34 1,1-2-27-16,-4 0 22 0,-3 0 12 16,-2 0-41-16,1-7 38 15,-1-13-15-15,0-9-9 16,4-10 36-16,8-8-49 16,4-10 17-16,2-7-15 15,0-4 15-15,22-6-25 16,3 1 7-16,3 4-42 15,3 2 19-15,4 11-94 16,0 10-85-16,3 2-232 16</inkml:trace>
  <inkml:trace contextRef="#ctx0" brushRef="#br0" timeOffset="-4200.1">11696 3784 185 0,'0'0'21'0,"0"0"-13"16,0 0 36-16,0 0 5 15,0 0 13-15,0 0 98 16,0 0-82-16,0 0 2 16,0 0-19-16,0 0-60 15,0 0-1-15,0 1 0 0,0 2 0 16,0 2-6-16,0 2 15 15,0-2-6-15,0 2 11 16,0-5-6-16,0 0 11 16,0-2-12-16,0 0-2 15,0 0 42-15,0 0-25 16,0 0 19-16,0 0 14 16,-3-14-50-16,-3-4 1 15,-3 0-6-15,0-2 0 16,-2 1 27-16,4 4-20 15,3 1 39-15,0 5 1 16,1 4-31-16,3 5 29 0,-2 0-45 16,-1 0 3-1,1 0-14-15,-6 0 0 0,-3 5 8 16,-5 14-2-16,-5 3 10 16,2 4-10-16,1 2 5 15,-5 4 0-15,6 2-1 16,-4 2 6-16,6 2-5 15,4-7 0-15,6-10 2 16,5-9-14-16,0-4 9 16,0-5-7-16,9-3-5 15,11 0 7-15,5-7 6 16,0-15 2-16,-1-4-6 16,0-6 0-16,-6-2 6 15,-2-1 0-15,-7 6 5 0,-2 0 9 16,-1 10-5-1,-2 2-2-15,4 7 5 0,-6 9-17 16,2 1 5-16,1 0-15 16,-3 0 7-1,2 5-19-15,-2 14 25 0,-2 3-2 16,0-1 4-16,0 5-2 16,0-1 2-16,0-3 0 15,0-2-10-15,5-9 21 16,4-2-11-16,0-6 1 15,4-3 6-15,3 0 30 16,-1-7-27-16,1-11-9 16,-1-4 2-16,1-1-3 0,-5 2-4 15,-1 1-1-15,-4 2 2 16,3 4-3-16,-3 6 6 16,-2 4 0-1,2 4-12-15,-2 0 11 0,0 0-3 16,1 0-6-16,1 12 8 15,-2 6-10-15,0 3 12 16,-4 4 0-16,0 1-2 16,0 1 8-16,0-8-6 15,0-1 0-15,0-8 5 16,0-4-2-16,0-4-3 16,0-2 0-16,6 0 34 0,1-12-10 15,3-10-24-15,2-5 0 16,-3 4-17-16,2-5 14 15,0 2-11-15,2 2 14 16,1 2-10-16,-1 5 15 16,-4 6-5-16,-2 7 1 15,-2 1 4-15,-3 3 1 16,0 0-6-16,0 0 0 16,2 18-11-16,-2 4 23 15,3 7-11-15,-1-4-1 16,1 0 7-16,2-1-4 15,-3-6-3-15,-2-6 0 16,0-7-3-16,-2-2 9 16,3-3-6-16,1 0 16 15,0 0-8-15,8-14 5 16,-1-10-13-16,3-7-7 0,1 2-13 16,3-5 21-16,-1 0-1 15,6 1 0-15,-3 4 3 16,-5 11 27-16,-3 5-5 15,-5 10-12-15,-3 3 15 16,0 0-28-16,3 20 0 16,2 11 4-16,0 7 4 15,-3 3 11-15,1-4-19 16,0-6 0-16,-2-9-3 0,-3-8 13 16,2-6-10-1,-2-5 0-15,0-3 5 0,1 0 4 16,1 0-9-16,6-6 0 15,5-11-1 1,7-12 1-16,3 0-3 0,2-3-15 16,-1 4 13-1,-4 5-8-15,-1 9 13 0,-6 6 0 16,-1 7-4-16,-6 1 5 16,1 0-2-16,-4 22-5 15,-1 7 6-15,-4 1 6 16,0 1-6-16,0-5 0 15,0-4-5-15,-11-4 11 16,-4-6-6-16,-1-6 0 16,0-6 0-16,3 0 9 0,2-2-8 15,2-14-1-15,2-2 33 16,4-2-31-16,3 3 20 16,0 3 7-16,0 4-17 15,0 3 34-15,0 5-44 16,0 0-2-16,0 2 7 15,0 0-5-15,0 0-4 16,0 4-1-16,10 16 3 16,1 3-5-16,0 2 5 15,0-5 0-15,2-4-4 16,1-6 10-16,4-6-6 16,0-4 0-16,4 0 6 15,2-2-13-15,3-19 7 16,0-11 0-16,-2-6-19 0,-1-5 10 15,-4-9 9-15,-4-5 0 16,-5-4 3-16,-2-5-14 16,-2 5 11-16,-1 1 0 15,3 12-4-15,0 8 12 16,0 9-8-16,-3 16 10 16,-1 6-7-16,-5 7 30 15,0 2-33-15,0 0 0 16,0 0-10-16,-9 14-5 15,-9 11 15-15,-2 1 0 16,2 0 2-16,3-2-3 0,1-1 1 16,3 4 0-1,5 3-9-15,1 2 18 16,5 4-9-16,0 4 0 16,0-2 4-16,0 0-3 0,9-1-1 15,4-3 0-15,-1-5-5 16,-1 0 14-16,-3-10-9 15,-1-1 0-15,-2-6 3 16,-1-6-17-16,1-1 5 16,1-5-34-16,5 0 1 15,7 0-52-15,0-24-20 16,-2-11-138-16,-6-2-256 16</inkml:trace>
  <inkml:trace contextRef="#ctx0" brushRef="#br0" timeOffset="-4030.18">12757 3599 333 0,'0'0'291'0,"0"0"-80"15,0 0-75-15,0 0-30 16,0 0-57-16,0 0-31 16,0 0 7-16,-49-12-24 15,60 8 62-15,12 1-52 16,6-4-3-16,2 1-16 16,0-1-1-16,-4 2-56 15,-10 1-41-15,-10-1-71 16,-7-7-224-16</inkml:trace>
  <inkml:trace contextRef="#ctx0" brushRef="#br0" timeOffset="-3857.06">11977 3465 1179 0,'0'0'126'0,"0"0"-92"15,0 0 5-15,0 0-39 16,0 0-37-16,0 0-168 16,-18-3-419-16</inkml:trace>
  <inkml:trace contextRef="#ctx0" brushRef="#br0" timeOffset="-582.65">7311 5289 123 0,'0'0'55'0,"0"0"12"16,0 0-35-16,0 0 15 15,0 0 24-15,0 0-1 16,0 0 26-16,0 0-30 16,0 0-40-16,0 0 12 15,0 0-22-15,0 0 15 16,0 0-13-16,0 0-11 16,0 0 13-16,0 0 5 15,0 0-20-15,0 0 19 16,0 0-19-16,0 0-3 15,0 0 34-15,0 0-1 16,0 0 26-16,0-11 0 16,2-13-48-16,9-9-13 0,3-6-6 15,1-7 6-15,1-5-3 16,2-3-4-16,-2 4 7 16,-1 6 0-16,-3 7 0 15,-4 14-2-15,-1 4 3 16,-3 10-1-16,-2 2 0 15,-2 6 11-15,0-2-13 16,0 3 2-16,0 0-13 16,0 0 12-16,0 0-21 15,0 0 19-15,0 0-7 16,0 0 9-16,0 4-1 16,0 7 2-16,0-1 0 15,-2 1-10-15,0 4 12 16,0-1-2-16,-1 1 0 0,3 6-4 15,0 2-2-15,-2 8 3 16,2 5 3-16,0 2 3 16,0 2 3-16,0 3-6 15,0 3 0-15,0-4-6 16,0-2 6-16,0-8 0 16,7-6 0-16,5-8 6 15,-6-6-6-15,5-8 0 16,1-4-1-16,1 0 2 15,3-16 9-15,-1-14-10 16,1-10-27-16,-1-13 22 0,-1-3-42 16,-3-4 33-16,-3 4 11 15,-1 5 6 1,-4 10-3-16,-1 11 10 16,-2 7 0-16,0 12 43 0,0 4-27 15,0 6-7-15,0 1 8 16,0 0-23-16,0 0 6 15,0 0-10-15,0 0 0 16,0 0-1-16,0 0 2 16,0 0-2-16,0 5-6 15,0 25-12-15,0 11 15 16,0 13 4-16,0 4 0 0,-2 0 1 16,-8 0 1-1,-1-10-2-15,3-6 0 0,-4-3 8 16,3-11-8-16,5-9 0 15,2-6 0-15,2-11 6 16,0-2 5-16,0 0-1 16,0-18-3-16,9-8-3 15,7-3-8-15,-1 0 2 16,3-2 2-16,1 2-15 16,6 0 8-16,-2 3 0 15,-4 3 2-15,-1 11-2 16,-5 1 0-16,-3 8 5 15,-4 3-12-15,-1 0 2 16,-3 0 10-16,2 12 2 16,-2 11 17-16,1 7-17 0,0 2 26 15,-1-1-26-15,0-8 1 16,2-7 5-16,3-2 3 16,-1-5-9-16,4-6 0 15,1 0 5-15,-1-3-5 16,4 0 12-16,-1 0-8 15,3-10 0-15,2-7-2 16,0-1-2-16,2-3 0 16,0-4 5-16,2 2-18 15,-1-1 13-15,-2-1-3 16,-1 1-16-16,-5 2 23 16,-1 3-4-16,-6 0 0 15,-1 3 15-15,-3 5-13 0,-2-1 8 16,0 3-5-16,0 1 18 15,0 4-23-15,-9-2-4 16,-5 4 2-16,1 2-2 16,-5 0-8-16,1 0 12 15,1 12 0-15,-2 8-17 16,5 6 12-16,4 3 4 16,5 6-4-16,4 1 10 15,0 0 2-15,0-2-7 16,17-8 6-16,3-6 1 15,5-8-5-15,-2-7-2 16,2-5 34-16,0 0-28 0,-2-22-6 16,-5-5-40-1,-7-4-71-15,-5-1-86 0,-6-2-321 16</inkml:trace>
  <inkml:trace contextRef="#ctx0" brushRef="#br0" timeOffset="-372.77">7291 5041 621 0,'0'0'175'0,"0"0"-74"0,0 0-19 16,0 0 9-1,0 0-52-15,0 0-27 0,96-68-3 16,-27 45-9-16,2 10-11 15,-4 1-103-15,-9 0-173 16,-11 2-293-16</inkml:trace>
  <inkml:trace contextRef="#ctx0" brushRef="#br0" timeOffset="4150.35">8666 5092 404 0,'0'0'251'16,"0"0"-113"-16,0 0 22 15,0 0-97-15,0 0 30 16,0 0-5-16,0-95-41 16,0 86 7-16,0 2-7 15,0 7-32-15,0-2 26 16,0 2-41-16,0 0 0 0,0 0-6 16,0 0 0-16,0 0 2 15,0 14 1-15,0 18-5 16,5 12-7-16,6 6 15 15,0 1 0-15,1-10-6 16,-4-7 10-16,1-9-4 16,-2-11 0-16,-5-7 7 15,1-2-7-15,-3-5 0 16,0 0 0-16,2 0 1 16,4-21-1-16,3-14 0 15,5-9-20-15,-3-5-9 16,-1 3 18-16,-4 4-3 15,-2 6 14-15,0 8-7 16,-4 8 15-16,2 7-8 16,1 6 0-16,-3 5 4 0,0 2-6 15,2 0 2-15,-2 0-13 16,6 4 11-16,2 14-23 16,5 6 25-16,3 2 0 15,3 0 4-15,8-2-8 16,4-4 4-16,3-6 0 15,3-4-4-15,4-4-28 16,-3-6-28-16,-3 0-27 16,-4 0 20-16,-4-4 66 15,-4-10-23-15,-4-4 24 16,-5 2-7-16,-5 6 24 16,-5 0-9-16,-2 6 36 15,1 1-27-15,-3 3 12 16,0 0-29-16,5 0-19 0,-3 11 12 15,2 7-4-15,0-1 11 16,-1-5 0-16,-1-1 3 16,-2-5-1-16,0 0 1 15,0-6-3-15,0 2 2 16,2-2 7-16,-2 0-9 16,0 0 0-16,0 0 6 15,0 0-2-15,0 0 5 16,0 0-9-16,0 0 28 15,0 0-24-15,0-18 11 16,0-4-15-16,0-1 7 16,0-4-10-16,0 8 6 0,0-2-3 15,0 7 34-15,-7 2-29 16,1 4 25 0,-1 4-30-16,0 4 14 0,-4 0-29 15,-2 0 10-15,-7 8 5 16,-3 18-1-16,1 2-18 15,2 6 18-15,-2 1 1 16,7 2 0-16,-1 0-13 16,5-4 4-16,3-3-18 15,4-5 10-15,4-8-27 16,0-6 3-16,0-11-15 0,4 0-2 16,21-18 58-16,2-17 0 15,2-5-22-15,-4 1-6 16,-10 10-2-16,-1 7 30 15,-6 8 0-15,-1 8 6 16,0 6-8-16,2 0 2 16,2 0-5-16,0 2 2 15,0 18 6-15,-2 4 12 16,0 6-8-16,-2-1-7 16,-1-5 22-16,1-8-19 15,1-5-3-15,2-4 0 16,-1-4 3-16,2-3-3 15,2 0 34-15,5 0-20 16,0-21 26-16,0-9-39 16,-1-9-1-16,0-3 0 0,-2-8-10 15,-4-2 10-15,-2 2 0 16,0-4 10-16,0 7 2 16,-2 6-9-16,-1 6 5 15,-1 9 20-15,1 8-13 16,-2 8 31-16,-1 4-14 15,0 4-25-15,-3 2 25 16,0 0-32-16,0 0 0 16,0 0-3-16,0 0-20 15,0 0 21-15,0 7-1 16,0 6 3-16,-6 8-3 16,0 4 3-16,-3 6 0 15,-2 5 0-15,2 4 2 16,-2 4-2-16,0 2 0 0,-1 3 3 15,4-2-1-15,1-1 0 16,3-3-2-16,4-4 0 16,0-8 8-16,0-7-8 15,7-6 0-15,5-9 7 16,7-7-17-16,0-2 10 16,2 0 0-16,-1-19-1 15,1-10-5-15,0-7 3 16,1-3 3-16,-1-6-8 15,0 1-3-15,-2 0 11 16,-4 4 0-16,-1 8-5 0,-8 6 7 16,1 10-2-16,-3 7 0 15,-4 8 4 1,2 1 1-16,-2 0-5 16,0 0-5-16,0 0 3 0,0 5-34 15,0 19 36-15,0 9 0 16,0 3 3-16,-2-1 0 15,-5 2-3-15,3-3 0 16,2-4 0-16,2-2 4 16,0-5-4-16,0-10 0 15,0-3 6-15,0-7-19 16,2-3-7-16,5 0 20 0,4-4-13 16,-2-13-11-1,0-2-14-15,-3-3-16 0,4-4-12 16,3-6 65-16,5 1-12 15,1-1 13-15,4 2 16 16,-3 7-15-16,-7 10 23 16,-5 7 3-16,-6 6-23 15,-2 0 3-15,0 0-7 16,0 14 0-16,0 11-1 16,0 6 9-16,0-1 0 15,0-2-4-15,0 0 3 16,0-3 11-16,0-2-15 15,0-2 3-15,2-6-6 16,4-4 6-16,-1-6-6 16,1-5 0-16,1 0-1 0,4-1-10 15,5-22 11-15,0-3-6 16,1-2-1-16,-3-2-28 16,-1 2 31-16,-4 2 1 15,-2 6 3-15,-1 4 21 16,-1 4-9-16,-1 5 17 15,0 4 9-15,-1 3-37 16,0 0 9-16,-1 0-10 16,0 3 0-16,2 14 18 15,-2 4-13-15,0 0 11 16,3-1 1-16,1 0-6 16,4-3-9-16,-1-5 7 15,3-5-6-15,-2-3 15 16,3-4-18-16,1 0 0 0,3 0-2 15,1-18-28-15,2-4 14 16,-2-4-4-16,-4 2 19 16,-1 1-13-16,-2-3 14 15,-2 6 0-15,-2-1 2 16,-1 3 10-16,1 1 10 16,-3 3 4-16,-2 5-17 15,1 0 26-15,-3 4-24 16,0 1 14-16,0 2-7 15,0 2-14-15,-9 0-8 16,-4 0-3-16,-1 0 7 0,3 0-3 16,0 0 5-1,2 0-2-15,2 0 0 0,1 0 14 16,-1 0-14 0,0 0 0-16,-2 0 8 0,-2 0-10 15,0 6 2-15,0 3 0 16,-2 10-2-16,-1 5-9 15,3 5 8-15,-3 6 3 16,1 3 0-16,3 5-3 16,2 1 13-16,8-5-10 15,0-1 31-15,2-8-25 16,27-9 7-16,10-10 29 16,5-8-22-16,3-3 26 15,0-3-43-15,-7-20 6 0,-2-8-7 16,-5-3 8-16,-6 0-20 15,-2 2-8-15,-6 0-49 16,2 4 22-16,1 6-127 16,4 3-53-16,1 4-242 15</inkml:trace>
  <inkml:trace contextRef="#ctx0" brushRef="#br0" timeOffset="5123.8">10854 4930 325 0,'0'0'323'0,"0"0"-184"0,0 0-53 16,0 0-25-16,0 0 21 16,0 0-19-16,0 0 11 15,21-99-10-15,-21 99-50 16,0 0 13-16,0 0-27 15,0 0 5-15,-13 19-14 16,-3 8 11-16,3 7-2 16,-1 2 0-16,4 2 1 15,3-3-3-15,5-4 2 16,2-4 0-16,0-8-2 16,0-5 6-16,6-6-4 15,11-8 0-15,4 0 13 16,2-10-13-16,-1-18 0 0,-7-4-24 15,-5-4 10-15,-10 2-66 16,0-4 26-16,-5 1 35 16,-10 5 19-16,1 6 11 15,3 11 38-15,4 8-3 16,3 7 21-16,0 0-67 16,-2 2 0-16,0 18-3 15,2 5-13-15,4 0 16 16,0 4 0-16,0-5 5 15,16-2-5-15,10-5 1 16,5-5-1-16,3-5 0 0,2-7-6 16,-5 0 5-1,-2-19-15-15,-8-10 15 0,0-7-10 16,-7 2 22-16,-4-2-10 16,-1 2 26-16,1 2-24 15,-4 3 36-15,-2 5-24 16,3 10-12-16,-5 4 20 15,-2 6-15-15,2 4-8 16,-2 0 0-16,0 0-24 16,0 18 20-16,0 21 0 15,0 14 4-15,0 17 3 16,0 11 1-16,-11 7-4 0,1 4 0 16,-2-4 8-16,3 5-12 15,3-5 4-15,4-2 0 16,2-7 13-16,0-15-7 15,0-17-6-15,0-15 0 16,10-13 14-16,1-13-14 16,5-6 12-16,-1 0 4 15,4-18 38-15,-2-10-48 16,-3-9-4-16,-3-2-2 16,-4-5 3-16,-3-2-13 15,-4-3 10-15,0 3-13 16,0-1 1-16,-18 3-24 15,-9 5 24-15,-4 5 9 16,-4 5-9-16,1 9 10 16,7 7 2-16,11 3 0 0,12 3 14 15,4-5-10-15,7-2 22 16,23-6-26-16,5-6 16 16,5 3-18-16,-5 0 2 15,-4 1 0-15,-6 4 0 16,-9 2 0-16,-7 8-28 15,-9-1-12-15,0 6-117 16,-27-2-212-16</inkml:trace>
  <inkml:trace contextRef="#ctx0" brushRef="#br0" timeOffset="6567.97">11849 4788 107 0,'0'0'23'16,"0"0"31"-16,0 0-19 16,0 0 18-16,0 0-17 15,0 0-7-15,25 62 14 16,-25-62 20-16,0 0 5 16,0 0 40-16,0 0-28 15,0 0-17-15,0 0-6 16,0 0-4-16,0-1-18 15,0-12-35-15,0 0 0 16,0 0 28-16,-6-5-25 0,1 1 16 16,-1 0 16-16,-2 2-16 15,4 8 40-15,0 1-32 16,-1 6-9-16,3 0 1 16,-4 0-19-16,-6 0-19 15,-1 13 14-15,-3 8-19 16,-1 7 16-16,-2 6 8 15,4 7 0-15,4 3-17 16,4-6 17-16,7-6-4 16,0-10 1-16,0-8-10 15,0-6 6-15,0-8 7 16,0 0 0-16,0 0 8 16,13-12-3-16,7-16 9 15,5-7-14-15,0 3 10 16,-6 6-20-16,0 6 10 0,-13 11-21 15,-2 2 14-15,-4 7-13 16,2 0 4-16,2 2-21 16,-4 19 18-16,2 3 17 15,2 3 2-15,-2 0 0 16,3-3 6-16,-1-5-2 16,-2-2-4-16,2-9 0 15,-1-4 6-15,2-4-3 16,-1 0 4-16,5-9 11 15,-1-14 5-15,6-5-14 16,1-4-9-16,6-1 0 0,-1 1 3 16,4 5-6-1,1 5 3-15,-3 6 0 0,-7 5-8 16,-5 7 16-16,-4 4-8 16,-1 0 0-16,-1 4 1 15,0 19 9-15,-2 4 5 16,4 6-12-16,-4-1 20 15,-2-1-13-15,0 0-10 16,0-7 0-16,0-6 8 16,0-8-3-16,0-6-5 15,0-2 0-15,0-2 25 16,0 0-22-16,2-8 24 0,5-16-27 16,3-4 3-1,4-1-13-15,1 0 1 0,6-2-26 16,-1 4 33-16,0 3-38 15,-2 3 40-15,-5 7-2 16,-1 6 6-16,-6 4-7 16,0 4 3-16,-1 0-4 15,-1 0-3-15,4 0-7 16,-2 16 14-16,3 5 11 16,1 3-9-16,2 5 27 15,-1 1-29-15,-1 3 3 16,0-8 19-16,-1-4-12 15,-3-9-8-15,4-7 4 16,-1-5-5-16,9 0 53 16,4-7-18-16,9-21-27 0,5-5-3 15,0-3-6-15,-5 3-30 16,-4 1-52-16,-10 6-50 16,-8 1-115-16,-9 8-320 15</inkml:trace>
  <inkml:trace contextRef="#ctx0" brushRef="#br0" timeOffset="9180.99">13182 4666 10 0,'0'0'277'0,"0"0"-136"16,0 0-24-16,0 0-29 15,0 0-49-15,0 0 4 16,3-4-43-16,-3 4 0 16,2 0 7-16,-2 0-1 15,0 6 28-15,0-3-3 16,0 4-21-16,0-5 26 15,0-2-34-15,0 0 4 16,0 0 62-16,0 0-23 16,0 0 29-16,0 0-18 0,0 0-38 15,0-12-5-15,0 0-13 16,0 2 0-16,-5-2-1 16,1 0 8-16,0-2-7 15,0 2 11-15,-3 0-9 16,2 6 33-16,0 0-35 15,-1 4 0-15,4 2-6 16,2 0 6-16,-2 0-3 16,-1 0-7-16,-3 0 9 15,-4 0-15-15,2 12 16 0,-1 2 0 16,0 3-11 0,0 4 17-16,2 1-6 0,1-2 0 15,4 0-10-15,0-2-1 16,2-2-2-16,0-4 9 15,0 0-10-15,0-2 10 16,0-4 4-16,0 2 0 16,0-4-32-16,0-4 16 15,0 0-41-15,2 0 57 16,11-12-7-16,1-12 17 16,-1-2-10-16,-5 6 2 15,2 2 2-15,-4 7 22 16,1 2-26-16,-5 6 0 15,0 3-11-15,2 0 3 16,1 0 0-16,0 12 5 0,-1 8 3 16,3 1 28-1,-3 1-27-15,3-2-1 0,2 1 31 16,-2-5-29-16,-1-5 9 16,-2-3-11-16,3-8 8 15,3 0 19-15,2-3-10 16,11-24 9-16,6-4-15 15,4-6-5-15,5 1-6 16,-2 2 0-16,2 0 5 16,-4 4-18-16,-3 7 13 15,-2 6 0-15,-5 8-11 16,-4 8 6-16,-4 1 3 0,-5 0-7 16,-5 15 9-1,-4 9 7-15,-2 2-6 0,0 1 1 16,0-1 11-16,-10-1-4 15,-9-4-9-15,2-5 0 16,-3-4 8-16,2-3 9 16,4-6-17-16,4-3 0 15,3 0 39-15,4-2-28 16,1-14 15-16,2-4-10 16,0 4-14-16,0 2 33 15,5 2-32-15,2 6 3 16,-3 5 18-16,-2-2-18 15,0 3-1-15,5 0-5 16,2 0 2-16,0 6-17 16,2 8 15-16,-2 0 0 0,2 2-7 15,-4-3 17-15,-3-6-10 16,0-2 0-16,4-5 6 16,-2 0-1-16,7 0 1 15,5-7-6-15,5-12 1 16,6-8 1-16,0-5-4 15,2 0-10-15,-2-1 8 16,-5 5-12-16,1 6 16 16,-3 7 0-16,-5 2-5 15,2 9 5-15,-1 4-7 16,-5 0 6-16,-4 4-5 16,-2 16-3-16,-7 7 9 15,0 3 0-15,0 0-4 16,-12-1 10-16,-3-4-6 0,-3-4 0 15,3-6 4-15,-3-5 3 16,1-3-4-16,5-7-3 16,1 0 12-16,1 0-3 15,4 0 4-15,-1-11-3 16,3-3-2-16,2 2 6 16,2-2-7-16,0 7-7 15,-2 0 20-15,2 5-13 16,0 2 8-16,0 0-10 15,0 0 5-15,0 0-7 16,0 0-3-16,0 0-1 16,0 0-8-16,0 12-3 0,4 4 12 15,9 0 0-15,3 0 8 16,3-4-4-16,4-3-4 16,-1-4 0-16,3-5 0 15,2 0 7-15,2 0-11 16,2-5 4-16,0-9-3 15,-2-5-16-15,5-1 19 16,-3-4-6-16,-2 0 3 16,0 0-12-16,-7 2 15 15,-4 2 0-15,-5 4 0 16,-6 2-1-16,-3 5 1 0,-1 4 0 16,-3 3-2-1,0 0 11-15,0-1-9 0,0 3 0 16,0-2 7-16,0 1-17 15,-3-2 10-15,-6 2 0 16,0-2-4-16,-4 3 0 16,-1 0 4-16,-1 0 0 15,-1 0 6-15,1 0-18 16,-3 0 12-16,3 8 0 16,-1 6-1-16,1 4-4 15,3 1 2-15,5 3 3 16,5 4 0-16,2 0-5 15,0 0 5-15,7 0 0 16,15-4 0-16,3-4 8 16,2-8-8-16,2-10 0 0,2 0 8 15,7-12 8-15,4-18-16 16,1-7 0-16,-1-7-2 16,-7 5 3-16,-6-3-2 15,-4 3 1-15,-10 4 0 16,-1 1-8-16,-6 1 8 15,-1 5 0-15,0 8-4 16,-2 5 15-16,-3 4-11 16,-2 5 4-16,0 6-2 15,0 0 24-15,0 0-26 16,0 0 0-16,0 0-5 16,0 0-12-16,-7 12 17 15,-7 5 0-15,6 2 2 0,-1 5-5 16,4 3 3-16,1 5 0 15,4-1-5-15,-3 1 11 16,3 3-6-16,0-3 0 16,0-2 3-16,0-2-3 15,0-6 0-15,0-8 0 16,0-4-1-16,0-6 5 16,0-1-6-16,9-3 2 15,14 0 0-15,10-3 5 16,6-13-5-16,2-6-6 15,-3 2 1-15,-7 2-35 16,-12 4 31-16,-11 2-16 0,-8 3-31 16,0 4 22-16,-8 3-66 15,-15 2-53-15,-2 0-66 16,-6 0-140 0,2 0-43-16</inkml:trace>
  <inkml:trace contextRef="#ctx0" brushRef="#br0" timeOffset="9332.9">14438 4539 92 0,'0'0'472'16,"0"0"-155"-16,0 0-160 16,0 0-10-16,0 0-101 15,0 0-31-15,71-65-8 16,-33 58 0-16,-1 6-8 0,4-2 1 16,-3 1-73-16,-1 0-79 15,-7-6-166-15</inkml:trace>
  <inkml:trace contextRef="#ctx0" brushRef="#br0" timeOffset="9728.67">14790 4150 49 0,'0'0'657'16,"0"0"-426"-16,0 0-66 0,0 0-17 15,0 0-113-15,0 0-12 16,-44-19-23-16,52 37 0 16,19 13-4-16,11 10 10 15,3 8-5-15,-4 2 7 16,-3 7 1-16,-14 4 9 15,-14 6 4-15,-6 1-9 16,-11-5 47-16,-21-3-45 16,-5-8 7-16,-1-2-8 15,7-8 0-15,2-4-14 16,4-10 0-16,10-8 4 16,6-10-19-16,4-4-10 0,5-7-25 15,0 0 13 1,9-20-57-16,11-13-243 0,3-3-615 15</inkml:trace>
  <inkml:trace contextRef="#ctx0" brushRef="#br0" timeOffset="33500.47">24353 3427 66 0,'-9'5'68'16,"1"2"-18"-16,3 1 28 16,-2-2-4-16,2-3-27 15,3 3 5-15,0-5-3 16,2-1-15-16,0 0 72 16,0 0 1-16,0 0 20 15,0-16-39-15,0-1-75 16,7-4-11-16,4 3 22 15,0 4-19-15,2 0-10 16,-1 3-2-16,1 8-18 16,1 1 18-16,1 2 1 15,3 0 6-15,1 0-1 0,6 5 10 16,4 6-17-16,0-5 15 16,-2-1-7-16,-6 2 21 15,-6-1-15-15,-9-2-6 16,-1-4 0-16,-2 0 7 15,-1 0 0-15,0 0-6 16,0 0-1-16,0-10 0 16,-2-2-5-16,0-2 5 15,0 0 0-15,0 1 8 16,0 6-9-16,4-1 1 16,-1 1 0-16,-1 2 12 0,2 0-12 15,-2 1 11-15,0 0-11 16,4 0 5-16,-4 2 5 15,-2 0-10-15,0 2 0 16,0 0 2-16,0 0-2 16,0 0-3-16,0 0-32 15,0 0 3-15,0 4 30 16,-8 17 2-16,-2 8 0 16,-3 8 11-16,-1 2-5 15,-1 7-4-15,3 5 5 16,-3-1-6-16,-3 2 24 15,-2-2-24-15,-5-3 0 16,3-6 25-16,-3-3-23 0,0-3 3 16,6-9-6-16,-1-4 4 15,5-8 3-15,1-7-7 16,3 0-9-16,7-5 2 16,-1-2 6-16,2 0 1 15,3 0 3-15,0-16 4 16,0-6 1-16,0-7 5 15,3 3 17-15,8-1 42 16,2 5-41-16,1 5 12 16,-3 8-37-16,-3 3-1 15,0 3-10-15,-4 3 5 16,0 0 0-16,1 0-3 16,-1 0-5-16,0 6 8 15,4 9 0-15,-4 2 0 16,0 4-1-16,3-5 1 0,-1 4 0 15,4-2-4-15,-1-2 10 16,4-3-6-16,3-2 0 16,1-5 8-16,1-2-8 15,2-4 0-15,0 0 0 16,-2 0-3-16,3-9 9 16,0-6-6-16,4-5 0 15,2-3 2-15,0 2-20 16,-1-5 18-16,1-1 0 15,-5 4-8-15,-4 2 9 16,-5 3-1-16,-3 7 0 16,-6 0 5-16,-2 2-18 0,-2 4 13 15,0-2-10-15,0 0 7 16,0 1-17 0,0-1 17-16,0 1 3 0,0-2 14 15,-4-1 6-15,-3 1-12 16,2 2-8-16,-1 2 0 15,1-2 3-15,-1 2-12 16,-3 3 8-16,2 1-10 16,-2 0 1-16,3 0-2 15,-1 0 12-15,-2 0-6 0,0 9-5 16,0 8 9 0,-5 3 2-16,4 3 0 15,-1 5-8-15,-1 5 8 16,3 2 0-16,-1 1-3 0,2 2 9 15,4-3-6-15,2-7 0 16,2-1 2-16,0-10-3 16,0-5 1-16,0-8-16 15,10-4-11-15,9 0 27 16,1-4 20-16,2-11-4 16,-2-8-13-16,0 0-6 15,0 0 3-15,2-1-34 16,-1 1 31-16,-2 5-26 15,4 5 29-15,-5 3-1 16,-1 5-1-16,-3 5-7 0,-5 0-4 16,-1 0 0-1,-2 19 13-15,-2 3-2 0,-4 4 2 16,0 2 24-16,0-4-14 16,0-1 10-16,0-3-18 15,0-5 4-15,0-5-6 16,0-6 4-16,0-1-9 15,0-3-13-15,0 0 18 16,0 0 33-16,7-17-33 16,5-7-13-16,7-2-7 15,1-2-3-15,2-1 15 16,2 4-19-16,-1 0 23 16,2 7-9-16,-6 7 6 15,-3 3 0-15,-1 5 3 16,-5 3-24-16,-2 0 28 0,-1 0 6 15,-3 0 5-15,2 8 3 16,-4 13-11-16,-2 7 7 16,0 4 30-16,2 0-40 15,-2-2 17-15,0-6-7 16,2-8-2-16,2-6 33 16,-2-8-29-16,5-2 28 15,5 0 5-15,5 0-17 16,10-12 21-16,4-8-40 15,2-6-9-15,1-3-21 16,-3 0-157-16,-4-1-203 16</inkml:trace>
  <inkml:trace contextRef="#ctx0" brushRef="#br0" timeOffset="34880.74">25608 3784 156 0,'0'0'79'16,"0"0"9"-16,0 0 17 16,0 0-33-16,0 0 10 0,0 0-41 15,5 0 27 1,-5 0-21-16,0 0-28 0,0 0 31 15,0 0-40-15,0 0-1 16,0 0 13-16,0 0 3 16,0 0 39-16,0 0 5 15,0-2-6-15,0-10-24 16,0-1-39-16,-7 2 0 16,-2-1-6-16,-2-1 2 15,-3 4 4-15,-1 0 0 16,-1 4 7-16,1 3-22 15,1-1 22-15,3 3-7 16,0 0 0-16,-1 0-15 16,-1 13 13-16,-5 6-1 0,1 5 3 15,-3 2-3-15,-3 6 3 16,4 3 0-16,5-3-2 16,7 0-17-16,7-8 19 15,0-6-1-15,11-8 0 16,14-10-10-1,2 0-14-15,6-16 25 0,0-20 0 16,-2-10 10-16,-4-9-10 16,-4-4 1-16,-8-6 1 15,-5-1 35-15,-2 2-25 16,-3 6 8-16,1 10 12 16,1 12-13-16,0 9 25 15,-3 14-3-15,-4 3-24 16,0 6 34-16,0 4-44 15,0 0-5-15,0 0-2 0,2 0-26 16,-2 0 20-16,0 0-11 16,0 16 17-16,0 9-3 15,0 9 3-15,0 7 0 16,0 9 0-16,-4 4 8 16,-5 2-11-16,2 2 3 15,1-1 0-15,-3-3 3 16,5-6-2-16,-1-8-2 15,5-7-12-15,0-10-34 16,0-7 12-16,7-9-3 16,8-7-21-16,7 0 43 0,3-21-4 15,2-9 20 1,0-4 0-16,-3-2 6 16,-2 0-7-16,-1 1 1 0,-6 7 0 15,-1 6 16-15,-4 6-10 16,-1 6-1-16,-4 4 9 15,0 6-5-15,-5 0 6 16,0 0-15-16,0 3-11 16,0 14 0-16,0 9 18 15,0 2-7-15,-3 3 0 16,3-4 10-16,0 2-12 16,0-9 2-16,0-5 0 0,0-4 7 15,0-7-7-15,0-4-4 16,9 0-7-16,0 0-23 15,7-8 33-15,5-13-21 16,4-4-7-16,-2-1 11 16,-1-2-12-16,-2 2 30 15,0 3 3-15,-2 10 0 16,-7 3 33 0,0 7-12-16,-6 3-22 0,-1 0-2 15,1 9 0-15,1 13 0 16,-2 4 1-16,-1 1 11 15,-1-1-12-15,-2-1 0 16,0-6 3-16,0-2 0 16,0-7-2-16,0-3-1 15,0-7 0-15,0 0 4 0,0 0-4 16,5 0 0-16,2-13-4 16,3-8 2-16,4-6-35 15,6-5 29-15,2-4 6 16,1-1-5-16,0 6 7 15,-2 7 18-15,-1 6 10 16,-7 7 30-16,-3 7-41 16,-2 4 11-16,-1 0-21 15,-1 2-2-15,4 18 19 16,-1 6 2-16,-1 5-17 16,4-3 13-16,-3-1-15 0,-1-4-7 15,-1-4 0 1,0-2 10-16,4-9-22 15,2-6-19-15,5-2-61 0,7 0 13 16,2-20-142-16,2-6-210 16</inkml:trace>
  <inkml:trace contextRef="#ctx0" brushRef="#br0" timeOffset="35437.74">26560 3689 97 0,'0'0'464'16,"0"0"-223"-16,0 0-76 15,0 0-67-15,0 0-53 16,0 0 3-16,35-76-39 15,-35 70-3-15,-4 3-6 16,-12 3-37-16,-1 0 26 16,-1 0 6-16,2 5-12 0,0 13 15 15,1 10-13 1,3 5 15-16,4 0-15 0,4-2 15 16,4-5-14-16,0-12-46 15,0-8-23-15,8-6 56 16,8 0 27-16,2-23 8 15,-5-3 12-15,5-3-9 16,-4 2 0-16,-1 4 42 16,-2 3-2-16,-2 9 29 15,-5 3-37-15,-2 6-25 16,-2 2-18-16,3 0-9 16,-1 21-19-16,0 14 26 0,-2 14 2 15,0 13 30-15,0 5-30 16,0 12 0-16,-7 2 2 15,-1-1 6-15,1-3-8 16,2-10 0-16,5-9 6 16,-2-12-2-16,2-9-4 15,0-16 0-15,0-7 2 16,-2-5 7-16,-3-7-9 16,1-2 14-16,-5 0 9 15,-7 0 61-15,-1-18-48 16,-8-12-17-16,-1-9 40 15,5-9-52-15,8-4 21 16,5-8-1-16,8-5-19 16,0 0 17-16,0-2-25 0,19 5-23 15,10-3 21-15,9 2-69 16,2-6-3-16,-4-3-128 16,-7 0-389-16</inkml:trace>
  <inkml:trace contextRef="#ctx0" brushRef="#br0" timeOffset="35580.65">26342 3310 893 0,'0'0'0'15,"0"0"-7"-15,0 0-736 16</inkml:trace>
  <inkml:trace contextRef="#ctx0" brushRef="#br0" timeOffset="37648.78">27717 3566 206 0,'0'0'262'0,"0"0"-110"16,0 0-81-16,0 0-56 15,0 0-13-15,0 0-2 16,0 1 0-16,2 13 0 16,-2-3 0-16,2 4 33 15,0-4-5-15,0 2-23 16,1-5 24-16,-3-2-19 0,3-3-5 16,-3-3 21-16,0 0-25 15,0 0 30 1,0 0 40-16,0-10-44 0,0-13-15 15,0-5-12-15,0 1 5 16,0 1-6-16,0-1 7 16,-6 5-6-16,2 4 31 15,2 2 5-15,0 6 9 16,0 4-2-16,-1 1-31 16,-1 5 7-16,2 0-19 15,-5 0-6-15,-6 0-4 16,0 2 2-16,-8 15 3 15,3 5 5-15,1 4 0 16,-1 8-7-16,0 4 7 16,-2 5 0-16,4-2 0 0,3-3 4 15,2-5-11-15,6-11-3 16,3-9-44-16,2-5 30 16,0-8-34-16,0 0 22 15,11-10 35-15,11-17 1 16,5-4-4-16,-2-1-28 15,-1-2-7-15,-1 2 2 16,-4-2 1-16,2 6-6 16,-5 6 27-16,-6 10 6 15,-3 7 9-15,-5 5 3 16,-2 0-3-16,2 13 0 16,-2 11 20-16,0 2 4 0,0 3 4 15,0-4-17-15,0-4 13 16,5-6-13-16,2-5-9 15,-1-6 9-15,3-1 0 16,0-3 64-16,5 0-13 16,1-8-47-16,3-19 13 15,5-4-28-15,-2-2-8 16,0 1 6-16,1 6-14 16,-2 1 16-16,0 8-1 15,5-1-15-15,-5 6 13 16,-1 3 3-16,-3 7-4 15,-3 2-6-15,-3 0-5 16,-6 5-14-16,-4 11-39 16,0 1-68-16,0 3-67 15,0-8-189-15</inkml:trace>
  <inkml:trace contextRef="#ctx0" brushRef="#br0" timeOffset="38459.02">28223 3427 486 0,'0'0'154'16,"0"0"-154"-16,0 0-9 0,0 0-3 16,0 0 8-1,0 0-1-15,25 0 7 0,-23 0-2 16,-2 5 48-1,0 2-31-15,0-1 46 0,0 0-8 16,0-4-43-16,0-2 26 16,0 0-22-16,0 0 2 15,0 0 60-15,0 0-17 16,0-12-19-16,0-2-33 16,-2 0-3-16,-6 4 14 15,0-1-15-15,1 8-4 16,-5-2 19-16,2 5-19 15,-3 0-1-15,-3 0 0 16,-7 12-6-16,2 10-1 16,-4 7 7-16,4 3 0 0,6 3-7 15,6 2 7-15,4-3-6 16,5-4 0-16,0-7-13 16,0-8 5-1,12-11-27-15,5-4 32 0,8-4 7 16,2-25 4-16,0-8 8 15,-6 1-9-15,-2 2 7 16,-5 5 5-16,-4 6-2 16,-3 5-2-16,-3 6 35 15,-2 4-19-15,1 4 16 16,-3 4-24-16,0 0-12 16,0 0-10-16,0 7-15 0,0 26 20 15,0 17-4-15,0 14 14 16,0 12-10-16,-11 6 0 15,0 5 9-15,1 0 0 16,0 0-9-16,-1 1 0 16,-3-1 29-16,1-9-28 15,-3-6 14-15,3-10-3 16,1-11-8-16,1-15 12 16,3-10-16-16,1-13 0 15,0-6 28-15,0-7-20 16,3 0 29-16,-7 0 15 15,-3-7-20-15,-1-14 15 16,-3-14-35-16,5-6 6 0,-1-12 30 16,8-10-45-16,6-7 5 15,0-7-8-15,4-4 2 16,21 1-12-16,8 4-27 16,7 4-29-16,7 6-1 15,5 0-149-15,-4 6-236 16</inkml:trace>
  <inkml:trace contextRef="#ctx0" brushRef="#br0" timeOffset="40364.16">28582 3505 124 0,'0'0'266'16,"0"0"-236"-16,0 0-27 0,0 0 46 15,0 0-9-15,0 0 10 16,-7 15 47-16,7-15-65 16,0 0 2-16,0 1-20 15,0 1-9-15,0 0 6 16,0 0-7-16,0-2 1 16,0 0 26-16,0 0-8 15,0 0 26-15,0 0 20 16,0-2-3-16,0-14-15 15,-5-5-51-15,3 1 2 0,-2 3 45 16,0 1-39 0,-1 4 32-16,1 6 1 15,1 2-12-15,1 4 17 0,-5 0-46 16,1 0 0-16,-5 0-11 16,-3 1 2-16,1 15 8 15,-3 3 0-15,3 0 1 16,1 8-7-16,-1 3 7 15,3 4 0-15,-4 4-8 16,5-2 16-16,5-3-9 16,2-10 1-16,2-6-10 15,0-10 2-15,0-3-21 16,0-4-7-16,0 0 30 16,6 0 12-16,9-18 8 0,6-10-9 15,1-2 0-15,-3-2 0 16,2 0-5-16,-3 6 0 15,-3 6 11-15,-3 6-3 16,-6 8-8-16,1 4 0 16,-5 2-2-16,0 0-8 15,-2 4-3-15,0 17 1 16,0 4 0-16,0 5 20 16,0 2-8-16,0-3 0 15,0-8 2-15,0-4 0 16,0-7 1-16,5-5-3 15,-1-2 15-15,3-3-8 16,2 0 0-16,4-8-7 16,1-14 7-16,1-4-15 15,1 0 5-15,-1-1-13 0,1 1 13 16,7 1-24-16,-2 4 25 16,4 3-5-16,-2 2 7 15,-8 8 2-15,-4 4 1 16,-2 4-3-16,-7 0 0 15,0 14 2-15,1 13-2 16,-3 4 17-16,2 3-15 16,0-2 15-16,0-4-16 15,1-6-1-15,-3-5 0 16,2-8 7-16,-2-4-7 0,0-4 0 16,0-1 2-1,0 0 7-15,5 0-3 16,5-6-1-16,2-14-5 0,5-5-30 15,2-2 17-15,-2 3-10 16,-1 2-2-16,-1 4 15 16,6 7 6-16,1-4 4 15,-3 7-4-15,0 2 5 16,-6 6-4-16,-4 0 3 16,-2 0-2-16,-3 12-7 15,-2 10 16-15,-2 4-7 16,0 1 3-16,0-2 8 15,0-6-11-15,0-5 0 0,0-6 3 16,0-5 0 0,0 1-3-16,0-4 0 15,0 0-2-15,5-4 9 0,4-19-16 16,4-10-6-16,3 1 15 16,-1 0-10-1,1 4 11-15,-5 5-1 0,0 9 13 16,-1 5-9-16,-6 5 28 15,0 4-5-15,3 0-26 16,3 0 7-16,4 18 1 16,-1 6 0-16,1 5 22 15,-3 6-31-15,-2-4 16 16,0-2-16-16,-4-8 9 16,-1-6-4-16,0-7 0 0,-2-4-5 15,5-4 0-15,5 0 12 16,5-1-12-16,8-24 0 15,6-5 2-15,2-4-17 16,4-2 2 0,-4 7 13-16,-6 6-4 0,-8 9-1 15,-7 5 4-15,-6 9 1 16,-1 0-9-16,-5 0-2 16,2 9-6-16,-2 8 17 15,0 3-6-15,0 1-1 16,-7-5 2-16,-4-6 0 15,0-6 1-15,0-4-2 16,-3 0 12-16,5 0 5 16,3 0 24-16,0-2-2 15,6-1 15-15,0-2-14 0,0 5-11 16,0 0 16-16,0 0-38 16,0 0-1-16,0 0 0 15,0 5-20-15,0 14 20 16,8 3 0-16,3 2 1 15,7-3 1-15,-1-6-2 16,2-5 0-16,1-8-1 16,-3-2-4-16,4 0-2 15,-4-13 7-15,1-17 0 16,0-5-3-16,-2-7 4 0,0-4-1 16,-3 2 0-1,-5-2-1-15,2 1 1 16,-6 2 0-16,0 0 2 15,3 5-4-15,-3 7 3 0,4 4-1 16,-4 11 2-16,-2 7 12 16,-2 6-11-16,0 3-3 15,0 0 2-15,0 0-10 16,0 0 8-16,0 0-9 16,0 6 6-16,0 14-9 15,-2 6 11-15,-8 6 1 16,4 3 0-16,2 1-5 15,1 4 7-15,1-3-2 16,2 4 11-16,0-1-1 16,0 2 0-16,0-2-10 0,0-2 4 15,0-5 4-15,7-10-6 16,-1-9-2-16,4-8 0 16,1-6 8-16,7 0-8 15,3-7 0-15,6-22-25 16,-4-5 12-16,-3-4-133 15,-9-4-165-15,-7-2-545 16</inkml:trace>
  <inkml:trace contextRef="#ctx0" brushRef="#br0" timeOffset="40542.58">29687 3395 672 0,'0'0'291'0,"0"0"-152"0,0 0-24 15,0 0-100-15,0 0-3 16,0 0-22-16,175-67 10 16,-149 55-86-16,-13 1-45 15,-13-3-118-15,0-7-462 16</inkml:trace>
  <inkml:trace contextRef="#ctx0" brushRef="#br0" timeOffset="40697.64">29160 3185 952 0,'0'0'258'0,"0"0"-227"0,0 0-25 16,0 0 3-16,0 0-18 16,0 0-154-16,-19-5-394 15</inkml:trace>
  <inkml:trace contextRef="#ctx0" brushRef="#br0" timeOffset="41998.37">30670 3467 25 0,'0'0'176'16,"0"0"-97"-16,0 0 38 15,0 0-1-15,0 0 42 0,0 0-84 16,0 0-4 0,79-104-18-16,-71 78-52 0,-1-1 0 15,0 4 26 1,-3-1-26-16,-1 3 36 0,-3 1-7 16,0 3-14-16,0 3 23 15,0 1-23-15,0 9 2 16,0 1 14-16,0 3-28 15,0 0 12-15,0 0-15 16,0 0 3-16,0 0-9 16,0 13-18-16,-3 15 20 15,-5 16-6-15,-2 14 11 16,2 12-1-16,-3 17 0 16,-3 11 0-16,-1 4 8 0,-3 2-7 15,-5-4-1-15,4-8 3 16,-4-13-3-16,7-15-46 15,3-15-43-15,4-21-83 16,4-18-104-16</inkml:trace>
  <inkml:trace contextRef="#ctx0" brushRef="#br0" timeOffset="42280.19">30713 3499 195 0,'0'0'537'0,"0"0"-413"0,0 0-35 16,0 0-2-1,0 0 0-15,0 0-36 0,78-86-29 16,-62 86-20-16,-1 0 2 16,-4 0-4-16,-2 4 0 15,-5 14-2-15,-4 3-3 16,0 8 5-16,0-1 11 15,-6 0-10-15,-14 0 3 16,-2-5-4-16,-1-2-53 16,1-9-74-16,9-12-117 15,9 0-197-15</inkml:trace>
  <inkml:trace contextRef="#ctx0" brushRef="#br0" timeOffset="44108.7">30973 3392 481 0,'0'0'351'16,"0"0"-202"-16,0 0-60 16,0 0-35-16,0 0-8 15,0 0-26-15,74-32-9 16,-56 32-22-16,-2 9 5 16,-1 9 6-16,-3 4-4 15,-6 4-14-15,-2 1 18 16,-4-1 0-16,0-5 1 15,0-1 11-15,0-6-6 16,0-4-6-16,-2-6 6 16,0-4 4-16,2 0 5 0,0 0 17 15,0 0-7-15,0-6 23 16,0-18-48-16,0-6-5 16,18-4-4-16,6 1-24 15,1 3 26-15,-1 2-5 16,1 8 11-16,-2 5-12 15,-4 6 13-15,-1 2-1 16,-7 5-7-16,-2 2-2 16,-4 0 5-16,-3 0-2 15,-2 0-10-15,0 14 4 16,0 3-2-16,0 5 15 16,0 4-6-16,0 1 8 0,2 1-2 15,1-5 0-15,1 0 1 16,5-8 5-16,0-6 4 15,0-3-10 1,2-6 8-16,0 0 0 0,0 0 10 16,2-18-18-16,3-5 6 15,-5-2-12-15,1-3-19 16,-10-2 8-16,-2-1-1 16,0 4 7-16,0 3 11 15,-8 10 21-15,2 6-7 16,2 5 25-16,-1 3-37 15,-1 0-2-15,-1 7-6 16,-2 16-20-16,7 4 14 16,2 0-5-16,0 0-15 0,11-6 30 15,11-6-21-15,7-4 23 16,-2-5 9-16,2-6 0 16,-2 0 0-16,2-13-6 15,0-15 1-15,2-9-6 16,-4 0 2-16,-8-4 0 15,-3 5-11-15,-7 3 17 16,-5 1-6-16,2 7 3 16,-6 9 16-16,2 6 33 15,-2 6-19-15,0 4 0 16,0 0-33-16,0 0 1 0,0 0-2 16,0 14-24-1,-2 18 25-15,-10 9-5 0,-3 4 5 16,-1 7 0-1,0 9 0-15,0 3 3 0,1 8-7 16,4 1 4-16,0 3 0 16,6-4 18-16,3-7-17 15,2-7 16-15,0-12-10 16,0-7 3-16,5-15-5 16,8-8-5-16,0-10 1 15,0-6 34-15,1 0-13 16,-1 0 9-16,-2-14-20 15,-4-8-5-15,-2-4-12 16,-5-6 5-16,0-5-22 16,0-7 13-16,-2-5-6 0,-12-3 16 15,1-2-3 1,-1 7 13-16,3 10-7 0,7 14 2 16,2 11 0-16,2 6 16 15,0 1-10-15,0-2-4 16,19-3-7-16,8-2-5 15,4 0 0-15,0 2 5 16,-4 0 0-16,-7 4-9 16,-11 0 14-16,-2 4-5 15,-2-1 0-15,-3 2 7 16,0 1-12-16,0 0 5 16,1 0 0-16,1 0-14 0,0 0-9 15,3 0 3-15,2 12 1 16,-2 4-15-16,1 0 32 15,-3 4-21-15,2-2 23 16,0-7-13-16,-1-2 13 16,3-9 0-16,9 0 6 15,7-10 10-15,4-15 27 16,4-10-43-16,-2 3 0 16,-4 0 0-16,-3 0 9 15,-4 3-12-15,-6 0 3 16,-3-3 0-16,-5 1 6 15,-1-1 2-15,-5 4-3 16,2 2 34-16,-2 10-34 16,0 4 14-16,0 8-14 15,0 4 0-15,0 0 2 0,0 0-7 16,0 0-5-16,0 0-8 16,0 4-2-16,0 16 15 15,-7 9 0-15,-3 0 0 16,-7 5 1-16,0 5-1 15,-3 2 0-15,-3 6-5 16,4 1 12-16,5 2-9 16,5-4 2-16,9-2 0 15,0-4-9-15,5-9 9 16,15-9 0-16,4-12-9 0,7-10 11 16,5 0-4-16,0-10 0 15,2-19 1-15,-5-5-12 16,-2-6 7-1,-4 1-24-15,-5-2 15 0,-2 4-12 16,-6 4 24-16,-3 1-2 16,-2 3 1-16,0 5-10 15,-3 5 14-15,3 1-5 16,-4 7-5-16,-3 3 2 16,-2 5 6-16,0 3-1 15,0 0-16-15,0 0 17 16,0 0-38-16,-7 0 28 15,-4 11-1-15,-2 8 9 16,-1 7 4-16,1 4 0 16,4 7 0-16,4 0 38 15,5-3-26-15,0-2-10 0,5-6 32 16,17-10-34-16,5-8 47 16,0-8-16-1,-2 0-19-15,-4-18 2 0,0-17-14 16,-15-6-106-16,-6-9-107 15,0-4-625-15</inkml:trace>
  <inkml:trace contextRef="#ctx0" brushRef="#br0" timeOffset="44271.99">31747 3052 1078 0,'0'0'216'0,"0"0"-212"15,0 0-2-15,0 0-2 16,0 0-96-16,0 0-141 16,-4 22-333-16</inkml:trace>
  <inkml:trace contextRef="#ctx0" brushRef="#br0" timeOffset="46775.63">23939 4471 35 0,'0'0'189'0,"0"0"-60"16,0 0-16-16,0 0-6 16,0 0-42-16,0 0-40 15,0 0-17-15,46-18 0 16,-44 18-9-16,-2 0 1 0,0 0-28 15,0 0-46-15,0 0-73 16,0 0 26-16,0 5 64 16,-2 4-56-16,-7 2 10 15</inkml:trace>
  <inkml:trace contextRef="#ctx0" brushRef="#br0" timeOffset="47704.1">23939 4471 258 0,'53'-37'190'0,"-53"37"-25"15,0 0-63-15,0 0-32 16,0 0 33-16,0 0-69 0,-13-18-8 16,-1 18-26-16,-4 4 8 15,-4 19-16-15,1 5 8 16,6 7 0-16,5-3 2 15,4-3-2-15,6-4-12 16,0-4 11-16,0-4 1 16,3-7 12-16,6-2-12 15,-5-6-7-15,3-2 5 16,-1 0 4-16,0-18 15 16,0-14-17-16,-4-4 10 15,0-3-16-15,-2 2 6 16,0 5 0-16,0 6 27 15,0 9-4-15,-4 9 17 16,2 6-12-16,2 2-25 0,0 0-3 16,0 13-26-16,0 6 26 15,0 5-15-15,4-2 17 16,19-6-4-16,8-4 2 16,9-5 0-16,4-7 12 15,3 0-12-15,-3-12-8 16,-3-14 4-16,-5-6-28 15,-3-2 23-15,-8-1 0 16,-6 0 9-16,-5 2-9 16,-5 1 9-16,-5 4 0 15,-2 8 35-15,-2 8-22 0,0 4 39 16,0 8-23-16,0 0-28 16,0 0-1-1,0 0-4-15,0 2-12 0,0 18 9 16,0 6 14-16,0 6 14 15,-9 4-4-15,-1 7-13 16,-6 9 37-16,-2 8-25 16,0 3-11-16,-2 7 21 15,5 3-22-15,1-1 3 16,5 3 0-16,5-4-5 16,2-2 26-16,2-13-28 15,0-12 0-15,0-13-4 16,0-14 4-16,10-9-1 0,2-8 1 15,5 0 22 1,4-25 11-16,-1-10-33 0,-3-9 0 16,-5-6 3-1,-5-7-1-15,-7 4-2 0,0 2 0 16,-2 3-5-16,-23 6-1 16,-4 9-15-16,-7 6 19 15,3 9-6-15,6 8 5 16,5 6 3-16,13 2 0 15,5 2 1-15,4 0 35 16,0 0-23-16,0 0 1 16,0-5 8-16,15 2-15 15,7-6 17-15,9 0-22 16,5-3 3-16,2-2-10 0,0 2-36 16,0-2-64-16,-1-2-124 15,1-4-319-15</inkml:trace>
  <inkml:trace contextRef="#ctx0" brushRef="#br0" timeOffset="51252.35">24766 4441 417 0,'0'0'239'16,"0"0"-159"-16,0 0-25 0,0 0-10 15,0 0 11 1,0 0-1-16,-3 0-55 0,3 0 8 16,0 0-12-16,0 0 4 15,0 0 0-15,0 0 25 16,0 0-25-16,0 0 0 16,0 0 5-16,0 0 3 15,0 0 1-15,0 0 11 16,0 0-2-16,0-2 50 15,0-10-64-15,0 1-2 16,0-2-1-16,0 3 10 16,-2 3-9-16,0 0 8 15,0 5-10-15,-1 2 34 16,3 0-26-16,-2 0-8 0,-5 0-4 16,-1 0-21-16,-3 12 25 15,-5 11 0 1,1 2 5-16,-4 4-6 0,5-2 6 15,1 4-5-15,5-3 19 16,4 2-18-16,4-2 11 16,0-2-12-16,0-6 5 15,17-5-12-15,8-6 7 16,1-9-10-16,6 0 4 16,-1-6-45-16,0-20 18 15,-4-6-13-15,-2-4 8 0,-8-5 37 16,-5 6-15-16,-4 6 16 15,-1 3-11-15,-3 7 23 16,0 6-12-16,4 1 19 16,-2 7-6-16,-2 3 26 15,-1 2-37-15,-3 0 13 16,0 0-15-16,0 0-15 16,0 0 14-16,0 5 1 15,0 9 23-15,0 4 4 16,0 5-24-16,0-1-2 15,0 4-1-15,0 2 9 16,0-5-9-16,0 2 0 16,0-9 4-16,0-6 3 15,0-5-7-15,2-5-32 16,-2 0 26-16,0 0-7 0,2 0 13 16,0 0 0-16,10-12 1 15,7-11-8-15,8-7-13 16,4-1 1-16,3 3 13 15,-7 5-7-15,-5 6 13 16,-9 9 0-16,-3 4 0 16,-6 4-2-16,-2 0 2 15,-2 0-7-15,0 0 0 16,0 6-12-16,2 10 19 16,-2 6 1-16,0 4 5 15,0 5 6-15,0-2-9 16,0 0-3-16,0-1 3 15,5-7 7-15,1-7-10 16,4-5 0-16,3-9 0 16,3 0 7-16,-1 0 32 0,3-6 2 15,-1-10-21-15,-1-2-16 16,-3 0 8-16,3-2-12 16,-1 0 4-16,2-2-4 15,0-1 3-15,-1 2-3 16,-1 0 0-16,-3 4 3 15,-4 4-3-15,-1 3 0 16,-7 4 0-16,0 6 16 16,0-2-14-16,0 2 9 15,0 0-11-15,0 0-22 0,0 0 9 16,-7 4 0 0,-1 10 11-16,3 0-15 0,3 0 16 15,2 1-9-15,0 3 6 16,11 0 7-16,6 0-3 15,-3-4 0-15,-5-3 3 16,-5 0-4-16,-4-5 5 16,0 2-4-16,0-2 36 15,-8 1-21-15,-13 2 35 16,2-1-18-16,3-4-20 16,5-2 19-16,9-2-26 15,2 0 1-15,0 0 15 16,2 0-19-16,15-4-4 0,10-8-15 15,2-2-40 1,0 0 21-16,0 0-111 16,0-2-2-16,-2-3-31 0,-2-3-7 15,-6-2 99-15,-1-3 88 16,-2-4 32-16,-7-1 118 16,0 2-23-16,-7 4-11 15,-2 3-13-15,0 4-29 16,0 6 15-16,0 4-42 15,0 6-21-15,0 3 19 16,0 0-43-16,0 0-2 16,0 0 0-16,0 0-9 15,0 0-3-15,0 0 2 16,2 5 10-16,-2 15-14 0,0 10 25 16,0 6-11-16,0 9 2 15,0 2 6-15,0 2 4 16,0-3-12-16,0-7 0 15,0-6 1-15,0-8 5 16,0-10-6-16,0-7 0 16,-2-6 5-16,-2-2 13 15,-3 0-17-15,-2 0 0 16,-2-10 18-16,0-12-17 16,4 0-2-16,2-2 0 15,5 2 3-15,0 2 38 16,0 2-12-16,12 0-17 15,10 1-1-15,4 3-5 16,1 6-6-16,-2 2 0 16,-3 3 1-16,-4 3-15 0,-2-2 10 15,-8 2 4-15,2 0-11 16,-8 0 14-16,3 0-3 16,-1 0 0-16,0 0 3 15,0 0-4-15,3 0 1 16,-2 0-16-16,2 0 11 15,-1 2-23-15,1 14 21 16,-3 8 2-16,1-1 0 16,2 6-5-16,-1-5 7 15,7-7 3-15,-1-6-8 0,-1-7 17 16,0-4-9 0,2 0 3-16,-4 0 1 0,1 0 19 15,-2-15-23-15,-1-2 0 16,1-5-10-16,0-2-13 15,-6-2 12-15,-2-1 0 16,0 4 11-16,0 2 14 16,0 5-13-16,-7 9 5 15,2 2 28-15,-3 5-27 16,-3 0-8-16,-3 0 1 16,-3 12-2-16,1 4-12 15,3 1 14-15,3 1 0 16,3 0-11-16,7-3 8 0,0 2 3 15,0-3-9-15,0-2 7 16,7-2 0-16,7-4 2 16,5-6 0-16,4 0 22 15,2 0-15-15,1-13 1 16,-3-2-8-16,-4-1 4 16,2 1-3-16,-8 3-1 15,-1 7 0-15,-4-2-6 16,-1 7-1-16,-5 0 5 15,5 0-1-15,0 5-7 16,-1 14-6-16,-2 6 14 16,1 1 2-16,-3-2-2 15,3-4 9-15,-3-4-7 0,1-6 0 16,-1-6 4-16,-2-4 1 16,0 0-5-16,0 0 0 15,4 0 8-15,7-8-8 16,3-10 0-16,1-6-3 15,5 2 3-15,-5 3-5 16,4 2 5-16,-7 7 0 16,0 3-9-16,-3 7 5 15,-3 0 4-15,-1 0-4 16,0 4-7-16,1 17-4 16,-1-1 15-16,-1 4 0 15,-2-1-4-15,0 0 14 16,-2-5-10-16,0-4 0 0,0-6 6 15,0-6-1-15,3-2-2 16,-3 0-3 0,2 0 6-16,5 0 0 0,4-19-12 15,2-2-6-15,3-4-11 16,4-1 21-16,-2 5-33 16,4-2 34-16,1 5-5 15,-4 2 5-15,-1 6 0 16,-5 4 1-16,1 5 0 15,-7 1-4-15,1 0 9 16,0 0-5-16,-2 5 28 16,1 12-19-16,-1 3 21 15,1 3-19-15,2 2-7 16,0-1 8-16,0-6-9 16,0-2-3-16,0-6 0 0,2-1 11 15,5-6-11-15,-1-1 2 16,3-2 5-16,5 0-7 15,-2-5 0 1,0-12 0-16,3-3-2 0,-4-1-2 16,-2 0 1-16,0 1 1 15,-3 2 1-15,-1 1-10 16,-3 3 11-16,-2 2 0 16,-3 2-2-16,1 1 6 15,-2 0-4-15,-3-1 0 16,-2 2 2-16,0 1 13 15,0 0-13-15,0 0-2 16,0 0 0-16,0 3 2 0,-4 3-2 16,-1 1 0-16,0 0 1 15,-1 0-8-15,-1 0 7 16,1 0 0-16,-3 3-4 16,-1 9-10-16,4 4 11 15,-1 4 3-15,5 6-4 16,2 1-12-16,0 1 13 15,0-2 3-15,0-4 0 16,9-6 4-16,7-8-4 16,3-7 11-16,8-1-7 15,2-5 31-15,0-17-33 16,0-9-1-16,-6 2-1 0,-4-3-9 16,-5 0 8-16,-5 4-5 15,-5 2 6-15,-2 6 10 16,0 8-4-16,-2 3-1 15,0 7 17-15,0 2-19 16,0 0-2-16,0 0-1 16,0 0-7-16,0 12-3 15,0 2 11-15,0 0-1 16,0 1 0-16,8-6-22 16,5-1 14-16,5 1-15 0,2-4 4 15,0-1 8 1,0 3 1-16,-7-1-11 0,-2 2 19 15,-6 3-23-15,0 1 22 16,-3 5-2 0,4 1 5-16,-1 0 9 0,3 2-4 15,2-4-3-15,-4-6-2 16,1-2 10-16,-1-8-10 16,2 0 4-16,0 0 7 15,5-2 43-15,6-14-53 16,1-4 3-16,1-5-4 15,0-1 9-15,-1-4-10 16,-5 1 1-16,1 0 0 16,-5 5-1-16,-2 2 2 15,3 4-1-15,-6 4 1 0,-2 6 11 16,-4 4-8 0,0 4-4-16,0 0-2 0,-2 0-2 15,-16 3-30-15,3 11 25 16,6 1 1-16,7 0-30 15,2-1 30-15,0-3-17 16,15 0 25-16,10-2-3 16,2 1 10-16,-8 0-2 15,-1-2 11-15,-5-4-12 16,-7 2 11-16,-2-4-7 16,-4 0-6-16,0 2 36 15,0 4-36-15,-12 2 8 0,-9 3-10 16,-6 3-4-1,-4 0-10-15,-5 2-81 16,2 2-103-16,3-6-230 0</inkml:trace>
  <inkml:trace contextRef="#ctx0" brushRef="#br0" timeOffset="54406.64">29848 2578 142 0,'0'0'300'15,"0"0"-139"-15,0 0-57 16,0 0-40-16,0 0-63 16,0 0 46-16,0 0-20 0,27-60-4 15,-21 56 34 1,-1 0 9-16,-5 4-6 16,0 0 19-16,0 0-27 0,0 0 4 15,0 0-36-15,0 0-13 16,0 0-4-16,0 0-3 15,0 0-13-15,-5 20 9 16,-1 9-3-16,1 4 6 16,3 2 1-16,2-3-5 15,0-4-8-15,0-6-2 16,0-8 2-16,9-6 11 16,-3-4-30-16,4-4 31 0,-4 0 1 15,5-16 11 1,1-14-11-16,3-6-14 0,-1-4-29 15,-1-2-20-15,-5 1 0 16,-5 4 62-16,-3 8 2 16,0 11 2-16,0 7 46 15,0 11-14 1,0 0-10-16,-5 0-25 0,-8 15-24 16,-5 17 19-16,1 6 3 15,3 2 2-15,7-3 1 16,7-7 4-16,0-9-5 15,0-6 0-15,0-5 5 16,0-6-11-16,11-4 6 16,1 0 0-16,5 0-12 15,8-18 12-15,4-9-68 0,2 0-44 16,2-4-63-16,-1 5 12 16,-6 6 64-16,-3 8 91 15,-3 4 8-15,-7 8 22 16,-2 0 44-16,-3 2 2 15,-4 16 16-15,0 5-2 16,-2 2-37-16,1 1-9 16,-3 1 10-16,0-5-35 15,0-5 8-15,0-3-9 16,0-7-8-16,0-4-2 16,0-1 0-16,-5-2-13 15,5 0 3-15,0-12 10 0,0-13-95 16,17-5 2-16,8-2 9 15,2 3 76 1,-2 5 3-16,-5 7 5 0,-7 8 20 16,-4 6 39-16,-2 3 6 15,0 0-49-15,1 0 1 16,1 15 29-16,1 5 13 16,-4 3-15-16,3-4-1 15,-3-3-34-15,-4-1-1 16,4-9-6-16,-4-2 7 15,0-4-1-15,4 0 0 16,3 0-6-16,7-4 1 16,1-18-3-16,4-7-2 15,-1-5-31-15,-5-2-38 16,-1-3 41-16,-3 2 30 16,-7-1 6-16,1-3 54 0,-3 2-27 15,0 3 23-15,-2 4 8 16,0 10-18-16,0 8 21 15,0 5-30-15,0 6-21 16,0 3 23-16,0 0-33 16,0 0 14-16,0 0-15 15,0 0 5-15,0 0-4 16,0 0-6-16,0 0 0 16,0 0-12-16,0 0 8 15,0 7-4-15,-9 20 7 16,-6 7 2-16,-1 9-8 15,1 4 7-15,-1 1 0 16,3 0-8-16,-1-2 12 16,5-5-4-16,3-7 0 0,4-10 1 15,2-10-8 1,0-6-31-16,0-8 5 0,13 0 21 16,7-7 7-16,-3-16 4 15,4-1-10-15,-5-2 2 16,-8 7 1-16,1 5 8 15,-5 6 0-15,-1 6-5 16,-3 2 5-16,7 0-9 16,-1 0-14-16,3 7 6 15,4 8 8-15,-1 3 9 16,1 3 0-16,1-5-6 16,1-2 14-16,3-4-8 0,-5-6 0 15,3-4 5-15,-1 0-19 16,3-9 14-16,1-15-24 15,-4-3 21-15,-5-2-16 16,0 0 19-16,-6 4 9 16,1 7 13-16,-3 8 42 15,0 3-23-15,0 7-16 16,-2 0-23-16,2 0-2 16,1 11-22-16,1 19 17 15,-1 14 5-15,-1 10 6 0,-2 7-6 16,0 5 0-16,0 4 12 15,0-2-3-15,-9-2-9 16,-2-4 0-16,-2-8 5 16,-1-9 8-16,1-13-13 15,-1-12 0-15,3-8 30 16,-1-6-28-16,4-6 31 16,-3 0 12-16,-1 0-2 15,-1-22 24-15,0-16-50 16,10-15-5-16,3-10 23 15,0-6-27-15,21-1-9 16,6 1 1-16,6 8-43 16,4 5 5-16,6 4-73 15,2 9-139-15,2 3-371 16</inkml:trace>
  <inkml:trace contextRef="#ctx0" brushRef="#br0" timeOffset="55608.97">31199 2632 226 0,'0'0'177'16,"0"0"-79"-16,0 0 38 15,0 0-44-15,0 0-25 16,0 0 44-16,0-22-82 0,0 17 14 15,4-5 18 1,3 0-36-16,-1-6 35 0,2-2-55 16,0-7 1-16,3 0 3 15,-1-6-1-15,-4 1-8 16,-1-1 0-16,-1 6 7 16,-2 4 10-16,2 4-15 15,-2 7 3-15,1 4 15 16,-3 2-11-16,0 4-5 15,0 0-4-15,0 0 7 16,0 0-23-16,0 0 14 16,0 0-15-16,0 0 15 15,0 16-11-15,0 10 13 0,-7 6 1 16,-1 8 4 0,1 4 8-16,0-2-13 0,2-2 0 15,5-1 3 1,0-8 6-16,0-3-9 0,0-7 0 15,12-7 7-15,3-8 1 16,3-6 2-16,5 0-10 16,5-25 15-16,1-9-15 15,0-6-2-15,-6-7-17 16,-1-4-23-16,-9-1 16 16,1 2 6-16,-3 7 20 15,-7 8 38-15,0 12-21 0,-1 11 30 16,-3 11-6-1,0-2-34-15,0 3 3 0,0 0-10 16,0 0-20-16,0 21 17 16,-5 7-13-16,-3 6 16 15,1 3 0-15,1 2 0 16,0 6-4-16,4-1 9 16,0 0-5-16,0-4 0 15,0-2 5-15,-3-8-5 16,1-8 0-16,4-10 4 15,0-9-5-15,0-3 1 16,0 0 0-16,4-15 2 16,13-7-1-16,-5-4-2 15,1-3 0-15,3 5-3 16,-3 2-12-16,1 5 16 16,-3 5 0-16,1 5-2 15,-3 6 14-15,-5 1-12 0,2 0 0 16,-1 0-7-16,2 9 7 15,0 14 6-15,-1 0 7 16,1 5-2-16,1-3-1 16,4-4-10-16,1-2 0 15,1-5 5-15,1-6 5 16,-1-3-9-16,-1-5-1 16,-1 0 0-16,-2 0 4 15,1 0-5-15,5-15 1 16,4-5-10-16,4-7-1 15,3-1 3-15,0 1 0 16,-2-1 8-16,-6 2-20 0,-1 1 14 16,-7 3 6-16,-3 7 0 15,-6 3 4 1,-2 3 4-16,0 4-8 0,0 0 0 16,0 3-1-16,-14 2-3 15,-1 0 0-15,-1 0-19 16,1 7 18-16,-2 10-12 15,5 5 9-15,0 6 8 16,5 2-13-16,3 3 13 16,4 2 15-16,0-3-1 15,0-2 36-15,0-3-34 0,13-10 3 16,7-3 9-16,5-5-26 16,2-9 29-16,2 0-31 15,2-9-5-15,-2-14-13 16,-4-9-113-16,-12-5-105 15,-11-4-368-15</inkml:trace>
  <inkml:trace contextRef="#ctx0" brushRef="#br0" timeOffset="55787.88">31245 2402 832 0,'0'0'272'15,"0"0"-132"-15,0 0-91 0,0 0-25 16,0 0-6-16,0 0-13 16,426-66-10-16,-350 54-70 15,-20 0-266-15</inkml:trace>
  <inkml:trace contextRef="#ctx0" brushRef="#br0" timeOffset="57233.13">24054 3072 346 0,'0'0'291'16,"0"0"-151"-16,0 0-36 16,0 0 0-16,0 0-10 15,0 0-72-15,0 0 21 16,0 0-14-16,0 0-17 15,-7 2 32-15,-8 11-43 0,-7 4 23 16,-5 11 11 0,-6 11-34-16,-7 19 24 0,-5 18-8 15,-2 19-12 1,7 12 22-16,13-5-27 0,20-12 0 16,7-9-2-16,41-11-8 15,39-14 10-15,38-12 0 16,27-12-47-16,9-18-177 15,-3-14-394-15</inkml:trace>
  <inkml:trace contextRef="#ctx0" brushRef="#br0" timeOffset="58176.34">27754 4129 455 0,'0'0'152'0,"0"0"-27"15,0 0 1-15,0 0-31 0,0 0 9 16,0 0-30-16,-4-53-49 16,4 53 4-16,0 0-29 15,18 20 0-15,4 23-9 16,7 23 28-16,-9 20-17 15,-6 14 15-15,-14 13-8 16,-9 1 34-16,-35 2-40 16,-15 3 12-16,-7-5-15 15,-6-8-12-15,5-9-66 16,7-25-165-16,8-26-505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7:37:17.46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8892 816 28 0,'0'0'57'0,"0"0"1"0,2 0 32 15,0 0-31-15,-2 0-13 16,2 0 16-16,-2 0-22 15,0 0 6-15,0 0-19 16,0 0-19-16,0 0 18 16,0 0-24-16,0 0 4 15,0 0-1-15,0 0 3 16,0 0-1-16,0 0 14 16,0 0-3-16,0 0 35 15,0 0-29-15,0 0 10 16,0 0 11-16,0 0-15 0,0 0 2 15,2-11-28 1,-2-2 2-16,2-1 17 0,1 0-14 16,-3-3 6-16,0 5 30 15,0 1-30-15,2 2 33 16,1 4-16-16,-3-2-10 16,2 6 26-16,-2-2-37 15,0 3 12-15,0 0-23 16,0 0-2-16,2 0-3 15,0 0 0-15,3 0-11 16,-1 16 9-16,5 13 7 16,0 9 0-16,-4 11 0 15,-1 8 14-15,-4 7-16 16,0 4 2-16,0-1 0 0,0-8 22 16,-4-4-22-1,-6-11 0-15,1-10 1 0,5-8 9 16,0-10-10-16,4-6 0 15,0-8-39-15,0-2-12 16,0-8-17-16,2-19-102 16,9-14-440-16</inkml:trace>
  <inkml:trace contextRef="#ctx0" brushRef="#br0" timeOffset="523.69">8941 868 276 0,'0'0'297'0,"0"0"-103"16,0 0-65-16,0 0-32 15,0 0-56-15,0 0-23 16,0-110 39-16,17 90-47 16,10 2-5-16,-2 1 7 15,2 5-11-15,0 2-2 16,-6 9-3-16,-3 1 4 15,-2 0-16-15,-5 16 10 16,-4 14-20-16,-7 8 6 16,0 8-32-16,-9 9 52 15,-20 1 0-15,-4-1 3 16,-1-4 1-16,8-14-4 0,5-11 0 16,13-11-6-16,5-11-11 15,3-4 17-15,0 0 0 16,18-7 8-16,6-8-8 15,3 1-3-15,-2 5-7 16,-3 8 8-16,2 1-42 16,-3 0 44-16,-6 10-10 15,-3 7-14-15,-10 8 24 16,-2-1-37-16,0 1 37 16,-11 5 35-16,-14-5-28 15,-4-3 23-15,0-2-13 16,2-6-3-16,3-5 36 0,8-4-39 15,3-5 14 1,6 0-6-16,3 0-9 16,4 0-17-16,0 0 7 15,0-16-108-15,19-5-129 0,15-5-330 16</inkml:trace>
  <inkml:trace contextRef="#ctx0" brushRef="#br0" timeOffset="2910.83">9411 1039 179 0,'0'0'96'0,"0"0"24"16,0 0-66-16,0 0-1 15,0 0-41-15,0 0-6 16,2-7-12-16,-2 7 5 16,2 0 1-16,-2 9 18 15,2 2 25-15,1 3-23 16,-1 1 31-16,-2-1-46 16,2-3 16-16,-2-2 1 15,0-3-12-15,0-3 33 16,0-3-43-16,0 0 28 15,0 0 37-15,0 0-12 0,0-2 18 16,0-10-68-16,-2-3 8 16,-5-4-4-16,-4 3-5 15,3-2-2-15,-2 4 0 16,-1 1 8-16,5 3-8 16,-4 1 20-16,4 6-9 15,2 0 32-15,-1 1-43 16,1 2 0-16,-6 0-3 15,-3 0-10-15,-1 8 9 16,-1 9 1-16,-1 2 3 16,1 8-13-16,2 1 13 15,-1 2 0-15,4-1-2 16,2 5-8-16,4-5 10 0,2-7 0 16,2-4 6-16,0-6-21 15,0-6 15-15,0-6-16 16,2 0 15-16,14 0 1 15,9-15 47-15,1-11-36 16,0-6-5-16,1-2 3 16,-4 1-9-16,-5 5-3 15,-5 3-7-15,-2 6 8 16,-2 8 2-16,-4 6 0 16,-3 3 0-16,-2 2-15 15,0 0 3-15,2 0-9 16,-2 14 8-16,0 6-15 0,0 4 28 15,0 0 0 1,0-2 9-16,4 0-1 16,-2-5-3-16,5 0-5 15,-2-8 0-15,0 0 10 0,-3-5-10 16,0-2 0-16,0-2 0 16,2 0 9-16,3 0-5 15,5-8 12-15,5-14-13 16,-1-1 9-16,1 0-18 15,1 0 6-15,-3 3 0 16,2 5-9-16,-5 2 10 16,-2 8-1-16,-3 5 0 0,-1 0-28 15,1 0 20 1,0 14 1-16,-3 9 7 0,-2 7 26 16,1 1-19-1,-3-1-6-15,0-6 8 0,0-2 7 16,0-6-16-16,2-6 0 15,-2-4 0-15,2-6 9 16,-2 0 2-16,2 0-6 16,0 0 27-16,8-8-31 15,-2-14 5-15,3-2-6 16,3-3-4-16,-3 1-12 16,0 4 2-16,-2 3 14 15,2 5-5-15,0 3 16 16,-4 6-11-16,0 3 0 15,-3-1 3-15,3 3-2 0,1 0-1 16,4 0 0-16,-1 9 0 16,1 11 12-16,-2 4-11 15,-3 4 7-15,1 2-2 16,0 0 12-16,-4-6-13 16,3-2-5-16,1-10 0 15,2-4 13-15,-1-6-13 16,6-2 0-16,5-2 1 15,0-20-7-15,2-8 1 16,-2-6-17-16,-3-2 9 16,-7-2-40-16,-3-5 53 15,-1 3 0-15,0-2 4 16,-2 9 31-16,2 3-14 16,-1 7 31-16,-3 7 10 0,0 3-47 15,0 8 38-15,0 3-32 16,-2 4-17-16,0 0 13 15,0 0-17-15,0 0-2 16,0 0 0-16,0 8-40 16,0 16 40-16,0 8 2 15,0 7 0-15,-2 2-9 16,0 1 10-16,2 3-1 16,-2-3 0-16,2-1 5 15,-2 0-7-15,-3-5 2 16,3-8 0-16,-4-8 0 0,4-10 2 15,-4-4-2-15,4-4 1 16,2-2 18 0,-2 0-8-16,2 0-2 15,0 0-6-15,0-2 50 0,0-21-47 16,0-14 1-16,0-3-7 16,22-1-9-16,5 4-3 15,0 3 12-15,-4 10 0 16,-4 5-20-16,-7 12 6 15,-3 4-11-15,-7 3-1 16,-2 0-105-16,0 17 51 16,0 5 32-16,0 4 17 0,-16-4 16 15,1-2-5 1,2-8 19-16,3-7-7 16,6-2 7-16,4-3 1 0,0 2 3 15,0-2 0-15,0 0 59 16,0 0-47-1,0 0 27-15,6 0-14 0,17 0-7 16,1 6-10-16,5 0-11 16,0 2 0-16,-4-2-4 15,-5-2 4-15,-2-2-81 16,-5-2-14-16,-1 0-78 16,-4-11-4-16,-1-8-114 15,-5-4 43-15,2 2 185 16,4-3 63-16,-2 0 123 15,1 0 74-15,1 1 7 0,2 3-26 16,-2 7-47-16,-1 3-49 16,-5 3 26-16,0 5-42 15,-2 2 12-15,0 0-36 16,0 0-36-16,0 0 6 16,0 0-12-16,0 0-2 15,0 10-21-15,0 11 27 16,0 7-4-16,0 2 0 15,0 0 6-15,0 0-8 16,2-4 2-16,3-3 0 16,0-8 2-16,1-3-2 15,1-4 0-15,-3-4 0 16,8-4-20-16,-1 0 20 16,4-7 0-16,1-13 2 0,-1-1-21 15,-1-5 18-15,-1 0-19 16,1-1-6-16,1 6-24 15,-1 2 44-15,-3 9 0 16,-3 5 6-16,2 2-19 16,-4 3 0-16,1 0 5 15,-1 4 12-15,0 17-19 16,-2 5 21-16,-2 2 0 16,-2 0 5-16,0 0 14 15,2-8-15-15,0-2-4 16,0-6 0-16,-2-4 15 15,0-6-17-15,0-2 2 16,0 0 0-16,3 0 46 0,1-14-32 16,5-10-14-16,2-4-23 15,0-1-20-15,1 3 11 16,-1 5 10-16,-1 1 22 16,0 5 13-16,1 5-1 15,-2 5 27-15,0 2 10 16,0 3-40-16,-1 0 17 15,1 0-26-15,1 12 1 16,-4 9-3-16,-2 0 8 16,1 4-12-16,-1-4-8 0,3-1-72 15,2-3-23 1,4-8-206-16,7-4-49 0</inkml:trace>
  <inkml:trace contextRef="#ctx0" brushRef="#br0" timeOffset="3175.68">11054 1101 174 0,'0'0'190'0,"0"0"-94"15,0 0-81-15,0 0-12 16,0 0 7-16,0 0 26 16,33-25 20-16,-33 25 51 15,0 0 24-15,0 0-51 16,0 0-19-16,0 0-61 15,0 0 7-15,0 0-18 0,0 0-26 16,0 0-23-16,-6 0 15 16,-5 0-39-16,-1 7 25 15,1-3-9-15,3-1-49 16,0-1 16-16,6 1-23 16,0-1-30-16</inkml:trace>
  <inkml:trace contextRef="#ctx0" brushRef="#br0" timeOffset="4801.85">10368 712 250 0,'0'0'75'0,"0"0"-71"15,0 0-3-15,0 0-1 16,0 0 26-16,0 0-7 16,0 0 34-16,31 93 10 15,-20-92 26-15,-5-1 48 16,-4 0-33-16,-2-4-36 15,0-14 4-15,0 0-38 16,0 1-11-16,-6 6-23 16,-5 4-16-16,-3 7 16 15,-3 0-70-15,3 18-15 16,1 17 10-16,9 9-77 16,4 5-70-16,6-8-75 0</inkml:trace>
  <inkml:trace contextRef="#ctx0" brushRef="#br0" timeOffset="5714.16">11043 1020 91 0,'0'0'103'16,"0"0"-22"-16,0 0-35 16,0 0-21-16,0 0 45 15,0 0-40-15,0 31-11 16,0-19 14-16,0-1-30 15,0 0 7-15,0-4 0 16,0 0-9-16,0-4 23 16,0 0-18-16,0-3 14 0,-2 0 35 15,-3 0-30-15,-4 0 37 16,-2 0-13-16,0-17-18 16,0 2 25-16,0-3-34 15,-1 4-17-15,1 3 45 16,3 4-18-16,-2 4 17 15,3 3-26-15,-3 0-22 16,-1 0-2-16,-3 12-12 16,-1 12-3-16,3 5-6 15,1 1 38-15,3 0-16 16,5 0 0-16,3-4 5 16,0-4-5-16,0-7 0 15,0-6-8-15,9-7 6 0,13-2 3 16,7-4-1-1,7-22 26-15,0-8-25 0,-3 0 20 16,-4-2-19-16,-2 4 4 16,-10 5 71-16,-3 8-53 15,-5 9 30-15,-7 3-13 16,-2 7-26-16,2 0-2 16,-2 0-13-16,4 10-22 15,2 24 4-15,-2 19 17 16,0 10 1-16,-2 12 0 15,1 5 3-15,1 1-7 16,-2 0 4-16,2 3 0 16,1 1 5-16,-5 0 3 15,3-10-8-15,-3-8 0 16,0-16 10-16,0-12-2 16,0-11-8-16,-3-12 0 0,-6-6 25 15,3-4-13-15,-5-6 1 16,-5 0 21-16,-2-2-18 15,-4-26 42-15,-3-12-52 16,5-19-5-16,7-17 21 16,9-14-4-16,4-6-18 15,4-1 0-15,23 12 8 16,8 6-22-16,1 7 14 16,-1 10-31-16,-6 11 29 15,-6 13-73-15,-10 11 14 16,-6 7-102-16,-2 4-177 15,-5 3-372-15</inkml:trace>
  <inkml:trace contextRef="#ctx0" brushRef="#br0" timeOffset="6800.58">12146 742 128 0,'0'0'263'0,"0"0"-37"15,0 0-90-15,0 0-4 16,0 0-21-16,0 0-23 16,-9-46 26-16,9 44-71 15,0 2-11-15,0 0 15 16,0 0-38-16,0 0-15 16,0 9 6-16,0 22-12 15,0 13 0-15,-2 8 12 16,0 0 0-16,2 1-12 15,-2-4 24-15,2-5-12 16,-2-8 0-16,-1-12 5 0,0-7-8 16,3-12 3-16,0-2 0 15,0-3 12-15,0 0 0 16,0-3-1-16,0-19-11 16,14-6 12-16,9-5-26 15,6 0-4-15,4 8-28 16,1 4 35-16,-1 8-50 15,-4 13 38-15,-2 0-5 16,-8 0-10-16,-5 13 21 16,-7 11-25-16,-7 2-12 0,0 6 51 15,-19 2-12 1,-12-1 15-16,-4-6 1 0,-1-3 1 16,7-9 36-16,5-7-7 15,8-6 6-15,7-2 50 16,2 0-46-16,5 0 27 15,0-9-28-15,2-4-36 16,0 1 26-16,0 2-30 16,0 5 0-16,0 3-7 15,0 2 7-15,0 0-52 16,0 0-96-16,0 0-140 16,0 0-87-16,9 0-77 15</inkml:trace>
  <inkml:trace contextRef="#ctx0" brushRef="#br0" timeOffset="9117.93">12472 974 622 0,'0'0'166'0,"0"0"-85"15,0 0-5-15,0 0-68 16,0 0 9-16,0 0-17 15,27-34 4-15,-27 34 5 16,0 0-8-16,0 0 27 16,0 0 21-16,0 0-49 15,0 7-6-15,0 13 3 16,0 7 3-16,0 4 6 16,0 0-6-16,0 1 0 0,4-3-4 15,2-3 11-15,1-6-8 16,0-6 1-16,-2-6-41 15,3-6 34-15,5-2-31 16,5 0 38-16,5-12-16 16,-1-12-3-16,0-5-17 15,-4 2 7-15,-5 1 5 16,-3-1 11-16,-1 8 13 16,-1 1 0-16,-1 6-17 15,0 3 17-15,-3 6 0 16,-1 3 0-16,-3 0-24 15,0 0 16-15,0 5-13 0,0 14 21 16,0 4 18-16,0 5-12 16,0 3 0-1,0-1-2-15,0 1 7 0,8-2-10 16,3-5-1-16,1-4 0 16,1-10-3-16,-2-3 17 15,5-7-12-15,0 0 23 16,1-17-8-16,1-10 13 15,2-12-30-15,0-1 0 16,3-2-2-16,-3 1 14 16,1 10-12-16,4 6 9 0,0 7-7 15,0 8 50 1,-4 6-41-16,0 4-9 0,-5 0 8 16,-3 12-4-1,-9 15-6-15,-4 3 20 0,0 3-17 16,0-1 25-16,-7-1-28 15,-5-7 0-15,-5-6 12 16,1-6-6-16,1-4-6 16,-3-6 0-16,1-2 2 15,1 0 13-15,5-9-15 16,2-10 6-16,7-4 60 16,2 2-44-16,0 1 28 15,0 5-10-15,0 4-22 16,0 4 30-16,0 5-48 15,0 2 1-15,0 0-5 0,0 0-2 16,0 0 6-16,0 2-1 16,2 16 5-16,0 3-10 15,1 2 6-15,-1 2 0 16,2-1-3-16,3-3 11 16,-1-7-8-16,4 1 0 15,-2-7-10-15,3-2 0 16,3-6-17-16,1 0 10 15,5 0 1-15,3-10-16 16,2-16-3-16,-2-6-21 16,0-4 2-16,-3 0 47 15,-5-1-11-15,-3 9 18 16,-1 8-8-16,-5 8 21 16,-1 7-13-16,0 3 0 0,-3 2 14 15,-2 0-29-15,2 7 8 16,-2 17 7-16,0 5 3 15,0-2 8-15,0 4-11 16,0-6 0-16,0-1 5 16,0-3-1-16,7-8-4 15,-3-2 0-15,0-8-9 16,3-3-10-16,3 0 3 16,3 0 10-16,3-14-4 15,1-7-6-15,1-7-57 16,-1 3 38-16,4 4 23 0,1 0 11 15,1 5 1 1,-4 5 8-16,2 2 3 16,-4 8 38-16,-3 1-49 0,-3 0 0 15,-5 17-6-15,-1 8 21 16,-5 1-11-16,0-2 3 16,0-2 3-16,0-3 7 15,0-4-17-15,0-5 0 16,0-1 3-16,0-9 2 15,3 0-5-15,3 0 0 16,3-3 3-16,2-20-10 16,5-4-21-16,-3-1-32 0,3 0 50 15,-4 2-17-15,2 4 27 16,-1 3 0-16,6 3 4 16,-4 4 21-16,3 5-25 15,0 0 18-15,-3 5 37 16,-1 2-40-16,-5 0 16 15,-1 0-9-15,-1 20-22 16,0 4 47-16,-2 4-46 16,1 0 1-16,1-1 4 15,4-6 7-15,-2-2-13 16,0-5 0-16,-1-5 8 16,-2-5-1-16,-2-1-7 15,2-3 0-15,5 0 16 16,7 0-7-16,7-4-4 15,6-15-5-15,3 2 12 0,-1-4-22 16,-6 1 10-16,-7 1 0 16,-5 3-13-16,-4 2 24 15,-6 3-11-15,-5 4 1 16,3 0 5-16,-3 1 21 16,2 1-27-16,-2-2 0 15,2 2 1-15,-2-4 4 16,0 1-5-16,0 1 0 15,0-2 5-15,0 4 25 16,0-3-28-16,0 1-2 16,-2 2 2-16,-6 5 3 15,6 0-5-15,0 0 0 0,0 0-20 16,-3 0 12 0,1 0-13-16,0 15 21 0,-5 9-12 15,0 7 10 1,4 3 2-16,1 0 0 0,4 2 4 15,0-6-1-15,0-5-3 16,4-6 0-16,15-11-8 16,4-8 17-16,8 0 6 15,6-23 22-15,-4-6-36 16,-6-4 22-16,-5 1-23 16,-2 2 0-16,-4 4-8 15,-1 6 17-15,-1 3-9 16,-1 6 0-16,0 6 1 0,-3 2-16 15,-4 3 15 1,-4 0-17-16,-2 8 14 0,0 15-46 16,-4 4 40-16,-16 4 8 15,-3-1 1-15,1-5-8 16,4-4 8-16,5-3 0 16,4-8-4-16,4-5 7 15,5-2-3-15,0-3 2 16,0 0 1-16,7 0 46 15,15 0-38-15,7-15-11 16,0 0 19-16,0-3-8 16,0-2-7-16,-2-2-4 15,0-3 8-15,2 0-3 16,-2-8-5-16,6-1 0 0,-1-1-5 16,-8 6 12-1,-6 9-7-15,-14 13 0 0,-4 5 8 16,0 2-20-16,-2 0-14 15,-15 14-8-15,-6 7 19 16,7 4-10-16,9-4 13 16,7-3 4-16,0 1-5 15,12-6-1-15,5 1 14 16,6 1 0-16,-6-6-3 16,-3 1 10-16,-7-1-7 15,-7-4 0-15,0 2 5 16,-5-1 16-16,-26-1-19 15,-9-1 0-15,-16-1-2 0,-10-3-108 16,-4 0-71-16,-1-3-204 16</inkml:trace>
  <inkml:trace contextRef="#ctx0" brushRef="#br0" timeOffset="9269.84">13952 802 843 0,'0'0'313'0,"0"0"-235"16,0 0-58-16,0 0-20 16,0 0-172-16,0 0-192 15,0 0-237-15</inkml:trace>
  <inkml:trace contextRef="#ctx0" brushRef="#br0" timeOffset="9983.29">15448 792 117 0,'0'0'187'16,"0"0"-15"-16,0 0-22 15,0 0 24-15,0 0-13 16,0 0-78-16,10-16 6 15,-10 16-20-15,0 0-39 16,0 0-10-16,-10 0-20 16,-15 0 0-16,-4 9-15 15,-2 11 7-15,6 1 8 16,8-3 0-16,5 3-18 16,8-6 13-16,4 1-37 15,0 0-17-15,8-4 36 16,19-4-5-16,7 2 28 15,2-2 0-15,-7 0 3 0,-10 1-5 16,-9-4 2-16,-10 4-2 16,0-2-1-16,0 6 6 15,-20 1 32-15,-12 1 4 16,-5-1-27-16,-2 1 34 16,6-5-45-16,6-5 3 15,10-3 0-15,5-2 9 16,5 0-25-16,7 0 12 15,0 0-71-15,12-16-70 16,19-7-350-16</inkml:trace>
  <inkml:trace contextRef="#ctx0" brushRef="#br0" timeOffset="10266.14">15655 734 681 0,'0'0'255'0,"0"0"-105"16,0 0-48-16,0 0-11 16,0 0-65-16,0 0 18 15,13-50-15-15,-13 50-27 16,0 0 27-16,0 0-29 16,0 0-3-16,0 7-4 15,0 24-13-15,0 11 20 16,0 8 0-16,0 2 5 15,0 0-3-15,0-1-2 16,0-7-6-16,0-5-11 16,0-4-69-16,0-7-48 0,0-10-88 15,0-12-182 1</inkml:trace>
  <inkml:trace contextRef="#ctx0" brushRef="#br0" timeOffset="11692.84">15641 947 572 0,'0'0'323'16,"0"0"-130"-16,0 0-65 15,0 0-101-15,0 0 19 16,0 0-46-16,41-59 0 0,-24 57-8 16,2 2 11-16,0 0-3 15,6 0 0-15,-1 16-29 16,5 6 28-16,-2 6-32 15,-6 3 26-15,-4-1-5 16,-9-1-6-16,-4-2 15 16,-4-6 2-16,0-5 1 15,0-5 2-15,0-6 3 16,-4-5-5-16,2 0 32 16,2 0-22-16,0-7 47 15,0-18-50-15,0-6 8 16,2-5-28-16,19-1 13 15,1 1-13-15,5 7 12 0,0 2-38 16,2 7 23-16,-3 6-3 16,-1 5 19-16,-9 4-15 15,-5 3 15-15,-7 2 0 16,0 0-9-16,-4 0-22 16,2 4 29-16,-2 13-4 15,0 0 6-15,0 4 7 16,0 4-7-16,0-1 0 15,0 0-2-15,0-2 8 16,0-2-6-16,8-1 0 16,3-4 0-16,-1-3 2 15,4-2-2-15,1-3 0 16,6-7 3-16,1 0-2 16,3-10-2-16,-3-15-6 15,-2-3-12-15,-7-2 4 0,-1 0 12 16,-4 7 3-16,-1 2-12 15,-3 7 30-15,2 8-12 16,-6 2 15-16,0 4-18 16,0 0 9-16,0 0-12 15,0 0-32-15,0 2 16 16,0 16 1-16,0 2 15 16,-6 0 0-16,4 0 7 15,2 3-10-15,0-3 3 16,0-1 0-16,14 1 0 0,3-6 15 15,4-4-15 1,6-5 0-16,8-5 5 0,3-5-21 16,2-19-4-16,-2-5-30 15,-9-6 40-15,-6-1-4 16,-8 5 14-16,-3 2 22 16,-6 7-12-16,-2 10 52 15,1 5-25-15,-5 7 4 16,2 0-31-16,0 0-10 15,2 0-6-15,4 7 2 16,0 7 4-16,-1 0 36 16,-3 0-33-16,3-2-3 0,-2-1 0 15,-1-2 10 1,-2-1-10-16,1-4 0 0,-3 0 6 16,0-4-19-16,0 0 10 15,0 0 3-15,0 0-11 16,0-10 3-16,0-10-41 15,0 0 8-15,0-1 36 16,-3 2-6-16,-1 7 12 16,2 2-1-16,-1 5 38 15,1 5-20-15,-1 0 8 16,-1 0-26-16,-2 0-3 16,-3 11-15-16,-3 10 18 15,2 2 0-15,-1 1-6 16,3 4 4-16,6-1 2 15,2-2 0-15,0 0 9 0,12-3 10 16,9-7-13-16,8-3-5 16,5-7 8-16,7-5 4 15,-4 0-13-15,5-25 0 16,-1-6 4-16,-5-12-13 16,-5-1 9-16,-11-5-11 15,-5-2 0-15,-6-2 12 16,-2 6-1-16,-2 1 15 15,-3 7-11-15,0 9 47 16,-2 13-49-16,0 8 22 16,0 7 0-16,0 2-13 15,0 0-11-15,0 0 0 0,0 0-5 16,0 9-14 0,-11 8 19-16,4 4-2 15,0 6-7-15,1 10 9 0,-1 7 0 16,3 3 0-16,-4 6 2 15,6-1 13-15,2-4-15 16,0-3 0-16,0-10 4 16,16-9 8-16,-1-10-12 15,2-5 1-15,0-9 7 16,3-2 10-16,1 0-18 16,0-10-9-16,0-14-9 15,-7-9-177-15,-10-6-164 16</inkml:trace>
  <inkml:trace contextRef="#ctx0" brushRef="#br0" timeOffset="11861.74">16930 766 481 0,'0'0'416'16,"0"0"-265"-16,0 0-44 16,0 0 31-16,0 0-135 15,0 0 10-15,125-58-13 16,-83 39-20-16,-7 3 4 15,-6 7-138-15,-10 4-79 16,-9 3-233-16</inkml:trace>
  <inkml:trace contextRef="#ctx0" brushRef="#br0" timeOffset="13049.21">17055 1042 87 0,'0'0'171'16,"0"0"-85"-16,0 0 30 15,0 0 68 1,0 0-58-16,0 0-44 0,22 13-10 16,-11-13-54-16,8 0 23 15,0 0-1-15,10-7-22 16,2-13 26-16,5-3-44 15,-3-6 0-15,-6 1 1 0,-9 6 7 16,-5 5-8-16,-9 6 0 16,-1 7 9-16,-3 4 10 15,0 0-19-15,0 0 0 16,0 0-5-16,0 0-24 16,0 6 29-16,0 10 0 15,0 3 7-15,0 4-10 16,0 2 3-16,0 0 0 15,0 1-4-15,0-1 10 16,0-6-6-16,5-5 0 16,1-7 6-16,5-5-12 15,3-2 6-15,5-2 0 16,2-21-2-16,1-5-23 16,-2-4-11-16,-2 0-2 0,-2 4 19 15,-1 0 5-15,1 6 21 16,-3 4-7-16,-2 4 62 15,-1 6-26-15,-4 5 10 16,-2 3-33-16,1 0-1 16,-1 0-24-16,-2 0 9 15,6 14 3-15,-4 3 9 16,2 5 4-16,3 0-5 16,3 0-8-16,-1 1 9 15,-1-4 4-15,4-3-13 16,-1-6 0-16,3-6 6 0,4-4 5 15,4 0 8 1,3-14 4-16,-2-11-17 16,-5-1 9-16,-2-3-15 0,-2-3 0 15,-3 3-6-15,1-6 13 16,-1 1-7-16,3-1 28 16,-6 9 1-16,-1 9 32 15,-7 7-42-15,-2 10-3 16,0 0-16-16,-15 0-13 15,-7 15 10-15,1 10 3 16,6-3 0-16,9-6-20 16,6 0 20-16,0-4-11 0,6-2 5 15,19 2-8 1,4 3 5-16,-2-1-2 0,-6 1-54 16,0 2 44-16,-3 0-29 15,-5 4 19-15,-5-1 30 16,-3-1-35-16,-5 0 36 15,0-1-1-15,0-4 5 16,0-3 27-16,0-7-31 16,0-1 4-16,0-3 32 15,7 0-9-15,8 0 36 16,4 0-43-16,0-11-12 16,1 1 5-16,1-4-13 15,-4-1 0-15,1-4-3 16,3-2 12-16,0-2-9 15,0-3 0-15,-3 2 4 0,-3 2-22 16,-2 0 14-16,-6 4-12 16,-5 0 14-16,-2 2-40 15,0 4 24-15,-4-1-3 16,-10 6-9-16,-1 3 22 16,-1 4-8-16,-1 0 13 15,-1 0-4-15,-1 6-12 16,4 12 17-16,3 6 2 15,8 4 0-15,4 2 43 16,0 2-8-16,25-4-1 16,6-4 20-16,7-5-52 15,0-7 8-15,0-10-10 0,0-2-67 16,-1-7-22 0,6-21-195-16,6-6-387 0</inkml:trace>
  <inkml:trace contextRef="#ctx0" brushRef="#br0" timeOffset="13151.16">18662 776 555 0,'0'0'588'0,"0"0"-379"16,0 0-125-16,0 0-43 16,0 0-41-16,0 0-7 15,49-50-91-15,-81 58-388 16</inkml:trace>
  <inkml:trace contextRef="#ctx0" brushRef="#br0" timeOffset="18529.48">8100 3191 79 0,'3'-17'132'0,"1"-1"-10"15,0 4-25-15,3-1 33 16,-2 1-17-16,-1 7-25 15,-2 1-21-15,1 0 21 16,-1 4-42-16,-2 0 12 16,0 0-41-16,0 2 7 15,0 0 14-15,0 0-33 0,0 0 36 16,0 0-20 0,0 0-21-16,0 0 0 0,0 0-13 15,-7 18 13-15,-11 18-18 16,-11 20 28-16,-4 14-10 15,-5 7 0-15,-2-1 2 16,-1-9 1-16,4-4-3 16,1-10 0-16,1-12-2 15,4-5 5-15,6-9-6 16,4-10 3-16,9-3-6 16,2-6-9-16,6-8 4 15,1 0 11-15,-1 0 13 16,4-13-4-16,-2-12-8 15,2 1 4-15,0-2-1 16,0 5 30-16,6-2-31 0,5 5-3 16,3 4 11-16,-5 4-2 15,0 4-7-15,-2 2-2 16,-1 4 1-16,3 0-17 16,3 0 6-16,3 14 7 15,3 8-8-15,4 3 12 16,2-1-1-16,1-5 0 15,2-1 2-15,-5-4 2 16,0-5-4-16,-2-5 0 16,3-4 1-16,2 0 12 15,2-6-16-15,1-19 3 16,-2-6 0-16,1-4-14 0,-2-3 13 16,-7-5-9-1,0 0 7-15,-2-3-26 16,-8-1 29-16,1 4-1 0,-2-2 4 15,-2 5 9-15,-1 7-11 16,-4 4 7-16,2 9 31 16,-2 3-35-16,0 2 11 15,0 3-9-15,0 0 4 16,0 0 2-16,0 5-8 16,-4 0-4-16,2 2 19 15,-3 2-11-15,0-1 5 16,-1 0-13-16,-5 2 5 0,-3 2-24 15,3 0 19 1,0 0 0-16,-5 0-2 0,3 0-1 16,-5 0 3-16,1 10 0 15,-1 0 1-15,-1 4-7 16,2 2 6-16,-5 5 0 16,1 8-8-16,4 5-5 15,-1 7 13-15,5 2 0 16,3 1 2-16,8 4-11 15,2-1 9-15,0-4 0 16,16-6-10-16,9-7-3 16,4-5 10-16,2-13 2 0,4-7 1 15,1-5 8 1,-1 0-8-16,6-24 0 16,-3-3 0-16,-5-8-9 0,1-3 9 15,-8 0-29-15,-3 3-1 16,-8 6 16-16,-4 7 10 15,-6 7 4-15,-1 4 1 16,-4 4 10-16,3 1-11 16,-1 2 0-16,-2 3 10 15,0-2 6-15,0 3-16 16,0 0 0-16,0-1 0 16,0 1-3-16,-2-3 3 15,-10 3 0-15,1 0 0 16,0 0-10-16,-1 0 10 15,2 3 0-15,-1 10-6 16,1 10-11-16,4 7 14 16,4 3-3-16,2 4 6 0,0 1-9 15,0-4 9-15,13-2 0 16,9-6-3-16,7-6-13 16,0-10 13-16,5-8 3 15,3-2 0-15,2-12-7 16,1-22 7-16,-5-6-13 15,-6-6 7-15,-6-4 6 16,-6 0 0-16,-7 2 0 16,-2-1 5-16,-1 8 22 15,-3 4-21-15,1 7 13 0,2 4 29 16,-3 3-38 0,0 6 29-16,-1 2-15 15,-3 8-20-15,0 5 49 16,0-1-52-16,0 3 6 0,0 0-7 15,0 0 7-15,0 0-16 16,0 0 7-16,0 0-9 16,0 12-8-16,0 15 17 15,-5 11 2-15,1 18-7 16,0 17-2-16,-1 19 9 16,-2 8 0-16,3 6 5 15,-1 5-7-15,1 3 2 16,0-3 0-16,-1-7-5 15,0-11 11-15,1-14-6 0,-1-17 0 16,3-16 4-16,0-18-18 16,2-12-38-16,0-14-44 15,0-2 10-15,0-9 8 16,6-25-199-16</inkml:trace>
  <inkml:trace contextRef="#ctx0" brushRef="#br0" timeOffset="18830.31">8626 3534 143 0,'0'0'558'0,"0"0"-382"16,0 0-77-16,0 0-16 0,0 0-49 15,0 0-19-15,0 0-11 16,118-213 10-16,-80 213-18 15,-5 0 4 1,-4 0-1-16,-6 17-16 0,-12 5 11 16,-11 5-3-16,0 0 1 15,-5 8 15-15,-18-3-7 16,-6 0 0-16,0-6 7 16,4-5 3-16,7-6-10 15,7-9-7-15,11-4-44 16,0-2-124-16,2-2-146 15</inkml:trace>
  <inkml:trace contextRef="#ctx0" brushRef="#br0" timeOffset="20496.2">9108 3372 467 0,'0'0'253'0,"0"0"-134"15,0 0-30-15,0 0 6 16,0 0-66-16,0 0 6 16,6-62 0-16,-6 58-31 15,0 3 40-15,0 1 12 16,0 0-28-16,0 0 0 16,0 0-28-16,0 5-3 15,-8 19-12-15,-5 11 9 0,1 5 6 16,1 2 0-16,5-5 2 15,0 0-9-15,6-5 7 16,0-8 0-16,4-4-9 16,11-8 20-16,5-8-12 15,2-4 1-15,4 0 0 16,-1-12 2-16,0-16-2 16,-5-3-26-16,-7-8 14 15,-4-3-46-15,-9 0 47 16,0-7-20-16,0 3 29 15,-2 5-8-15,-7 6 10 16,3 15 0-16,1 10 18 0,0 5-11 16,-2 5 8-16,-3 0-15 15,-4 13 0-15,1 9-18 16,-3 8 18-16,5 9 0 16,4 0-8-16,7 6 8 15,0-3 0-15,0-6 2 16,21-5 4-16,-2-6 14 15,4-9-20-15,-1-11 0 16,0-5 15-16,7 0-6 16,2-26 9-16,0-13-14 15,3-11 5-15,0-4-10 16,-3-3 1-16,3 7-19 0,-8 10 10 16,-4 13-4-16,-6 12 13 15,-5 11 0-15,-3 4-3 16,0 0-8-16,-2 16-3 15,-3 14 14 1,-3 8 2-16,0 4 6 0,0-2-8 16,-11-1 0-16,-7-5 8 15,-1-6 5-15,0-5-10 16,1-9-3-16,7-7 34 16,4-5-31-16,2-2 40 15,5 0 10-15,0-12-30 16,0-11 20-16,0-4-43 15,0-1 0-15,0 5 9 16,0 9 7-16,3 7-8 0,-3 2 4 16,0 5-3-16,0 0-10 15,0 0 1-15,2 0-5 16,1 10-8-16,-1 11 3 16,2 6 10-16,2-1 0 15,3-1 2-15,5-6-4 16,-1-2 2-16,5-7 0 15,3-3-7-15,4-7 15 16,7 0-11-16,6-5 3 16,2-17-29-16,0-6 23 15,-7-2-24-15,-8-1 27 16,-7 4-17-16,-7-4 21 0,-7 5-1 16,-2 5 0-16,-2 4 2 15,4 8 5-15,-2 2-7 16,0 7 0-16,-2 0-6 15,0 0 12-15,0 0-6 16,0 0 0-16,0 0 2 16,0 0-21-16,0 14 19 15,-8 15 0-15,2 0-10 16,6 8 8-16,0 1 2 16,0-6 0-16,14 0 9 15,3-10-8-15,1-8-1 16,5-7 0-16,-1-7 0 0,7 0 12 15,0-17-12 1,4-17 0-16,-2-8-10 0,-2-12 0 16,-2-9-35-16,-9-1-10 15,-5-2 50 1,-3 2-26-16,-6 6 31 0,0 7 0 16,-1 7 6-16,-1 13 16 15,2 12-12-15,-2 8 10 16,0 7 27-16,1 4-42 15,-3 0 1-15,0 0-6 16,0 0-9-16,0 0-6 16,0 14 15-16,0 6 0 15,0 4-1-15,0 5 11 16,-3 10-10-16,-3 4 0 0,4 10 10 16,2 5-4-16,0 4-6 15,0-2 0-15,0-5-8 16,0-10 17-16,0-10-9 15,0-13 0-15,0-8 8 16,4-8-6-16,0-6-2 16,6 0 0-16,7 0 24 15,10-18-15-15,9-14-1 16,4-6-8-16,2-2-7 16,0 0 1-16,-6 5-33 15,-4 10-2-15,-10 6 36 16,-9 12-7-16,-6 2 10 15,-3 5 2-15,3 0-14 16,-1 5 7-16,4 21-6 0,-4 12 13 16,1 2-2-16,-5 1 16 15,-2-2-14-15,0-9 10 16,0-2-9-16,-4-7 36 16,-14-4-30-16,-4-5 2 15,1-7 24-15,-1 0-23 16,5-5-7-16,-2 0-3 15,2 0-6-15,1-2-14 16,7-12-71-16,5-9-37 16,2-6-152-16</inkml:trace>
  <inkml:trace contextRef="#ctx0" brushRef="#br0" timeOffset="20725.61">10231 3088 408 0,'0'0'347'0,"0"0"-200"15,0 0-45-15,0 0-65 16,0 0-14-16,0 0-23 16,0 0 0-16,223-8 5 15,-182 4-5-15,-8 2-11 16,-16 0-38-16,-9-3-52 0,-8-2-129 15,-12-5-448 1</inkml:trace>
  <inkml:trace contextRef="#ctx0" brushRef="#br0" timeOffset="20900.5">9701 2997 637 0,'0'0'565'15,"0"0"-452"-15,0 0-80 16,0 0-11-16,0 0-22 16,0 0-21-16,9 17-69 15,13-1-111-15,-2-11-278 0</inkml:trace>
  <inkml:trace contextRef="#ctx0" brushRef="#br0" timeOffset="25021.27">17844 3035 325 0,'0'0'193'16,"0"0"-68"-16,0 0-66 15,0 0-13-15,0 0 14 16,0 0-52-16,11-47 22 16,-5 26-11-16,4 2-14 15,1-3 43-15,-1 3-35 16,2 3 9-16,3 4 27 16,-1 4-43-16,6 5-12 15,2 3-6-15,5 0 12 16,4 0 14-16,0 3-14 15,3 3 0-15,-7 0 1 16,-3-1 6-16,-9-5-7 16,-5 0 0-16,-6 0 4 0,-1 0 4 15,-3 0-8-15,0 0 0 16,2 0 13-16,0-7-5 16,0-5-8-16,2-3 0 15,4-6 0-15,-2 3-1 16,3-1 1-16,-5 4 0 15,1 1 6-15,-1 4 3 16,-4 2 16-16,3 2 1 16,-3 3-6-16,0 3 32 15,0 0-35-15,0 0-14 0,0 0-3 16,0 0-3 0,0 0-9-16,0 0-4 0,0 19 16 15,0 9-8 1,0 8 8-16,0 6 0 15,0 9-12-15,0 5 11 0,-12 0 1 16,-3 3 7-16,-3-8-3 16,0-4 24-16,-2-3-28 15,0-10 0-15,-1-6 24 16,2-5-13-16,1-3-7 16,-2-4 0-16,6-3 3 15,2-5 4-15,4-2-11 16,4-4 0-16,4 0 17 0,0-2-7 15,0 0 2-15,0 0 17 16,0 0-19 0,0-4 25-16,0-13-35 0,0-1 0 15,0 0-1-15,0-4 8 16,0 2-7-16,9-2 0 16,4 0 2-16,-2 1-11 15,1 6 9-15,-4 1 0 16,1 2-10-16,1 7 13 15,-4-2-3-15,-1 5 0 16,-3-1-5-16,2 3-12 16,2 0 17-16,4 0 0 15,1 7-11-15,1 12 16 0,3 6-5 16,-2 3 0-16,1 0 3 16,-4 0-6-16,2-6 3 15,-3-4 0-15,-1-3-5 16,-1-8 12-16,2 0-7 15,2-7 0-15,3 0 6 16,-1 0 9-16,0-18-15 16,3-6 0-16,-1-5 2 15,1 0-2-15,-3-2 0 16,1-1-1-16,-3 3-5 16,1 6-10-16,-4 2 15 15,1 7 1-15,-5 7-5 16,1 2 5-16,-5 5 0 15,0 0-1-15,0 0-11 16,0 0 4-16,0 0-20 0,0 17 15 16,0 4-9-16,0 6 25 15,0 1-3-15,0 4 0 16,5-2 7-16,-3 2-11 16,5-4 4-16,1-6 0 15,2-5-6-15,-2-9 10 16,3-4-4-16,-2-4 0 15,5 0 8-15,-1-15 15 16,3-13-23-16,1-5 0 16,-1-6 8-16,-5-3-8 15,-1 3-17-15,-10 2 14 16,0 4 0-16,0 8-6 0,0 6 9 16,-14 5 0-16,1 6-3 15,-6 7 3-15,2 1-3 16,-3 0 2-1,-1 5-3-15,4 11-8 0,3 3 12 16,6-3 0-16,1 0-14 16,5-2 15-16,2-2-1 15,0-2 0-15,0-2-3 16,19-6 3-16,15-2 14 16,11 0-4-16,6 0 9 15,6-10-19-15,1-8 0 16,-6 0-14-16,-7 0-3 15,-17-1 6-15,-7 10 11 16,-11-1 0-16,0 3 3 0,-6 6 3 16,-2-2-6-16,1 3 0 15,-1 0-14-15,2 9 12 16,4 10 1-16,-4 2 1 16,-2-3 7-16,0-2 0 15,-2-6-7-15,0-4 0 16,0-2 10-16,0-2-7 15,0 0-3-15,0-2 0 16,0 0 21-16,0 0-9 16,0 0 0-16,0-4-9 15,0-13 13-15,0 0-32 0,0 1 4 16,0 0 12-16,-4 4-23 16,-4 3 30-16,2 0-7 15,-1 5 0-15,1 1 10 16,-4 3-5-16,-3 0-5 15,-5 0 0-15,1 9-19 16,-1 12 19-16,3 6 0 16,-1 2-1-16,0 5 5 15,5-2-13-15,6-3 9 16,3-3 0-16,2-6-15 16,0-11 6-16,0-4 4 15,9-5 4-15,9 0 2 16,-2-5 2-16,6-16-3 15,-2-9 0-15,5-2-12 16,2-1-18-16,-4 4 6 16,4 0 15-16,-2 4 4 0,-5 4 1 15,-5 8 4-15,-5 5 0 16,-1 6 12-16,-5 2-12 16,0 0 0-16,3 11-6 15,-2 13 12-15,4 3 5 16,-3-1-11-16,3-4 0 15,-2-2 9-15,-2-8-4 16,-3-4-5-16,0-6 0 16,0-2 14-16,-2 0-10 15,4 0-1-15,3 0 6 0,5-18 13 16,1-4-22 0,0-2-11-16,3 2 4 0,-2 4-33 15,-2 2 34-15,-1 4 6 16,3 3 0-16,-1 4-11 15,-3 1 11-15,-2 4 0 16,1 0 0-16,-3 0-11 16,2 8 11-16,1 14 9 15,-5 6-8-15,2 4 31 16,-4-2-22-16,3-2-10 16,-2-4 0-16,1-8 15 15,-2-8-18-15,-2-1 3 16,0-7 0-16,0 0 20 0,0 0-11 15,3 0 2-15,1-17-11 16,4-9-62-16,4-4 42 16,3 0-10-1,6 0 19-15,-2 4-5 0,-3 3 13 16,-1 10 3-16,-1 3 4 16,-3 6 5-16,-1 4-5 15,-2 0-4-15,1 0 0 16,0 6 14-16,0 15-11 15,-2 4 21-15,-3 5-15 16,0 2 2-16,-2 2 4 16,1-2-15-16,2-2 1 15,-1-10 1-15,-2-8 3 16,1-4-5-16,1-8 4 0,4 0 6 16,6 0 7-16,4-10-17 15,4-12 5-15,3-4-18 16,0-3 10-16,-2-3-11 15,2-2 13-15,-5 1-7 16,1 1 8-16,-2-3 0 16,-1 4 0-16,0 0 18 15,-2 7-9-15,-5 8-3 16,-4 9 8-16,-5 3-9 16,-2 4 11-16,0 0-16 15,0 0-12-15,0 0 7 16,0 11-31-16,-7 10 36 15,0-3 0-15,5-3 1 16,2 5-5-16,0-3 4 16,9 4 0-16,13-1-2 0,5 1 16 15,-4-5-14-15,-8-2 19 16,-6-4-13-16,-6-2 17 16,-3 0-21-16,0 2 3 15,-3 4 26-15,-21-2-29 16,-10 0 12-16,-4-7-10 15,0-2 8-15,3-3 1 16,1 0-13-16,3-10-14 0,9-9 1 16,9 2-141-1,13-7-98-15,0-4-494 16</inkml:trace>
  <inkml:trace contextRef="#ctx0" brushRef="#br0" timeOffset="25158.19">20336 2939 1083 0,'0'0'121'0,"0"0"-105"15,0 0-16-15,0 0-204 16,0 0-347-16</inkml:trace>
  <inkml:trace contextRef="#ctx0" brushRef="#br0" timeOffset="28516.42">5907 3566 70 0,'0'0'97'0,"0"0"-88"15,0 0 0-15,0 0-9 16,0 0 15-16,0 0 48 16,0 0 57-16,0 0-18 15,0 0-12-15,0 0-25 16,0 0-46-16,0 0 16 0,-5 0-35 16,-8 0 4-1,2 0 36-15,-1 0-17 16,4 0 34-16,3 0 12 0,3 0-26 15,2 0 38-15,0 0-28 16,0 0-33-16,0 0 14 16,22 0-26-16,16 0-8 15,18-6 0-15,18-1 11 16,13 0-12-16,15 0 1 16,14-5-11-16,4-1 2 15,3 1-10-15,-7-2 15 16,-10 5 4-16,-14 1-22 0,-25 0 21 15,-20 4 1 1,-23 1 0-16,-13 3-1 0,-9 0 4 16,-2 0-3-16,0 0 48 15,0 0-35-15,0 0 23 16,0 0-20-16,0 0-11 16,0 0 19-16,0 0-22 15,0 0-2-15,0 0 0 16,3 0 4-16,-3 0-5 15,0 0 1-15,0 0 0 16,0 0 5-16,0 0-2 16,0 0-3-16,0 0 0 15,0 0 11-15,0 0-16 16,0 0 5-16,0 0 0 16,0 0 2-16,0 0 5 0,0 0-7 15,0-3 10-15,0-3-1 16,0-4 17-16,-7-4-26 15,-6 0 0-15,1 0 8 16,2-2-6-16,1 1-2 16,2 3 11-16,0 5-4 15,5 0 18-15,0 6-16 16,0-2-8-16,2 3 11 16,0 0-12-16,0 0 0 15,0 0-2-15,0 0-18 16,-3 21 17-16,-1 6-3 15,-2 9 6-15,1 1 1 16,2-1-1-16,1-2 0 16,2-6-1-16,0-4 4 0,0-9-11 15,0-6 8-15,0-5-8 16,0-4-2-16,0 0-8 16,0-8 18-16,0-22 0 15,0-10-29-15,0-4 26 16,0-2 2-16,-4 1 1 15,-9 9 28-15,1 8-26 16,3 6 29-16,5 12-7 16,2 2-18-16,0 7 11 15,2 1-17-15,0 0 2 16,0 0-20-16,0 0 12 0,0 19 0 16,10 8-9-1,13 0 23-15,6 0-11 16,7-7 3-16,-1-2 0 0,1-6-15 15,-10-7 15-15,-7 2-4 16,-9-5 0-16,-7 0-21 16,-3 1 18-16,0 4-14 15,-3 5 3-15,-18 8 18 16,-10 5 4-16,-8 4 11 16,4 3-4-16,1-1 0 15,10-4 2-15,6-4-13 16,9-9 0-16,4-9 3 0,5-2 0 15,0-3-3-15,0 0 0 16,0 0-13-16,0 0-8 16,7 0-62-16,11 0-57 15,2-3-176-15</inkml:trace>
  <inkml:trace contextRef="#ctx0" brushRef="#br0" timeOffset="30555.63">20401 3069 28 0,'0'0'63'0,"0"0"-4"15,0 0-15-15,0 0 9 16,0 0 0-16,0 0 4 0,-44-14 16 16,30 14-2-16,-1-3 16 15,-2 1-20-15,5 0-18 16,-7 0 24-16,4-1-31 16,-1 2 20-16,1-2-5 15,3 3-38-15,6 0 19 16,4 0-7-16,2 0-27 15,0 0 21-15,0 0-21 16,0 0-3-16,26 0-1 16,21 0 11-16,23-4-11 15,13-3 0-15,16-1 8 16,8 2-3-16,5-2-5 0,2 1 0 16,1 5 0-1,-4 2 1-15,-6 0-1 0,-14 0 0 16,-15 0 2-16,-15 0-3 15,-22 0 1-15,-12 0 0 16,-15 0 0-16,-8 0 9 16,-4 0-9-16,0 0 40 15,0 0-17-15,0 0 9 16,0 0-30-16,0 0-2 16,0 0 0-16,0 0-4 15,0 0 4-15,0 0 0 16,0 0 0-16,0 0-15 0,0 0 12 15,0 0 2 1,0 0-8-16,0 0 5 0,0 0 4 16,0 0 0-16,0 0 2 15,0 0 3-15,0 0-2 16,0 0-3-16,-9-8 14 16,-6-6-2-16,-1-2-11 15,0-2 3-15,8 3 1 16,-2-2 36-16,4 6-22 15,1-2 1-15,3 3-2 16,0 4-7-16,0 2-2 16,2 2-9-16,0 2 8 15,0 0-13-15,0 0 5 16,0 0-8-16,-2 0 6 16,0 14-44-16,-4 12 45 0,2 9 0 15,0 4 1-15,2 2-6 16,-1-2 6-16,3-2-3 15,0-6-1-15,0-8-24 16,0-9 15-16,0-5-13 16,0-9-14-16,0 0 40 15,5-12 4-15,6-17-1 16,-2-3-3-16,-7-4-13 16,-2-3 12-16,0 0 1 15,0 3 0-15,0 4 5 16,0 7 0-16,0 11 10 15,0 8 15-15,0 4-24 16,0 2 22-16,0 0-28 16,0 0 0-16,0 0-14 0,0 6-1 15,11 10 15-15,9 2-3 16,7-1 2-16,11-2 1 16,2 0 0-16,-2-4 2 15,-12 2-16-15,-10-4 4 16,-9-1-7-16,-7 1 14 15,0-1-55-15,-7 1 58 16,-13 2 9-16,-2-2 7 16,-2 3 31-16,1-3-41 15,8 1-1-15,-1 0-5 16,5 0-2-16,2 0-44 0,2 2-91 16,3-3-179-1,4-2-187-15</inkml:trace>
  <inkml:trace contextRef="#ctx0" brushRef="#br0" timeOffset="34053.74">9672 3992 135 0,'0'0'64'0,"0"0"36"15,0 0-35-15,0 0-17 16,0 0 62-16,0 0-11 16,0 0-16-16,0-2-12 15,0 0-7-15,0-2-4 16,0-1-52-16,-2-2 7 15,2 2 40-15,-5 0-53 0,3-1 33 16,-1 3-8 0,3 0-23-16,0 1 29 0,0 0-14 15,0 2-10-15,0 0 40 16,0 0-44-16,0-2 26 16,0 2-19-16,0 0-2 15,0 0-6-15,0 0-4 16,0 0 0-16,0 0-18 15,0 14-1-15,-4 20 12 16,0 15 6-16,2 15 2 16,-1 11-1-16,1 6 0 15,0 5 0-15,0 1-3 16,0-7 9-16,-3-4-6 0,2-7 0 16,-1-11 14-16,0-3 3 15,4-11-17-15,-2-4 4 16,2-10 1-1,0-9 3-15,0-10-8 0,0-6 0 16,0-5 7-16,0 0 1 16,0 0-8-16,0 0 0 15,0 0 16-15,0 0-4 16,0 0 3-16,0 0 1 16,0 0-9-16,0 0 14 15,0 0-21-15,0 0 0 16,-3 0 28-16,-1 0-20 0,-3-16-1 15,-2-9-7-15,3 1 9 16,-3-1-12-16,-3 1 3 16,4-3 0-16,-1 8-2 15,1 2 8-15,4 5-6 16,2 7 0 0,0-2 9-16,2 5-1 0,0 2-8 15,0-3 0-15,0 3-1 16,0 0 1-16,0 0 0 15,0 0-2-15,0 0-17 16,8 15 13-16,11 9 6 16,1 4 0-16,-3 0-5 15,-3-4 10-15,-1-4-5 16,-6-8 0-16,-2-6 8 16,-1-1-13-16,-4-5 5 0,2 0 0 15,1 0 12 1,-1 0-3-16,4-7-9 0,6-12 0 15,-1-8 9-15,4-1-17 16,3-4 8-16,-2 0 0 16,-1 4-24-16,-4 4 21 15,1 8 3-15,-6 6-12 16,-1 4-54-16,5 4-42 16,0 0-151-16,1 2-351 15</inkml:trace>
  <inkml:trace contextRef="#ctx0" brushRef="#br0" timeOffset="39211.9">4959 6379 35 0,'0'0'181'15,"0"0"-87"1,0 0-30-16,0 0 47 0,0 0-56 16,0 0-17-16,0 0 64 15,0-46-20-15,0 41 15 16,0 3 12-16,0 2-63 16,0-2 18-16,0 2-24 15,0 0-19-15,0 0 6 16,0 0-27-16,0 0-8 15,0 0 7-15,0 2-50 16,0 18 35-16,0 13 13 16,0 4 3-16,0 6-2 15,0-3 2-15,0-7 0 16,0-6-6-16,2-8 14 16,1-8-8-16,-3-8 0 15,0 0-6-15,0-3-4 16,2 0 14-16,3-5-4 0,3-14 0 15,3-11-10-15,5 0-1 16,-1-5-4-16,8 1-28 16,-1 5 38-16,-1 0-17 15,-2 5 22-15,-3 6-6 16,-3 6 23-16,-6 6-17 16,-5 2 27-16,1 4-25 15,1 0-2-15,-1 8-20 16,1 13 20-16,0 0 7 15,0 5 5-15,-1 1-7 0,-3-1-5 16,0-4 3-16,0-5 5 16,0-5-8-16,0-4 0 15,0-5-6 1,2-3 24-16,0 0-17 0,5 0 26 16,0-12-18-16,4-15 12 15,5-3-21-15,1 1 0 16,-1-2-8-16,1 5 16 15,-5 6-8-15,1 4 0 16,-3 5 4-16,-4 4-10 16,-4 5 6-16,0 2-2 15,-2 0-8-15,3 0-20 16,1 10 20-16,0 10 10 0,-2 4 0 16,1 4 14-16,2-1-14 15,-1 3 0-15,3-4 1 16,-1-1 14-1,3-2-15-15,-4-5 0 0,4-4 2 16,-3-6-4-16,5-6 2 16,3-2 0-16,3 0-4 15,3-23 4-15,1-4-8 16,-2-6-25-16,0 0-23 16,-3-2 42-16,-6 5-29 15,-1 6 43-15,-3 4 12 16,2 6 3-16,-4 5 50 0,-2 0-31 15,3 7-8-15,-5 1 18 16,0 1-44-16,0 0 0 16,0 0-12-16,0 0 14 15,0 15-2-15,0 5 3 16,0 4 4-16,0 3 3 16,0 1-10-16,0 2 0 15,0 2 1-15,0-3 5 16,0 0-6-16,6-7 0 15,6-7 4-15,-3-6-4 16,-1-6 0-16,6-3 0 16,-1 0 22-16,3-17-22 15,-1-3-4-15,-3-4-12 16,-5-3-18-16,-7 4 29 16,0-3-45-16,0-1 42 15,-10 4-5-15,-5 0 24 16,-1 8-11-16,3 4 20 0,0 7-20 15,1 4 30-15,1 0-30 16,-5 7 0-16,5 13-18 16,-3 4 18-16,4 5 0 15,1 6 0-15,3 2 4 16,2 2 7-16,4-2-11 16,0-6 0-16,0-7-6 15,12-9 11-15,1-8-5 16,1-7 0-16,-1 0 10 15,3-16 15-15,1-14-25 0,6-6-12 16,-5-2 11-16,4 1-40 16,-2 4 12-16,1 5 3 15,-4 7 23-15,-5 8-5 16,-2 4 8-16,-5 8 0 16,-1 1-9-16,3 0 9 15,-2 1 0-15,-1 21 18 16,0 4-13-16,-1 5 32 15,-1 3-37-15,-2 2 0 16,0-2 13-16,0-7-1 16,0-4-12-16,0-9 0 15,0-7 3-15,0-7 10 16,0 0-13-16,0-11 18 0,8-13-18 16,4-8 0-16,1-5-5 15,1 5-13 1,3-1 8-16,1 1-6 0,2 4 12 15,-2 3 4-15,0 8-12 16,-5 6 15-16,-4 3-3 16,1 7 18-16,-6 1-17 15,-2 0 26-15,0 0-24 16,0 0-3-16,0 15 38 16,3 7-37-16,-3 7 22 15,2 2-19-15,-4 1 7 16,3 1-5-16,0-3-6 15,1-8 0-15,0-3 1 0,0-10 8 16,1-4-9-16,4-5 0 16,4 0 8-16,2 0 8 15,10-7-16-15,0-13-2 16,4 0-11-16,0-5-24 16,-4 2 7-16,-6 0 0 15,-3 2-12-15,-9 3 33 16,-3 6 5-16,0 0 4 15,-1 4 15-15,0 1-5 16,1 2 5-16,-4 0-15 16,0 3 7-16,0 0 3 15,0 2-10-15,0-1 0 16,-2-1 15-16,-6-3-9 16,0 1-6-16,1 1 12 15,3 1-10-15,-1 0 16 0,3-1-18 16,-3 1 0-16,1-2-1 15,-3 3 3-15,-1 1-2 16,1 0 0-16,2 0 6 16,1 0-21-16,-1 0 15 15,1 0-5-15,-3 5-7 16,1 16 1-16,-4 3 11 16,6 8 0-16,0 0 2 15,4 1 2-15,0-1-4 16,0-5 0-16,0-11 5 15,4-4 5-15,10-4-10 16,-1-8 0-16,3 0 11 0,3-8 9 16,2-18-20-16,1-4 0 15,2-8-6-15,-4 2 14 16,-1 2-8-16,-4 2 0 16,-3 4 7-16,-4 7 2 15,-3 7-9-15,-1 8 1 16,-4 4 23-16,0 2-24 15,2 0-6-15,0 6-9 16,2 21 15-16,4 4 2 16,-2 8-2-16,3-3 3 15,7-7 2-15,3-2 4 16,6-10-9-16,0-10 3 16,2-7 7-16,0 0-3 0,-8-16-7 15,1-10-12-15,-3-4 0 16,-7-5-9-1,1 3-13-15,-1 0 23 0,-4 2 11 16,-1 2 10-16,1 5-4 16,-4 4-2-16,0 7 48 15,0 6-34-15,-2 5 19 16,0 1-31-16,0 0 12 16,0 0-30-16,0 0 12 15,0 12 0-15,0 18-10 16,0 7 17-16,0 9-7 0,0 12 0 15,0 13 12-15,10 9-19 16,3 7 7-16,1-1 0 16,-1-2-1-16,-2-6 8 15,-2-4-7-15,-2-4 0 16,-5-8 12-16,-2-8-10 16,0-11-2-16,0-8 0 15,-7-10 21-15,-4-4-13 16,-2-10 1-16,-3-5 14 15,-2-6-13-15,-2 0 35 16,-3-6-21-16,-2-22-6 16,-2-14 20-16,2-14-28 15,5-13-8-15,13-9-1 16,7-9 15-16,0-5-23 16,29-2 7-16,7 2-9 15,6 9-2-15,-2 14-36 16,-4 17-34-16,-3 11-83 0,-6 11-268 15</inkml:trace>
  <inkml:trace contextRef="#ctx0" brushRef="#br0" timeOffset="40068.47">7220 6203 488 0,'0'0'194'0,"0"0"-50"16,0 0-51-16,0 0 14 16,0 0-39-16,0 0-41 15,4-49-10-15,-4 49-17 16,0 0-17-16,0 3 8 16,0 20 18-16,0 9-2 15,-4 5 4-15,-5 1 1 16,2-1-5-16,0-3-7 15,1-1 3-15,4-3 5 0,0-9-5 16,2-2-3-16,0-9 0 16,0-5 3-16,0-5-10 15,17 0 7-15,8 0 0 16,1-22-5-16,-1-2 8 16,0-2-3-16,-6-1 0 15,-1-1-22-15,0-1 17 16,-2 1 5-16,-3 2 0 15,-4 4 21-15,-4 7-9 16,-3 3 15-16,-2 9 14 16,0 1-37-16,0 2 15 15,0 0-19-15,0 0-26 16,0 0 16-16,-4 12 2 16,-1 2 8-16,5-2-3 15,0 2-17-15,0 0 20 0,0 3 0 16,20 0 0-16,0 1 0 15,-5-3 5-15,-3-6-5 16,-8 0 0-16,-4-7 14 16,0 3 5-16,0-1 2 15,-18 3-11-15,-1 1 20 16,-6-5-29-16,2 0-2 16,1-3-24-16,-2 0-121 15,4-13-71-15,7-19-369 16</inkml:trace>
  <inkml:trace contextRef="#ctx0" brushRef="#br0" timeOffset="40331.79">7384 5842 723 0,'0'0'207'0,"0"0"-168"15,0 0-39-15,0 0-3 16,0 0-14-16,0 0 16 15,14 55-25-15,1-52 16 16,4-3 10-16,-4 0 6 16,1-3 28-16,-5-13-23 15,-5-4 17-15,-1 4-19 16,-5 4-8-16,0 4 5 0,-5 8-6 16,-16 0-18-1,-4 3-50-15,-2 20-51 0,2 9 21 16,12-3-183-16</inkml:trace>
  <inkml:trace contextRef="#ctx0" brushRef="#br0" timeOffset="41367.4">7995 6222 141 0,'0'0'334'16,"0"0"-147"-16,0 0 2 15,0 0-71-15,0 0-13 16,0 0-18-16,18-60-51 15,-16 60 3-15,-2 0-39 0,0 0 15 16,3 9-35-16,-3 11 10 16,4 13 10-16,0 4 0 15,-2 0 11-15,2 1-12 16,-4-2 1-16,0-5 0 16,0-11-1-16,0-8 3 15,2-8-2-15,0-4 0 16,0 0 13-16,2 0 1 15,1-18-14-15,3-8 11 16,4-2-4-16,1-1-7 16,3 1 0-16,-1 5 0 15,1 2 1-15,-1 4-1 16,1 4 0-16,-5 6 2 0,-4 4-9 16,-3 3 7-16,1 0-7 15,0 10 6-15,-1 12-21 16,0 4 22-16,1 0 0 15,-3-2 2-15,0-5 3 16,-2-7-4-16,0-3-1 16,0-4 0-16,0-3 6 15,0-2-6-15,0 0 9 16,5-2-3-16,2-17 25 16,1-5-29-16,5-3-2 15,3-2 0-15,-1-1-9 16,1 2 4-16,-3 4 5 15,1 6 0-15,-3 4-7 16,-1 5 7-16,-4 8 0 0,-1 1-2 16,3 0-22-16,2 0 21 15,-2 20-1-15,1 7 4 16,0 2 16-16,-2 5-14 16,-3-4 3-16,1 0-3 15,-3-3 11-15,-2-6-13 16,2-4 0-16,-2-9-11 15,2-4 10-15,5-4-123 16,4 0-77-16,2-8-144 16</inkml:trace>
  <inkml:trace contextRef="#ctx0" brushRef="#br0" timeOffset="42055.23">8778 6206 655 0,'0'0'215'0,"0"0"-171"16,0 0-33-16,0 0-6 16,0 0-5-16,0 0 0 15,8 16 2-15,-8-9 4 16,0-4-3-16,0-1-3 16,0-2 17-16,0 2-9 15,0-2 2-15,0 0 2 16,0 0-6-16,0 0 33 15,0 0-30-15,0 0 14 0,0 0 20 16,0 0-22-16,0-7 7 16,0-6-28-16,0 0 5 15,-8 1 25-15,1-1-21 16,-1 3 17-16,-4-1 8 16,1 6-29-16,0 1 8 15,0 4-13-15,0 0 9 16,-1 0-17-16,-1 0 8 15,0 11 0-15,-1 6-3 16,-1 3-1-16,1 4 4 16,-1 5 0-16,3-3 1 15,2 3-2-15,3-7 1 16,5-3 0-16,2-8 0 0,0-4-8 16,0-3 6-1,0-4 2-15,0 0 0 0,0 0-11 16,13 0 13-1,3-21-2-15,3-5 0 0,2-3-18 16,-1-4 7-16,-3 4 9 16,-3 3 2-16,-1 1 0 15,-6 9 0-15,-3 6 0 16,-4 6 13-16,0 1-6 16,2 3-7-16,-2 0 0 15,3 0-1-15,2 7-2 16,-1 12 6-16,5 4 21 15,-3 5 4-15,6 0-22 16,-1-3 9-16,-1 0-15 0,2-5 7 16,1-6-1-16,3-2-6 15,1-8-10-15,6-4-10 16,6 0-92-16,4-5-16 16,3-16-170-16,-1 1-280 15</inkml:trace>
  <inkml:trace contextRef="#ctx0" brushRef="#br0" timeOffset="42968.71">9191 6178 268 0,'0'0'263'16,"0"0"-124"-16,0 0-63 15,0 0-21-15,0 0 0 16,0 0-40-16,8-4 22 16,-8 8-17-16,0-2-17 15,0 0 32-15,0-2-25 16,0 0 29-16,0 0 28 0,-6 0-45 15,-8 0 6-15,1-4-18 16,-3-6-5-16,1-1 15 16,4 4-12-16,-1 2 8 15,6 0 33-15,-1 3-40 16,3 2 23-16,-4 0-20 16,2 0-5-16,-3 0-6 15,-5 18-1-15,-1 10 0 16,-3 4-3-16,3 4 11 15,1-1-8-15,8-3 0 0,6-6 5 16,0-6-3-16,0-6-2 16,4-9 0-1,16-5 8-15,7-2 5 0,4-26-8 16,3-12-5-16,-1-6 8 16,-2-5-17-16,-6-2 9 15,-5 0 0-15,-9-1-9 16,-9 4 7-16,-2 4 2 15,0 8 0-15,0 10 9 16,0 12 11-16,-4 8-20 16,4 6 0-16,-2 2-1 15,0 0-2-15,-1 0-1 16,-6 2 4-16,0 13 0 0,-2 8-9 16,0 5 9-1,0 5 0-15,2 4-4 0,2 9 10 16,2 2-6-16,5 3 0 15,0 0 4-15,0-5-1 16,0-7-3-16,0-3 0 16,0-7-3-16,14-8 12 15,1-4-9-15,6-9 0 16,6-8 5-16,2 0 5 16,8-15-10-16,5-9 0 15,-1-3-5-15,-1-2-12 16,-7-3 12-16,-2-4-2 15,-6 3-16-15,-4 1 11 16,-8 6 3-16,-7 5 9 0,-2 5-7 16,-2 5 6-16,-2 6-4 15,0 0 5-15,0 4-11 16,0-1-2-16,-2 2 4 16,-8 0 9-16,-1 0-14 15,-3 0 13-15,3 0 1 16,0 0 0-16,-1 10-1 15,6 6-17-15,2 6 17 16,4 3 1-16,0 9 11 16,0-3 0-16,22-3 6 15,9-3 14-15,7-9-23 16,4-9 36-16,3-7-43 16,-5 0-1-16,-7-7 0 15,-4-18-1-15,-8-5-13 16,-13-3-21-16,-3 1-77 0,-5-7-107 15,0 1-524-15</inkml:trace>
  <inkml:trace contextRef="#ctx0" brushRef="#br0" timeOffset="44838.72">10302 5854 270 0,'0'0'305'0,"0"0"-52"16,0 0-100-16,0 0-50 15,0 0 18-15,0 0-79 16,0-63-22-16,0 63 21 0,2 0-31 15,-2 0-7-15,4 0-3 16,-2 0 0-16,0 16-7 16,0 12 7-16,-2 8 0 15,0 6 17-15,0 6-6 16,0 2-11-16,0 1 0 16,0-5 6-16,-4-6 0 15,4-10-6-15,-2-8 0 16,2-10-5-16,0-8 12 15,0-4-7-15,0 0 0 0,4-2 8 16,15-16 10-16,8-7-18 16,0 2 0-16,0 0-15 15,-2 6 11-15,-1 3 3 16,0 10-9-16,-4 4-15 16,-1 0 16-16,-9 0-3 15,-5 7 7-15,-5 12-13 16,0 1 8-16,0 1 10 15,-15 2 0-15,-10-3 4 16,0-3 1-16,1-2-5 16,2-7 0-16,4-4 0 15,2-4 14-15,5 0-14 16,4-6 9-16,3-12 2 0,2-4 14 16,2 2-24-1,0 1 0-15,0 5 35 0,0 5-25 16,0 1-7-16,0 4 9 15,0 2-7-15,0 2 15 16,0 0-21-16,0 0 0 16,4 0-14-16,1 0 15 15,3 2-1-15,4 10 0 16,-1 4 1-16,4 0 0 16,-1 0-1-16,-1-2 0 15,3-4-5-15,-3-4 13 16,3-3-8-16,-1-3 0 15,1 0 8-15,1 0-5 16,4-5-3-16,5-16 0 0,1-8-19 16,0-5 3-16,0 2-1 15,-7 0 11-15,-4 4 6 16,-6 6-9-16,-1 3 9 16,-2 7 0-16,-4 7-2 15,-3 2 14-15,0 3-12 16,0 0 0-16,0 8-10 15,0 16 0-15,0 7 10 16,0 3 0-16,0 4-2 16,0-3 9-16,0-4-7 15,10-7 0-15,6-7 4 16,2-8-4-16,6-9 0 16,1 0 0-16,2-12-10 15,-3-14 12-15,-2-5-2 16,-1-1 0-16,-4 1 4 0,-1-1-12 15,-5-1 8-15,-2 3 0 16,2 2-2-16,-4 4 14 16,-1 6-12-16,-1 6 4 15,-2 7 5-15,-3 5 16 16,0 0-25-16,0 0 0 16,0 0-4-16,0 0 4 15,0 4 0-15,0 17 0 16,0 12 4-16,-5 11-9 15,2 8 5-15,3 12 0 0,0 9-3 16,0 2 11-16,8 7-8 16,-2 7 0-16,-4 3 5 15,-2-4-7-15,0-8 2 16,0-10 0-16,0-15-1 16,-11-11 12-16,-5-13-11 15,1-6 1-15,-1-9 13 16,-4-6 5-16,0-6-16 15,-4-4 0-15,-3 0 50 16,-2-14-53-16,-2-18 20 16,2-12-13-16,4-15 6 15,10-9-3-15,8-9-10 16,7-8 0-16,0 5-16 0,20 5 16 16,13 12-3-16,6 10-16 15,5 9-45-15,1 8 13 16,-3 5-130-16,-11 10-352 15</inkml:trace>
  <inkml:trace contextRef="#ctx0" brushRef="#br0" timeOffset="46237.91">5418 7652 327 0,'0'0'286'0,"0"0"-286"16,0 0-3-16,0 0-17 15,0 0 13-15,0 0-42 16,0 0 7-16,228-149 29 0,-222 117 13 16,-6 0 32-1,0-1 52-15,-4 1-13 16,-14 3 42-16,1 7-23 0,3 6 8 15,3 5-46-15,4 6-18 16,5 3 26-16,0 2-60 16,0 0 0-16,-2 2 0 15,-4 22-26-15,2 15 22 16,-1 16 4-16,1 11 0 16,-4 11 0-16,2 4 1 15,-1 8-1-15,-5 3 13 16,3-2-10-16,0 3 21 15,-3-7-14-15,6-6-8 0,-1-10 19 16,-3-15-15-16,6-18-6 16,-3-13 3-1,-2-9 11-15,-4-11-11 0,-4-4 6 16,-8 0-4-16,1-4 53 16,2-14-48-16,-1-3 23 15,7-1-8-15,7-2-16 16,2-2-13-16,6 1 4 15,3-4-71-15,0 0-51 16,0 0-162-16,0-2-271 16</inkml:trace>
  <inkml:trace contextRef="#ctx0" brushRef="#br0" timeOffset="47133.43">5293 7796 578 0,'0'0'255'16,"0"0"-141"-16,0 0-76 16,0 0-28-16,0 0-8 15,0 0-2-15,166-58 3 16,-124 48 4-16,-7 2-5 16,-4-2-2-16,-10 3 0 15,-5 0 12-15,-7-3-12 16,-1 1 0-16,-1-2 6 0,2-3 0 15,-2 2-6 1,-1 0 0-16,1 2 0 0,-5 3-12 16,-2 4 12-16,3 1 0 15,-3 2 0-15,0 0 10 16,0 0-5-16,0-2 0 16,0 2 19-16,0 0-22 15,0 0 21-15,0 0-23 16,0 0 5-16,0 0-19 15,0 2 10-15,0 16 4 16,0 3-2-16,0 11-10 16,0-6 7-16,2 6 5 15,13-6 0-15,8-6-3 16,2-5 3-16,-2-7 0 16,6-5 32-16,-2-3-26 15,0-3 7-15,0-17-4 16,0-3-9-16,-5-6 18 0,-2 0-18 15,-4-3-1-15,-3 3-3 16,-7 2-22-16,0 6 26 16,-6 5 0-16,0 3 0 15,0 5-4-15,0 4 12 16,0 1-6-16,0 1-2 16,-6 0-6-16,-2 2 5 15,-3 0 1-15,-1 0 0 16,-1 15-15-16,4 7 15 15,0 5 0-15,2 3-5 0,7 1 8 16,0 1-3-16,0-3 0 16,0-3 1-16,12-6 11 15,5-3-8-15,0-10-1 16,0-5 4-16,3-2 4 16,5 0-3-16,2-16 1 15,4-11-4-15,2-5 5 16,-2 3-10-16,-2-1-12 15,-4 0 8-15,-3 4-21 16,0 2 23-16,-3 6 2 16,0 6 0-16,-3 2-15 15,-3 8 15-15,-1 2 0 16,-1 0-7-16,-5 13 15 0,-2 9 0 16,-4 5 12-16,0 1-9 15,0 2 27-15,-13-2-35 16,-9-4 7-16,-1-4-5 15,2-6 8-15,0-4-26 16,3-4-7 0,3-6-65-16,4 0-71 0,4-4-393 15</inkml:trace>
  <inkml:trace contextRef="#ctx0" brushRef="#br0" timeOffset="50172.81">7320 7481 308 0,'0'0'226'0,"0"0"-108"0,0 0-26 16,0 0-32-16,0 0-51 15,0 0-9-15,0-10-22 16,4 10 14-16,1 10-5 16,0 1 20-16,-1 0-7 15,-2-3 0-15,0-2 1 16,1-2 1-16,-3-4 4 16,0 0-6-16,0 0 32 15,0 0 38-15,0-1 10 16,0-16-77-16,0 2 9 15,-3-3-18-15,-5 1 11 16,0 5-5-16,4 3 13 0,-2 4-12 16,3 3 32-16,1 2 4 15,0 0-20-15,-2 0 0 16,-4 0-17-16,-2 10 0 16,-3 16-10-16,1 5 3 15,3 5 6-15,5 0 1 16,4-1 0-16,0-1 4 15,0-3 2-15,11-5-6 16,5-6 2-16,3-6 9 16,4-10-11-16,1-4 3 15,8 0-1-15,-1-22 33 16,2-10-34-16,-4-9 4 16,2-6-5-16,-6-3 6 0,-2-5-6 15,-8 1 0 1,-7-2 4-16,-2 4 15 0,-6 6-17 15,0 6 13-15,0 10 22 16,0 9-36-16,0 10 27 16,0 6-12-16,0 5-15 15,0 0 16-15,0 0-17 16,0 0-7-16,0 2 6 16,0 19-15-16,0 2 16 15,0 10 0-15,-6 3 0 16,2 4 0-16,0 4 0 15,-3 6 0-15,3 2-1 0,-4 6 2 16,6 4-1-16,2-1 0 16,0-1 8-16,0-7-2 15,0-10-5-15,12-11-1 16,-3-14 0-16,-3-12 12 16,2-6-12-16,2 0 6 15,1-18-3-15,5-10 8 16,4-5-11-16,0-2-17 15,5-3 0-15,-3 0-38 16,-2 8 35-16,-2 4 0 16,-7 8 20-16,-2 9-3 15,-4 4 8-15,-1 5-5 0,0 0 0 16,5 0 3-16,1 12-3 16,0 9 20-16,-1 9-16 15,3 2 31-15,-6 1-32 16,1-3-3-16,1-4 0 15,0-6 12-15,-2-8-12 16,1-3 0-16,-1-9 3 16,6 0 11-16,3-11-7 15,8-17-7-15,3-8 0 16,1-2-9-16,-3 0-2 16,3 6-6-16,-7 2-14 15,1 8 31-15,-6 6-18 16,1 6 18-16,-1 3-1 15,-1 7-9-15,1 0 10 16,-1 0 0-16,1 2 1 0,-4 13 29 16,-2 1-27-16,-4 2 7 15,-1 0-1-15,0-1 2 16,-1-2-6-16,-1-3-5 16,-2-4 2-16,0-2 3 15,2-4-5-15,-2-2 0 16,2 0 9-16,-2 0 2 15,0-2 1-15,0-14-12 16,3-6 3-16,-1 0-16 16,-2-5 5-16,0 1 1 0,0 2 0 15,0 6 1-15,0 4 6 16,0 9 3 0,-5 1-1-16,-1 4 16 0,-3 0-18 15,-2 7 0 1,-5 18-9-16,-2 3 1 0,3 3 8 15,2 0 0-15,1-3 1 16,6-6-6-16,1-5 5 16,5-8 0-16,0-4-1 15,0-2-9-15,0-3 1 16,0 0-8-16,0 0-6 16,9-4 12-16,7-15-7 15,1-4-19-15,1-3 30 16,-5 6-5-16,-1 1 12 15,-5 8 0-15,-3 3 2 0,0 5 6 16,3 3-8 0,0 0 0-16,6 11 5 0,2 13-1 15,1 5 29-15,3 3-8 16,0 1-23-16,-3-9 21 16,1-6-22-16,-3-8-1 15,-3-8 6-15,3-2 6 16,-3 0-4-16,-1-16 4 15,0-9-5-15,-1-7-10 16,-1 1 3-16,4-3-19 16,-3-2-4-16,-1-1-29 15,1-1 52-15,-2 4 0 0,-2 5 4 16,1 3 32 0,-1 6-15-16,-3 9 5 0,0 5 20 15,-2 6-41-15,0 0 5 16,0 10-10-16,-17 17 0 15,-2 6-15-15,4-2 15 16,13-6-47-16,2-5-1 16,0-7-48-16,11-8 49 15,7 0 22-15,2-5 25 16,2 0-7-16,1 0 7 16,0 0 0-16,0 0-1 15,-3 0 6-15,-2 0-5 16,-2 0 0-16,-3 1 3 15,-2 13 22-15,-4 5 1 16,-3 3 35-16,3-5 15 0,0 0-56 16,0-5 15-16,-1-7-19 15,5-2-16-15,3-3 41 16,3 0-40-16,8-3 1 16,2-11-2-16,4-6-58 15,2-1-42-15,3-4-59 16,0 3-102-16,0 0-112 15,-1 0 133-15,-6 2 184 16,-4 5 56-16,-10 3 152 16,-5 4 63-16,-8 3 23 15,0 1-61-15,-2-2-36 16,0 0-67-16,0-2-32 16,0-1-27-16,-12-2-4 0,-1-1-11 15,-3 4 0 1,-1 4 5-16,-8 0 4 0,0 4-9 15,1 0 0-15,2 2-6 16,2 15 14-16,6 10-8 16,3 4 0-16,7-1 2 15,4-1 0-15,0-3-2 16,0-5-1-16,8-6-4 16,6-5-23-16,-3-7 18 15,3-3 1-15,-3 0 9 16,4-13 3-16,1-11-3 15,1 0 0-15,-3-1 16 0,1-2-13 16,-3 6 39 0,-3 2 1-16,-3 7-21 0,-2 5 29 15,-1 7-47-15,2 0-1 16,1 0-6-16,1 14-4 16,-1 15 7-16,4 12 0 15,-4 8 9-15,3 8-2 16,-3 7-7-16,2 4 0 15,0 4 2-15,-5 0 15 16,-1-4-17-16,-2-1 4 16,0-5 2-16,-2-7 9 15,-14-9-15-15,-2-13 0 0,0-7 24 16,5-13-15-16,1-10 6 16,2-3 9-1,-1 0-7-15,-1-28 38 0,-1-12-48 16,4-13-1-16,4-10 16 15,5 1-9-15,0-6-12 16,5 0-1-16,15 1-2 16,5 3-6-16,-1 10-37 15,1 7-19-15,2 8 10 16,4 8-133-16,-4 6-142 16,4 0-345-16</inkml:trace>
  <inkml:trace contextRef="#ctx0" brushRef="#br0" timeOffset="51249.28">9324 7444 412 0,'0'0'253'16,"0"0"-147"-16,0 0-15 15,0 0-27-15,0 0-62 16,0 0 30-16,0 0 25 16,-11 9-11-16,20-7 16 15,2 0-32-15,0-2-4 16,2 0 19-16,3 0-43 15,-1 0 8-15,1 0-10 16,0-10 7-16,-2-4 6 16,-4-2-13-16,1-2 0 0,-3-2 2 15,-4 1 4 1,-2 4-6-16,-2 3 0 0,0 7 3 16,0 0 4-16,0 5-7 15,-9 0 0 1,-5 0-20-16,2 5 18 15,-7 9 1-15,4 9 1 0,-1-2 0 16,5 0 0-16,5 4 0 16,3 0 0-16,3 3 20 15,0 0-12-15,7 0-2 16,18-5-1-16,6-8 1 16,7-8 25-16,4-7-31 15,1 0 0-15,-6-11-12 16,-3-11-22-16,-3-3 5 15,-2-6-12-15,-7 1-19 0,-2 0 60 16,-2 4-15-16,-5 6 15 16,-1 4 50-16,1 4-48 15,-5 6 25-15,6 3-2 16,-3 3-25-16,1 0 15 16,1 0-15-16,-3 3 0 15,2 14 6-15,-1-5 8 16,-4 8-14-16,0-6 0 15,-5-1 9-15,-2-1 6 16,0-5-15-16,0-4 0 16,0-1 0-16,0-2 12 15,0 0-12-15,0 0 9 0,-2 0-8 16,-10-18 11 0,-1-1-12-16,-1-6 0 0,1 5-17 15,-3 2 21-15,6 6-4 16,-1 2 0-16,1 6 6 15,6 1-9-15,-3 3 3 16,-1 0-1-16,-6 7-19 16,-3 18 14-16,-2 1 6 15,4 8 0-15,1-2 6 16,8-3 6-16,4-4-12 16,2-7 0-16,0-9 9 15,27-9 4-15,8 0 1 16,7-8-7-16,-3-22 5 15,-4-7-14-15,-8-4 2 16,-10-7 0-16,1-2-14 0,-5 1 16 16,-4-6-2-16,-2 3 0 15,-4 4 0-15,-3 5-5 16,0 11 5-16,0 10 0 16,0 12 9-16,0 6-2 15,0 4-7-15,0 0 0 16,0 0-3-16,0 0-10 15,0 14 13-15,-7 8 0 16,-2 7-7-16,2 5 13 16,3 8-6-16,-1 8 0 0,5 4 4 15,0 2 3 1,0 0-7-16,13-4 0 16,8-8 7-16,4-9 3 15,-6-16-10-15,6-13 0 0,-1-6 9 16,-1-6 9-16,-4-24-18 15,-3-4-8-15,-7-2 1 16,-7 2-83-16,-2-1-159 16,0 4-489-16</inkml:trace>
  <inkml:trace contextRef="#ctx0" brushRef="#br0" timeOffset="52498.56">5450 9346 424 0,'0'0'219'0,"0"0"-159"15,0 0-30-15,0 0-22 16,0 0-8-16,0 0 0 16,47-182 8-16,-45 136-5 0,0-3 2 15,0 2 6-15,0 3 44 16,-2 3-1-16,0 7 8 15,0 10 0-15,0 5-50 16,0 10 28-16,0 5-7 16,0 2-20-16,0 2 2 15,0 0-15-15,0 0-10 16,0 15 8-16,0 8-5 16,0 9 7-16,0 6 0 15,0 2 6-15,0 3 18 16,0 3-22-16,0 0 1 15,0-2-3-15,2-2 13 0,6-7-16 16,-2-6 3-16,3-9 0 16,-1-8 11-16,2-6-11 15,-3-3 0-15,3-3 20 16,4 0-19-16,-1-9 18 16,3-11-19-16,-3 0 6 15,1-3-5-15,-1 0-1 16,1 2-3-16,-3 4-4 15,-5 0 8-15,1 8-1 16,-3 1 0-16,-4 4 2 16,0 4 44-16,0 0-44 15,0 0 11-15,0 0-13 16,0 0-13-16,0 12 10 0,0 12 2 16,0 7 1-16,0 3 3 15,0 3-2-15,0-4-1 16,0-8 0-16,0-2 7 15,5-12-7-15,8-4 0 16,0-7 3-16,3 0 32 16,3-8-17-16,-6-16 5 15,-5-10-5-15,0 1-5 16,-6 1-8-16,-2 0-5 16,0 6 4-16,0 4 5 15,-6 4-9-15,-2 6 0 16,-3 4 0-16,-5 3-29 15,1 5 0-15,-3 0-83 16,-2 0-65-16,-2 0-124 0,-3 0-335 16</inkml:trace>
  <inkml:trace contextRef="#ctx0" brushRef="#br0" timeOffset="52701.99">5478 9073 771 0,'0'0'274'0,"0"0"-186"16,0 0-14-16,0 0-74 16,0 0 0-16,0 0 0 15,222-71 8-15,-180 61-8 0,-13-1 0 16,-7 1 4-16,-7 0-16 16,-5 0 12-16,-1 3-82 15,-5 2-138 1,-4-4-389-16</inkml:trace>
  <inkml:trace contextRef="#ctx0" brushRef="#br0" timeOffset="54596.96">6832 9041 537 0,'0'0'184'0,"0"0"-34"15,0 0-85-15,0 0 5 16,0 0-4-16,0 0-46 16,0-26 7-16,0 26-27 15,0 0 1-15,0 0-16 16,0 0 9-16,0 4 6 16,2 11-10-16,2-1 17 15,4-1-7-15,-4 1 0 16,-2-6 0-16,3-1 3 15,-5-7-1-15,2 0-2 16,0 0 19-16,-2 0-17 0,0-19 25 16,0-4-27-16,0-6 3 15,0 2-12-15,-7 2 2 16,-4 7 7-16,2 6 12 16,2 7-11-16,1 0 32 15,2 5-11-15,-4 0-20 16,-3 0 2-16,-1 12-4 15,-5 10 0-15,-1 10-4 16,3 4 0-16,1 4 4 16,6 2 0-16,5-1 6 0,3-4 5 15,0-4-11 1,3-6 0-16,15-8 5 0,1-6 8 16,4-6-13-1,1-7 0-15,3 0 1 0,0-4 3 16,0-19-4-16,-3-8 0 15,-4-3-1-15,-2 0-17 16,-5 0 18-16,-2 2 0 16,-1 4 3-16,-2 3-3 15,1 6 0-15,-2 2 0 16,-2 7-2-16,-1 5 4 16,-2 3-2-16,-2 2 0 15,0 0 8-15,0 0-1 16,0 0-7-16,0 0 0 15,0 5-1-15,0 15 1 0,0 8 0 16,-4 4 0-16,0 3 2 16,4 0 0-16,0 0-2 15,0-7 0-15,10-8 0 16,1-8 10-16,3-5-10 16,-1-7 0-16,1 0 5 15,3-5 8-15,-3-13-12 16,1-3-1-16,-1 0 0 15,1-4-21-15,-3-1 6 16,-1 3-4-16,2-3 12 16,-4 1-7-16,0 6 14 15,0 0 0-15,-3 10 0 16,-3 2 8-16,-1 3-8 16,-2 4 3-16,0 0 2 0,0 0-7 15,0 0 2-15,0 12 0 16,0 11-3-16,0 0 5 15,0 5-2-15,0 2 0 16,0 0 7-16,0-3-4 16,5-3 7-16,1-8-10 15,1-4 4-15,-1-6 6 16,2-6-10-16,0 0 10 16,5 0 2-16,3-8 27 15,1-11-36-15,4-7-3 16,1-1 0-16,3-1-2 15,6 2-1-15,3 1 2 16,3 7 1-16,1 11-15 0,-5 4 14 16,-4 3 1-16,-10 0-5 15,-11 5-11-15,-6 12 9 16,-2 5 5-16,0 2 2 16,-13 5 7-16,-11-5-5 15,-1 1-2-15,-2-6 4 16,6-5 8-16,0-6-12 15,5-8 9-15,5 0-8 16,5-8 42-16,2-11-42 16,-1-2 15-16,5 5-2 15,0 7-3-15,0 4-1 16,0 3-10-16,0 2 9 0,0 0-15 16,0 0 6-16,11 2 0 15,7 14-9-15,-1 2 11 16,4 4-2-16,-2-4 0 15,0-2 1-15,3-4-1 16,1-5 0-16,0-7 0 16,4 0-1-16,0 0 17 15,-2-5-16-15,2-16 0 16,-3-6 0-16,-2-5-17 16,-2-6 15-16,-5-3 2 15,-5 0-8-15,-3-2 8 16,-7 1 0-16,0 3 0 15,0 4 5-15,0 7 4 0,0 8-9 16,0 8 0-16,0 3-4 16,0 9 13-16,0-3-9 15,0 3 0-15,0 0 2 16,0 0 0-16,0 0-2 16,0 0 0-16,-5 3-5 15,-1 18 1-15,-2 7 3 16,2 8 1-16,4 4 0 15,0 6 2-15,2 3-2 16,0-3 0-16,0-2-8 16,0-6 19-16,10-6-11 15,2-8 0-15,1-9 4 0,-1-8-1 16,3-5-3-16,1-2 0 16,3 0-8-16,4-12 1 15,-1-10-17-15,0-4-53 16,1-4-89-16,-12-5-112 15,-6 1-467-15</inkml:trace>
  <inkml:trace contextRef="#ctx0" brushRef="#br0" timeOffset="54768.86">7752 8983 232 0,'0'0'536'0,"0"0"-342"15,0 0-46-15,0 0-27 16,0 0-68-16,0 0 13 0,33-12-66 15,6 0 0 1,5 0-4-16,3 0-2 16,2 4-31-16,-2 2-36 0,-9 0-153 15,-5 4-134-15</inkml:trace>
  <inkml:trace contextRef="#ctx0" brushRef="#br0" timeOffset="56775.87">8221 8973 237 0,'0'0'421'0,"0"0"-251"16,0 0-47-16,0 0-43 0,0 0-10 15,0 0-58 1,-29 8-11-16,24-1 28 0,-4 4-26 16,-4 5 28-16,0 3-10 15,1 3-17-15,1 2 48 16,7 0-52-16,4 3 1 15,0-2 20-15,0 1-6 16,0-2-15-16,7-2 0 16,1-8 8-16,4-7-6 15,-6-7-2-15,1 0 0 16,2 0-2-16,0-9 16 16,2-13-14-16,-5-7 0 15,3 0-14-15,-4-3 1 16,0 0-9-16,-3-3-2 15,-2 6 16-15,0 3-1 16,0 10 9-16,0 5 13 0,-12 8-12 16,1 3 22-16,0 0-23 15,-5 2 0-15,-1 17-16 16,1 8 25-16,3-1-9 16,1 4 0-16,6 0 6 15,6-4 2-15,0 0-8 16,0-4 0-16,8-6 1 15,9-6 16-15,3-6-17 16,-3-4 0-16,6 0 6 16,-1-14-7-16,2-10 1 15,1-8-28-15,-1-1 22 0,-1 2-48 16,-4 1 9 0,0 4 31-16,-6 5 14 0,-2 10 2 15,-2 2-2-15,-5 7 0 16,-2 2 6-16,-2 0 7 15,5 16-13-15,-2 12 23 16,-1 0-17-16,0 2 25 16,0-3-31-16,3-6 0 15,-1-2 16-15,-2-7-7 16,3-6-9-16,-5-2 0 16,2-4 6-16,-2 0 4 15,2 0-8-15,5 0-2 16,4-8 30-16,7-12-25 15,2-6-7-15,2-5 2 16,3 1-3-16,0 0-8 16,4 2 11-16,-3 7 0 15,-6 4-12-15,-6 9 17 0,-5 8-10 16,-5 0 3-16,-2 6 2 16,2 16 4-16,-2 7-4 15,-2-1 2-15,0-1 15 16,3 2-6-16,-3-8-11 15,0-5 0-15,0-3 8 16,0-7-1-16,0-6-7 16,0 0 0-16,2 0 17 0,5-2-10 15,4-20 1-15,2-7-8 16,3 0-3-16,-1-3-11 16,3 2 11-1,1 2 3-15,-2 1-7 0,1 8 12 16,-5 2-5-16,1 8 0 15,-3 2 3-15,-3 7-9 16,4 0 6-16,-5 0 0 16,1 16-14-16,-1 6 25 15,-2 5-11-15,-1 1 8 16,1 2-1-16,-1-1 2 16,0 0-9-16,3-5 0 15,-2-6 0-15,-3-4 6 0,3-8-6 16,-3-3 0-1,4-3 6-15,8 0 6 0,6 0-4 16,2-14-7 0,1-3 11-16,-2-3-9 0,0 4-3 15,-3-2 0-15,-3 1 0 16,-1-1-6-16,-3 4 6 16,-5-4 0-16,1 4-2 15,-2-1 9-15,-3-2-7 16,-2 2 0-16,0 1 3 15,0 2-3-15,0-1 0 16,-5 3 0-16,-6 4-9 16,2 1 10-16,1 2-1 15,-2 3 0-15,-1 0 6 0,1 0-13 16,0 0 7-16,1 8 0 16,3 10-16-16,-2 6 18 15,2 4-2-15,2 6 0 16,4 4 9-16,0 0-14 15,0-3 5-15,10-8 0 16,13-6-1-16,4-11 13 16,4-8-12-16,2-2 8 15,1-7-1-15,-3-14 3 16,-2-7-10-16,-4-3 0 16,-3 0-3-16,-7-4 10 15,1 1-7-15,-7-1 0 16,-3 2 6-16,0 3-10 15,-6 6 4-15,0 4 0 16,0 8 29-16,0 6-25 0,0 6 7 16,0 0-11-16,0 0 3 15,-10 0-12-15,-5 20 9 16,-1 2 0-16,7 0-9 16,9-5 9-16,0-2-11 15,0-5 1-15,21-6-9 16,8-1 9-16,4-3 6 15,0 0-11-15,-6 0 2 16,-10 0 2-16,-5 0 11 16,-5 0 0-16,-5 0 2 15,0 0-8-15,0 1 6 16,-2 15 0-16,0 2 10 0,0 0-4 16,0-4-6-16,2-6 0 15,5-4 19-15,0-4-18 16,2 0 6-16,4 0-4 15,3-16 20-15,-1-4-20 16,3-2-3-16,-1-2 0 16,0-5 4-16,3 3-7 15,-3-3 3-15,-1 0 0 16,-3 0 0-16,-4 0 4 16,-2 7-4-16,-7 7 0 15,0 6 13-15,0 6-17 16,0 3 4-16,0 0 0 15,-14 0-19-15,-1 17 11 0,-1 4 1 16,12-1 2-16,4-3-5 16,0-2 7-16,11-3 3 15,16 5 0-15,8-3 3 16,4 3 4-16,-4-2-7 16,-6-1 4-16,-8-2 13 15,-11-3-14-15,-10-1 7 16,0 4-8-16,-14 3 37 15,-21 4-37-15,-7 1 8 16,-1-1-10-16,3-4-12 16,11-3 6-16,10-3-45 15,11-6-54-15,8-3-170 0,5 0-581 16</inkml:trace>
  <inkml:trace contextRef="#ctx0" brushRef="#br0" timeOffset="57200.63">9770 8555 136 0,'0'0'197'0,"0"0"-74"15,0 0 1-15,0 0-26 16,0 0-9-16,0 0-4 16,225 152-12-16,-188-65 38 0,-12 16-43 15,-15 7 5 1,-10 1 0-16,-18-3-57 0,-30-4 14 16,-14-6-30-16,-11-11-6 15,-8-21-109-15,2-25-291 16</inkml:trace>
  <inkml:trace contextRef="#ctx0" brushRef="#br0" timeOffset="58020.16">4406 5966 504 0,'0'0'207'16,"0"0"-67"-16,0 0-33 16,0 0-25-16,0 0-61 0,0 0 26 15,0-8-18-15,0 8-28 16,-6 13 7 0,-12 23 3-16,-11 23-6 0,-7 20 30 15,3 20-33-15,-1 24 34 16,12 17-13-16,18 2-22 15,4-7 12-15,39-24-13 16,40-30 0-16,35-23-5 16,28-26-16-16,25-28-63 15,10-8-107-15,-8-44-512 16</inkml:trace>
  <inkml:trace contextRef="#ctx0" brushRef="#br0" timeOffset="78348.86">19179 3641 12 0,'0'0'49'16,"0"0"27"-1,0 0 18-15,0 0 11 0,0 0-26 16,0 0-15-16,0 0-6 15,0 0-28-15,0 0 10 16,0 0-20-16,0 0-11 16,0 0 31-16,0 0-30 15,0 0 3-15,0 0 34 16,0 0-25-16,0 0 28 16,0 0 9-16,0-3-39 15,0-8 9-15,0 2-28 0,0 0 6 16,0-3 17-16,0 0-19 15,0-2 29 1,0 0-2-16,0 3-17 0,0-1 37 16,0 5-46-16,0 3 12 15,0 4 5-15,0 0-16 16,0 0-9-16,0 0 2 16,0 0-18-16,0 4 10 15,0 18-8-15,0 16 16 16,0 8-10-16,0 10 16 15,0 9-6-15,0 3 0 16,0 5 3-16,3 4 1 0,-3 1-4 16,0-4 0-16,0-6-5 15,0-10 15-15,0-7-10 16,0-10 0-16,0-15 2 16,0-6-3-16,0-8 1 15,0-7 0-15,0-3-1 16,0 0 8-16,-3-2-7 15,3 0 0 1,0 3 5-16,0-3 5 0,0 0-10 16,0 0 0-16,0 0 16 15,0 0-5-15,0 0-5 16,0 0 26-16,0 0-29 0,-2 0 23 16,-2 0-26-1,-6-5 0-15,-1-4-11 16,-1-1 20-16,-2-4-9 0,1-1 0 15,1-2 5 1,1-4 2-16,2 1-7 0,0 3 0 16,0 3 23-16,5 3-16 15,2 5 10-15,2 2 8 16,0 4-24-16,0 0 18 16,0 0-19-16,0 0-1 15,0 0-14-15,0 0 2 16,0 1 13-16,2 19 0 15,11 3 6-15,1 5-9 16,-3 5 3-16,-1-1 0 16,0-5-4-16,-1-5 14 0,-3-8-10 15,-2-5 0 1,0-8 6-16,-2-1 3 0,6 0-9 16,3-13 0-1,7-17 4-15,7-7-1 0,-6 0-6 16,2 2-36-16,-6 5-86 15,-8 3-46-15,-7 10-216 16</inkml:trace>
  <inkml:trace contextRef="#ctx0" brushRef="#br0" timeOffset="82607.95">16625 5749 81 0,'0'0'91'16,"0"0"19"-16,0 0 1 15,0 0-16-15,0 0 19 16,0 0-25-16,0-42-2 16,0 39-11-16,0-1-39 15,0 3 21-15,0-6-5 16,0 4-30-16,0 1 33 16,0 0-44-16,0 2 20 0,0 0-10 15,0 0-21-15,0 0-2 16,0 2-12-16,0 18 13 15,0 8-12-15,0 7 12 16,0 6 0-16,0-1-3 16,0 0 10-16,0-6-7 15,0-4 0-15,0-6 4 16,0-10-3-16,0-5-1 16,0-7 0-16,0-2 16 15,0 0-9-15,0-12 10 16,6-17-17-16,7-5 2 15,3-4-12-15,2-2 10 16,0 5 0-16,-2-2-10 16,-1 8 11-16,3 5-5 0,-3 7 4 15,-4 7 0-15,1 6-6 16,-6 4 6-16,1 0-6 16,0 2-3-1,2 20-12-15,-3 4 21 0,-1 4-2 16,-5 0 11-16,0-2-7 15,0-2-2-15,0-2 0 16,0-7-1-16,0-4 12 16,0-5-11-16,0-4 0 15,0-4 3-15,0 0 13 0,4-5-11 16,14-18 6 0,7-5-5-16,0-2 2 0,1 0-8 15,-4 3 0-15,-1 2 5 16,-2 3-12-16,-1 2 7 15,-2 4 0-15,-3 4-11 16,-2 3 20-16,-4 8-18 16,0 1 9-16,-5 0-15 15,2 10 4 1,-1 14-5-16,-3 8 16 0,0 2 1 16,0 2 11-16,0-2-12 15,0-2 0-15,0-4 5 16,0-6 4-16,0-5-9 15,0-8 0-15,2-5-4 16,4-4 13-16,6 0-9 16,1 0 17-16,5-12-15 0,5-14 18 15,-2-2-20-15,0-2 0 16,-3-5-10-16,-5 3 7 16,0 6 3-16,-4 3 0 15,0 9 5-15,-5 5-8 16,-4 9 3-16,2 0-15 15,-2 0 12-15,0 11-39 16,0 11 42-16,0 3 0 16,0 6 4-16,-2-2 0 15,-6 4-4-15,3-5 0 16,3 1 23-16,2-6-13 0,0-4-10 16,0-5 0-16,5-7 8 15,10-5-5 1,3-2 3-16,2 0-6 15,2-14 14-15,-4-11-14 0,-1-6-1 16,-3-3-4-16,-7-2-5 16,-3-4 1-16,-4 0 2 15,0 1 7-15,0 4-14 16,-4 7 19-16,-7 6-8 16,1 10 3-16,2 10-11 15,-3 2 6-15,-3 0-15 16,-1 11 20-16,-3 14-10 15,3 0 16-15,-2 1-6 16,5 5 1-16,5 3 5 16,0 3 13-16,7 0-19 0,0-2 0 15,0-6 7-15,0-9-1 16,7-8-7-16,6-10 1 16,7-2 0-1,4-4 29-15,3-20-29 0,4-8 7 16,-4-4-8-16,2 0 8 15,-2-2-7-15,-7 3 0 16,0 8 5-16,-2 3-6 16,-5 8 1-16,-1 5 0 15,-8 9-8-15,0 2 8 16,1 0-14-16,1 14-4 16,4 13 18-16,-2 3 2 0,-3 3-2 15,-3 2 0-15,-2-1 12 16,0 1 1-16,0-8-13 15,0-5 0-15,0-6 13 16,-2-6-14-16,0-5 1 16,2-5 0-16,0 0 14 15,0 0-2-15,10-17 5 16,9-9-17-16,1-6 17 16,-3-2-17-16,-1 0 0 15,-3 2 0-15,-1 2-5 16,3 7 11-16,-3 4-6 15,-1 4 0-15,-3 10 5 16,-1 1-18-16,-2 4 13 16,-1 0-2-16,1 0-15 15,-1 14 22-15,-2 10-5 0,0 4 5 16,0 2 3-16,1 4 5 16,1-2-13-16,3-3 0 15,0 2 5-15,4-7-1 16,0-4-4-16,0-7 0 15,0-9 17-15,3-4-16 16,3 0 3-16,4-20-1 16,3-11 8-16,1-7-7 15,-6 3-4-15,2 0 0 16,-8 5 2-16,-4 2-11 16,-2 5 9-16,-3 0 0 0,-2 5 1 15,0 1-1 1,1 8 0-16,-3 2-1 15,0 6 0-15,0-1-8 0,0 2 5 16,0 0-9-16,-7 0-7 16,-6 0 21-16,-1 5-1 15,1 7 0-15,-3 2 3 16,3 1-4-16,1 4 1 16,4 5 0-16,4 3-1 15,1 5 1-15,3 1 0 16,0 2-1-16,3-5 6 15,15-3-5-15,6-8 0 16,5-11 1-16,2-8 6 16,5 0 6-16,-2-26-13 0,-5-6 0 15,-10 0 2-15,-5-2-10 16,-5 0 8-16,-3 1 0 16,0-2-15-16,2 4 17 15,1 5-2-15,-3 11 0 16,-2 6 2-16,1 8-10 15,-2 1 8-15,-3 1-18 16,0 20 6-16,0 7 2 16,0 4 10-16,0 3-2 15,0 2 9-15,0-2-7 16,0-6 0-16,15-3 1 16,7-10 7-16,1-6-3 0,3-10-5 15,3 0 0-15,-4-11-4 16,-1-22-23-16,-5-4-27 15,-6-4 3-15,-5 1 46 16,0 1-1-16,-4 6 6 16,-2 3 30-16,0 5-19 15,-2 9 50-15,5 6-28 16,-3 6-21-16,-2 4 16 16,0 0-28-16,0 0-6 15,0 2 2-15,0 21-10 16,0 7 14-16,0 8 5 15,0 12-2-15,2 8 16 16,2 12-16-16,0 6-3 16,2 9 0-16,-2 4 7 15,3-2-7-15,-1-1 0 0,-2-5 0 16,-2-7 13-16,-2-7-8 16,0-9 0-16,0-12 2 15,0-15 8-15,-2-11-11 16,-4-8-4-16,2-5 6 15,1-6 5-15,-3-1-5 16,-4 0 14-16,-5-16 28 16,-5-22-47-16,-1-14 26 15,4-14-27-15,1-4 10 16,7-2 0-16,3 0-3 0,6 1-7 16,0 1 0-1,4-1-6-15,23 3 0 16,7 0 3-16,5 7-53 15,4 3 9-15,-3 5-129 0,-4 7-194 16</inkml:trace>
  <inkml:trace contextRef="#ctx0" brushRef="#br0" timeOffset="83481.45">18956 5438 182 0,'0'0'248'16,"0"0"-34"-16,0 0-65 16,0 0 10-16,0 0-51 15,0 0-11-15,0 0 1 16,22-46-86-16,-22 46-6 15,2 3-6-15,1 26-24 16,-1 14 24-16,-2 6 0 16,0 8 6-16,0-1 5 0,0-3-11 15,0-2 0-15,0-11 0 16,0-6 7-16,0-13-7 16,0-7 0-16,0-11 6 15,5-3 7-15,6-3-8 16,4-20-1-16,5-9 0 15,1-5 8-15,-2-2-12 16,2-4 0-16,1 2 3 16,-1-2-6-16,-4 5 3 15,-1 6 0-15,-3 6-4 16,-5 5 10-16,2 7-6 0,-8 7 0 16,0 3 6-1,-2 4-20-15,0 0 8 16,0 18-11-16,0 12 2 15,0 5 16-15,0 4-1 0,0 0 0 16,20-3 5-16,0-4 0 16,1-3-5-16,-4-5 0 15,-8-5-10-15,-4-5 8 16,-5-4 2-16,0-4-2 16,0-2 9-16,-5-4-2 15,-15 0-1-15,-5 0 2 16,-2-10 20-16,3-16-26 15,2-8-26-15,2-5-97 0,3-7-271 16</inkml:trace>
  <inkml:trace contextRef="#ctx0" brushRef="#br0" timeOffset="83756.81">19211 5162 743 0,'0'0'159'0,"0"0"-155"16,0 0 9-16,0 0-13 16,0 0 0-16,0 0 17 15,-17 63-5-15,27-63-12 16,1 0 37-16,0-8 55 16,-2-15-16-16,-4-5-43 0,-5 0-26 15,0 7 7-15,0 8-8 16,0 10-12-16,-12 3-7 15,-1 3-6-15,-5 29 7 16,3 5-111-16,8 1-50 16,7-2-249-16</inkml:trace>
  <inkml:trace contextRef="#ctx0" brushRef="#br0" timeOffset="84715.76">19975 5591 182 0,'0'0'240'16,"0"0"3"-16,0 0-67 15,0 0-44-15,0 0-3 16,0 0-49-16,-4-124-30 16,4 121 16-16,0 3-55 15,0 0 7-15,0 0-18 16,0 0-12-16,0 15 2 15,0 10 10-15,2 5 0 16,4 2-1-16,-1 1 9 16,-3-8-8-16,3-3 0 0,-3-7 7 15,0-8-10-15,-2-4 3 16,0-3 0-16,2 0 11 16,5 0 1-16,2-5-12 15,7-19 0-15,3-5-3 16,4-8-2-16,-1 2-2 15,-5 0 7-15,-3 8-23 16,-5 10 23-16,-5 8 0 16,-2 4-1-16,2 5 4 15,-4 0-15-15,4 0 12 16,-2 10-10-16,2 11-10 16,1 8 23-16,-1 4-3 0,-4-1 0 15,0-1 6-15,0-4-9 16,0-5 3-16,0-11 0 15,0-2 2-15,0-9 8 16,2 0-10-16,0 0 29 16,4-7-28-16,2-13 21 15,-1-4-22-15,4-2 0 16,0-4-3-16,2 1 3 16,1-4 0-16,-1 8-1 15,3-1-16-15,-7 14 11 16,-1 3 6-16,-3 9 0 15,-1 0-15-15,1 0 7 16,2 16 8-16,-1 6-5 16,1 7 6-16,-1 0-1 15,2 3 0-15,-2 0 5 0,-2-4 14 16,1-3-14-16,3-9-5 16,2-4 0-16,3-8 16 15,5-4-33-15,5 0 11 16,-2-4-102-16,6-19-98 15,2-3-329-15</inkml:trace>
  <inkml:trace contextRef="#ctx0" brushRef="#br0" timeOffset="86013.56">20693 5532 364 0,'0'0'115'0,"0"0"-94"15,0 0 53-15,0 0 5 16,0 0 15-16,0 0-16 0,2 0-52 15,-2 0 9-15,0 0 42 16,0 0-6-16,0-2 26 16,0-8-81-16,-4 1-9 15,-4-2 7-15,0 3-14 16,1-2 0-16,-1 7 0 16,-2 3-17-16,-1 0 12 15,-5 0-1-15,1 3 6 16,-3 17-15-16,3 6 17 15,-1 3-2-15,3 0 0 0,1 0 2 16,3-2-2 0,7-5 0-16,2-1 1 0,0-7 5 15,0-6-5-15,0-3-1 16,9-5 15-16,0 0-10 16,7-13 30-1,0-13-29-15,-3-6 7 0,3-3-26 16,-6 2 12-16,3 1 1 15,1 5-5-15,-3 5 21 16,-1 6-4-16,-6 7 34 16,-2 4-19-16,0 5 19 15,-2 0-46-15,3 17-8 16,1 15 2-16,0 5 3 16,3 1 3-16,7-4 0 0,1-4 5 15,7-9-15-15,3-7-39 16,2-7-45-16,-5-7-78 15,0 0-45-15,-4 0-33 16,3-17-28-16,-2-5 21 16,1-2 257-16,-2-1 31 15,2 2 157-15,-2 2 64 16,-1 3-79-16,2 1-22 16,-4 5-12-16,-3-1-64 15,-8 5 16-15,-2 4-47 16,-2 2 1-16,0 2-29 15,0 0-8-15,0 0-8 16,-16 0 0-16,-6 0 14 16,-2 0-22-16,-3 4 13 15,2 12-5-15,0 3 0 0,4 8 4 16,3-1-4-16,7 4 0 16,7 1 5-16,4-4-5 15,0-2 0-15,0-7-15 16,8-8-6-16,9-10 6 15,2 0 15-15,1-10 11 16,2-22-6-16,0-9 8 16,3-7-13-16,0-6 0 15,-3-1-2-15,-2-8 6 16,-7 3-9-16,-6-3 5 0,-7 5 0 16,0 10 29-1,0 11-19-15,0 14 4 16,0 11 11-16,0 8-22 0,0 4 3 15,-4 0-6-15,1 10-8 16,-2 16-1-16,1 12 9 16,-3 6 0-16,1 9 0 15,-1 2 5-15,-2 8-5 16,5-3 0-16,-3 2 5 16,5-8-3-16,2-3-2 15,0-10 0-15,0-6 0 16,11-9-1-16,11-10 1 15,7-12 5-15,7-4 1 16,5-4 28-16,3-24-33 16,-2-9 2-16,-4-2-3 0,-4-2 8 15,-5 0-8-15,-8 0 0 16,-5-1 2-16,-3 4-14 16,-7 6 12-16,-4 8-1 15,-2 8-9-15,0 8-11 16,0 1 21-16,-6 5-20 15,-7 2-4-15,-5 0 16 16,1 0 5-16,-3 2 3 16,-3 15-9-16,4 3 15 15,0 1-7-15,6 4 1 16,4 5 0-16,9 2 4 16,0 2-4-16,7 2 0 0,20-6 7 15,6-2-4-15,3-7 14 16,-1-12-1-16,1-9-12 15,-3 0 15-15,1-27-19 16,-5-14-5-16,-9-7-3 16,-4-4-119-16,-7-6-169 15,-5-2-541-15</inkml:trace>
  <inkml:trace contextRef="#ctx0" brushRef="#br0" timeOffset="87543.74">22033 5159 95 0,'0'0'437'0,"0"0"-215"0,0 0-51 15,0 0-76-15,0 0-19 16,0 0 5-16,4-84-64 16,-4 84 7-16,0 0-24 15,0 8-21-15,0 20 17 16,0 11 4-16,0 10 0 15,-2 8 37-15,0 1-28 16,2 2 1-16,0-2-4 16,0-4 4-16,0-8 13 15,0-9-23-15,0-15 2 16,2-9 21-16,-2-7-15 16,0-6-8-16,2 0 20 0,0 0-9 15,7-7 38-15,3-20-49 16,3-7 8-16,7-4-10 15,1 4 5-15,4 6-4 16,-2 7 1-16,-2 12-7 16,2 3-6-16,-7 6 13 15,-3 0 0-15,-1 3-22 16,-14 14 15-16,0 5-1 16,0 2 6-16,-10 3 1 15,-7-1-12-15,-8-5 13 16,3-1 0-16,-1-3-1 15,4-8 3-15,3-2-2 16,5-6 0-16,2-1 13 16,2 0 1-16,3 0-2 15,2 0 2-15,2-12 29 0,0-2-40 16,0 4 13-16,0 3-9 16,0 2 7-16,0 5-3 15,0 0-11-15,0 0 0 16,0 0-12-16,0 0 12 15,2 0 0-15,4 2-1 16,6 10 6-16,-1 0-9 16,5 1 4-16,-1-4 0 15,-1-1-2-15,1-6 2 16,1 1 0-16,-3-3-2 0,3 0 2 16,1-14-6-1,8-12 6-15,0-6 0 0,4-5-17 16,-2 3 14-16,-8 6 3 15,-1 7-2-15,-9 6 10 16,-5 9-15-16,-2 6 7 16,-2 0 0-16,2 0-19 15,2 9 6-15,2 12 13 16,1 2 0-16,1-4-15 16,4-1 4-16,-1-4 10 15,4-5 1-15,-1-6-16 16,4-3 17-16,-1 0-1 15,4 0 0-15,0-16 17 16,0-8-25-16,1-4 8 16,-1-2 0-16,-9 2-11 0,-1 1 13 15,-1 10-2-15,-8 3 0 16,0 7 17-16,-2 6-13 16,0 1-4-16,0 0-5 15,0 5-12-15,2 26 15 16,1 15 2-16,-3 12 0 15,0 10 2-15,0 8-3 16,0 3 1-16,0 4 0 16,0-4-1-16,0-3 2 15,0-4-1-15,0-7 0 16,0-14 1-16,-3-10-4 16,-3-15 3-16,-2-15 0 0,6-4-6 15,-2-7 19-15,-3 0-2 16,-3-14 42-16,-2-20-49 15,-3-10 19-15,1-10-23 16,5-10 4-16,3-4-2 16,6-5 0-16,0 3-2 15,0 2 0-15,4 5-45 16,19 8-5-16,12 1-63 16,11 3-269-16</inkml:trace>
  <inkml:trace contextRef="#ctx0" brushRef="#br0" timeOffset="88226.35">23840 5430 223 0,'0'0'211'0,"0"0"-86"15,0 0-74-15,0 0 11 0,0 0-38 16,0 0 27 0,52-110 12-16,-42 83-30 0,-2 1 42 15,-4 1-14-15,0 0-6 16,-1 4 22-16,-1 2-53 16,0 9 1-16,-2 5-1 15,0 2-13-15,2 3-9 16,-2 0-2-16,0 0-9 15,0 0 2-15,0 7-21 16,0 12 28-16,-6 5 0 16,-3 7 18-16,-1 0-10 15,8 3 17-15,2 3-8 16,0-5 38-16,0-2-54 16,4-6 9-16,10-6-3 0,-3-11 5 15,3-2-12-15,1-5 3 16,8-10-3-16,4-20-1 15,4-10-196-15,-2-9-137 16</inkml:trace>
  <inkml:trace contextRef="#ctx0" brushRef="#br0" timeOffset="88499.19">24056 4930 408 0,'0'0'238'0,"0"0"-145"15,0 0-64-15,0 0 23 16,0 0 9-16,0 0-36 16,-71 45 8-16,71-44-9 15,0-1-11-15,0 0 95 0,0-7 7 16,7-21-48-16,-2-4-44 16,-1-3-19-16,-4 7-5 15,0 5 1-15,0 7 0 16,-2 7-19-16,-12 9 11 15,1 0-39-15,-3 26-31 16,5 18-78-16,9 11-50 16,2 1-281-16</inkml:trace>
  <inkml:trace contextRef="#ctx0" brushRef="#br0" timeOffset="88763.04">24255 5092 791 0,'0'0'246'15,"0"0"-112"-15,0 0-72 16,0 0-9-16,0 0-48 16,0 0-5-16,147 15 0 15,-118 53 4-15,-14 14-19 16,-13 9 15-16,-2 2 0 15,-15-4 11-15,-20-4 6 16,-6-11-17-16,3-14 0 16,3-18-64-16,8-24-171 0,10-18-377 15</inkml:trace>
  <inkml:trace contextRef="#ctx0" brushRef="#br0" timeOffset="90442.08">25611 5023 383 0,'0'0'417'0,"0"0"-228"16,0 0-73-16,0 0-84 15,0 0-30-15,0 0-4 16,-5-15-27-16,-15 30 29 15,-5 1 3-15,-2-4 5 16,3-6 2-16,0-2-10 16,3-4 0-16,3 0 38 15,5-4-31-15,7-19 24 16,2-14-8-16,4-5-20 0,0-6 9 16,0 4-12-16,15 5 0 15,3 7-6-15,-3 10 9 16,1 8-3-16,-5 7 0 15,2 7-4 1,3 0-5-16,2 0 5 0,1 26 4 16,2 15-16-16,-8 14 17 15,-9 9-1-15,-4 8 0 16,0 4 8-16,-8-2 1 16,-13-6-9-16,-3-7 1 15,-5-10-2-15,0-13 3 16,2-11-2-16,3-11 0 15,1-13 5-15,2-3 12 0,2-3-1 16,4-20-3 0,4 0 34-16,4-1-44 0,3 1 23 15,4 5 2-15,-2 7-25 16,2 4 28-16,0 6-31 16,0 1 4-16,0 0 7 15,0 0-11-15,0 0 0 16,0 0-1-16,0 0-7 15,0 8 3-15,0 12 5 16,0 6 0-16,0 4-2 16,0 2 6-16,8-2-4 15,5-2 0-15,3-8 2 16,3-6-14-16,-2-8 7 16,5-6 5-16,3 0-18 0,2-8 18 15,-3-16 0-15,0-8-6 16,-1-2-23-16,-1-4 23 15,-2 0 3-15,-2 1 3 16,2 3-4-16,-4 8 6 16,-2 8-2-16,-2 6 0 15,-5 7 1-15,-5 5-7 16,0 0 6-16,-2 0-6 16,2 10-12-16,1 13 11 15,0 5 7-15,-3 6-2 16,2 3 10-16,-2-2-8 15,0 0 0-15,0-7 0 16,2-4 1-16,-2-10 2 16,0-6-3-16,0-6 0 15,2-2 14-15,5 0-5 0,-1-16 0 16,6-10-2-16,1-4-2 16,0-4-5-16,5 0 0 15,2 0 0-15,-2 1-8 16,4 6 7-16,-1 4 1 15,-4 7 0-15,-1 6-10 16,-5 6 10-16,-5 4 0 16,2 0-6-16,-2 0-1 15,1 16 4-15,-3 10 3 16,0 6 0-16,-2 3 4 16,6-2-3-16,-2-2-1 0,3-8 0 15,3-6 8-15,-2-8-8 16,6-6 0-1,2-3 6-15,2 0 12 0,2-17-15 16,2-12-3-16,-1-8 0 16,0-4-17-16,-4-9 17 15,-1-4-13-15,-5-9 5 16,-1-7-11-16,-6-2 16 16,-1 4 3-16,-5 7-3 15,0 18 19-15,0 11-16 16,0 13 18-16,0 9-13 15,0 7 34-15,0 3-36 16,0 0-3-16,0 0 0 16,0 0-2-16,0 0-5 0,0 0 6 15,0 25 1-15,0 12-5 16,0 13 5-16,0 8 0 16,0 10-3-16,0 2 6 15,0 0-3-15,0-6 0 16,0-7 4-16,0-8 7 15,4-8-2-15,0-10-9 16,4-8 0-16,-4-11 9 16,3-8-9-16,-3-4 0 15,5 0 6-15,2-7 19 16,7-14-25-16,4-9-4 16,1-7-12-16,-4-3-77 0,-5-3-139 15,-8-4-182-15</inkml:trace>
  <inkml:trace contextRef="#ctx0" brushRef="#br0" timeOffset="90624.97">26036 5020 70 0,'0'0'517'16,"0"0"-214"-16,0 0-113 16,0 0-63-16,0 0-35 15,0 0-53-15,11-15-32 16,25-2 27-16,7 2-34 15,3 1 0-15,3 4-13 16,5 3-99-16,-3 6-88 16,-4 1-188-16</inkml:trace>
  <inkml:trace contextRef="#ctx0" brushRef="#br0" timeOffset="92463.92">26388 5208 286 0,'0'0'141'0,"0"0"-13"15,0 0 9-15,0 0-20 16,0 0 29-16,0 0-78 0,41 9 4 16,-22-9-17-1,4 0-21-15,1 0 18 0,3 0-48 16,-2-4 6-16,-3-6-2 15,-2-4 6-15,-5-4-14 16,-3 2 0-16,-6-1-20 16,-4-4 15-16,-2 1-27 15,0 1 18-15,0 2 3 16,-4 2-2-16,-12 6 10 16,1 6 0-16,-3 3 3 15,-2 0-22-15,0 0 22 16,-3 19 0-16,6 3-5 15,3 2 14-15,6 4-9 16,1 7 10-16,3 2-9 16,4 6 44-16,0-3-45 0,0-2 6 15,13-4-1-15,11-10 9 16,5-7-8-16,5-10 12 16,1-7-6-16,1 0 24 15,-1-19-34-15,2-13-2 16,-2-5 0-16,-4-3 2 15,-6-5-3-15,-8 3 1 16,-5 5 0-16,-10 0-9 16,0 13 18-16,-2 8 2 15,0 10 23-15,0 6-23 16,0 0-8-16,0 0-3 16,0 0-2-16,0 11-13 0,7 6 15 15,4 1-14-15,5 0 9 16,3-2-42-16,2-4 18 15,-3 0 24-15,-3 2-20 16,-3 2 24-16,-6 4-40 16,-4 2 20-16,-2 2 9 15,0-2 5-15,0-1 7 16,0-7 5-16,5-6-2 16,5-4 40-16,4-4-17 15,-1 0 4-15,3 0-2 16,-3 0-18-16,1 0-10 15,-1-7 0-15,5-5 2 16,2-3 4-16,2-5-6 16,3-5 0-16,0-1-6 15,2 1 9-15,-1-2-4 0,-2 1 1 16,-1 2 0-16,-7 2 1 16,-5 7-1-16,-5 4 0 15,-4 5-13-15,-2 4 18 16,0 2-6-16,0 0 1 15,0 0 0-15,0 0-12 16,0 0 12-16,0 0 0 16,0 0-3-16,0 0 17 15,0 0-14-15,0 0 6 16,0 0 0-16,0 0 9 0,0 0-15 16,0 0 0-16,0 0-10 15,0-2 14-15,0 2-4 16,0 0 0-16,0 0 5 15,0-4-9-15,0-2 4 16,0-4 0-16,-6-4 6 16,-3-3 1-16,0 2-7 15,0 1 0-15,3 6 5 16,1 1-4-16,3 6-1 16,0 1 0-16,0 0-15 15,-6 0 2-15,0 6 8 16,-8 16 3-16,3 4 4 15,-2 6-2-15,1 2 0 0,5 0 0 16,5 0 5 0,4-1 4-16,0-5-9 0,4-7 0 15,13-2 4-15,4-9 3 16,3-9-7-16,1-1 0 16,4-1 29-16,2-24-22 15,3-7-7-15,-3-3 0 16,-2-2-8-16,-8-1-7 15,0 2 10-15,-7 6 5 16,-4 4-9-16,-3 6 16 16,-1 8-7-16,2 5 0 15,1 6 6-15,-1 1-21 16,4 0 7-16,-3 1 8 16,-3 23-15-16,0 7 9 0,-3 5 6 15,-3 1 0-15,0 2-6 16,0-3-6-16,-11-2 10 15,-12-4 2-15,-1-6-9 16,0-5 12-16,1-12-3 16,3-7 0-16,5 0 4 15,3-11 21-15,3-14-18 16,3 1-5-16,6 7 50 16,0 4-51-16,0 8 22 15,0 5-20-15,0 0 17 16,0 0-25-16,0 0 5 15,0 0 0-15,4 13-6 16,7 7 14-16,5 3-8 16,-1-3 0-16,8-3 12 15,4-3-19-15,2-3 7 0,2-7 0 16,-2-4-2-16,4 0 2 16,3-6-1-16,-3-20 0 15,3-5-14-15,-2-5 1 16,-10-6 8-16,0-4 5 15,-5-6-21-15,-2 0 22 16,-5 4 0-16,-4 8 0 16,-4 10 15-16,-1 8-13 15,-3 7 3-15,0 9 1 16,0 5 12-16,0 1-18 0,0 0 0 16,0 0-3-1,0 0-14-15,0 0 15 0,-7 17 2 16,-4 8 0-16,0 5 1 15,2 7 3-15,0 10-4 16,9 1 0-16,0-2 8 16,0-1-8-16,18-11 0 15,2-6 2-15,-5-9-3 16,-3-6 1-16,-3-10 0 16,-3-3 0-16,4 0-35 15,0-7 33-15,3-16-55 16,-1-5-94-16,-8-3-47 15,-4-10-255-15</inkml:trace>
  <inkml:trace contextRef="#ctx0" brushRef="#br0" timeOffset="92662.81">27877 4969 481 0,'0'0'264'16,"0"0"-112"-16,0 0-24 15,0 0-13-15,0 0-46 16,0 0 26-16,78 7-53 15,-31-7-10-15,0 0-30 16,-3 0 15-16,-5 0-18 16,-12-1 1-16,-14-7-36 15,-9 2 29-15,-4 0-101 16,0 0-128-16,-13 2-244 16</inkml:trace>
  <inkml:trace contextRef="#ctx0" brushRef="#br0" timeOffset="93895.67">23858 6539 357 0,'0'0'157'16,"0"0"-50"-16,0 0-49 16,0 0 47-16,0 0-48 0,0 0 18 15,15-102 15-15,-12 90-25 16,0 1 19-16,-1 4-14 15,-2 0-36-15,0 6 28 16,0 1-62-16,0 0 2 16,0 0-5-16,0 5-16 15,0 19 19-15,0 7 0 16,0 5 2-16,0 3-1 16,0 2-1-16,0-5 0 15,0-8-3-15,0-5 14 16,0-14-11-16,0-5 0 15,4-4 4-15,7 0-5 16,5-8 6-16,6-18-4 16,2-11-1-16,1-1-4 15,0 1 4-15,-3 3 0 0,-7 1 3 16,-1 6-14-16,-3 1 11 16,-7 3 0-16,5 5 1 15,-4 6 14-15,-3 5-13 16,3 3 2-16,-5 1 3 15,0 3 5-15,0 0-12 16,0 0 0-16,0 0-13 16,0 0-4-16,0 0 17 15,-2 4-7-15,-6 17 15 16,4 4 5-16,4 10-13 0,0 3 0 16,0 2 8-16,0-4 9 15,2-4-17-15,10-6 0 16,-2-6 6-16,1-6-1 15,3-11-5-15,-1-3 0 16,1 0 18-16,-3-17-18 16,-3-10-9-16,-4-6-45 15,-4-6-200-15,-4-2-255 16</inkml:trace>
  <inkml:trace contextRef="#ctx0" brushRef="#br0" timeOffset="94056.58">23854 6171 828 0,'0'0'231'0,"0"0"-124"0,0 0-76 15,0 0 4-15,0 0-35 16,0 0-22-16,-12-5-22 16,6 21-128-16,-3-4-153 15</inkml:trace>
  <inkml:trace contextRef="#ctx0" brushRef="#br0" timeOffset="94205.5">23854 6171 648 0,'50'-3'400'0,"-50"3"-223"16,0 0-118-16,0 0-13 16,0 0-46-16,0 0-6 0,50-58-27 15,-41 58-112-15,0 8-77 16,0 2-218-16</inkml:trace>
  <inkml:trace contextRef="#ctx0" brushRef="#br0" timeOffset="94811.62">24324 6168 481 0,'0'0'282'0,"0"0"-79"16,0 0-48-16,0 0-21 15,0 0-72-15,0 0-44 16,0-20 2-16,18 22-20 15,7 30 0-15,12 15 5 0,5 16 8 16,1 13-10 0,-14 9-3-16,-16 7 0 0,-13-1-17 15,-4-7 17-15,-27-15 0 16,-5-11-2-16,-5-15-2 16,2-19-55-16,3-20-221 15,5-4-459-15</inkml:trace>
  <inkml:trace contextRef="#ctx0" brushRef="#br0" timeOffset="95532.86">25568 6354 304 0,'0'0'182'0,"0"0"-137"16,0 0-31-16,0 0-11 16,0 0-3-16,0 0 48 15,165-151-32-15,-156 119 29 16,-5-3-6-16,-4 0-32 15,0 1 35-15,-2 5-4 16,-11 2-9-16,-1 8 44 16,8 5-47-16,-1 7 11 15,5 6-14-15,0 1-23 16,0 0-5-16,-6 18-4 0,2 11 9 16,-3 11 12-1,7 11-5-15,2 9-6 0,0 8 38 16,0 6-18-16,0 5 32 15,0 4-12-15,0 8-17 16,0-1 26-16,0-1-44 16,0-11 15-16,0-10 5 15,-10-12-26-15,2-12 22 16,-5-14-3-16,-1-8-13 16,1-10 18-16,-1-2-19 15,3-6 4-15,-2-4-2 16,1 0 7-16,2 0-14 15,-2 0 2-15,3-7 6 16,1-7 12-16,3-7-17 16,1-1-3-16,2-2 0 0,2-1-66 15,-3 0-14-15,3 1-125 16,-2-5-207-16</inkml:trace>
  <inkml:trace contextRef="#ctx0" brushRef="#br0" timeOffset="96456.2">25565 6507 616 0,'0'0'153'0,"0"0"-105"16,0 0-35-16,0 0 30 16,0 0-28-16,0 0 2 0,289-58-15 15,-237 44 9 1,-4-3-11-16,-13-1 0 0,-8-1 8 15,-7-2-17-15,-5 3 3 16,-5 4 6-16,-1 0-11 16,-7 7 14-16,0-4-6 15,-2 2 3-15,0 0 0 16,0 1 25-16,0 2-20 16,-2 3 12-16,-14 0-5 15,-4 3-4-15,-2 0-8 16,1 3 18-16,2 11-14 15,5-2 44-15,5 1-47 16,3 3 12-16,6 4 25 16,0 4-28-16,0 7 25 15,2 3 5-15,13-2-31 0,3-3 29 16,5-2-38 0,1-9 0-16,5-10 0 0,0-8 19 15,0 0-5-15,0-2-12 16,-2-18 6-16,-5-7 5 15,-1-2-13-15,-2-2 0 16,-1 0-3-16,4 0 2 16,-2 4-3-16,-1 5 1 15,-9 3 3-15,-1 6-17 16,-7 1 14-16,-2 3-4 16,0 4 4-16,0 2-28 0,-9 3 25 15,-6 0-2 1,-3 0 16-16,3 0-16 0,1 14 8 15,-1 2 0-15,1 0-5 16,3 4 17-16,5 2-12 16,0 4 0-16,6 5 4 15,0-2 12-15,0 4-15 16,0-3-1-16,4-5 9 16,11-4-7-16,5-9-2 15,7-10 13-15,6-2-12 16,5-9 35-16,-3-14-36 15,-1-7 0-15,-5-1 5 16,-4 1 1-16,-5-2-6 16,-3 4 0-16,1 2 6 0,0 4 0 15,2 7-6-15,5 1 0 16,0 6-6-16,1 8 7 16,-4 0-2-16,-4 0 1 15,-3 8 0-15,-5 7-19 16,-4 1 19-16,-6 4-4 15,0-1-13-15,0-2 33 16,-6 4-16-16,-12-3 8 16,-3 2-3-16,0-7 23 15,-2 0-28-15,1-6 0 16,2-2 3-16,0-5 11 16,2 0-14-16,2 0 0 0,3 0-20 15,0 0-54-15,4 0-224 16,4 0-472-16</inkml:trace>
  <inkml:trace contextRef="#ctx0" brushRef="#br0" timeOffset="97429.74">23736 7706 166 0,'0'0'248'16,"0"0"-129"-16,0 0-58 15,0 0 1-15,0 0-14 16,0 0 11-16,0 0-4 16,24-52 3-16,-24 50 36 15,0 2-21-15,0 0 20 16,0 0-21-16,0 0-61 15,0 0 3-15,0 0-14 16,0 16 0-16,0 14-3 0,0 1 5 16,0 6-2-16,-4-3 0 15,2-6 8-15,-3-2-11 16,5-8 3 0,0-4-92-16,0-3-74 0,0-11-184 15</inkml:trace>
  <inkml:trace contextRef="#ctx0" brushRef="#br0" timeOffset="97714.12">23867 7670 293 0,'0'0'231'0,"0"0"-34"16,0 0-70-16,0 0-17 15,0 0-1-15,0 0-34 16,4-32 4-16,-4 32-46 15,2 0-32-15,4 0 17 16,0 0-11-16,1 18-7 16,-1 9 3-16,4 5 13 15,-4 7-15-15,1 0-1 16,-3-4 5-16,0-5-12 16,-2-3 7-16,1-8-18 15,-3-5-18-15,5-4-112 16,-1-6-21-16,-2-4-138 15,3 0-232-15</inkml:trace>
  <inkml:trace contextRef="#ctx0" brushRef="#br0" timeOffset="97942.36">24083 7565 90 0,'0'0'614'0,"0"0"-383"16,0 0-84-16,0 0-58 15,0 0-53-15,0 0-29 16,10-1-7-16,-8 27 0 16,-2 2 11-16,0-1-11 15,0-1 0-15,0-3-24 16,0-7 2-16,0-2-119 16,0-9-16-16,0-2-47 0,0-3-134 15,6 0 3-15</inkml:trace>
  <inkml:trace contextRef="#ctx0" brushRef="#br0" timeOffset="98526.68">24112 7393 768 0,'0'0'246'15,"0"0"-89"-15,0 0-115 16,0 0-20-16,0 0-22 16,0 0-45-16,-4 6-12 0,-19 18-81 15,-8 2-89-15,-2-1-161 16</inkml:trace>
  <inkml:trace contextRef="#ctx0" brushRef="#br0" timeOffset="98704.58">23816 7507 804 0,'0'0'263'0,"0"0"-120"16,0 0-119-16,0 0-12 16,0 0-12-16,0 0-25 0,2-17-9 15,-2 29-136-15,0-1-77 16,-2-3-212-16</inkml:trace>
  <inkml:trace contextRef="#ctx0" brushRef="#br0" timeOffset="98865.49">23816 7507 756 0,'-31'-24'227'0,"31"24"-133"16,0 0-75-16,0 0-19 15,0 0-62-15,0 0-42 16,51 10-140-16,-35 0-343 16</inkml:trace>
  <inkml:trace contextRef="#ctx0" brushRef="#br0" timeOffset="99620.05">24271 7421 182 0,'0'0'261'15,"0"0"-82"-15,0 0-25 16,0 0 5-16,0 0-73 16,0 0 5-16,-23-28-68 15,34 28-5-15,12 0 14 16,8 16-26-16,2 14-1 16,-2 16 36-16,-4 12-39 15,-12 13 13-15,-9 6-3 16,-6 4 2-16,-10-4-6 15,-19-5-8-15,-2-8 2 16,4-8-9-16,3-14-140 0,6-24-263 16</inkml:trace>
  <inkml:trace contextRef="#ctx0" brushRef="#br0" timeOffset="108625.68">25274 7552 220 0,'-2'-4'109'0,"2"4"36"15,0 0-51 1,0 0-35-16,0 0 42 0,0 0-29 15,0-5 10-15,0 1 13 16,0 1-82-16,0-1 54 16,0 1-20-16,0 3-30 15,0 0 28-15,0 0-45 16,-3 0-19-16,1 21 18 16,-5 16-6-16,3 14 7 15,0 11 0-15,1 8 0 16,1 0-3-16,2 1 6 15,-2-10-3-15,0-4 0 16,-1-8-65-16,1-16-25 0,2-11-85 16,0-22-129-16</inkml:trace>
  <inkml:trace contextRef="#ctx0" brushRef="#br0" timeOffset="108903.89">25131 7488 485 0,'0'0'210'15,"0"0"-106"-15,0 0-25 16,0 0-33-16,0 0-31 0,0 0-7 16,131-155-8-16,-97 155 14 15,-7 2-4-15,-11 23-10 16,-8 6 0-16,-8 10 3 15,0 2 2-15,-16 6 30 16,-15-3-21-16,-2-1-6 16,-5 0-16-16,5-2 8 15,4-2-148-15,6-13-124 16,14-16-232-16</inkml:trace>
  <inkml:trace contextRef="#ctx0" brushRef="#br0" timeOffset="109746.42">25410 7800 542 0,'0'0'178'0,"0"0"-114"16,0 0-7-16,0 0-11 15,0 0-41-15,0 0 8 16,126 0-7-16,-105-2 7 15,-1-3-13-15,-5-6 0 16,1 1 10-16,0-6-2 16,-3 0-3-16,-2 0-5 15,0 0 0-15,-7 2 4 16,-4 0-13-16,0 5 4 16,0 2-41-16,0 5 18 15,-8 0-20-15,-1 2 48 16,-5 0 10-16,3 0-9 0,-2 8-1 15,0 13 0-15,2 0 1 16,-1 7 2-16,3 4 5 16,3 2 6-16,-1 1 20 15,3-2-25-15,1 2 11 16,3-7-13-16,0-5 10 16,0-4 0-16,0-6-17 15,0-3 1-15,3-4-1 16,8-6 12-16,0 0 5 15,5-6 3-15,1-13-19 0,1-4 21 16,3-4-22-16,-4-1 0 16,1-1-6-16,-5 5 15 15,3 6-9-15,-5 6 0 16,0 4 2-16,-2 4-5 16,-2 3 3-16,-1 1 0 15,-1 0-13-15,-3 3-7 16,1 15 5-16,-3 4 5 15,0 2 10-15,0-3 41 16,0-2-41-16,0-2 1 16,0-3 4-16,0-6 6 15,0-4-11-15,0-3 0 16,0-1 6-16,6 0 0 0,9-18-6 16,6-14 7-16,1-4-15 15,0 0-2-15,-6 4 10 16,-1 2 0-16,-3 8 6 15,-3 5 15-15,-3 4-10 16,-4 6 7-16,-2 6 36 16,4 1-45-16,2 0-9 15,2 6 0-15,5 18 0 16,-1 7 52-16,-1 6-40 16,3-5-11-16,-6-2 9 15,1-7 1-15,0-6-11 16,0-6 0-16,4-1-30 15,3-9 3-15,4-1-68 16,7 0-112-16,4-18-122 16,0-8-84-16</inkml:trace>
  <inkml:trace contextRef="#ctx0" brushRef="#br0" timeOffset="111402.07">26255 7774 233 0,'0'0'287'0,"0"0"-138"15,0 0-19-15,0 0-53 16,0 0-51-16,0 0 19 15,4-13-45-15,-4 13 0 16,0-3 26-16,0 3-25 16,0 0 25-16,0 0 7 15,0 0-26-15,0-2 41 0,0 0-32 16,0-3-4 0,0-2 28-16,-4 0-28 0,-3-4-12 15,-2 1 0 1,0 4 7-16,0 1-11 0,1 5 4 15,-4 0 0-15,1 0-22 16,-1 0 21-16,-1 15-3 16,-1 7 2-16,4 6 4 15,-1 4-14-15,-1 1 12 16,3 4 0-16,1 0-3 16,4-8 8-16,1 0-5 15,3-11 0-15,0-7 8 0,0-5-3 16,0-6-5-1,11 0 0-15,2-1 13 16,5-19-11-16,-3-9-4 0,4-5-4 16,-3 0-22-16,-1-2 17 15,-1 4 7-15,1 0 3 16,-4 4-21-16,0 3 26 16,-2 10-4-16,-5 7 0 15,-1 5 11-15,-1 3-21 16,-2 0 10-16,0 0-21 15,0 21 17-15,0 4 8 16,0 7 8-16,0-3-9 16,0-3 14-16,0-2-12 15,5-6-5-15,6-4 0 16,0-2 4-16,5-5 1 0,-3-7-5 16,1 0 10-1,3-3 1-15,1-20 5 0,5-9-16 16,-2-7 0-16,-3-1-15 15,-3 1 15-15,-3-2 0 16,-3 3-8-16,-7 2 9 16,0 6-1-16,-2 10 0 15,0 6 0-15,0 6 15 16,0 3-6-16,0 5-3 16,0 0-6-16,0 0 21 15,0 0-22-15,0 0 1 16,0 0 0-16,0 10-12 15,0 15 21-15,0 5-9 16,0 7 3-16,0 1 16 0,-2 7-14 16,0-1-5-16,2-2 8 15,0-2 2-15,0-6-5 16,0-8-5-16,11-9 0 16,5-12 9-16,4-5-9 15,7 0 0-15,1-11 12 16,6-19-4-16,0-9-8 15,-5-7-14-15,0-3 11 16,-10-6-48-16,-3-6 42 16,-7 3-17-16,-3 0 17 15,-4 8-10-15,1 8 21 16,-3 11-2-16,2 6 0 16,-2 9 13-16,0 5-13 0,0 8 0 15,0 3 4 1,0 0 23-16,0 0-27 0,0 0 0 15,0 0 0 1,-2 2 2-16,-11 19-5 0,0 4 3 16,1 5 0-16,1 5 18 15,5 4-11-15,0 6-7 16,6 3 9-16,0 1 5 16,0 0-14-16,8-3 0 15,9-8 7-15,1-6-5 16,2-10-2-16,-4-10 0 15,-5-6 0-15,-2-6 12 0,-4 0-12 16,-1 0 0-16,2-6 13 16,1-8-3-16,0-2-10 15,-2 4 0-15,-1 3 0 16,0 2 4-16,1 3-4 16,1 3 0-16,2 1 0 15,-2 0-19-15,3 1 19 16,-3 13 0-16,4 4-7 15,-2-4 4-15,1-2 3 16,3-8 0-16,-4-2 5 16,3-2 1-16,1 0-2 15,1-4-4-15,3-16 0 16,-3 0 5-16,3-1-5 0,-3-2 0 16,-2 3 2-16,-2 2-8 15,-4 6 6-15,-1 7 0 16,-2 2 1-16,0 3 7 15,0 0-16-15,1 3 8 16,-1 22 0-16,0 15 0 16,-2 11 3-16,0 8-2 15,0 12-1-15,0 7 16 16,-2 8-16-16,0 2 0 16,-1-3 5-16,1-3 5 15,0-9-8-15,-2-3-2 16,-3-7 0-16,0-9 14 15,0-9-14-15,3-11 0 16,2-15 6-16,-2-9 5 16,1-3-2-16,1-6-9 0,0-1 48 15,-8 0-24-15,0-11 34 16,-6-17-53-16,-2-9 4 16,2-3 25-16,3-8-29 15,7-6-3-15,4-4-2 16,2-8 14-16,4-7-15 15,21-3 1-15,6 0-6 16,2 9-13-16,-6 6-3 16,-3 11-23-16,-4 9 6 15,-9 4-72-15,-6 1-94 0,-5 1-189 16</inkml:trace>
  <inkml:trace contextRef="#ctx0" brushRef="#br0" timeOffset="111621.07">26743 7640 317 0,'0'0'289'15,"0"0"-123"-15,0 0 19 16,0 0-96-16,0 0-2 16,0 0-50-16,98-94 0 15,-61 84-8-15,0 3-10 16,-4 3-19-16,-8 0 0 15,-4 3-12-15,0 1 1 16,1-3-144-16,-7-1-142 0,1-3-379 16</inkml:trace>
  <inkml:trace contextRef="#ctx0" brushRef="#br0" timeOffset="113726.57">27889 7645 172 0,'0'0'267'15,"0"0"-27"-15,0 0-89 16,0 0-42-16,0 0 18 16,0 0-83-16,0-66 0 15,2 66-44-15,-2 0 3 16,2 0-15-16,0 0 2 15,3 8 10-15,-3 7-6 16,-2-3 15-16,0-2-9 16,0-1 0-16,0 0 8 15,0-3-9-15,0 0 1 16,0-6 0-16,0 0 3 16,0 0 17-16,0 0-19 0,0-6 7 15,0-18 8-15,0-1-12 16,0 0-4-16,0 1 0 15,0 6-1-15,0 1 8 16,-5 8-7-16,1 0 6 16,2 5 3-16,0 4 24 15,0 0-33-15,-8 0-1 16,-1 0-23-16,-5 20 24 16,1 6 0-16,2 5 0 15,1 1 4-15,6 2-7 0,6-2 3 16,0-2 0-1,0-4-13-15,18-4 14 0,-3-7-1 16,1-4 0-16,2-11 6 16,2 0-4-16,5-6 6 15,0-22-4-15,8-7 7 16,-2-8-1-16,0-2-10 16,-5-3 0-16,-1-2 10 15,-7 3-15-15,-5-2 5 16,-4 3 0-16,-6 4 1 15,-3 8 5-15,0 8-6 16,0 11 0-16,0 10 20 16,0 2 0-16,0 3-20 15,0 0 2-15,0 0-24 16,0 0 20-16,0 23 2 0,-6 7-5 16,-2 6 14-16,3 2-15 15,3 5 6-15,0 1 0 16,2-1 3-16,0 2 6 15,0-3-9-15,0-8 0 16,0-5 13-16,0-8-14 16,0-9 1-16,0-6 0 15,0-6 0-15,0 0 7 16,0 0-7-16,0 0 8 16,0-13 11-16,6-8-27 15,3-5 8-15,3 1 0 16,-3 4-20-16,1 1 20 15,4 3 0-15,-5 7-2 16,-1 6-16-16,0 4 9 0,1 0 5 16,-1 0 4-16,2 7-14 15,-2 12 27-15,1 10-13 16,0-1 17-16,0 0-4 16,2-4 0-16,-2-4-13 15,5-8 4-15,-6-4 12 16,6-4-9-16,-1-4-7 15,8 0 2-15,2-3 18 16,4-18-20-16,4-9 0 16,0-3-43-16,6-4 36 15,-4 3-84-15,-2 2-3 0,-4 6 45 16,-3 5 15 0,-4 11 28-16,-3 4 2 15,-7 6 4-15,-1 0 6 16,-5 0-5-16,2 20 27 15,-6 2 27-15,0 3-55 0,0-4 32 16,0 1-31-16,0-3 12 16,0-7-4-16,0-3-6 15,0-4-3-15,0-3 0 16,0-2 15-16,0 0-15 16,0 0 13-16,0 0 5 15,0 0 46-15,0-4-64 16,0-12 4-16,0-3-8 15,-4 0-5-15,2 3 5 0,-2 0-4 16,2 1 8-16,-5 8-5 16,5 0 5-16,0 6 0 15,-2 1-8-15,-6 0-4 16,-5 8 10-16,-5 18 2 16,-3 8 0-16,1 6-8 15,6-2 8-15,6 0 0 16,1-6-4-16,7-4-12 15,2-13 15-15,0-6-15 16,0-9-32-16,0 0 39 16,8 0 9-16,10-16 14 15,0-6-14-15,0-4-55 16,2-2 25-16,-2 4 16 0,-3 3 14 16,1 8-6-16,-5 3 8 15,-3 6-2-15,2 4 0 16,-1 0-19-16,1 5 19 15,2 20 25-15,-1 3-22 16,3 2 45-16,1-4-43 16,-1-6 1-16,-1-4 3 15,-4-8 7-15,-2-6-4 16,-1-2 10-16,5 0 4 16,7-8 43-16,4-15-61 15,9-12-3-15,0-5-5 16,4-9 5-16,-2-2-5 15,-6-3 0-15,-3 5 8 16,-8 12 2-16,-12 12-5 0,-4 13 21 16,0 8-18-16,-2 4-3 15,-21 2-5-15,-8 20 0 16,-6 10-2-16,3 3-22 16,7-2 3-16,9 2-1 15,16-8 8-15,2-2-56 16,0-5 47-16,7-2 3 15,8-4 19-15,4 0-18 16,2 0 19-16,2-2 0 16,2 0-6-16,-3-3 27 15,-5 3 2-15,-1 1 18 0,-3-1-34 16,1-3 23 0,-1 0-26-16,5-6-4 0,4-3 0 15,5 0-3-15,2-12-11 16,2-2-51-1,2-7-113-15,-4 3-44 0,3 0-283 16</inkml:trace>
  <inkml:trace contextRef="#ctx0" brushRef="#br0" timeOffset="114274.14">29395 7618 36 0,'0'0'301'16,"0"0"-44"-16,0 0-95 16,0 0-54-16,0 0-5 15,0 0-75-15,-13-72 18 0,-3 62-17 16,1 2-19-1,1 1 18-15,5 3-28 0,-1 4 0 16,-4 0-6-16,1 8-13 16,-3 15 15-16,5 4 3 15,2 4 0-15,3-4-18 16,6-4 4-16,0-8-28 16,0-4 23-16,8-7-25 15,5-4 37-15,3 0 3 16,-5-15 5-16,5-8 8 15,-3-1-8-15,-4-3 0 16,0 2 17-16,-2 1-15 16,-5 4 31-16,2 7 18 15,-4 5-16-15,0 7 28 16,5 1-63-16,-1 0 4 0,3 14-8 16,2 16-10-16,0 12 14 15,-1 11 13-15,0 8-13 16,-2 8 53-16,1 6-44 15,1 2 3-15,-8 4 14 16,0 4-11-16,0 1-15 16,-15-5 0-16,-5-16 7 15,-9-12 0-15,5-17-7 16,2-14 0-16,-1-10 40 16,10-10-35-16,-5-2 29 15,3-6 12-15,1-26-31 16,5-12 37-16,7-18-52 15,2-13 0-15,0-9-3 16,4 1 3-16,11 4-13 0,10 8-17 16,0 13-45-16,6 6-39 15,7 2-240-15,-1 4-492 16</inkml:trace>
  <inkml:trace contextRef="#ctx0" brushRef="#br0" timeOffset="114964.62">29592 7604 546 0,'0'0'213'16,"0"0"-138"-16,0 0 36 15,0 0-86-15,0 0-13 0,0 0 24 16,-5 0-22 0,12 2-2-16,4 0 19 0,0-2-28 15,0 0 52-15,0 0-39 16,3 0-5-16,-5 0 24 15,1-12-19-15,0-5-16 16,-6 2 0-16,1-1 9 16,-5 1-22-16,0 6 13 15,0 0-10-15,0 4-10 16,0 1-6-16,-7 4 22 16,-2 0 1-16,0 0-5 15,-4 1-11-15,-3 17 18 0,1 7 1 16,-1 3-2-1,5 4 17-15,2 3-15 0,7-2 14 16,2 1-7-16,0-4 24 16,0-2-31-16,15-8 3 15,6-8 31-15,0-7-24 16,4-5 0-16,0 0 14 16,1-19-22-16,1-8 23 15,0-6-25-15,0-4 0 16,-3 2 0-16,0-1 0 15,-1-1-4-15,-3 4 2 16,-4 4 2-16,-6 7-4 16,0 6 4-16,-4 8 0 15,-3 4 10-15,-3 4-1 16,0 0-9-16,0 0 0 16,-5 0-15-16,-13 17 9 15,-4 5 6-15,6 1 0 0,8 0-12 16,8-1 14-16,0-1-2 15,15-2 0-15,16-1 12 16,4-4-8-16,-5-2-4 16,-8-4 0-16,-10-1 44 15,-6-4-41-15,-6 0 7 16,0 4-10-16,0 3 13 16,-14 2 4-16,-9 2-17 15,-4-2 4-15,-2-6-13 16,4-4-27-16,5-2-103 0,11-6-248 15</inkml:trace>
  <inkml:trace contextRef="#ctx0" brushRef="#br0" timeOffset="115101.65">30539 7561 858 0,'0'0'0'0,"0"0"-5"15,0 0-235-15,0 0-355 16</inkml:trace>
  <inkml:trace contextRef="#ctx0" brushRef="#br0" timeOffset="116673.43">30548 4604 128 0,'0'0'132'0,"0"0"-59"15,0 0 37-15,0 0-2 16,0 0-9-16,0 0 13 16,-11 0-41-16,13-6-32 15,11-5-39-15,3 4 8 0,-1-1 21 16,-1 2-24 0,-1 4-5-16,-1 2 0 0,-2 0-18 15,4 0 18-15,1 8 0 16,2 13 7-16,-4 11-10 15,-3 11 10-15,-8 11-7 16,-2 12 20-16,0 13-15 16,-6 7 11-16,-7 10-13 15,1 2 3-15,10-10 21 16,2-11-27-16,0-23 0 16,27-14-2-16,6-14 22 15,4-8-17-15,3-8-3 0,-3-6 4 16,-1-4 19-1,-7 0-10-15,-9 0-13 0,-7-2 3 16,-5-7 15-16,-2 0-18 16,-6 1 0-16,2 0 9 15,-2 1 1-15,0 4-7 16,0 1-3-16,0 2 0 16,0 0-2-16,0 0-2 15,0 0-6-15,0 0-9 16,0 0 2-16,0 0 15 15,0 5 2-15,-2 4-8 16,-4 7 15-16,-4 2-7 16,3 4 0-16,3 10 6 15,2 4 0-15,0 9-6 16,2 6 0-16,0 6 5 16,0 1 12-16,0 2-17 0,0 1 8 15,0 2-2-15,0 2 27 16,2 3-30-16,4 4 10 15,1 3 8-15,3-2-8 16,-4-1-10-16,3 3 4 16,-1 3 4-16,0 6 18 15,0 4-23-15,-3 1-1 16,1-7 23-16,1-4-17 16,-2-4-7-16,-1-4-4 15,1-1 15-15,1-6-15 16,-4 2 0-16,-2-5 0 15,0-3-2-15,0-5 13 16,0-3-11-16,0-3 0 0,0 3 9 16,0-6 0-1,0 3-9-15,0-1 0 0,0 1-5 16,0-1 17-16,0-4-12 16,0-2 0-16,2-10 9 15,3 0 6-15,0-5-15 16,-5-2 0-16,0-4 6 15,0 0 6-15,0-4-12 16,0 3 6-16,0-2-1 16,-16 2 30-16,-11-3-35 15,-6-2 0-15,-9-12 5 0,-10 0-5 16,-2-12-20 0,-2-25-107-16,10-18-389 0</inkml:trace>
  <inkml:trace contextRef="#ctx0" brushRef="#br0" timeOffset="121306.22">8718 708 25 0,'0'-17'0'0,"0"3"-5"16,0 3-11-16,0 0 16 16,0 4 1-16,2 0 61 15,2-1 31-15,3 1 11 0,0-4 19 16,2-1-8-1,-3 1 6-15,4 0-52 0,-6 3 2 16,-2 4 7-16,0 2-32 16,-2 2 32-16,0 0-50 15,0 0-4-15,0 0-9 16,0 0-2-16,0 0-20 16,0 0 7-16,0 7-2 15,-14 25-8-15,-7 11 14 16,-6 14-4-16,-6 10 13 15,1 11-1-15,1 6 1 16,4-1-10-16,11-2 6 16,12-3 6-16,4-8-15 15,18-7 0-15,38-8-6 16,24-13 20-16,25-8-28 16,18-10-24-16,10-9-144 15,3-15-302-15</inkml:trace>
  <inkml:trace contextRef="#ctx0" brushRef="#br0" timeOffset="122283.39">19175 572 6 0,'0'0'185'0,"0"0"-63"15,0 0 0-15,0 0-3 16,0 0-46-16,0 0-4 15,-2-67-40-15,2 61-1 16,0 6 42-16,0-2-48 16,0 2 34-16,0 0 0 15,0 0-30-15,0 0 28 16,0 0-37-16,0 0-16 16,0 0-1-16,0 10-4 15,13 26 4-15,16 29 0 16,6 23 1-16,-3 21 35 15,-19 9-36-15,-13-2 0 16,-45-2 17-16,-37-6-6 16,-27-8-11-16,-16-5 0 15,-2-9-44-15,9-12-20 0,21-16-188 16,29-24-472-16</inkml:trace>
  <inkml:trace contextRef="#ctx0" brushRef="#br0" timeOffset="127570.78">9492 11087 76 0,'0'0'54'16,"0"0"-2"-16,0 0 36 15,0-2 0-15,0-2 49 16,0-2-18-16,0 2-2 15,2 0 48-15,-2 4-69 16,0 0 10-16,0 0-24 16,0 0-81-16,0 0-1 15,0 0 0-15,0 0-7 0,0 16-14 16,2 2 29 0,0 3-8-16,0-7 0 0,0-3 6 15,1-3-7-15,-3-4 1 16,0-4 0-16,0 0 7 15,0 0 6-15,0 0-9 16,0 0 15-16,0-4-10 16,0-15 0-16,2-2-9 15,-2-4 0-15,0 4-1 16,0 1 2-16,0 3-1 16,0 6 0-16,0 3 19 15,0 6-12-15,0-1-3 16,0 3 12-16,-11 0-32 15,-5 0 22-15,-6 19-6 16,-2 6 0-16,-6 12-3 16,-1 5-1-16,2 9 4 0,2 14 0 15,7 7-9-15,5 2 12 16,8 4-3-16,4-13 0 16,3-9 4-16,0-10-18 15,0-12 14-15,16-10 0 16,5-10-13-16,3-12 33 15,5-2-15-15,5-12 11 16,-1-24-1-16,-2-6-22 16,-4-4 7-16,-3-4 0 15,-1 4-10-15,-3 2 13 16,-5 6-3-16,1 8 0 16,-5 5 3-16,-2 14-10 15,-2 2 7-15,-5 7 0 0,-2 0-19 16,0 2 14-16,0 0-11 15,0 18 12-15,0 9 4 16,0 5 2-16,0 4-2 16,0 3 4-16,0-2 7 15,0 1-9-15,0-4-2 16,0-6 0-16,4-8-3 16,7-6-1-16,1-8 3 15,3-6 1-15,5 0 31 16,2-8-30-16,1-18 8 15,-3-4-9-15,-3-2-9 16,-3-2 8-16,-5-2-26 16,-3-2-18-16,2-1 42 15,-6-1-24-15,-2 5 27 16,0 1 0-16,0 7 0 0,0 9 0 16,-2 7 19-16,-6 9-10 15,2 2 9-15,-5 0-16 16,-7 15-2-16,1 19 0 15,-6 12-6-15,5 9 6 16,0 3 0-16,7-2 1 16,4-8 24-16,3-9-15 15,4-14-9-15,0-11-1 16,0-9-10-16,9-5 10 16,13-3 29-16,7-23 0 0,2-9 3 15,3-5-28-15,1-4-4 16,2-2 0-16,0 3-15 15,-3 7 11-15,-5 8 4 16,-2 11 0-16,-4 13-16 16,-5 4 13-16,-1 0 3 15,-11 17-3-15,-6 13-11 16,0 4 12-16,-2 0 2 16,-21 0 0-16,-4-2 7 15,-2-6-1-15,3-6-6 16,4-8 5-16,8-7 5 15,8-5 13-15,6 0 2 16,0 0-11-16,0 0 50 0,0-3-54 16,0-6-7-1,0 2 4-15,0 5 3 0,0 0 7 16,0 2-17-16,0 0 4 16,0 0-22-16,0 8 12 15,4 14 6-15,5 2-6 16,7 3 12-16,3-7-7 15,6-5 1-15,4-4 0 16,4-11 5-16,0 0 0 16,2-9-5-16,-4-19 0 15,-7-4-3-15,-2-10 1 16,-4-4 2-16,-2-5 0 16,-7-4-18-16,-2-6 18 15,-1 3 0-15,-2 4-3 0,1 11 10 16,-1 10-7-16,-2 13 0 15,4 8 2-15,-4 7-4 16,-2 5 3-16,0 0-1 16,0 0 0-16,0 0-19 15,0 0 17-15,0 17-7 16,0 9 9-16,-2 6 1 16,-4 9-1-16,2 5 0 15,4 1-1-15,0 6 3 16,0-3-3-16,0-1 1 15,0-6 0-15,0-2 12 16,0-10-12-16,0-7 0 16,0-10 0-16,4-8 7 15,4-3-12-15,2-3 5 16,4 0 0-16,8-19-14 0,3-5-3 16,-1-2-41-16,-3-2-24 15,-8 0-197-15,-11-4-99 16</inkml:trace>
  <inkml:trace contextRef="#ctx0" brushRef="#br0" timeOffset="127749.68">10182 11360 22 0,'0'0'513'16,"0"0"-281"-16,0 0-99 16,0 0-10-16,0 0 25 0,0 0-101 15,20-5 2-15,28-3-49 16,0-4 7-16,-3 5-22 15,-5-3 9-15,-7-1-104 16,-8 1-75-16,-7-6-225 16</inkml:trace>
  <inkml:trace contextRef="#ctx0" brushRef="#br0" timeOffset="129254.88">11457 11426 193 0,'0'0'299'0,"0"0"-59"15,0 0-121-15,0 0-48 16,0 0-3-16,0 0-68 16,0-19 35-16,0 8-3 15,0-4-26-15,0-1 21 16,0-3-14-16,-11 3-3 15,-2 0 48-15,-3 2-53 0,3 7 17 16,-3 3-17 0,-1 4 2-16,-4 0-4 15,-1 12-3-15,1 17 0 16,2 5-10-16,1 7 19 0,5 8-9 16,1 1 0-16,8 1 3 15,4-8-1-15,0-5-2 16,0-10 0-16,9-10-4 15,4-10 27-15,6-8-20 16,2 0 17-16,4-28-18 16,0-16 23-16,-1-12-25 15,1-6 0-15,-6-11 0 16,0-3 5-16,-6 0-10 16,-4 1 1-16,0 6 4 0,-5 11-6 15,3 10 6-15,-1 12 0 16,-1 14 8-16,0 10 5 15,-5 7-13-15,2 5 9 16,-2 0 5-16,0 0-28 16,0 0 13-16,0 18 1 15,-2 7-19-15,-12 5 25 16,1-1-6-16,2 4 0 16,1 4 9-16,4 2-12 15,2 9 3-15,2 6 0 16,-1 8 6-16,3 3 5 15,0-4-11-15,0-4 4 16,3-10 6-16,7-6-2 0,6-7-8 16,2-12 0-1,-4-6 5-15,1-11 5 0,1-5-10 16,-1-1 7-16,5-27 4 16,3-8-7-16,-6-8-4 15,1 0 0-15,-5-4 0 16,-3-6 8-16,-2 4-8 15,-5 5 0-15,1 14 11 16,-4 14-6-16,0 14 2 16,0 3-3-16,0 0-8 15,0 3-4-15,-13 22 8 16,-5 3 0-16,9-1-21 16,7-1 20-16,2-3-42 15,0-5-6-15,13-8 47 0,9-5-30 16,5-5 27-16,5 0 4 15,-1 0-43-15,-2 0 26 16,-10-5-30-16,-5 3 46 16,-12 2-24-16,-2 0 26 15,0 0 0-15,0 14 13 16,0 10 2-16,0 5 40 16,0 4-37-16,0 1-9 15,0-4 19-15,0-6-14 16,0-9-14-16,5-6 0 15,5-9 11-15,4 0 3 0,-1 0 25 16,5-21-33 0,0-8 12-16,2-3-12 15,0-5-6-15,-2 2 0 16,0-2-37-16,-5-2 37 0,1 0-16 16,-6 1 16-16,1 4-2 15,-1 10 17-15,-6 8-15 16,0 10 14-16,-2 4-3 15,0 2-5-15,0 0-6 16,0 0-5-16,0 0-9 16,0 10 17-16,0 4-3 15,-7 5 0-15,4 3 13 16,3 10-3-16,0 6 2 16,0 1-8-16,8-1 31 0,7-6-32 15,3-7-3-15,-1-9 0 16,4-11 17-16,1-5-17 15,-2-3 0-15,0-23-20 16,-6-10 16-16,-5-6-92 16,-5-8-117-16,-4-8-229 15</inkml:trace>
  <inkml:trace contextRef="#ctx0" brushRef="#br0" timeOffset="129386.8">12123 10950 659 0,'0'0'212'15,"0"0"-174"-15,0 0-35 16,0 0 2-16,0 0-5 0,0 0-96 16,0 0-120-16,-100 137-178 15</inkml:trace>
  <inkml:trace contextRef="#ctx0" brushRef="#br0" timeOffset="130764.42">12146 11315 30 0,'0'0'596'0,"0"0"-415"15,0 0-36-15,0 0-44 16,0 0-14-16,0 0 5 16,4-46-75-16,-4 46 8 15,0 0-8-15,5 0-8 0,4 0-8 16,4 24-1-16,3 11 0 15,2 5 28-15,-2 2-24 16,1-4-4-16,-1-1 0 16,1-12 8-16,-5-5-8 15,-6-10 0-15,-1-7 4 16,-3-3-1-16,-2 0 9 16,2-5-10-16,-2-22-2 15,0-6-9-15,0-9 5 16,2-6-29-16,6-5-2 15,-2 3 33-15,-2 8-8 0,1 13 10 16,-3 9 16 0,0 13-7-16,0 5 31 15,0 2-14-15,2 0-22 16,0 0-7-16,2 9 6 0,5 16-3 16,3 7 0-16,-1 1 9 15,1 2-9-15,-1-4 0 16,3-5 1-16,-3-9 3 15,5-6-2-15,2-10-2 16,0-1 3-16,5 0 11 16,-4-7-16-16,2-13 2 15,-3-4-15-15,-3-2 5 0,0-2-20 16,-7 1 11 0,0 0 19-16,-6 0-15 0,1 8 13 15,-3 4 2-15,-2 7 0 16,0 6 19-16,0 2-15 15,0 0-4-15,0 0 0 16,-2 0-18-16,-15 7 18 16,-4 14 0-16,0 5 0 15,1 6-7-15,3 8 7 16,3 2 0-16,5 3-2 16,5-1 18-16,4-8-16 15,0-4 0-15,2-6 7 16,19-9-2-16,4-5-3 15,7-12-2-15,4 0 20 16,-5-7-7-16,3-19-11 0,-8-6-2 16,1-7 7-16,-1-5-6 15,-3-3-1-15,-3 1 0 16,0 1-6-16,-4 7 5 16,0 4 1-16,-3 8 0 15,-3 3 4-15,0 11 16 16,-6 5-20-16,-4 7 4 15,0 0 5-15,0 0-9 16,-14 7-12-16,-17 18 6 16,2 8 6-16,6 4-14 15,11-1 10-15,12-2-13 16,0-3 12-16,0-5-22 16,16-3 27-16,5-3 0 15,11-3 5-15,-3-1-5 0,0-4 0 16,-2-4 0-16,-5-2-6 15,-2-6 20-15,-2 0-14 16,0 0 11-16,-3-16-5 16,1-5 16-16,1-4-22 15,-1-5 0-15,5-6-1 16,3-3 7-16,2 3-6 16,-1 2 0-16,-7 8 6 15,-7 9-6-15,-9 10 2 16,-2 7-2-16,0 0 0 15,-4 0 8-15,-9 0-16 16,1 12 5-16,4-3-15 16,1 2 5-16,2-5 1 0,3-2 12 15,0-4-12 1,2 2 22-16,0-2-10 0,0 0 0 16,0 0 4-16,0 0 7 15,0 0-11-15,0 0 0 16,0 0 5-16,0 2 8 15,0-2-13-15,0 0 0 16,0 0 8-16,0 0-3 16,0 0-5-16,0 0 0 15,0 0-14-15,0 0 7 16,0 0 1-16,0 0-7 16,0 0-1-16,0 0-1 0,0 0 9 15,0 0 6-15,0 0-10 16,0 0 19-16,0 0-9 15,0 0 0-15,0 0 5 16,0 4-20-16,-9 4 14 16,-4 4-116-16,-7 5 40 15,-1-5-276-15</inkml:trace>
  <inkml:trace contextRef="#ctx0" brushRef="#br0" timeOffset="131221.19">13228 11247 235 0,'0'0'67'0,"0"0"-11"16,0 0-32-16,0 0 28 15,0 0 97-15,0 0-15 16,35-79-1-16,-28 62 3 15,-1 1-52-15,-4 3 27 16,-2 6-52-16,0 2-37 16,0 5 34-16,0 0-54 15,0 0 8-15,-13 0-10 16,-16 0 3-16,-6 9-14 16,-5 11 11-16,3 0 0 15,8 1-8-15,14-7 8 0,15 6-9 16,0-3 2-16,15 1-21 15,24 0 16-15,9 0 12 16,4-3 0-16,-3 0-8 16,-9 0 13-16,-15-6-5 15,-12-1 0-15,-13-4 8 16,0 5 21-16,-11-1-13 16,-20 7-2-16,-10 3 16 15,-7-1-25-15,-4 1-10 16,-2 0-15-16,2-1-102 15,9-8-123-15,20-7-410 16</inkml:trace>
  <inkml:trace contextRef="#ctx0" brushRef="#br0" timeOffset="132196.87">13998 11263 320 0,'0'0'309'0,"0"0"-151"0,0 0-15 16,0 0-88-1,0 0 31-15,0 0-14 0,-4-48-70 16,4 48-2-16,0 8-15 16,0 12 15-16,-2 14 8 15,-2 4 1-15,-3 7 14 16,2-1-19-16,3-2 5 15,2-8 7-15,0-8-14 16,0-10-2-16,0-6 0 16,0-10 16-16,14 0-14 15,-1 0 2-15,7-21 2 16,3-8 6-16,0-5-12 16,2-7-1-16,4-1-5 15,-2 5-2-15,-5 2 3 16,-2 9 5-16,-6 8 0 0,-6 8 5 15,-5 9-5-15,-3 1-2 16,0 5-2-16,0 21-19 16,0 12 23-16,-5 5 2 15,-1 0 3-15,4 0 9 16,2-5-6-16,0-4-8 16,0-6 8-16,0-12 1 15,0-6-3-15,0-6-6 16,0-4 3-16,6 0 27 15,7-8-12-15,7-16-12 16,1-6-6-16,1-3-3 16,0-6 2-16,0-3-17 0,1 2-14 15,-4 4 19 1,0 9 13-16,-6 9 0 0,-4 10-1 16,-4 4 4-16,-3 4-3 15,2 0 0-15,-2 0 2 16,2 15 5-16,4 5-3 15,-2 6 10-15,3 6 28 16,2-1-39-16,1 4 24 16,1-7-21-16,0-7 0 15,-2-4 6-15,5-9-6 16,-1-6-6-16,2-2 0 16,2 0-17-16,-1-24-6 0,-1-14-69 15,0-9-152-15,-11-8-144 16</inkml:trace>
  <inkml:trace contextRef="#ctx0" brushRef="#br0" timeOffset="132465.99">14496 10997 396 0,'0'0'266'0,"0"0"-164"16,0 0 2-16,0 0-45 15,0 0-54-15,0 0 18 16,-63 24-10-16,63-16-9 15,9-5 18-15,7-3-10 16,0 0 41-16,-3 0-8 0,-4-11-19 16,-5-6 24-1,-4 2-45-15,0 2-5 0,0 4 0 16,-16 6-12-16,-10 3 12 16,-6 0-31-16,-1 11-18 15,-2 13-10-15,8 6-75 16,18-7-149-16,9-4-322 15</inkml:trace>
  <inkml:trace contextRef="#ctx0" brushRef="#br0" timeOffset="133030.23">15583 10994 385 0,'0'0'257'0,"0"0"-53"15,0 0-69-15,0 0-49 16,0 0 36-16,0 0-66 16,25-73-7-16,-23 73 19 15,-2 0-68-15,0 0 19 16,2 0-19-16,0 7 8 16,1 22 3-16,0 13-11 0,-3 8 0 15,0 6 19-15,0 7-6 16,0 7-13-16,0 2 0 15,-12-1 1-15,1-2-8 16,-3-11 7-16,6-14-44 16,-1-12 30-16,5-12-86 15,1-11-52-15,3-9-91 16,0 0-250-16</inkml:trace>
  <inkml:trace contextRef="#ctx0" brushRef="#br0" timeOffset="133464.01">15519 10985 527 0,'0'0'315'0,"0"0"-161"16,0 0-19-16,0 0-70 16,0 0-38-16,0 0-11 15,37-59-9-15,0 59-7 16,0 0 0-16,3 0 1 15,-2 13-11-15,-2 10 10 16,-9 9 0-16,-10 3-17 16,-10 0 23-16,-7 0-6 15,-2-1 0-15,-25 1 0 16,-2-3 4-16,0-6-4 16,5-3 0-16,10-11-7 15,10-8 7-15,4-4-25 0,2 0-3 16,27-5 28-16,9-9 16 15,5 3-16-15,-1 9 0 16,-3 2-9-16,-6 0 15 16,-10 14-6-16,-7 8 0 15,-13 6 1-15,-3 5 36 16,-14 2-13-16,-18 1-7 16,-5 0 6-16,1-5-13 15,7-9-20-15,7-10-13 16,9-12-110-16,11 0-41 15,2-20-214-15</inkml:trace>
  <inkml:trace contextRef="#ctx0" brushRef="#br0" timeOffset="135586.29">16262 11223 193 0,'0'0'149'15,"0"0"-68"-15,0 0-22 16,0 0-28-16,0 0 22 16,0 0-19-16,-5 81-27 15,5-80 17-15,0-1-12 16,0 0 34-16,0 0 73 16,-3 0-24-16,3-9-36 0,-2-12-58 15,0-3 15-15,2-1-14 16,0-1 0-16,0 1 7 15,0 5 54-15,0 4-40 16,-2 6 13-16,2 6 6 16,-3 4-37-16,-1 0 39 15,-7 0-44-15,-7 0-8 16,-4 18-8-16,-2 4 16 16,-1 6 0-16,-4 5-1 15,4 2 10-15,1 5-10 16,1 2 1-16,10 1 0 15,5-7 4-15,5-8 1 16,3-10-5-16,0-8 0 0,7-8 9 16,10-2-9-1,1 0 0-15,3-15 4 0,-4-11 1 16,3-6-2-16,1-3-5 16,5-7 2-16,1 1-26 15,-1 5 20-15,1 6 6 16,-8 12 0-16,-7 6 18 15,-5 6-16-15,-7 6 18 16,0 0-20-16,0 7 0 16,0 22 0-16,0 3 9 15,0 2-7-15,0-2 25 16,0-3-22-16,0-7-5 16,0-6 2-16,10-8 16 15,-4-4-15-15,0-4-3 0,-1 0 0 16,7 0 12-16,3-4-3 15,7-16-9-15,7-6 0 16,0-3 3-16,-2 1-8 16,-5 7 5-16,-2 0 0 15,-9 9-8-15,-2 6 13 16,-6 4-5-16,-1 2 0 16,-2 0-21-16,0 15 15 15,0 14 6-15,0 10 5 16,0 2 22-16,0-4-21 15,0-3-6-15,0-10 0 16,4-10 10-16,-2-6-10 16,-2-6 0-16,0-2 0 0,2 0 19 15,5-3-13 1,3-22 0-16,2-9-6 0,5-6-27 16,-2 1 26-16,1 3-17 15,-3 4 14-15,-3 7-10 16,-2 11 19-16,-4 5-5 15,-2 7 13-15,1 2-2 16,1 0-14-16,2 18 3 16,4 12 0-16,1 8 53 15,-5 4-45-15,1 1 8 16,2-3-9-16,-2-8 9 16,1-10-16-16,-1-5 0 0,0-10 1 15,4-7 1-15,0 0-2 16,7-4 0-16,0-22-1 15,2-9-31-15,0-6 10 16,3-6-12-16,-6-3 3 16,1 4 16-16,-3 0 12 15,-3 5 3-15,-1 4 16 16,-3 7-11-16,4 5 24 16,-7 13-3-16,1 0-18 15,-4 11 34-15,-2 1-42 16,0 0 0-16,0 0 0 15,0 1-9-15,0 16 7 16,-4 7 2-16,-11 5 0 0,-1 4 1 16,0 5-1-16,3 2 0 15,-2 4 0-15,3 0 1 16,1 4-1-16,1-5 0 16,4-5 1-16,-1-6-1 15,1-8 1-15,2-10-1 16,4-5 0-16,-2-9 5 15,2 0-5-15,0 0 4 16,0-18 0-16,17-8 8 16,16-13-12-16,8-7 0 15,3 0-2-15,5-3-46 16,-2 9 25-16,-12 8-12 16,-10 8 4-16,-11 9 11 15,-14 10 22-15,0 5-2 0,-8 0 0 16,-21 0-4-1,-4 8 4-15,-2 9 0 0,5 2 5 16,9-3-13-16,7 2 8 16,10-4 0-16,4 1-2 15,0 0 20-15,8 2-4 16,19 1 5-16,4 0-14 16,1-3 9-16,-1-2-14 15,0-7 0-15,0-3-2 16,-4-3-7-16,2 0 5 15,-4-9 4-15,-5-14-1 0,-3 0-24 16,-3-2 19-16,-5 4 6 16,-5-2-9-16,1 6 1 15,-1 0 8-15,-2 0 0 16,0 8 1-16,-2 3 30 16,0 4-31-16,0 2 10 15,0 0-8-15,0 0 8 16,0 0-15-16,0 12 5 15,0 6 0-15,0 6 23 16,0 9-15-16,0 1-8 16,0 4 9-16,0-1 3 15,0 0-12-15,3-8 0 16,4-10 4-16,4-5-3 16,-1-8-1-16,6-6 0 0,3 0 4 15,-2-13 8-15,3-16-12 16,1-2 0-16,-2 1 4 15,-3 2-24-15,1 4 20 16,0 2 0-16,-2 3-10 16,3 2 19-16,-5 7-9 15,-1 4 0-15,-6 6 2 16,1 0-3-16,-3 19 1 16,-2 13 0-16,0 9-2 15,0 4 19-15,-2 1-17 16,3-4 0-16,0-5 6 15,-3-11-4-15,2-6-2 16,-2-13 0-16,2-5-7 0,-2-2 20 16,4 0-13-16,3-9 0 15,4-18-1-15,5-9-6 16,2-5-19-16,-1 0 17 16,3-2-7-16,1 6 14 15,-2 5 2-15,2 5 0 16,-4 9 8-16,-5 8 24 15,-4 5-31-15,-6 5 1 16,1 0 6-16,-3 15 10 16,0 17-18-16,2 9 12 15,0 3-5-15,5-2 4 16,2-3-11-16,0-16 0 16,2-8-14-16,0-6-9 15,2-7-10-15,5-2-33 0,5 0-118 16,6-2-88-16,0-20-280 15</inkml:trace>
  <inkml:trace contextRef="#ctx0" brushRef="#br0" timeOffset="136044.04">18035 11381 112 0,'0'0'244'0,"0"0"-28"15,0 0-11-15,0 0-97 16,0 0-27-16,0 0 17 16,104-199-43-16,-104 194 3 15,-23 5-38-15,-6 0-16 16,-4 0 19-16,2 10-23 0,4 12 0 15,6 7-11-15,8 2 12 16,7 4-1-16,6-2 5 16,0-2 4-16,19-3 4 15,10-5-13 1,2-6 0-16,1-9 5 0,-3-6 7 16,-2-2-12-16,-7 0 0 15,-3-7 6-15,-5 0-2 16,-3 1-4-16,-7 3 0 15,2 3-6-15,0 4 6 16,4 25 0-16,-2 7 0 16,-4 6 0-16,-2 4 0 15,0-4 0-15,0-2 0 16,-6-6 18-16,-8-5-7 16,-1-7 3-16,1-6 9 0,1-8-15 15,-3-8 46-15,1 0-33 16,-3-13 5-16,0-24 14 15,2-11-28-15,12-10-12 16,4-7 0-16,0-9 14 16,11-2-28-16,14-5 14 15,-3 11-45-15,-9 6 23 16,-13 8-105-16,0 8-174 16,-13 4-429-16</inkml:trace>
  <inkml:trace contextRef="#ctx0" brushRef="#br0" timeOffset="136182.96">17996 10943 891 0,'0'0'265'0,"0"0"-96"0,0 0-145 16,0 0-19-16,0 0-5 16,0 0-259-16,-38 51-214 15</inkml:trace>
  <inkml:trace contextRef="#ctx0" brushRef="#br0" timeOffset="139044.89">1707 13032 26 0,'0'0'108'15,"0"0"-60"-15,0 0 44 16,0 0-22-16,0 0-37 16,0 0-33-16,0 0-1 15,0-18 0-15,0 16 1 16,0 2 37-16,0-3 50 16,0 3 6-16,0 0-6 15,0-1 25-15,0 1-51 16,0-2-11-16,0 2-10 15,0 0-37-15,0-2 49 0,2-2 3 16,-2-2-19 0,2 0 24-16,-2-2-60 0,0-1 33 15,0 2-4 1,0-1-20-16,0 0 35 0,0 1-40 16,0 2-1-16,0-1 35 15,2 3-33-15,1-1 2 16,-3 4-7-16,0 0 13 15,0 0-16-15,0 0 3 16,0 0-13-16,0 0 5 16,0 9-38-16,-9 13 46 15,-8 14-14-15,-2 6 31 0,-1 4-16 16,3 4-1 0,1-6 0-16,5-4 0 0,6-10 0 15,3-7 0-15,2-12 0 16,0-3-1-16,0-5-2 15,18-2 6-15,6-1 14 16,10 0 45-16,6 0-59 16,5-9 11-16,2-9-14 15,-1-3-25-15,-4-1-36 16,-3-2-137-16,-18-4-109 16,-7-5-305-16</inkml:trace>
  <inkml:trace contextRef="#ctx0" brushRef="#br0" timeOffset="139332.73">1729 12680 414 0,'0'0'168'16,"0"0"-20"-16,0 0 1 15,0 0-39-15,0 0-33 16,0 0-75-16,-4-12 16 16,6 5 31-16,0 0-48 15,-2-2 51-15,0 1-39 16,0 0-1-16,0 1-13 16,0 4 1-16,-6 3-43 15,-6 0-17-15,-1 2-99 0,7 18-24 16,6 2-175-16</inkml:trace>
  <inkml:trace contextRef="#ctx0" brushRef="#br0" timeOffset="139635.54">1916 12886 119 0,'0'0'183'0,"0"0"-32"16,0 0 17-16,0 0-40 16,0 0 37-16,0 0-46 15,-6-72-38-15,6 65 32 16,6 5-71-16,11 2-42 16,6 2-6-16,2 30 6 15,0 20-7-15,-11 23 2 16,-14 14 5-16,0 4 1 15,-33-4 8-15,2-14-9 16,2-12 1-16,12-15 4 16,6-12-10-16,6-14-156 15,5-18-192-15</inkml:trace>
  <inkml:trace contextRef="#ctx0" brushRef="#br0" timeOffset="163319.6">2735 12843 105 0,'-3'-4'79'0,"3"0"16"16,0-1-13-16,0-4-7 16,0-1 48-16,0 3-101 15,3-1 45-15,-1-1 6 16,0 6-5-16,-2-2 36 16,0 3-45-16,0 0 10 15,0 2-19-15,0-2-35 16,0 2 43-16,0 0-57 15,0 0 11-15,0 0-12 16,0 0-29-16,0 4 6 16,0 16 10-16,0 11 13 15,0 8 24-15,0 10-22 0,0 6 12 16,0-2-2-16,0-2 0 16,-2-5-11-16,0-15-1 15,2-12 3-15,0-11 4 16,0-7 0-16,0-1-7 15,-3 0 25-15,-1-16-22 16,0-15-3-16,-1-10-26 16,2-5-33-16,3-6 50 15,0-1-55-15,0 3 35 16,0 5 23-16,0 0 5 16,0 9 1-16,0 10 15 15,3 8-15-15,0 9 57 0,-1 4-32 16,-2 5-5-16,0 0-20 15,4 0-21-15,5 19-2 16,7 6 21-16,-1 8 2 16,3 1 13-16,-1 2-13 15,-3-2 0-15,4 1 0 16,-4 0-9-16,-2-8-3 16,2-6-52-16,-3-10-22 15,3-11-39-15,-3-1-22 16,0-27 119-16,3-10-117 15,-4-4-39-15,1 1 115 16,3 4 34-16,-5 6 35 16,2 9 61-16,-4 6 23 15,2 6-7-15,-5 5 45 16,-2 0-39-16,0 5-12 16,-2 0-29-16,0 0-40 15,0 5-1-15,0 14 39 0,0 5 13 16,-2 6-8-16,-7 1-42 15,-1 2 14-15,-4 0-17 16,1-1 9-16,-3-2-1 16,3-4-8-16,3-4 0 15,1-5 1-15,3-8 10 16,4-6-11-16,2-3 6 16,0 0 10-16,0 0 44 0,0-21-28 15,0-7-26 1,4-4-6-16,7-3-12 0,-1 4 12 15,-2 1-1-15,-1 3 2 16,-1 4 4-16,4 0-5 16,-2 2 0-16,-1 4-5 15,2 5 19-15,-2 6-13 16,-5 4 0-16,0 2 4 16,-2 0 0-16,0 0-5 15,0 0-22-15,0 0 20 16,0 12 2-16,0 8 25 15,0 6 12-15,2 8-34 16,1 6 21-16,-1 6-24 16,0 7 0-16,-2 1 1 15,2-6 9-15,0-2-10 0,-2-13 0 16,2-10 4-16,6-7-15 16,-2-6-49-16,7-10-106 15,3 0-157-15,4-17-185 16</inkml:trace>
  <inkml:trace contextRef="#ctx0" brushRef="#br0" timeOffset="165405.39">3355 12966 441 0,'0'0'209'15,"0"0"-209"-15,0 0-16 16,0 0 16-16,0 0-3 15,0 0 9-15,11 5 16 0,-11-5-19 16,0 0 13-16,2 0 57 16,0 0-27-16,-2 0 15 15,0 0-22-15,2 0-25 16,-2 0 36-16,2 0-20 16,-2 0-4-16,0-5 11 15,0-5-28-15,0 0-8 16,0-2 12-16,0-2-13 15,0-1 32-15,0 6-32 16,0 1 2-16,0 1 14 16,0 7-3-16,-2 0-9 0,-2 0 12 15,-5 0-15 1,2 0 14-16,-4 0-15 16,0 7 0-16,-3 10-15 15,3 1 16-15,1 7-1 0,-2 7 0 16,1 2 4-16,1 2-6 15,4 3 2-15,4-10 0 16,0-5-7-16,2-7 8 16,0-10-2-16,0-2-1 15,0-5 2-15,0 0 12 16,0 0-8-16,0-3-1 16,4-18 29-16,8-13-32 0,3-4-7 15,-1-1-2 1,-1 9-4-16,-5 8 13 0,-3 6 0 15,0 10 0-15,-5 3 35 16,2 3-35-16,0 0-6 16,3 9-23-16,3 17 0 15,4 12 29-15,1 2 0 16,-2 1 0-16,1-7 21 16,-2-7-15-16,-1-7 5 15,1-4 16-15,-6-8-20 16,2-4 4-16,1-4-10 15,2 0-1-15,2-5 51 16,4-14-29-16,4-7-5 16,-7-1-17-16,2-5 10 15,-3-3-22-15,-1 0 12 0,-6 6 0 16,-2 0 3-16,-2 12 6 16,2 3-9-16,-2 8 41 15,0 2-35-15,0 4-12 16,0 0 4-16,-6 2-4 15,-6 18-10-15,1 4 16 16,7 0-45-16,4-6-48 16,0-4-22-16,0-8 71 15,0-3 7-15,0-3 7 16,11 0 30-16,7 0 6 16,2 0 16-16,-2 5-22 15,-2 3-6-15,-3 6 2 16,0 2 1-16,-2 4-3 0,0 2 3 15,-2-3 6-15,3 2 14 16,-4-7 0-16,-1-3-6 16,0-6-3-16,0-5 3 15,-1 0 9-15,-2 0 60 16,7-3-25-16,3-15-25 16,3-15-12-16,6-2-7 15,-5-8-2-15,5-3-9 16,-4 2 2-16,-3 2-3 15,2 4 8-15,-5 6-7 16,-4 7 8-16,-2 7-4 16,-5 8 25-16,-2 6-9 15,0 3-16-15,0 1 0 0,0 0-4 16,0 0 0 0,0 0-5-16,0 0-10 15,0 10 15-15,0 13 0 0,0 7 1 16,0 7 2-16,0 3-3 15,0 4 0-15,0-3-1 16,0 3 15-16,0-9-14 16,0-7 0-16,0-6 3 15,0-10 9-15,0-3-7 16,0-6-5-16,0-3 0 16,0 0 16-16,0 0-14 15,2 0 26-15,5-10-15 0,4-14 35 16,5-12-48-16,4-8-8 15,4 0 6-15,-1 10-54 16,-6 8 43-16,-1 12 7 16,-9 6 6-16,-7 6-22 15,0 2 21-15,0 0-25 16,0 8-3-16,-9 14-50 16,-9 6 79-16,-5 0 0 15,2-4 16-15,0-4-14 16,8-10-2-16,6-3 0 15,5-7-4-15,2 0 19 16,0 0-12-16,0 3-3 16,0 3-6-16,14 5 1 15,7 1 10-15,6 2 6 0,0-2-11 16,-2 0 12-16,-3-4-8 16,1-5-4-16,-6-3 2 15,3 0 9-15,-4 0-5 16,2-14-6-16,-3-4 4 15,-1-4 7-15,1-2-11 16,-1-5 0-16,-1 4 6 16,-1 1-9-16,-4 4 3 15,-4 8 0-15,1 0-1 16,-3 8 11-16,0-3-12 16,-2 7 2-16,0 0 0 15,0 0 1-15,0 0-1 16,0 0-9-16,0 0 0 0,-2 0-10 15,-7 3 19-15,-1 15 0 16,-4 6 8-16,5 8-14 16,-3 4 6-16,8 2 0 15,4-1-6-15,0-5-2 16,2-6 5-16,29-4 3 16,8-10 0-16,7-9 23 15,6-3-18-15,-1-1-4 16,-4-23 10-16,-8-7 5 15,-2-5-16-15,-6-5 0 16,-4-5 0-16,-8 0-11 16,-5 1-4-16,-7 2 15 15,-5 7-17-15,-2 3 8 16,0 4 9-16,0 4 14 16,0 4-13-16,-4 5 30 15,1 7-31-15,1 0 0 0,2 7 15 16,0 0-5-16,-2 2-10 15,2 0 0-15,-5 0-11 16,0 0 2-16,1 11-6 16,-2 10 15-16,-1 7-7 15,0 7 18-15,2 2-11 16,3 8 7-16,0 4-5 16,2 2 27-16,0-3-29 0,0-6 0 15,0-9 10 1,12-12-3-16,-1-8-8 0,4-10 1 15,5-3 0 1,5 0 30-16,2-16-24 0,4-8-1 16,0-6-10-16,-2-7-34 15,-4-4-39-15,-6-3-120 16,-7 2-113-16</inkml:trace>
  <inkml:trace contextRef="#ctx0" brushRef="#br0" timeOffset="165589.28">4622 12901 468 0,'0'0'257'16,"0"0"-101"-16,0 0-44 15,0 0 7-15,0 0-32 0,0 0-42 16,79-11 25 0,-27-12-65-16,-2 3 1 0,2-4-12 15,-6 5-20-15,-7-1-58 16,-13 6-132-16,-13-3-280 15</inkml:trace>
  <inkml:trace contextRef="#ctx0" brushRef="#br0" timeOffset="166753.69">4865 13046 207 0,'0'0'174'16,"0"0"-60"-16,0 0 37 15,0 0-50-15,0 0 12 16,0 0 38-16,0-49-72 16,0 42 26-16,0 1-15 15,0 0-80-15,0 4 27 16,0 2-37-16,0 0 14 15,0 0-14-15,0 0 0 16,0 2-10-16,0 16 4 16,5 8-7-16,2 4 13 15,2 2 0-15,-3 2 2 0,1 0-3 16,0-6 1-16,2 0 0 16,-3-4 0-16,1-7 8 15,0-8-11-15,-2-4 3 16,-1-5-27-16,5 0 21 15,-1-9 6 1,8-11 14-16,-3-4-14 0,1 0-3 16,-5 6 3-16,-3 9 0 15,-4 0 3-15,2 7-1 16,-4 1-2-16,4 1 0 16,0 0-1-16,0 0-41 15,5 0 38-15,1 3 4 16,-2 13 0-16,1 4-17 0,-3 1 17 15,2-2 0-15,-2 2-4 16,1-7 15-16,-5-4-11 16,2-6 0-16,-4-4 4 15,2 0 23-15,-2 0-26 16,3 0 14-16,2-3-1 16,-1-13-14-16,3-3-2 15,1-6-14-15,1-1-23 16,1-1 36-16,2-2-24 15,0 0 25-15,-1 12-8 16,-2 5 20-16,-3 6-10 0,2 6 0 16,-6 0 16-16,2 0-11 15,5 14-1-15,-1 7 12 16,4-1 10 0,-3 4-19-16,-1-1 1 15,2 2-5-15,-1-4 4 0,1-3 4 16,2-1-9-16,-1-8-2 15,3-2 0-15,3-7-56 16,3 0-32-16,5-16-143 16,-1-12-222-16</inkml:trace>
  <inkml:trace contextRef="#ctx0" brushRef="#br0" timeOffset="167353.35">5565 13040 237 0,'0'0'429'0,"0"0"-199"16,0 0-148-16,0 0 7 0,0 0-1 15,0 0-55-15,10-43-9 16,-10 42-24-16,0-1 9 16,-12 0-21-1,-1 0 11-15,-1 2 1 0,4 0 8 16,1 0 1-16,1 0-9 16,2 4 0-16,4 4-5 15,2-1-8-15,0-4-14 16,0-3-38-16,0 0-9 15,0 0 59-15,4 0 15 0,6 0 35 16,1-8-18 0,-3-6 40-16,2 4-34 15,-4 1 16-15,-1 2 16 0,-3 5-37 16,-2 2 17-16,0 0-35 16,0 0-18-16,0 22 5 15,2 16-6-15,2 10 19 16,0 4 12-16,4 2-7 15,-2-4 2-15,3-1-7 16,0-8 2-16,-2-4 2 16,-3-7-4-16,1-9 0 15,-3-7-13-15,-2-7 9 16,0 1 4-16,0 0 2 16,0 1 8-16,-9-4 26 15,3-1-26-15,-2-1 5 16,6-3 30-16,0 0-40 15,-7 0 28-15,-5 0-7 0,-3 0-24 16,-1 0 30-16,1 0-27 16,-1-12 1-16,-1-8 26 15,6-11-20-15,3-10-12 16,2-5 0-16,8-5 9 16,0-3-16-16,0-1 7 15,18 4-18-15,5 2-3 16,-2 11-68-16,2 9-28 15,-5 8-155-15,-3 7-313 16</inkml:trace>
  <inkml:trace contextRef="#ctx0" brushRef="#br0" timeOffset="167544.4">5166 12765 1095 0,'0'0'216'0,"0"0"-191"15,0 0-24-15,0 0-1 16,0 0-105-16,0 0-81 16,63 12-124-16</inkml:trace>
  <inkml:trace contextRef="#ctx0" brushRef="#br0" timeOffset="169285.36">6143 12908 381 0,'0'0'274'0,"0"0"-95"16,0 0-45-16,0 0-105 15,0 0-29-15,0 0-2 16,0-3-34-16,5 20 36 15,-1 2 0-15,3 2 0 0,-1-3 1 16,3 2 2-16,0-4-3 16,0-3 0-16,-2-6-1 15,-3-5 1-15,-4-2 6 16,2 0 0-16,-2 0 61 16,0 0 30-16,0-14-32 15,0-6-62-15,0-2 11 16,0-1-10-16,0 3-4 15,0 4 0-15,0 6-9 16,-4 5 8-16,-3 2-7 0,-4 3 6 16,2 0-10-16,-4 13 9 15,0 13 3-15,3 8 0 16,2 5-9-16,3 6 10 16,5-3-1-16,0-4 0 15,0-1-6-15,9-9 6 16,7-9 0-1,1-5 4-15,4-10 2 0,-2-4-3 16,4 0 19-16,1-23 1 16,-3-9-13-16,-4-5-16 15,1-1 6-15,-5-1-46 16,3 7 15-16,-5 1-8 16,-2 11 39-16,-2 4-4 0,-2 11 19 15,-3 0-12 1,-2 5 10-16,0 0-5 0,0 0-13 15,0 12 9-15,0 12-4 16,4 10 42-16,2 2-37 16,2 0 16-16,3-4-14 15,0-6-3-15,2-3 27 16,0-7-31-16,3-9 0 16,0-7 14-16,2 0-7 15,-1 0 23-15,3-19-8 16,-1-8-19-16,-6-3 21 15,-3-2-24-15,0 0 0 16,-8 0-12-16,-2 1-5 16,0 7 13-16,0 5-1 15,-2 7 5-15,-12 4-16 0,-1 6 16 16,-5 2 0 0,-3 0-5-16,-1 15 15 0,4 11-12 15,4 5 2-15,5-1 0 16,7 4-18-16,4-6 18 15,0-3-12-15,15-4-6 16,18-7 35-16,8-6-17 16,-1-5 9-16,-3-3-5 15,-5 0 22-15,-3-20-26 16,-5-6 0-16,-1-9 1 16,-3-8 15-16,0-6-16 15,4-7 0-15,1 3 2 16,-2 10 0-16,-8 12 2 15,-9 17-4-15,-6 9 45 0,0 5-45 16,0 0-9-16,0 3-14 16,0 22 23-16,0 2 1 15,0 2-1-15,0-4 0 16,8-2-15-16,11-3 18 16,8 2-3-16,4-4 0 15,3 2 5-15,-5 0 4 16,-7-6-9-16,-11 0 0 15,-9 0-10-15,-2 0 7 16,0 8 2-16,-22 0 1 16,-7 1 0-16,0-8 19 0,7-5-18 15,8-5-1-15,10-3 21 16,4-2-10-16,0 0-7 16,0-5-4-16,7-15-33 15,10-6-14-15,8-4-29 16,6-2-35-16,0-6 46 15,-2-2-27-15,0-2 20 16,-8 2 24-16,-2-2 48 16,-5-1 4-16,-3 9 61 15,-5 7 39-15,-6 10 44 16,0 11-72-16,0 4-16 16,0 2-52-16,0 0 3 0,0 0-21 15,0 0 10 1,0 0-9-16,0 6-6 0,3 16 8 15,1 12 7-15,3 8 5 16,2 8 5-16,0 5 12 16,2-3-14-16,-4-2-3 15,-3-7 24-15,-2-8-22 16,-2-12-5-16,0-6 2 16,0-11 9-16,0-2-3 15,0-4 2-15,-8 0 4 16,-4-6 66-16,-3-20-52 15,1-14-1-15,10-2-19 16,4-1 7-16,0-2-26 16,14 11 9-16,17 7-46 15,11 12-7-15,14 8-76 0,8 3-196 16,3 3-453-16</inkml:trace>
  <inkml:trace contextRef="#ctx0" brushRef="#br0" timeOffset="170707.88">1370 14436 512 0,'0'0'217'16,"0"0"-40"-16,0 0-39 15,0 0-42-15,0 0 27 16,0 0-70-16,0 0-24 16,14-32 38-16,-9 29-55 15,-5 2 8-15,0 1-20 0,0 0 9 16,0 0-22-16,0 0 10 15,0 0-8-15,2 18 0 16,2 8 3-16,0 1 8 16,1 4 0-16,-1-4-16 15,1-1 15-15,-5 1-31 16,0-2-22-16,0-8 11 16,0-1-75-16,0-4 5 15,0-8-30-15,7-4-35 16,6 0-127-16,3-23-99 15</inkml:trace>
  <inkml:trace contextRef="#ctx0" brushRef="#br0" timeOffset="171021.38">1582 14362 255 0,'0'0'120'0,"0"0"5"16,0 0-13-16,0 0 5 16,0 0-70-16,0 0 82 15,7-29-42-15,-7 29-34 16,0 0-44-16,0 10-9 16,0 21 0-16,2 8 20 15,7 2 18-15,2 2 4 16,0-2-17-16,1-4-24 15,-4-11 13-15,-3-5-7 0,-3-7-7 16,-2-8 0-16,0-6-109 16,0 0-78-16,-2-9 78 15,-11-26-360-15</inkml:trace>
  <inkml:trace contextRef="#ctx0" brushRef="#br0" timeOffset="171160.48">1713 14267 723 0,'0'0'162'15,"0"0"-156"-15,0 0-6 0,0 0-163 16,0 0-267 0</inkml:trace>
  <inkml:trace contextRef="#ctx0" brushRef="#br0" timeOffset="171383.35">1422 14209 1004 0,'0'0'197'0,"0"0"-121"0,0 0-23 16,0 0-53-1,0 0-7-15,0 0-18 0,-16 3-189 16,5 26 72 0,0 0-23-16,2-2-132 0,6-8-154 15</inkml:trace>
  <inkml:trace contextRef="#ctx0" brushRef="#br0" timeOffset="172051.39">1586 14168 598 0,'0'0'134'0,"0"0"-132"0,0 0-2 16,0 0-2 0,0 0-29-16,0 0 22 0,-2 0 2 15,2 0 7-15,5 0 107 16,2 0 20-16,2 0 26 15,1-9-80-15,0-3-51 16,-1 6 9-16,-7-1-28 16,-2 7 0-16,0 0-6 15,0 0-35-15,-2 0-58 16,-7 20 22-16,2 11-49 16,4-4-67-16,3 0-312 0</inkml:trace>
  <inkml:trace contextRef="#ctx0" brushRef="#br0" timeOffset="172291.35">1796 14297 306 0,'0'0'651'0,"0"0"-518"0,0 0-54 15,0 0-60-15,0 0-19 16,0 0 0-16,52 19 3 15,-19 24 10-15,-2 11-23 16,-8 13 10-16,-10 11 0 16,-13 6 18-16,0 4-17 0,-29-6 13 15,-16-7-14-15,-4-12-20 16,-5-25-172-16,10-23-349 16</inkml:trace>
  <inkml:trace contextRef="#ctx0" brushRef="#br0" timeOffset="173236.36">2630 14343 420 0,'0'0'217'16,"0"0"-111"-16,0 0 13 15,0 0-49-15,0 0-67 16,0 0-3-16,-38 4 0 15,27 26 0-15,2 6 18 16,5 5 3-16,4 0 3 16,0 7 12-16,0-4-22 15,4-5 11-15,11-11-25 16,6-14 0-16,1-10 22 16,0-4 19-16,0 0 27 15,1-22-14-15,-8-14-51 16,-1-3 19-16,-3-7-22 0,-9 0-17 15,-2 7 16-15,0 4-39 16,-17 9 40-16,-6 8 3 16,1 8 12-16,-1 2 19 15,6 6-25-15,3 2-5 16,7 0 1-16,1 2-5 16,4 16-6-16,2 5 6 15,0-2-34-15,8 6 32 16,26-4-11-16,6-2 13 15,5-6 37-15,-6-8-33 16,-2-7-4-16,-6 0 0 16,-2-14-9-16,-5-15 9 0,-2-7-21 15,-6 1 11-15,-7 2-4 16,-5-6 8-16,-4 7 6 16,0 6 51-16,0 7-35 15,0 5 23-15,0 8-8 16,0 4-15-16,0 2 7 15,0 0-23-15,3 0-18 16,3 22 12-16,1 18-13 16,0 14 19-16,-3 14 0 15,1 13 5-15,-5 12-2 16,0 8-2-16,0 7-1 16,0 0 4-16,0-7 5 15,0-7-9-15,0-13 0 16,0-13-13-16,0-18-16 15,0-16-70-15,0-22-79 0,10-12 18 16,0 0-277-16</inkml:trace>
  <inkml:trace contextRef="#ctx0" brushRef="#br0" timeOffset="173505.39">2967 14570 603 0,'0'0'321'16,"0"0"-171"0,0 0-31-16,0 0-68 0,0 0-37 0,0 0 10 15,93-182-24-15,-44 180 0 16,-2 2-8 0,-5 2 10-16,-13 18-4 0,-13 4-3 15,-16 3-11-15,0 4 8 16,-25 5 16-16,-14 0 11 15,-9-2 9-15,-5-4-19 16,4-6-18-16,6-15-74 16,14-9-157-16,23-1-236 15</inkml:trace>
  <inkml:trace contextRef="#ctx0" brushRef="#br0" timeOffset="174493.65">3604 14450 549 0,'0'0'284'0,"0"0"-164"15,0 0-34-15,0 0-67 16,0 0-3-16,0 0 4 16,5 0-15-16,10-9 32 15,3 0-18-15,0-8-17 16,-3 2-1-16,-1-8-1 15,-5-3-15-15,-7-2-9 0,-2 2-7 16,0-1 25-16,0 10-2 16,0 3 8-16,-4 6 3 15,-3 3 13-15,0 5-11 16,-2 0-5-16,-2 0-11 16,-5 7 11-16,-1 13-6 15,-1 11 6-15,2 6 7 16,3 7 1-16,4 6 7 15,5-1 1-15,4-1-10 16,0-5 0-16,6-6 5 0,7-7-11 16,1-10 7-16,-1-12-7 15,3-8 0 1,4 0 26-16,2-24 33 0,7-10-19 16,-2-10-37-16,2-2 2 15,-4-2-2-15,-4 2-3 16,-2 2-1-16,-6 3-1 15,-2 2 4-15,-4 8-2 16,1 9 25-16,-5 8-2 16,-3 9 34-16,0 5-57 15,0 0-9-15,-5 11-11 16,-12 19 20-16,1 10 2 16,5-1-2-16,9-2-20 0,2-6-6 15,0-11-69 1,0-4 29-16,11-11 46 0,5 0-19 15,-1-3 31-15,1 4-38 16,-5-6-73-16,-3 4 26 16,1 2 48-1,-4 6 45-15,0 2 0 0,-3 8 6 16,0 2 50-16,2 2 40 16,3 4-29-16,5-6 12 15,-4 0-59-15,3-6-8 16,1-8-1-16,-4-4-8 15,5-6 15-15,5 0-18 16,5 0-84-16,6-18-95 16,0-12-348-16</inkml:trace>
  <inkml:trace contextRef="#ctx0" brushRef="#br0" timeOffset="175393.58">4313 14439 619 0,'0'0'190'15,"0"0"-152"-15,0 0-35 16,0 0-3-16,0 0-14 16,0 0 14-16,0 0 11 15,0 0 0-15,0 0-9 16,0 2 20-16,0-2-2 16,0 0 33-16,0 0-16 15,0 0-4-15,0 0 31 0,0 0-16 16,0-5-8-1,0-9-37-15,0 1 1 0,0 1 8 16,0 1-9-16,-7-1 0 16,1 3 21-16,-4 1-23 15,4 2 13-15,-3 5-1 16,-3 1-5-16,-1 0-16 16,-3 1 5-16,1 22-1 15,-3-2-14-15,1 9 16 16,3 7 2-16,1-4 0 15,6 1 0-15,3-2-6 16,4-15 6-16,0-1-11 0,0-10 5 16,0-5-15-1,0-1 21-15,4 0 18 0,3 0-15 16,2-14 25-16,4-11-28 16,3 1-16-16,2-2-8 15,1-1-37-15,-5 10 61 16,-3 4 0-16,-5 8 0 15,0 3 43-15,-6 2-24 16,0 0-14-16,4 0-10 16,5 7 19-16,5 14-14 15,1-3 16-15,3 4-16 16,-1-4 22-16,1-4-22 16,0-1 0-16,-2-8-7 0,6-1 25 15,0-4-18-15,5 0 16 16,-3-16-12-1,1-9 16-15,-2-9-20 0,-4 1 0 16,4-2 5-16,-3-1 0 16,-3 0-5-16,-3-3 0 15,-5-2 2-15,-7 5-13 16,0 0 14-16,-2 6-3 16,0 6 21-16,0 6-12 15,0 6-8-15,0 6-1 16,0 3 10-16,0 3-23 15,-2 0 13-15,-2 0-26 0,-5 3 26 16,-3 21-6 0,-3 7 6-16,-1 13 0 0,-1 2 6 15,1 5-11-15,3 2 5 16,-1-2 0-16,10-2 3 16,-1-3 5-16,5-6-8 15,0-6 0-15,2-9 2 16,17-8-2-16,-2-8 0 15,3-9 1-15,3 0 19 16,1 0-16-16,7-19-4 16,2-11-8-16,1-2-79 15,-4-4-152-15,-13-2-469 16</inkml:trace>
  <inkml:trace contextRef="#ctx0" brushRef="#br0" timeOffset="175576.48">4467 14367 977 0,'0'0'208'16,"0"0"-130"-16,0 0-10 15,0 0-33-15,0 0-8 16,0 0 2-16,131-74-24 16,-88 56-10-16,-6 4-10 15,-3 4-77-15,-3 8-80 16,-9 2-237-16</inkml:trace>
  <inkml:trace contextRef="#ctx0" brushRef="#br0" timeOffset="176984.88">4755 14454 450 0,'0'0'166'0,"0"0"-98"16,0 0 31-16,0 0 28 15,0 0-68-15,0 0-7 16,-2 0 16-16,2 0-11 16,0 0 6-16,0 0-63 15,0 4-19-15,0 9 13 16,-4 10 4-16,2 0 2 16,0 3 0-16,2 1 4 0,0 1-4 15,0-6 0 1,0-2 0-16,0-6 4 0,0-9 0 15,0-2-8-15,0-3-11 16,8 0 0-16,4-17 15 16,5-8 0-16,-5-1 3 15,-1 7-17-15,-1-4 12 16,-6 5 2-16,3 4-4 16,1 2 3-16,2 1-1 15,-1 2 2-15,-3 4 0 16,-2 4-4-16,-2 1 4 15,1 0-6-15,4 0-2 16,0 18 8-16,1 6 38 16,3 4-17-16,1-2-19 0,3-3 17 15,1-2-14-15,-3-5-3 16,1-4 13-16,-3-10-10 16,-1-2 4-16,2 0 6 15,-1 0-9-15,1-12 22 16,1-8-28-16,-3-4 0 15,-2-2 0-15,-4-3-46 16,-4 0 16-16,0 0-8 16,0 4 25-16,-9 3 13 15,0 4 0-15,0 5 12 16,1 8 13-16,-2 2-11 16,-1 3-8-16,-3 0-6 15,-1 0 3-15,-1 0-15 16,-1 16 12-16,1 1 0 15,1 7-2-15,3 2 12 16,5 2-8-16,5 4-2 0,2-2 1 16,0-6-1-16,9-4 0 15,9-6 0-15,3-6 13 16,3-8-12-16,2 0 15 16,-1-3-1-16,0-23-10 15,-3-3 19-15,-5-1-24 16,2-1-4-16,1 2-5 15,-1 3-31-15,6 1 35 16,-2 6 1-16,-4 5 4 0,-1 5-2 16,-11 4 2-16,-3 5 0 15,1 0-2 1,-2 7 15-16,1 18-13 0,2 7 19 16,-1-3-19-16,-1 4 26 15,0-8-26-15,-4 0 0 16,2-4 4-16,-2-10 7 15,0-5-11-15,0-6 0 16,0 0 3-16,0 0 12 16,6 0-13-16,2-17 4 15,7-12-2-15,4-7 1 16,3 2-5-16,-4 4 0 16,2 8 4-16,-7 6-8 0,-3 5 4 15,-4 7 0 1,-2 3-1-16,-2 1 1 0,3 0-4 15,-1 0-2 1,6 9 6-16,-6 14 8 0,2-4-2 16,-3 9-3-16,1 1 14 15,-2-7-10-15,3-4-7 16,2-6 0-16,-3-6 6 16,0-1 1-16,1-5-7 15,1 0 0-15,2 0 21 16,5 0-20-16,3-14 24 15,3-9-21-15,4 1 6 16,-1-6-10-16,3-1 0 16,-6 2 0-16,4-4-2 0,0-1 10 15,-2 2-8-15,-3 7 0 16,-5 4 6-16,-5 6-7 16,-8 13 1-16,0 0 0 15,0 0-13-15,0 0-17 16,-12 23 19-16,1 3 0 15,5-2 12-15,6-4-11 16,0 0 10-16,4-4 0 16,21-2 12-16,8-2-9 15,0-1 26-15,-1 1 8 16,-12-3-36-16,-9 0 12 16,-9-1-13-16,-2 1 0 15,0 6 1-15,-27-7 1 16,-4-2-2-16,-9-6 0 15,-7 0-49-15,-6-10 9 0,-7-16-92 16,-8-5-236-16</inkml:trace>
  <inkml:trace contextRef="#ctx0" brushRef="#br0" timeOffset="177143.79">5378 14225 1097 0,'0'0'303'15,"0"0"-217"-15,0 0-65 16,0 0-14-16,0 0-14 16,0 0-35-16,56-2-89 0,-18 22-224 15,11-5-494-15</inkml:trace>
  <inkml:trace contextRef="#ctx0" brushRef="#br0" timeOffset="178982.31">6753 14267 319 0,'0'0'296'0,"0"0"-139"15,0 0-4-15,0 0-41 16,0 0-13-16,0 0-58 16,0-9-39-16,0 9-2 15,0 0-36-15,0 0 22 16,0 3 14-16,0 11 0 15,0 0 8-15,0 1-6 16,0-3-2-16,0 1 0 16,0-3 11-16,0-2-11 15,0-4 0-15,0-4 2 16,-2 0 22-16,2 0-23 16,0 0 7-16,0-1 17 15,0-17-20-15,0-7-4 16,0 2 2-16,0-3 2 15,0 7 37-15,0-1-16 0,0 10 2 16,0 1 28-16,0 9-48 16,0 0 5-16,0 0-13 15,0 0 0-15,-2 0-15 16,-2 0 15-16,-5 3 0 16,-2 13-15-16,-3 8 14 15,4 3-2-15,0 2 3 16,4 0 0-16,3 0-5 15,3-4 5-15,0-2 0 16,0-5-9-16,0-4 12 0,5-1-4 16,4-8 1-1,2-2-6-15,4-3 6 0,3 0 4 16,9-10 1-16,0-13-7 16,2-2 2-16,2 2-4 15,-6-7-19-15,-3 4 2 16,-2 2 12-16,-7 2 5 15,-1 5 4-15,-6 4 4 16,-1 7 7-16,-3 0-11 16,-2 6 0-16,0 0 7 15,0 0-19-15,0 0-1 16,0 10 13-16,0 12-4 16,0 2 14-16,0 3-9 15,0 0 0-15,0-1 2 16,6 0 14-16,4-6-17 0,-2 1 0 15,-1-9 6-15,2-6-3 16,-2-2-6-16,4-4 1 16,3 0 2-16,3-4 32 15,-1-14-32-15,-1-5 2 16,-3 5 8-16,-6-3-10 16,-1-8-3-16,-5 5-4 15,0-4-1-15,0 2-1 16,0 2 4-16,0 2 5 15,-3 6-9-15,-10 4 10 16,-3 4-1-16,-2 2 10 16,1 6-9-16,-1 0 11 0,-5 0-12 15,4 12 0-15,-2 14-11 16,6 0 8-16,6 6 3 16,4-2 0-16,5-2-9 15,0-2 5-15,7-2 4 16,9-6 0-16,4-6-14 15,0-5 33-15,4-7-16 16,3 0 17-16,2-7-13 16,5-16 13-16,-3-5-20 15,-2-1-1-15,-4-3-18 16,-4 1 18-16,-3 0 1 16,-7 4 0-16,-1 10 11 15,-8 7-3-15,-2 8 2 16,0 2-8-16,0 0-2 15,4 0-11-15,5 17 11 16,5 9-9-16,5 6 13 0,6-6-9 16,4 1 5-16,2-1 0 15,-4-4 0-15,-4-4 4 16,-13 2-4-16,-10-2 3 16,0 4 8-16,-17 0-1 15,-22 2-2-15,0-3-6 16,5-9 10-16,12-6-7 15,13-6-5-15,9 0 16 16,0-10-15-16,0-22 22 16,25-2-23-16,4 1 0 0,6 2-10 15,5 4 0-15,-2 0-9 16,3 0 6-16,-8 5-19 16,-4-4 31-16,-8-1-3 15,-4 6 4-15,-9-1 2 16,-3 2 5-16,-3 4-7 15,-2 3 16-15,0 8-12 16,0 1 9-16,0 4-10 16,0 0 1-16,3 0 1 15,-1 0-5-15,-2 0-4 16,0 9-1-16,0 18-12 16,2 12 17-16,0 4 0 15,0 5 1-15,3-2 5 16,-3-4 3-16,2-3-9 0,-4-11 0 15,0-8 10-15,0-8-10 16,0-8 9 0,0-4-4-16,0 0 36 0,0 0-18 15,0-2 14-15,0-23 2 16,0-12-39-16,7-4 15 16,15-7-15-16,5 0 2 15,4 8-15-15,0 6-13 16,3 12-13-16,1 10-17 15,8 12-70-15,8 0-205 16,5 0-415-16</inkml:trace>
  <inkml:trace contextRef="#ctx0" brushRef="#br0" timeOffset="179087.25">8258 14275 301 0,'0'0'644'0,"0"0"-510"15,0 0-126-15,0 0-8 16,0 0-23-16,0 0-315 15</inkml:trace>
  <inkml:trace contextRef="#ctx0" brushRef="#br0" timeOffset="181580.53">7989 12749 614 0,'0'0'165'0,"0"0"-4"15,0 0-122-15,0 0 23 16,0 0-13-16,0 0-45 16,-9-18-8-16,9 18 2 15,0 7 2-15,0 6-6 0,0 1 7 16,0-4-1-1,6-1 0-15,1-9 7 0,0 0 7 16,2 0 3-16,-3 0-9 16,-1-7 44-16,-5-5-50 15,0 2 5-15,0 2-7 16,0 2-29-16,-7 4 24 16,-3 2-48-16,0 0-83 15,6 14-38-15,-3 10-68 16,5 4-133-16</inkml:trace>
  <inkml:trace contextRef="#ctx0" brushRef="#br0" timeOffset="181931.47">8007 12939 445 0,'0'0'181'16,"0"0"-93"-16,0 0 33 16,0 0-75-16,0 0-32 15,0 0-14-15,-25 7 5 16,14 18 6-16,2-4 5 16,2-4-1-16,3-4 28 15,4-9-42-15,0-1 11 16,0-3-9-16,0 0 1 0,4 0 76 15,12-20-3-15,-1-1-72 16,-1 1 22-16,-5 2-20 16,-7 5-7-16,-2 8 0 15,0 3 1-15,0 2-5 16,0 0-15-16,0 6-118 16,0 17-69-16,0 3-202 15</inkml:trace>
  <inkml:trace contextRef="#ctx0" brushRef="#br0" timeOffset="188171.07">9064 12751 311 0,'2'-5'207'16,"0"2"-54"-16,-2 1-86 16,2 2-27-16,-2 0 17 15,0 0-57-15,0 0-5 16,0 0 3-16,0 0-5 15,0 0 6-15,0 5 1 16,0 2 0-16,2 1-2 16,0 1 5-16,1-4-3 0,-3 1 0 15,0-3 12-15,0 2-13 16,2-3 1-16,-2 0 0 16,0-2 4-16,0 0 5 15,0 0-9-15,0 0 19 16,0 0-14-16,0 0 47 15,0 0-13-15,0 0-22 16,0-6 3-16,0-4-11 16,0 0-9-16,-5 1 2 15,-1-2 11-15,0 3-8 16,0 2 1-16,2-1 1 16,0 2 27-16,1 1-33 15,1-1 17-15,0-2 7 16,0 2-18-16,-2 0 22 15,1 1-5-15,0 2-18 0,-1 2 40 16,2 0-44-16,0 0 0 16,-3 0-2-16,-3 0-15 15,-4 0 15-15,-1 11 0 16,-3 6 0-16,1 5-5 16,-1 2 5-16,3 4 0 15,2 4-2-15,4-1 5 16,4-4-3-16,3 1 0 15,0-5 0-15,0-4-1 16,0-4 2-16,0-10-1 0,5 2 0 16,2-7-17-16,6 0 17 15,3-4 8-15,8-20-1 16,1-8-14 0,2-5-15-16,-1 3 11 0,-5 3 9 15,-8 4-7-15,-5 8 9 16,-2 7 0-16,-4 5 2 15,0 5 1-15,-2 2-3 16,0 0 0-16,0 0-3 16,2 0-34-16,-2 12 37 15,0 6 7-15,2 2-5 16,0 4 39-16,3 0-29 16,1 5 5-16,4-5-2 0,1-2-2 15,-1-7-9-15,7-4-4 16,-2-5 7-16,5-6-17 15,3 0-14-15,3-18-56 16,3-6-50-16,-3-5-94 16,1 5-35-16,0 4 78 15,-4 2 121-15,-5 4 60 16,-3 4 12-16,-4 2 82 16,-2 3 78-16,-2 0-26 15,-5 5-31-15,0 0-52 16,-2 0-49-16,0 0 19 15,2 0-31-15,0 0 29 16,3 5 7-16,-1 4-38 16,1-1 19-16,-2-4-5 0,-3-2-13 15,0-2 37-15,0 0-34 16,0 0 24-16,0 0 30 16,0 0-36-16,0 0 19 15,0 0-31-15,0-10 1 16,0-3-7-16,-5-1-4 15,-2-1 0-15,-2 3-5 16,1 2 17-16,-2 3-12 16,-1 0 6-16,-2 7 1 15,-3 0-6-15,-1 0-1 16,-1 7 0-16,2 8-9 16,3 7 12-16,0 2-3 0,1 3 0 15,5 2 1-15,5 0-6 16,2-1 5-16,0-5 0 15,2-5-7 1,21-8 10-16,8-10-3 0,2-1 0 16,5-29 7-16,0-11-15 15,-5-5 8-15,-4 0 0 16,-6-3-11-16,-5-2 19 16,-9 3-8-16,-7 0 0 15,-2 5 4-15,0 3 24 16,0 8-27-16,0 11 0 15,0 5 42-15,0 9-42 16,0 4 22-16,0 3-22 0,0 0 12 16,0 0-18-16,0 0 5 15,0 0 0-15,0 19-16 16,0 9 23-16,0 7-7 16,0 4 0-16,-9 7 5 15,-3 3-7-15,4 3 2 16,-1 0 0-16,3 3-6 15,0-5 15-15,4-4-9 16,2-7 0-16,0-12 4 16,0-9-10-16,5-8 6 15,8-10 0-15,6 0 9 16,0-4 2-16,6-22-11 0,-1-4 0 16,-3-3-7-1,0-3-6-15,-2 1 9 0,-2 1 4 16,-1-1-17-16,-3 7 16 15,-1 7 1-15,-6 4 0 16,-4 7 8-16,3 5 5 16,-5 5-13-16,0 0 0 15,0 0-13-15,0 0 12 16,0 17 1-16,0 3 0 16,0 2 11-16,0 6-12 15,4-2 1-15,0 2 0 16,4 1 0-16,0-5 6 15,1-5-6-15,5 0 0 16,-5-9 9-16,-3-5-19 16,8-2 10-16,-3-3 0 15,7 0 15-15,-3-21-9 16,3-2-6-16,-5-4 0 0,1 0 9 16,-5 0-12-16,-3-1 3 15,-1 0 0-15,-5 5 1 16,2 2 3-16,-2 5-4 15,0 7 10-15,0 4-2 16,0 3 10-16,0 2-18 16,0 0 12-16,0 0-15 15,0 0 3-15,0 2 0 16,2 14-3-16,5 10 7 16,4 0-8-16,7 4 4 0,8 1 0 15,5-5 3-15,2-6 3 16,2-6-6-16,-4-9 0 15,-4-5 10 1,-3 0-12-16,-4 0 2 0,1-11 0 16,-6-8-9-16,-1-2 9 15,-6-1 0-15,-3-1-1 16,-5 1 3-16,0 0-3 16,0 2 1-16,0 2 0 15,0 4-3-15,0 5 8 16,0 2-5-16,-3 1 0 15,3 2 4-15,0 2-4 16,-2 0 0-16,-2 0 2 0,2 2-1 16,-5 0-1-1,-2 0 0-15,-2 0-5 16,0 0 1-16,-5 0 3 0,5 6 1 16,0 8 0-1,0 6-5-15,2 2 5 0,2 9 0 16,5 3-1-16,2 5 4 15,0 0-3-15,0-6 0 16,11-7 0-16,9-5 1 16,4-14 1-16,5-7-2 15,0 0 0-15,3-5 0 16,-3-19-4-16,-2-3 4 16,-5 0-2-16,-3-6-15 15,-2 1 17-15,-4 2-1 0,3 0-5 16,-8 4-3-16,1 3 9 15,-4 11 0-15,-3 1 1 16,0 8 0-16,-2 0 0 16,0 1-1-16,0 2 0 15,0 0-7-15,3 0 5 16,1 0 2-16,7 0 0 16,3 14-16-16,3 3 16 15,3 3-23-15,1-5-4 16,-4 3-21-16,-1 0 17 15,-5-2 4-15,-5 1 4 0,-4 4 10 16,-2-3 14 0,0 1-1-16,0-6 42 0,0-3-32 15,8-3 18-15,7-3-8 16,8-4-9-16,3 0 27 16,6 0-38-16,-1 0 0 15,-2-14 0-15,2-5 5 16,-2-1-6-16,-2-2 1 15,-6-2 0-15,0-6-7 16,-3-3 7-16,-3-4 0 16,1-6 1-16,-3 5 16 15,-4-3-17-15,-5 2 7 16,-4 10-7-16,0 0 44 16,0 10-42-16,0 4 1 0,0 5 16 15,0 2-9 1,0 6-6-16,0 0-4 0,0 2 12 15,0 0-19-15,0 0 7 16,0 0-1-16,-8 2-16 16,-3 18 19-16,-5 6-2 15,-2 7 0-15,4 2 2 16,6 6-6-16,1 1 4 16,5 2 0-16,2-2 10 15,0-3 6-15,0-4-16 16,0-9 0-16,11-8 6 15,5-9-3-15,3-7-3 16,6-2 0-16,6 0 17 0,3-20-17 16,1-4 0-1,-4-2-25-15,-4-1-35 0,-6 1-11 16,-15 1-112-16,-6-1-109 16,-4 6-142-16</inkml:trace>
  <inkml:trace contextRef="#ctx0" brushRef="#br0" timeOffset="188354.14">10885 12581 112 0,'0'0'314'16,"0"0"12"-16,0 0-113 16,0 0-43-16,0 0-53 15,0 0-54-15,-18-6 16 16,60-5-66-16,11-1-13 16,3 1 13-16,0-1-13 0,-4 4 0 15,-10 0-27-15,-13 1-55 16,-14 4-37-16,-10-3-231 15,-5-2-480-15</inkml:trace>
  <inkml:trace contextRef="#ctx0" brushRef="#br0" timeOffset="190535.3">11126 12685 149 0,'0'0'166'0,"0"0"-22"0,0 0-14 15,0 0 27-15,0 0-44 16,0 0-45-16,-16-60 23 16,16 52-45-16,2 4 3 15,4-2-15-15,2 6-29 16,-2 0 18-16,1 0-23 15,-1 0 0-15,1 14-1 16,-2 14 12-16,-3 6 2 16,0 2-4-16,0 3-7 15,-2-6 12-15,3-5-11 16,-1-5-3-16,2-10 0 0,-2-4 2 16,2-8-9-1,3-1 7-15,3 0 0 0,2-7 32 16,2-14-27-16,-1 0-10 15,6-8 3-15,-2 0-55 16,3-3 23-16,1 6 16 16,-2 1 18-16,-3 4 1 15,-3 4 8-15,-3 7-6 16,-4 4 39-16,-2 4-40 16,-1 2 17-16,3 0-19 15,1 0 1-15,4 8-2 16,0 7 6-16,-2 8-5 15,0 3 10-15,-4 0 6 16,-5 0-11-16,0 3 2 16,0-4-2-16,-9-1 13 15,-9-3-18-15,0-9 0 16,0-4 1-16,4-8 16 0,4 0-17 16,-1 0 18-16,1-16-16 15,4-7 26-15,-1-1-27 16,7 4-1-16,0 6 29 15,0 4-23-15,0 4 17 16,0 3-13-16,0 3-2 16,0 0 11-16,0 0-19 15,0 0 0-15,0 0-8 16,0 0 5-16,2 5 3 16,7 11 0-16,3 4 4 0,-4 4 7 15,1 0-11-15,3-1 0 16,-4-5-5-16,1-4 15 15,5-4-10 1,-3-9 0-16,7-1 3 0,4 0 4 16,7-8-7-16,0-13 0 15,2-8-16-15,-2 0-3 16,-4-4 18-16,-5 3-5 16,-7 2 6-16,-4 5-13 15,-4 3 13-15,-1 8 0 16,0 7-2-16,-4 3 10 15,3 2-8-15,-3 0 0 16,0 0 0-16,0 0-10 0,0 0 10 16,0 4 0-1,0 11-18-15,0 8 28 0,0 0-10 16,0 0 0-16,0 0 9 16,0-6-13-16,0-5 4 15,0-4 0 1,0-3-3-16,0-3 6 0,0 0-3 15,0-2 0-15,2 0 4 16,9 0-17-16,7-14 13 16,9-11 0-16,0 1-24 15,-1-2 22-15,-4 4 2 16,-2 4 0-16,-5 6 8 16,-1 3-19-16,-5 2 11 0,1 7 0 15,-6 0-15-15,0 0 4 16,1 0 11-16,-1 14-2 15,-4 6 7-15,0 4 14 16,0-2-19-16,0 2 2 16,0-5 9-16,0-6-9 15,0-3-2-15,0-6 0 16,0-4 12-16,0 0-10 16,6 0-2-16,10-10 2 15,4-12-3-15,0 1 1 16,-2-4 0-16,0 4 0 15,0-2-10-15,-1 5 4 16,4 2 6-16,-3 3 0 16,-3 10-6-16,1 1 20 15,-3 2-14-15,-1 0 0 16,1 5 18-16,0 14-22 0,-2 0 4 16,0 1 0-16,1-1-9 15,-3-3 9-15,-1-4-26 16,6-6 17-16,1-4-42 15,6-2 42-15,0 0-14 16,4-4-4-16,-3-8 19 16,-3-1-38-16,-2 2 34 15,1-4 8-15,-3-5 8 0,6-3 0 16,-5-5 6 0,-5 0 3-16,-5 3 47 0,-6 6-42 15,0 5 9 1,-9 4-6-16,-13 7-5 0,-3 3-19 15,0 0 3-15,0 8 0 16,2 15-3-16,3 5 4 16,5 5-1-16,1 4 0 15,7-3 4-15,7-1-7 16,0-8 3-16,11-1 0 16,14-6-5-16,1-2 5 15,1-6 0-15,-4-4 0 16,-4-6 9-16,-3 0-9 15,-7 0 0-15,-5 0 2 16,-4 0 23-16,0 0-23 0,0 0 9 16,0 0-1-16,0 0 2 15,0 0-9-15,0 0 5 16,0 0 3-16,0 0 39 16,0 0-50-16,0 0 17 15,0 0 4 1,0-2-11-16,0-10 7 0,0-2-17 15,0-2 2-15,0 2 8 16,0 0-10-16,0 4-1 16,0 2-3-16,0 4-45 15,0-1 21-15,0 5-47 16,-8-5-104-16,-15-1-194 16</inkml:trace>
  <inkml:trace contextRef="#ctx0" brushRef="#br0" timeOffset="191450.22">12401 12751 12 0,'0'0'95'0,"0"0"36"16,0 0 28-16,0 0-41 16,0 0 1-16,0 0-32 15,55-13-17-15,-51 4 49 16,-1-1-59-16,-1-2-26 16,-2-2 16-16,2-4-40 0,1 0 8 15,-1-2-4-15,-2 2-10 16,2 4 17-16,-2 5-16 15,0 2 3 1,0 5 57-16,0 2-43 0,0 0 13 16,0 0-28-16,0 0 0 15,-14 0 4-15,-1 14-11 16,-5 7 0-16,2 4 3 16,4 3 7-16,4-3-10 15,1 1 0-15,4-5 6 16,2-3-7-16,-1-2 1 15,2-6 0-15,2-5-3 16,0-5 10-16,0 0-7 0,0-12 21 16,6-9-19-16,8-4 17 15,-1 4-19-15,-3 7 0 16,-4 6 12-16,-1 4 2 16,-1 2-14-16,0 2 0 15,3 0 14-15,2 8-30 16,0 16 16-16,0 13 0 15,-5 6-4-15,-4 15 10 16,0 13-6-16,0 8 0 16,-2 2 8-16,-9 1 1 15,0-7-9-15,2-11 0 16,2-12 2-16,-1-14 4 0,1-12-6 16,0-10 4-1,0-6 3-15,-4-8 16 0,-5-2-15 16,-1 0-5-16,-3-2 52 15,-3-21-53-15,4-16 16 16,3-11-15-16,5-12 12 16,9-10-12-16,2-13-3 15,0 1 0-15,10 4-18 16,11 8 1-16,0 16-2 16,-2 10-14-16,-3 11-49 15,-10 7-23-15,-6 2-209 16,0-1-576-16</inkml:trace>
  <inkml:trace contextRef="#ctx0" brushRef="#br0" timeOffset="191602.14">12063 12462 906 0,'0'0'258'0,"0"0"-124"15,0 0-98-15,0 0-31 16,0 0-10-16,0 0-19 15,45-12-154-15,-32 30-252 16</inkml:trace>
  <inkml:trace contextRef="#ctx0" brushRef="#br0" timeOffset="192033.36">11442 12360 594 0,'0'0'273'0,"0"0"-159"16,0 0-51-16,0 0-63 15,0 0-31-15,0 0-86 16,29 4-272-16</inkml:trace>
  <inkml:trace contextRef="#ctx0" brushRef="#br0" timeOffset="192795.61">13399 12284 203 0,'0'0'177'16,"0"0"-48"-16,0 0 33 16,0 0-58-1,0 0 10-15,0 0-10 0,40-72-64 16,-40 72 5-16,-4 23-39 16,-16 15 39-16,-12 15 47 15,-7 13-74-15,-11 13 22 16,-1 7-18-16,2 6-15 15,2-3 17-15,9-8-24 16,5-9 0-16,8-12 5 16,7-17 4-16,12-20-9 15,3-11 0-15,3-12-32 16,3 0-14-16,26-20-39 16,10-18-208-16</inkml:trace>
  <inkml:trace contextRef="#ctx0" brushRef="#br0" timeOffset="195882.6">13689 12518 69 0,'0'0'230'16,"0"0"-55"-16,0 0-61 16,0 0-6-16,0 0 1 15,0 0-24-15,27-50 4 16,-27 46-11-16,0 2-30 15,0 2 50-15,0 0-64 16,0 0-8-16,0 0-26 0,-2 0 7 16,-12 5-7-16,-8 13 0 15,2 8 8-15,-1 4-1 16,6 5-2-16,3 2-5 16,10-1 0-16,2-5 1 15,0-4-1-15,12-8 0 16,7-6 5-16,2-9 8 15,-3-4-8-15,-1 0-5 16,-1-10 0-16,-1-16-18 16,-3-6 6-16,-1-9-7 15,-7-2-20-15,-2 0 25 16,-2 6-21-16,0 9 35 16,-2 7 7-16,-8 12-6 15,2 4 40-15,2 5-12 0,1 0-25 16,3 0-1-16,0 10-2 15,2 15-1-15,0 0 0 16,0 5 6-16,18 1-6 16,8 1 0-16,8-4 8 15,2-6-1-15,2-8-7 16,-5-8 0-16,-2-6 6 16,-4 0 8-16,2-22-14 15,0-10 0-15,-2-4 7 16,0-2-16-16,-6-2 9 15,-5 1 0-15,-5 5-5 16,-4 4 19-16,-2 6-14 0,-3 11 5 16,0 4-2-1,-2 6 41-15,0 3-44 16,0 0 2-16,0 0-6 16,0 0-7-16,0 17 11 0,0 15 0 15,0 11 6-15,-16 8-5 16,-1 7-1-16,-1 9 0 15,-1 1-1-15,2 4 12 16,3 4-11-16,8 7 0 16,1-5 4-16,5-2 30 15,0-15-34-15,0-10 0 0,3-14 4 16,8-16 4 0,0-10-8-16,-2-10 0 0,3-1 4 15,-6 0 16-15,-4-22-20 16,-2-12 0-16,0-10-5 15,-4-9 3-15,-14-5 0 16,-7-5-7-16,-4 1 3 16,-2 9-5-16,0 11 11 15,7 10 0-15,8 13 4 16,7 5 7-16,7 5-11 16,2 3 5-16,0 4 4 15,4-1-3-15,19-2-6 16,10 3 0-16,11 0-14 15,12-1 21-15,4 0-7 16,3-3 0-16,-7-4-24 0,-8-4 21 16,-7-4-20-1,-12-2 23-15,-10-6-27 0,-7-2 32 16,-1-2-5-16,-5-4 0 16,-1 0 6-16,0 2-11 15,-3 2 5-15,0 3 0 16,-2 10 21-16,2 5-11 15,-2 5-6-15,0 5 3 16,0 2 3-16,0 0-11 16,0 0 1-16,0 0 0 15,3 0-19-15,-1 16 22 16,-2 10-3-16,0 9 3 16,0 6 9-16,0 8-3 15,-9 4-9-15,-3 5 0 0,2-3 0 16,3-1 4-16,5 1-4 15,0-1 0-15,2-4 5 16,0-6-6-16,0-8 1 16,0-12 0-16,2-12-1 15,4-7 7-15,3-5-6 16,5 0 4-16,5-17 9 16,4-13-12-16,-3-4-1 15,-2-6-4-15,-5-3-12 16,-6-1 0-16,-7 0-3 15,0 2 6-15,-4 0-19 16,-17 3 30-16,-1 8 2 16,0 3 0-16,4 8 15 0,3 7-9 15,3 8 0-15,8 0 6 16,2 5 1-16,2 0-19 16,0 0 6-16,0 0 0 15,0 5-6-15,15 7 6 16,5-2 0-16,9 2 0 15,4-4 9-15,7 0-13 16,3-4 4-16,-3-4 0 16,1 0-1-16,-6 0 1 15,-1-8 0-15,-5-6-7 0,-8-5-26 16,-3-1 32 0,-4 1-13-16,-5-1 9 15,-5-1-16-15,-2 6 21 0,-2 1 0 16,0 1-1-16,0 4 16 15,0 0-15-15,0 6 0 16,-2-2 9-16,-4 5-12 16,-1 0 4-16,-2 0-1 15,-2 0 0-15,-1 0 1 16,-3 0-1-16,2 8 0 16,-1 6 2-16,1 3 10 15,6 7-12-15,2 2 0 16,5 1 0-16,0 4 11 15,0-5-11-15,12-4 0 16,6-6 2-16,-2-4 5 0,1-8-1 16,3-4-6-16,3 0 20 15,2-22-8-15,0-6-10 16,0-2-2-16,-2-5 3 16,1 3-2-16,-1-1-1 15,-2-2 0-15,-2 3 0 16,-2 1 3-16,-3 0-3 15,-1 5 0-15,-4 6 1 16,-2 5 29-16,-3 8-28 16,-4 5 18-16,0 2-20 15,-2 0 0-15,-25 9 0 16,-4 12 0-16,6 4 2 16,10-1-11-16,13-2 9 15,2-3 0-15,11-5-9 0,24-3 4 16,13-4 5-16,-2-2 0 15,1-2-4-15,-11-1-15 16,-16 0 14-16,-9 0 5 16,-7-2-3-16,-4 0 1 15,0 0 2-15,0 5 0 16,0 0 2-16,0 7-15 16,0-1 13-16,0-2 0 15,-2-2 0-15,2-3 9 16,0-3-9-16,0-1 6 15,0 0 1-15,0 0 14 0,0 0-14 16,0 0-7-16,0 0 1 16,0 0 12-1,4 0-13-15,-2 0 0 16,1-3 4-16,-1 3-8 0,-2 0 4 16,0 0 0-16,0 0-4 15,0 0-12-15,0 0 15 16,0 0-3-16,0 0 2 15,0 0-14-15,0 0 16 16,0 0 0-16,0 0-5 16,0 0 20-16,0 0-15 15,0 0 0-15,0-2 5 16,0 2 9-16,0 0-14 16,0 0 0-16,0-2 3 0,0-1 12 15,0-1-15-15,0 1 0 16,0 1 3-16,-2 0-4 15,-5 2 1 1,1 0 0-16,-5 0-20 0,-7 0 21 16,-3 11-1-16,6 6 0 15,1-2 1-15,10 4-13 16,4-2 12-16,0 2 0 16,9-4-12-16,13-4 19 15,7-5-9-15,2-6 2 16,5 0-1-16,0-10-19 15,-2-12 20-15,-3-2-12 16,-7-3-5-16,-6 1 11 0,-7 2 6 16,-4 2 0-16,-5 5 0 15,0 5 1-15,-2 4-1 16,0 1 0-16,0 3 0 16,0 4 6-16,0 0-6 15,0 0 0-15,0 0-26 16,0 0 23-16,-14 12-7 15,-1 5 10-15,4-1-7 16,4 1 7-16,7 1-1 16,0 0 0-16,10 3 1 15,21-2 4-15,4 2-4 16,-1-6 0-16,-7 0-5 16,-12-5 23-16,-9-2-18 15,-6-4 9-15,0 0-3 0,-2-2 31 16,-25 0-25-16,-6-2-11 15,-5 0 13-15,0 0-14 16,1 0-21-16,6 0-33 16,6 0-169-16,23 0-283 15</inkml:trace>
  <inkml:trace contextRef="#ctx0" brushRef="#br0" timeOffset="196518.19">16230 12346 179 0,'0'0'235'0,"0"0"-68"16,0 0 5-16,0 0-38 15,0 0-8-15,0 0-10 16,22-84-50-16,-20 76-3 0,1 4-9 16,-1 1-24-16,-2 3 27 15,0 0-57-15,0 0-1 16,0 20-1-16,-18 18 0 16,-7 8 2-16,-4 7 0 15,2 10 9 1,-4 7 3-16,-2 8-8 0,-3 7-4 15,-3 2 0-15,-2 4 6 16,8-7-6-16,6-17 0 16,16-12 3-16,11-25-12 15,9-26-90-15,36-8-157 16</inkml:trace>
  <inkml:trace contextRef="#ctx0" brushRef="#br0" timeOffset="199285.61">16565 12550 197 0,'0'0'259'15,"0"0"-60"-15,0 0-95 16,0 0 34-16,0 0-41 16,0 0 3-16,15-15-27 15,-13 13-27-15,-2-1 13 16,2 3-25-16,-2 0-19 16,0 0 14-16,0 0-29 0,0 0 0 15,0 0-1-15,0 5-22 16,0 17 23-16,0 5 0 15,0 6 1-15,2 1-1 16,-2-2 4-16,0-3-4 16,0-8 0-16,0-7 2 15,0-6-10-15,2-8 8 16,2 0 0-16,2 0-3 16,3-14 3-16,1-12-10 15,7-2 10-15,-7 2-29 16,2-1 24-16,-1 8-5 15,0 0 9-15,0 4-17 0,2 3 18 16,-1 4 0-16,-5 4-2 16,-3 2-6-16,0 2 3 15,-2 0 5-15,3 0 0 16,-3 20 11-16,0 4-7 16,-2 4 3-16,0 2-2 15,0-2 4-15,0-4-9 16,0-4 0-16,0-8 4 15,0-4-1-15,0-6-1 16,0-2-2-16,0 0 12 16,0 0-4-16,0-8 9 15,7-14-17-15,4-8-26 16,0 0 18-16,3 0-22 16,-1 2-4-16,3 6 32 15,1 2-28-15,-1 6 29 0,3 2-2 16,-9 6 3-16,-1 6-10 15,0 0 15-15,0 0-5 16,0 16 36-16,-3 5-29 16,2 6 23-16,-2-1-30 15,1 0 7-15,-1-3-3 16,1-6-4-16,-2-5-38 16,-1-4-32-16,1-6-77 15,5-2 20-15,2 0 40 16,3-7-92-16,3-10-127 15,0-1 94-15,0 0 204 16,-1 0 8-16,1-1 83 16,-5 5 62-16,-1 1 34 15,-3-1-23-15,-5 4 10 16,0 1-85-16,-1 2-44 0,-3 1 32 16,0-2-49-16,0 1 25 15,0 3-20-15,0 1-21 16,-3 3 11-16,-3 0-15 15,-3 0 0-15,1 0-16 16,-4 0 18-16,-1 15-2 16,-3 3 0-16,3 5 3 15,-1 2 34-15,5 0-31 16,7 1-5-16,0-2 15 16,2-2-6-16,0-3-10 0,0-10 0 15,0-4 5-15,0-5-10 16,0 0 15-16,4 0-10 15,7-7 8-15,1-9-8 16,-1-2-3-16,0-4-10 16,0-2-9-16,-2 2 14 15,-3 1 0-15,4 6 8 16,-4 3 7-16,1 5 4 16,-3 4-8-16,-4 3 23 15,0 0-24-15,0 0-4 16,0 0-3-16,0 12 5 15,0 8 15-15,0 2-3 0,0-2-12 16,0 1 0-16,0-7 9 16,0 1 9-1,0-3-18-15,8-4 0 0,0-2 7 16,1-6 4-16,5 0-11 16,-1 0 8-16,5-12-3 15,-1-10 3-15,2 1-8 16,-2-6 0-16,1 3-15 15,0 0-2-15,-5 6 17 16,0 0 0-16,-3 5 2 16,-6 8-2-16,-2 1 0 15,-2 4 0-15,0 0-5 16,0 0-2-16,0 9 7 0,0 11 0 16,-4 5 6-1,2-1-1-15,0 2-3 0,-1 3-2 16,3-6 18-16,0-5-13 15,0-4-5-15,0-6 0 16,0-6 9-16,0-2-9 16,0 0 0-16,16-2 8 15,4-18 8-15,2-2-14 16,0-4-2-16,1 2 0 16,-3 2-3-16,-5 3-3 15,1 4 6-15,-1 3 0 16,-1 3-6-16,-1 6 6 15,-4 3 0-15,-2 0-2 16,-2 0-15-16,-3 17 16 16,0 2 1-16,-2-1 0 0,0-2 9 15,0-2-6 1,0-6-3-16,0-4 1 0,0-3 8 16,0 2-9-16,0-3 3 15,0 0 2-15,9-4 12 16,1-18-17-16,6-6-6 15,3-2 5-15,-4-1-47 16,3 0 16-16,-1 4 17 16,-3 5 15-16,1 6-10 15,-5 6 10-15,-2 4 0 16,-1 6 4-16,-3 0-3 16,1 0-1-16,-3 18 23 0,0 4 0 15,-2 5 27-15,0 1-34 16,0-3 4-16,0-1-1 15,0-5-9-15,0-9-5 16,3-5-5-16,-3-2 0 16,2-3 5-16,5 0-5 15,3-6-12-15,2-16-21 16,-1-4-122-16,-5-8-166 16</inkml:trace>
  <inkml:trace contextRef="#ctx0" brushRef="#br0" timeOffset="199446.52">17576 12240 991 0,'0'0'118'0,"0"0"-112"16,0 0-12-16,0 0-11 16,0 0-42-16,0 0-17 15,0 0-171-15,65 118-221 16</inkml:trace>
  <inkml:trace contextRef="#ctx0" brushRef="#br0" timeOffset="199812.31">17946 12363 678 0,'0'0'200'0,"0"0"-86"0,0 0-2 16,0 0-44-16,0 0 7 15,0 0-22-15,16-51-20 16,-16 51 33-16,0 0-60 16,0 0 4-16,0 0-10 15,0 2 3-15,2 18-3 16,1 6 12-16,-3 6-10 16,0 2 34-16,2 0-35 15,-2 5-1-15,2-5 5 16,0-3 11-16,0 1-16 15,-2-6 0-15,2-1 4 16,-2-7-2-16,0-3-2 16,0-4 0-16,0-2-6 0,3-4 6 15,-1-3-1-15,0 0-31 16,3-2-23-16,6 0 10 16,0 0-66-16,3 0-157 15,-6-16-335-15</inkml:trace>
  <inkml:trace contextRef="#ctx0" brushRef="#br0" timeOffset="200028.18">17931 12543 656 0,'0'0'367'0,"0"0"-207"16,0 0-34 0,0 0-77-16,0 0-22 0,0 0 0 15,0 0-15-15,125-37-12 16,-85 28 0-16,-7 1 1 15,-4-1 1 1,-6 4-2-16,-5 1-53 0,-3 0 2 16,1 4-169-16,-5 0-78 15,2 0-133-15,1 0 80 16</inkml:trace>
  <inkml:trace contextRef="#ctx0" brushRef="#br0" timeOffset="201251.14">18345 12489 135 0,'0'0'274'0,"0"0"-137"15,0 0-4-15,0 0-65 0,0 0-2 16,0 0 33-16,8 14-65 16,-6-11 2-16,-2-1-2 15,2 3-23-15,-2-2 33 16,2 2-35-16,-2-1 6 16,0-3 35-16,0-1-47 15,0 0 7-15,0 0 16 16,0 0-19-16,0 0 38 15,0 0-18-15,0 0-4 16,0-5-1-16,-10-5-17 16,0-2-5-16,-1 0 0 15,-1 4 9-15,1 1-11 16,-2 6 2-16,2 1 0 16,-2 0 0-16,1 0 0 15,-3 4 0-15,-1 10 0 0,1 3 9 16,-1 3-5-16,3 4-4 15,-1 2 4-15,5-1 7 16,3-4-8-16,6 2-3 16,0-7 0-16,0-4 8 15,0-5-9-15,0-4 1 16,12-3 0-16,5 0 9 16,5-6-5-16,-2-12-4 15,0 0 0-15,-2-2-1 16,-5 0-7-16,0 0 0 15,-3 0-3-15,3-3-5 0,-2 6 12 16,2 0-3-16,-2 5 4 16,-7 7-6-1,2 5 8-15,-6 0 1 0,0 0-6 16,0 2-5 0,0 13 22-16,-2 7-9 0,-4 2 4 15,2 1 9-15,2-1-12 16,2-2 2-16,0-2-1 15,0-4 18-15,0-5-17 16,0-2-5-16,0-6 0 16,0-3 12-16,0 0-12 15,0 0 11-15,8 0 2 0,11-12 13 16,1-7-23 0,-1-1-3-16,0 1 0 0,-3 2-4 15,-3-1-3-15,-2 4 7 16,0 1 0-16,-4 6-14 15,-5 1 15-15,0 6-1 16,-2 0 0-16,0 0-3 16,0 0-4-16,0 0 7 15,0 15 0-15,0 8-4 16,0 0 4-16,0-2 0 16,0 1 0-16,0-6 6 15,0-3-6-15,7-6 0 16,4-2 3-16,0-2 6 15,2-3-7-15,1 0-2 0,-1 0 0 16,5-6 14-16,3-14-14 16,-2-3 0-16,6-4 4 15,-3 3-7-15,1 0 3 16,-4 2 0 0,-3 6-3-16,-3 6 4 0,-6 3-1 15,-5 7 0-15,3 0 3 16,-1 0-18-16,1 2 15 15,3 17 0-15,-3 1-6 16,2 1 14-16,-3 4-8 16,-1-3 0-16,-3-2 2 15,0 1 7-15,0-7-9 16,0-7 0-16,0-2-5 16,0-5 17-16,0 0-12 15,0 0 6-15,4-5-1 0,2-16 11 16,8-11-16-1,4 1 0-15,0-3-7 0,3-1-7 16,0 5 14-16,-1 6 0 16,-3 6 1-16,-3 9-6 15,-5 4 5-15,-3 5 0 16,4 0-7-16,-1 14 16 16,1 8-9-16,2 0 0 15,-3-3 7-15,-5-6-4 16,-2-2-3-16,1-7 0 15,-3-2-12-15,0-2-10 16,0 0-12-16,0 0-31 0,-13-8-186 16,-4-14-366-16</inkml:trace>
  <inkml:trace contextRef="#ctx0" brushRef="#br0" timeOffset="201410.05">18629 12260 1003 0,'0'0'176'16,"0"0"-154"-16,0 0-22 15,0 0-73-15,0 0-106 0,0 0-169 16</inkml:trace>
  <inkml:trace contextRef="#ctx0" brushRef="#br0" timeOffset="202847.63">18999 12569 73 0,'0'0'74'0,"0"0"37"16,0 0-11-16,0 0-35 0,0 0 34 16,0 0-6-16,4-34-7 15,3 25 20-15,-1 1-22 16,1 3 10-16,0-4 2 16,-3 2-31-16,1 0 6 15,-1 0-55-15,-2 0 0 16,3 6-13-16,-3-3 11 15,1 4-14-15,-3 0 0 16,0 0 0-16,0 0-3 16,0 0 3-16,0 8 0 15,0 14 11-15,0 3-2 0,0 4-3 16,0 0-6 0,0 2 2-16,0-5 4 0,0-6-5 15,0-6-1-15,0-9 0 16,0-5 1-16,4 0-1 15,5 0 0-15,4-9 1 16,3-11-8-16,0-2 7 16,1-2 0-16,1 2-8 15,-3 0 9-15,-1 4-3 16,-3 1 2-16,-2 4 0 16,0 3 7-16,-4 4-1 15,-3 1-6-15,0 5 22 16,-2 0-16-16,0 0-1 15,0 0-5-15,0 0-3 0,0 7-2 16,0 12 10 0,0 1-2-16,0 3-3 0,0-1 9 15,0 0-9-15,0-2 0 16,0-3 3-16,0 0-4 16,0-8 3-16,0 0-2 15,0-6 0-15,2-3-1 16,7 0 1-16,7-3 0 15,4-15 8-15,0-4-17 16,0-2 9-16,2 0 0 16,4-1-8-16,-3 4 4 15,-3 3 4-15,-5 8 0 16,-5 3 6-16,-6 5-11 0,-2 2 5 16,1 0-5-1,-3 7-3-15,2 15 16 0,-2 2 0 16,0 1-5-1,0 1 4-15,0-3 2 0,0-5-9 16,0-6 0-16,0-7-7 16,0-2 14-16,0-3-7 15,0 0 5-15,0 0-1 16,0 0 25-16,0-16-29 16,2-6 0-16,7-2-19 15,9-4 10-15,2-1 8 16,7 2-1-16,-1 1 4 0,-1 7-5 15,-7 7 3 1,-3 4 0-16,-8 6 27 0,2 2-20 16,-5 0 2-16,3 2-8 15,-3 21 5-15,4 2 20 16,-4 5-26-16,2-2 0 16,1-1-5-16,2-7 5 15,2-4-22-15,4-8-31 16,4-4-48-16,1-4-65 15,2 0-134-15,4 0-217 16</inkml:trace>
  <inkml:trace contextRef="#ctx0" brushRef="#br0" timeOffset="203457.34">19886 12573 136 0,'0'0'222'16,"0"0"-32"-16,0 0-43 16,0 0-10-16,0 0-70 0,0 0 13 15,111-125-27-15,-111 113-24 16,0 2 32-16,0 2-16 15,-16 4-28-15,-8 2 0 16,-5 2-12-16,-3 0-5 16,-1 4 8-16,2 16-1 15,4 6 19-15,3 4-26 16,6 4 0-16,10-3 13 16,8-4-7-16,0-6-6 15,6-11 0-15,17-10 7 16,1 0-6-16,0-8-1 15,-1-15 0-15,-3-2 3 0,-1-4 0 16,-3 5-3-16,0 1 0 16,-3 4 8-16,-2 5-9 15,1 7 1-15,-8 3 0 16,1 4 24-16,1 0-24 16,1 0 0-16,0 23 0 15,-3 14 3-15,-2 11 11 16,-2 12-14-16,0 6 6 15,0 7 5-15,-2 6-5 16,-9 5-6-16,0 3 0 16,2-8 11-16,-3-9-13 15,2-15 2-15,-4-15 0 16,1-12 7-16,-2-12 4 0,3-9-9 16,-3-7 21-16,-1 0-23 15,-5-7 39-15,4-19-23 16,-1-14-13-16,5-14 48 15,6-14-46-15,5-11 15 16,2-2-11-16,0-1 4 16,11 5-3-16,22 5-10 15,7 6 1-15,10 6-18 16,1 6 12-16,-9 9-8 16,-9 11 4-16,-10 9-38 15,-12 6 17-15,-11 7-31 16,0 2-75-16,-17-2-215 0</inkml:trace>
  <inkml:trace contextRef="#ctx0" brushRef="#br0" timeOffset="203600.26">19464 12189 846 0,'0'0'85'0,"0"0"-85"15,0 0-242-15,0 0-134 16</inkml:trace>
  <inkml:trace contextRef="#ctx0" brushRef="#br0" timeOffset="-204650.21">8296 14149 105 0,'0'0'144'0,"0"0"-91"15,0 0-41-15,0 0 30 16,0 0 9-16,0 0-17 15,0 0 29-15,0-2-11 0,0 0-3 16,0 2 16 0,0 0-42-16,0 0-1 0,0 0 11 15,0 0-29-15,0 0 20 16,0 0-24-16,0 9 0 16,0 14 20-16,0 0-3 15,0-2-4-15,0-3 14 16,0 1-18-16,0-14-9 15,0-1 0-15,0-4 7 16,0 0 26-16,2 0-20 16,4 0-3-16,0-9 47 15,-2-8-55-15,-4 2 15 16,0 6-11-16,0 4 1 0,0 5 0 16,0 0-7-16,0 0-21 15,0 0 18-15,0 0-84 16,0 0-29-16,0 0-12 15,0 11-189-15</inkml:trace>
  <inkml:trace contextRef="#ctx0" brushRef="#br0" timeOffset="-204188.72">8417 14409 302 0,'0'0'146'0,"0"0"-105"15,0 0-39-15,0 0-2 16,0 0-4-16,0 0 4 15,-11 4 11-15,9 10 45 16,-5 7-16-16,5-3 30 16,-3 1-47-16,2 0 33 15,3-1-31-15,0-6-22 16,0-5 21-16,0-2-24 16,0-5 5-16,0 0 43 15,0 0-26-15,0 0 27 0,0-8-17 16,-4-1-23-16,0 0 2 15,0 5 4-15,-1 0-15 16,1 0 8-16,2 2-7 16,-4 2-2-16,4 0-4 15,0 0-58-15,-2 0-5 16,-3 0-30-16,1 0-45 16,1 0-78-16,0 0-74 15</inkml:trace>
  <inkml:trace contextRef="#ctx0" brushRef="#br0" timeOffset="-203974.84">8417 14409 110 0</inkml:trace>
  <inkml:trace contextRef="#ctx0" brushRef="#br0" timeOffset="-200910.61">8281 14134 201 0,'0'0'62'0,"0"0"14"15,0 0-25-15,0 0-4 16,0 0 18-16,0 0-63 16,-20-5-2-16,15 5-4 15,5 12 4-15,0 1 33 16,0 1 1-16,0 3 8 15,0-2 7-15,0-8-43 16,0-2 6-16,2-5-12 0,3 0 0 16,1 0 30-16,2-12 19 15,-4-9-19-15,-2-4-29 16,-2 2 14-16,0 7-8 16,0 4 1-16,0 10 0 15,-4-3 57-15,0 5-62 16,-4 0 0-16,4 0-3 15,-1 12-3-15,1 5 0 16,4-1 3-16,0-3 0 16,0-8-9-16,0-3-13 15,0-2 8-15,0 0 6 16,0 0 16-16,4 0 40 0,3-16-16 16,-3 0-19-1,-4 2 20-15,0 2-29 0,0 5 4 16,0 4-6-16,0 3 10 15,0 0-19-15,0 0 7 16,-2 0-50-16,-7 8 47 16,-1 11-54-16,-2 8-88 15,3 3-27-15,7-7-152 16</inkml:trace>
  <inkml:trace contextRef="#ctx0" brushRef="#br0" timeOffset="-200859.64">8364 14217 197 0,'0'0'177'16,"0"0"-154"-16,0 0-23 0,0 0-7 15,0 0 4 1,0 0-18-16,-8-5 17 0,8 5 4 15,0 0 0-15,0 0 41 16,0 0 2-16,0 0 15 16,2 0-6-16,4-3-49 15,-4 3-6-15,2 0-105 16,-2 0-156-16</inkml:trace>
  <inkml:trace contextRef="#ctx0" brushRef="#br0" timeOffset="-200518.37">20835 13118 769 0,'0'0'189'0,"0"-5"-130"0,-13-2-59 16,4-1-55-16,-2 0-140 15,4-7-298-15</inkml:trace>
  <inkml:trace contextRef="#ctx0" brushRef="#br0" timeOffset="-192908.98">20708 12464 14 0,'0'0'208'0,"0"0"-59"16,0 0 12-16,0 0-52 16,0 0-10-16,0 0-12 15,0 0-34-15,0 0 18 0,0 0-38 16,0 0-3-16,0 0 21 15,0 0-43-15,0-7-6 16,0-4-2-16,4-3 8 16,1 0-16-16,0 0 8 15,-3 0 0-15,0-2 6 16,1 2-2-16,-3 2-4 16,2 3 0-16,0 4 10 15,-2 1-10-15,0 2 1 16,0 2 5-16,0 0-4 0,0 0 14 15,0 0-16-15,0 0 0 16,0 0-26-16,0 0 10 16,0 14-1-16,0 10 17 15,-2 8 0-15,-5 6 5 16,5 2-5-16,2-1 0 16,0-6 12-16,0-6-19 15,7-9 7-15,10-8 0 16,3-8 13-16,3-2-8 15,1 0 48-15,0-22-14 16,-1-9-34-16,1-5 6 16,-3-4-11-16,-4-4-1 15,-5 0-25-15,-8-4 19 0,-4 1 7 16,0 1 0-16,0 3 14 16,0 5 14-16,0 8-12 15,0 8-8-15,0 8 56 16,0 7-59-16,0 3 15 15,0 4-20-15,0 0 10 16,0 0-15-16,0 0 5 16,0 0 0-16,0 0-13 15,0 0 13-15,0 0-4 16,0 0-4-16,0 15-1 16,0 9 8-16,5 10 1 15,-3 4 0-15,-2 4-9 16,0 4 16-16,0 3-7 0,0 0 0 15,0-1 15 1,0-2-16-16,0-8 1 0,0-8 0 16,10-12-8-16,7-8 8 15,3-7 0-15,6-3 16 16,1 0-11-16,4-20 17 16,-4-9-22-16,0-2 8 15,-1-10-16-15,-1-1 6 16,0-2-10-16,-6 2 8 15,0 2-26-15,-4 8 28 16,-6 9 1-16,-7 9 1 16,-2 7-18-16,0 7 4 0,0 0-3 15,-9 0 6 1,-13 18 0-16,-2 6 10 0,-1 2 1 16,7-3 0-1,9 0-16-15,9-5 16 0,0-1-4 16,2-2-11-16,21 2 11 15,1-2 4-15,1-3 26 16,-6-2-8-16,-5-1 32 16,-7-4-48-16,-5-1 12 15,-2 3-14-15,0-2 0 16,0 4-3-16,-4-1 3 16,-15 0 0-16,-5-3 6 15,-5 0-6-15,-7-5-55 16,1 0-86-16,-3 0-108 15,3-12-149-15</inkml:trace>
  <inkml:trace contextRef="#ctx0" brushRef="#br0" timeOffset="-192740.56">21014 12194 985 0,'0'0'251'15,"0"0"-197"-15,0 0-22 16,0 0-22-16,0 0-10 15,0 0 0-15,230-26-5 16,-211 26 2-16,-7 0-136 0,-10 0-81 16,-2-6-68-1</inkml:trace>
  <inkml:trace contextRef="#ctx0" brushRef="#br0" timeOffset="-192578.65">20592 12122 860 0,'0'0'220'0,"0"0"-207"15,0 0-13-15,0 0-23 16,0 0-95-16,0 0 71 16,70 82-363-16</inkml:trace>
  <inkml:trace contextRef="#ctx0" brushRef="#br0" timeOffset="-191534.23">21970 12342 231 0,'0'0'331'0,"0"0"-175"16,0 0-31-16,0 0 30 16,0 0-90-16,0 0-6 15,11-26 5-15,-9 26-58 16,-2 0 23-16,2 0-29 15,1 2 12-15,-1 19-30 16,0 4 24-16,-2 8-6 16,0 0 2-16,0 1 14 15,0-6-16-15,0-5 0 0,0-9 0 16,0-6 1-16,0-7 1 16,0-1-2-16,0 0 13 15,3-1-2-15,8-18 11 16,2-2-22-16,1-1 3 15,-4 2-17-15,2 1 7 16,-1 4-21-16,0 0 26 16,3 4-20-16,-3 2 15 15,-1 3 7-15,0 6 0 16,-4 0-12-16,1 0 5 16,-1 6 7-16,2 12-1 15,-4 4 9-15,0 0-4 16,-1-2-4-16,-1-1 9 15,-2-9-2-15,2-4-7 16,-2-5 0-16,0 1 0 0,2-2 11 16,-2 0-11-16,6 0 10 15,8-12-6-15,2-11 10 16,4-5-14-16,0-3-17 16,2-1 13-16,-2 6-40 15,-1 0 43-15,-4 6-8 16,-1 5 9-16,-6 8 1 15,-1 5 9-15,-3 2-6 16,0 0 9-16,4 9-6 16,-2 16 17-16,1 5-9 0,-5 7-10 15,0-1 20-15,-2 1-19 16,2-3-6 0,2-8 0-16,2-6-10 15,0-10-21-15,5-6-60 0,5-4-99 16,6 0-5-16,2-22-268 15</inkml:trace>
  <inkml:trace contextRef="#ctx0" brushRef="#br0" timeOffset="-189546.2">22641 12378 349 0,'0'0'231'0,"0"0"-119"15,0 0-86-15,0 0-22 16,0 0 21-16,0 0-21 15,7-2 20-15,-7 2 0 0,0 0 3 16,0 0 77 0,0 0-8-16,0-2-48 0,0-4 0 15,0-2-42-15,0-1-6 16,-5 4 0-16,1-1 7 16,2 0-7-16,-2 4 0 15,0 2 7-15,0 0-18 16,-2 0-14-16,-5 0 25 15,-3 16 10-15,3 2 2 16,0 2-12-16,2 0 1 16,2 3 8-16,3-4 1 15,2 0-10-15,2-6 0 0,0-4-2 16,0-6-2-16,0-3-2 16,0 0-19-16,0 0 25 15,6-17 0-15,3-8-3 16,5-1-28-16,-6 2 22 15,1 2 14-15,1 4-5 16,-4 6 29-16,3 3-20 16,-3 4 36-16,2 5-25 15,-2 0-20-15,1 0 7 16,1 14 11-16,4 10-13 16,-3 1 22-16,4-1-24 15,-2-2 33-15,0-5-36 16,1-5 0-16,-6-5 9 15,-1-6 5-15,-1-1-14 16,3 0 6-16,2 0-4 0,4-20 27 16,0-1-29-16,-1-6-15 15,-4 3 4-15,-3 2-14 16,-1 0 23-16,-1 3 0 16,-1-1 4-16,0 3 13 15,5 2-12-15,-3 4-3 16,3 1 30-16,-1 5-15 15,-3 0-12-15,0 5-3 16,-3 0 12-16,0 2-24 16,0 24-19-16,0 6 31 0,-3 5-14 15,3-4-2 1,0-5-17-16,0-6 7 0,3-10-2 16,14-3 19-1,3-6 9-15,3-3-1 0,-2 2-15 16,0-2-17-16,-8 5 10 15,-6 0 18-15,-7 4-16 16,0 3 18-16,0-1 6 16,0 3 14-16,0-3 58 15,4-5-70-15,1-5 3 16,5 2 17-16,7-3-11 16,0 0 43-16,5-3-43 15,1-13-14-15,-3-1 15 16,-2-8-15-16,-4 0-3 15,-4-5-4-15,-1-5-23 16,-3 0 23-16,2-4 7 0,-4 1 0 16,3 0-8-16,-1 8 20 15,1 6-12-15,-2 8 19 16,-5 8-13-16,2 5 16 16,-2 3-22-16,0 0 5 15,0 0-17-15,0 0-2 16,0 7 14-16,0 11-15 15,0 8 32-15,-7 4-17 16,-4 6 0-16,2 4 8 16,-3 2 6-16,2 1-8 15,-1-6-6-15,1-2 18 0,4-9-15 16,-1-6 12-16,5-7-15 16,2-7 4-16,0-3-1 15,0-3 8-15,0 0-11 16,0 0 3-16,15-9 9 15,12-15 5-15,4-4-17 16,3-4-30-16,0-2 27 16,-1 0-50-16,-6 4 4 15,-7 8 48-15,-7 6-8 16,-8 10 9-16,-3 4 0 16,-2 2 3-16,0 0-13 15,0 0-42-15,-16 17 52 16,-6 3-7-16,-2 3 16 15,-1 0-8-15,2-2 12 16,6 1-8-16,5-4 28 0,8-2-20 16,4 0-8-16,0 0-5 15,0 1 9-15,18-1 7 16,9 0-11-16,2-4-2 16,4-3 14-16,-4-4-6 15,-5-3-11-15,-1-2 0 16,-1 0 1-16,1-19-7 15,-2-4 2-15,0-3 4 16,-3-1-14-16,-5 4 19 16,-2 2-5-16,-2 3 0 0,0-2 1 15,-3 4-1-15,4 0 0 16,-6 2 4 0,-1 2-3-16,-3 2 1 15,0 3-2-15,0 2 0 0,0 3-19 16,-14 2 18-16,1 0 1 15,-3 0 0-15,1 2-4 16,1 14 4-16,3 2 0 16,2 4-5-16,3 7 2 15,0 0 1-15,6 0 2 16,0-1 0-16,0-7-5 16,0-7 13-16,16-4-8 15,5-8 7-15,0-2-3 0,6 0 5 16,0-5-4-1,0-16 5-15,4-4-20 0,-2-8 7 16,0 1-3-16,-2-4-2 16,-5 0 2-16,-4-1 6 15,0 2 0-15,-5 3 1 16,-2 4 21-16,1 6-18 16,-4 4 0-16,-3 3 5 15,-5 5 4-15,2 5-1 16,-2-1 5-16,0-2-14 15,0 2 22-15,0 2-25 16,0 0 0-16,0 4-6 16,0 0-11-16,-9 0 17 15,-4 0-3-15,-3 8 9 0,1 12-11 16,-1 3 5-16,5 8 0 16,-1 3-9-16,6 4 10 15,4 4-1-15,2 1 4 16,0 3 2-16,4-2 20 15,12-2-25-15,1-9-1 16,2-7 0-16,-4-8 9 16,-1-11-9-16,-4-7 3 15,2 0-1-15,1-7 24 16,2-16-26-16,1-8-25 16,-3-3 14-16,-1-2-81 15,-5 0-109-15,-7-1-120 16,0 4-211-16</inkml:trace>
  <inkml:trace contextRef="#ctx0" brushRef="#br0" timeOffset="-189360.28">23785 12250 153 0,'0'0'308'15,"0"0"-88"-15,0 0-41 0,0 0-82 16,0 0-36-16,0 0 25 16,-34 0-47-16,34 0 31 15,20 0-38-15,13 0 22 16,10-3 6-16,4-12-60 15,0-5-16-15,-5-1 10 16,-4 0-94-16,-12 2-90 16,-7 6-208-16,-13 1-215 0</inkml:trace>
  <inkml:trace contextRef="#ctx0" brushRef="#br0" timeOffset="-187648.62">23873 12467 24 0,'0'0'100'0,"0"0"-37"15,0 0-19-15,0 0 23 16,0 0-1-16,0 0-1 0,-19-26 41 15,19 17 39 1,0-1-14-16,0 0 0 0,2 0-56 16,5 3-42-16,1-2 49 15,4 3-56-15,-3 2-16 16,-1 2-10-16,0 2-19 16,-4 0 19-16,-2 0-10 15,0 0 29-15,0 0-35 16,1 0 16-16,-3 9 0 15,2 8 22-15,0 4-12 16,2-1 1-16,1-1-11 16,2 0 6-16,-1-6-4 15,3-1 2-15,-2-8-4 0,2-4 0 16,2 0 11-16,3 0-5 16,3-9-1-16,4-7 4 15,-2-3-18-15,-1-1 4 16,3 0-4-16,-4 0 2 15,-3 1 2-15,-1 0 5 16,-3 7 0-16,2 2 3 16,-7 6 17-16,-1 4-17 15,-2 0 3-15,-2 0-6 16,2 8-18-16,-2 16 18 16,0 6 14-16,0 2-8 15,0-2 14-15,0-4-20 16,0-8 0-16,0-5-1 15,0-8 7-15,0-2-6 0,0-3 0 16,2 0 4-16,4 0 41 16,0-8-45-16,3-14 0 15,2-2 0 1,0-3-18-16,2 3 13 0,3 0 5 16,-3 4 0-16,3 4-12 15,-5 3 16-15,0 6-4 16,-4 3 18-16,-2 3-3 15,-1 1-10-15,0 0-5 16,1 0 5-16,1 15 36 16,4 5-28-16,-2 4 0 15,3 0-5-15,3 0 3 0,-3-2-11 16,1-1 0-16,-4-9 4 16,3-2-21-16,3-5-10 15,3-5-17-15,4 0-11 16,5-1-96-16,6-17-28 15,-3-4-95-15,2-3 159 16,-2-1 115-16,0-1 69 16,0-2 68-16,-4 0 22 15,-6 2-52-15,-5 5-18 16,-8 8 0-16,-6 5-52 16,0 6 29-16,0 3-66 15,-4 0 8-15,-16 0-18 16,-7 0 16-16,2 12-6 15,0 5 0-15,6 0 2 16,3 1-5-16,5 0 3 0,7-4 0 16,4 0-23-16,0-3 21 15,0-4-5-15,15-4 6 16,10-3 2-16,4 0 14 16,-2-10-15-16,-7-4 0 15,-5 1-2-15,-9 6 12 16,0 2-10-16,-4 5 13 15,0 0-11-15,5 0-4 16,3 10-13-16,6 19 15 16,0 10 17-16,-5 13-2 0,-4 9-14 15,-3 5 3 1,-4 2 5-16,0 0 12 0,0-3-21 16,0-7 0-1,-4-8 8-15,-14-6 5 0,-2-12-12 16,0-12 19-16,-1-11-17 15,6-9 39-15,-3 0-26 16,3-25 5-16,1-16 25 16,3-9-37-16,7-8-3 15,4-4-6-15,0-4 11 16,4-4-30-16,21 0 15 16,2 6-22-16,-1 8 22 15,-6 11-44-15,-4 9 15 16,-9 10-32-16,-7 8-111 15,0 2-68-15,-23 0-338 16</inkml:trace>
  <inkml:trace contextRef="#ctx0" brushRef="#br0" timeOffset="-187489.71">24429 12080 1000 0,'0'0'216'15,"0"0"-201"-15,0 0-15 16,0 0-3-16,0 0-153 16,0 0-9-16,27 34-380 15</inkml:trace>
  <inkml:trace contextRef="#ctx0" brushRef="#br0" timeOffset="-184932.5">25753 12282 67 0,'0'0'252'16,"0"0"-85"-16,0 0-63 15,0 0-52-15,0 0-5 16,0 0-3-16,11 11 23 16,-8-2-14-16,-1 3-16 15,-2-1-7-15,2-4 24 16,-2 0-33-16,2-4 0 16,-2-3 0-16,0 0-16 15,2 0 39-15,-2 0 10 16,0 2-22-16,0-2 32 15,0 0-48-15,0 0 15 0,0-2-20 16,0-12 0-16,0 0-11 16,0-4 0-16,0-2 4 15,0 0 0-15,0 4-3 16,0 2-1-16,-8 6 2 16,-1 4 1-16,-3 4-4 15,-1 0 1-15,-3 0 0 16,-3 10-4-16,0 13 4 15,1 2 0-15,3 8-2 16,1 2 3-16,1 1-2 16,5-2 1-16,3-3 0 15,2-8-4-15,3-8 4 0,0-9-8 16,0-6 0-16,0 0 7 16,0-2 1-16,5-19 0 15,8-5 11-15,3 0-26 16,-3-4 11-16,6 4-33 15,-2 4 33-15,-1 4-7 16,-3 9 11-16,-4 2 0 16,-2 5 2-16,2 2-4 15,-5 0 2-15,2 18 0 16,2 10 43-16,-2 4-38 16,1 0 19-16,-1-4-24 15,3-4 12-15,-6-10-1 16,-1-7-11-16,0-6 0 15,-2-1 14-15,7 0-6 16,4-9 18-16,7-16-18 0,9-7 3 16,2-2-22-16,2 0 1 15,0 2 3-15,2 2-15 16,-1 6 17-16,-5 8 5 16,-1 7 0-16,-6 9-8 15,-4 0-1-15,-3 0 9 16,-9 21 0-16,-4 5 10 15,0 2 2-15,0 2-7 16,-6-2-5-16,-12 1 5 16,-4-4-1-16,-1 1-4 0,-1-6 0 15,6-8-5 1,7-7 15-16,6-5-10 0,5 0 16 16,0-6-11-16,0-15 14 15,0 2-13-15,2 2-6 16,8 4 30-16,-1 4-22 15,-3 6 5-15,-4 1-13 16,3 2 7-16,-1 0-20 16,3 0 13-16,4 11 0 15,-2 5-8-15,3 1 18 16,-6-3-10-16,0-3 0 16,-1-4 4-16,-1-6-2 15,4-1-2-15,0 0 0 16,7 0 9-16,6-22 1 15,6-4-10-15,-1-6 0 16,6-2-10-16,1 1-1 0,-2 1 0 16,0 5 11-16,-4 8-13 15,-6 7 18-15,-9 7-5 16,-1 5 0-16,-1 0-11 16,-4 2-1-16,1 20 8 15,-5 6 4-15,-2 4 4 16,0 2 5-16,-2 1-9 15,-13-4 0-15,-1-2 6 16,-2-10-9-16,2-5 3 16,8-5 0-16,1-9-3 15,2 0 14-15,-2 0-11 0,1-6 2 16,2-11 16-16,2-2-15 16,2 0-3-16,0 1 0 15,0 9 37-15,0 0-32 16,0 6 7-16,0 3 1 15,0 0 0-15,0 0 0 16,0 0-13-16,0 0 1 16,0 0-24-16,0 3 25 15,0 9-2-15,2 2 0 16,4-4 4-16,1 2-4 16,2-2 0-16,4-1 0 15,2-6-2-15,8-1 12 16,4-2-10-16,4 0 0 15,2-5-31-15,1-14 31 16,-1-3-23-16,1-2-14 0,0-3 33 16,-3-2-26-16,-4 0 27 15,-4 0-4-15,-4 3 3 16,-7 0 3-16,-2 3 1 16,-3 6 0-16,-5 3 2 15,-2 6 1-15,0 1-3 16,0 3 0-16,0 4 3 15,-2 0-8-15,-7 0 5 16,-5 0 0-16,1 0-8 16,-3 0 11-16,1 12-3 0,-1 5 0 15,3 7 1 1,1 4-2-16,6 4 1 0,3 2 0 16,3-2-5-1,0-2 7-15,0-4-2 16,5-8 0-16,9-8-14 0,3-6 14 15,6-4 5-15,8 0-5 16,2-21 20-16,3-12-20 16,-1-3 0-16,-4-6-3 15,-2-6-21-15,0-3 23 16,-6-5-18-16,-3 0 14 16,-5 3-8-16,-3 7 13 15,-3 9 0-15,-3 7 15 16,-2 8-8-16,1 2 9 15,-5 4-11-15,3 2 3 0,-3 8 12 16,0 1-15-16,0 5-5 16,0 0 0-16,0 0-1 15,0 0-4 1,0 14 5-16,-3 15 0 0,-8 7 1 16,0 2 4-16,-3 8-5 15,4 4 1-15,1-2 15 16,5 3-16-16,-2-7 0 15,6-8 5-15,0-7-2 16,0-10-3-16,0-6 0 16,0-10 0-16,0-1 9 15,8-2-9-15,7 0 4 0,7-8 2 16,5-12 10 0,0-4-16-16,-1-2 0 0,3-4 0 15,-4-3-16-15,-1 5 11 16,-1 5-3-16,-8 2 8 15,-1 9-2-15,-8 4 2 16,-3 5 0-16,-3 3-6 16,0 0-9-16,0 9 10 15,0 16 3-15,0 3 4 16,0 2 0-16,0-2-2 16,0-5 0-16,0-2 15 15,0-7 0-15,0-5-7 16,0-4-1-16,0 2-3 15,0 0 19-15,-9 1-23 16,-5 0 0-16,3-5-1 0,5 0 13 16,-4-3-12-16,4 0 0 15,-5-6-19-15,-5-17 15 16,1-3-66-16,-3-6-7 16,-2 3-56-16,2-2-186 15,0-1-246-15</inkml:trace>
  <inkml:trace contextRef="#ctx0" brushRef="#br0" timeOffset="-184783.52">27006 11923 552 0,'0'0'354'16,"0"0"-108"-16,0 0-97 0,0 0-100 15,0 0-2-15,0 0-47 16,123-40 0 0,-84 40-3-16,1 6 12 0,-3 2-18 15,-6 2-22-15,-3-4-93 16,-1-6-139-16,-7 0-634 15</inkml:trace>
  <inkml:trace contextRef="#ctx0" brushRef="#br0" timeOffset="-183296.43">23256 12819 256 0,'0'0'285'0,"0"0"-147"15,0 0-116-15,0 0-16 0,0 0-6 16,0 0-14 0,2 4 1-16,-2 5-9 0,0 5-110 15,0-1-30-15,0 4-74 16</inkml:trace>
  <inkml:trace contextRef="#ctx0" brushRef="#br0" timeOffset="-183120.98">23330 13106 24 0,'0'0'92'0,"0"0"40"16,0 0 3-16,0 0-10 15,0 0 12-15,0 0-109 16,7 10-10-16,-7-4-18 15,0 5 8-15,0 3-18 0,0 3-9 16,-10 5-131-16,-1 0-95 16,5-1-30-16</inkml:trace>
  <inkml:trace contextRef="#ctx0" brushRef="#br0" timeOffset="-182959.11">23303 13291 26 0,'0'0'246'0,"0"0"-121"16,0 0-63-16,0 0-37 15,0 0 0-15,0 0-25 16,0 20 2-16,0-12 2 16,0 2-4-16,0 0-112 15,0 0 51-15,0 1-56 0,0 0-4 16,0-1 58-16</inkml:trace>
  <inkml:trace contextRef="#ctx0" brushRef="#br0" timeOffset="-182827.18">23303 13291 37 0,'11'139'66'0,"-11"-139"19"15,0 0-20-15,0 0 43 16,0 0 6-16,0 0-69 16,29 53 30-16,-24-45-51 15,-3 0-23-15,0 4-2 16,-2 2-94-16,0 0-97 16,0 2-87-16</inkml:trace>
  <inkml:trace contextRef="#ctx0" brushRef="#br0" timeOffset="-182676.27">23399 13654 229 0,'0'0'204'16,"0"0"-140"-16,0 0-7 15,0 0 19-15,0 0-68 16,0 0-5-16,-8 58-3 16,-2-44-1-16,3-2-79 15,-1 0-63-15,3 0-63 16</inkml:trace>
  <inkml:trace contextRef="#ctx0" brushRef="#br0" timeOffset="-182521.81">23361 13842 155 0,'0'0'242'0,"0"0"-161"0,0 0-72 15,0 0-5-15,0 0-8 16,0 0-53-16,-13 29-9 15,6-24-62-15,-4 2-78 16</inkml:trace>
  <inkml:trace contextRef="#ctx0" brushRef="#br0" timeOffset="-182166.1">23361 13842 61 0,'-103'12'305'15,"103"-12"-21"-15,0 0-114 16,0 0-81-16,0 0-9 15,0 0-11-15,2-34-59 0,1 34 12 16,-3 0-9-16,0 0-1 16,2 0-17-16,3 0 5 15,2 0 0-15,1 5 7 16,6 4-7-16,-3 5 0 16,2 2 0-16,1 0 8 15,-3-4-9-15,-1 0 1 16,2-7 0-16,-8-2 7 15,3-3-4-15,-3 0-3 16,4 0 24-16,0-6-21 16,3-14 26-16,3-2-5 15,-1-5-23-15,5-5 34 0,-1 6-34 16,2-1 2-16,-2 5-3 16,-1 4 0-16,-3 4-7 15,-1 2-72-15,-6 3-98 16,-4 4-121-16</inkml:trace>
  <inkml:trace contextRef="#ctx0" brushRef="#br0" timeOffset="-177180.39">9340 14141 138 0,'0'0'278'16,"0"0"-123"-16,0 0-93 0,0 0 19 16,0 0 26-1,0 0-33-15,0 0 8 0,22-31-16 16,-22 28-5-16,0 1-29 16,0 2-29-16,-9 0-3 15,-18 0 0-15,-8 3 5 16,-7 18-17-16,-4 4 18 15,7 4-6-15,7-5 1 16,12-5 10-16,11-6-19 16,9-3 8-16,0-1-8 0,9-9 8 15,18 3 11-15,6-1 7 16,7 5-4-16,3 4-6 16,-5 1-8-16,-7 2 0 15,-15-5 3-15,-10 4-19 16,-6 0 31-16,0 2-15 15,-22 5 27-15,-11 3-23 16,-7-3 12-16,-5-3-16 16,3 0 8-16,6-9-1 15,9-4-1-15,9-4-6 16,9 0 0-16,9 0-21 16,0-4-26-16,5-10-52 15,24 2-145-15,8-4-176 0</inkml:trace>
  <inkml:trace contextRef="#ctx0" brushRef="#br0" timeOffset="-176093.36">9563 14263 115 0,'0'0'140'15,"0"0"-59"-15,0 0 3 16,0 0-32-16,0 0-32 16,0 0 27-16,18-2 48 15,-14 2-44-15,-2 0 49 16,3 0-43-16,-3 0-13 0,-2 0-25 16,2 0-17-16,-2 0 18 15,0 0-20-15,2 0 0 16,-2 0 45-16,0 0-3 15,0 0 43-15,0 0-24 16,0-3-51-16,0-10 12 16,0 3-22-16,0 0 0 15,0 2 2-15,0-4 15 16,0 0-17-16,0-1 16 16,0 6-9-16,0 0 40 15,0 4-40-15,0 3 9 0,0 0 4 16,0 0-20-16,0 0-10 15,-9 0 2 1,-5 0 8-16,-3 10 15 0,1 2-15 16,1 3 0-16,-3 2-6 15,3 5 13-15,-1-3-7 16,3 7 0-16,1-5 6 16,3 3-10-16,5-6 4 15,4 0 0-15,0-4-15 16,0-2 18-16,0-2-3 15,2-6 0-15,5-1 4 16,-1-2-1-16,2-1-3 16,2 0 0-16,1-4-14 0,5-13 9 15,2-6-2 1,2 0-4-16,0-3-37 0,-3-3 41 16,0 7-2-1,-7 4 9-15,0 4 17 0,-6 7-12 16,-2 4 11-16,3 3-16 15,-1 0 10-15,5 8-10 16,2 14 4-16,0 4-1 16,1-6 22-16,1 0-10 15,0-6-14-15,3-4 7 16,-1-6 0-16,1-4 9 16,5 0-17-16,0 0 0 15,2-8 11-15,1-15-2 16,1-6-13-16,0-9 4 15,-4-4-34-15,0-4 31 0,-6 0-6 16,-3-3 9-16,-8 4-4 16,-4 0 14-16,0 5-10 15,0 8 8-15,0 11 2 16,0 4 11-16,0 7-21 16,0 5 6-16,0 5 19 15,0 0-15-15,0 0-10 16,0 0 0-16,0 0 6 15,0 0-16-15,0 0 10 16,0 0 0-16,0 13-19 16,-4 9 22-16,-3 4-3 15,-2 3 0-15,0 9 12 16,-2-1-17-16,-3 8 5 16,1 2 0-16,2 8 13 0,2 1-8 15,5 0-5-15,1-10 0 16,3-8 9-16,0-9-11 15,16-9 2-15,10-8 0 16,8-12 8-16,9 0-8 16,1-7-24-16,5-20-26 15,-3-8-156-15,-5-5-182 16,-7 4-350-16</inkml:trace>
  <inkml:trace contextRef="#ctx0" brushRef="#br0" timeOffset="-174621.59">10276 14166 160 0,'0'0'422'0,"0"0"-174"0,0 0-98 15,0 0-51-15,0 0-27 16,0 0-72-16,0 0-8 16,13-19 8-16,-8 19 0 15,-5 7 5-15,2-2 4 16,0-3-8-16,0 2 32 16,-2-3-31-16,2 4-2 15,0-3 0-15,-2-2 9 16,0 4-9-16,4-4 0 15,-4 0 2-15,0 0 20 16,0 0-17-16,0 0 14 16,2 0 31-16,-2-4-49 15,0-8 12-15,0 2-13 0,0 4 1 16,0 2 24-16,0 0-24 16,0 4 12-16,0 0-13 15,-8 0 2-15,-3 0-3 16,-4 0 1-16,-1 5 0 15,0 14-6-15,1 0 6 16,4 10 0-16,0 1-4 16,2-2 10-16,5 2-6 15,1-6 0-15,3-3 1 16,0-4-4-16,0-2 6 16,0-12-3-16,0 2 0 15,0-5-23-15,0 0 21 16,7 0-1-16,8-23 3 15,5-3 0-15,1-3 0 0,-4 4 0 16,-3 4-1-16,-5 2 8 16,-5 9-7-16,0 6 15 15,-4 2-15-15,2 2 18 16,4 0-18-16,0 2 0 16,1 16-12-16,7 6 25 15,-1-2-13-15,-1 0 0 16,5-4 8-16,-5-5 1 15,0-4-7-15,-3-3-2 16,-3-6 0-16,1 0 11 16,2 0-11-16,2-2 0 15,5-14 7-15,-1-4 1 16,1-6-8-16,2-4 0 16,-2-4-1-16,1-6 6 0,1 0-5 15,3-1 0-15,-2 4 4 16,-1 3 20-16,-3 5-8 15,-3 11 6-15,-10 10 19 16,-2 8-34-16,-11 0-11 16,-15 20 4-16,-3 7 0 15,8 5-8-15,11 0 8 16,4-3-16-16,6-4 15 16,0-11-44-16,10-4 44 15,11-4 0-15,4-6 2 16,4 0-17-16,0 0 7 15,-2 0-14-15,-4 0 22 0,-10 0-35 16,-7 0 36-16,-1 0 0 16,-5 0-5-16,0 6-8 15,0 11 13-15,0 4 0 16,0 1 2-16,0 0 12 16,0-3-14-16,2-2 0 15,7-2 6-15,0-6-2 16,5-2-4-16,1-6 0 15,1-1 1-15,3 0 7 16,-3 0-8-16,2-8 0 16,2-13-15-16,-2-4 2 0,-3-5-10 15,1 0 13 1,-5 2-13-16,-4 2 36 0,-3 8-13 16,1 5 15-16,-3 8-1 15,-2 3 35-15,3 2-49 16,-1 0 6-16,4 7-14 15,3 18 24-15,5-4-16 16,1 6 0-16,3-8 6 16,5 0 3-16,-4-6-9 15,1-8 0-15,-4-3-5 16,2-2 18-16,4 0-13 16,-2-16 0-16,0-10 0 15,-4-2-16-15,-1-1 16 0,-3 4 0 16,-3 3-5-1,-1-1 16-15,-3 6-11 0,-1 4 5 16,1 8 2-16,-3 5 12 16,-2 0-19-16,5 0 0 15,-3 18-21-15,2 13 30 16,1 18-9-16,-3 4 0 16,0 14 11-16,-2-1-6 15,0 4-5-15,0 5 0 16,0-4 2-16,0-6 7 15,0-5-9-15,0-12 0 16,0-12 9-16,-7-9 0 16,1-12-9-16,-3-8 0 15,0-7 30-15,-2-3-27 0,0-30 29 16,-1-20-22 0,10-19 3-16,2-11-4 0,0-2-9 15,7 4 0-15,13 11-13 16,3 15 13-16,0 4-27 15,4 13-4-15,4 6-55 16,10 3 10-16,3 3-253 16,6 1-584-16</inkml:trace>
  <inkml:trace contextRef="#ctx0" brushRef="#br0" timeOffset="-174081.15">12079 14006 148 0,'0'0'213'15,"0"0"-42"-15,0 0-38 16,0 0-22-16,0 0 40 16,0 0-54-16,96-181-20 15,-87 164 16-15,-4 9-42 16,-3 6 24-16,-2 2-30 16,0 0-45-16,0 0 16 15,0 10-16-15,0 22 0 16,-16 18 11-16,-9 13 1 15,-8 9-3-15,-5 10-3 0,1 6 2 16,-4 1 13-16,5 6-18 16,7-3-3-16,10-8 0 15,14-11-22-15,5-19-38 16,11-24-80-16,34-30-274 16</inkml:trace>
  <inkml:trace contextRef="#ctx0" brushRef="#br0" timeOffset="-173528.99">12788 13962 70 0,'0'0'266'15,"0"0"-23"-15,0 0-37 16,0 0-40-16,0 0-52 15,0 0 20-15,-15-28-79 16,15 28-24-16,0 0 3 16,0 0-32-16,0 16-4 0,-2 18 2 15,-1 16 0 1,1 12 11-16,-1 7-11 0,1 5 0 16,-2-2-5-16,-1-1 5 15,-1-7-22-15,-3-8-50 16,2-12-112-16,0-15-114 15,3-29-289-15</inkml:trace>
  <inkml:trace contextRef="#ctx0" brushRef="#br0" timeOffset="-172084.44">12715 14061 609 0,'0'0'260'0,"0"0"-40"15,0 0-120-15,0 0-40 0,0 0-6 16,0 0-48-16,156-178 4 16,-117 175-10-16,0 3 0 15,-8 0 3-15,-7 26-3 16,-10 7 0-16,-12 3-17 16,-2 4 12-16,-2 0 4 15,-27 1-1-15,-4 4 4 16,-3-9-13-16,0-10 11 15,4-6 0-15,11-10-15 16,5-8 22-16,5-2-7 16,5 0 3-16,0 0 5 15,6-9 24-15,0-5-29 16,0 2 4-16,0-1 43 16,12 6-43-16,-3 4 8 0,-3-1-3 15,4 4-4-15,0 0 3 16,1 4-11-16,1 19 0 15,1 2-5-15,-1 8 13 16,-4 0-8-16,3 1 0 16,-2-4 12-16,3-8-11 15,-2-2-1-15,4-4 0 16,-3-4-4-16,2-1 11 16,3-11-7-16,-1 0 0 15,6 0 7-15,1-18-8 16,1-5 1-16,-2-5-1 0,-3 3-21 15,-5-1 13-15,1 3 6 16,-5 0-1-16,-3 0-12 16,4 2 8-1,-3 7 8-15,-1 2 0 0,-4-1-12 16,-2 5 16-16,0 2-4 16,0-1 0-16,0 4 3 15,0-1-7-15,0-1 4 16,-8 5 0-16,1 0-18 15,-3 0 20-15,2 0-2 16,1 0 0-16,-1 7-5 16,-2 11-2-16,4 3 7 15,-1 12 0-15,3 1-7 0,2 3 7 16,2 1 0-16,0-6-1 16,0-5 0-16,0-6-2 15,6-7 3-15,-2-11 0 16,3-3-11-16,5 0 19 15,-4-3-8-15,5-15 5 16,1-3 5-16,-3 1-16 16,5-2 6-16,1-1 0 15,2 0-14-15,0 3 14 16,-3 6 0-16,-5 2-1 16,-2 7-1-16,0 5-8 15,-5 0 6-15,3 3 4 16,-5 20 0-16,-2 4 5 15,0 5-1-15,0-1-3 0,0-4 13 16,0-6-14-16,0-7 0 16,0-9 0-16,0-2 0 15,0-3 4-15,0 0-4 16,0 0 5-16,2-17-5 16,12-9-4-16,3-1-16 15,8-8-9-15,0 5 25 16,-3 5-17-16,-2 4 21 15,-4 7-5-15,-3 4 12 16,-1 2-7-16,-2 6 1 16,4 2 8-16,1 0 18 15,1 0-19-15,2 12 8 16,-2 5 5-16,-3 9-9 16,-5-3-7-16,2 2-5 0,-4-6 9 15,1-5-4-15,-3-5-5 16,6-9 0-16,1 0 1 15,-1-7 15-15,6-17-20 16,0-8 4-16,2 0-3 16,-3-8-19-16,3 1 12 15,0-10 10-15,0 3-6 16,2 2 2-16,0-2 4 16,-4 6 0-16,-4 6 0 15,0 15 38-15,-5 3-30 0,-5 10 14 16,0 4-1-16,-2 2-8 15,0 0-21-15,0 0 8 16,-4 16 0-16,-9 6-2 16,-1 4 2-1,5 1 0-15,3 5-6 0,1 2 15 16,2 7-9-16,1 0 0 16,2 1 5-16,0 0-3 15,0-5-2-15,0-4 0 16,0-8-3-16,0-4 9 15,0-11-6-15,0-2 0 16,0-8 8-16,0 0-7 16,16 0-1-16,7-18-3 0,4-3-5 15,6 2-71-15,-4-3-34 16,-3-8-207-16</inkml:trace>
  <inkml:trace contextRef="#ctx0" brushRef="#br0" timeOffset="-171898.15">13740 14101 646 0,'0'0'323'0,"0"0"-132"15,0 0-85-15,0 0-10 16,0 0-48-16,0 0-45 16,71-12 13-16,-8-2-16 15,-1 0 0-15,0 0-9 16,-1 0-25-16,-5 2-50 15,-1-7-193-15,-1-3-303 0</inkml:trace>
  <inkml:trace contextRef="#ctx0" brushRef="#br0" timeOffset="-170439.1">14605 14075 55 0,'0'0'233'15,"0"0"-35"-15,0 0 32 16,0 0-64-16,0 0-20 16,0 0-78-16,-9 1 24 15,16-1-19-15,13-15-68 16,-1-9 18-16,2-2-23 16,-3-5 0-16,-5-1 1 15,1 0 4-15,-5-4-5 16,-5 4 0-16,0 2 9 0,-2 3 0 15,-2 10-8-15,3 5 4 16,-3 8 42-16,0 2-39 16,0 2-6-16,0 0-2 15,0 11-6-15,0 18 4 16,-7 12 2-16,-4 12 0 16,2 7 24-16,0 6-15 15,0 7-3-15,-2 3 13 16,0 0-11-16,4 2 17 15,1 0-21-15,1 3-2 16,0-4 26-16,3-4-18 16,2-10-10-16,0-15 0 15,0-17 12-15,16-13-15 0,4-13 3 16,9-5 0-16,7-9 20 16,4-21-16-16,-2-10-4 15,-7-2 0-15,-11-8-15 16,-9 3 9-16,-11-4-11 15,0 5 12-15,-13 4-19 16,-18 1 21-16,-14 8 3 16,-9 8 0-16,1 4-12 15,4 6 11-15,18 7 1 16,12 4 0-16,15 2 3 16,4-4 11-16,0-5-9 15,23-1-5-15,12-13 10 16,12 1-11-16,0 0 1 15,-2 2 0-15,-10 1-11 0,-8 4 11 16,-6 2 0-16,-9 6-4 16,-5 1 4-16,-7 4 0 15,0 4 0-15,0-2 0 16,0 2-2-16,0 0 2 16,0 0 0-16,0 0-5 15,0 6-17-15,0 14 21 16,0 8 1-16,0-3 0 15,0 4 8-15,0 1-6 16,0-6-2-16,0-6 0 16,2-6 6-16,8-7-6 15,3-5 0-15,7 0 2 0,7-9 13 16,4-19-15 0,0-7 0-16,-9 2-1 0,-2-4-16 15,-9 5 15-15,-11 1-9 16,0 0 11-16,0 4-17 15,-6 0 17-15,-7 9 0 16,-1 6-3-16,-1 10 18 16,-4 2-15-16,-1 0 0 15,1 0 4-15,0 17-8 16,6 6 4-16,7 0 0 16,6 4 0-16,0 0 2 15,0-3-2-15,15 0 0 0,14-6 3 16,4-4 9-16,5-8-8 15,1-6-4-15,0 0 1 16,-3-2 12-16,-3-19-13 16,-8-2 0-16,-5-5 3 15,-5-1-4-15,-3 1 1 16,1-2 0-16,-4 2-6 16,-2 2 12-16,-5 8-6 15,-2 8 13-15,0 6-11 16,0 4 21-16,0 0-23 15,-16 8 0-15,1 14-13 16,1 2 9-16,8 1 0 16,6-1 4-16,0-11-3 0,2 1-24 15,27-1 26 1,2-5 1-16,0-4-8 0,-6 2-6 16,-10 2 14-16,-3 1 0 15,-6 3 2-15,1 2-10 16,2 5 17-16,2-1-9 15,0-4 17-15,3 2-6 16,-1-5 0-16,0-6-10 16,3-5 11-16,9 0 15 15,2-5-27-15,4-15 0 16,0-1-5-16,-4-5-24 16,-3 1-14-16,-2 0-57 15,3-3-253-15</inkml:trace>
  <inkml:trace contextRef="#ctx0" brushRef="#br0" timeOffset="-169680.73">16219 13779 106 0,'0'0'321'0,"0"0"-67"16,0 0-73-16,0 0-16 15,0 0-48-15,0 0-20 16,11-107 2-16,-11 105-77 0,0 2 9 15,0 0-31 1,2 0 7-16,-2 14-18 0,0 11 11 16,0 8 0-1,0 4 0-15,-6 2 6 0,-4 3-6 16,2 2 0-16,-3-7 9 16,4 1 4-16,0-11-13 15,3-7 0-15,4-3-1 16,-2-10 4-16,2-2-3 15,0-3 0-15,0-2 8 16,2 0 1-16,25-5-9 16,10-10 0-16,13-1-1 0,0-3 5 15,-5 6-7 1,-7 6 3-16,-11 4-12 0,-11 3 3 16,-7 0 9-16,-7 0-8 15,-2 8-6-15,0 11 1 16,-23 1 13-16,-6 4 0 15,-6 1 12-15,-7-4-5 16,-8 3-7-16,-1-3 3 16,4-3 12-16,10-9-8 15,12-4-7-15,11-1 0 16,10-4 12-16,4-4-27 16,4-18-18-16,23-4-134 15,6 2-112-15,3-4-410 16</inkml:trace>
  <inkml:trace contextRef="#ctx0" brushRef="#br0" timeOffset="-168458.12">16534 13967 883 0,'0'0'228'0,"0"0"-76"15,0 0-97-15,0 0-25 16,0 0-30-16,0 0 12 15,89-58-14-15,-68 58 2 16,4 0 0-16,-2 17-7 16,1 10 7-16,-2 2 0 15,-4 4-1-15,-5-3 3 16,-8-4-2-16,-5-8 0 16,0-4 0-16,0-9 4 0,0-3 6 15,-5-2-10-15,-8 0 25 16,2 0-15-16,2-14 8 15,4-11-18-15,5-3 9 16,0-7-23-16,0 3 14 16,16 4-31-16,11 4-25 15,9 6-150-15,6 4 6 16,5 5-20-16,-1 9 24 16,-1 0 141-16,-11 0 39 15,-7 0 16-15,-14 0 84 16,-7 0-8-16,-4 5 32 15,-2 2-11-15,2-2-24 16,-2 1 11-16,0-3-63 0,0-3-2 16,0 0 27-16,0 0-17 15,0 0 46-15,0 0-20 16,0 0-28-16,0 0 30 16,0 0-53-16,-4 0-3 15,-2-3-1-15,3 1 10 16,1 2-10-16,0 0 0 15,2 0 10-15,-4 0-6 16,-6 0-4-16,-3 0 0 16,-2 10-8-16,-5 10 3 0,1 8 5 15,0-1 0-15,3 0 5 16,5 2-6-16,5-3 1 16,6-6 0-16,0-4-1 15,0-4 1-15,0-11-2 16,0-1 2-16,8 0 0 15,10-1-2-15,6-22 2 16,3-2 0-16,-4-1-2 16,-6 2-28-16,-1 2 30 15,-1 2 0-15,-1 3 5 16,-1-1-8-16,3 6 15 16,-3 6-12-16,1 4 22 0,-3 2-9 15,-5 0-13 1,-1 12 0-16,-5 10 6 0,0 7 18 15,0-5-20 1,0-1-4-16,3-7 3 0,-1-5 9 16,0-6-12-16,0-2 0 15,-2-3 6-15,0 0 0 16,0 0-5-16,0 0-1 16,9 0 0-16,2-12-3 15,11-7-3-15,3-3 6 16,2-2 0-16,-3 4-6 15,-2 5 6-15,-4 4 0 16,-7 4-2-16,1 4 10 16,-6 3-8-16,1 0 0 15,-1 14 3-15,2 8 14 16,-4 3-16-16,-4-1-1 16,2 0 8-16,-2-7 2 0,0-3-10 15,0-7 0-15,0-3 4 16,0-4 0-16,0 0-4 15,2 0 0-15,3-3-4 16,5-17 4-16,9-6-15 16,5-4 8-16,5 2 7 15,-2 1-6-15,-5 4 6 16,-4 5 0-16,-3 6 8 16,-3 4 1-16,-1 4 10 15,0 4-9-15,2 0 0 16,0 4 12-16,1 18-22 0,1 5 0 15,-3 3 0-15,-3-2 11 16,-5-2-22-16,3-4 2 16,-2-8-53-16,-1-2 24 15,5-9-106-15,4-3-114 16,5 0-72-16,5-5-255 16</inkml:trace>
  <inkml:trace contextRef="#ctx0" brushRef="#br0" timeOffset="-167665.39">17877 13979 123 0,'0'0'306'15,"0"0"-64"-15,0 0-70 16,0 0-26-16,0 0-40 16,0 0-31-16,69-65-31 0,-69 65-44 15,0 0 0-15,0 0 4 16,0 4 1-16,0 0-5 16,0-4 0-16,0 0 9 15,0 0 0-15,-4 0-9 16,0 0 0-16,-3 0 6 15,0 0 1-15,-2 0-7 16,-2 0 0-16,3 0 6 16,-4-8 1-16,3 3-7 15,1 0 0-15,-6 5 24 16,1 0-17-16,-3 0-7 16,1 5 5-16,-2 15 6 15,0 1 7-15,3 5-14 16,6 2 2-16,6 1 10 0,2-1-8 15,6-5-8-15,23 0 5 16,4-8 8-16,1-6 1 16,-3-9-14-16,2 0 0 15,-2-9-15-15,-2-17 12 16,-2-9-4-16,-2-4 7 16,-8-1-24-16,-3-1 16 15,-5 0 4-15,-3-3-3 16,4 2-12-16,1 7 18 15,-1 6 1-15,0 9-2 16,-3 8 16-16,-3 6-14 16,-2 3 17-16,-2 3-11 15,0 0 27-15,0 0-31 16,0 7-2-16,-4 15 0 16,-7 7 16-16,-1 6-16 0,4 3 0 15,-1 5 2-15,2 3 26 16,4-3-25-16,3-4 8 15,0-7-10-15,0-13 19 16,0-6-21-16,0-8 1 16,0-5 0-16,0 0 20 15,8-5-18-15,5-18-2 16,1-4 0-16,3-4-16 16,1 1 13-16,1-2-15 15,2 4 18-15,-1 2-7 0,-2 6 8 16,-5 8-1-16,0 8 0 15,-1 4 14-15,1 0-14 16,3 14 0-16,1 10 1 16,4 2 38-16,-4-2-38 15,4-6 12-15,1-8-6 16,3-10 11-16,4 0-17 16,4-5-1-16,-2-19-19 15,-2-5 3-15,-9-5-87 16,-8-2-116-16,-8-6-470 15</inkml:trace>
  <inkml:trace contextRef="#ctx0" brushRef="#br0" timeOffset="-166851.66">19023 13631 469 0,'0'0'203'0,"0"0"-72"16,0 0-18-1,0 0-16-15,0 0 50 0,0 0-68 16,22-46-33-16,-22 46 33 16,0 0-61-16,0 0 20 15,0 0-24-15,0 0-7 16,0 0 1-16,0 12-8 16,-2 24 0-16,-15 17 1 15,-6 13 11-15,-6 10-12 16,0 8 0-16,-2 3 6 15,6-3-4-15,6-6-2 16,7-16-32-16,10-15 9 16,2-20-106-16,4-15-69 15,23-12-91-15,6-8-378 16</inkml:trace>
  <inkml:trace contextRef="#ctx0" brushRef="#br0" timeOffset="-165914.45">19344 13909 501 0,'0'0'156'15,"0"0"-142"-15,0 0-14 16,0 0-8-16,0 0 8 16,0 0 54-16,0 0-16 15,0 0 67-15,0 0-2 16,0 0-38-16,0 0 18 0,0 0-39 15,0-5-5-15,2-7 20 16,0 0-48-16,3-2-11 16,0 2 0-16,-1 0 5 15,3-2 17-15,-1 4-22 16,2 2 5-16,-4 0 32 16,0 2-30-16,0 3 6 15,-4 1-10-15,0 2 10 16,0 0-20-16,0 0 7 15,0 14 0-15,0 11-7 16,0 1 15-16,0 4-8 16,0 0 0-16,0 0 10 15,0-1-12-15,0-2 2 0,5-4 0 16,-3-3 1 0,0-4 1-16,-2-13-2 0,2-1 0 15,8-2 9-15,1 0-1 16,4-21-8-16,5-3 0 15,-2-8 0-15,-5 1 6 16,-1 3-6-16,-3 2 0 16,-3 5 1-16,1 6-9 15,-1 3 8-15,2 4 0 16,-2 4-4-16,-2 2 10 16,-4 2-6-16,3 0 0 15,-3 0-8-15,0 12 8 0,0 10 0 16,4 6 2-16,5-2 10 15,0 2-10-15,6-2-2 16,-1-4 0-16,1-6 8 16,3-8-10-16,1-5 2 15,4-3 0-15,4-4 8 16,7-23-8-16,-1-7 0 16,-2-4-2-16,-2-2-25 15,-6-2 27-15,-3-4-13 16,-3-2 6-16,-1-1-15 15,0 6 18-15,-3 3 4 16,-4 7 0-16,-2 13 6 16,-5 2-6-16,-2 10 9 0,0 6-7 15,0 2 30-15,0 0-32 16,0 0 0-16,0 0-5 16,-7 16-4-16,-6 5 9 15,-1 5 0-15,1 3 1 16,3 8 13-16,0 2-9 15,6 6-5-15,2 3 4 16,-1 1 11-16,1-4-15 16,2-7 0-16,0-5 3 15,0-11-1-15,0-9-1 16,11-7-1-16,3-6 0 16,3 0-6-16,4-4 2 15,-1-11-13-15,-1-7-64 16,-5-4-127-16,-5-6-343 0</inkml:trace>
  <inkml:trace contextRef="#ctx0" brushRef="#br0" timeOffset="-165726.55">19774 13766 623 0,'0'0'358'16,"0"0"-143"-16,0 0-78 15,0 0-70-15,0 0-31 16,0 0-30-16,174-91-6 15,-120 71 0-15,-8 3 5 16,-7 6-15-16,-16 6-4 16,-4 5-54-16,-9 0-14 15,-4 0-230-15,-6 9-266 16</inkml:trace>
  <inkml:trace contextRef="#ctx0" brushRef="#br0" timeOffset="-165279.29">19968 13892 736 0,'0'0'192'16,"0"0"-68"-16,0 0-23 15,0 0-27-15,0 0-36 16,0 0-29-16,32 0 18 16,-19 0 3-16,3 0-22 15,1 0 34-15,1-6-38 0,3-4-4 16,-2-6 0-16,4-2 12 15,-5 1-12-15,1-8 0 16,-3 4 4-16,-1 1-12 16,-1 3 8-16,-5 3 0 15,-5 7-5-15,-4 0 12 16,0 7-7-16,0 0 0 16,0 0 7-16,0 0-8 15,-4 0 1-15,-5 2 0 16,0 12-8-16,4 2 25 15,-1 4-17-15,4 4 10 16,2 4-8-16,0-2 39 16,0-4-39-16,0 0-2 0,13-6 14 15,1-6 1-15,3-2-15 16,3-8 0-16,-2 0 7 16,7 0-18-16,-5-18 1 15,2-10-43-15,-5-4 11 16,-3-2-154-16,-9-6-131 15,-5 2-329-15</inkml:trace>
  <inkml:trace contextRef="#ctx0" brushRef="#br0" timeOffset="-165059.17">20340 13612 343 0,'0'0'276'16,"0"0"-157"-16,0 0-24 16,0 0 7-16,0 0-63 0,0 0 7 15,-10 28 53 1,16-28-57-16,7 0 27 0,-1 0-11 15,-1 0-34-15,-1-13 14 16,0-5-38-16,-3 1 0 16,-3-2-5-16,-2 3 5 15,-2 2-17-15,0 8-18 16,0 6-33-16,-6 0-42 16,-5 14-76-16,3 13-88 15,8 2-35-15</inkml:trace>
  <inkml:trace contextRef="#ctx0" brushRef="#br0" timeOffset="-164184.4">20488 13864 209 0,'0'0'428'0,"0"0"-226"16,0 0 10-16,0 0-79 16,0 0-74-16,0 0-1 15,131-27-50-15,-113 10-7 16,-5-3-1-16,-1-6 10 15,-6-6-7-15,-1-2-3 16,-1-6 0-16,0-1-14 16,-2 1 3-16,1 8 10 15,-3 8-2-15,0 8 6 16,0 9-7-16,0 0 4 16,0 7 0-16,0 0 7 15,0 0-5-15,0 0-2 0,0 0 0 16,0 7 9-16,0 10-1 15,-3 5-8-15,-3 6 3 16,-3 4 26-16,5 7-18 16,0 1-9-16,4 0 9 15,0 0 3-15,0-4 4 16,0-6-18-16,2-4 4 16,13-8 7-16,3-6-5 15,2-5-6-15,0-7 0 16,0 0 13-16,5-9-19 15,-5-13 6-15,0-5 0 16,-3 0-16-16,-3-1 18 16,-5 0-2-16,-1 0 0 0,0-2 1 15,-6 7-4 1,2 5 3-16,-4 6 0 0,2 9-2 16,1 1 5-16,-3 2-3 15,0 0 0-15,0 0-6 16,0 16 6-16,0 3 0 15,0 4 2-15,0 2 7 16,0 0-4-16,0 1-5 16,4-2 0-16,14-4 14 15,7-4-16-15,4-6 2 16,2-6 0-16,0-4 3 16,-5 0-3-16,-1-14 0 15,-3-8-7-15,-5-6-21 16,-5-2 26-16,-1-1-13 0,-1-6-3 15,-6-4 3-15,0-1 12 16,-4 2 3-16,0 2 0 16,0 11 11-16,0 7-11 15,0 13 14-15,0 3-12 16,0 4 26-16,0 0-28 16,0 0 0-16,0 0-3 15,0 20 11-15,-4 8-8 16,-4 6 3-16,2 8 4 15,4 2 21-15,2 0-21 16,0-3-7-16,0-3 0 16,4-6 9-16,4-6-9 15,-2-8 0-15,-1-6 3 16,-5-8-22-16,2-4-7 16,-2 0-13-16,2 0-9 0,-2-18-152 15,0-12-301-15</inkml:trace>
  <inkml:trace contextRef="#ctx0" brushRef="#br0" timeOffset="-164016.27">21117 13659 867 0,'0'0'273'0,"0"0"-94"16,0 0-143-16,0 0-15 16,0 0-14-16,0 0 9 15,206-50-17-15,-179 48 1 0,-11 0-23 16,-9 1 7-16,-7-6-100 15,0-5-114-15,-5-4-382 16</inkml:trace>
  <inkml:trace contextRef="#ctx0" brushRef="#br0" timeOffset="-163876.67">20837 13462 881 0,'0'0'331'0,"0"0"-262"15,0 0-32-15,0 0-37 16,0 0-18-16,0 0-164 16,76 26-290-16</inkml:trace>
  <inkml:trace contextRef="#ctx0" brushRef="#br0" timeOffset="-162534.54">21154 13779 179 0,'0'0'182'16,"0"0"12"0,0 0-29-16,0 0-48 15,0 0-1-15,0 0-68 0,9-37 17 16,-5 35 30-16,1 0-57 15,2 2 5-15,4 0-26 16,2 0-13-16,1 0 27 16,-1 9-31-16,-2 11 0 15,-4 3 5-15,-1-1 4 16,1-4-9-16,2-4 0 0,2-2 9 16,5-4-3-1,4-8-6-15,2 0 0 0,7 0 1 16,2-13-1-16,-2-6-8 15,0-3-2-15,-4-4-29 16,-1 0 39-16,-4 0-27 16,3-1 27-16,-3 2-17 15,0 3 24-15,-4 4-7 16,-3 4 0-16,-7 3 3 16,-2 5 20-16,0 4 1 15,-4 0-10-15,0 2 19 16,0 0-23-16,0 0-10 15,0 0 0-15,0 10 5 16,-4 8 6-16,0 3-11 16,2 2 1-16,2 1 7 0,0 1-5 15,0-4-3 1,2-2 0-16,10-6 11 0,1-1-12 16,1-3 1-16,-3-7 0 15,2-2-7-15,0 0 8 16,0 0-1-16,1 0 0 15,1-12 3-15,2-2-9 16,0-3 6-16,1-2 0 16,2 0-4-16,0-6 10 15,0 1-6-15,-2-1 0 16,-5 5 4-16,-4 2-10 16,-5 5 6-16,-4 0 0 15,0 3-3-15,0 6 4 0,0-4-1 16,-2 4 0-16,-6 4 1 15,-3 0-6-15,-1 0 5 16,1 7 0-16,-3 11-10 16,6 4 13-16,1 3-3 15,3 4 0-15,4-1 11 16,0-5-11-16,0 0 0 16,11-8 3-16,0-3-1 15,2-5 1-15,-2-7-3 16,3 0 3-16,3 0 16 15,4-7-19-15,1-8 0 16,3-3 3-16,1-7-3 16,1 1 0-16,-3 2 0 15,-1 0-5-15,-3 1 8 16,-4 5-3-16,-8 0 0 16,2 5 1-16,-6 6 4 15,-2 0-4-15,-2 5-1 0,0 0 0 16,0 0 0-16,0 12 0 15,-2 6 0-15,2 7 1 16,2 2 1-16,23 2 4 16,6-3-6-16,0-4 8 15,-6-5 4-15,-12-5-12 16,-13 0 0-16,0-5 1 16,-13-3-17-16,-18-4 16 15,-10 0-24-15,-5 0-18 0,-4-11-133 16,-1-10-138-1,2-8-299-15</inkml:trace>
  <inkml:trace contextRef="#ctx0" brushRef="#br0" timeOffset="-162402.62">21740 13527 892 0,'0'0'287'0,"0"0"-134"16,0 0-124-16,0 0-20 15,0 0-9-15,0 0-64 16,2 46-60-16,19-27-288 15</inkml:trace>
  <inkml:trace contextRef="#ctx0" brushRef="#br0" timeOffset="-161858.35">22980 13445 396 0,'0'0'278'16,"0"0"-35"-16,0 0-105 16,0 0 2-16,0 0-47 15,0 0-57-15,0-61 31 0,0 61-44 16,0 0-14 0,0 0 8-16,0 8-13 0,-4 30-4 15,-13 17 0-15,-6 15 8 16,-6 13 8-16,-2 5-16 15,-1-2 0-15,1 2-4 16,-1-1 7-16,4-8-6 16,3-4-51-16,5-16-91 15,7-20-215-15</inkml:trace>
  <inkml:trace contextRef="#ctx0" brushRef="#br0" timeOffset="-157834.33">24085 13631 321 0,'0'0'254'15,"0"0"-81"-15,0 0-21 16,0 0-45-16,0 0 11 15,0 0-55-15,-6-5-1 16,6 5-17-16,0 0-44 16,0 0 24-16,0 0-25 0,0 1 5 15,0 23-19 1,0 12 22-16,0 9-8 0,-3-3 0 16,3 0 8-16,0-7-10 15,0-8 2-15,0-7 0 16,0-9 1-16,0-4 0 15,0-5-2-15,0-2 1 16,0 0-30-16,0-14 21 16,12-18 9-16,8-3-45 15,2-2 43-15,1 3-20 16,-6 1 22-16,1 8-1 16,-3 4 10-16,1 7-9 15,-5 9 2-15,3-1 9 16,-5 6-10-16,-1 0-1 15,2 1 0-15,-6 20 1 16,1 3 8-16,-5 1 8 0,0 4-8 16,0-3-3-16,0-2 7 15,0-4-12-15,0-8-1 16,0-5 0-16,0-2 7 16,0-5-12-16,0 0 5 15,0-2 0-15,4-18-12 16,11-9 10-16,1 0 2 15,-3 0-4-15,3 3 9 16,-3 1-6-16,1 2 1 16,1 4 0-16,1 5 27 15,-3 3-27-15,-1 8 5 0,-1 3-5 16,-1 0 16-16,0 7-12 16,1 15 12-16,-2 9-12 15,-2 1 17-15,-1 0-21 16,1-3 0-16,2-8-2 15,0-7-20-15,-2-3 0 16,3-11-14-16,2 0-31 16,3 0 24-16,6-9-43 15,-2-11 17-15,1-6 68 16,1 2-24-16,0-1 25 16,-2-5 4-16,1 7 2 15,-7-5 50-15,-4 5-21 0,-2 7 13 16,-3 8 19-1,-4 4-47-15,0 4 7 0,0 0-25 16,0 0 8-16,-4 3-17 16,-16 14 7-16,-3 7 0 15,-2 2 7-15,6 1 2 16,-1-1-4-16,5 0-5 16,3-2 6-16,5-2 3 15,5-4-9-15,2-6 0 16,0-1-17-16,0-11 13 15,0 0 4-15,15 0 10 16,3 0-8-16,1-15 20 16,-2-2-22-16,-1 0 0 0,-3-3-3 15,1-1 11 1,-1 4-8-16,-5 0 0 0,2 7 4 16,-6 5 4-16,-1 3-8 15,-3 2 0-15,2 0-7 16,2 0 4-16,3 12 3 15,4 10 10-15,0 4-9 16,2-3 33-16,3 0-34 16,2-8 0-16,-5-2 15 15,-2-6-6-15,-1-7-9 16,-2 0 1-16,3 0 8 16,3 0 9-16,5-15-18 15,2-9 0-15,4-3-7 16,-5-2-4-16,-1-1-3 15,-3 0 8-15,-5 1 6 0,-2 5-6 16,-2 3 6-16,-2 7 0 16,-5 5 17-16,2 5-13 15,-2 4 6-15,0 0-10 16,0 0-11-16,0 6 4 16,0 15 5-16,0 5 2 15,-9 2 4-15,2 2 5 16,2-1-9-16,3-3 0 15,2-2 6-15,0-4-5 16,0-3-1-16,0-5 0 16,0-6 2-16,2-2-2 15,8-4 0-15,1 0 0 0,6 0 13 16,6-6-7 0,1-13-6-16,1-2 3 0,-2-5-19 15,-2-2 19 1,-3 1-3-16,-5 6 0 0,-3 5 8 15,-4 5-10-15,-1 8 2 16,-5 3 0-16,0 0-9 16,2 1 5-16,2 20 4 15,-2 8-2-15,3 1 12 16,-5 1-8-16,0-4-2 16,0-10 0-16,0-8 1 15,0-2 1-15,0-7-2 0,2 0 0 16,1 0 14-16,6 0-7 15,1-10-7-15,9-13-20 16,3-6 13-16,0 0-18 16,-2-1 12-16,-2 7 9 15,-3-2-3-15,-2 8 7 16,-3 6 3-16,-1 8-2 16,-5 3 20-16,0 0-21 15,6 2 0-15,3 24 4 16,1 7-4-16,1 3 27 15,-2 1-27-15,1-7 8 16,-4-10-2-16,-2-8-5 16,-4-6-2-16,-2-6-2 0,-2 0-51 15,0-2 23-15,0-24-64 16,0-14-334-16</inkml:trace>
  <inkml:trace contextRef="#ctx0" brushRef="#br0" timeOffset="-157684.96">25293 13314 783 0,'0'0'291'15,"0"0"-195"-15,0 0-96 16,0 0 11-16,0 0-26 16,0 0-58-16,-12 78-108 15,49-52-242-15</inkml:trace>
  <inkml:trace contextRef="#ctx0" brushRef="#br0" timeOffset="-157381.28">25684 13387 805 0,'0'0'239'15,"0"0"-133"-15,0 0-17 16,0 0-30-16,0 0-29 15,0 0 12-15,24-41-42 16,-21 41 0-16,1 14-1 16,-2 15 16-16,-2 9-9 15,0 11 2-15,0 6-3 0,0 7 10 16,0-4-15-16,0-1 0 16,0-11-1-16,0-10-1 15,2-8-2-15,5-12-4 16,-2-6-31-16,1-6 32 15,-1-4-84-15,-1 0-50 16,0-11-105-16,-4-14-445 16</inkml:trace>
  <inkml:trace contextRef="#ctx0" brushRef="#br0" timeOffset="-156601.11">25642 13622 610 0,'0'0'415'0,"0"0"-226"0,0 0-102 16,0 0-3-16,0 0-63 15,0 0-12-15,37-10 0 16,5 10 2-16,4 0-11 16,0 0 0-16,5 0 5 15,1-11-16-15,-1-7 2 16,-9 1-25-16,-4-3 18 16,-9-1-31-16,-8 1 40 15,-6 3 6-15,-7-2 2 16,-2 5-1-16,-4 2 0 15,-2 4 0-15,0 3 6 16,0 2 2-16,0 3-8 16,0 0 0-16,0 0 2 0,-14 0-17 15,-1 10 15 1,-4 8 0-16,2 3-7 0,-1 0 16 16,-2 7-9-16,4 1 6 15,0-1 0-15,8 2 14 16,1-4-20-16,5-1 0 15,2-4 3-15,0-5 4 16,0-7-7-16,15-2 0 16,3-7 3-16,2 0 9 15,9-4-12-15,0-19 0 16,0-4-12-16,2-2 0 16,-6 1 6-16,-3 6-13 15,-3 5 15-15,-4 2-5 16,-7 10 9-16,-3 2 0 15,-2 3-4-15,-1 3 4 16,-2 20 0-16,0 9 12 0,0 5-11 16,0 0 29-16,0-3-30 15,0-8 0-15,0-3-2 16,0-11 9-16,0-6-7 16,0-6 0-16,0 0 5 15,4 0 15-15,5-10-20 16,7-12 2-16,3-6-13 15,6-2 11-15,2-2-8 16,0 0 6-16,-2-1 1 16,-2 5-8-16,-2 6 9 15,-5 6 0-15,-8 10 44 0,1 6-43 16,-3 0 21 0,4 3-6-16,1 18-16 0,0 7 32 15,-2 4-32-15,0 3 8 16,0-3-1-16,0-9-3 15,2-5-6-15,2-6 2 16,3-5-58-16,4-7 26 16,6 0-34-16,3 0-101 15,2-19-118-15,1-3-262 16</inkml:trace>
  <inkml:trace contextRef="#ctx0" brushRef="#br0" timeOffset="-155120.58">26832 13569 169 0,'0'0'346'0,"0"0"-87"0,0 0-65 16,0 0-79-16,0 0-15 15,0 0-30-15,46-142-55 16,-61 140 12-16,-7 2-27 16,2 0 5-16,-2 5 11 15,3 8-10-15,2 6 4 16,-1 4 1-16,5 0 1 16,1 8-4-16,4-1-8 15,1-3 3-15,5-4 3 16,2-2-5-16,0-7-1 15,0-9 0-15,0-2-1 16,4-3 1-16,13-3 0 16,6-16 0-16,-3-7-3 0,3-5 3 15,-8 2-3-15,3 0 1 16,0 3-12-16,-4 6 14 16,1 6 0-16,-1 6 1 15,-8 4 10-15,3 4-7 16,-5 0 5-16,2 0-9 15,0 9 14-15,0 14-4 16,1 0-6-16,-1 3 1 16,4-3 11-16,-2 0-14 15,1-7-2-15,-3-7 0 16,2-5 9-16,-4-4-9 16,5 0 0-16,-1 0 5 15,6-8-11-15,6-13 6 0,0-8-15 16,3 1 9-1,1-2-34-15,-2 2 36 16,1 4 3-16,-7 8 1 0,-6 4 7 16,-3 8 0-16,-5 4 3 15,6 0-10-15,-4 0 8 16,4 24-8-16,1 5 25 16,-2 10-22-16,0-3 32 15,2-2-35-15,-3-5 0 16,1-10 0-16,-2-7 5 15,-3-7-5-15,2-5 0 16,5 0 3-16,7-21-16 16,3-11 8-16,4-4-15 15,0-3 0-15,-2 2-32 0,0 5 40 16,-5 4 12-16,-1 9 0 16,-1 8 13-16,-6 5-12 15,-1 6 25-15,-3 0-6 16,3 0-5-16,4 14-14 15,-2 10 20-15,0 2-17 16,2 4 39-16,-4 0-39 16,4-4 4-16,-2-4-8 15,2 0 13-15,-2-11-13 16,-2-4 0-16,0-5 5 16,1-2-22-16,8 0 16 15,10-16-18-15,5-16 2 0,8-4-48 16,-4 2 27-16,-1 2 17 15,-3 6 21-15,-4 8-17 16,-7 6 32-16,2 6-15 16,-6 6 50-16,-3 0-49 15,3 0 25-15,-3 14-8 16,1 4-16-16,-3 3 30 16,-1-4-32-16,-2 1 0 15,-2-2-2-15,1-6 11 16,-5-4-9-16,0-4 0 15,0-2 5-15,3 0-12 16,0-3 7-16,-1-17-13 16,0-1 6-16,1-1-31 15,-1 0 25-15,-4 0 13 16,2-2 0-16,0 2-7 0,-2 5 7 16,3 7 0-16,-3 6 21 15,0 4-20-15,0 0 14 16,0 0-15-16,0 7 9 15,-7 17 2-15,-6 8-11 16,-3 2 0-16,1 4 17 16,1 3-5-16,3-4-12 15,7-3 0-15,4-4 6 16,0-5 2-16,2-8-8 16,21-2 0-16,6-11 15 0,6-4-2 15,5 0-13 1,0-21 0-16,3-8 5 0,-1-5-5 15,1-3 0-15,-6 1 0 16,-1 2-9-16,-7 2 16 16,-2 4-7-16,-6 1 0 15,-5 6 4-15,-3 1-10 16,-3 1 6-16,-6 4 0 16,-2-2-14-16,-2 3 17 15,0 4-3-15,0 3 0 16,0 7-3-16,-16 0-10 15,-1 0 13-15,1 0 0 16,-1 0-12-16,5 12 17 0,1 3-5 16,7 7 0-1,2 6 3-15,2 4-1 0,0 7-1 16,8-6-1-16,15-6 28 16,2-5-18-16,1-12-4 15,2-8 0-15,-1-2 1 16,2-10 5-16,-4-16-12 15,-2-8-11-15,-3-4 7 16,-3-4-92-16,4-6-49 16,-4-8-467-16</inkml:trace>
  <inkml:trace contextRef="#ctx0" brushRef="#br0" timeOffset="-153771.49">29301 13271 445 0,'0'0'324'16,"0"0"-255"-16,0 0-57 15,0 0 34-15,0 0 24 16,0 0-57-16,61 12 8 16,-34-12-10-16,-1-15-1 15,-1-2-6-15,-4-5-4 16,-6-2-9-16,-5 1-2 15,-4 0 2-15,-6 2 9 0,0 4-2 16,0 2 10-16,0 5-8 16,0 4 9-16,-12 6 4 15,-3 0 10-15,-1 0-17 16,-5 2-4-16,2 14 32 16,-4 9-15-16,3 4 48 15,7 5-26-15,2 2-19 16,9 0 29-16,2-2-45 15,0-3 10-15,24-6-7 16,19-6 2-16,7-7-3 16,11-12-8-16,-3 0 10 15,-2-20-20-15,-9-16 6 0,-7-13-16 16,-5-9 14 0,-8-4-22-16,-4-6 27 15,-8-2 1-15,-4 2 0 0,-4 7 17 16,-1 14-11-16,-1 15 4 15,-3 13 26-15,0 11-26 16,-2 8 28-16,2 0-36 16,-2 0 11-16,0 0-25 15,0 16 22-15,0 12-10 16,0 9 9-16,-9 7 2 0,-3 6-4 16,-2 10 4-1,1 1-5-15,-3-1 9 0,3-2-9 16,-1-9-6-16,3-5 0 15,4-3 4-15,5-8-6 16,2-8 2-16,0-7 0 16,0-12-11-16,25-6 11 15,15-6 0-15,11-25-1 16,7-7-42-16,3-10 18 16,-9-1-14-16,-6 0-8 15,-13 8 40-15,-13 6 11 16,-11 12-4-16,-5 9 54 15,1 7-44-15,-3 7 27 16,0 0-35-16,2 2 16 16,1 14-32-16,0 7 14 15,-1 1 0-15,-2-3-2 16,0 2 9-16,-2-7-8 0,3 0 1 16,-3-7 0-16,4-2 0 15,-2-4 0-15,2-3 0 16,4 0 3-16,0 0 8 15,5 0-11-15,1-6 0 16,-3-7 3-16,1-5-19 16,-6-3 16-16,-1 1 0 15,-3 5-12-15,-2 1 20 16,0 2-8-16,0 5 2 16,0 6 4-16,0 1-2 15,-13 0-4-15,-10 3 0 0,-4 17-10 16,1 3 23-1,-1 4-13-15,2 5 9 0,6 3-7 16,5 0 33-16,11 3-25 16,3-4-3-16,7-2 18 15,24-6-10-15,10-7-7 16,5-6-1-16,4-13-4 16,-4 0 7-16,-5-9-10 15,-6-14-24-15,-8-6 19 16,-10 0-71-16,-7-5 8 15,-10-4-136-15,0-6-345 16</inkml:trace>
  <inkml:trace contextRef="#ctx0" brushRef="#br0" timeOffset="-153588.59">30017 13014 851 0,'0'0'334'0,"0"0"-184"15,0 0-90-15,0 0-4 16,0 0-56-16,0 0 4 16,0 0-12-16,310-70-11 15,-281 65-50-15,-8-2-171 16,-11-7-499-16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7:43:53.44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2205 2763 116 0,'0'0'117'16,"0"0"-71"-16,0 0-21 16,0 0-25-16,0 0-10 15,0 0 10-15,0 0 1 0,2 0 8 16,-2 0 40-1,0 0 57-15,2 0 7 16,-2 0-52-16,0 0-43 0,0 0-6 16,0 0-12-16,0 0 0 15,0 0-4-15,2 6-12 16,0 0 16-16,0 3 20 16,3-2 2-16,-5-2 13 15,2 2-29-15,-2-5 17 16,2 0 6-16,-2-2-29 15,2 2 22-15,-2-2 2 16,0 0-7-16,0 0 22 0,0 0-19 16,2 0 21-1,-2 0 26-15,0 0-36 0,0 0 17 16,0 0-9 0,0-6-37-16,0-6 17 15,0 0-19-15,0 0 0 0,0 0 5 16,0-3 6-16,0 1-6 15,0 1 9-15,0-1-11 16,0 6 26-16,0-1-24 16,0 7-3-16,0-1 23 15,0 3-17-15,-2 0-3 16,0 0-5-16,-2 0 10 16,1 0-19-16,-5 0 9 15,-4 0 0-15,-1 10-9 0,-3 8 5 16,-1 6 4-1,1 4 0-15,-2 8 3 0,0 6-6 16,5 2 3-16,1 3 0 16,6-1-10-1,6-4 17-15,0-4-7 0,0-6 0 16,2-6-3-16,14-9-7 16,2-2 5-16,0-9 5 15,-1-2 3-15,3-4-2 16,-1 0 13-16,2 0-12 15,2-14 10-15,-1-11-24 16,-1 0 11-16,-4 1 1 16,-3-2-3-16,-1 2 10 0,-5 2-7 15,4 4 0-15,-5 2 4 16,-1 2 9-16,1 4-13 16,-2 3 0-16,-1 1 23 15,-2 4-12-15,-2 0-9 16,0 2 2-16,0 0 4 15,0 0-16-15,0 0 1 16,0 0-2 0,0 0-3-16,0 6-10 0,0 12 22 15,0 6 0-15,0 3 7 16,0-1-3-16,0-1-4 16,0 1 0-16,3-1-2 15,1-3 7-15,0-4-5 16,1-8 0-16,1-4 0 15,1-2-3-15,2-4-32 0,2 0 35 16,-2-6-17-16,4-15 9 16,-4-2-32-16,1-5 19 15,0 0-27-15,1 0 40 16,3 0 1-16,-1 3 7 16,1 6-4-16,-1 2 13 15,-4 7-4-15,0 5 14 16,-5 1-10-16,-4 1 19 15,3 3-14-15,-3 0-10 16,0 0 10-16,2 0-14 0,0 0-12 16,2 3 4-1,4 11 8-15,-2 1 13 16,-1 6-13-16,-1 1 0 16,-2 1 19-16,-2 4-13 15,2 3 3-15,0-2-9 0,-2-2 7 16,2-5-5-16,-2-4-2 15,5-5 0-15,0-9 8 16,2 0-8-16,1-3 0 16,3 0 8-16,5-6 8 15,7-12 9-15,-4-5-25 16,1-3 3-16,1 1-12 16,-8-3 10-16,1 0-2 15,-4 4 0-15,3 2-8 0,-1 6 2 16,-3-1 7-1,-1 3 0-15,2 3 8 0,-6-2 5 16,3 8-4-16,-5 0 6 16,-2 5-14-16,0 0-2 15,0 0-12-15,0 2-9 16,-11 17 12-16,-3 5 8 16,1-3 2-16,9 1 0 15,4-4-21-15,0-1 12 16,9-1-21-16,9-2 7 15,-1 0 5-15,-1-2 18 16,-5-3 0-16,-5 0-1 16,-3-3-30-16,-3 2 26 0,0 1 3 15,-3 0 4-15,-12 3 39 16,-7 0-33-16,-1 1 4 16,2-1-12-16,-2-1 9 15,5-1-9-15,3-4 0 16,5-4-55-16,4-2-3 15,6 0-114-15,0-22-278 16</inkml:trace>
  <inkml:trace contextRef="#ctx0" brushRef="#br0" timeOffset="403.78">3023 2793 400 0,'0'0'145'15,"0"0"9"-15,0 0-26 16,0 0-37-16,0 0 18 16,0 0-23-16,0-38 16 15,0 35-34-15,0 3-28 16,0 0 20-16,0 0-55 15,0 0 6-15,0 0-11 16,0 0-30-16,0 0 29 16,0 7-14-16,0 18 15 15,0 4 3-15,0 9 0 16,0 2-3-16,0 4 0 16,-2 2 9-16,2 1-10 0,0-1 1 15,0-7 0-15,0-2-1 16,0-9 4-16,2-6-3 15,2-5 0-15,2-8-71 16,-1-3-9-16,1-6-130 16,2 0-99-16,-6-3-105 15</inkml:trace>
  <inkml:trace contextRef="#ctx0" brushRef="#br0" timeOffset="1453.64">2931 3057 778 0,'0'0'268'0,"0"0"-100"16,0 0-64-16,0 0-68 16,0 0 7-16,0 0-43 15,69-50 1-15,-29 37-4 16,0 0-16-16,-2-1 12 16,-6 5-11-16,-8-1-1 15,-11 3 8-15,-6 1 3 16,-5 2 8-16,-2 3-1 15,0 1-1-15,0 0 2 16,0 0-7-16,0 0-7 16,0 0 12-16,0 4-25 0,0 10 27 15,-9 5 0-15,-2 3 7 16,2 5-7-16,0 0 6 16,1 6 0-16,1-5 8 15,4 0-13-15,3-6-1 16,0-5 0-16,0-4 9 15,0-5-17-15,3-4 8 16,10-4-2-16,5 0 2 16,-1 0 10-16,2-4 0 15,-4-10-10-15,1-5 4 16,-5-1-4-16,-7-3 0 16,-2-3-2-16,-2 2-14 15,0 0 23-15,0 3-7 16,0 7 0-16,-2 3-8 0,-2 4 6 15,-1 3-3-15,-3 3 5 16,-2 1-12-16,-3 0 12 16,-1 0 0-16,1 0-9 15,0 0 0-15,2 5 8 16,0 12-2-16,0-2 3 16,1 6-14-16,6-1 14 15,2-4-6-15,2 0 0 16,0 0 2-16,0-4-6 15,2-2 10-15,9-4 0 16,-1-2 9-16,2-4-5 16,7 0-4-16,-2 0 9 15,8-17 2-15,-1-7-6 16,3-3-5-16,-4-4 8 16,-6 6-4-16,-3 4 2 15,-5 9-6-15,-5 7 10 0,0 2-1 16,-2 3-13-16,6 0 4 15,-4 3-11-15,5 13 0 16,-3 6 4-16,-1-1 7 16,-1 6 26-16,-1-3-21 15,-1-1-2-15,-2 0 0 16,0-5 5-16,0-6-1 0,0-4-7 16,0-6 0-1,0-2 7-15,0 0 5 0,0 0-6 16,0-2 21-1,2-13-7-15,5-8-8 0,-3 0-12 16,3 2 0-16,4-2-5 16,0 2 3-16,5-4 2 15,1 6 0-15,2 0 3 16,-4 8 1-16,-7 4-1 16,0 5-3-16,-6 2 3 15,-2 0-1-15,2 0-4 16,0 7-4-16,5 15 6 15,-3 4-2-15,-2 4 2 16,0 0 0-16,2-2-5 16,-4-4 13-16,0-6-8 0,2-9 0 15,-2-2-13 1,0-7 10-16,4 0-49 0,5 0-37 16,2-10 6-16,0-16-302 15</inkml:trace>
  <inkml:trace contextRef="#ctx0" brushRef="#br0" timeOffset="2687.73">3548 3176 311 0,'0'0'277'16,"0"0"-169"-16,0 0-36 16,0 0 18-16,0 0-42 15,0 0 1-15,40-37-27 0,-30 22-3 16,1-3 24 0,-3-1-42-16,1-2 10 0,3-2-11 15,-2 5 7-15,2 0-7 16,-1 5 5-16,0 3-5 15,-4 1 32-15,0 6-19 16,-5 1 15-16,-2 2 6 16,0 0-30-16,0 0 16 15,2 0-20-15,0 0 0 16,2 5 15-16,1 12-13 16,-1 0 2-16,1 4 9 15,0 1-13-15,-1-2 8 0,2-2-8 16,-1 0 0-16,-1-6 7 15,4-2 2-15,-2-4-9 16,1-3 0 0,1 0 3-16,4-1 6 0,-1-2-7 15,7 0 15-15,1-6 11 16,2-12-24-16,-1-6 3 16,-3 0-7-16,-3-2 8 15,-5 1-10-15,0 3 2 16,-3 3 0-16,2 2-1 15,-2 3 4-15,-2 3-3 16,-2 3 0-16,1 1 8 16,-3 3-20-16,0 2 13 0,0-1-1 15,0 1 20-15,0 2-7 16,0-3-8-16,0 3-5 16,0 0-13-16,0 0 13 15,0 0 0-15,-5 0 4 16,-1 0-18-16,-1 3 14 15,-2 11 0-15,2 6-5 16,3 4-4-16,0 5 9 16,4 6 0-16,0-3 0 15,0-2-12-15,0-6 12 16,10-8 0-16,4-6-7 16,1-6 16-16,4-4-4 15,4 0 11-15,2-25-12 16,-2-4 20-16,-1-5-19 15,-7 2-5-15,-1-1 7 16,-1 1 2-16,-1 8 14 0,-6 4-5 16,-1 6-8-16,-3 7 21 15,0 2-29-15,-2 5 0 16,0 0-2-16,0 0-41 16,0 0 25-16,0 8 3 15,0 6 11-15,0 0-10 16,0 1-8-16,0 1 3 15,0-1 4-15,7 4-42 16,11-1 37-16,4 0-35 0,0 0-10 16,-4-4 42-1,-3 0-14-15,-3 0 35 0,-1-5 0 16,-5 3 1 0,4-5-1-16,-4-2 23 0,1 0 9 15,-1-3 46 1,0-2-47-16,4 0-4 0,-1 0 23 15,7 0-34-15,8-8 17 16,0-12-27-16,6-4 2 16,-4-4-16-16,-3 1-28 15,-8 6-24-15,-13-2-88 16,-2 5-121-16,0-1-392 0</inkml:trace>
  <inkml:trace contextRef="#ctx0" brushRef="#br0" timeOffset="6583.79">5135 3023 258 0,'0'0'184'16,"0"0"-14"-1,0 0-54-15,0 0-1 0,0 0 0 16,0 0-37-16,0 0-3 16,19-29-54-16,-9 2-14 15,1-1 39-15,3-4-45 16,-5-4 4-16,0 0 3 16,-2 0 2-16,-5 1 21 15,0 4-29-15,0 3 13 16,0 3 6-16,-2 8-17 15,0 2-4-15,0 10 1 16,0 1 4-16,0 4-10 16,0 0-8-16,0 0-17 0,0 0 30 15,0 0-32 1,0 6 32-16,0 12-3 0,-8 4 14 16,1 6-12-16,0 4 1 15,0 4 0-15,3 4-3 16,2 1 4-16,0 0-1 15,2 0 0-15,0-1 1 16,0-1-1-16,0-5 0 16,2-3 0-16,9-6 5 15,3-8-1-15,-4-8-4 16,1-4 0-16,-1-3-18 16,1-2 18-16,-3 0 15 0,4-2-14 15,1-18 13 1,-1-4-14-16,1-4-2 15,0-5-3-15,0 1-3 0,0 5 7 16,1 0 1-16,-3 8 0 16,-4 6 5-16,-3 4 1 15,-4 6-5-15,0 1-1 16,0 2-12-16,0 0 11 16,0 0-15-16,0 5 5 15,0 13 8-15,-4 3 6 16,-1 5-2-16,5 3-1 15,0-3 10-15,0 2-10 16,0-4 1-16,19-2 6 16,-2-6-6-16,3-6-1 15,1-6 0-15,-2-4 7 16,4 0 2-16,1-18 15 16,-1-12-24-16,-2-6-14 0,0-2 13 15,-5-2-28-15,-5 1-7 16,-3 4 29-16,-3-2 14 15,-3 4-6-15,-2 2 33 16,2 7-5-16,-2 6 20 16,0 6-28-16,3 5 12 15,-3 2-10-15,0 3-23 16,0 2 29-16,0 0-20 16,0 0-9-16,0 0 11 15,0 0-11-15,0 0-1 0,0 0-2 16,0 7-22-16,0 16 25 15,0 7-2-15,2 9 4 16,0 4 0-16,0 5-2 16,-2 6 0-16,0 3-5 15,0 1 8-15,0 0-6 16,0-1 3-16,0-2 0 16,0 1 11-16,0 2-5 15,0-2-6-15,0-10 0 16,0-9 1-16,5-16-1 15,-1-9 0-15,5-9 1 16,0-3-12-16,9 0 23 16,0-18 12-16,4-13-2 0,2-4-17 15,-1-3 0-15,-3-5-5 16,-5 1 1-16,-5 5-9 16,-8 2-2-16,-2 5 4 15,0 2 0-15,-18 0-6 16,-13 0 9-16,-5 4 3 15,1 5 0-15,6 2-2 16,6 8 3-16,10 3-1 16,8 3 6-16,5 1 4 15,0-2-2-15,0-2 3 16,14-3-9-16,8-2 4 16,9-5-6-16,9 0 0 15,0-2-6-15,1 2-18 16,-4-1 24-16,-1 2-14 0,-5-2-2 15,-2 0 6 1,-6 1-5-16,-10-3 7 0,-2 3 6 16,-8 4-23-16,-3 0 25 15,0 4-8-15,0 4 8 16,0 0 18-16,0 2-18 16,-6 0 0-16,-5 2-4 15,3 0-7-15,-2 0 9 16,-3 0 2-16,5 0 0 15,-4 6-8-15,3 6 8 16,1 5-2-16,1 2-4 0,0 6-8 16,5 3 14-1,2 2-5-15,0-1 5 0,0-2 0 16,0-5 0-16,7-8-4 16,6-7 1-16,2-7-29 15,5 0 26-15,1 0-1 16,4-17 14-16,-2-9-14 15,2-6-2-15,0 0-21 16,-7-2 23-16,-1 5 7 16,-3 6 15-16,-5 3 19 15,-3 8-8-15,-1 5 26 16,-1 5-52-16,-1 2 0 16,1 0 0-16,3 0-19 15,1 4 16-15,1 13 1 0,-2-2 1 16,0 3-15-16,-3-4 19 15,1 0-3-15,-1-3 7 16,0-6 5-16,-1-1-12 16,0-4 0-16,-3 0 2 15,0 0-10-15,4 0 8 16,-2 0 0-16,4-7 0 16,1-11-2-16,-3-1 1 15,-1-1-4-15,-3 3-11 16,0 2 11-16,0 5 10 15,0 6-3-15,0 1 28 16,0 3-23-16,0 0-5 16,-5 0-2-16,3 0-18 0,-5 0 14 15,-1 7-2 1,-2 9 6-16,2 5-13 0,1 0 15 16,1 4-4-16,6 5 0 15,0-4 2-15,0-1-3 16,0 1 3-16,0-5 0 15,6-6-8-15,7-3 8 16,3-5-1-16,5-7-1 16,0 0 2-16,2-7 5 15,-3-14-5-15,-1-6 0 16,-2 0-18-16,-5-2 19 16,-2-1-1-16,-1 2 14 15,-3 4-13-15,-2 4 40 16,1 8-37-16,0 6-1 15,-3 5 6-15,0 1-9 0,-2 0-1 16,0 0-24-16,0 9-7 16,0 9 32-16,0 0 0 15,0 0 4-15,0 3 0 16,3-4 2-16,10 1-11 16,3-2 5-16,3-4 0 15,1-5-1-15,1-6-16 16,-4-1-9-16,3-1 20 15,-1-20-10-15,-2-7 16 16,-3-2-1-16,-3 2 2 16,-3 2 35-16,0 8-15 15,-4 6 4-15,0 6 33 16,-4 4-47-16,0 2 7 0,0 0-18 16,0 0-14-16,3 0 9 15,-1 22-3 1,0 12 8-16,0 13-5 0,-2 12 12 15,0 12-8-15,0 3 1 16,0 4 0-16,0 2 15 16,0 1-15-16,0-1 0 15,0-6 5-15,0-10-1 16,0-14-4-16,0-11 0 16,0-12 4-16,-6-11 5 15,-3-5-8-15,1-7-1 0,0-4 44 16,-3 0-29-16,-3-3 25 15,-3-19 0-15,1-11-20 16,3-15 23-16,3-13-43 16,6-13 8-16,4-6-15 15,0-2 7-15,10 9-15 16,13 9-24-16,6 5-40 16,5 8-2-16,2 0-173 15,0 9-538-15</inkml:trace>
  <inkml:trace contextRef="#ctx0" brushRef="#br0" timeOffset="7604.79">6854 2865 132 0,'0'0'147'0,"0"0"-102"15,0 0 24-15,0 0 22 16,0 0-26-16,0 0 27 15,0 4-60-15,0-2 3 16,0 4-26-16,0 2-5 16,0 0-8-16,0-1 4 15,0 2 0-15,0-1 13 16,0-2-9-16,0-3 31 16,0-2-19-16,0-1 8 0,0 0 40 15,0 0-17-15,0 0 15 16,0 0-4-1,0 0-24-15,0-8 14 0,0-8-48 16,-4-2 6-16,-3 1-8 16,0-2 9-16,1 5-7 15,1 2 34-15,5 6 2 16,0 4 19-16,-2 0-39 16,2 2-8-16,-2 0-16 15,0 0-1-15,-6 4-3 16,0 16 8-16,-3 5-4 15,1 4 5-15,4 1 3 0,2 2 0 16,4 0-8-16,0-3 8 16,0-4 0-16,0-7 0 15,10-6-10-15,6-7 10 16,7-5 22-16,2-2-11 16,3-24 25-16,6-13-32 15,-5-5 5-15,-5-3 0 16,-2-4 0-16,-6 1 0 15,-7 4 2-15,-7 0-3 16,3 8 33-16,-1 8-39 16,0 9-2-16,-2 11 15 15,1 7-10-15,-3 3 4 16,0 0-9-16,0 0-17 16,0 0 16-16,0 6-21 15,0 13 22-15,-3 6 0 0,-3 3 5 16,-1 6-7-1,-1 2 2-15,0 4 0 0,4 0-2 16,0 0 2-16,-1 1 0 16,5-8-3-16,0-2-1 15,0-7 4-15,0-10 0 16,3-4-6-16,15-6 4 16,3-4 4-16,8 0-2 15,0-4 0-15,5-15 3 16,-7-5-3-16,-3-3 0 15,-1-1 7-15,-6 0 5 16,-3 1-12-16,-3 3 0 16,-2 4-4-16,-4 6 3 15,-1 4-3-15,-4 2-16 0,0 2-9 16,0 4 20-16,0 0-31 16,0 2 40-16,-9 0-19 15,-4 0 18-15,-5 0 1 16,2 6 0-16,1 10 0 15,3 4-14-15,8 6 14 16,4 3 0-16,0-2-8 16,11-1 18-16,20-2 6 15,8-4 20-15,3-5-31 16,5-11 32-16,1-4-37 16,0 0 14-16,-2-22-14 15,-5-9-50-15,-10-5-45 16,-12-3-199-16,-15-4-377 0</inkml:trace>
  <inkml:trace contextRef="#ctx0" brushRef="#br0" timeOffset="8167.69">5289 2634 645 0,'0'0'475'0,"0"0"-349"16,0 0-126-16,0 0-18 15,0 0-249-15,0 0-162 16</inkml:trace>
  <inkml:trace contextRef="#ctx0" brushRef="#br0" timeOffset="12058.38">2400 4645 70 0,'2'-11'169'16,"1"2"-52"-16,1 0-5 15,-2 3-15-15,1 2 12 16,-1 2-35-16,-2-1 8 15,2 3-11-15,-2-1-10 16,0 1 24-16,0 0-45 16,3 0 0-16,-3 0-16 15,0 0-23-15,0 0-1 0,0 0-5 16,0 13-25-16,0 16 17 16,-12 13 18-16,-1 12-5 15,-5 6 4-15,0 7 1 16,-4 3 10-16,1 0-14 15,2-2 8-15,1-8 22 16,3-9-24-16,1-11-7 16,1-8 1-16,5-13-1 15,4-6-52-15,2-12-95 16,2-1-85-16,0-19 123 16</inkml:trace>
  <inkml:trace contextRef="#ctx0" brushRef="#br0" timeOffset="12428.8">2387 4691 535 0,'0'0'153'0,"0"0"-37"16,0 0-21-16,0 0 6 15,0 0-21-15,0 0 8 16,15-43-35-16,-15 43-21 15,0 0 24-15,0 0-55 16,0 0 0-16,0 0-1 16,0 0-20-16,5 20 16 0,2 8-6 15,2 8 10 1,-3 7-11-16,1 3 12 0,-5 7-1 16,0 8 0-16,-2 4 3 15,0 2-3-15,0-3 0 16,0-8 4-16,0-12 3 15,2-9-3-15,3-15-4 16,0-6 0-16,-3-9-64 16,0-5-41-16,2 0-14 15,-1 0-4-15,-1-14-52 16,-2-7-340-16</inkml:trace>
  <inkml:trace contextRef="#ctx0" brushRef="#br0" timeOffset="12635.68">2286 5113 729 0,'0'0'262'0,"0"0"-105"15,0 0-5-15,0 0-111 16,0 0-18-16,0 0-18 16,65-62 10-16,-24 42-8 15,-2 0-7-15,-1 4-18 16,-5 0 14-16,-1 6-66 15,-3 2-92-15,-5 6-147 16,-5 2-257-16</inkml:trace>
  <inkml:trace contextRef="#ctx0" brushRef="#br0" timeOffset="13819.24">2714 4959 237 0,'0'0'285'0,"0"0"-169"16,0 0-25-16,0 0 23 15,0 0-2-15,0 0-55 16,5 0-1-16,-5 0-19 16,0 0-21-16,0 0 12 15,0 0-28-15,0 8-21 16,5 10 18-16,-3 5 3 16,2 3-3-16,-2-1 3 0,1-3 0 15,-3-4 4-15,0-4-3 16,0-3-1-1,0-6 0-15,0-3 11 0,0-2-6 16,0 0 7-16,0 0-6 16,0-10 31-16,0-7-37 15,0-8 0-15,0 5-3 16,0 2 10-16,-3 0-7 16,-1 2 5-16,-2 0 5 15,-2 4 24-15,4 0-21 16,0 6 12-16,-1 0-5 15,5 6-13-15,-4-2 0 0,-3 2-7 16,-4 0-1 0,-4 0-16-16,-2 8 15 0,2 12 0 15,-1 4-6-15,1 8 3 16,-1 9-3-16,3 0 8 16,7 7 0-16,0-2-13 15,6-3 13-15,0-8-1 16,0-9-6-16,23-7 7 15,10-11 1-15,15-8 35 16,2 0 1-16,4-20-8 16,-5-13-29-16,-5-6-41 15,-8-4-38-15,-11 5-122 16,-7 3-61-16,-9 8-90 16,-5 7 87-16,2 6 225 15,0 6 40-15,0 0 111 0,1 4-7 16,-3 4 17-16,-2 0-47 15,0 0-11-15,-2 0-38 16,0 0 63-16,0 0-47 16,0 8-11-16,0 2 4 15,2 0-3-15,-2-4 2 16,3 0-11-16,0-6-21 16,-3 0 28-16,0 0-13 15,0 0 18-15,0 0 26 16,0 0-19-16,0 0 10 15,2 0-12-15,-2-10-36 16,0-4 16-16,2-4-19 16,-2-1 0-16,0 0 7 15,0-1-5-15,0 4 42 0,0 2-10 16,0 4-14-16,0 8-9 16,-7-1-11-16,-2 3 0 15,-4 0-4-15,-5 9-2 16,0 13 4-16,2 4 1 15,1 1 1-15,8 5-10 16,0-6 10-16,5 6 0 16,2-6-7-16,0-3-1 15,0-5-21-15,0-3-6 16,14-12-60-16,3-3 65 0,4-1 19 16,-4-20 11-1,-3-7-3-15,-3 0 17 0,-7 1 15 16,0-4-29-16,2 4 1 15,-2 10 43-15,-2 3-5 16,0 4-16-16,0 8 31 16,1-1-45-16,-3 3 18 15,0 0-19-15,0 0-3 16,0 0-10-16,0 0-1 16,0 17-6-16,0 12 11 15,0 12 2-15,0 8 9 16,0 6-10-16,-7 10 10 15,1 4-5-15,-6 10-5 0,3 5 0 16,1 1-1 0,-2-5 9-16,6-12-8 0,2-16 0 15,2-18-22-15,0-13-27 16,2-21-148-16,18 0-106 16,0-29-321-16</inkml:trace>
  <inkml:trace contextRef="#ctx0" brushRef="#br0" timeOffset="15168.99">3150 5081 129 0,'0'0'46'0,"0"0"30"16,0 0-13-16,0 0-9 15,0 0 24-15,0 0 36 16,0-40-31-16,0 28 53 16,0 0-45-16,0 2-20 15,0 0 5-15,0 4-14 16,0 3-6-16,0-2-29 15,2 5-6-15,-2 0-9 16,0 0-10-16,0 0-2 0,0 0 0 16,0 0-21-1,0 10 13-15,0 14-4 0,0 8 12 16,0 2 1 0,0 2 4-16,0-5-5 0,0-2 1 15,0-7 7-15,0-7-4 16,0-6-4-16,2-6-9 15,6-3 6-15,6 0-32 16,4-22 25-16,4-9 10 16,-1-3-3-16,-6 0 0 15,-1 6 3-15,-6 2 0 16,-3 4 10-16,1 2-1 16,1 4 6-16,-2 4-9 0,-1 4-1 15,-2 4 13-15,-2 2-18 16,0 2-1-1,0 0-2-15,0 0-48 0,0 7 51 16,0 16-3-16,0 3 6 16,0 8 10-16,0 2-10 15,0 0-3-15,0-5 14 16,0-8-14-16,0-2 0 16,7-7 8-16,1-9-8 15,2-1 0-15,-4-4-2 16,5 0 12-16,-1-4 21 15,3-13-30-15,0-7 5 0,3-7-6 16,-1-3 12 0,5-4-13-16,3 3 1 0,-1 2 0 15,2 5-3-15,1 8 4 16,-5 5-1-16,-7 7 0 16,-3 7 1-1,-4 1-6-15,3 0-6 0,-3 1 11 16,4 19 12-16,-4 6-8 15,-1 6 5-15,-3 5-3 16,-2 5 0-16,0 0-12 16,0-4 4-16,-4-6-6 15,-12-5-3-15,3-16 7 16,2-6 4-16,3-5 15 0,2 0 5 16,-1-12 27-16,3-10-41 15,0-4-1-15,2-1 17 16,-2 3-15-16,4 5 2 15,0 4 13-15,0 5-15 16,0 3 24-16,0 7-3 16,0 0-26-16,0 0 11 15,0 0-13-15,0 0-2 16,0 0 0-16,0 5-19 16,0 15 21-16,0 2 0 15,6 1 0-15,0-1 2 16,3-3-2-16,2-2 0 15,0-4-1-15,2-4-8 16,6-6 7-16,1-3 2 16,4 0 0-16,5-3 7 15,4-22-7-15,0-5-7 0,-6 0 3 16,-2-2-3-16,-11 2 7 16,-8 6 0-16,-3 6 5 15,-3 4 5-15,0 6-6 16,0 2-4-16,0 4 0 15,0-1 9-15,0 3-9 16,0 0 0-16,0 0 3 16,0 0-15-16,0 0 12 15,0 0-3-15,0 0-1 16,0 0-12-16,0 0 16 0,0 0 0 16,0 0 0-1,0 0 3-15,0 0-3 0,0 0 0 16,0 0 0-16,0 0-24 15,0 0-19-15,0 0-25 16,0 0-50-16,0 0 23 16,0 3-76-16,0 1-14 15,-3-4-96-15,-1 2-119 16</inkml:trace>
  <inkml:trace contextRef="#ctx0" brushRef="#br0" timeOffset="16460.66">3424 5037 62 0,'0'0'129'0,"0"0"-43"16,0 0 0-16,0 0-7 16,0 0-29-16,0 0-48 0,0 0 26 15,0-10-3-15,0 8 4 16,0-3 19-16,0 5 17 15,0-7-16-15,0 1-3 16,0-2-17-16,0 0 25 16,0 2-54-16,0 0 24 15,0 2-3-15,0-4-1 16,2 2 26-16,-2 0-12 16,2-2 6-16,0 0 3 15,0 4-24-15,0-1 14 16,-2 5 0-16,0 0-17 15,0 0-5-15,0 0-11 16,0 2-19-16,0 21-3 0,0 10 22 16,0 2 5-1,0 5-5-15,0-2-29 0,0-3-13 16,0-4-65-16,0-7-6 16,0-7-23-16,0-12-149 15,0-5-105-15</inkml:trace>
  <inkml:trace contextRef="#ctx0" brushRef="#br0" timeOffset="16646.54">3381 4778 562 0,'0'0'525'15,"0"0"-356"-15,0 0-95 0,0 0-61 16,0 0-1-16,0 0-12 15,-20-26-54-15,20 37-193 16,7 10-78-16,6 4-192 16</inkml:trace>
  <inkml:trace contextRef="#ctx0" brushRef="#br0" timeOffset="17555.87">3818 5049 139 0,'0'0'308'0,"0"0"-173"16,0 0-16-16,0 0-56 15,0 0 11-15,0 0-9 16,7-88-39-16,-5 74 30 16,-2 2 19-16,0 2-29 15,0 1 36-15,0 4-44 16,2 1-10-16,-2 1 7 15,0 2-34-15,0 1 12 16,0 0-7-16,0 0 3 16,0 0-18-16,0 0 8 0,0 0-23 15,0 15 3-15,0 12 16 16,0 9 4-16,0 6 1 16,0 4 0-16,0 0 5 15,0-6-5-15,0-8 0 16,2-6 0-16,16-6-3 15,0-8 3-15,0-8 0 16,4-4 4-16,-2-6-6 16,2-26 2-16,3-12-18 15,0-10 17-15,-8-8-12 16,-1-1 13-16,-5 5-3 0,-2 5 9 16,-2 10 3-16,0 5-8 15,-1 10-1-15,-2 9 16 16,-2 4-11-16,1 10 9 15,-3 2 13-15,0 3-15 16,0 0-12-16,0 0-2 16,0 0 2-16,0 8-9 15,-7 10 12-15,1 5-3 16,-1 0 0-16,3 10 2 16,-1 4-1-16,2 6 1 15,3 5-2-15,0 4 4 16,0-2 5-16,0-2-9 15,0-7 0-15,10-12 5 0,1-10-10 16,-5-8 5 0,4-7 0-16,-1-4-6 0,1 0-28 15,4 0-16-15,-1-17-98 16,-8-12-187-16</inkml:trace>
  <inkml:trace contextRef="#ctx0" brushRef="#br0" timeOffset="17732.75">4014 4959 692 0,'0'0'353'16,"0"0"-202"-16,0 0-95 15,0 0 7-15,0 0-48 16,0 0-12-16,116-68 11 16,-91 56-14-16,-8 0-34 0,-5 1 5 15,-10 1-119-15,-2-3-119 16,0-1-288-16</inkml:trace>
  <inkml:trace contextRef="#ctx0" brushRef="#br0" timeOffset="17870.68">3903 4722 184 0,'0'0'853'0,"0"0"-703"15,0 0-141-15,0 0-9 16,0 0-132-16,0 0-55 15,31 39 32-15,-16-12-392 16</inkml:trace>
  <inkml:trace contextRef="#ctx0" brushRef="#br0" timeOffset="19218.79">4084 5189 499 0,'0'0'221'0,"0"0"-125"16,0 0 4-16,0 0-57 15,0 0-20-15,0 0 23 16,40-14-43-16,-30 5 2 16,6-2-2-16,2-3 3 15,-2-2 2-15,3-5-8 16,2 0 0-16,-1 1 8 16,-1 0-3-16,-3 8-5 15,-5 1 0-15,-1 8 2 16,-6 1-7-16,-2 2 5 15,-2 0-26-15,0 5 16 0,0 14-17 16,0 8 27 0,0-1 30-16,0 1-27 0,0-5 21 15,0-1-23-15,0-4 5 16,5-2 2-16,-1-1-8 16,0-5 0-16,1-5-3 15,6-4 16-15,0 0-13 16,7-1 4-16,2-20 5 15,0-7-18-15,1-4 3 16,0-3 1-16,0 4 0 16,-5 4 10-16,-3 4 3 15,-3 7 3-15,-2 8-7 16,-2 2 4-16,1 4-8 16,-3 2-6-16,0 0 0 0,2 6-18 15,-4 14 24 1,-2 6 14-16,0 4 6 0,2 1 20 15,0-4-33-15,7-3-3 16,-3-6 7-16,4-2-5 16,1-6-5-16,-5-1 3 15,6-8-4-15,-1-1 0 16,2 0 20-16,1-3 0 16,-2-21-10-16,2-8-10 15,-1-7-6-15,-2-3-12 16,-1 0-5-16,-8 3 10 15,-2 12 26-15,0 5-3 16,0 8 13-16,0 5-17 16,-2 7 2-16,-10 2-8 15,-1 0 0-15,-5 16-4 0,-2 7 4 16,4 5 0-16,1-1-4 16,6 2-3-16,0 1 4 15,7 0 0-15,2-3 3 16,0-1-8-16,0-9 8 15,0-7 0-15,6-3 1 16,8-7 6-16,-1 0 5 16,5-9 11-16,2-16-20 15,2-6 20-15,-1-1-23 16,1 0 0-16,-2 2 0 0,0 4 0 16,1 3 0-16,-4 6 0 15,1 7 2 1,-7 8-11-16,0 2 6 0,-6 2-14 15,-3 20 9-15,-2 7-8 16,0 5 16-16,0 1 0 16,0 0 7-16,0-8 0 15,0-5-7-15,0-8 0 16,0-6-1-16,0-6 8 16,0-2-7-16,0 0 6 15,0 0-4-15,11-20 13 16,7-10-15-16,6-5-7 15,3-4 6-15,-3 1-34 0,1 6 14 16,-5 4 3 0,0 5 16-16,-4 9 2 0,-7 7 0 15,-3 3 15-15,-2 4-15 16,-1 0-3-16,0 0-2 16,-1 2-4-16,-2 14 9 15,2 4 21-15,2 2-19 16,1-1 1-16,-1 2 10 15,2 0-11-15,4 0 7 16,-4-5-3-16,3 2-2 16,-2-6 13-16,2-6-16 15,0 0-1-15,-1-6 15 16,2-2-8-16,1 0 3 16,-3-6-10-16,1-18-30 0,-1-7-63 15,-8-8-178-15,0-5-462 16</inkml:trace>
  <inkml:trace contextRef="#ctx0" brushRef="#br0" timeOffset="19386.7">4658 4659 1005 0,'0'0'153'16,"0"0"-153"-16,0 0-38 15,0 0-80-15,0 0 34 16,0 0-156-16</inkml:trace>
  <inkml:trace contextRef="#ctx0" brushRef="#br0" timeOffset="25525.33">12347 4664 231 0,'0'0'135'0,"0"0"-87"15,0 0-13-15,0 0 44 16,0 0-13-16,0 0-3 16,0 0 23-16,51 0-29 0,-27-2-11 15,5-12 20-15,0 0-48 16,0-4-6-16,-4 0-6 15,-4-2 4-15,-4-3-20 16,-3 4 10-16,-6 0-11 16,-3 6 10-16,-5 1-10 15,0 3 11-15,0 4 45 16,0 2-45-16,-9 3 0 16,-9 0-1-16,-5 0-5 15,0 0-4-15,-4 17 3 16,0 2 2-16,2 4 3 15,3 0 4-15,2 6 13 16,4 3-9-16,5 6 5 16,7 0-5-16,4-2-1 15,0-2-5-15,0-7 4 0,11-8-1 16,9-6-6-16,2-10 0 16,2-3 3-16,1 0 8 15,-2-2-8-15,-4-12 0 16,-1-5-1-16,-5 0 0 15,-1 1-8-15,-8 4 3 16,-4 6-2-16,0 2 1 16,0 6 14-16,0 0 20 15,-4 0-27-15,-14 3-13 16,-2 17 7-16,0 3 2 0,-3 5 4 16,6 5 22-1,1 1-20-15,5-2 15 0,7-1 7 16,4-6-24-16,0-1 0 15,0-6 8-15,19-7-3 16,8-11 38-16,4 0-14 16,5-8-6-16,-1-19-23 15,0-7-33-15,-6-1 9 16,-3-1 13-16,-4 2 11 16,-6 9 3-16,-5 3 1 15,-4 7 2-15,-3 7 33 16,-2 5-22-16,1 0 30 15,-3 3-9-15,2 0-28 16,-2 0 19-16,0 0-25 16,0 0 3-16,0 0 11 0,0 0-18 15,0 0 24-15,0 0-2 16,0 0-20-16,0 0 21 16,0 0-22-16,0 0-1 15,0 0 0-15,0 0 4 16,0 0-4-16,0 0 0 15,0 0 5-15,0 0-5 16,0 0 0-16,0 0 0 16,0 0-2-16,0 0-12 15,0 0 5-15,0 12 6 0,0 6 3 16,0 4 4 0,0 4-4-16,0 1 0 15,0 2-3-15,0 4 3 0,0-5 0 16,0-6 0-16,0-9 5 15,0-6-5-15,0-7 3 16,0 0-3-16,0 0 11 16,7-14-7-16,4-8 3 15,5-2-7-15,-3-2 1 16,3-2-16-16,1 0 15 16,3-2 0-16,5-1-4 15,-3 7 1-15,-4 5 3 16,-2 6 0-16,-10 7 6 15,-1 6-1-15,-5 0-5 16,0 0-14-16,0 13 10 16,0 12-19-16,0 3 23 0,0 4 4 15,0-2-2-15,0-2 16 16,0-3-18 0,6-6 0-16,5-8-1 0,1-3 8 15,1-8-7-15,7 0 16 16,3 0-15-16,3-22-2 15,4-6-47-15,-5-3-49 16,2 5-72-16,-4 3-109 16,-5 4-69-16,-5 3 227 15,-2 2 120-15,-2 5 116 16,-2 2 87-16,-1 3 0 16,-4 3-26-16,1 1-82 0,-3 0-19 15,0 0-42-15,0 0-33 16,0 0 19-16,0 0-20 15,0-3 0-15,0 3 41 16,0 0-32-16,0-3 23 16,0 3-1-16,0-3-21 15,0 1 25-15,0-2-35 16,0-1 6-16,0-2-5 16,0-1-1-16,0 2 0 15,0 4 0-15,-3 1 1 16,1 1-2-16,-2 0 1 15,-5 0 0-15,0 0 2 0,-4 0-2 16,-3 0 0 0,3 12-1-16,-2 3 3 0,1 7-6 15,5 2 4-15,-3 5 0 16,8-2-11-16,4 2 16 16,0-8-8-16,0-5 3 15,4-7-42-15,10-9 42 16,1 0 2-16,1-5 2 15,2-15 23-15,-2-4-20 16,-1-2-5-16,-1 1-2 16,-3 0 7-16,-2 5 10 15,-4 6-10-15,-1 2-6 16,0 6 28-16,-2 3-24 16,0 3 0-16,1 0-5 0,-3 0-4 15,2 0-6-15,2 0 5 16,1 17 4-16,2 12-17 15,-1 15 18-15,-6 11 0 16,0 16-1-16,0 7 10 16,0 3-9-16,0 0 0 15,-6-7 1-15,-1-4 2 16,-4-1-3-16,2-7 0 16,3-8-2-16,-1-9 8 15,2-13-8-15,3-15 2 16,-1-7 0-16,3-4 3 15,0-6 4-15,-2 0-7 16,2 0 19-16,-2 0-19 0,-6 0 39 16,-2-9-14-16,-3-15-24 15,0-8 32-15,1-11-30 16,4-6 10-16,5-6-13 16,3-6 13-16,0-2-16 15,0-5 3-15,11-2-29 16,10-2 20-16,3 1-53 15,5 9 1-15,7 6-13 16,4 9-177-16,3 12-93 16,-1 8-364-16</inkml:trace>
  <inkml:trace contextRef="#ctx0" brushRef="#br0" timeOffset="26803.37">13526 4775 39 0,'0'0'85'0,"0"0"-22"0,0 0-1 0,0 0-9 0,0 0-38 16,0 0 10-16,18 25 34 16,-16-25-8-16,-2 0 29 15,2 0 29-15,-2 0-36 16,0 2-24-16,2-2-26 16,-2 0 10-16,2 0-10 15,-2 0-14-15,3 0 26 16,0 0-11-16,1 0 15 15,-2 0 7-15,0 0 1 16,0 0 17-16,1 0-14 16,-1 0-3-16,0-6-7 0,2-2-32 15,-4-5 7-15,2 1 9 16,-2-1-24-16,0 1 18 16,0 0-8-16,0 3-10 15,0 0 34-15,0 1-34 16,-2 2 0-16,-4 4-3 15,-3-2 3-15,3 4 0 16,-4 0-1-16,-3 0 7 16,1 0-15-16,-3 10 9 15,-3 9 0-15,3 0-5 16,-1 8 1-16,-1 2 4 16,0 5 0-16,9 0 3 15,1-2-9-15,7-6 6 0,0-7-1 16,0-6-1-16,5-6 4 15,8-7-3-15,3 0 1 16,-3 0 0-16,3-10-7 16,-1-7 7-16,3-10-9 15,-1 1 8-15,2-6-20 16,-1 1 21-16,-3 5 0 16,-3 6 5-16,-6 8 7 15,-2 6-8-15,-1 5 0 16,-3 1 1-16,0 0-5 15,4 0-1-15,-2 1-10 16,5 13 11-16,2 4 12 0,2 0-11 16,0 3-1-16,3-4 0 15,1 0 4 1,1-7-4-16,2-4 0 0,-1-6-13 16,2 0 8-16,0 0-54 15,3-4-48-15,3-13 26 16,-2-2-12-16,0-2 76 15,-4 2 17-15,-3 0 8 16,-5-1 59-16,-3 0-1 16,-3 2 2-16,0 0-11 15,-5 0-50-15,0 6 21 16,0 2-9-16,0 4-15 0,0 4 17 16,-10 2-21-1,-3 0-2-15,-5 0-11 0,3 8 3 16,-1 14 9-16,5 3-2 15,-1 4 3-15,4 2-5 16,3-2 5-16,5-2 0 16,0-5-8-16,0-8 3 15,0-9-3-15,3-5-8 16,13 0 12-16,-1-5 0 16,1-17 4-16,1-2 0 15,1-3 6-15,-3 1 2 16,-1 2 16-16,-1 0 8 15,-1 2-17-15,-3 7 26 0,-1 3-29 16,-1 5-1 0,-5 5 16-16,0 2-22 0,3 0-10 15,0 0 4-15,1 6-7 16,1 22 3-16,2 10 5 16,-2 15 0-16,-3 14 7 15,-4 16 1-15,0 9-8 16,0 6 0-16,-2-7 1 15,-12-9 1-15,1-14-2 16,2-10 0-16,-1-14-3 16,2-14 9-16,3-12-6 15,0-8 0-15,2-8 6 16,1-2 16-16,-2 0-11 16,-3-2 15-16,-5-18 20 15,1-9-43-15,-1-6 13 0,3-5 3 16,7-8-14-16,4-7 20 15,0-5-25-15,0-6 0 16,22-2-11-16,0 0-1 16,7 3-19-16,2 6-25 15,3 9-59-15,4 7-174 16,2 8-508-16</inkml:trace>
  <inkml:trace contextRef="#ctx0" brushRef="#br0" timeOffset="28948.25">14233 4717 199 0,'0'0'377'0,"0"0"-269"15,0 0-54 1,0 0 3-16,0 0-27 0,0 0 31 16,-7 7-35-16,7-5 4 15,0 1 1-15,0 0 1 16,0 3 26-16,0 2-29 15,9-2-11-15,2 0 29 16,5-1-35-16,-1-4 6 16,-1-1-1-16,1 0-14 15,-1 0 13-15,-3-12-12 16,-3-6 1-16,-2 1 2 0,-4-2-2 16,-2 3-5-16,0 2 6 15,0 2 3-15,0 2 11 16,0 4-6-16,0 6-12 15,0-2 21-15,0 2-23 16,-2 0-2-16,-12 0-9 16,1 0 14-16,-1 12-3 15,3 2 0-15,-1 2 1 16,-1 7 11-16,5-2-10 16,-4 11-2-16,5 0 2 15,7 1 8-15,0-1-10 16,0-8 0-16,7-2 1 15,13-8 10-15,3-6-10 0,4-8 2 16,0 0 6 0,2-7-1-16,-4-16-3 0,4-5-5 15,-2-7 6-15,-2 2-11 16,-2-4 5-16,-4 3 0 16,-1 4-2-16,-3 7 9 15,-3 4-7-15,-3 9 0 16,-3 4 0-16,0 2 27 15,-4 4-27-15,-2 0 11 16,0 0-11-16,0 0-7 16,0 0 5-16,0 20-4 15,0 10 6-15,0 5-2 16,0 6 2-16,0-3 0 16,0-3-2-16,0-1 10 0,0-8-8 15,0-8 0 1,0-9 2-16,0-6-1 0,0-3 3 15,0 0-4-15,6-10 1 16,5-12-1-16,3-7 0 16,3-3-6-16,4-1 1 15,5 1-8-15,-3-1 12 16,1 8 1-16,-2 4-1 16,-6 8-1-16,-3 4 1 15,-4 9 1-15,-5 0-7 16,2 0-3-16,-6 22-2 15,0 6 12-15,0 6-4 16,0-5 15-16,0 3-11 0,0-8 0 16,0-9 3-16,0-3 2 15,0-7-5-15,0-3 0 16,0-2 9 0,0 0-1-16,0-5 3 0,0-14-10 15,17-12 11-15,3-1-15 16,5 0 4-16,2 0-1 15,-6 2 0-15,0 5 1 16,-6 6-1-16,-6 7 0 16,-2 6 4-16,-3 4-9 15,-4 2 5-15,4 0-8 16,1 5 5-16,0 16-3 0,-1 4 6 16,1-2 3-16,-3 3 2 15,2-3 13-15,1 0-17 16,-1-5-1-1,5-2 0-15,2-2 9 0,0-2-9 16,3-5 0-16,1-6 5 16,5-1 7-16,3 0-9 15,6-10-3-15,2-9 0 16,-2 1-2-16,-2-3-7 16,-8 4 6-16,2 0 3 15,-6-1-7-15,-3 4 7 16,-1 0 0-16,-1 2-3 15,0 0 5-15,-4 2-2 0,1 3 0 16,-3 0 6 0,-4 1-12-16,0-2 6 0,0 2 0 15,0-4-4-15,0 2-1 16,-8 0 5-16,-3 3 0 16,-1 2 1-16,3 3-10 15,-1 0 9-15,0 0 0 16,-1 2-10-16,0 13 8 15,0 8 2-15,2 1 0 16,3 2 2-16,3 3-2 16,1-3 0-16,2-3 0 15,0 0-10-15,0-7 17 16,0-2-7-16,7-7 0 16,8-7 1-16,5 0 21 15,-4 0-21-15,2 0 1 16,-2-5 7-16,3-14-4 0,1-3-5 15,3-4 0-15,-6 3 3 16,-3 4-5-16,-3 5 2 16,-5 6 0-16,-1 3-4 15,0 5 4-15,-3 0 0 16,3 0 0-16,1 0 0 16,3 5-13-16,-2 13 13 15,-3 2 0-15,1 2 2 16,-3 3 6-16,2-8-7 0,-2 1-1 15,3-7 5 1,-3-8 0-16,-2-1-5 0,0-2 0 16,0 0 11-1,0 0-2-15,7-3-6 0,2-15-3 16,2-5 6-16,5-2-9 16,1 2 3-16,-1 1 0 15,-1 6-7-15,-1 5 9 16,-5 11-2-16,-5 0 0 15,-2 0-8-15,0 0 2 16,4 21-3-16,0 4 9 16,-2 4-5-16,1 0 8 15,-3-6-3-15,2 0 0 16,1-8 9-16,0-6-8 0,1-4-1 16,3-2 0-1,5-3 8-15,1 0 1 0,5-3-9 16,0-19 0-16,2-4 11 15,1-4-14-15,-1-2 3 16,-4-5 0-16,-2 0-2 16,-3-1 5-16,-5 2-3 15,2 4 2-15,-6 4 7 16,1 2 7-16,-3 8-12 16,-2 4-1-16,0 7 15 15,0 3-10-15,0 2-8 16,0 2 0-16,0 0 3 15,0 0-12-15,0 0 7 16,0 14-3-16,-7 8-8 16,-7 6 13-16,4 2 0 0,1-1 0 15,5 3 1-15,-2 0-3 16,6 0 2-16,0 0 0 16,0-2-1-16,2-2 1 15,10-2 0-15,-1-8-1 16,-1-4 9-16,0-4-8 15,1-6 0-15,3-4 1 16,1 0 6-16,3 0-5 16,2-14-2-16,0-4 0 15,-1-1-27-15,-4-6 1 16,1 1-32-16,1-1-60 16,-3-4-139-16,-3 3-308 0</inkml:trace>
  <inkml:trace contextRef="#ctx0" brushRef="#br0" timeOffset="29138.14">15865 4592 384 0,'0'0'269'0,"0"0"-79"16,0 0-50-16,0 0 37 16,0 0-79-16,0 0-31 15,69-6-32-15,-27-6-31 16,-9-2 21-16,-4 2-25 15,-9 2-11-15,-7 4 6 16,-5-1-99-16,-4 2-206 16</inkml:trace>
  <inkml:trace contextRef="#ctx0" brushRef="#br0" timeOffset="32790.01">23330 4243 130 0,'0'0'153'0,"0"0"-97"15,0 0 73-15,0 0-48 16,0 0 12-16,0 0 27 15,0 0-23-15,-7-36 11 16,7 32 3-16,0 4-26 16,0-3 7-16,-2 3-59 15,2 0-5-15,0 0-9 16,0 0-11-16,0 0-13 16,0 0 5-16,-2 21-11 15,-3 8 0-15,-3 12 11 16,1 7 0-16,0 2-2 0,0 0 9 15,3-4-7-15,0-6 0 16,1-10-28-16,-1-5-26 16,1-9-142-16,3-11-84 15,-2-5-132-15</inkml:trace>
  <inkml:trace contextRef="#ctx0" brushRef="#br0" timeOffset="33814.8">23245 4296 532 0,'0'0'263'0,"0"0"-118"16,0 0-42-1,0 0 14-15,0 0-69 0,0 0-9 16,40-107-33 0,-11 91-1-16,0 3-10 0,0 7 6 15,-4 5-1-15,-6 1 0 16,-3 0-11-16,-7 7 6 15,1 13 5-15,-10 3-8 16,0 3 2-16,0 4-6 16,-25 2 12-16,-4 0 6 15,0-1 3-15,-2-4-1 16,6-5-8-16,5-5 5 0,7-7-2 16,6-8-3-16,5 0 0 15,2-2 29-15,0 0-7 16,0 0 21-16,0 0-11 15,0 0-29-15,0-4 25 16,0 1-21-16,0 1-1 16,0 2 5-16,0 0-9 15,0 0-4-15,0 0-4 16,2 0-18-16,7 0 23 16,2 10 1-16,7 8 0 15,-3 3 3-15,1 1 3 16,-1-1-6-16,3 0 0 15,-1-4 4-15,0-2-2 16,3-10-2-16,3-5 0 16,3 0-9-16,0-1 11 0,3-18-5 15,0-7 3-15,-6 3-5 16,0-5-7-16,-8-1 4 16,-4 3-6-16,-4-2 10 15,-7 4-10-15,0 4 13 16,0 4-2-16,0 6 6 15,0 4 2-15,0 3-5 16,0 0 0-16,0 3-11 16,-4 0 11-16,-2 0-3 15,0 0 3-15,-1 3-2 0,3 11-10 16,2 5 8 0,2 9 4-16,0 7-7 15,0-1 16-15,11 0-9 16,5-3 0-16,1-6 8 0,-1-9-20 15,1-6 12-15,6-10 0 16,2 0 5-16,2-12 9 16,-1-17-8-16,-2 0-6 15,-6-4-2-15,-5-1-9 16,-3 0 11-16,-6 0 0 16,-2 2-1-16,-2 3 6 15,0 4-5-15,0 3 1 16,0 6 6-16,0 6 7 15,0 5-14-15,0 4 0 16,0 1 6-16,0 0-5 0,0 0-1 16,0 0 0-16,0 0-21 15,0 6 20-15,0 9-4 16,0 0 5 0,0 3-2-16,0 4 10 0,0 2-8 15,0 4 0-15,5 2 7 16,-3 2-7-16,0 2 0 15,2-1 0-15,-1-1 0 16,2-6 0-16,-1-8 0 16,0-4-1-16,5-6-45 15,5-5-11-15,-1-3-83 16,3 0-1-16,-7 0-163 0,-5-13-346 16</inkml:trace>
  <inkml:trace contextRef="#ctx0" brushRef="#br0" timeOffset="33994.37">23871 4393 59 0,'0'0'557'0,"0"0"-312"0,0 0-65 15,0 0-29-15,0 0-93 16,0 0-3-16,81-65-50 16,-48 53-1-16,-2-3-4 15,3 3 0-15,-8 0-27 16,-1 2-58-16,-10 4-127 15,-5 0-152-15</inkml:trace>
  <inkml:trace contextRef="#ctx0" brushRef="#br0" timeOffset="34477.61">23894 4221 28 0,'0'0'236'0,"0"0"-50"16,0 0-12-16,0 0-49 15,0 0-26-15,0 0-21 16,-5-87 15-16,5 87-29 15,0 0 10-15,0 0 1 16,0 0-50-16,0 0-10 16,0 0-15-16,0 5-2 15,3 19-6-15,3 8 8 0,-4 6-15 16,-2 6-27-16,0 2-74 16,0-1 3-16,0 3-46 15,0-5-73-15,-6-3-23 16,4-5-27-16</inkml:trace>
  <inkml:trace contextRef="#ctx0" brushRef="#br0" timeOffset="35683.05">23937 4578 481 0,'0'0'220'15,"0"0"-85"-15,0 0-13 16,0 0-44-16,0 0-41 16,0 0-5-16,6-6-27 15,5 6 4-15,7 0 30 16,4 0-9-16,2-2-7 16,5-6-16-16,-2-2-2 15,0-3 10-15,-4-2-15 16,-8-3 0-16,1-3-2 15,-3 2-24-15,-1-6 18 16,-4 5-12-16,-3-1-20 16,-1-2 28-16,-2 7-18 0,-2 2 26 15,0 4-6-15,0 6 20 16,0-1-6-16,0 5 2 16,0 0-2-16,-9 0 17 15,1 0-21-15,-2 0 0 16,2 0-17-16,1 7 17 15,3 7 0-15,-6 5 3 16,6 6 8-16,-3 5 19 16,5 0-24-16,2-2-4 15,0-3 12-15,0-6-5 16,2-2-5-16,11-7 4 16,1-5-6-16,-1-2 22 15,1-3-13-15,3 0 4 16,2-5 10-16,-4-12-20 0,3-1-5 15,-2-3 0-15,-3 2 7 16,2-2-1-16,1 5-6 16,-3 0 0-16,3 6-4 15,-3 2 8-15,-3 4-4 16,-4 4 0-16,-2 0 4 16,1 0-13-16,-1 0 9 15,0 15-6-15,0 4-5 16,-2 0 10-16,-2 1 1 15,2-2 0-15,2-7 8 16,-2-2-5-16,3-5-3 0,-3-4 0 16,0 0 14-1,2 0-7-15,6-6 0 0,1-12-7 16,2-4-10-16,5-1 4 16,-2-1 0-16,1-3 6 15,4 8-10-15,-6 1 13 16,-1 6-3-16,-4 3 4 15,-1 6 0-15,-4 3 9 16,2 0-13-16,-1 0-2 16,3 6-7-16,3 12 17 15,-4 2-8-15,1 4 7 16,3-1 0-16,-2-2-2 0,3-5-5 16,4-3 0-1,-5-8 6-15,2-5 0 0,1 0-6 16,4-4 2-16,1-18 7 15,2-5-18-15,0-7 5 16,1-3-7-16,-1-5 1 16,0 2-6-16,-2-1 16 15,-5-2-2-15,1 2 7 16,-5 5-4-16,-3 5 12 16,-2 6-13-16,-4 9 31 15,-2 7-30-15,3 4 15 16,-3 3-10-16,0 2 3 15,0 0-14-15,0 0 5 16,0 0-8-16,0 8-1 16,-5 11 5-16,-7 5 4 0,2 4-2 15,1 8-4-15,-1 1 6 16,4 6 0-16,4-1 0 16,2-2 1-16,0-2-1 15,0-4 0-15,0-6 0 16,12-1 7-16,0-10-12 15,-1-5 5-15,5-5 0 16,-1-7 11-16,6 0-8 16,1 0-3-16,3-11-2 15,-3-11-56-15,-2-2-32 0,-9-6-160 16,-7-4-400 0</inkml:trace>
  <inkml:trace contextRef="#ctx0" brushRef="#br0" timeOffset="35865.87">24886 4205 422 0,'0'0'388'0,"0"0"-271"15,0 0-52-15,0 0 25 16,0 0-24-16,0 0 16 16,48 0-78-16,-13-13 2 15,-2-2-6-15,3 1-25 16,-5 1-72-16,0 4-116 15,-6 0-285-15</inkml:trace>
  <inkml:trace contextRef="#ctx0" brushRef="#br0" timeOffset="37129.3">25048 4371 292 0,'0'0'136'15,"0"0"-40"-15,0 0-24 16,0 0-1-16,0 0 7 16,0 0-37-16,-2 18 27 15,2-18 24-15,0 0-42 16,0 0-2-16,0 0-32 0,18-12-16 16,0-6 5-16,4 1 2 15,1-4-8-15,-6 3 1 16,-1 6 0-16,-5 2 1 15,-7 6-1-15,-2 4 0 16,2 0-3-16,-2 0-23 16,0 0 23-16,2 14 1 15,-2 4 2-15,0 1-4 16,-2 2 8-16,0-3-4 16,5 1 3-16,-3-5 2 15,4-2-5-15,2-4 6 16,-2-5-4-16,3-3 18 15,2 0-20-15,3 0-1 0,-1-3 0 16,3-14-50 0,-1 0-4-16,-1-4 0 0,1-2 46 15,1 2 9-15,-1 3 0 16,-1 2 23-16,-3 6 48 16,-3 6-46-16,-4 2 15 15,0 2-40-15,0 0-4 16,0 0 2-16,1 13 4 15,-3-1 7-15,0 3 18 16,2 2-15-16,0-3 19 16,0 5-6-16,0-3-20 15,3 0 17-15,1-6-21 16,0-6-1-16,2-2 21 16,-1-2-19-16,3 0 16 0,-1-9-10 15,-1-5-5 1,-2-5 3-16,-2-3-6 0,-3 0-16 15,-3-2 16-15,0 0-24 16,0 2 24-16,0 4 11 16,0 6-9-16,0 2 40 15,0 8-20-15,-7 0-13 16,-3 2 2-16,0 0-11 16,-4 0 0-16,1 16-2 15,4 2 5-15,-3 0-4 16,6 5 1-16,2 0 0 15,4 1-3-15,0-1 14 0,0-3-11 16,0-6 0-16,2-4 1 16,6-8 0-1,2-2-1-15,3 0 0 0,5 0 18 16,-1-7-11-16,6-15-5 16,0-2-2-16,1-4 6 15,0 0-5-15,1 1-1 16,-1 4 0-16,-5 5-6 15,-4 8 10-15,-1 2-4 16,-10 8 0-16,2 0-1 16,-1 0-10-16,-1 6 5 15,0 14 6-15,-4 4-2 16,0 0 9-16,0 4-7 0,0-2 1 16,0-2 6-16,0-4 1 15,0-4-8-15,0-9 0 16,0 0 0-16,0-7 2 15,0 0-2-15,0 0 12 16,0-4-9-16,16-18 4 16,2-5-7-16,2-4-12 15,3-1 7-15,1 2-20 16,-2 2 22-16,-2 6 0 16,-9 6 6-16,1 6 2 15,-8 5-3-15,-2 2-1 16,1 1 13-16,-3 2-14 15,0 0 0-15,0 0-1 16,0 2 4-16,0 13-3 0,0 8 10 16,0 0-7-1,4 2 26-15,10-4-24 0,-1 2 2 16,3-7-6-16,-1-6 11 16,-1-1-7-16,-3-9-5 15,-5 0 0-15,3 0-11 16,2-3 7-16,-2-20-23 15,-2-9-41-15,-3-3-171 16,-1-5-241-16</inkml:trace>
  <inkml:trace contextRef="#ctx0" brushRef="#br0" timeOffset="37296.33">25673 3944 640 0,'0'0'433'0,"0"0"-342"16,0 0-91-16,0 0-4 16,0 0-86-16,0 0-186 15,-45 35-418-15</inkml:trace>
  <inkml:trace contextRef="#ctx0" brushRef="#br0" timeOffset="49754.28">773 7095 147 0,'0'0'155'16,"3"0"-48"-16,-1 0-34 16,2 0 4-16,-4 0-3 15,0 0-1-15,0 0-14 16,0 0-16-16,0 0 25 15,0 0-19-15,0 0-13 16,0 0 17-16,0 0-24 16,2 0 9-16,-2 0-5 15,0 0-32-15,0 0 10 16,0 0-11-16,0 0-4 16,0 0 4-16,0 0 4 15,0 0-4-15,0 0-2 0,-8 11 2 16,-4 7-4-1,1 4 4-15,3 7 0 0,0 3 5 16,2 1-5-16,1 4 0 16,3-6 3-16,2-2 7 15,0-9-10-15,0-6 0 16,0-4 0-16,7-5 1 16,1-5 11-16,6 0 5 15,-3 0 19-15,5-7-33 16,-5-9 32-16,3-7-16 15,7-2-17-15,2-3-1 16,-1 2 7-16,0 0-8 16,-12 0 0-16,-4 2-14 0,-2 0 14 15,-1 4-1 1,-1 3 9-16,-2 6-8 0,0 2 9 16,0 5 0-16,0 3-3 15,0-3 3 1,0 1-4-16,0 1-5 0,0 2 3 15,-2-2-6-15,2 2 3 16,-3 0-7-16,1 0 4 16,-4 0-17-16,-1 0 19 15,-5 0-4-15,0 7 5 16,2 2-8-16,-1 5 8 16,5 0 0-16,1 4-2 0,1 7-2 15,4 0 4 1,0 8 0-16,13 1 5 0,14 1-17 15,4-2 12-15,-2-3 0 16,0-2-1-16,-6-6 16 16,-8-4-15-16,-9-2 0 15,-6 0-23-15,0 2 23 16,0 1 0-16,-8-1 6 16,-11-2 7-16,0-4-6 15,-1-3-2-15,-1-2-5 16,4-7 2-16,-4 0-5 15,9 0-67-15,0-23-85 16,12-8-265-16</inkml:trace>
  <inkml:trace contextRef="#ctx0" brushRef="#br0" timeOffset="49898.2">1217 7296 1191 0,'0'0'133'15,"0"0"-123"-15,0 0-10 16,0 0-10-16,0 0-96 16,0 0-254-16</inkml:trace>
  <inkml:trace contextRef="#ctx0" brushRef="#br0" timeOffset="54104.43">1792 7002 75 0,'0'0'145'16,"0"0"-35"-16,0 0-47 15,0 0-24-15,0 0-32 16,0 0 13-16,0 0 25 16,0 0 16-16,0 0-23 15,0 0 1-15,2 0 25 0,-2 0 42 16,2 0-17-16,-2 0-12 15,0-6-40-15,0-4-29 16,2 2-8-16,-2 0 15 16,0 0-15-16,0 4 30 15,0 2-23-15,0-1 11 16,0 3-7-16,0 0-7 16,0 0-8-16,0 0 0 15,0 0-22-15,0 5 15 16,0 11-6-16,0 6 17 15,0 6 0-15,0 8-5 16,0 4 5-16,0 5 0 16,0 0 6-16,0 0-2 15,0-5-4-15,0-7 0 0,2-8 0 16,8-7 0 0,1-9 0-16,-3-8-5 0,2-1 5 15,-1 0 52-15,-1-4-47 16,4-14 4-16,1 0-5 15,2-8-4-15,3-4-8 16,1 1 4-16,-4 2-4 16,-4 5-6-16,-2 3 15 15,-3 8-1-15,-1 4 14 16,-5 3-14-16,2 4 13 16,-2 0-8-16,0 0 4 15,0 0-18-15,0 0-9 0,0 0-13 16,0 0 28-16,0 8-8 15,2 13 11-15,6 3 0 16,-2 4 5-16,5 1-3 16,1-4-2-16,1-1 0 15,-1-8 7-15,0-4 1 16,-3-6-4-16,-1-5-4 16,4-1 0-16,-1 0 22 15,0-1-11-15,1-19-11 16,-6-6 0-16,-2-4-8 15,-4-2-6-15,0 0-9 16,0-3-13-16,0 3 24 16,-4 3 11-16,-5 4 1 15,3 9 14-15,1 6-1 0,0 4 25 16,3 6-8-16,-2 0-18 16,2 0-12-16,-3 0-6 15,1 14 4-15,2 4-10 16,2 3 14-16,0 2-4 15,0 0 2-15,13-2-12 16,9-5 7-16,3-3-45 16,1-5 44-16,1-8 6 15,0 0-18-15,0-8 7 16,-5-19 11-16,1-7-18 16,-6-4-31-16,-3-4 5 15,-3-1 36-15,-7 4 5 0,-4 3 6 16,0 6 36-16,0 6 47 15,0 7-53-15,0 10 20 16,0 1-17-16,0 6-12 16,0 0 16-16,0 0-39 15,0 0 11-15,0 0-12 16,0 0-21-16,0 8 17 16,0 14-7-16,0 8 11 15,0 2-2-15,0 3 2 16,0 6 0-16,0 3-5 15,0 5 10-15,0 2-5 16,-6 0 0-16,-1-5 0 0,3-5 7 16,-2-15-2-1,4-5-5-15,2-10 0 16,0-8 12-16,0-3-10 16,0 0 13-16,0 0-5 0,0 0 50 15,0-3-51-15,8-18 12 16,9-7-6-16,3-8-10 15,2 1-5-15,1-1 0 16,-5 9-5-16,-1 0-3 16,-3 8 8-16,-3 3 0 15,-5 5-4-15,0 6 13 16,-2 2-13-16,-4 3 4 16,0 0-6-16,0 0-4 15,0 0-9-15,4 21-6 0,3 7 10 16,1 5 15-16,2 6 0 15,1-9 2-15,2-4 4 16,-2-8 4-16,-2-7-5 16,-3-5-5-16,0-3 0 15,-4-3-6-15,4 0 5 16,5 0 2-16,7-15 24 16,2-11 1-16,2-1-26 15,3-1-7-15,-7 0 4 16,0 5-5-16,-10 5 8 15,-3 4 2-15,0 6 5 16,-5 2 12-16,0 3-5 16,0 3-11-16,0 0-3 0,0 0 9 15,0 0-9 1,0 0 0-16,0 0 6 0,0 0 8 16,0 0-12-16,0 0 2 15,0 0-4-15,0 0-7 16,0 0 2-16,0 0 4 15,0 0-7-15,0 19-7 16,-2 8 16-16,-1 1-1 16,3 2 0-16,0-6 2 15,0-2-2-15,7-6 0 16,4-8 7-16,1-4-15 16,-4-4-34-16,5 0 9 15,1-14 15-15,1-20-84 16,3-12-120-16,-9-7-189 0</inkml:trace>
  <inkml:trace contextRef="#ctx0" brushRef="#br0" timeOffset="54244.34">2793 6861 733 0,'0'0'194'16,"0"0"-162"-16,0 0-32 15,0 0-14-15,0 0 1 16,0 0-61-16,0 45-84 15,0-21-213-15</inkml:trace>
  <inkml:trace contextRef="#ctx0" brushRef="#br0" timeOffset="55343.47">3009 7038 330 0,'0'0'369'0,"0"0"-258"16,0 0-16-16,0 0-65 16,0 0-27-16,0 0-3 15,0 0-26-15,0 0 26 16,0 0-6-16,0 0 5 16,0 0-14-16,2 0 10 15,-2 7 5-15,4 5-3 0,-2 1 7 16,4 1 6-16,0 1-10 15,-4-6 0-15,0-2 11 16,-2-4-4-16,0-1-6 16,0-2 8-16,0 0-1 15,0 0 52-15,0 0-8 16,0 0-2-16,0-7-13 16,0-6-37-16,0-1 0 15,0 0-5-15,-4 4 14 16,-2 2-5-16,0 2-3 15,2 3-1-15,0-2 36 16,2 5-33-16,-1 0 15 16,1 0-18-16,-2 0 6 15,-3 0-14-15,-2 5-2 0,0 12 10 16,1 7-13-16,0 7 10 16,2 1 3-1,1 1 0-15,5 2-2 0,0-7-4 16,0-3 0-16,7-8 6 15,15-5-13-15,3-8 8 16,-2-4 5-16,-6 0 6 16,-5 0-3-16,1-7-4 15,2-19 16-15,3-13-14 16,2-10-1-16,-2-1-5 16,-4 2 5-16,-4 2 14 15,-3 4-10-15,-3 2 31 16,1 4-8-16,-2 6-6 0,-3 8 18 15,0 8-38-15,2 4 20 16,-2 6-2-16,0 4-18 16,0 0 12-16,0 0-13 15,0 0-4-15,0 0-6 16,0 7-6-16,0 21 16 16,0 9-2-16,0 4 4 15,0 6-8-15,0 1 6 16,0 3 0-16,0 0 2 15,0-4 0-15,0-8-2 16,0-5 0-16,0-13 4 0,0-9-4 16,0-8 0-1,0-4 1-15,2 0 10 16,0 0-8-16,0 0 6 16,5-8-2-16,4-14 4 0,5-8-15 15,2 0 4-15,1-2 0 16,4 1-6-16,-5 5 6 15,-1 4 0-15,-3 8-3 16,-3 4 3-16,-5 5-5 16,-3 2 5-16,-1 3 0 15,-2 0-12-15,0 0 9 16,0 0-7-16,5 16 8 0,-1 9-9 16,1 1 11-1,1 1 0-15,1 2 5 0,0-7-2 16,2-5-3-16,-1-3 0 15,1-3 0 1,1-7 3-16,-2-2-3 0,5-2 5 16,5 0-2-16,3-9 43 15,2-11-46-15,0-3 8 16,-5-2-8-16,-3 1-18 16,-5 7-13-16,-6 4-65 15,-4 5-81-15,0 4-150 16</inkml:trace>
  <inkml:trace contextRef="#ctx0" brushRef="#br0" timeOffset="56969.39">4141 6953 164 0,'0'0'357'16,"0"0"-232"-16,0 0-113 15,0 0-12-15,0 0-30 16,0 0-4-16,0 0 34 16,2 33 4-16,1-15 20 0,1-2-23 15,-4 2 22-15,3-2 31 16,-3 2-34-16,0-2 19 15,0-5-15-15,0-6-22 16,2-3 15-16,-2-2-15 16,0 0 21-16,0 0 97 15,0-7-55-15,0-12-45 16,0-2-20-16,0 2 2 16,0 1-2-16,-7 2 13 15,0 4-3-15,0 0 25 0,1 6-11 16,4 0 16-1,0 6-6-15,2 0-27 0,-3 0-7 16,-1 0-6-16,-3 6-11 16,-2 12 6-16,0 4 0 15,3 7 11-15,-2 0-1 16,4 5 3-16,2-1-9 16,2-3 4-16,0-2 3 15,0-6-8-15,0-5 8 16,16-5 0-16,-1-5 0 15,6-7-38-15,1 0 36 16,0-7 2-16,2-14-8 16,1-5 5-16,-4-4-45 0,-2-4 26 15,-3 3 21-15,-3 1 1 16,-3 6 13-16,-4 4-8 16,1 4 8-16,-3 6 36 15,-2 2-46-15,0 7 21 16,-2 1-16-16,0 0-1 15,0 0-14-15,0 0-17 16,0 1-49-16,0 17 68 16,0 4 5-16,0 7 8 15,0 2-8-15,0 0 8 16,0-1-3-16,0-2-5 16,0-2 0-16,7-5 4 15,7-1 4-15,-4-6-8 16,4-7 0-16,-5-3-20 0,2-4 20 15,3 0 3-15,3-18-2 16,3-14 9-16,1-4-10 16,0-5-1-16,0 0-4 15,-3 5-2-15,-7 4 7 16,-1 7 0-16,0 5 1 16,-4 8 29-16,-1 3-22 15,-3 8 3-15,-2 1-11 16,0 0-7-16,0 0-4 15,0 8-30-15,0 10 37 16,0 3 4-16,0 8 0 16,0 1 14-16,0 3-10 15,0-4 4-15,0-7-6 16,4-3-2-16,-2-9 0 16,1-7 18-16,0 1-16 0,1-4 5 15,0 0 11-15,3 0-6 16,1 0 33-16,6-1 6 15,-1-12-48-15,6-4 23 16,0-7-23-16,4-5-3 16,-1-1 0-16,-2 0 12 15,0 2-12-15,-4 0 10 16,-3 6-6-16,-1 2 35 16,-6 4-31-16,-4 8 4 15,0 4 2-15,-2 2-8 0,0 2-10 16,0 0 4-16,0 0-9 15,0 0-8 1,0 0 19-16,0 6-2 0,-2 6 0 16,2-2 3-16,0 2-11 15,0 0 7-15,0 4 1 16,13 2-2-16,8 4 2 16,3 4 0-16,3 0 7 15,-7-1-2-15,-4-8-5 16,-12-2 0-16,-4-7-6 15,0-2 6-15,-4 2 5 16,-15-1 23-16,-2 4-1 16,-6-3-26-16,4-5 14 0,5 1-15 15,3-4 3 1,9 0 5-16,0 0-8 0,4 0-20 16,2 0 1-1,0 0-76-15,2-7-147 0,17-9-219 16</inkml:trace>
  <inkml:trace contextRef="#ctx0" brushRef="#br0" timeOffset="57308.2">5098 6791 574 0,'0'0'280'16,"0"0"-198"-16,0 0 19 0,0 0-24 15,0 0-31-15,0 0-8 16,-19-39-33-16,19 39-7 16,0 0 2-16,0 0-25 15,0 2 19-15,-2 14-17 16,2 7 23-16,-2 6 14 16,2 3-12-16,-2 6 8 15,2 0-10-15,-2 2 8 16,2-4 2-16,0 0-10 15,0-1 1-15,0-4 2 16,0-5 5-16,0-3-16 16,0-9-5-16,0-4-74 15,0-4-27-15,6-6-40 16,8 0-107-16,-1-5-4 16</inkml:trace>
  <inkml:trace contextRef="#ctx0" brushRef="#br0" timeOffset="59100.8">5031 6996 695 0,'0'0'320'15,"0"0"-229"-15,0 0-10 16,0 0-26-16,0 0-51 16,0 0 6-16,44-24-7 15,-17 14 1-15,-2 1 17 0,-5 2-21 16,-7 1 0-16,-2 2-5 15,-7 2 8-15,-1 2-3 16,-1 0 0-16,1 0-2 16,-1 0-10-16,0 0 7 15,2 0-14-15,3 19 9 16,2-2 1-16,-2 7 9 16,-1 0 0-16,3 3 3 15,0-3 4-15,-2-3-7 16,2-3 0-16,-1-4-5 15,-4-4 10-15,4-1-5 16,-6-8 0-16,2-1 5 16,3 0 12-16,5-15-11 15,-2-9-5-15,1-2 15 16,-1-1-10-16,-8 1-6 0,-2 4 0 16,0 2-10-16,0 2 10 15,-4 2 0-15,-8 4 1 16,3 3-5-16,1 3 9 15,-2 5-5-15,1 1 0 16,-1 0-12-16,-4 0 12 16,-1 8-7-16,3 8 7 15,1 0-15-15,7-2 15 16,-1 2-2-16,5 2-8 16,0-1 10-16,0 3-5 15,0-6 5-15,9-3 0 16,2-3-2-16,1-4 2 0,1-4 0 15,7 0 1-15,5-12 6 16,-2-10 14-16,4-2-21 16,-2-1 0-16,-2 0-2 15,-6 4 2-15,-1 6 0 16,-5 4-3-16,-5 4 10 16,-3 5-11-16,-1 2 4 15,3 0-9-15,-3 2 5 16,4 19-25-16,1 8 28 15,-3 3-11-15,6-3 24 16,-6-3-10-16,3-5-2 0,-1-3 2 16,-2-6 3-1,-2-5 0-15,-2-5-5 16,0-2 2-16,0 0 6 0,4 0 10 16,-4 0-2-16,4-18-14 15,2-4 7-15,3-3-8 16,3 1-1-16,-1 2 0 15,-1 2-5-15,4 4 4 16,-5 4 1-16,0 2 0 16,-2 8-1-16,-3 2 1 15,-2 0-13-15,3 14 5 16,-1 12-10-16,3 6 18 16,-3 2 0-16,3-2 6 15,-2-1 1-15,-1-10-4 0,2-8-3 16,-6-5 0-16,3-8 10 15,-1 0-10 1,0 0 18-16,3-11-11 0,4-11 5 16,-1-7-12-16,6-4-22 15,-3-1 14-15,4 5-20 16,-1 0 28-16,-1 3 0 16,1 9 0-16,-3 4 11 15,-3 6-9-15,-2 6 6 16,-2 1-8-16,0 0-3 15,3 0 2-15,5 18 1 16,-2 4 0-16,1 4 27 16,1 2-23-16,-3 0-4 0,1-2 0 15,0 2 5 1,-1-6-5-16,-1-4 0 0,-3-8 3 16,2-6 3-16,2-4 0 15,-1 0-6-15,3 0 10 16,3-8-6-16,-3-10-8 15,-2 0 3-15,4-2 1 16,-4-2-9-16,5 3 9 16,-3-4 0-16,-3 3-2 15,2 6-9-15,-8 0 10 16,2 4-3-16,-4 0 3 16,0 4-14-16,0 2 15 15,0-2 0-15,0 2 0 16,0-2-2-16,-2-1 2 0,-6 6 6 15,2 1 2-15,-2 0-9 16,1 0 1-16,1 0-1 16,-4 0-4-16,4 14-13 15,-3 4 18-15,0 4-2 16,2 6 2-16,3 2-7 16,1 4 7-16,3-2 0 15,0 1-8-15,9-9 2 16,9-8 6-16,1-9-2 15,0-7 5-15,1 0 26 16,1-1-16-16,-4-17-7 16,3-5 6-16,-2-3-4 15,2-4-8-15,3 1 0 16,1-8-6-16,0 4 5 16,-1 0-11-16,-3 6 12 0,-7 8 8 15,-7 5 0-15,0 8 9 16,-6 3 9-16,0 3-25 15,0 0-2-15,0 0-4 16,0 0-17-16,0 0 17 16,0 5-44-16,0 3 45 15,0 4 3-15,0 0 1 16,0 0-4-16,0 4 4 16,0-2 0-16,0-2-9 15,8 2 3-15,7-2 4 16,6-2-4-16,-1 0 6 0,0-4 7 15,0 0 1-15,-6-2 5 16,-3 2 28 0,-5-5-38-16,-6 2 1 0,0 3-4 15,0 0-12-15,-8 4 5 16,-13 6-3-16,-10 0-1 16,-2 2 9-16,-3-3-69 15,5-8-47-15,4-7-90 16,9 0-212-16</inkml:trace>
  <inkml:trace contextRef="#ctx0" brushRef="#br0" timeOffset="59881.84">6763 6553 98 0,'0'0'127'16,"0"0"-9"-16,0 0 31 16,0 0 15-16,0 0-45 15,0 0 1-15,0-19-2 16,0 17-28-16,0 1 8 16,0 1-15-16,0 0-49 15,0 0 11-15,0 0-22 0,0-2-18 16,0 2 20-16,0 0-25 15,0 0 0-15,0 0-3 16,0 24-27-16,0 22 28 16,0 12 0-16,0 9 2 15,0 0 1-15,0-4 1 16,0-5-2-16,0-5 0 16,0-7 3-16,0-11-13 15,-2-9 1-15,0-6-37 16,-1-8-31-16,0-6-95 15,1-6-28-15,-4 0-37 16,-1-11-52-16</inkml:trace>
  <inkml:trace contextRef="#ctx0" brushRef="#br0" timeOffset="60344.03">6669 6930 228 0,'0'0'381'16,"0"0"-108"-16,0 0-60 15,0 0-63-15,0 0-53 16,0 0-93-1,11-50 5-15,10 44-14 0,0 2 8 16,0 2-6-16,1-1 3 16,1-1-7-16,-2 1-3 15,0-3 10-15,-3 3 0 16,-3 1-6-16,-4 2-6 16,1 0 8-16,-2 0-20 15,-1 0 9-15,3 9 11 16,-2 7-15-16,2 7 17 0,-1-2-5 15,0-1 8-15,-2 0-1 16,0-4 0-16,0-2 1 16,-3-6 0-16,-1-2-1 15,0-4 0-15,1-2 0 16,1 0-16-16,4 0 9 16,7-24 3-16,-2-8-3 15,-1-8-6-15,-9-3-9 16,-6 4 14-16,0 3 8 15,-4 5 9-15,-18 12 43 16,-2 6-32-16,1 9-12 16,-1 4-8-16,1 0-1 15,4 21 0-15,0 7-13 0,4 2 10 16,3-2 3 0,6-2-24-16,6-5-71 0,0-1-43 15,9-8-124-15,17-10-133 16</inkml:trace>
  <inkml:trace contextRef="#ctx0" brushRef="#br0" timeOffset="62533.36">1698 8057 12 0,'0'0'243'0,"0"0"-13"15,0 0-46-15,0 0-59 16,0 0-16-16,0 0-33 15,13-34-1-15,-13 34-48 16,0 0-15-16,0 0-12 16,0 0-15-16,2 0 2 15,1 0-15-15,4 9 28 16,-1 6 2-16,-1-1-2 16,-1-2 0-16,0-2-2 0,-2-3 12 15,2-2-10 1,-4-5 0-16,0 0 5 0,0 0 15 15,0 0-7-15,0 0-3 16,0 0 20-16,0-2-21 16,0-10 6-16,0-3-15 15,-4 6 3-15,-2 1 13 16,-1 2-16-16,3 2 5 16,0-3 9-16,2 6-6 15,0-1-8-15,-1 2 0 16,3 0 1-16,-3 0-3 15,-3 0-30-15,-3 0 19 16,-2 16 4-16,0 4 5 16,0 5 2-16,-3 9 2 15,5-1 0-15,1 4-3 16,1-2 3-16,2-4 0 16,3-8-9-16,2-5-13 15,0-5-1-15,0-5-2 0,0-7-16 16,0-1 14-16,0 0-28 15,9-1 55-15,6-20 19 16,2-8-19-16,0-3-39 16,-5-1-6-16,-4 8 40 15,-1 4 4-15,-3 9 2 16,0 6 17-16,-1 2 17 0,2 4-28 16,-1 0-7-1,2 0-14-15,3 14-19 16,1 8 29-16,1 4 4 15,-3 1 27-15,2-6 14 0,-2-3-36 16,1-6 16-16,0-3-7 16,-4-8-13-16,1-1 10 15,3 0 1-15,2-3 17 16,5-20 19-16,0-5-48 16,1-6 0-16,-3 1-2 15,-1 4-31-15,0 1 23 16,3 7-1-16,-1 4 8 15,1 5-10-15,-3 4 13 16,-1 8 0-16,-1 0-1 16,1 0 3-16,-2 2-2 15,1 14 6-15,3 3-5 0,-5 1 16 16,-3-6-14-16,-2-2 6 16,-1-7-9-16,-3-1 10 15,0-2-10-15,0-2 7 16,0 0 6-16,0 0 29 15,0 0-30-15,0-8-12 16,-3-7-10-16,-3-6-55 16,0 3 56-16,-1 4 6 15,0 1 3-15,2 4-2 16,3 5 7-16,2 0-5 16,-2 4 0-16,2 0 4 15,-2 0-7-15,-2 0 3 16,-3 6-29-16,-5 13 23 0,-1 12 3 15,5 3 3-15,0 3 19 16,6-2-17-16,2-5 26 16,0-2-10-16,0-6-15 15,8-4 11-15,7-5-1 16,1-5-6-16,-3-7-7 16,0-1 24-16,-2 0 23 15,4 0-38-15,4-17-2 16,1-15-14-16,2-7-21 15,2-5-21-15,-1 2-15 16,-3 6-66-16,-5 10 17 16,-4 10 6-16,-3 10-76 15,-2 6-78-15</inkml:trace>
  <inkml:trace contextRef="#ctx0" brushRef="#br0" timeOffset="63308.27">2288 8075 128 0,'0'0'52'0,"0"0"26"15,0 0-3-15,0 0 38 16,0 0-72-16,0 0 11 16,10 6 7-16,-8-2-40 15,0-4-6-15,-2 0 0 16,0 0 8-16,0 0 46 16,0 0 10-16,0 0-2 15,0 0 5-15,0 0-72 16,0-7 3-16,0-6-3 15,0-1-7-15,0 2 4 16,0-2-5-16,0 6-13 16,-2 4 9-16,0 4 4 0,-2 0 21 15,-4 0-21-15,2 0-12 16,-5 0 8-16,-3 16 1 16,1 4 2-16,-1 4-9 15,3 4 14-15,1 2-4 16,2 0 28-16,6-2-27 15,2-3-2-15,0-6-5 16,0-5 6-16,2-4 15 16,8-4-15-16,1-4-18 15,3-2 10-15,3-4 8 16,3-24 13-16,0-4-3 16,-2-6-9-16,-7 4 10 15,0 4-8-15,-6 4-2 16,-3 10 44-16,0 2-11 15,-2 8 6-15,0 4 25 0,0 2-37 16,0 0-26-16,0 0-2 16,0 0-26-16,0 0 23 15,0 0-42-15,0 14 31 16,0 15 14-16,0 8 13 16,0 13 22-16,0 8-29 15,-6 10-5-15,-3 6 14 16,-3 1-7-16,4 3-8 15,-1-2 0-15,4-2 8 16,5-9-4-16,0-13-4 16,0-16-28-16,3-17-66 15,10-12-48-15,0-7 1 16,1-14 30-16,-2-26-399 16</inkml:trace>
  <inkml:trace contextRef="#ctx0" brushRef="#br0" timeOffset="64843.21">2492 8260 160 0,'0'0'259'16,"0"0"-177"-16,0 0-34 15,0 0 17-15,0 0-35 0,0 0 36 16,-3-77-15-1,3 65-3-15,0 0 51 0,0 0-29 16,0 1-28-16,0 2 26 16,0 1-44-16,0 0-6 15,0 4-1-15,0 1-17 16,0 3 28-16,0 0-28 16,0 0-3-16,0 0-1 15,0 0-38-15,0 20 24 16,0 9 8-16,0 3 20 15,0-2-8-15,0-2-2 16,5-6 0-16,1-5-4 16,2-8 8-16,-4-2-8 0,2-5-6 15,3-2 10-15,1 0-3 16,0 0 3-16,1-9 0 16,1-8-10-16,1-10 12 15,1-3-2-15,1-2 0 16,-4 4 7-16,1 4-1 15,-6 8-2-15,-2 3 10 16,-2 6 24-16,-2 3-37 16,0 1 7-16,0 2 3 15,0 1-6-15,0 0 6 16,0 0-7-16,0 0-1 16,0 0 10-16,0 0-13 15,0 0-11-15,0 0-4 16,0 21-12-16,0 5 27 0,0 9 0 15,0 1 0-15,0-5 7 16,5-8-3-16,4-2-4 16,2-10 0-16,0-4-11 15,1-6 9-15,-1-1-16 16,-3 0 18-16,6 0 19 16,-1-12-19-16,1-10-3 15,1 0-10-15,-1-6-16 16,3-4 22-16,-1 0 3 15,-3 1 4-15,-1-1-12 16,-5 8 14-16,-3 7-2 16,0 7 23-16,-2 3-22 15,0 6 16-15,1-1-2 0,-1 2-15 16,-2 0 30 0,0 0-29-16,0 0-1 0,0 0-19 15,0 8-14 1,0 10 33-16,0 5 3 0,0 2-2 15,0 1 8-15,7 1-5 16,0-1-4-16,1-1 0 16,4-4 2-16,-3-9-2 15,-1-7 0-15,3-5 3 16,3 0 11-16,-1 0 22 16,3-10-5-16,-1-6-5 15,-1-2-21-15,-1 0-3 0,-1 0-2 16,1-2 8-16,-2 2 4 15,-2 1-6-15,-2-3-2 16,-1 8 26 0,-4-1-23-16,3 6 15 0,-3 6-3 15,-2 1-18-15,0 0 11 16,0 0-12-16,0 0-17 16,0 0 2-16,0 4-65 15,0 10 73-15,0 6 1 16,0-4-57-16,14-3 8 15,4-4 0-15,6 1 38 16,2-2 8-16,-1-2-23 16,0 2 20-16,-8 0 2 0,-7-2 10 15,-6 2-12 1,-4-1 12-16,0 4 0 0,0 1 8 16,0 4 21-16,0 3 23 15,7-6-24-15,-1-1-26 16,6-3 12-16,-4-6-14 15,3-3 0-15,1 0 3 16,-3 0 29-16,1 0-5 16,2 0-9-16,1-7-17 15,1-8 20-15,-1 0-21 16,5-8 0-16,2-3 0 16,0-4 0-16,3 0-1 15,-2 4-1-15,-3-2 2 16,-3 5-7-16,-3 4 7 15,-5 3 0-15,-5 2-5 0,-2 5 12 16,0 1-18-16,0 2 7 16,0 2 4-16,0 0-18 15,-9 3 16-15,1 1-20 16,-2 0 15-16,-1 0-12 16,3 0 16-16,0 8 2 15,4 2-5-15,2 2-7 16,2 2 11-16,0 2 2 15,0 0 39-15,0 4-36 16,6 2 15-16,15-1 3 16,1 2-8-16,5-5 18 15,0-1-23-15,2-12 1 16,-5-5 22-16,0 0-31 0,-3-10 0 16,-6-16-12-16,-8-6-81 15,-7-2-75-15,-3-4-298 16</inkml:trace>
  <inkml:trace contextRef="#ctx0" brushRef="#br0" timeOffset="65004.12">3002 7807 1051 0,'0'0'211'0,"0"0"-211"0,0 0-15 16,0 0-6-1,0 0-225-15,0 0-31 0,63 58-333 16</inkml:trace>
  <inkml:trace contextRef="#ctx0" brushRef="#br0" timeOffset="65600.78">4110 7936 540 0,'0'0'227'15,"0"0"-156"-15,0 0 10 16,0 0-9-16,0 0-23 16,0 0 6-16,-3-64-37 15,3 50-1-15,0 2-17 16,0 5 0-16,0 0 0 16,0 5 0-16,3 2-10 15,2 0 10-15,1 0-38 16,3 0 38-16,-2 0-1 15,-1 12 1-15,-1 6-9 16,-5 3-9-16,0 1 6 0,0 2 12 16,0-1 8-1,-14 6 19-15,1 0 0 16,-5 2-22-16,3-1 11 0,-1 0-15 16,3-2-1-16,3-2-6 15,6-4-84-15,4-3-135 16,0-10-134-16</inkml:trace>
  <inkml:trace contextRef="#ctx0" brushRef="#br0" timeOffset="65774.8">4148 8524 903 0,'0'0'240'16,"0"0"-147"-16,0 0-15 15,0 0-51-15,0 0-20 16,0 0-7-16,13-4-208 16,-8-8-465-16</inkml:trace>
  <inkml:trace contextRef="#ctx0" brushRef="#br0" timeOffset="67501.46">655 10140 298 0,'0'-5'230'16,"0"-2"-78"-16,2 3-65 15,-2 0-11-15,0 1 31 16,0 1-32-16,0 2 5 16,0-2-16-16,0 2-23 15,0 0-5-15,0 0-36 16,0 0-7-16,0 0 3 0,-2 0-25 15,-5 9 21 1,-2 16 1-16,1 6 14 0,1 6-1 16,4-1-6-16,3-2 0 15,0-5 0-15,10-4-6 16,5-9 3-16,5-6-17 16,0-8 20-16,0-2 20 15,5 0-10-15,-1-24-6 16,-6-5-4-16,-2-6-42 15,-10-4 27-15,-6 2-4 16,0 0-13-16,0 6 23 16,0 4 11-16,-13 9-2 0,1 6 26 15,-1 3-26 1,-3 9 7-16,-3 0-7 0,-6 0-21 16,3 21 14-16,-1 4-6 15,10 2-5-15,5 4 7 16,3-6-34-16,5 1 24 15,0-6 8-15,9-1-19 16,24-1 20-16,17 0 12 16,10 2 2-16,0 0 88 15,-12-4-78-15,-16-2 8 16,-21-2-20-16,-8-4 9 16,-3 0-17-16,0 4 19 15,0 0-11-15,0 4 18 0,-14 0-18 16,-6-4-1-16,-2-4-92 15,-3-8-114 1,7 0-204-16</inkml:trace>
  <inkml:trace contextRef="#ctx0" brushRef="#br0" timeOffset="67623.09">1243 10273 59 0,'0'0'713'16,"0"0"-661"-16,0 0-52 15,0 0-191-15,0 0-161 16</inkml:trace>
  <inkml:trace contextRef="#ctx0" brushRef="#br0" timeOffset="70319.46">1779 10018 469 0,'0'0'233'0,"0"0"-88"15,0 0-24-15,0 0-44 16,0 0-36-16,0 0-28 16,2-54-13-16,0 54-7 15,0 8 0-15,-2 19-31 0,0 12 34 16,0 7-2-16,0 5 12 15,0-5 15-15,0-6-20 16,0-10 2-16,0-11 3 16,0-4-2-16,0-11 4 15,0-2-8-15,0-2 6 16,0 0 15-16,2 0-15 16,5-4 8-16,4-16 27 15,0-8-41-15,0-3-10 16,1 4-1-16,-3-2 11 15,1 5 7-15,0 4-6 16,-1 4-1-16,-5 6 7 0,-2 4-3 16,0 6 11-1,-2 0-15-15,0 0-18 0,2 0 17 16,3 6-30-16,-1 13 6 16,6 7 19-16,-2-1 6 15,1-1 0-15,3-2 2 16,-2-8 0-16,1-2 5 15,1-3-7-15,-1-6 0 16,1-3-1-16,-2 0 6 16,3 0 14-16,1-5 13 15,-1-16-31-15,-3-7 10 16,-4-4-11-16,-4-3-30 16,-2-4-6-16,0 6-8 15,0 4 44-15,-4 7 22 16,-3 10-7-16,0 6 32 0,5 6-20 15,2 0-14 1,0 0-13-16,0 2-41 0,0 19 27 16,0 2 7-16,0 3 7 15,9 0 2-15,7-6-2 16,2-2-6-16,4-6 0 16,-2-3-9-16,0-9 14 15,2 0-3-15,0-11 4 16,-1-17 6-16,-4-8-6 15,-5-4-12-15,-4-6 5 16,-1-5-4-16,-1 6 11 16,0-1-5-16,-4 7 12 0,2 11 36 15,-4 9-25-15,0 8 31 16,0 6 12-16,0 5-50 16,2 0-3-16,-2 0-8 15,0 0-29-15,2 9 11 16,-2 19 1-16,3 15 17 15,-3 11-7-15,0 4 14 16,0 2-7-16,0-2 0 16,-5-4 4-16,-3-4-2 15,-2-1-2-15,4-7 0 16,-1-6-4-16,5-9 9 16,0-7-5-16,2-8 0 15,0-7 4-15,0-5 9 0,0 0-12 16,0 0 2-16,0-3 16 15,11-16-13 1,7-9 4-16,-1-4-10 0,-1 4 0 16,-5 5 8-16,-2 6-8 15,-2 7 0-15,-3 3 13 16,1 3-13-16,-1 4-8 16,2 0-11-16,4 0 19 15,1 15 9-15,0-1-5 16,3 4-4-16,-4-3 12 15,2 2-5-15,-3-3-7 16,-1 0 0-16,3-4 0 16,1-2-6-16,-1-4 6 0,5-4-41 15,-1 0 12-15,3 0-15 16,-1-19-19-16,-1-4-12 16,-3-3 27-16,-3-1 48 15,-3-1 5-15,-1 4 31 16,-4 0 35-16,0 7-31 15,-2 5 28-15,2 5 0 16,-2 5-44-16,0 2 8 16,0 0-32-16,0 0 0 15,0 0-9-15,0 0 2 16,0 0-9-16,0 0 8 16,0 6-3-16,0 16 9 0,0 6 2 15,0 4 0 1,0 3 2-16,0-3 0 0,8-2-2 15,-2-8 0 1,3-4 4-16,-3-7-12 0,4-4 8 16,-1-5-4-16,4-2-2 15,7 0 12-15,5-14 5 16,2-15-11-16,0-2-22 16,-4-5 13-16,2-3-17 15,-3 3 22-15,-4 4 0 16,-2 6 8-16,-8 6 7 15,4 6 25-15,-7 9-34 0,-1 2 19 16,-2 3-21 0,0 0-5-16,2 0-4 15,3 3-7-15,0 14 16 0,2-1-4 16,2 2 6-16,-4-4-2 16,-2 0 0-16,-1-4 0 15,-4-6-3-15,0-2 3 16,0-2 0-16,0 0-6 15,0 0 6-15,0 0 4 16,0-10-4-16,0-10-71 16,0 1 22-16,0-1-47 15,0 1 61-15,0 5 35 0,0 2-6 16,-4 4 6 0,1 3 27-16,3 5 1 15,-2 0-3-15,-3 0-25 0,1 3-25 16,-5 15 23-16,3 10-18 15,-1 2 20-15,0 4 0 16,4 1 3-16,3-5 5 16,0-4-7-16,0-5-1 15,5-3 14-15,4-4-14 16,0-5 0-16,-3-7-2 16,8-2 17-16,2 0 23 15,4-16 19-15,5-11-40 16,-6-6-8-16,1-4 1 15,-1-5-5-15,-4-2-2 16,-4-2-3-16,0-3 20 16,-2 0-8-16,-3 5 11 0,2 12 14 15,-2 9-28-15,-1 11 24 16,-1 6-20-16,0 5-10 16,-4 1 2-16,0 0-5 15,0 0-11-15,0 15 4 16,0 20-23-16,0 7 22 15,0 8 5-15,0-2 6 16,0 1 13-16,0-2-15 16,0-2-1-16,0-8 0 15,0-6 3-15,-2-9-3 16,2-8 0-16,0-9 0 0,0-2 5 16,0-3 1-1,0 0-2-15,0 0 13 16,0-3-10-16,9-20-14 15,11-7 7-15,1-4-9 16,-2 1-1-16,-1 5 13 0,-3 7-3 16,-3 6 0-16,-5 7-3 15,-3 6 2-15,-2 2 1 16,-2 0-14-16,2 0 11 16,2 12-18-16,4 10 21 15,-2 7 12-15,3-2-12 16,3 0 16-16,-4-3-6 15,-1-7-8-15,-1-6 8 0,-1-8-10 16,-2-3 0 0,1 0 5-16,0 0 4 0,5 0-4 15,7-17-5 1,1-9-22-16,2-8-31 0,-6-5-173 16,-11 1-352-16</inkml:trace>
  <inkml:trace contextRef="#ctx0" brushRef="#br0" timeOffset="70482.74">2719 9837 186 0,'0'0'868'0,"0"0"-809"15,0 0-59-15,0 0-90 0,0 0-194 16,0 0-21-16</inkml:trace>
  <inkml:trace contextRef="#ctx0" brushRef="#br0" timeOffset="72090.75">3981 10050 22 0,'0'0'54'16,"0"0"58"-16,0 0 40 15,0 0-26-15,0 0-14 16,0 0-59-16,0 0-19 15,0 0 12-15,0 0-14 0,0 0 4 16,0 0 1 0,0 0-5-16,0 0 31 0,0-7-27 15,0-8-35-15,0-2 3 16,0-4 2-16,-5 1-6 16,-5 0 23-16,0 2-15 15,1 0 43-15,1 4-14 16,1 4-21-16,2 3 28 15,3 5-32-15,0 2 1 16,-1 0-13-16,-5 0-33 16,-4 12 31-16,-1 11-6 15,0 7 5-15,-1 0-3 16,6 2 6-16,-1 0-2 16,7-3-1-16,2-2 6 0,0-8-2 15,0-3-1-15,0-11 8 16,0-1-19-16,0-4 22 15,0 0 0-15,0-5 10 16,4-20-21-16,7-5-22 16,5-4 1-16,-3 4 21 15,2 4 19-15,-3 8 2 16,-4 6 6-16,-3 8-3 16,-3 4-18-16,3 0-6 15,4 6-45-15,-1 20 45 16,6 6-6-16,-1 0 12 15,0 2-6-15,1-5 21 16,-1-8-18-16,-3-7 16 16,-2-8-14-16,-3-3 6 15,-1-3 1-15,2 0-5 0,4 0 29 16,3-19 2-16,5-11-35 16,-3-6-6-16,1-4 3 15,-3 0-15-15,-4 2 9 16,1 1 2-16,-4 8 4 15,-2 4 14-15,-1 9-12 16,-1 9 24-16,0 5-7 16,-2 2-12-16,0 0-7 15,0 0-4-15,0 0-27 16,0 2 12-16,0 16 19 0,0 3 1 16,0 4-1-16,2-5-5 15,10-2-6 1,3-2-32-16,3-4 42 0,-1-2-11 15,2 0 18-15,-3-3-6 16,1 5 0-16,-3-3 3 16,-3 3-8-16,-5-1 5 15,1 2-5-15,0 0 3 16,-3-6-3-16,-1 3 5 16,1-2 0-16,-2-1 1 15,0-2-6-15,-2 2 5 16,0-3-3-16,0-1 3 15,0-1-1-15,2 0 1 0,0-2 2 16,3 0 1 0,2 0 24-16,4 0-22 0,7 0-3 15,9 0 20 1,4-9-13-16,5-8-3 0,-3-5-5 16,-2-4 3-16,-4-4 9 15,-7 0-13-15,-4 2 0 16,-6 0 14-16,-5 4-8 15,0 4-6-15,-5 4 0 16,0 6-2-16,0 6-8 16,0 2-9-16,0 2-4 15,0 0 14-15,-10 0-36 16,-2 0 45-16,-5 10 0 16,2 5-3-16,-1 6-8 15,3 2 11-15,3 3-8 0,2 1 7 16,8 1-20-16,0-2 21 15,0-3 1-15,2-2 10 16,14-3 38-16,7-4-17 16,3-9-13-16,8-5 21 15,4-2-19-15,4-27 4 16,1-12-25-16,-6-5-6 16,-3-1-6-16,-12 7-82 15,-9 4-88-15,-13 6-153 16</inkml:trace>
  <inkml:trace contextRef="#ctx0" brushRef="#br0" timeOffset="72735.27">5349 9691 232 0,'0'0'402'0,"0"0"-217"16,0 0-55-16,0 0-14 0,0 0 3 15,0 0-53-15,0-127-10 16,0 120-26-16,0 1-17 16,2 4 22-16,-2 0-34 15,0 2 7-15,0 0-8 16,0 0-20-16,0 12 15 15,3 16-5-15,-1 9 10 16,-2 7-4-16,0 9 5 16,0 5-1-16,0 3 0 15,0-3 2-15,0-5-2 16,-5-7 0-16,3-11-12 0,-2-7-16 16,2-8-47-1,2-10-23-15,0-6-50 0,0-4-85 16,0 0 12-16,0-20-192 15</inkml:trace>
  <inkml:trace contextRef="#ctx0" brushRef="#br0" timeOffset="73634.98">5291 9878 594 0,'0'0'357'0,"0"0"-250"15,0 0-37-15,0 0-22 16,0 0 17-16,0 0-65 15,45-36 6-15,-18 22 5 16,0-4-9-16,-3-5-2 16,0-3 3-16,1-2 7 15,-4-2-20-15,-4 0 9 0,-5-2-40 16,-4 1 27-16,-1 2-14 16,-3 3 28-16,0 2-5 15,-2 4 12-15,2 6-2 16,-4 2 16-16,2 8 2 15,-2 2 11-15,0 2-34 16,0 0-6-16,0 0-3 16,0 6-21-16,2 20 30 15,0 10 0-15,-2 4 1 16,0 9-4-16,0 2 3 0,0 5 0 16,0 2 1-1,-4-3 10-15,-4-7-11 0,4-11 0 16,2-6 5-1,0-13-2-15,2-6-1 0,0-8-2 16,0-4 10-16,0 0-6 16,4-12 8-16,16-18-12 15,5-10-22-15,2-1 13 16,-3 4-13-16,-6 6 3 16,-2 9 7-16,-7 10 1 15,-3 5 11-15,-2 5 0 16,-4 2 0-16,0 0-7 15,3 0-11-15,-1 19 18 0,-2 8 0 16,0 4 3-16,0 6 13 16,0-4-3-1,0-2-4-15,0-7 17 0,7-4-25 16,0-8 0-16,6-4 9 16,3-6-6-1,5-2 1-15,8 0 19 0,0-8-24 16,2-12 21-16,1-4-21 15,-8-6 0-15,-1-2-1 16,-5-1-26-16,-5 4-7 16,-4 0 17-16,0 5 17 15,-4 4 0-15,-1 5 0 16,-2 3 0-16,-2 3-2 16,0 4-13-16,0 2 15 0,0 1-2 15,-2 0 4-15,-4 0-12 16,-4 2 8-16,1 0 1 15,-1 0-13-15,-2 4 5 16,1 13 8-16,0 5-1 16,4 9-4-16,5 10 0 15,2 5 12-15,0 0 0 16,0-6 30-16,13-10-16 16,5-10 8-16,6-12-13 15,8-8 17-15,7 0 32 16,11-28-44-16,1-10-20 15,-4-8-15-15,-4 0-77 16,-14 0-99-16,-14 0-371 16</inkml:trace>
  <inkml:trace contextRef="#ctx0" brushRef="#br0" timeOffset="77760.28">1507 11076 153 0,'0'0'308'0,"0"0"-126"0,0 0-64 16,0 0 13-1,0 0-27-15,0 0-22 0,0 0-7 16,0-68-34-16,0 68-19 16,0 0-2-16,0 0-20 15,0 0-6-15,0 0-1 16,0 0-33-16,0 0 29 16,0 15-9-16,0 1 20 15,0 2 6-15,0-2-4 16,0-4-4-16,0-4 1 15,2-4-23-15,-2-4 19 0,0 0-4 16,0 0 9 0,2 0 21-16,-2 0-16 0,0 0 13 15,0-14-18-15,0-5-19 16,0-1 17-16,0 5 0 16,0 1 4-16,0 3 9 15,0 6-7-15,-4 3 6 16,-2-1 9-16,2 3-17 15,0 0 8-15,-3 0-10 16,-1 0-7-16,-8 9-3 16,1 11 8-16,-4 4-5 15,4 5 2-15,3 5-1 0,6 1 1 16,6-3 5 0,0 0 0-16,0-6-11 0,4-4 6 15,10-6 2-15,3-10-10 16,4-6-53-16,-2 0 66 15,6-10 41-15,2-20-20 16,2-4 5-16,0-8-26 16,-4 1-3-16,-1-5-4 15,-6 5-24-15,0 0 20 16,-7 5-9-16,3 6 20 16,-6 4 1-16,-1 6 5 15,-1 6-2-15,-4 4 19 16,1 8-17-16,-3 0 27 15,0 2-25-15,0 0-3 16,0 0-10-16,0 0-5 16,0 6-1-16,0 12 3 15,0 8 16-15,0 2-5 0,0 2-3 16,-3 5 1 0,3 0 0-16,-4 4-1 0,2 0 0 15,0-4-1-15,-3-3 7 16,3-4-6-16,0-10 0 15,2-8 1-15,0-5 2 16,0-5 3-16,0 0-3 16,0 0 21-16,0 0-23 15,0-9 10-15,13-9-11 16,1-6-47-16,3 2 47 16,1-1-28-16,1 0 7 15,-4 5 14-15,1 4 3 0,-3 2-2 16,-2 4 6-16,0 2 0 15,-4 4 2-15,-1 2-1 16,-1 0-1-16,-1 0 0 16,1 10-10-16,-1 6 10 15,5 2 15-15,-2 1-10 16,2-5 23-16,0-2-18 16,-3-3 12-16,3-3-2 15,-2-4-18-15,2-2-2 16,4 0 8-16,5 0 8 15,7-2-16-15,4-16-19 16,-2-5-127-16,2-3-179 16</inkml:trace>
  <inkml:trace contextRef="#ctx0" brushRef="#br0" timeOffset="80513.99">2263 10948 467 0,'0'0'50'0,"0"0"-50"16,0 0 0-16,0 0 37 16,0 0 36-16,0 0-48 15,0 55 1-15,0-54 19 16,0 1-15-16,0-2 6 16,0 0 23-16,0 0-28 0,0 0-3 15,0 0-18-15,0 0-6 16,0 0 20-16,0 0-23 15,0 0 36-15,0 0 46 16,0 0-44-16,-6-5-26 16,-2-6 2-16,-1 4-5 15,-1 0 21-15,4 3-22 16,-1 0-6-16,1 3 6 16,0 1-9-16,-4 0-3 15,-1 0-5-15,-2 0-6 16,-3 14 8-16,0 6-5 15,3 0 11-15,4 2-13 16,-2 6 10-16,4-2 2 16,1 2-3-16,1-2 8 15,3-6 2-15,2-4-6 0,0-10-17 16,0-5 13-16,0-1-29 16,0 0 33-16,0 0 50 15,2 0-33-15,9-1 10 16,5-17-27-16,2-6-22 15,2-5 9-15,-2 3-15 16,-5 1 27-16,-4 5-1 16,-5 8 4-16,-2 3 1 15,1 6-3-15,-3 3 4 16,0 0-3-16,0 0-1 0,0 0-7 16,0 0-51-16,3 14 52 15,-1 9 6 1,0 0 28-16,2 5-17 0,3-1 21 15,1-6-29-15,2-7 11 16,-4-4-7-16,-1-6-2 16,-1-4 10-16,0 0-4 15,4 0-5-15,2 0 37 16,3-9-43-16,4-5-20 16,1-7-35-16,-1-1-70 15,1-2-49-15,-5 4 46 16,-4 6 10-16,-4 4 111 15,-3 4-51-15,-2 2 50 0,2 4-5 16,1 0 10-16,-1 0-43 16,0 0-51-16,0 0 96 15,0 0 1-15,-2 0 7 16,0 0 59-16,0 0 44 16,0 0-20-16,0 0-4 15,0 0-29-15,0 0-17 16,0 0 19-16,0 0-16 15,0 0 0-15,0 0 25 16,0 0-11-16,0-3 31 16,0 0-15-16,0-6-44 15,0 4 6-15,2-4-34 16,1 4 18-16,-1-2-10 16,0 4 3-16,-2 3-10 0,0 0 9 15,0 0-8-15,0 0-4 16,0 0 1-16,0 0-9 15,0 1 6-15,0 20-16 16,0 6 19-16,0 4 0 16,0 1 0-16,0-5 0 15,0-6 1-15,0-7-1 16,0-6 0-16,0-4-8 16,0-4-1-16,2 0-6 15,5 0-12-15,0 0 27 16,6-14 7-16,1-6-1 15,1-2-6-15,-1-1-2 16,-1 2 1-16,-1 3 1 16,-2-1 0-16,-1 4-3 15,0 3 3-15,0 2 0 0,-2 1-1 16,-3 6 4-16,0 1-3 16,-2 2 0-16,-2 0 2 15,3 0-13-15,0 0 8 16,-1 3 3-16,2 14-10 15,1 1 23-15,-1 2-13 16,-2-3 1-16,2 0 3 16,3-3 4-16,0-6-4 15,4-1-4-15,0-7 0 16,3 0 8-16,6 0-8 16,2 0 0-16,2-12-23 15,1-9 5-15,0 3-99 0,-8-1 0 16,-3 4-6-16,-3 3 21 15,-7 2 82-15,0 1 20 16,-4 6 19-16,0-1 55 16,0 2-9-16,0 2-10 15,0 0-17-15,0 0-37 16,0 0 16-16,0 0-1 16,0 0-11-16,0 0 31 15,0 0-31-15,0 0 13 16,0 0 26-16,0-3-14 15,0 3 12-15,0-1-10 16,0 1-15-16,0-4 20 16,0 1-31-16,0 2-3 0,0-1 10 15,0 0-7 1,0 2 4-16,0 0-10 0,0 0-6 16,0 0-4-16,0 0-4 15,0 4 10-15,0 12-8 16,-4 6 15-16,0-1-3 15,-1 4 0-15,5-4 4 16,-4-1-5-16,4-8 1 16,0-3 0-16,0-4-11 15,0-5 2-15,0 0 7 16,0 0 2-16,0 0-21 16,0 0 19-16,7 0 4 0,9-17 2 15,5-6 0-15,2-6-2 16,2 1-4-16,-1 0-10 15,-2 3-8-15,-4 3 16 16,-7 8-2-16,-5 4 6 16,0 6 11-16,-2 4-7 15,-4 0 1-15,2 0-5 16,-2 0 2-16,0 0-13 16,0 0 6-16,2 7 5 15,0 10 0-15,1 4 9 16,1 1-5-16,5-2-4 15,0-2 5-15,4-2 2 16,-1-4-7-16,3-3 0 16,-1-2 11-16,-1-5-11 15,0-2 0-15,5 0 5 0,0 0 0 16,2-6 2-16,-2-11-7 16,-1 4 0-16,-1-1-14 15,-3-2 16-15,-1-1-4 16,1-1 2-16,-4 3-2 15,0-1-12-15,-5 1 14 16,-1 3 0-16,-3 2-9 16,0 1 3-16,0-1-11 15,0 1 9-15,0 4 6 16,-3 0-5-16,-3 3 7 0,-1 2 0 16,0 0-12-1,1 0 12-15,-3 0-3 0,-3 4-3 16,3 13-6-16,1 5 1 15,1 3 11-15,5 8 0 16,2-1 7-16,0-2 2 16,0-2-14-16,13-7 5 15,8-1 0-15,-4-11-8 16,3-6 11-16,1-3-3 16,0 0 48-16,4-17-33 15,2-12 1-15,4-4-14 16,-2-6 6-16,-2-1-3 15,-2-3-5-15,-6 0 0 0,-1 1-11 16,-5 4 19 0,-3 4-8-16,-6 5 16 0,0 8-14 15,1 7 21-15,-5 6-19 16,2 5-3-16,-2 3 9 16,0 0-10-16,0 0-6 15,0 0-6-15,0 3-16 16,0 17 23-16,-2 10 5 15,-11 6 0-15,1 2 6 16,1 0-6-16,0 2 0 16,4-4-2-16,5 1 7 15,2-5-6-15,0-6 1 16,0-4 0-16,0-10 2 16,2-7-2-16,5-5 0 0,0 0 3 15,6 0-2-15,3-3 17 16,3-14-15-16,2 2 2 15,-1-8 3-15,0 2-7 16,-2-2-1-16,0 1 0 16,-5 3 4-16,-2 2-4 15,-4 5 0-15,-5 6 2 16,-2 5-7-16,0 1 5 16,0 0-9-16,0 0-1 15,0 0-39-15,0 0 49 16,0 12-1-16,0 0 2 15,0 1-12-15,9 0 11 16,9 0 0-16,2-1-1 16,2 3 13-16,-1-4-5 15,-6 2 4-15,-9-6-3 0,-2 0 15 16,-4-3-22-16,0 2 2 16,0 1-3-16,0 4 1 15,-12-1-1-15,-7 0 0 16,2-2-12-16,-1-4 1 15,7-2-67-15,7-2-34 16,4 0-44-16,13-11-398 16</inkml:trace>
  <inkml:trace contextRef="#ctx0" brushRef="#br0" timeOffset="81183.39">4736 10638 224 0,'0'0'241'0,"0"0"-135"16,0 0 33-16,0 0-15 0,0 0-6 15,0 0 1-15,-6-24-42 16,6 24-2-16,0 0-13 15,0 0-41-15,0 0 11 16,0 0-17-16,0 0-11 16,0 0-8-16,0 0-1 15,0 12-15-15,0 16 13 16,-2 10 8-16,0 8-1 16,-1 6 0-16,1 2 3 15,2-1-5-15,0-4 2 16,0-5 0-16,0-4-2 15,0-6 8-15,0-13-6 16,0-5 0-16,0-7-1 16,0-6-4-16,0-3-64 15,0 0-59-15,0 0 27 0,2 0-78 16,3-23-205-16</inkml:trace>
  <inkml:trace contextRef="#ctx0" brushRef="#br0" timeOffset="81686.16">4622 10906 610 0,'0'0'233'0,"0"0"-138"15,0 0-2-15,0 0-34 16,0 0 17-16,0 0-50 0,27-12-21 16,-6 6 22-16,1-2-27 15,7-1 2-15,-1 1 1 16,1-4 4-16,0 1-7 15,-2-1 0-15,-4 2-3 16,-7 4-3-16,-7 1 3 16,-5 3 3-16,-4 2-8 15,0 0 5-15,0 0-16 16,0 0-2-16,0 17 5 16,0 7 16-16,0 4 0 15,0 0 4-15,0-2 1 16,0-4 0-16,0-5-5 15,4-8 0-15,5-2 9 0,0-5-3 16,4-2 4-16,3 0 3 16,2-9 29-16,0-10-35 15,-3-8 4-15,-3-1-11 16,-8 0-9-16,-4 0 7 16,0 4-12-16,-9 2 14 15,-11 6 26-15,-5 4-15 16,1 7-2-16,2 5-9 15,0 0-16-15,3 1 16 16,2 24-11-16,1 1-7 16,9 6 16-16,7-5-78 15,0-1-37-15,7-5-93 16,20-10-100-16,8-4-73 16</inkml:trace>
  <inkml:trace contextRef="#ctx0" brushRef="#br0" timeOffset="82921">5432 10767 620 0,'0'0'125'0,"0"0"-76"15,0 0 16-15,0 0-19 16,0 0 10-16,0 0-6 15,6-25 31-15,-6 25 14 16,0-2-23-16,0 2 0 16,0-2-47-16,0 2-6 15,0 0-14-15,0 0-3 0,0 0-4 16,0 0-8-16,0 0-12 16,0 6 17-16,0 11-23 15,0 8 28-15,0-1 2 16,0 0 6-16,0 0-9 15,0-4 1-15,0-1 0 16,7-7-2-16,0-7 2 16,4-2-6-16,4-3 5 15,6 0 1-15,1-15 14 16,1-9-14-16,-4-3 8 16,-1-2-16-16,0-3 8 0,-4 3-5 15,-1 6 4-15,-6 5-11 16,-3 8 12-16,1 3 0 15,-5 7 4-15,0 0-6 16,0 0 2-16,0 0-20 16,0 3-9-16,0 17-6 15,0 6 35-15,-3 4 16 16,-1 2-10-16,2-2 15 16,2-6-20-16,0-6 6 15,0-7-7-15,0-8 10 16,0-3-10-16,0 0 6 15,0 0 4-15,6 0 37 0,10-3-41 16,8-16 4-16,7-5-9 16,3-2 0-16,3 0-2 15,4 2-6-15,-1 2-6 16,0 6 6 0,-4 6-4-16,-10 8 2 0,-3 2 6 15,-14 0-20-15,-4 7 17 16,-5 12-15-16,0 3-12 15,0 0 30-15,-16-1 1 16,1 2-2-16,-2-7 8 16,2-3-3-16,1-6 20 15,1-5-12-15,2-2-5 16,0 0 48-16,0-6-37 16,2-10-1-16,2 2 11 0,5 0-24 15,2 3 19-15,0 4-10 16,0 2-4-16,0 3 23 15,0 2-29-15,0 0-3 16,0 0-2-16,0 0-9 16,0 0 11-16,0 0-1 15,0 14 4-15,0 6 5 16,9-3-5-16,2 1 0 16,2-4-5-16,1-3 5 15,6-6-3-15,6-5 3 16,3 0 3-16,9 0 22 15,-1-12-25-15,0-8-16 16,1-1 15-16,-3 0-36 0,-1-4 26 16,-5 2-1-1,-5 2 9-15,-3 2-2 0,-6 1 5 16,-5 2 0-16,-2 2-3 16,-3 2 15-16,-3 4-9 15,-2 2-3-15,0 6 7 16,0 0-16-16,0 0 4 15,0 0-3-15,0 0 0 16,-9 0 11-16,-7 0-6 16,-3 0 3-16,-2 9 0 15,3 3-8-15,-1 0 8 16,2 7 0-16,7-1-15 0,5 2 14 16,5 0 1-1,0-2 6-15,0-2-3 0,13-4 24 16,10-2-23-16,8-2-1 15,2-8 21-15,7 0-22 16,3 0-2-16,-5-10-1 16,-3-10-58-16,-6-4-54 15,-8-4-114-15,-4 3-374 16</inkml:trace>
  <inkml:trace contextRef="#ctx0" brushRef="#br0" timeOffset="83520.19">6720 10594 117 0,'0'0'401'0,"0"0"-217"16,0 0-31-16,0 0-7 16,0 0-82-16,0 0-16 15,-22-19-44-15,22 8 6 16,0-3-20-16,16-1-7 15,2-1-10-15,6 0 4 16,6 3-20-16,1 2 37 0,0 3-16 16,-5 4 11-1,-6 4 9-15,-6 0 2 0,-12 6-4 16,-2 10-1-16,0 6-11 16,-7 2 16-16,-15 6 65 15,-2 1-23-15,-3 1 13 16,2-3-41-16,6 0-6 15,5-3-8-15,7 0-13 16,5-3-91-16,2 0-93 16,0-2-246-16</inkml:trace>
  <inkml:trace contextRef="#ctx0" brushRef="#br0" timeOffset="83663.71">6805 11030 667 0,'0'0'404'16,"0"0"-361"-16,0 0-43 16,0 0-142-16,0 0-345 15</inkml:trace>
  <inkml:trace contextRef="#ctx0" brushRef="#br0" timeOffset="84967.76">905 12948 663 0,'0'0'175'0,"0"0"-125"0,0 0-39 16,0 0 19 0,0 0-30-16,0 0 22 0,0-4-12 15,-2 4 1-15,-17 2-21 16,-5 16 10-16,-3 8-4 16,5 4-5-16,4 5 9 15,7 4 0-15,9-5 0 16,2-3-3-16,0-8-3 15,0-7 2-15,4-9-2 16,11-4 6-16,6-3 10 16,-1 0 11-16,0 0 41 15,2-17-47-15,-1-12 20 16,0-9-35-16,2-2-1 16,-3-1-7-16,-5 0-47 15,-5 13 31-15,-6 5 12 0,-4 8-1 16,0 6-30-16,0 5 3 15,0 3 40-15,0 1 0 16,-10 0-6-16,0 0-13 16,-5 10 9-16,3 8-14 15,-1 0 24-15,1 2-2 16,6 1 2-16,1-1-7 16,5-1 8-16,0 1-1 15,0 2 36-15,21 2-20 16,8 2 18-16,2-2 18 15,2 1 5-15,-2-2 10 16,-6-3-49-16,-5-1-4 0,-11-2-14 16,-7-1-2-1,-2 5-10-15,-2 3 12 0,-27 4 0 16,-4 2 27-16,-8-6-27 16,3-5-24-16,7-10-63 15,11-9-172-15,11 0-257 16</inkml:trace>
  <inkml:trace contextRef="#ctx0" brushRef="#br0" timeOffset="85099.68">1333 13280 332 0,'0'0'0'16</inkml:trace>
  <inkml:trace contextRef="#ctx0" brushRef="#br0" timeOffset="95227.36">1825 12944 120 0,'0'0'119'0,"0"0"-45"15,0 0 17-15,0 0 0 16,0 0-25-16,0 0-21 15,0 0 29-15,-13-68-17 16,13 56 41-16,0-2-9 0,0 1-8 16,0 1-11-16,0 3-51 15,0 2 14-15,-2 5 9 16,2 2-35-16,0 0 13 16,-2 0-20-16,-1 0-22 15,0 0 20-15,3 7-38 16,-2 16 40-16,2 12-4 15,-4 13 11-15,2 8-11 16,-2 6 4-16,1 1 0 16,1-8 5-16,2-4-5 15,0-14 0-15,0-6-38 16,0-13-28-16,0-9 11 16,0-4-43-16,2-5-86 15,5 0 29-15,-3-5 69 16,0-13-115-16,-4-1-52 0</inkml:trace>
  <inkml:trace contextRef="#ctx0" brushRef="#br0" timeOffset="95609.66">1802 13159 84 0,'0'0'250'0,"0"0"-5"15,0 0-68-15,0 0-47 16,0 0-19-16,0 0-44 16,-15-33-64-16,26 28 23 15,7-6-24-15,7-1 12 16,4-2-10-16,0-4 5 15,-3 2-9-15,-1-5 0 16,-5 0 4-16,1-2-12 0,-9-3-11 16,-3 1-12-16,-5-1-23 15,-4-3-25 1,0 4 15-16,0-1 28 0,0-1 36 16,-10 10 2-16,3 5 9 15,1 3 27-15,4 5-3 16,-2 4-3-16,4 0-1 15,0 0-26-15,0 0 1 16,0 0-12-16,-2 14-7 16,2 17 13-16,0 8 44 15,0 11-31-15,0 8 14 16,0 13-3-16,0 3-24 0,0 2 15 16,0-1-12-1,0-13-6-15,0-13-4 0,0-12-118 16,8-21-71-16,5-14-178 15</inkml:trace>
  <inkml:trace contextRef="#ctx0" brushRef="#br0" timeOffset="96650.9">2144 13193 170 0,'0'0'361'15,"0"0"-143"-15,0 0-79 16,0 0-24-16,0 0-25 15,0 0-52-15,9-43-21 0,-9 43-17 16,0 0 0-16,0 0 0 16,0 0-10-16,0 0 5 15,0 4 1-15,0 13 4 16,0 3-2-16,4 1 4 16,3 1-2-16,2-3 0 15,2-4-2-15,0-7-4 16,1-1 12-16,-2-6-4 15,-1-1 14-15,3 0-12 16,3-4 22-16,-1-18-13 16,-1-6-4-16,-2-2-8 15,-4-2-1-15,-5 6 1 0,-2 5-7 16,0 4-15 0,0 7 21-16,-4 3 1 15,-8 0-1-15,1 7-2 16,-5 0-6-16,1 0 8 0,-5 7-10 15,-3 12 4-15,8 8 2 16,-1 2-3-16,10 2 1 16,6-3 4-16,0-2-8 15,2-7 9-15,18-1-5 16,7-4 12-16,0-7-1 16,0-7 28-16,-1 0-31 15,-4-8 20-15,3-13-8 16,-3-4-12-16,-4 0 14 15,-2 2-16-15,-5-4 0 0,-2 1 1 16,-2 0 11-16,3 3-12 16,-3 6 0-16,-3 5 4 15,1 6 5 1,-2 2-7-16,-3 2-2 0,2 2 27 16,-2 0-25-16,0 0 14 15,0 0-16-15,0 0-2 16,0 0-13-16,0 0 10 15,0 0-13-15,0 0 11 16,0 0 5-16,0 2 2 16,-2 11 0-16,-6 10 4 15,4 5-1-15,2 2-3 16,2 0 0-16,0-2-8 0,0-3 3 16,0-10 4-16,0-3 0 15,9-6 1-15,0-2-12 16,0-4 9-16,1 0 3 15,2 0 22-15,3-20-17 16,-1-7-10-16,-1-4-11 16,-1-1-30-16,1 2 42 15,-2 4-12-15,0 8 16 16,-4 4-5-16,-3 8 19 16,-2 6-4-16,0 0-7 15,1 0-1-15,2 0-4 16,4 8-10-16,1 13 12 0,2 2 4 15,3 3 1 1,1 3 6-16,4-10-8 0,-2-5 3 16,-3-5 6-16,-5-8-9 15,0-1-1-15,-1 0 41 16,3-14-28-16,1-14 7 16,-7-5-20-16,2-6 4 15,-8-3-12-15,0 8-25 16,0 4-30-16,0 10 47 15,-6 9-14-15,-2 11-139 16,-5 0-43-16,-3 19 207 16,-2 13-125-16,11-2-248 15</inkml:trace>
  <inkml:trace contextRef="#ctx0" brushRef="#br0" timeOffset="98031.18">3544 12971 43 0,'0'0'255'0,"0"0"-100"15,0 0-28-15,0 0-67 16,0 0-21-16,0 0-39 15,4-3 3-15,-1 3-3 16,-1 3 28-16,0 0-8 16,-2 3 12-16,0-4-14 15,0 0 7-15,0-2-22 16,0 0 7-16,0 0 13 16,0 0 1-16,0 0 4 15,0 0 47-15,-2-2-30 16,-9-12-28-16,-3-3-13 15,1 3 7-15,-1 0-10 16,3 3 6-16,1 7-6 0,0 0 26 16,-1 4-22-16,0 0-3 15,-5 0-2-15,1 12-23 16,-3 13 15-16,2 10-5 16,3 9 3-16,0 4 1 15,6-2 12-15,4-1-3 16,3-10 0-16,0-4-5 15,0-9 5-15,0-11 0 16,3-4 9-16,6-7-9 16,4 0 21-16,5-23 66 0,2-11-41 15,2-8-45-15,-1-8 7 16,-2-4-8 0,-3-4 2-16,-5-2-4 15,-5 4-24-15,-2 5 26 0,-4 10-5 16,0 6 17-16,2 12-3 15,-2 6 18-15,2 10-8 16,-2 2 35-16,0 5-49 16,0 0 5-16,0 0-10 15,0 0-45-15,0 0 17 16,0 8 9-16,0 13 19 16,-4 8 21-16,-2 8-21 15,4 5 0-15,2 5-2 16,0 8 9-16,0 1-11 15,0 0 4-15,2-6 0 0,10-12 1 16,-3-6-1-16,1-12 0 16,0-6-6-16,-3-7 2 15,-3-7 4-15,2 0 0 16,2 0 5-16,-2 0-2 16,9-3-3-16,4-19-14 15,3-6-9-15,2-7-39 16,1-8 22-16,-5 5 20 15,-7 3 20-15,-3 14 19 16,-8 7 2-16,0 8 0 16,-2 4 0-16,0 2-21 15,0 0-1-15,0 0-24 16,0 4-26-16,0 14 41 0,0 10 10 16,-2 0 6-16,0 2 23 15,2 1-27-15,0-4 14 16,0 1-4-16,6-3-9 15,9-8 7-15,1-6-6 16,5-11-4-16,2 0 25 16,4-14-5-16,4-21 16 15,-2-4-24-15,-10-7-11 16,-9 5 12-16,-7 4-13 16,-3 8 0-16,0 5 0 15,-7 5 5-15,-9 7-5 16,-1 7 0-16,-6 5 2 0,1 0-5 15,0 10 3 1,0 11-16-16,9 4-36 0,5 7-90 16,8-4-97-16,0-4-258 15</inkml:trace>
  <inkml:trace contextRef="#ctx0" brushRef="#br0" timeOffset="99075.59">4319 12913 226 0,'0'0'259'15,"0"0"-155"1,0 0 18-16,0 0-62 0,0 0 20 15,0 0 5-15,0-25 21 16,0 25-34-16,0 0 6 16,0 0-37-16,0 0-41 15,0 0 0-15,0 5-22 16,0 20 22-16,0 5-3 16,0 4 6-16,0-4-3 15,0-6 0-15,0-5 0 0,8-10-4 16,-4-3 4-1,-2-4 0-15,-2-2-2 0,0 0 7 16,2 0-5-16,1 0 0 16,3-20-1-1,8-8-12-15,3-4-14 0,1 4 27 16,-2 5-17-16,-5 5 25 16,-2 8-8-16,-5 6 17 15,-4 3-4-15,0 1 1 16,0 0-14-16,2 0-27 15,7 22 25-15,5 7 4 16,-1 9 25-16,3-1-22 16,-5-5 0-16,1-6 9 15,-2-10-14-15,-3-8 1 16,-3-6 14-16,4-2-7 0,-6 0-3 16,4-2 15-16,3-16-18 15,-3-10 15-15,4-6-17 16,-1-2-23-1,-3 0 17-15,0 4-6 0,-3 8 12 16,2 6 5-16,-3 6 0 16,0 6 34-16,0 3-27 15,-2 3-7-15,0 0-3 16,0 0-2-16,0 7-13 16,0 14 5-16,0 9 8 15,0 7 11-15,7 1-11 16,4-2 0-16,5-6 6 15,4-8 2-15,2-6-8 16,-2-8 0-16,3-1 3 0,-4-7-2 16,1 0-1-16,3 0 0 15,-1-20 18-15,4-3-11 16,-1-5-7-16,0 0 0 16,-5-4-22-16,-3 1 18 15,0 2 0-15,-7 4 3 16,1 6-12-16,-3 2 13 15,-6 7 0-15,-2 2 0 16,0 3-10-16,0 2 9 16,0 2-10-16,-10 1 1 0,-3 0-10 15,-5 0-5 1,1 0 10-16,-2 9 14 0,2 5-11 16,1 7 7-16,5 2 5 15,0 9 0-15,6 3-14 16,5 5 11-16,0-1 3 15,2-14 12-15,23-4-10 16,8-12 31-16,13-9-2 16,6 0 0-16,4-30-8 15,0-7-23-15,-11-4-15 16,-11 5-27-16,-15 0-100 16,-17 6-144-16,-2 6-453 15</inkml:trace>
  <inkml:trace contextRef="#ctx0" brushRef="#br0" timeOffset="100079.73">1266 14061 377 0,'0'0'185'16,"0"0"-58"-16,0 0-8 16,0 0-59-16,0 0 44 15,0 0-23-15,6-69 3 16,-6 69 30-16,0 0-68 16,0 0-15-16,0 0-21 15,0 0-10-15,0 19-11 16,0 18-1-16,0 20 12 15,-2 15 3-15,-6 2-3 16,-2 8 0-16,1 5 0 16,1 5 11-16,-2-6-11 15,2-4 0-15,-1-10-39 16,2-22-44-16,2-9-101 0,3-19-47 16,2-18-26-16,0-4-242 15</inkml:trace>
  <inkml:trace contextRef="#ctx0" brushRef="#br0" timeOffset="100393.69">1221 14307 779 0,'0'0'143'15,"0"0"-50"-15,0 0-25 16,0 0-37-16,0 0 8 15,0 0-39-15,14-76-2 16,-1 70-13-16,3 2 24 0,1 4-12 16,-1 0 3-1,1 4-9-15,2 14 2 0,-9 6-2 16,-3 6-6-16,-4 1 6 16,-3 0 4-16,0 5 5 15,-7-9 9-15,-11-3-4 16,2-8 12-16,3-7-17 15,5-4-32-15,-2-5 16 16,6-8-36-16,4-19-168 16,0-5-394-16</inkml:trace>
  <inkml:trace contextRef="#ctx0" brushRef="#br0" timeOffset="100928.39">1476 14245 804 0,'0'0'188'16,"0"0"-139"-16,0 0-2 16,0 0-10-16,0 0 4 15,0 0-36-15,8-4 1 16,5 2 20-16,5 2-22 16,7 0-5-16,4 0 1 15,-2 8 0-15,-1 12-11 0,-6 4 9 16,-9 1-7-1,-3 2-1-15,-8-1 0 0,0 0 7 16,0-8-4-16,0-8 7 16,-3 3 16-16,-4-10-14 15,3-1 1-15,1-2 45 16,1 0-34-16,2 0 33 16,0-11-6-16,0-15-36 15,0-4-6-15,2-1 1 16,19 4 0-16,4 0-7 15,-2 8 4-15,6 7-15 16,-4 1-13-16,-2 5-1 16,-5 0 29-16,-5 6-8 15,-5-2 11-15,-5 2 5 0,-1 0-4 16,-2 0-2-16,0 0-10 16,0 18-26-1,0 12 37-15,0 5 13 0,0 0 2 16,0 0 20-16,0-6-33 15,2-7 10-15,1-11-7 16,-1-5 5-16,0-6-11 16,0 0 1-16,5 0-8 15,-1-4-6-15,6-19-79 16,-5-9-234-16</inkml:trace>
  <inkml:trace contextRef="#ctx0" brushRef="#br0" timeOffset="101074.3">1854 14069 882 0,'0'0'236'0,"0"0"-178"16,0 0-54-16,0 0 14 15,0 0-18-15,0 0-114 16,-22-3-184-16,29 26 17 16,6 1-98-16</inkml:trace>
  <inkml:trace contextRef="#ctx0" brushRef="#br0" timeOffset="102457.28">2045 14225 181 0,'0'0'426'0,"0"0"-292"16,0 0-11-16,0 0-6 0,0 0-58 15,0 0-10 1,0-8-27-16,0 8 5 15,0 0-4-15,0 0-21 0,0 0 7 16,0 0-9-16,0 0-25 16,0 8 18-16,0 14-8 15,3 6 5-15,2-4 10 16,1 0-11-16,3-4 10 16,-3-6-2-16,2-4 3 15,1-8-4-15,-3-2 13 16,8 0 5-16,-1-7 40 15,-2-10-54-15,-2 1 0 0,-9-2-18 16,0 0-38-16,0 4 21 16,-5-2 0-16,-10 4 35 15,-1 6 10-15,5 4-9 16,2 0 19-16,3 2-20 16,-2 0-1-16,0 0-7 15,-3 2-4-15,1 13 12 16,4-10-1-16,4-1-4 15,2-1 1-15,0-3 4 16,0 0 0-16,0 0 7 16,-2 0-4-16,2 0-1 15,-5 0-2-15,5 0 0 16,0 0-4-16,0 0-53 0,0 0-58 16,0 0 41-16,0 0-52 15,0 0-25-15,0 0 122 16,3 0 11-16,1 0 3 15,-2 0 11-15,0 0 4 16,-2 0 36-16,0-3 27 16,0 3 12-16,0 0-12 15,2-2-20-15,0 0 34 16,-2-3-10-16,0 5-25 16,3 0 41-16,-3-5-15 15,0 3-1-15,0 2-10 16,0 0-30-16,0 0 6 15,0 0-33-15,0 0 8 16,0 0-18-16,0 0 10 0,0 0-5 16,0 0 1-16,0 7-15 15,0 10 16-15,0-3 3 16,3 4 0-16,3-2 1 16,1 0-1-16,-1-5 0 15,-2-6 0-15,4-3-22 16,1-2 22-16,1 0 6 15,4 0 19-15,-1-7 1 16,-4-6-26-16,-4-5-6 16,-5 0-20-16,0-2-47 15,-3 2 30-15,-12 2 43 0,-1 2 8 16,5 6 32 0,2 2-20-16,5 4 19 0,0 2-6 15,-2 0-32 1,-2 0-2-16,-1 0-10 0,5 9-6 15,2 0 14-15,2-3-9 16,0-4-5-16,0 0 15 16,15-2 2-16,12 0 11 15,2 0 8-15,6 0-16 16,-4 0-6-16,-4 0-17 16,-4 0-19-16,-8 0 4 15,-1 0-15-15,-6 0 37 0,-3 13-4 16,1-6 12-1,2 9-4-15,-4 2 0 0,-2 2 9 16,0 3 12-16,1-3 3 16,-3-5 12-16,0-4-8 15,0-4-15-15,0-5 6 16,0-2-1-16,0 0-6 16,0 0 50-16,0 0-19 15,0 0 16-15,0 0-9 16,0-9-10-16,0-14-23 15,0-3-8-15,8-2 0 16,10 1-12-16,-3 1 17 16,4 3-5-16,1 5 0 15,-7 6 4-15,3 7-7 16,-5-2 3-16,-2 7-3 0,-3 0-10 16,1 0 10-16,-2 0 2 15,-1 7 1-15,0 5 0 16,1 2-7-16,1 5 7 15,0 1 0-15,-2 2-3 16,0-4 10-16,3-4-7 16,-1-1 0-16,-2-8 2 15,0-3 2-15,-2 1-4 16,-2-3-32-16,0 0 6 16,0 0-49-16,0-14-110 15,0-9-479-15</inkml:trace>
  <inkml:trace contextRef="#ctx0" brushRef="#br0" timeOffset="102625.82">2454 13962 545 0,'0'0'440'16,"0"0"-267"-16,0 0-89 15,0 0-62-15,0 0-22 16,0 0-47-16,-7-30-161 15,12 32 6-15,-1 12-184 16</inkml:trace>
  <inkml:trace contextRef="#ctx0" brushRef="#br0" timeOffset="102969.97">2712 13964 401 0,'0'0'271'16,"0"0"-150"-16,0 0-28 15,0 0-14-15,0 0-32 16,0 0-15-16,16-28 10 16,-16 28 8-16,0 0-18 15,0 0 15-15,2 14-47 16,3 15 0-16,1 13 61 15,4 1-57-15,-4 3 10 0,-2-2-14 16,1 2 6-16,-3-7-4 16,-2-11-2-16,0-4 0 15,0-8 2-15,0-7-2 16,4-4-14-16,-4-5-49 16,0 0-65-16,0 0 36 15,0 0-72-15,0-5-125 16</inkml:trace>
  <inkml:trace contextRef="#ctx0" brushRef="#br0" timeOffset="103338.76">2683 14223 493 0,'0'0'409'0,"0"0"-269"16,0 0-61-16,0 0-33 16,0 0-12-16,0 0-29 15,62-18 16-15,-23 8 12 16,5-6-29-16,-4-2 1 15,-1-2-5-15,-4 1-2 16,-6 0 0-16,-6 3-5 16,-6 4 7-16,-7 3-12 15,-6 4 18-15,-2 5-6 16,-2 0 3-16,0 0 8 16,0 0-19-16,2 0 8 15,-2 0-16-15,4 18 3 16,1 4 15-16,-1 4-2 15,0 1 22-15,2 2-21 16,0 0 26-16,-2-2-15 0,1-8-11 16,-1-2 21-1,3-11-19-15,-5-3-3 0,5-3 0 16,2 0-30-16,2-14 13 16,0-15-112-16,-2-5-209 15,-7-8-401-15</inkml:trace>
  <inkml:trace contextRef="#ctx0" brushRef="#br0" timeOffset="103473.69">3027 13890 1096 0,'0'0'188'0,"0"0"-136"16,0 0-48-16,0 0-4 16,0 0-8-16,0 0-181 0,-10 32-2 15,10-6-125-15,8-2-158 16</inkml:trace>
  <inkml:trace contextRef="#ctx0" brushRef="#br0" timeOffset="103866.5">3272 14120 170 0,'0'0'532'0,"0"0"-390"16,0 0-54-16,0 0-16 15,0 0-5-15,0 0-67 0,121-41 2 16,-90 28 7-16,-9 8-6 16,-5-1-3-16,-3 3 0 15,-5 3-12 1,2 0 10-16,1 10-2 0,-4 12 4 16,-3 9-6-16,-5 5 6 15,0 4 0-15,-3 2 3 16,-17 0 2-16,-2-6 5 15,2-2-7-15,0-5-1 16,2-8 20-16,7-11-7 16,6-6 21-16,5 0 12 15,0-4 10-15,0 0-3 0,0 0-49 16,16 0 2-16,8 0 17 16,7-4-24-16,4-5-1 15,-2-1-4-15,-2-3-72 16,-4 1-13-16,-3 2-74 15,-8-2-205-15</inkml:trace>
  <inkml:trace contextRef="#ctx0" brushRef="#br0" timeOffset="104377.35">3326 14299 726 0,'0'0'291'0,"0"0"-132"0,0 0-76 15,0 0-43 1,0 0-29-16,0 0-9 0,117-41-2 16,-63 26 12-16,0 3-15 15,-3-2 3-15,-5 4-19 16,-3 3 14-16,-7-4-30 16,-7 2-3-16,-4 6 0 15,-6-6-21-15,-5 2 51 16,-5 0 8-16,-5-5 0 15,-4 3 32-15,0-4-31 16,0 1 38-16,0 0-13 16,0 0-24-16,0 1 12 0,0 0-14 15,0 4 5 1,0 0-11-16,0 4-5 0,-4 1 11 16,-3-3 0-1,0 5 5-15,2 0-11 0,-5 0 2 16,-1 0 2-16,-5 5-9 15,-3 4 4-15,2 10 7 16,3 3-3-16,6 4 1 16,8 4 2-16,0-2 6 15,0-2 0-15,16-4 38 16,11-4-23-16,-2-8-8 16,7-5 0-16,2-5-4 15,-3 0 12-15,-2-17-21 16,-3-12-28-16,-6-6-2 15,-3-1-128-15,-5-9-87 0,-3-1-376 16</inkml:trace>
  <inkml:trace contextRef="#ctx0" brushRef="#br0" timeOffset="105907.28">4574 14107 266 0,'0'0'234'0,"0"0"-98"16,0 0-51-16,0 0-41 15,0 0-21-15,0 0 10 0,0 0-29 16,13-123 26-16,-13 101 25 16,0 1-28-16,0 2 10 15,0 1-32-15,0 2 1 16,0 6 33-16,0 4-33 15,0 2 22-15,0 4-7 16,0-2-16-16,0 2 21 16,0 0-26-16,0 0 0 15,0 0-5-15,0 5-34 16,0 19 20-16,0 10 19 16,0 9 0-16,-6 6-3 15,-1-6 3-15,0 3 0 16,2-2 10-16,3-5-5 15,2-7-5-15,0-6 0 0,0-10 1 16,7-8-13-16,4-4 19 16,4-4-7-16,4 0 43 15,3-21-35-15,-2-12 8 16,0-5-16-16,0-7-7 16,-4-1 2-16,-3-7-21 15,-6 0 26-15,-3 4-3 16,-4 3 14-16,0 9 16 15,0 13-3-15,0 10-11 16,0 10 42-16,0 4-46 16,0 0-9-16,0 0-1 15,0 12-37-15,0 16 38 0,0 4 0 16,0 4 2-16,0 4-2 16,0 0 0-16,0 3 0 15,0-1 21-15,0-4-18 16,0-4-2-16,0-6-1 15,0-5 5-15,0-6-2 16,0-7-3-16,0-6 0 16,0-4 13-16,0 0-9 15,5 0 8-15,1 0 0 16,6-17-5-16,5-4-14 16,3-5-12-16,5 1-23 15,2-4 17-15,0 5-25 16,-6 3 50-16,-2 7-1 15,-9 9 10-15,-5-1-4 16,-1 6-5-16,-1 0-9 0,4 0 6 16,1 14 3-16,1 8 32 15,3 2 10-15,-4 3-29 16,1-1 19-16,-2-1-32 16,2-6 3-16,-2-8 6 15,-3-5 1-15,-2-4-9 16,0-2 12-16,4 0-9 15,2 0 8-15,7-6-12 16,8-12 4-16,1-4-8 16,1-4-2-16,-3-2-21 0,-2 0 9 15,-4 0-4-15,-3 1 18 16,0 1 1-16,-3 6 3 16,-6-2-10-1,-2 9 10-15,-2 3 0 0,0 3-1 16,0 3-3-16,0 2 2 15,0 2-12-15,-11 0 14 16,-5 0-5-16,-2 0 2 16,3 9 3-16,-1 5-2 15,5 3-9-15,3 7 8 16,5 5-5-16,3 3 8 16,0 4 24-16,3 0-23 15,14-11 17-15,7-4-8 0,8-5-6 16,3-10 14-1,6-6-12-15,-1 0-3 0,-5-6-3 16,1-18-63-16,-9-6-47 16,-11-4-87-16,-16-2-327 15</inkml:trace>
  <inkml:trace contextRef="#ctx0" brushRef="#br0" timeOffset="106106.7">4593 13997 359 0,'0'0'402'15,"0"0"-228"-15,0 0-82 0,0 0-4 16,0 0-1-16,0 0-83 16,181-75-4-16,-109 53-9 15,-5 0-143-15,-9 0-102 16,-10 0-264-16</inkml:trace>
  <inkml:trace contextRef="#ctx0" brushRef="#br0" timeOffset="107340.52">6057 13888 198 0,'0'0'160'16,"0"0"-83"-16,0 0-40 15,0 0-35-15,0 0 11 16,0 0 12-16,15 18 11 16,-13-2 12-16,2 1 0 15,0 1-15-15,-1 0-17 0,2-1 24 16,-3-5-11-1,0-1-8-15,0-5 12 0,1-5-31 16,-3-1 18-16,2 0 31 16,-2 0 20-16,0 0 37 15,0-6-60-15,0-8-45 16,0-6-3-16,0 0-25 16,0 2-5-16,-13-2 7 15,-1 2 23-15,1 2 0 16,1 4 3-16,6 5 5 15,-1 0 6-15,3 7-14 16,0 0-2-16,-4 0-16 16,-1 0 18-16,-1 16-13 15,-4 8 11-15,1 1 2 0,1 1 0 16,1 1 2-16,1-1-2 16,0 0 0-16,3-3 3 15,3-5-3-15,2-6 0 16,2-6-2-16,0-6-2 15,0 0 8-15,0-6 43 16,15-17-45-16,1-4-2 16,5-4-4-16,-9 4-45 15,-1 3 30-15,-1 5 15 16,-6 9 8-16,0 6-1 16,-1 4 4-16,-3 0-7 15,2 0-4-15,2 14-35 16,6 12 39-16,1 1 24 15,7-1-23-15,1-3 23 16,-1-4-7-16,5-7-2 0,-6-5 18 16,-1-4-29-16,2-3 3 15,-2 0 28-15,3-8-35 16,4-15 18-16,1-3-18 16,-1-7-7-16,-2-6-12 15,0-2-29-15,-3 0 31 16,-5-2 12-16,-2 2 10 15,-6 3-2-15,-5 4 37 16,2 9-8-16,-2 8 41 16,0 9-26-16,0 4-7 0,0 4-5 15,0 0-31-15,0 0-8 16,0 0-4-16,0 15-4 16,0 13 0-1,0 9 12-15,-2 4 0 0,-8 8 10 16,0 6 1-16,-3 8-8 15,-3 6-3-15,-3 3 6 16,6 2 2-16,1-2-8 16,0-1 0-16,1-1-5 15,2-8 2-15,0-4-9 16,2-6-30-16,3-14-52 16,4-12-11-16,0-14-41 15,0-12-79-15,0-2-231 16</inkml:trace>
  <inkml:trace contextRef="#ctx0" brushRef="#br0" timeOffset="107596.43">6277 14076 595 0,'0'0'275'16,"0"0"-141"-16,0 0-70 15,0 0-12-15,0 0-46 16,0 0 6-16,102-114-12 15,-79 114 10-15,-8 0-15 16,-6 0 5-16,-4 0 0 16,-5 5 3-16,0 12-1 15,0 10 24-15,-16 5-6 0,-6-6-4 16,0 1 11 0,1-10-27-16,10-5-27 0,5-8-106 15,6-4-133-15,0-9-104 16</inkml:trace>
  <inkml:trace contextRef="#ctx0" brushRef="#br0" timeOffset="107902.97">6603 13766 445 0,'0'0'391'0,"0"0"-201"16,0 0-66-16,0 0-34 15,0 0-24-15,0 0-61 0,11-40 0 16,-11 40-10 0,0 4-2-16,0 20 7 0,0 10-2 15,0 10 6-15,0 10 0 16,0 8-4-16,-3 6 0 16,-8 3-2-16,-2 1 9 15,0-6-7-15,-3-4 0 16,1-7 2-16,1-14-11 15,3-6-10-15,-1-14-71 16,8-6-24-16,4-14-90 16,0-1-125-16,0-16-91 0</inkml:trace>
  <inkml:trace contextRef="#ctx0" brushRef="#br0" timeOffset="108249.4">6597 13955 652 0,'0'0'324'16,"0"0"-178"-16,0 0-51 15,0 0-42-15,0 0-53 16,0 0 0-16,41-83 7 16,-19 77 3-16,0 6-10 15,1 0 0-15,2 0-6 16,-4 17-6-16,2 9 12 15,-7 4-24-15,-5 3 16 0,-9 1-10 16,-2-2 15-16,0-4 3 16,-15-5-1-16,-4-9 1 15,9-7 16-15,2-4-11 16,2-3 47-16,-3 0-26 16,3-12 3-16,-2-16-29 15,4 0-4-15,4-2-16 16,0 2-58-16,0 3-85 15,4 4-102-15,21 6-224 16</inkml:trace>
  <inkml:trace contextRef="#ctx0" brushRef="#br0" timeOffset="108531.24">6892 13904 85 0,'0'0'104'0,"0"0"72"15,0 0 47-15,0 0-60 16,0 0-16-16,0 0-11 15,0 0-51-15,0 0-1 16,0 0-40-16,0 0-39 16,0 0 3-16,0 0-8 15,0 0-13-15,0 0 9 16,0 0-55-16,0 0 14 16,0 0 36-16,0 0-17 15,0 0 19-15,0 0-19 16,0 0 19-16,0 0-15 15,0 0 22-15,0 2-19 16,-4 4-22-16,-5 4-46 0,-3 2-22 16,-3 2-95-16,-1-4-183 15</inkml:trace>
  <inkml:trace contextRef="#ctx0" brushRef="#br0" timeOffset="108653.17">6892 13904 635 0</inkml:trace>
  <inkml:trace contextRef="#ctx0" brushRef="#br0" timeOffset="108997.06">6892 13904 635 0,'-127'54'234'0,"127"-54"-101"0,0 0-26 0,0 0-50 0,0 0-49 16,0 0 3-16,44-49-1 15,-23 35-8-15,-1-5 10 16,2 3-8-16,-4 4-4 15,0 1 0-15,-3 8-12 16,6 3 7-16,-2 0 0 16,6 3 5-16,-3 16-12 15,-1 5 12-15,-4 5-2 16,-5-2 1-16,-6 1-21 16,-6-2 17-16,0-1-10 15,0-6 15-15,-6-6-2 16,-4-5 8-16,6-2-6 15,2-6 10-15,2 0 6 0,0 0 54 16,0 0-5-16,0-16-23 16,0-8-26-16,0-3-8 15,0-3-8-15,2 2 1 16,9 1 4-16,2 1-5 16,3 7 0-16,2-5 2 15,2 9-17-15,2 4 0 16,0 5-58-16,-1 6-42 15,-2 0-178-15,-1 0-210 16</inkml:trace>
  <inkml:trace contextRef="#ctx0" brushRef="#br0" timeOffset="109413.11">7376 13851 761 0,'0'0'228'15,"0"0"-145"-15,0 0-24 16,0 0-43-16,0 0-16 16,0 0-13-16,-5-14-22 15,5 19 31-15,-2 9-5 16,-4 6 9-16,-2 2 9 16,4 2-7-16,2 0 23 15,2-2-25-15,0-3 0 16,2-4 10-16,10-9-3 0,-1-1-2 15,2-5 2-15,3 0 5 16,-3-9 24-16,1-11-33 16,-6-2 3-16,-8-4-6 15,0-1-12-15,-8 1 9 16,-19 7-2-16,0 1 5 16,0 6 35-16,4 6-33 15,8 3 1-15,3 3-3 16,8 0-7-16,0 0 5 15,4 0-13-15,0 3-40 16,0 9-5-16,0-1-89 16,8 2-90-16,9-3-15 0,3-1-123 15</inkml:trace>
  <inkml:trace contextRef="#ctx0" brushRef="#br0" timeOffset="109460.08">7376 13851 185 0</inkml:trace>
  <inkml:trace contextRef="#ctx0" brushRef="#br0" timeOffset="109720.19">7376 13851 185 0,'58'17'293'0,"-58"-17"-85"0,0 0-47 15,0 0-16-15,0 0-47 0,0 0-3 16,85-94-59-16,-79 94-6 16,1 0-17-16,7 0-12 15,1 19-2-15,1 13 1 16,-1-3 0-16,-4 5 3 16,0 0 0-16,-4-12-3 15,-3-4 0-15,-2-9 12 16,-2-5-12-16,0-4 5 15,0 0-1-15,5 0 61 0,0-13-19 16,4-15-33-16,-1-2-13 16,1-10 4-16,3 1-11 15,-2 0 0-15,2 3-31 16,-1 7 25-16,0 9-53 16,-2 10-42-16,2 10-41 15,2 0-205-15,5 0-125 16</inkml:trace>
  <inkml:trace contextRef="#ctx0" brushRef="#br0" timeOffset="110803.58">7989 13846 492 0,'0'0'265'0,"0"0"-186"15,0 0 19-15,0 0-73 16,0 0-18-16,0 0-10 15,0-2 6-15,2-2-3 16,-2-2 32-16,0-3-9 16,0 2 20-16,0-3-28 15,0 0-10-15,0 2 28 16,0 0-33-16,-2 0 0 16,-5 4 5-16,-1 1-5 15,-2 3 0-15,-3 0-3 16,-3 0 10-16,-1 9-20 15,-4 11 13-15,6 4 0 16,-3 2-8-16,5 0 17 0,3 0-9 16,4-6 0-16,4-2 1 15,0-4 2-15,2-7-3 16,0-6 0-16,0-1-5 16,0 0 21-16,0-3-24 15,0-20 8-15,12-3-62 16,2-2 37-16,-1 1-6 15,-1 8 31-15,-5 5 16 16,-3 6 8-16,0 3 35 16,-2 5-35-16,5 0-21 0,7 20-6 15,-1 6-3-15,3 6 6 16,1 1 33-16,1-5-29 16,1-5 20-1,-2-10-19-15,-5-6-2 0,-4-5 23 16,1-2-25-16,3 0 6 15,1-21 17-15,-1-6-19 16,0-5-5-16,1-6 0 16,1-5-13-16,-1-1 7 15,-2-2-4-15,1-1 10 16,-2 2-13-16,2 6 20 16,-5 5-7-16,-1 12 0 15,-2 8 2-15,-4 8 31 16,3 6-33-16,-3 0 1 0,0 0-7 15,0 0-23-15,0 15 24 16,0 8 4-16,-9-3 2 16,0 5-2-16,0 2 1 15,-2 7 0-15,0 5 3 16,2 5 7-16,0 0-5 16,5-4 2-16,4-4-4 15,0-5 19-15,0-10-22 16,0-5 0-16,8-7 4 15,4-7 10-15,1-2-14 16,2 0 11-16,1-4-9 16,2-13 16-16,0-7-18 15,0 0 0-15,1-4-7 0,-3 0 7 16,-1 4-3-16,-1 0 1 16,-1 6 2-16,-1 2-1 15,-1 1 1-15,0 8 0 16,-6 0 10-16,-3 7-3 15,-2 0-14-15,0 0 5 16,-7 9-1-16,-6 7-2 16,6 4 5-16,5-4 0 15,2 0-9-15,0 2 18 16,4-2-9-16,14 3 0 16,0-4 2-16,0-1 41 15,-7-2-27-15,-5 0-15 16,-1-7 30-16,-5-2-26 0,0-1 0 15,0-2-4-15,0 0 6 16,0 0-14-16,-9 4-4 16,-20 2-24-1,-13 2 21-15,-7-1-125 0,-5-5-50 16,1 1-205-16</inkml:trace>
  <inkml:trace contextRef="#ctx0" brushRef="#br0" timeOffset="112927.84">8813 13589 39 0,'0'0'67'16,"0"0"-49"-16,0 0 8 16,0 0-10-16,0 0 5 15,0 0 23-15,0 0-1 16,-4 3 80-16,4-3 47 16,0 0-49-16,0 0 11 15,0 0-37-15,0 0-45 16,0 0 1-16,0 0-34 15,0-7-7-15,0 0-10 16,0-2-24-16,10-5 18 16,5 5-34-16,5 0 9 15,-3 3 26-15,2 4 9 16,-7 2-8-16,-4 0 4 0,-4 0 0 16,-4 2-9-16,0 13-5 15,0 3-8-15,0 5 22 16,-18 4 10-16,-2 2 14 15,2 1-5-15,0 1-18 16,5-5 10-16,1-2-11 16,8 1 0-16,2-2-5 15,2 5-17-15,0 6-112 16,0-3-216-16</inkml:trace>
  <inkml:trace contextRef="#ctx0" brushRef="#br0" timeOffset="113072.14">8921 14110 694 0,'0'0'345'0,"0"0"-204"16,0 0-26-16,0 0-67 15,0 0-22-15,0 0-26 16,-9 0-49-16,9 0-159 16,0 9-392-16</inkml:trace>
  <inkml:trace contextRef="#ctx0" brushRef="#br0" timeOffset="117150.63">4047 7899 79 0,'0'0'77'0,"0"0"11"15,0 0 33-15,0 0-43 16,0 0-30-16,0 0 0 15,0 0-23-15,0 0 12 16,0 0 19-16,0 0-40 16,0 0-2-16,0 0-14 15,0 0-30-15,0 0 24 16,0 0-7-16,0 0 13 16,-4 0 24-16,-2 0-20 15,-1 1-1-15,3 3-3 16,-2-1 10-16,4-3-8 15,0 0 16-15,0 0 12 0,2 0 28 16,0 0 3-16,0 0 2 16,0 0-7-16,0 0-27 15,-2 0 3-15,2-4-28 16,0-7 6-16,0 0-20 16,0-3 11-16,2 0-1 15,10 0 0-15,-1 2 21 16,4-1-22-16,-1 3 1 15,1 4 0-15,-1 3-11 16,-6 3 11-16,1 0-9 16,-2 0 7-16,-2 0-17 15,1 13 16-15,-4 3-3 16,-2 4-8-16,0 1 13 16,0-4-24-16,0 1 25 15,-4-2 10-15,-7-1 2 0,1-3-12 16,4-1 0-16,0 0 4 15,-1-2-7-15,0 2 13 16,0 1-10-16,1-2 0 16,-1 0 0-16,5-2 0 15,0-2 0-15,2 0 0 16,0-4-10-16,0 0 12 16,0 0-2-16,0-2 9 15,0 0-9-15,0 0 34 16,0 0-25-16,0 0-3 0,0 2-8 15,0 2 17 1,2 4-11-16,7 0-3 0,-3 5 2 16,1-4-4-16,-2 1 1 15,1 3 0-15,-3-8 2 16,-1 2 3-16,0-5-5 16,-2-2 0-16,0 0 8 15,0 0-8-15,0 0 0 16,0 0 0-16,0 0 14 15,0 0-14-15,0 0-2 16,0 0-37-16,0 0-66 16,0 0-56-16,0 0-200 15</inkml:trace>
  <inkml:trace contextRef="#ctx0" brushRef="#br0" timeOffset="118101.44">4032 7918 126 0,'0'0'112'0,"0"0"6"15,0 0 66-15,0 0-76 16,0 0-25-16,0 0-35 16,-16-32 37-16,16 23-18 15,0-5 2-15,0 0-46 16,12-2 27-16,1 2-28 0,3-1-17 15,-3 4-5-15,1 4 0 16,-1 5-5-16,-3 2 2 16,4 0-8-1,-1 0 9-15,1 20-4 0,-3 4-21 16,-7 4 26-16,-4-2-14 16,0 3-17-16,0-4 25 15,-2 1 5-15,-13-2 2 16,-3 1 1-16,2-5 13 15,-1 0-15-15,3-2 1 16,1-4 0-16,6-4 8 16,3-6-2-16,4-4-4 15,0 0 8-15,0 0 1 16,0 0 30-16,0 0-35 0,0 4-6 16,11-1 0-16,7 12 15 15,6 2-7-15,3 0-3 16,-5 1 0-16,-2-4-5 15,-9-2 0-15,-6-4 5 16,-3-2-11-16,-2-3 7 16,0-3-1-16,0 0 11 15,0 0-4-15,0 0 23 16,0 0-25-16,0 0 16 16,0 0-21-16,-7 0-37 15,1 0-106-15,-1 0-78 16,2 1-238-16</inkml:trace>
  <inkml:trace contextRef="#ctx0" brushRef="#br0" timeOffset="118528.56">4192 8388 20 0,'0'0'465'0,"0"0"-244"15,0 0-36-15,0 0-102 16,0 0-18-16,0 0-2 16,-4-37-34-16,4 37-26 15,0 0-3-15,0 0-31 0,0 10 14 16,0 10 16-16,0-3 1 15,0-3-7-15,0-6 2 16,0-4-13-16,2-4 17 16,5 0 2-16,-3 0 38 15,1 0 5-15,-2-8-29 16,-3-2 11-16,0 2-26 16,0 0 0-16,0 0 5 15,-10 0 6-15,1 2-2 16,1 2-9-16,5 4-11 0,3 0 10 15,0 0-57-15,0 0-38 16,0 10-78 0,13 8-14-16,6 0-224 0</inkml:trace>
  <inkml:trace contextRef="#ctx0" brushRef="#br0" timeOffset="-192372.15">1175 16718 60 0,'0'-14'113'15,"0"5"-55"-15,0-3 34 16,0 6-5-16,0-1 0 15,0 7-16-15,0-5-23 16,0 5-1-16,0 0 28 16,0 0-75-16,0 0-5 15,0 5-19-15,0 24-6 0,0 16 28 16,0 19 2-16,0 6 0 16,0 6 14-16,-3 4-7 15,-4-3-7-15,0-2 0 16,1-12-5-16,0-13-44 15,6-16-128-15,0-16-34 16</inkml:trace>
  <inkml:trace contextRef="#ctx0" brushRef="#br0" timeOffset="-192059.12">1076 16816 482 0,'0'0'131'0,"0"0"-46"15,0 0-7-15,0 0-31 16,0 0-40-16,0 0 15 16,63-209-22-16,-35 191 0 15,-5 12-6-15,-5 6 16 0,-7 0-25 16,-5 0 15-1,-4 24-39-15,1 10 30 0,-3 11 10 16,0 5-1-16,-7 4 22 16,-12-2-20-16,0-6-4 15,4-2-27 1,6-3-114-16,6-15-111 0,3-9-136 16</inkml:trace>
  <inkml:trace contextRef="#ctx0" brushRef="#br0" timeOffset="-190857.28">1343 17008 56 0,'0'0'97'0,"0"0"-91"0,0 0 60 16,0 0 33-16,0 0-60 15,0 0 24-15,3 0-8 16,-3 0 38-16,0 0 27 15,0 0-58-15,0 0-6 16,0 0-21-16,0 0-29 16,0 0-12-16,0 8-20 15,0 7 26-15,-3 6-20 16,-5 6 26-16,1-3-6 16,1 1 0-16,3-2 9 15,3 3 0-15,0-6-9 16,0-5 3-16,5 0-11 0,6-7 15 15,2-2-7 1,-4-6 15-16,0 0 3 0,-5 0 4 16,3 0 6-1,0-6 32-15,2-17 13 0,-3-6-72 16,-6-3 14-16,0 0-15 16,0-3-34-16,-10 3 29 15,-9 2-10-15,-1 7 15 16,5 11 10-16,-1 1-2 15,7 8-2-15,3 3-6 16,-1 0-23-16,1 0 5 16,-2 14 10-16,2 7 8 0,4 5-17 15,2 2 16 1,0 3-1-16,10 0-6 0,11-4 16 16,6-1-5-1,-1-8-3-15,1-4 0 0,-3-11-7 16,-4-3 20-16,-3 0-13 15,0 0 91-15,-1-17-64 16,3-13 6-16,0-7-33 16,-3-2-10-16,-1-2-3 15,-2 5 9-15,-4 4 4 16,0 10 1-16,-5 5 9 16,-4 8 8-16,0 9-7 15,0 0-5-15,0 0-12 16,0 0-50-16,0 18 56 15,-13 8-16-15,2 2 35 0,4 2-26 16,7-2 7-16,0-6-49 16,0 0 37-16,7-4-41 15,11-5 11-15,4-3 32 16,5-3-16-16,2 0 23 16,-5-3 3-16,-2 0 0 15,-8-4 9-15,-1 4 5 16,-4 0-14-16,-5 2 19 15,4 6-19-15,-6-2 0 16,0 8 0-16,5-4 8 16,-1 2 14-16,4-6-16 15,-2-6-6-15,1-4 0 0,2 0-4 16,0 0 4-16,2 0 33 16,6-14-25-16,-2-8 18 15,1-9-26-15,0-4-6 16,-7-2-23-16,-2-7-30 15,-3-2 41-15,-6-2-7 16,0-1 25-16,0 3 14 16,0 13-14-16,-8 5 30 15,-3 5-8-15,4 10-20 16,-2 5 62-16,7 4-62 16,2 4 7-16,0 0-16 15,0 0 7-15,0 0-7 16,0 0 4-16,0 0-52 0,0 16 21 15,0 12 29 1,0 2 5-16,0 5 5 0,0 11 7 16,0-5-2-1,0 8 33-15,6-1-39 0,4-7 33 16,3 0-32-16,-2-11 11 16,2-2-15-16,3-3 5 15,-3-11-6-15,6-2 0 16,-2-5 0-16,5-7-7 15,7 0 7-15,5 0-46 16,1-14-56-16,-19 0-218 16</inkml:trace>
  <inkml:trace contextRef="#ctx0" brushRef="#br0" timeOffset="-189575.77">1785 17133 244 0,'0'0'535'15,"0"0"-372"-15,0 0-71 16,0 0-38-16,0 0-9 16,0 0-45-16,102-53-37 15,-46 30 37-15,-2-3-6 16,-6-6-13-16,-7 6 2 16,-5-1-64-16,-12 1 56 15,-4 6 17-15,-8 3-32 16,-8 0 40-16,-2 3 2 15,-2-1 12-15,0 0 35 0,0 1-48 16,2-4 9-16,-2 4 5 16,0 0-5-16,0-3 22 15,0 8-4-15,0 1-23 16,0 3 61-16,0 3-56 16,-2 2 8-16,0 0-18 15,2 0 6-15,0 0-22 16,0 0 13-16,0 15-22 15,0 12 8-15,0 18 15 16,0 13 2-16,0 12-3 16,0 10 13-16,0 7-10 15,0-4 19-15,6-6-14 16,1-7 51-16,5-9-47 0,-2-6 22 16,7-9-8-16,-2-5-15 15,3-7 5-15,-1-12-13 16,4-8 3-16,-6-4-13 15,-4-2 16-15,0-8-6 16,-2 0 14-16,0 0-6 16,0-14 18-16,-2-16-6 15,-3-6-12-15,-4-5-16 16,0-7 0-16,-11 2-4 16,-14-1-8-16,-2 6-17 15,-2 5 36-15,6 4-1 16,-2 10 2-16,7 3 13 0,9 2-8 15,5 5-5-15,4-2 0 16,0-1-14-16,0-2 9 16,15-1 5-1,7-5-8-15,1 6-12 0,-4-4 20 16,2 8-6-16,-5 2-6 16,-3-1-39-16,-5 6 49 15,0-2-14-15,-4 8 16 16,-4 0-17-16,0 0 17 15,0 0-19-15,0 0-5 16,0 12-18-16,0 6 42 16,5 6 0-16,1 3 3 0,5-1 8 15,-2-4-2-15,2-3-8 16,-2 2-1 0,0-12 14-16,-2 0-7 0,2-9-7 15,-1 0 0-15,8 0 44 16,3 0-41-16,-2-22 37 15,5 0-26-15,-1-5 1 16,-2-1-12-16,-1 2-3 16,-3 4 0-16,-3 5 5 15,-5 6-3-15,-3-1-2 16,-2 8 0-16,-2 4 9 16,0 0-18-16,0 0 9 15,0 0-4-15,0 0-15 16,0 0-4-16,0 8 19 15,0 11-12-15,0 2 32 16,2 6-10-16,7-3-6 0,-2-3 0 16,2-3-4-16,0-6 5 15,2-1-1-15,2-3 0 16,-4-8 5-16,1 0-5 16,-4 0 0-16,3 0 2 15,5 0 34-15,3-8-27 16,1-6-9-16,-5 0 0 15,-1-3-4-15,-6 0 0 16,-6 3-4-16,0-1 6 16,0 7 2-16,0 4 0 15,0 0 2-15,-6 4 7 16,-4 0 2-16,-3 0-22 0,-1 0 11 16,-1 4 0-16,1 4-8 15,8-4 13-15,2-4-5 16,4 0 0-16,0 0 17 15,0 0-16-15,0 0-1 16,0 0-24-16,0 0 23 16,0 0-109-16,0 0-52 15,2 0-226-15,4 0-4 16</inkml:trace>
  <inkml:trace contextRef="#ctx0" brushRef="#br0" timeOffset="-187514.62">2635 17058 296 0,'0'0'225'0,"0"0"-125"15,0 0 17-15,0 0 31 16,0 0-95 0,0 0 5-16,0-36-53 0,0 36 8 15,0 0-13-15,0 0-41 16,0 18 41-16,-5 12 4 15,5 3 2-15,0-3 22 16,0-2-28-16,0 2 0 16,20-9-3-16,4-2 15 15,1-9-4-15,2-7-8 16,-4-3 4-16,0 0 29 16,0-13-21-16,-5-18-1 15,-7-4-11-15,-9-2 0 0,-2 5-9 16,0-2 17-1,-23 3-8-15,0 4 18 16,-4 10-12-16,2 6-6 0,7 8 4 16,-7 3 5-16,4 0-10 15,0 0 1-15,3 17 0 16,11 1-20-16,7 0 17 16,0-4-8-16,0-2 9 15,14-2-6-15,18-6 3 16,10-4 9-16,5 0-4 15,-1-8 0-15,-5-12-7 16,-6-10-2-16,-3-5-8 16,-11-2-59-16,-3-4 34 15,-9-2-27-15,-7-1 44 16,-2 3 25-16,0 0 51 16,0 10 48-16,-11 9-19 0,3 8-46 15,3 11 34-15,3 3-68 16,-1 0-20-16,1 0 13 15,-2 17-30-15,-1 9 37 16,3 6 0-16,0 4-9 16,0 1 9-16,2 7 0 15,0 0 1-15,0 0-14 16,0 2 20-16,8-2-7 16,9 0 8-16,-2-8 10 15,-1-9-23-15,1-6 5 16,1-6 0-16,1-7 8 0,-1-6 0 15,4-2-8-15,0 0 23 16,5-6-17-16,-1-20 27 16,1-1-33-1,-3-4 5-15,-6 0-11 0,-3 4 9 16,1 4-3-16,-6 5 0 16,-1 1 8-16,-1 8-8 15,-4 6 0-15,-2 0 0 16,0 3-13-16,0 0 9 15,0 0-12-15,0 3-24 16,0 16 18-16,0 9 22 16,-2 2 0-16,0-2 2 0,2 4-6 15,0 3 4 1,0-12 0-16,2 0 0 0,10-7 5 16,-1-6-6-1,-1-6 1-15,4-4 0 0,5 0 26 16,0-9-26-16,4-12 0 15,-1-4-10-15,-2-5-33 16,-2 4 6-16,-5-2-11 16,-4 3 48-16,0 2-8 15,0 5 14-15,-3 4-6 16,4 4 22-16,-2 3-18 16,-1-2 27-16,-3 9-12 15,-2 0-17-15,1 0-4 16,2 0 0-16,-1 0-7 15,0 4 7-15,1 10 4 0,-1 3-3 16,-2-8 1-16,2 3 0 16,0-1-2-16,-2-4 4 15,0 3-2-15,0-1 0 16,0-8 9-16,0-1-9 16,3 0 0-16,-3 0 1 15,2 0 39-15,0-1 6 16,2-8-22-16,-4-1-23 15,0 3 21-15,0 2-23 16,0 1 1-16,1-2 0 16,-1 2 1-16,-2 4 3 15,0-4-4-15,0 4 3 16,0 0 8-16,0-4 12 16,0 4-6-16,0-5-10 0,0 5 29 15,0 0-24-15,0-5-8 16,0 5-4-16,0 0 7 15,0 0-15-15,0 0-4 16,-5 0-7-16,-3 5 2 16,-6 12 19-16,1 12-2 15,3 0 0-15,8 3-9 16,2-1 3-16,0-3 6 16,10-2 0-16,13-8-13 15,4-8 26-15,5-6-13 16,1-4 8-16,-2 0 4 15,3-26 8-15,-8-6-20 16,-1-9 6-16,-7 6-12 0,-5 3 9 16,-1 6-3-16,-6 7 0 15,-3 6 16-15,-3 4-16 16,0 6 11-16,0 3-11 16,0 0 24-16,0 0-23 15,0 0-1-15,0 0 0 16,0 0-7-16,0 0 0 15,0 0 7-15,0 0 0 16,0 0-11-16,0 0 11 16,0 0 0-16,0 0-1 0,0 0-16 15,0 3 15-15,0 1-14 16,0-4 3-16,0 5-6 16,0-5 17-16,0 0 2 15,0 0 0-15,0 0 17 16,0 0-9-16,0 0-8 15,0 0 3-15,0 0 29 16,0 0-23-16,0 0-9 16,0 0 0-16,0 0 12 15,0 0-13-15,0 0 1 16,0 0 0-16,0 0 5 16,0 0 0-16,0 0-5 15,0 0 0-15,0 0 19 0,0 0-23 16,0-9 4-16,0-1 0 15,0 3 1-15,0-5 4 16,0 1-5-16,-3 2 0 16,-3 0 15-16,2 6-26 15,-4 3 11-15,0 0-26 16,-9 0 19-16,-4 7-10 16,-6 15-31-16,0 7-35 15,-2 4-82-15,2-5 12 16,0-2-57-16,8-7-141 15</inkml:trace>
  <inkml:trace contextRef="#ctx0" brushRef="#br0" timeOffset="-187306.14">3422 16776 947 0,'0'0'204'16,"0"0"-108"-16,0 0-96 15,0 0-1-15,0 0-37 16,0 0-331-16,0 0-250 16</inkml:trace>
  <inkml:trace contextRef="#ctx0" brushRef="#br0" timeOffset="-186256.21">4367 17022 327 0,'0'0'208'16,"0"0"-78"-16,0 0-49 16,0 0-3-16,0 0-16 15,0 0-62-15,12-6 0 16,51 6 45-16,20 0-15 0,4 0-2 15,-2-8-28-15,-14-1 2 16,-16 4 12-16,-17-7-10 16,-15 6-4-1,-13-6 0-15,-10-2 18 0,0 0-40 16,-4-2 20-16,-21 2 2 16,1 0 43-16,0 5-38 15,6 0 3-15,5 4 17 16,9 2-15-16,0 3-2 15,4 0-8-15,0 0-17 16,4 0 11-16,17 0-26 16,6 0 32-16,0 3 7 0,-5 11 7 15,-13-2-25-15,-7 8 11 16,-2 1 0-16,0 7 30 16,-15 2-9-16,-1-2-10 15,5 2-10-15,4-3-1 16,7-3-51-16,0-16-255 15</inkml:trace>
  <inkml:trace contextRef="#ctx0" brushRef="#br0" timeOffset="-184275.35">6362 16820 41 0,'0'0'192'15,"0"0"-119"-15,0 0 3 16,0 0-38-16,0 0-17 16,0 0 25-16,13-4-32 15,-11 4 41-15,0 0 42 16,-2 0-71-16,2 0 11 15,0 0-19-15,-2 0-15 16,3 0 36-16,-3 0-37 16,5-5 29-16,-1-4 52 0,1-9-44 15,-3-4-9-15,-2-9-25 16,0 4-2-16,0-4 23 16,0 3-19-16,-14 7 0 15,1 9 27-15,2 1-11 16,-3 11 4-16,-1 0-27 15,-1 0 0-15,-3 23-10 16,0 9 9-16,3 3 1 16,5 5-9-16,5 5 7 15,4-10 1-15,2 2 1 16,0-11 0-16,2-5-15 16,9-6 15-16,1-7 0 15,-4-8-1-15,5 0 11 0,1-8 26 16,3-19-26-16,4-8-9 15,-6 3 18-15,1-5-13 16,-5 7-6-16,-2 2 0 16,-2 6 15-16,-3 9-10 15,0 9 24-15,-1-1-20 16,-3 5 14-16,2 0-23 16,0 0-9-16,3 14 4 15,2 26-35-15,-3 15 39 16,-2 15 0-16,-2 15 1 15,0 0 5-15,0 0 2 16,0-13-7-16,0-6 0 16,0-13 15-16,0 0-2 15,0-11-6-15,0 2-2 16,0-7 18-16,-2-3-12 16,-2-10-11-16,-1-8 5 0,0-7 6 15,3-4-14-15,-5-5 6 16,-1 0 17-16,-11 0 67 15,-5-12-74-15,0-13 24 16,-1-14-18-16,5-10-6 16,11-9 1-16,7-4-14 15,2-6 2-15,9-6-11 16,22 6 9-16,4-5-1 16,2 11-13-16,3 10-65 15,-5 6-22-15,1 10-144 16,-7 5-406-16</inkml:trace>
  <inkml:trace contextRef="#ctx0" brushRef="#br0" timeOffset="-182585.5">6574 16946 348 0,'0'0'186'15,"0"0"-132"-15,0 0 58 16,0 0-92-16,0 0 30 16,0 0 17-16,29-72-26 0,-23 42 77 15,-1-3-63 1,1-6-10-16,3-5-3 0,-2 2-31 16,2-3 45-16,-1 5-35 15,-3 5-12 1,-3 12 49-16,-2 9-58 0,0 10 26 15,0 4-26-15,0 0-8 16,0 6 2-16,0 20-6 16,-7 10 12-16,1 0 8 15,2-2-6-15,4-2-2 16,0-9 0-16,0-5-20 16,0-1 1-16,0-8-28 15,4-4-18-15,0 0 40 0,0-5-47 16,3 0 49-1,9 0 12-15,2-19 1 0,4-3 7 16,-2 5 3-16,-5 7 0 16,-3 1-4-16,-5 9 4 15,-3 0-2-15,-2 14-6 16,0 17 16-16,-2 5 9 16,0 8-10-16,0-4 4 15,0 0 3-15,-4-4 2 16,4-8-16-16,0-5 0 15,0-11 10-15,0-3-10 16,0-9 0-16,14 0 1 16,7-9 17-16,8-17-18 15,3-6-23-15,-3 1-11 16,-3-5-29-16,-3 4 27 16,-5 1 1-16,-5 6 35 0,-2 2 16 15,-1 9 9-15,-6 9 18 16,-2 1 9-16,-2 4-45 15,0 0-7-15,0 5-18 16,0 22 18-16,0-1 20 16,-2 10-17-16,-5-4 12 15,2 2 3-15,5-5-8 16,0-4 7-16,0-6-17 16,2-10 0-16,10-4 1 15,1-5 12-15,3 0 0 16,7 0 2-16,-2-5-2 0,4-9-26 15,-2-8 10-15,-1-4-31 16,-7 1 26-16,-4-4-31 16,-6 0 18-16,-3-4 21 15,-2 5-14-15,0-3 14 16,0 9 0-16,-7 4 2 16,-6 8-11-16,0 6 1 15,-7 4 3-15,-1 0 1 16,-3 4 0-16,0 15-1 15,1 7 5-15,3-4 0 16,5 6-14-16,3-2 14 16,6 0 0-16,6 1-3 0,0 4 15 15,10-7-20 1,22-2 8-16,8-10 0 0,7-2 30 16,2-10-30-16,0 0-4 15,-4 0 0-15,-6-27-43 16,-4-4 45-16,-7-10-23 15,-8 2 25-15,-9-1-3 16,-4 3 16-16,0 5-2 16,-3 10 3-16,-2 6-9 15,0 6 15-15,-2 7-10 16,0 3-6-16,0 0 31 16,0 0-35-16,0 0-8 15,0 7-22-15,-6 15 30 16,-10 7 8-16,3 5-5 15,2-2 3-15,7-1 6 0,4 4-6 16,0-7-6-16,0-6 0 16,8-8 6-16,8-6-8 15,-2-8 2-15,-2 0 0 16,0 0 22-16,-1-8-22 16,2-10 0-16,-1-10-7 15,3-2-49-15,5-2-6 16,-2 0-58-16,2-3 66 15,-4 9 42-15,-5 7 24 16,-5 6 11-16,-4 8 74 16,-2 5-16-16,0 0-57 15,0 9-24-15,0 17 0 0,0 6 16 16,0 5-11 0,0-7 3-16,0 2 9 0,6-1-6 15,9-12 13-15,1-3-24 16,1-5 3-16,3-11 23 15,3 0-22-15,-1-5 10 16,-2-17-14-16,0-6-2 16,-5-12 2-16,2-4-40 15,-4-6-11-15,-1-7 41 16,-2 3 5-16,-6 8 5 16,1-2 13-16,-3 16-8 15,0 6 27-15,-2 11-11 16,0 12-13-16,0 3 24 0,0 0-32 15,0 0-17-15,0 22 6 16,0 14 11 0,-13 18-5-16,-3 4 5 0,1 8 0 15,-3 6 30-15,5 3-28 16,1-2 17-16,3 6 6 16,5 1-24-16,2 0 25 15,2-3-26-15,0-13 0 16,0-8 5-16,0-6 2 15,0-18-7-15,0-6 0 16,0-18-24-16,0-2-24 16,0-6-31-16,0-6 4 0,8-20-140 15</inkml:trace>
  <inkml:trace contextRef="#ctx0" brushRef="#br0" timeOffset="-182340.64">7764 16822 430 0,'0'0'337'16,"0"0"-174"-16,0 0-79 15,0 0-84-15,0 0 0 16,0 0-3-16,127-77 12 16,-109 77-16-16,-14 17 7 15,-4 0 0-15,0 8 15 16,-22 1-4-16,-7-4 27 15,2-5-22-15,2-3 2 0,6-5-36 16,5-9-67-16,7 0-113 16,7-30-325-16</inkml:trace>
  <inkml:trace contextRef="#ctx0" brushRef="#br0" timeOffset="-181211.29">8644 16633 7 0,'0'0'69'0,"0"0"67"16,0 0-35-16,0 0 115 0,0 0-56 16,0 0-17-16,49-76-41 15,-49 73-25-15,0 3 12 16,0 0-70-16,0 0-18 16,-2 12-2-16,-11 20 1 15,-1 7 0-15,3 7 0 16,2 7 14-16,7-3-14 15,2-2 0-15,0-13 0 16,13-4-19-16,18-16 24 16,12-12-5-16,1-3 7 15,4-12 0-15,-13-16-14 0,-8-13 2 16,-14-2-45-16,-11-11 10 16,-2-9-57-16,-8 1 34 15,-21 8 63-15,-5 10 41 16,1 18 58-16,4 20-18 15,8 6-35-15,3 0 0 16,7 18-46-16,5 14 0 16,-1 12-4-16,7 1 26 15,0 8-45-15,9-9 19 16,16-2 4-16,4-11-22 16,4-9 15-16,5-13 7 15,-1-9-10-15,4 0 17 16,-1-14-25-16,-4-18 14 0,-3-7-21 15,-2-10 22-15,-6-1-33 16,-5-8 36-16,-5 2-3 16,-5 10 16-16,-2 6 8 15,1 18 4-15,-5 7 6 16,-1 15 39-16,-3 0-70 16,0 0-1-16,0 37-11 15,0 21 10-15,-9 14-1 16,-6 13 3-16,-1 3 0 15,-2-2 1-15,5-1 16 16,4-1-16-16,7 1 24 0,2 0-21 16,0-5 26-1,8-8-25-15,5-10-1 16,3-12 10-16,-3-10-9 16,1-14-5-16,-3-12 0 0,-2-5-2 15,0-9 2-15,4 0 21 16,3-14 37-16,2-16-25 15,2-11-26-15,-5-5-7 16,3-6 0-16,-2-6-27 16,-5 0 15-16,-4 0-36 15,-7-1 17-15,-2 5 23 16,-25 10-31-16,-7 4 39 16,1 8 11-16,2 11 0 15,6 8 54-15,14 6-31 16,7 7-24-16,4 0 23 0,0 0-33 15,0 0-2 1,0 0 0-16,17 0-47 0,6 0 37 16,2 0-121-16,-6-7-424 15</inkml:trace>
  <inkml:trace contextRef="#ctx0" brushRef="#br0" timeOffset="-180005.27">9095 16941 5 0,'0'0'399'0,"0"0"-266"15,0 0-63-15,0 0 83 0,0 0-16 16,0 0-69-16,26-53-68 16,34 21 0-16,10 1 33 15,-1 4-33-15,-7 1-2 16,-17 3 0-16,-19 5-19 16,-14 8 21-16,-12 10 0 15,0 0-1-15,-5 0-30 16,-13 0-14-16,5 2-162 15,4 11-197-15</inkml:trace>
  <inkml:trace contextRef="#ctx0" brushRef="#br0" timeOffset="-178430.65">10430 16554 181 0,'0'0'215'0,"0"0"19"0,0 0-149 16,0 0-36-16,0 0-49 15,0 0-5-15,2-14-9 16,0 21 28-16,1 7 11 15,-1 4 2-15,0 4-15 16,4 1 23-16,1-2-30 16,-2-3-1-16,-1-4 5 15,-1-8-4-15,-1-2-5 16,-2-4 5-16,0 0 0 16,2 0 25-16,-2-4-9 15,0-20-17-15,0-11-8 16,0-2-7-16,0-1 10 15,-9 2 0-15,0 8 2 0,0 5 8 16,3 11-8-16,-1 7 22 16,0 5 19-16,0 0-42 15,-1 10-7-15,-4 22-3 16,-3 10 20-16,2 8-11 16,1 4 1-16,6 4 0 15,3-5 39-15,3-7-29 16,0-2 11-16,13-9-16 15,12-9 8-15,6-15-13 16,5-11 2-16,2 0 11 16,0-18-9-16,-5-14-4 15,-4-4-6-15,-8-5 1 16,-6 6 10-16,-4-4 2 16,-2 4-2-16,2 2 3 0,-5 1 38 15,2 6-43-15,-4 13 22 16,-2 1-3-16,1 7-20 15,-3 5 15-15,0 0-17 16,0 0-1-16,0 0-17 16,0 0 0-16,0 0 16 15,0 0-1-15,0 0 3 16,0 0-2-16,0 5 2 16,-3 16 0-16,-3 9 6 15,1 12 3-15,2 6-9 0,3-3 0 16,0-6 8-16,0-7-14 15,12-9 6-15,-1-15 0 16,0-6-8-16,1-2 20 16,-2 0 8-16,4-19-20 15,1-12 3-15,-1-5-15 16,4-1-18-16,-4 3 9 16,-2 3 6-16,-1-1 16 15,3-3-1-15,-3 7 2 16,3 7 4-16,-6 6 34 15,-1 3-40-15,-3 12 0 16,-4 0 4-16,0 0-4 16,2 7-15-16,-2 20 12 0,3 5 3 15,-3 4 9-15,0 5-9 16,0-2 0-16,2 2 5 16,-2-10 3-16,0 0-8 15,3-7 0-15,1-9 5 16,1-10-2-16,3-5-3 15,8 0 0-15,6-8 21 16,5-18 0-16,2-6-7 16,-2-8-14-16,-3-1 6 15,-3-7-3-15,-6 6-3 16,1 3 0-16,-5-2 3 16,-1 11 7-16,0 8-10 15,-4 8 18-15,-1 5-16 16,-5 6 31-16,0 3-33 15,0 0-1-15,0 0-13 0,-5 20-9 16,-11 12 23-16,-1 9 0 16,3 2 10-16,10-2-13 15,4-2 3-15,12-7 0 16,21 1-6-16,7-3 15 16,-3-12-9-16,-10-4 0 15,-11-6 3-15,-9-4-2 16,-7-4-1-16,0 6 0 15,-7-3 18-15,-17 6-15 16,-10-4 13-16,5 4-16 16,5-1 5-16,8-8-15 15,9 0 10-15,5 0-64 16,2 0-39-16,0-5-163 16,0-16-521-16</inkml:trace>
  <inkml:trace contextRef="#ctx0" brushRef="#br0" timeOffset="-178122.83">11435 16302 748 0,'0'0'166'0,"0"0"-89"15,0 0 20-15,0 0-53 16,0 0-28-16,0 0 16 0,-2-9-24 15,2 11-1-15,0 19 27 16,0 6-20 0,0 17 34-16,0 10-48 0,0 13 2 15,0-4 11-15,-2-1-2 16,-1-9-11-16,1-13 0 16,2-4 4-16,0-14-20 15,0-4 9-15,0-9-60 16,0-9-24-16,0 0-140 15,0 0-91-15,0-9-114 16</inkml:trace>
  <inkml:trace contextRef="#ctx0" brushRef="#br0" timeOffset="-176160.24">11371 16686 422 0,'0'0'505'0,"0"0"-361"15,0 0-73-15,0 0-12 16,0 0-59-16,0 0 0 15,42-9 27-15,-13 2-26 16,0-7 37-16,-2-5-38 16,0-3 3-16,-4 0 5 15,0 4 0-15,-5 4-8 16,-5 0 0-16,-6 10 5 16,-4 4-6-16,-3 0 1 15,0 0-3-15,0 0-12 16,0 18 4-16,4 7 11 15,0 8 0-15,1 4 9 0,-3-2-7 16,0 5-2-16,-2-9 0 16,2-3 5-16,0-7 3 15,3-7-8-15,0-9 0 16,1-5 6-16,5 0 6 16,0-14-12-16,3-18 0 15,-1-3-7-15,-1-5-5 16,-6 4 11-16,-4-4-3 15,-2 8 4-15,0 2-15 16,-2 6 21-16,-9 12-6 16,-7 6 12-16,2 6 0 15,1 0-12-15,-6 0 0 16,6 11 3-16,-3 6-12 16,1 5 9-16,3 4 0 0,5-4-12 15,5 2 10-15,4-2 2 16,0 0 0-16,0-3 5 15,17-10-10-15,6-4 5 16,6-5 0-16,0 0 3 16,4-10 3-16,-2-13-8 15,-4-13 2-15,-2 1-40 16,-6 4 27-16,-3-1-16 16,-7 11 29-16,-5 1-5 15,-2 13 26-15,-2 7-10 16,0 0-10-16,6 0 6 15,-4 14-14-15,2 16 3 0,1 0 4 16,-3 2 10-16,-2-6 0 16,0-1-10-16,0-4 1 15,0-7 12-15,2-5-8 16,0-5-5-16,2-1 0 16,-2-3 3-16,6 0 11 15,1 0-14-15,1-12 0 16,4-6 12-16,1-10-24 15,6-2-16-15,-3-2 26 16,-1 2-15-16,2 2 23 16,-9 14-6-16,-3 5 0 0,-3 9 5 15,-2 0-14-15,1 23-2 16,0 13 11-16,-3 0 9 16,0 5 2-16,0-2-9 15,0-11-2-15,0-2 9 16,0-12-4-16,0-5-5 15,0-5 0-15,0-4 6 16,0 0 5-16,4-9 4 16,7-14-15-16,5-7 4 15,-1-2-20-15,3-5 2 16,-1-1 7-16,2 6-10 16,-1 4 19-16,-1 6-2 15,1 5 0-15,-5 4 6 16,-1 7 6-16,-3 6-12 0,-5 0 0 15,0 10-2-15,-2 11 15 16,-2 16-5-16,0-5 7 16,0 3-12-16,0 0 21 15,0-8-24-15,0-4 0 16,0-9-3-16,0-6 16 16,0 1-13-16,3-9 0 15,8 0 3-15,4 0 8 16,8 0-11-16,2-4 0 15,6-18-3-15,0-1 5 16,-2-5-2-16,-2-2 0 16,-5 2 4-16,-6-2-10 15,-6 9 6-15,-5 7 0 16,-3-1-1-16,-2 3 11 16,0 2-10-16,0 2 0 0,0-2 4 15,0 2-13-15,0 0 9 16,0 1 0-16,-7 0-17 15,-1 1 18-15,-1 2-1 16,-3 4 0-16,4 0 5 16,-3 0-12-16,-1 0 7 15,1 10 0-15,3 8-12 16,0 8 7-16,4 2 5 16,2 11 0-16,2 0 4 15,0 7 8-15,0-6-12 16,2-3 0-16,12-7-3 0,5-12 9 15,4-8-6-15,2-10 2 16,-1 0 2-16,3-19 21 16,-1-12-25-1,1-6 0-15,0-3-1 0,0-4 11 16,-5 0-10-16,-2 0 0 16,-4 6 4-16,-6 8 0 15,2 4 7-15,-3 8-9 16,-3 4 35-16,1 1-30 15,-5 12 5-15,-2 1-12 16,0 0-6-16,0 10-2 16,0 12 4-16,0 4 4 0,-4-2-9 15,2-4-6 1,-1-1 11-16,3-7 1 0,0 3 2 16,0-3-15-16,0 7 16 15,0-6 0-15,0 6-6 16,5-2 8-16,4-3-2 15,4-2 0-15,5-2 2 16,2-5 0-16,7-5 6 16,4 0-8-16,0 0 18 15,2-23-4-15,-6 2-9 16,-4-8-5-16,-5 3 8 16,-3-2 18-16,-4 2-20 15,-1 0-6-15,-2 4 11 16,-1-2 5-16,-1 4-15 0,-3 6-1 15,-1 0 6-15,1 6-6 16,-3 2 0-16,0 6 0 16,0 0-7-16,0 0-25 15,0 6 25-15,-14 16 2 16,1 0 10-16,1 4-22 16,8-2 17-16,4 2 0 15,0-1-9-15,7-2 8 16,15 0 1-16,-2-6 0 15,-3-2 8-15,-7-8-9 16,-6-5 3-16,-4 3-2 0,0 2 7 16,-2 1 11-1,-16 6-12-15,-7 1-6 16,-1-8 14-16,-5 0-29 16,4-4 11-16,7-3-59 0,13 0-56 15,7-26-373-15</inkml:trace>
  <inkml:trace contextRef="#ctx0" brushRef="#br0" timeOffset="-173638.63">13847 16740 194 0,'0'0'335'0,"0"0"-244"15,0 0-51 1,0 0-22-16,0 0 22 0,0 0 1 15,0 0-37-15,129-290 56 16,-109 237 8-16,-1 2-44 16,-7 7 51-16,-3 8-31 15,-1 7 5-15,-8 10 28 16,0 5-35-16,0 14 14 16,0 0-56-16,-10 0 21 15,-9 22-36-15,-6 10 15 0,4 3 0 16,6 2-7-16,6 2 7 15,9-7-5-15,0-2-7 16,0-6-81 0,16-6 33-16,11-6-27 0,2-10-32 15,-2-2-70-15,-4 0-9 16,0-2 104-16,-7-6 81 16,-5-2 13-16,-5 2 201 15,-2 8 0-15,-4 0-71 16,0 0-102-16,0 3-7 15,0 26-18-15,0 7 49 16,0 3-39-16,0 0 29 16,0-7-18-16,0-10-2 0,0-11 12 15,3-4-34 1,8-7 16-16,5 0 6 0,4 0 11 16,9-4 11-16,0-13-41 15,0-6-3-15,-4-3 0 16,-2-2-35-16,0-4 19 15,-3-2 5-15,-1 2 7 16,-6 1-10-16,-3 8 14 16,-2 0 0-16,-4 6 3 15,-4 5 8-15,2 2-1 16,-2 1-10-16,0 4 10 16,0 0-16-16,0 2 6 15,-2 3-17-15,-14 0 16 16,1 0-16-16,-5 0 17 0,-1 0 12 15,2 0-7-15,0 13 12 16,4 9-17-16,4 11 0 16,4 5 0-16,7 8 16 15,0 6-16-15,4-1 0 16,19-8 4-16,8-11-6 16,3-10 7-16,1-13-5 15,3-9 8-15,0-5 3 16,-4-31-11-16,-3-12 0 15,-4-10-12-15,-6 0-2 16,0 0 14-16,-3 4 0 0,-5 6-2 16,3 2 12-1,-3 2-10-15,-2 3 0 16,0 5 6-16,-4 6 21 16,-3 12-27-16,0 7 17 0,-4 8 0 15,0 3-7-15,0 0-16 16,0 0 6-16,-6 23-2 15,-12 9-13-15,1-1 15 16,0 8 0-16,0 2-1 16,-1 8 17-16,1 1-11 15,1 8 7-15,7 0-7 16,5-2 33-16,4-5-34 0,0-12-3 16,6-13-1-1,11-16 12-15,6-6-12 0,4-4 0 16,4-12 7-16,2-20-14 15,3-12-38 1,-3-2-29-16,-1-2-90 0,-8 8-96 16,-4 8-95-16,-1 10 88 15,-11 4 267-15,-1 10 47 16,-5 3 156-16,-2 4-12 16,2 1-107-16,-2 0-83 15,0 0 10-15,0 14 70 16,0 4-19-16,0 0 10 15,0 4-40-15,0-4 0 16,0 0 23-16,0-6-30 16,2 2 17-16,3-4-15 0,-2-6-27 15,1-1 27 1,-2-3-27-16,3 0 0 0,1 0 14 16,0 0-7-16,2 0 3 15,-2-12-10-15,-3-1 4 16,-3-1-23-16,0-5 17 15,0 2 2-15,0-1-10 16,-3 0 1-16,-3 6 9 16,-4 2 0-16,0 6 4 15,-4 4-13-15,-4 0 9 16,-4 7 0-16,-3 26-3 16,4-1 6-16,0 12-3 15,7-3 0-15,10-2 4 16,4-6-7-16,0-12 3 0,0-9-10 15,0-10-3-15,4-2-27 16,6-10 40-16,3-15-4 16,1-4-41-16,-4 3 44 15,1 9-14-15,1 2 15 16,-1 3-8-16,1 7 11 16,0 5-3-16,-1 0 10 15,5 0 1-15,-1 17 48 16,4 5-33-16,-1-3 1 15,1 2-9-15,0-7-8 16,-2-3-2-16,-3-11-3 16,-1 0-2-16,1 0 25 15,-4-25-24-15,3-1-4 16,1-10 0-16,1 2 8 16,6-2-15-16,1 0 7 0,1-5-6 15,-2 6-9 1,0-6 15-16,-8 5 0 0,-4 5 6 15,-2 4 6-15,-7 10 5 16,2 8 10-16,-2 6-14 16,0 3 12-16,0 0-25 15,-2 3 0-15,-14 15-12 16,-1 8 11-16,-8-3 1 16,0 0 0-16,3 7 3 15,2-3 2-15,4 0 3 0,7 4-8 16,3 5 11-1,4-4 5-15,2 2-12 0,0 2-4 16,0-7 7-16,11-8 2 16,3-3-5-16,-4-10-4 15,1-4 1-15,5-4 18 16,4 0-19-16,6-12 0 16,10-15-6-16,3-12-1 15,-2-3-67-15,-3 2-50 16,-16 4-171-16,-16-3-374 15</inkml:trace>
  <inkml:trace contextRef="#ctx0" brushRef="#br0" timeOffset="-173477.73">15124 16307 191 0,'0'0'440'16,"0"0"-183"-16,0 0-119 0,0 0-43 16,0 0 0-16,0 0-37 15,31 5-4-15,12-5-29 16,1-1-14-16,4-12-22 15,-6 3 11-15,-5-2-85 16,-6-2-57-16,-4-4-278 16</inkml:trace>
  <inkml:trace contextRef="#ctx0" brushRef="#br0" timeOffset="-172104.51">15429 16540 361 0,'0'0'290'15,"0"0"-123"-15,0 0-32 16,0 0-36-16,0 0-81 16,0 0 28-16,21-23-29 15,-6 14-8-15,-1 0 12 0,1-5-15 16,-1-2 4-16,-1-3 0 15,-1 2-10 1,-4-1-16-16,-1-7 0 0,-3 10-39 16,-4-7 31-16,0 3 12 15,0 10 12-15,0-4-24 16,-6 12 30-16,-5 1-6 16,-3 0 0-16,1 0-5 15,-1 5 5-15,1 9 0 16,0 9 2-16,1 2 39 15,4 1-30-15,1 6 21 16,5 5 12-16,2 7-38 16,0-4 34-16,2 1-31 15,18-10-5-15,2-4 16 16,1-13-19-16,1-11 9 0,5-3-4 16,5-3 5-16,1-30 1 15,3-3-12-15,-7-4-7 16,-4-1-13-16,-9 6 8 15,-3 9 12-15,-4 3-3 16,1 10 15-16,-1 1-12 16,0 10 0-16,-2 2 7 15,4 0-17-15,-1 0 10 16,-4 6 0-16,1 8-2 16,-7 12 22-16,-2 0-19 15,0-4-1-15,0 2 6 16,2-8 8-16,0-2-14 0,2-10 0 15,-4 1-1-15,0-5 18 16,0 0-17-16,0 0 2 16,0 0 4-16,0-12-2 15,0-7-4-15,0-3-8 16,-4-2 2-16,0 2-16 16,2 0 19-16,-4 0 3 15,1 8 0-15,1 6 1 16,0-1 11-16,-6 9-11 15,-1 0-1-15,-5 0-7 16,-3 23 3-16,-2 3 4 16,1 10 0-16,5-5-7 15,4 8 8-15,6-7-1 0,5-4 0 16,0-2-8 0,7-8 8-16,10-10 0 0,8-4 0 15,2-4-8 1,6-16 10-16,5-19-2 0,1-16 0 15,0-7 10-15,1 0-10 16,-2 0 0-16,-7 10 0 16,-4-3 1-16,-9 7 7 15,-7 0-8-15,-5 9 11 16,-6 8 1-16,0 9 2 16,0 8-14-16,0 10 1 15,0 0 13-15,0 0-14 16,0 0-5-16,-6 10-7 0,-5 8 10 15,-3 9-4-15,1 4 6 16,-3 5 0-16,1 8 5 16,-1 0 2-16,5 5-7 15,3 1 5-15,8 4 9 16,0-7-4-16,0-6-10 16,4-15 0-16,9-12 15 15,5-14-4-15,7 0 5 16,6-12 2-16,2-16-9 15,1-13-18-15,-3 2-7 16,-4-1-58-16,-3 0-62 16,1 4-271-16</inkml:trace>
  <inkml:trace contextRef="#ctx0" brushRef="#br0" timeOffset="-171143.06">16903 16473 123 0,'0'0'296'15,"0"0"-155"-15,0 0-9 16,0 0-41-16,0 0 43 16,0 0-68-16,0 0-29 15,61-86 27-15,-53 55-38 0,1-5-25 16,5-3 17 0,-1-5-10-16,1 1-8 0,-1 3 0 15,-7 10 8-15,-1 8-7 16,-5 7-1-16,0 12 0 15,0 3 3-15,0 0-3 16,0 0-17-16,-11 18 9 16,-9 8 16-16,2 2-1 15,0 7-2-15,3 4 3 16,1 3 29-16,5 2-22 16,3 5-15-16,1 1 0 15,5 2 14-15,0-6-9 0,0-5-5 16,0-9 0-1,11-6 0-15,0-14 4 0,3-7-4 16,1-5 6-16,3 0-1 16,2-2 15-16,0-13-20 15,-2-14-17-15,-1 0 11 16,-5-5-22-16,-3 5 28 16,-3 5-4-16,2 2 12 15,0 0 0-15,-1 0-8 16,4 8 1-16,-4-3 23 15,-3 12-15-15,-2 5-9 16,-2 0 0-16,0 0-2 16,0 0-5-16,0 10-6 0,-13 12 13 15,0 8 21-15,0 2-18 16,3 8 21-16,6 1-4 16,4-6-16-16,0-3 15 15,4-12-19-15,16-6 0 16,5-14 13-16,-2 0 4 15,-2 0-14-15,-2-26-1 16,-4-2 11-16,-6-2-9 16,-4 0-4-16,-3 2 0 15,-2 2-3-15,0 2 8 16,0 4-5-16,0 6 0 16,0 0-5-16,0 5-2 15,-2 5-32-15,-15 3-75 16,0 1-80-16,-1 0-216 15</inkml:trace>
  <inkml:trace contextRef="#ctx0" brushRef="#br0" timeOffset="-170939.18">16976 16325 621 0,'0'0'345'0,"0"0"-183"15,0 0-63-15,0 0 6 16,0 0-75-16,0 0 1 15,117-73-16-15,-84 65-2 16,0-4-6-16,-4 3-7 16,-4-3-18-16,-5 1 9 15,-5 5-106-15,-5 3-110 0,-6 3-344 16</inkml:trace>
  <inkml:trace contextRef="#ctx0" brushRef="#br0" timeOffset="-169943.75">17917 16423 193 0,'0'0'369'15,"0"0"-259"-15,0 0-45 16,0 0-47-16,0 0-8 15,0 0 2-15,10 27-4 16,-8-4 37-16,-2-1-40 16,0 3 36-16,0-2-14 15,0-5-21-15,0-8 36 16,0-2-42-16,0-8 0 16,0 0 30-16,0 0-22 0,0 0 78 15,0-13-58 1,0-6-16-16,0-3-14 0,0 0 2 15,0 0 0-15,-2-4-15 16,-3 0 21-16,-2 6-6 16,3-2 6-16,-5 10-4 15,3 2 40-15,-4 6-24 16,1 4-5-16,-5 0-13 16,-1 4-2-16,-5 18 1 15,-2 6 1-15,0 12 0 16,-3 0-6-16,5 5 6 15,5-2 0-15,3-2-9 16,10-9 12-16,2-11-3 16,0-3 0-16,0-8 1 15,5-6-5-15,10-4 8 0,3 0 9 16,4-22 27 0,0-2-33-16,1-12-7 0,2 2 0 15,-2-5-35-15,0-2 21 16,0 9-13-16,-1 0 14 15,-2 6-3-15,-2 7 22 16,-7 2-6-16,-4 13 20 16,-7-1 14-16,0 5 11 15,0 0-45-15,0 10 0 16,0 17-16-16,0 5 24 16,-5 6-8-16,5 2 10 15,0 1-6-15,0-9 22 0,9-6-8 16,13-9-14-16,0-7 34 15,7-10-36-15,1 0 20 16,1 0-15-16,2-27 0 16,-2-4-3-16,-4-5-4 15,-4-4-67-15,-4 0-65 16,1-1-279-16</inkml:trace>
  <inkml:trace contextRef="#ctx0" brushRef="#br0" timeOffset="-169358.07">18899 16485 714 0,'0'0'183'0,"0"0"-145"16,0 0-31-16,0 0 6 0,0 0-13 16,0 0 0-16,137-110-4 15,-126 83-2-15,-1-1 2 16,-6-2 4-16,0 2 0 16,-1 1 6-16,-3 0-1 15,2 10-5-15,0-2 53 16,-2 12-10-16,2-2 37 15,-2 7-26-15,0 2-33 16,0 0-4-16,0 0-17 0,0 18-3 16,0 14-11-1,-4 8 28-15,-7 11-8 0,-3 10 12 16,1 12-17-16,-5 15 41 16,3 0-40-16,-4 6-1 15,0-3-2-15,-1-7 7 16,-3-4-15-16,1-8-15 15,0-14-63-15,6-18-14 16,7-17-110-16,7-19-125 16</inkml:trace>
  <inkml:trace contextRef="#ctx0" brushRef="#br0" timeOffset="-169060.25">18985 16469 800 0,'0'0'211'16,"0"0"-138"-16,0 0 6 15,0 0-35-15,0 0-37 16,0 0 0-16,126-144-7 16,-105 144 0-16,-5 0-9 15,-3 0 5-15,-6 21-1 16,-7 8 5-16,0 7 0 15,0 2 43-15,-13 2-36 16,-10 2 7-16,-2-2 5 16,-1-6-11-16,-3-6-16 0,5-5-11 15,1-16-151-15,8-7-134 16,5 0-448-16</inkml:trace>
  <inkml:trace contextRef="#ctx0" brushRef="#br0" timeOffset="-166131.95">19242 16540 169 0,'0'0'620'16,"0"0"-517"-16,0 0-42 16,0 0-5-16,0 0-46 15,0 0-4-15,58-78-6 16,-47 47 6-16,-3 1 7 0,0-2-9 15,-2 2 8 1,1 2 18-16,-3 1-18 0,-2 9 34 16,0 2-9-16,-2 10-3 15,0 2 31-15,0 1-43 16,0 3-1-16,0 0-21 16,0 3-11-16,-11 19 11 15,-2 4 0-15,2-3 5 16,4 5-6-16,7-11 1 15,0 2 0-15,0-6-6 16,0-4-17-16,7-2 18 0,4-2 0 16,0 1-14-1,-2-6 6-15,-3 0-8 16,2 4 14-16,0-4-2 0,-1 0 0 16,3 0 9-16,0 0 0 15,1 4 1-15,1 4-10 16,-6 2 9-16,3 4 0 15,-5 0 22-15,-4 6-19 16,0 4 20-16,0 3 1 16,0-6-19-16,0 1 26 15,0-7-29-15,0-8-2 16,0 0 0-16,2-7 15 16,15 0-15-16,0-5 0 15,3-19-19-15,3-5 12 0,-1 0-54 16,-2-1 31-16,-2 2 25 15,-5 2 0-15,1 4 5 16,-8 7 19-16,1 8 2 16,-5 2 38-16,0 5-39 15,-2 0-13-15,0 0-7 16,0 0-1-16,0 9 1 16,0 13 22-16,0 2-20 15,0 2 35-15,0 4-34 16,0-6-3-16,0 3 4 15,0-6 8-15,14-3-12 16,-1-6 0-16,5-2 5 16,-1-10-6-16,4 0 1 0,-1 0-14 15,0-22 7-15,0-5-44 16,-2-8 32-16,-5 3-28 16,-2 0 10-16,-6 6 23 15,-3-4 12-15,-2 6 2 16,0 2 0-16,-2 0 12 15,-16 8-5-15,-7 1 6 16,1 9-12-16,-3 4 35 16,1 0-35-16,1 4 4 15,0 12 2-15,9 0 5 16,8 1-12-16,6 1 0 16,2-4 0-16,0 4 13 0,6-6-9 15,17 2 0 1,3-6 0-16,6-2 13 0,5-6-14 15,3 0-3 1,-1-5 4-16,-4-12-13 0,-1-1 1 16,-8 0 2-16,-1 4-3 15,0 0 0-15,-6 6 9 16,-1 3 0-16,-2 5 2 16,-5 0-14-16,-2 0 12 15,0 0 0-15,2 14-2 16,-2 8 19-16,0 5-13 15,-5-5-2-15,-2-1 4 16,-2-6 6-16,0-3-8 16,0-6-4-16,0-2 0 15,0-4 8-15,0 0-8 16,0 0 0-16,0 0 5 0,0 0 2 16,-6-12-7-16,-3-8 0 15,5 0-7-15,-6 0-1 16,4 2 7-16,-3-1 1 15,3 7 0-15,-2 3 9 16,2 5-4-16,-1 0-5 16,-2 4 0-16,-4 0 3 15,0 0-6-15,-1 14 3 16,1 1 0-16,4 6-8 16,0 4 8-16,6-2 0 15,3-1-4-15,0 0 9 0,0-12-5 16,0-3 0-16,14-2 0 15,4-5 1-15,4 0 4 16,3-17-5 0,4-14 0-16,0-5-24 0,0-4 18 15,0-5-5-15,-2 0 8 16,-8-4-15-16,-1 5 23 16,-7-2-5-16,-1 2 27 15,-4 8-26-15,-1 14 26 16,-3 6-15-16,0 10-12 15,-2 6 30-15,0 0-30 16,0 0 0-16,0 0-4 16,0 0-10-16,0 18 14 0,0 3 0 15,0 8 4 1,-7 0 2-16,-1 8-3 0,-2 4-3 16,2-2 0-16,-3 10 10 15,1-4-12-15,-1 0 2 16,7-1 0-16,2-8-2 15,2-4 4-15,0-10-2 16,0-10 0-16,13-2 8 16,5-10-8-16,7 0 0 15,-1-14 2-15,2-12-17 16,-3-2 2-16,-3-2-8 16,2 0 17-16,0-2-35 15,1 0 37-15,2-1 2 16,-8 12 0-16,-1-2 6 15,-5 11 5-15,-7 2-8 0,-2 6 17 16,-2 4-9-16,0 0-11 16,0 0 0-16,0 0-5 15,0 8-17-15,-10 10 23 16,3 1-1-16,1 3 0 16,-2 0 4-16,8-3-6 15,0 1 2-15,0-1 0 16,0-9-3-16,0 0 4 15,0-3-1-15,12-7 0 16,3 0 2-16,10 0-6 16,4-13 4-16,2-9 0 15,0-10-20-15,0-3 20 0,-2 3 0 16,-2 6-4 0,-6 2 14-16,-6 9-10 0,-7 8 0 15,-6 3 0-15,1 4 18 16,-3 0-18-16,0 0 0 15,0 9-1-15,0 14 4 16,0 3 2-16,0 6-5 16,0 0 3-16,0-2 4 15,0-4 0-15,5-11-7 16,6-5 0-16,2-8 15 16,1-2-14-16,3 0-1 15,1-4 4-15,0-19-1 0,2 2-3 16,0-6-6-16,1 0-4 15,0 0-18-15,4 1 19 16,-1 0 8 0,-1 8 1-16,-6 4-4 0,-5 7 11 15,-5 4-7-15,-5 3 13 16,-2 0-4-16,0 0-10 16,0 15 1-16,0 2 0 15,0 5 13-15,0-3-10 16,-2-5-3-16,2-2 0 15,0-8 13-15,0-3-20 16,0-1 7-16,0 0 0 16,0 0 6-16,0-1-5 0,0-12-1 15,4-1 0 1,-2-4-12-16,-2 1 2 0,0-2 10 16,0 7 0-16,0 5-7 15,0 4 8-15,0-1-1 16,0 4 0-16,-6 0 1 15,-6 0-9-15,-1 7 8 16,0 12 0-16,-3 1-7 16,1 6 13-16,3 5-6 15,1 1 0-15,7 4 14 16,4-7-17-16,0 0 3 16,0-7 0-16,17-10 1 0,8-12 2 15,8 0-3 1,3-8 0-16,4-18 15 0,-2-3-26 15,-2 0 11 1,-5-3 0-16,-2-4 0 0,-2-1 3 16,-3 4-3-16,-1-4 1 15,-6 5 14-15,-3 0 2 16,-5 8-17-16,-3 4 1 16,-4 8 11-16,1 7-5 15,-3 5-7-15,0 0 0 16,0 0 13-16,0 0-29 15,0 0 16-15,-9 0 0 16,-7 9-10-16,1 5 15 0,1 1-5 16,1 5 0-1,4-3 6-15,0 5-4 16,2 0-2-16,1 7 0 0,1-3 23 16,3 6-12-16,2-2-7 15,0-2 2-15,4-6 6 16,14-5-3-16,2-3-9 15,-2-5 0-15,0-6 6 16,-4-3 4-16,-1 0-10 16,3 0 0-16,1-7 2 15,1-7-14-15,-1 0-10 16,-3-2-34-16,-12-3 31 16,-2 1-79-16,0 0-75 15,-13 1-59-15,-11 2-72 0,-7 3 108 16,-3 7 175-16,3 0 27 15,9 5 64-15,5 0 92 16,13 0 38-16,4 0-11 16,0-4-58-16,0 1 39 15,9-4-53-15,13-5-75 16,7-2 11-16,3 1-42 16,1 4 0-16,0-1-5 15,-4 3-11-15,0-4 9 16,-4 7-79-16,-5-4-141 15,-5-1-291-15</inkml:trace>
  <inkml:trace contextRef="#ctx0" brushRef="#br0" timeOffset="-165659.85">21830 15909 568 0,'0'0'247'15,"0"0"-93"-15,0 0-39 16,0 0-22-16,0 0-87 15,0 0-3-15,0 0-3 16,105 143 3-16,-79-67 15 16,-10 4-8-16,-14 5 8 15,-2 5 49-15,-20 4-67 0,-27-5 17 16,-15-4-17 0,-12-10-1-16,-6-15-4 15,-3-16-210-15,-2-18-543 0</inkml:trace>
  <inkml:trace contextRef="#ctx0" brushRef="#br0" timeOffset="-164461.39">5976 16554 289 0,'0'0'173'0,"0"0"-59"16,0 0 2-16,0 0-51 15,0 0 73-15,0 0-49 16,35-81 19-16,-35 77-10 16,0 2-38-16,0 2 21 15,0 0-81-15,0 0 7 16,-12 0-14-16,-9 14 13 0,-12 18-6 16,-5 21 0-16,-3 18 3 15,2 20-7-15,12 15 4 16,14 10 0-16,13 0-3 15,17-5 3-15,35-18-9 16,19-27 2-16,32-28-75 16,28-21-15-16,23-17-102 15,8-29-327-15</inkml:trace>
  <inkml:trace contextRef="#ctx0" brushRef="#br0" timeOffset="-114826.73">11272 6624 42 0,'0'0'37'0,"4"-3"1"16,4 1 14-16,-2 0-37 15,-1-2 24-15,-1 0 46 16,0-1 9-16,0-4 32 16,2-1-51-16,-2-2 25 0,0 2-54 15,-4 2-10 1,0 2 43-16,0 2-25 0,0 0-6 16,0 4 2-16,0-2-50 15,0 2 0-15,0 0 11 16,-4 0 9-16,-10 0-13 15,-1 12-7-15,-5 8 0 16,0 8-11-16,0 4 12 16,-3 8-1-16,6 4 0 15,-3 2 4-15,4 0-15 16,5-1 11-16,6-5 0 16,5-5-10-16,0-9 10 15,0-5-1-15,0-5-2 16,5-7 3-16,6-6 9 15,3-3-9-15,3 0 0 0,3-18 49 16,1-13-35-16,-4-4-14 16,1-8 0-16,-3-4 8 15,-3-6-14-15,-6 6 6 16,-3-2 0-16,-3 6-4 16,0 11 21-16,0 6-17 15,0 9 0-15,0 11 9 16,0 4-29-16,-7 2 4 15,-5 2-2-15,2 18 11 16,-8 14-12-16,2 0 19 16,8 0 0-16,5-2-19 15,3-6 6-15,0 3-23 16,29-4 36-16,11 1-8 16,7 1 30-16,0-6-22 0,-7 2 19 15,-16-5-14-15,-10-2 36 16,-12 2-40-16,-2 0-1 15,0 2 49-15,-16 3-44 16,-6-2 10-16,-2-1-13 16,4-6-2-16,4-6-14 15,5-8-196-15,6 0-232 16</inkml:trace>
  <inkml:trace contextRef="#ctx0" brushRef="#br0" timeOffset="-113757.3">11618 6892 776 0,'0'0'179'16,"0"0"-120"-16,0 0-59 15,0 0 12-15,0 0-27 16,0 0-98-16,0 0-145 15,40 10-304-15</inkml:trace>
  <inkml:trace contextRef="#ctx0" brushRef="#br0" timeOffset="-109138.83">12065 6665 16 0,'0'0'56'0,"0"0"-2"15,0 0 0-15,0 0-39 16,0 0 8-16,0 0 7 16,0 0-30-16,10-29-4 15,-10 29-15-15,2 14 19 16,-2 1 73-16,0-5-46 16,0-1-2-16,0-6 15 15,2-1-24-15,-2-2 17 16,0 0 0-16,3 0 68 15,-3 0 42-15,2-14-82 16,-2-12-49-16,0-4-12 16,2 0 2-16,-2 6-2 0,0 2 0 15,0 8 0-15,0 5-3 16,0 2 23-16,0 7-19 16,0 0 28-16,0 0-24 15,0 0-1-15,0 0-4 16,0 0-32-16,0 18 26 15,0 12 0-15,0 6 6 16,0 6 5-16,-4 1 3 16,-1-1-4-16,3 0-4 15,2-3 0-15,0-7-1 16,0-8 14-16,0-10-20 16,0-9 7-16,11-5-70 15,5-6 70-15,1-22 0 16,4-8-2-16,-1-4-33 15,-5-5-57-15,-4 5 55 0,-2 5 37 16,-2 12 5-16,-7 11 49 16,2 6-28-16,-2 6 4 15,0 0-30-15,0 0-23 16,0 15 23-16,0 8 0 16,0 3 4-16,0 4 14 15,0-4-14-15,0 1-4 16,0-5 31-16,0-2-25 15,7-4 6-15,-1-6 0 16,4 0-11-16,-2-7 15 16,5-3-16-16,1 0 0 15,1 0 36-15,3-23-27 0,1-7 3 16,-6-5-12 0,-5-6-15-16,-6-4 7 0,-2 3 8 15,0 2 0-15,-4 12-7 16,-9 7 16-16,-1 14 59 15,1 7-23-15,0 0-42 16,-3 6-6-16,0 18 0 16,5 6 3-16,7 4-10 15,4 0-1-15,0-2 1 16,0-2 8-16,23-5 2 16,4-8-11-16,4-7 25 15,2-7-14-15,5-3 25 16,-3 0-19-16,-1-23 13 0,-3-7 1 15,-4-8-19 1,-7-5-2-16,-9-6-43 0,-5 1 24 16,-6-1 14-16,0 8 5 15,0 3 1-15,-6 8 31 16,-1 5-5-16,3 11 51 16,2 5-26-16,2 6-1 15,0 1 8-15,0 2-48 16,0 0 20-16,0 0-30 15,0 0 6-15,0 0-29 16,0 0 23-16,0 0 0 16,0 13-15-16,0 9 23 0,0 7-11 15,0 9 3 1,0 11 0-16,0 9 10 0,0 9-1 16,0 2-9-16,-2 0 6 15,-6-8 10-15,4-10-13 16,4-15-3-16,0-10 5 15,0-12-4-15,0-6-1 16,0-8-4-16,0 0 2 16,4 0 4-16,10-20 6 15,3-10-8-15,6-6-17 16,-5-1 5-16,2 1 2 16,-2 4-9-16,-4 5 13 15,-1 4 1-15,-5 5 5 16,-1 6 0-16,-4 7 2 15,-1 5 11-15,-2 0-13 0,0 0-9 16,0 8-7-16,4 13-17 16,1 3 33-16,1 3 1 15,1 1 7-15,0-2 9 16,0-5-14-16,-3-4-3 16,0-5 0-16,1-4 4 15,-1-4-4-15,1-2 0 16,4-2 6-16,4 0-4 15,5-13-2-15,5-12-33 16,-2-6 11-16,-3-3-19 16,0 2 36-16,-2-2-3 15,-6 6 8-15,0 8 8 16,-6 6-2-16,-1 9-5 16,-3 5 8-16,0 0-9 0,0 0-12 15,0 12-14-15,0 14 26 16,0 6 36-16,2 2-30 15,2-1-3-15,0-1 8 16,1-3 7-16,0-5-15 16,-1-10-3-16,1-2 9 15,-1-9-6-15,2-3-3 16,8 0 0-16,1-14-3 16,6-19 3-16,1-11-32 15,-2 0-6-15,-2 3 34 16,-5 7-14-16,-3 14 23 0,-4 6-5 15,-2 10 13 1,-2 4-10-16,5 0-6 0,2 0-2 16,2 16 5-16,2 6 23 15,-3 2-18-15,-2 4 11 16,-3-3 10-16,-3-3-15 16,-2-7-2-16,0-5-9 15,0-3 7-15,0-5 4 16,0-2-3-16,0 0-8 15,0 0 19-15,0-5-19 16,0-13-39-16,0-1-17 16,-2-4-20-16,-5 3 68 0,-1 1-37 15,-2 0 24-15,-1 3 17 16,5 4-13-16,-2 6 17 16,2 4 0-16,2 2 3 15,-3 0-11-15,-1 0 8 16,0 4 0-16,2 12 2 15,1 0 11-15,3 3-13 16,0 4 0-16,2 3 0 16,0 5 11-16,0-3-1 15,4-2-7-15,9-5-3 16,3-5 19-16,2-6-19 16,0-7 5-16,2-3-1 15,5 0 60-15,1-24-40 16,-2-8-5-16,3-11-15 15,-2-7 11-15,-5-4-15 0,-4-6 0 16,-6 0 5-16,0 4-24 16,-4 6 17-16,-6 8 2 15,0 9-14-15,0 12 22 16,0 9-8-16,0 5 4 16,0 6-1-16,0-2 10 15,0 3-13-15,0 0-10 16,0 0 9-16,0 6-5 15,0 12 5-15,0 5 1 16,-2 7 0-16,2 8 9 0,0 3 0 16,0 7-9-1,0 5 0-15,0 3 15 0,0-2-15 16,0-4 6-16,0-8 0 16,0-7 18-16,0-12-18 15,0-5-6-15,0-9 0 16,0-5 11-16,2-4-11 15,1 0 7-15,-1 0-5 16,10-24 33-16,3-13-35 16,7-5-8-16,-2-2 7 15,0 4-26-15,-2 8 21 16,-5 9 6-16,1 8 0 16,-1 7-24-16,-2 6 21 15,1 2 2-15,-2 2-8 16,-3 26-8-16,-1 4 17 0,0 6 25 15,0 3-23 1,1-5 48-16,-1-4-42 0,6-10-1 16,-1-8-2-16,-1-9 16 15,4-5-15-15,4 0 13 16,4-14-7-16,5-16 28 16,-5-9-40-16,-2-8-9 15,-8-7-19-15,-12-2-120 16,0-4-91-16,-14-1-528 15</inkml:trace>
  <inkml:trace contextRef="#ctx0" brushRef="#br0" timeOffset="-108982.9">12982 6349 879 0,'0'0'238'16,"0"0"-164"-16,0 0-67 15,0 0-14-15,0 0-179 16,0 0-389-16</inkml:trace>
  <inkml:trace contextRef="#ctx0" brushRef="#br0" timeOffset="-108307.8">14237 6545 163 0,'0'0'181'0,"0"0"42"15,0 0-61-15,0 0-29 16,0 0 36 0,0 0-65-16,0-100-18 0,0 97 17 15,0 3-97-15,0 0 22 16,0 0-28-16,0 0 10 16,2 7-35-16,-2 25 22 15,0 19 3-15,0 21-7 16,0 11 20-16,0 8-13 15,0 1 0-15,0 0 6 16,0-2-5-16,0-8-1 16,0-7 0-16,0-11-17 0,2-9-57 15,3-12-41-15,2-15-66 16,2-20-162-16,4-8-280 16</inkml:trace>
  <inkml:trace contextRef="#ctx0" brushRef="#br0" timeOffset="-107377.71">14188 6673 580 0,'0'0'298'16,"0"0"-95"-16,0 0-99 15,0 0-28-15,0 0-69 16,0 0 15-16,16-116-15 15,4 112 0-15,4 4-6 0,3 0-1 16,4 18 0-16,-2 15-13 16,-4 10 21-16,-5 4-9 15,-9-1 1-15,-7-4 0 16,-4-9-7-16,0-4 7 16,0-10 0-16,-11-7 0 15,1-4 25-15,2-8-11 16,2 0 13-16,-1 0-15 15,1-13 33-15,-2-13-45 16,6-8 0-16,2-6 2 16,0-5 8-16,2 5-10 15,12 4 0-15,3 8 3 0,4 8-11 16,6 8 8 0,6 6-2-16,7 6-17 0,3 0-3 15,3 6 21 1,-3 24-19-16,-7 8 7 0,-7 8 0 15,-9 3-5-15,-11-8 18 16,-5-5-22-16,-4-9 23 16,0-11-1-16,0-6 0 15,0-6 4-15,0-4 13 16,0 0-6-16,0 0 5 16,0-12 23-16,-2-13-22 15,-7-2-17-15,4-2 0 16,0 2 6-16,5 1-7 0,0 6 1 15,0 2 0-15,0 5 0 16,0 3 4-16,0 4-4 16,5 3 0-1,-2 0 2-15,-1 3-6 0,0 0 4 16,3 0-12-16,-3 0-2 16,2 10 5-16,0 4 9 15,-1-2 0-15,-1 0 5 16,0-3-12-16,-2-4 7 15,0-3 0-15,0-2-10 16,0 0 16-16,0 0-6 16,0 0 0-16,0 0 9 0,0 0-6 15,0 0-3-15,0 0-2 16,0 0-10-16,0 0 13 16,0 0-1-16,0 0 0 15,0-6 10-15,0-11 7 16,0-7-17-16,0-7 0 15,9-1-10-15,11 0 12 16,5 4-2-16,-1 6 0 16,-1 6-8-16,-2 10-13 15,-2 6-1-15,-6 0-8 16,-4 3 28-16,0 11-39 16,-7 1 41-16,0 1-10 15,-2-3-20-15,0 1 22 16,0-2-82-16,0-1-26 15,0-5-94-15,0-3-169 0</inkml:trace>
  <inkml:trace contextRef="#ctx0" brushRef="#br0" timeOffset="-105286.09">15028 6571 253 0,'0'0'258'0,"0"0"-65"16,0 0-90-16,0 0 19 15,0 0-84-15,0 0 12 16,0-14-25-16,0 14-17 16,0 0 60-16,0 0-60 15,0 0-6-15,0 6-2 0,0 18-10 16,0 8 10 0,3 6 0-16,1 0 2 0,8 2 0 15,-2-5-2 1,7-5 0-16,-2-10-12 0,3-11 17 15,-1-6-5-15,3-3 0 16,1-15 10-16,-2-18-27 16,-5-13 15-16,-5-5 2 15,-9 0-12-15,0 4 2 16,-16 9 10-16,-8 10 15 16,-3 10-11-16,2 12 59 15,3 6-50-15,5 0-9 16,1 4 2-16,3 20 6 0,3 2-12 15,6 4 0-15,4 0 4 16,0-2-20-16,0-2 15 16,31-8 1-16,16-6 6 15,9-6-1-15,11-6 9 16,-1 0-14-16,-8-18-22 16,-8-5 13-16,-10-3-58 15,-11 3 64-15,-10 0-8 16,-7 4 22-16,-4 7-8 15,-5 2 58-15,-1 7-17 16,-2 2 3-16,4 1-47 16,1 0-12-16,2 0 8 0,2 16-5 15,-3 1 9-15,1 4 0 16,-2-7 5-16,-3 0-9 16,-2-5 13-16,0-2-9 15,0-5 0-15,0 0 1 16,0-2-1-16,0 0 5 15,0 0-2-15,0 0 50 16,0-11-52-16,0-12 2 16,-7-5-3-16,-6-4-14 15,0 2 12-15,-1 4 2 16,1 5 0-16,-1 6 1 16,3 3 10-16,2 5-11 15,0 6 6-15,-2 1 1 16,2 0-9-16,-5 12 2 15,4 14 0-15,1 3-12 0,4 8 12 16,3 1 0-16,2 0 0 16,0-6-8-16,0-3 4 15,13-12 4-15,3-7 0 16,6-10 5-16,7 0 7 16,0-20-12-16,9-19 0 15,-1-7-6-15,2-9 5 16,-8-1-11-16,-8-2 12 15,-10 5-17-15,-9 4 18 16,-4 4-1-16,0 13 9 16,0 10 7-16,0 10-5 15,0 7-10-15,0 5 9 16,0 0-20-16,0 0-12 0,0 23 22 16,-2 3 0-16,-5 4 3 15,1 2-3-15,1 5 0 16,3-2 0-16,2 4 5 15,0 1-3-15,0-2-2 16,0 0 0-16,0-1 7 16,7-4-7-16,2-8 0 15,1-10 3-15,4-9-8 16,4-6 5-16,4-4 0 16,1-24-1-16,4-10 3 15,-6-2-11-15,0-4 9 16,-3-1-5-16,-5 5-15 0,-5 7 22 15,2 8-2-15,-6 11 2 16,-4 8 18-16,0 6-22 16,0 0 2-16,0 4-12 15,0 19-10-15,0 5 24 16,-2 4-2-16,-4-1 0 16,-2-3 8-16,8 1-13 15,0-7 5-15,0-2 0 16,0-4-6-16,10-8 6 15,5-6 0-15,3-2 2 16,4 0 9-16,0-19-22 16,-1-2-2-16,-4-7-40 0,-1-1 43 15,-3 1-25-15,-1 1 35 16,-2 3 9-16,-3 7 1 16,0 8 20-16,-4 5-30 15,-1 4 11-15,2 0-25 16,-2 20 11-16,3 10 3 15,-3 1 2-15,4 5 15 16,6-3-17-16,1-5 0 16,3-8 0-16,-1-5-2 15,1-8 7-15,-3-5-5 16,3-2 1-16,1-2 14 16,2-22-7-16,0-8-8 15,-3-3-38-15,-3 1 27 16,-1 5-54-16,-8 0 64 15,-2 10-12-15,0 5 26 0,1 8 8 16,1 3 2-16,-2 3-13 16,3 0-10-16,2 0 3 15,-3 9-3-15,3 7 14 16,-3 1-2-16,2 2-4 16,-2-4-8-16,0-3 0 15,-4-3 3-15,0-6 2 16,0-1-5-16,0-2 0 15,0 0 14-15,0 0-7 16,0 0-7-16,0-3-21 0,0-11 14 16,0-3-65-1,0 2 44-15,-4-1 24 0,-6 4 3 16,3 0 0-16,-1 4 2 16,4 6 13-16,-6 2 42 15,1 0-53-15,1 2-3 16,-4 18 0-16,3 4 0 15,7 2-7-15,2-1 7 16,0 2 0-16,2-1-17 16,19 0 7-16,6-2 10 15,4-4 0-15,6-10 17 16,1-10-12-16,0 0-5 16,-2-15 4-16,-8-16 14 15,-1-10-11-15,-4-5-7 16,-5 2 0-16,-5 1 14 0,-5 0-16 15,-4 1 2 1,-4 3 0-16,0 0 21 0,0 9-9 16,0 8-12-16,0 9 2 15,0 8 12-15,0 3-11 16,0 2-3-16,0 0 0 16,0 0-26-16,0 14 28 15,0 14-2-15,-8 6 0 16,4 4 9-16,-1 4-2 15,3 5-7-15,2 7 0 16,0-1 0-16,0 4 8 16,2-7-8-16,9-7 0 0,3-14-5 15,-1-9-4-15,-3-9-25 16,-4-11-27-16,-1 0 41 16,-3-9-61-16,-2-19-89 15,0-8-339-15</inkml:trace>
  <inkml:trace contextRef="#ctx0" brushRef="#br0" timeOffset="-105115.93">16594 6403 653 0,'0'0'299'15,"0"0"-154"-15,0 0-82 16,0 0-19-16,0 0 24 16,0 0-67-16,69-4 17 15,-45 4-18-15,3-4 10 16,4-2-3-16,0-4-7 15,1-1-54-15,-3-4-68 16,-12-8-319-16</inkml:trace>
  <inkml:trace contextRef="#ctx0" brushRef="#br0" timeOffset="-103704.4">11979 7943 204 0,'0'0'193'16,"0"0"-46"-16,0 0-12 16,0 0-59-16,0 0 16 15,0 0 42-15,0-15-69 16,0-5-48-16,0-3-13 15,0-6 6-15,0 0 3 16,0-3-13-16,0-2 0 0,0 8-10 16,0-3-19-1,0 6 21-15,0 6-6 0,0 5 14 16,0 6 1-16,0 6-1 16,0 0-10-16,0 0 2 15,0 4-46-15,0 15 54 16,-7 8 13-16,0 4-8 15,1 4 38-15,4 3-26 16,2 0-7-16,0 3 18 16,0-4-17-16,0-1-11 15,2-4 2-15,4-5 9 16,3-8-8-16,-1-6-3 16,-4-9-1-16,4-4-9 15,3 0 20-15,3-2 11 16,1-14-7-16,1-4-5 0,-1-1-17 15,2 2 8 1,-1-3-20-16,1-2 13 0,-1 3-34 16,-5 3 39-16,0 6 0 15,-4 5 4-15,-5 5-3 16,-2 2 1-16,0 0 0 16,0 0-4-16,0 0-25 15,0 0 28-15,0 7-4 16,0 11 5-16,0 6 44 15,-5 5-44-15,1 5 12 16,4-3 12-16,0 4-18 16,0-7 10-16,7-6-16 0,12-8 3 15,4-10 6-15,-1-4-3 16,0-4 16-16,-4-20 2 16,-7-4-12-16,-6-2 1 15,-5-2 2-15,0 4-7 16,-14-1 26-16,-12 0-24 15,-6 3-1-15,1 3-9 16,4 7-2-16,3 10-4 16,0 6-64-16,4 0-79 15,-1 6-75-15,4 10-282 16</inkml:trace>
  <inkml:trace contextRef="#ctx0" brushRef="#br0" timeOffset="-103504.52">11883 7850 435 0,'0'0'258'15,"0"0"-144"-15,0 0-69 16,0 0-9-16,0 0-23 16,0 0 37-16,172-76-17 15,-129 66-31-15,-8 4-4 16,-6 2-29-16,-5-1-190 15,-8 0-337-15</inkml:trace>
  <inkml:trace contextRef="#ctx0" brushRef="#br0" timeOffset="-101310.08">13103 7904 19 0,'0'0'116'0,"0"0"-2"16,0 0 6-16,0 0-26 15,0 0 71-15,0 0-90 16,-14-51 25-16,10 47 3 16,1 1-59-16,1 1 14 0,2 2-16 15,-2 0-41-15,2 0-2 16,-4 9-10-16,2 15 11 16,2 6-1-16,0 2 2 15,0 0-1-15,0-3 0 16,2-4 3-16,11-5-16 15,1-7 1-15,-1-7-29 16,-3-6 41-16,2 0 0 16,-8-17 5-16,-1-13-5 15,-3-8-25-15,0-2 17 16,-9 0-15-16,-11 6 23 16,-1 9-5-16,4 12 13 15,5 5 9-15,6 8 22 16,1 0-37-16,3 0-4 15,0 13 2-15,2 13 0 0,0 6 18 16,0 1-18-16,0-6 0 16,9 0-5-16,13-10 10 15,5-3-5-15,6-5 0 16,1-6 5-16,-3-3 19 16,-4 0-24-16,-2-21 11 15,-4-7-11-15,-3-7-36 16,-2-2 32-16,-5-2-8 15,-4 6 12-15,-1 2 5 16,-4 7 2-16,-2 6 17 0,4 6 23 16,-4 6-32-1,0 2 23-15,0 4-26 16,0 0 3-16,0 0-30 0,0 22 3 16,0 14 12-16,-4 10 36 15,-2 8-23 1,-1 6 7-16,3 5 1 0,-2 3-21 15,0 8 65-15,6 5-61 16,-2 2 21-16,2 1-15 16,0-5 9-16,0-10-16 15,5-14-3-15,11-11 7 16,0-16-13-16,-3-12 9 16,-5-7-3-16,2-9 3 15,1-4 11-15,2-24 49 16,0-12-63-16,-6-6 2 0,-7-5-13 15,0-1 9 1,-9-4-6-16,-18-2 4 16,-6 0-2-16,0 0 1 0,2 9 5 15,6 7 0-15,9 10 1 16,9 10 0-16,7 6-1 16,0 2 0-16,7 2-24 15,15 1 21-15,5 0-16 16,4-1 19-16,3-3-23 15,-1-2 22-15,0-3 1 16,1-5-2-16,-7-1-11 16,-5-2 5-16,-7 5 8 15,-1-2 0-15,-7 1 3 16,-3 4 5-16,-2 3-8 0,0 3 6 16,1 5 7-16,-3 5 3 15,0 4-16-15,0 0 7 16,0 0-26-16,0 0 19 15,0 0-1-15,0 18-7 16,0 15 4-16,0 8-1 16,0 10 5-16,0 7 0 15,3 4 12-15,1 2-1 16,2 2-11-16,3 2 0 16,1-1 13-16,0-12-9 15,-1-6-4-15,-2-16 1 16,-2-13 0-16,-1-8 4 15,-2-9-5-15,0-3 0 0,1 0 16 16,1-20 0-16,0-12-16 16,1-10 4-16,-3-9-12 15,1-5 8-15,-3-3-10 16,0 2 8-16,0 5-35 16,0 2 35-16,0 9-11 15,-5 12 13-15,-4 8-20 16,-2 10 20-16,-5 9-10 15,3 2 3-15,-5 0 0 16,3 0 2-16,5 8 5 16,2 1 0-16,5 1-19 15,3-1 19-15,0 0 0 16,0 1-2-16,0 1-1 0,7 1 1 16,13 0 2-16,7 0 0 15,6-2 6 1,5-6 0-16,0-4-6 0,3 0 0 15,-6 0 11-15,-4-16-22 16,-4-6 11-16,-8-1 0 16,0-3-8-16,-8 1 10 15,-4-3-2-15,-5-1 0 16,0 4 6-16,-2 2-26 16,0 1 20-16,0 8 0 15,0 4-21-15,0 5 12 16,0 2 4-16,-6 3 4 0,-6 0-23 15,-1 5 15-15,-3 12 9 16,5 7 0-16,-1 7-8 16,6 1 25-16,4 1-17 15,2 4 18-15,0-3-10 16,8-5 18-16,11-3-26 16,-1-6 0-16,-1-8 14 15,1-7 0-15,-2-5-14 16,4 0 24-16,2-20-22 15,3-10 35-15,-1-4-37 16,1-5 0-16,-5-1-6 16,-3 0 9-16,-5-2-3 15,-3 4 0-15,-5 4 7 0,-4 10 6 16,0 8-6-16,0 10-7 16,0 6 17-16,0 0-17 15,-2 8-6-15,-9 13-1 16,5 8 8-16,6-3-15 15,0-2-11-15,0-4-2 16,13-3 16-16,3-8-12 16,3-3 23-16,4-3 0 15,1-3 2-15,-2 2 0 16,-2 0-2-16,-4-1 0 16,-5 3-6-16,0 0 15 15,1 4-9-15,-6 7 0 16,-2 1 8-16,-1 4 22 15,-1-2-26-15,0-6 6 16,2-3-4-16,12-9 0 16,7 0-6-16,10-7 6 0,5-18-6 15,2-2-12-15,3 1-138 16,-1-3-119-16,1 2-324 16</inkml:trace>
  <inkml:trace contextRef="#ctx0" brushRef="#br0" timeOffset="-100999.25">14808 7784 263 0,'0'0'371'15,"0"0"-186"-15,0 0-78 0,0 0-26 16,0 0 29-16,0 0-58 16,-58-38-5-16,58 27-16 15,0-6-28-15,0-3 28 16,0 0-31-16,2-1 0 15,13 2-1-15,3 3 11 16,1 4-10-16,-4 4 0 16,-1 5 6-16,-6 3-18 15,-1 0 12-15,-5 5 0 16,-2 16-21-16,0 10 31 16,0 3-10-16,-2 4 0 15,-9 4 7-15,-3 4-26 16,-1 3-36-16,-5-3-117 0,-1-8-70 15,4-8-384-15</inkml:trace>
  <inkml:trace contextRef="#ctx0" brushRef="#br0" timeOffset="-100873.33">14872 8107 616 0,'0'0'408'15,"0"0"-252"-15,0 0-107 16,0 0-49-16,0 0-11 15,0 0-177-15,-2 26-221 16</inkml:trace>
  <inkml:trace contextRef="#ctx0" brushRef="#br0" timeOffset="-99568.96">10842 9677 36 0,'0'0'264'0,"0"0"-118"15,0 0-26-15,0 0-35 16,0 0-32-16,0 0 23 15,6-20-46-15,-6 20 13 16,0 0-1-16,0 0-39 16,0 0-3-16,-2 8 17 15,-4 12-15-15,-3 4 27 16,3 7-24-16,-2 3-5 16,2 2 0-16,1 1 16 15,5-1-16-15,0-5 1 16,0-6 7-16,0-6-7 15,5-7-1-15,11-6 0 16,3-6 7-16,6-2-7 16,4-24 54-16,0-6-28 0,-2-6-24 15,-5 2 20-15,-4-3-22 16,-7 3 0-16,-6 4 0 16,-5 4-1-16,0 3-1 15,-7 4 2-15,-11 5-11 16,-2 4-8-16,0 8 17 15,0 4 2-15,-5 0-7 16,-2 7-11-16,-2 13 11 0,8 1 7 16,7 1 0-1,14-2-9-15,0 1 3 0,12-4 5 16,27 3-3-16,17-1 8 16,11-4 17-16,4 2 7 15,-7-3-9-15,-16 2 46 16,-19-2-50-16,-14 0 24 15,-10 2 0-15,-5-2-34 16,0 6 20-16,-7 2-17 16,-15 0-8-16,-5-3-4 15,-4 0-113-15,2-15-103 16,6-4-436-16</inkml:trace>
  <inkml:trace contextRef="#ctx0" brushRef="#br0" timeOffset="-99454.03">11359 9833 393 0,'0'0'409'16,"0"0"-409"-16,0 0-288 15,0 0-206-15</inkml:trace>
  <inkml:trace contextRef="#ctx0" brushRef="#br0" timeOffset="-92557.06">11965 9636 1 0,'0'-5'23'16,"0"1"-23"-16,0-1-10 16</inkml:trace>
  <inkml:trace contextRef="#ctx0" brushRef="#br0" timeOffset="-90413.88">11965 9636 92 0,'14'-37'33'15,"-14"37"-21"-15,0 0 10 0,0 0 8 16,0 0 31-16,0 0-30 16,0 0 20-1,0 0 73-15,0 0-14 0,0 0-23 16,0-2-10-16,0-5-62 15,-7 0 24-15,3 2 28 16,-1 5-41-16,5-5 35 16,-2 3-61-16,2 2 11 15,0-2 14-15,0 2-15 16,0 0-10-16,0 0 0 16,-2 0 5-16,2 0-27 15,-2 4 15-15,0 13 7 16,-1 15-13-16,1 3 25 0,-2 9-12 15,1 4 0 1,1 3 4-16,0-5-4 0,2-2 0 16,0-8 0-16,0-6-7 15,0-8 7-15,0-10-3 16,0-10-16-16,4-2 19 16,8-7 2-16,3-20 45 15,1-7-40-15,1-7 1 16,1 2-2-16,-2-2-6 15,-3 12 0-15,0 2 5 16,-1 9-17-16,-5 8 12 16,-1 5 0-16,-4 2-14 15,0 3 13-15,-2 0-5 16,0 0 6-16,2 6-24 0,4 15 11 16,0 2 13-16,1 3 0 15,1 1 18-15,8-4-5 16,0 0-5-16,2-11-8 15,0-3 7-15,-7-4-10 16,0-5 3-16,-2 0 0 16,0-17 33-16,4-10-24 15,-4-9 6-15,2-3-15 16,-4-2 0-16,-1 0-10 16,-4 3 6-16,-2 6-5 15,0 4 2-15,0 10-14 16,-6 6 6-16,-7 6 5 0,-3 6 10 15,1 0 0-15,-1 6 0 16,3 15 0-16,6 0-4 16,5 2-14-16,2 4 17 15,0-1 1-15,9 2 0 16,10-5-6-16,8 3 6 16,6-11-8-16,4-10 7 15,-2-5 1-15,1-3 5 16,-5-26-5-16,-6-12-14 15,-8-5 12-15,-5-2-52 16,-6 2 29-16,-6 4 22 0,0 8 1 16,0 6 2-1,-2 8 31-15,-5 6-22 0,3 7 68 16,4 6-62-16,0 1 26 16,0 0-28-16,0 0-4 15,0 0-18-15,0 3 7 16,0 7 2-16,0 7-5 15,0 2 15-15,0 5-10 16,0 3 14-16,0 4 7 16,0 8-16-16,0 5 3 15,-3 6-6-15,-6 4 15 16,1 2-14-16,1-1-3 16,3-11 0-16,-1-11 6 15,5-11-6-15,0-7 0 16,0-9 2-16,0-6-5 0,0 0 3 15,0 0 0-15,5-21 8 16,10-6-8-16,8-11-5 16,1-5-7-16,-2 1-28 15,0 4 37-15,-5 8-21 16,-5 12 24-16,-3 7-3 16,-1 6-16-16,-4 5 18 15,0 0-10-15,0 0 11 16,3 10 16-16,-1 10-4 15,4 8 21-15,-1 4 8 16,-1 4-40-16,4 0 32 16,-3-1-20-16,1-9-6 15,0-6 16-15,-1-8-19 16,-1-8-4-16,4-4 6 0,-1 0 10 16,2-4-6-16,5-18-10 15,0-5-53-15,-3-3 27 16,6 0-74-16,-4 1 33 15,3 2 46-15,-1 5-13 16,-4 8 34-16,-4 6 8 16,0 4-8-16,-4 4 46 15,-1 0-45-15,1 0 5 16,0 7 31-16,2 7-33 16,-3 3 26-16,-1 0-3 15,2-2-25-15,-3-1 34 16,1-1-26-16,-1-1-10 15,0-6 0-15,-4-5 20 16,3 1-20-16,-1-2 0 16,-2 0 5-16,0 0 9 0,0 0-5 15,2 0-2-15,3 0 6 16,-1-14 1-16,3-7-14 16,-5-4 0-16,0 1 4 15,-2 1-25-15,0-4 19 16,0 9 2-16,0 3 0 15,0 4-13-15,-2 8 8 16,-9 3-10-16,-3 0 15 16,-1 14-20-16,-5 13 20 15,2 7 0-15,5 2-9 0,0 3 3 16,3-6 6-16,4-3 0 16,1-4 0-1,5-3-8-15,0-9 8 0,0-8-22 16,0-6 9-16,9 0-15 15,5-16 12-15,-1-8 16 16,-2-8-40-16,-2 0 37 16,0 0-70-16,-1 4 9 15,-1 5 63-15,0 9 2 16,0 7 19-16,-3 5-17 16,3 2 17-16,2 0-3 15,2 20-7-15,4 4 21 16,1-1-17-16,-1 2 4 0,-1-8-17 15,-3-6-1-15,1-7 11 16,-4-4 3-16,1 0-2 16,1-8-4-16,-2-20-1 15,1-9 10-15,0-7-17 16,-2 0 0-16,-1-2 0 16,-1-1-17-16,-5 1 13 15,0 5 4-15,0 3-2 16,0 6 10-16,0 7-8 15,0 11 4-15,0 6-2 16,0 8 34-16,0 0-33 16,0 0-3-16,0 0 0 15,0 0-7-15,0 7-2 16,0 6 6-16,-2 9 3 0,2 6 33 16,-3 4-24-16,3 4-9 15,0 3 22-15,0 5-14 16,0 2 22-16,0 4-17 15,5-1-6-15,3-6 21 16,2-7-23-16,-1-6-5 16,-1-11 0-16,-1-12 9 15,0-4-17-15,4-3 8 16,9-6-55-16,7-22 54 16,4-11-144-16,-11-7-120 15,-11-2-304-15</inkml:trace>
  <inkml:trace contextRef="#ctx0" brushRef="#br0" timeOffset="-90246.97">13078 9629 486 0,'0'0'278'16,"0"0"-136"-16,0 0-77 16,0 0 8-16,0 0-37 15,0 0-12-15,0 0 5 16,194-46-29-16,-130 29-87 15,-1 3-23-15,-12-3-334 16</inkml:trace>
  <inkml:trace contextRef="#ctx0" brushRef="#br0" timeOffset="-89422.93">14210 9643 122 0,'0'0'205'16,"0"0"-24"-16,0 0 4 16,0 0-63-16,0 0-29 15,0 0 3-15,0-112-58 16,0 112 17-16,0 0-28 0,-2 0-8 16,2 0-37-16,-2 0 18 15,0 18 0-15,-3 11-10 16,3 3 15-16,-2 1-5 15,4 6 0-15,0-6 8 16,0-1-10-16,0-7 2 16,0-11 0-16,0-9-18 15,0-5 28-15,11 0-10 16,2-12 46-16,7-15-46 16,1-10 42-16,-4-3-42 0,3 1 2 15,-3-2-13 1,-1 5 11-16,-3 2-12 15,-3 6 12-15,-3 7-5 0,-3 14-1 16,-4 3 6 0,0 4 0-16,0 0-16 0,0 0-4 15,0 6 9-15,0 9-4 16,0 5 27-16,0-3-18 16,0 3 6-16,6 1 0 15,15 0-3-15,-1-1 18 16,-3-1-15-16,-7-4 19 15,-8-1-14-15,-2 1 40 16,-2 2-42-16,-21-1 2 0,-3-2 24 16,-1-6-29-1,-5-5-9-15,3-3-24 0,-2 0-47 16,4-25-16-16,5-8-140 16,5-8-185-16</inkml:trace>
  <inkml:trace contextRef="#ctx0" brushRef="#br0" timeOffset="-89166.08">14289 9310 344 0,'0'0'285'0,"0"0"-230"16,0 0-35-16,0 0-20 16,0 0 0-16,0 0 48 15,0 29-47-15,0-29 24 16,0 0 34-16,0 0 45 0,0-17-4 15,0-5-100-15,0 0 5 16,-5 5 26-16,-6 5-23 16,0 7-8-16,-3 5 0 15,1 0-34-15,2 26 31 16,2 11-149-16,9 12 94 16,0-3-55-16,18-4-401 15</inkml:trace>
  <inkml:trace contextRef="#ctx0" brushRef="#br0" timeOffset="-87954.55">14939 9622 292 0,'0'0'283'15,"0"0"-169"-15,0 0-73 16,0 0-20-16,0 0-10 16,0 0 26-16,65-70-33 15,-59 57 75-15,2-1-53 16,-4-5 18-16,-4-4 33 16,0-2-72-16,0-5 22 15,0 1-27-15,0-3 14 0,0-1-8 16,0 1-6-1,0 4 0-15,0 6-8 0,2 5 17 16,-2 4-9-16,2 5 0 16,-2 6 7-16,0 2-9 15,0 0 2-15,0 0-20 16,0 2 8-16,-8 19 21 16,-4 2-9-16,-1 9 0 15,2 2 9-15,4 9 0 16,2 1-9-16,5 3 0 15,0 1 6-15,0-5 5 16,14-5-11-16,4-8 0 16,2-11 5-16,2-8-1 15,2-11-4-15,5 0 0 0,-4-18 22 16,2-12-9-16,-9-5-13 16,-3-4 0-16,-1-5 10 15,-5-5-18 1,-1-2 8-16,-1 0-7 0,-5 5-25 15,3 6 35-15,0 10-3 16,-1 12 0-16,-2 6 7 16,0 8-3-16,-2 4-4 15,0 0 0-15,0 4-14 16,0 22 9-16,0 8 5 16,0 8 4-16,0 6 8 15,0 0 8-15,0 2-20 0,0-3 0 16,0-1 6-16,0-5 5 15,0-6-11-15,0-9 0 16,0-8 14-16,0-12-19 16,0-6 5-16,0 0 0 15,0 0 31-15,11-22-24 16,7-2-7-16,0-3 0 16,0-2-8-16,0 0-6 15,-3 6 2-15,-1 0 12 16,1 6-22-16,-3 8 27 15,-6 5-5-15,-1 4 0 16,-1 0-16-16,0 4 3 16,1 17 5-16,2 3 8 15,-1 1-9-15,1 4 21 16,2-1-12-16,0-2 0 16,0-5 8-16,4-4 1 0,-1-7-9 15,3-6 0-15,3-4 9 16,-3 0 6-16,3 0-15 15,-3-10 0-15,6-9 10 16,-1-2-7-16,3-4-3 16,0-6 0-16,0 1-18 15,-3-2 23-15,-2 2-5 16,-2 1 0-16,-6 5 4 16,-1 3-14-16,1 0 10 0,-4 3-7 15,-4 2-16 1,-2 6 18-16,0 1 3 15,0 7 2-15,-2-1-29 16,-14 3 24-16,-3 0-25 0,-4 8 30 16,-2 10-17-16,2 2 28 15,0 6-11-15,7 4 3 16,10 6 3-16,6 3 34 16,0 0-40-16,20-2 12 15,13-7 33-15,9-5-34 16,3-8-1-16,-3-8-10 15,-2-6 9-15,-9-3 1 16,-6-3-10-16,-9-18-39 16,-7-7 10-16,-9-4-73 15,0-5-99-15,-23-2-188 0</inkml:trace>
  <inkml:trace contextRef="#ctx0" brushRef="#br0" timeOffset="-87765.14">15144 9288 263 0,'0'0'395'16,"0"0"-186"-16,0 0-59 15,0 0-57-15,0 0-67 16,0 0-4-16,21 2-19 16,50-2-1-16,2-6-2 15,-8-6-31-15,-14-2-74 16,-11-2-115-16,-11-4-351 0</inkml:trace>
  <inkml:trace contextRef="#ctx0" brushRef="#br0" timeOffset="-86414.82">11696 10860 245 0,'0'0'317'0,"0"0"-172"16,0 0-9-16,0 0-83 15,0 0-24-15,0 0-3 16,0-4-17-16,2-1 26 16,-2-7 31-16,0-9-59 15,0-4 21-15,0-7-28 0,0 1 0 16,0-3 6-16,0 2 9 15,0 4-15-15,-7 2 0 16,-1 6 7-16,-1 8 1 16,2 2-2-16,2 6-6 15,1 4 33-15,4 0-28 16,-2 0-10-16,0 1-3 16,-1 19 8-16,1 5-13 15,2-2 13-15,0-1-31 16,0-5 27-16,15-5-61 15,4-4 59-15,-2-4-15 16,3-4 14-16,1 0-11 16,0 0 17-16,2-7-14 0,-1-10 14 15,-7-1-39 1,-1 4 40-16,-7 3 0 0,-3 6 8 16,-4 3 25-16,0 2-24 15,0 0-2-15,0 6-7 16,0 16-5-16,0 8 5 15,0 2 1-15,0 0 13 16,0-4 6-16,0-2-15 16,4-10-5-16,4-6 12 15,-2-4 6-15,3-2-21 16,0-4 3-16,5 0 0 16,1 0 40-16,7-12-39 0,3-10-1 15,2-4 0 1,-2-1 1-16,-2-2-3 0,-5 3 2 15,-5 3 0-15,-5 4-5 16,-6 2 13 0,-2 6-8-16,0 3 14 0,0 4-1 15,0 4 4-15,0 0-17 16,0 0 9-16,0 0-12 16,0 0 3-16,-2 0 0 15,-10 1 7-15,1 12 10 16,5 3-13-16,2 1 14 15,1 3-14-15,3 3 27 16,0-3-31-16,5-2 0 16,10-2-2-16,1-9 20 15,1-1-19-15,4-6 1 0,-1 0-39 16,-1-20 0-16,0-13-128 16,-11-5-161-16,-6-7-324 15</inkml:trace>
  <inkml:trace contextRef="#ctx0" brushRef="#br0" timeOffset="-86300.89">12075 10360 288 0,'0'0'211'15,"0"0"-169"-15,0 0-42 16,0 0-6-16,0 0-216 16,0 0-66-16</inkml:trace>
  <inkml:trace contextRef="#ctx0" brushRef="#br0" timeOffset="-84910.91">12364 10599 410 0,'0'0'223'16,"0"0"-118"-16,0 0-75 15,0 0 29-15,0 0-12 16,0 0-44-16,23-9 46 15,-23 2-8-15,0 2 7 16,0-2-16-16,-4 5-27 16,-10 2 15-16,-1 0-20 15,-4 0 1-15,4 14-5 16,-3 7 4-16,5 1 0 16,4 2-2-16,4 0 4 0,5 0-2 15,0-2 0-15,0-2 3 16,8-6-10-16,13-4 13 15,4-10-6-15,0 0 8 16,-1-6 10-16,-1-17-18 16,-6-6 0-16,-3-3 1 15,-5 1 0-15,-5 3-1 16,-2 3 0-16,-2 4-3 16,0 7 22-16,0 2-15 0,2 6 19 15,-2 6-18 1,0 0 28-16,2 0-33 15,3 9 0-15,2 18-11 0,0 11 16 16,1 13-5-16,-3 7 0 16,4 4 3-16,-2 2 16 15,-1 0-10-15,-2-2-4 16,-1-5 18-16,-3-3-13 16,0-8 8-16,0-7-18 15,0-4 8-15,-3-7 22 16,-10-8-19-16,2-6-5 15,0-7 9-15,-3-6-1 16,-3-1 14-16,-8 0 5 16,-6-13-33-16,0-16 45 15,2-2-32-15,6-10-13 0,10-8 5 16,11 0 20 0,2-8-27-16,11-3 2 0,26 1 0 15,15-2-28-15,4 5 11 16,0 6-12-16,0 4 7 15,-10 7-86-15,-3 5 7 16,-8 4-15-16,-6 3 0 16,-9 0 63-16,-8 5 7 15,-10 5 46-15,-2-2 25 16,0 3-8-16,-9 5 34 16,-3-1-29-16,2 5-4 15,5 3 47-15,5 2-33 0,-2 2 0 16,2 0-8-16,0 0-6 15,0 0-28-15,0 0 10 16,0 18 0-16,0 8 6 16,0 8 0-16,0 5-6 15,0 0 1-15,0 1 22 16,0-1-20-16,0-3-3 16,0-6 1-16,0-4 4 15,0-11 4-15,0-6-9 16,0-9 0-16,0 0 15 15,4 0 4-15,1-4-19 16,3-13 18-16,-1-3-32 16,5-1 14-16,-2-4-5 15,6 1-2-15,-3 3 1 16,0 3 2-16,-1 6 4 16,-8 5 0-16,1 7 6 0,1 0-6 15,4 0 0-15,3 21-10 16,3-1 24-16,1 0-8 15,1-2-6-15,-3-4 0 16,2-5 3-16,-2 0 2 16,-4-7-5-16,0-2 0 15,0 0 21-15,3-4-17 16,-1-15-4-16,1-4 0 16,-1-5 0-16,-2-6 5 15,0-5-5-15,-2-1 0 0,-5 0 9 16,-2 2-20-16,-2 8 11 15,0 6 0-15,0 6 14 16,0 8 4-16,0 4-16 16,0 4-2-16,0 2 23 15,0 0-33-15,0 0 10 16,0 0 0-16,0 6-28 16,0 15 31-16,0 8-3 15,0 9 0-15,0 4 9 16,0 4-16-16,4-2 7 15,2 0 0-15,3-5-4 16,-3-7 8-16,4-6-4 0,-6-8 0 16,0-6 10-1,-2-7-24-15,1-3 14 0,-1-2-43 16,0 0 29-16,0-7-20 16,0-13-108-16,-2-4-75 15,0-5-266 1</inkml:trace>
  <inkml:trace contextRef="#ctx0" brushRef="#br0" timeOffset="-84728.94">13051 10548 432 0,'0'0'379'0,"0"0"-182"15,0 0-117-15,0 0-23 16,0 0 2-16,0 0-35 16,21-2-23-16,16 2 16 15,10-3-7-15,0-3 7 0,-1 0-17 16,-3 0-11-16,-7-2-2 15,-7 2-87-15,-11 2-61 16,-14-1-128-16,-4-2-326 16</inkml:trace>
  <inkml:trace contextRef="#ctx0" brushRef="#br0" timeOffset="-83354.26">14173 10525 11 0,'0'0'164'0,"0"0"11"16,0 0-16-16,0 0-16 16,0 0-72-16,0 0 0 15,2-18-65-15,-2 18-4 16,0 0-2-16,2 0-1 16,0 12-7-16,-2 0 8 15,2 0 0-15,0-2 0 16,1-3 10-16,-3-3-10 15,0-4 0-15,0 0 2 16,0 0 17-16,0 0 8 16,0 0 32-16,-9-13-19 15,-4-7-29-15,3 0-11 0,2-2 0 16,-3-2 5-16,1 3 3 16,4 4-8-16,-3 3 0 15,1 6 42-15,0 4-38 16,0 4 18-16,-3 0-22 15,-3 0 18-15,-1 14-38 16,1 6 20-16,-1 2 0 16,3 4-9-16,5 1 17 15,3-2-8-15,2 5 3 16,2 2 5-16,0-1 12 16,0-4-20-16,0-5 0 15,11-7-1-15,1-7 13 0,-2-5-12 16,3-3 0-16,1 0 8 15,3 0 11-15,6-14-19 16,2-7 0-16,4-7-5 16,-2-4 5-16,-3-3-2 15,-4 1-6-15,-6 5 8 16,-4 4-14-16,-3 5 14 16,-2 6 0-16,-3 7-4 15,-2 4 15-15,0 3-16 16,0 0 5-16,0 6-24 15,0 14 10-15,0 1 14 16,-9 1 0-16,2-1 16 16,-1 1 0-16,3 0-12 0,5-1-4 15,0-3 10-15,0-3-4 16,0-1-6-16,2-5 0 16,9-4-5-16,3-5 16 15,1 0-11-15,1 0 0 16,4-14 9-16,-2-5-22 15,1-4 13-15,2-3-11 16,-1-1-2-16,-3-4-22 16,0 7 35-16,-5 4-1 15,-2 6 3-15,-6 6-1 16,-1 6-1-16,-3 2 0 16,0 0-7-16,0 0 6 15,0 8 1-15,0 14-2 0,-5 4 8 16,-2 0 17-16,5 3-23 15,2-6 0-15,0-2-2 16,0-6 12 0,0-5-10-16,0-6 0 0,7-1 2 15,0-3 4-15,1 0-6 16,8 0 0-16,4-18-6 16,2-8 6-16,-1-1-8 15,-2-3-10-15,-1 0-41 16,-3 1 48-16,-3 0-17 15,-3 5 28-15,-3 8 31 16,-4 6-30-16,-2 8 64 16,4 2-36-16,-4 0-15 15,2 0-28-15,0 14 22 0,2 9-8 16,-2 10 69-16,5 4-64 16,-1 0 37-16,6-3-30 15,-1-3-3-15,5-7 4 16,-1-4-13-16,5-6-19 15,0-7-12-15,5-7-134 16,-1 0-62-16,1-15-311 16</inkml:trace>
  <inkml:trace contextRef="#ctx0" brushRef="#br0" timeOffset="-82412.17">14993 10517 315 0,'0'0'299'0,"0"0"-275"16,0 0-19-16,0 0 28 15,0 0-18-15,0 0 30 16,9 2-30-16,-9-2-13 16,0 0 40-16,0 0 7 15,0 0 37-15,0 0 21 16,0 0-99-16,-3-8 6 16,-7-4-14-16,-2-4 7 15,-1 2-8-15,-3 0 1 16,3 3 0-16,2 4 2 15,-1 2 12-15,6 5-14 16,-1 0 0-16,3 0 6 16,-3 7-21-16,-2 13 15 0,-2 6 0 15,-1 2-6 1,6 2 15-16,4-5-9 0,2-3 0 16,0-8 9-16,4-4 2 15,14-6-1-15,3-4-9 16,0 0 21-16,0-3-6 15,-1-15-16-15,-1-8 0 16,0-2 8-16,-6-5-24 16,-4-8 16-16,-4-5 0 15,-5-8-10-15,0-1 12 16,0 2-2-16,-10 4 0 16,4 13 3-16,1 10 22 0,3 8-18 15,2 8-6 1,0 6 16-16,0 3-3 0,0 1-14 15,0 0 0-15,0 0 6 16,0 0-23-16,0 0 17 16,0 0 0-16,0 5-15 15,0 13 9-15,0 8 6 16,0 2 0-16,0 9 5 16,0 0-7-16,0 9 2 15,0-3 0-15,4 1-6 16,5-4 15-16,1-5-9 15,-4-4 0-15,3-9 10 16,-3-8 6-16,4-4-16 16,3-10 0-16,5 0 13 15,1 0 3-15,6-5-10 0,-2-14-6 16,-1 0 7-16,-2-6-23 16,-2-1 16-16,0-3 0 15,-3 2-5-15,-2-2-8 16,-1 6 13-16,-6 3 0 15,1 5 6-15,-3 6-9 16,-1 3 3-16,-3 2 0 16,0 1-2-16,0 3 5 15,0 0-3-15,0 0 0 16,0 0 5-16,0 0-14 16,0 0 10-16,-3 3-1 15,-5 5 0-15,-1 6-1 16,-3 4 1-16,-1 5 0 0,7 2 13 15,1 3 13-15,5 0-19 16,0-2-7-16,3-3 5 16,16-6 17-16,1-2-22 15,1-12 0-15,-4-3 5 16,-1 0-28-16,-3-12-36 16,-1-18-45-16,-8-9-163 15,-4-12-360-15</inkml:trace>
  <inkml:trace contextRef="#ctx0" brushRef="#br0" timeOffset="-82283.23">15263 10060 459 0,'0'0'346'15,"0"0"-184"-15,0 0-132 16,0 0 4-16,0 0-34 0,0 0-96 16,-23 22 22-1,23 14-173-15,0-4-156 0</inkml:trace>
  <inkml:trace contextRef="#ctx0" brushRef="#br0" timeOffset="-80762.43">15454 10360 123 0,'0'0'382'16,"0"0"-259"-16,0 0-91 15,0 0 46-15,0 0 17 16,0 0-37-16,89 0 4 15,-68 0-58-15,-4 0 11 0,-1-11 30 16,-3 1-43-16,1-3 29 16,-3 1-31-16,0-1 10 15,0-3-3-15,-2-1-7 16,-3 2 0-16,-1-3-1 16,-5 4-15-16,0 3 12 15,0 4-6-15,-7 4-1 16,-12 3-14-16,-6 0 19 15,3 10 6-15,-1 9-2 16,4 3-2-16,3 4 4 16,3 4 0-16,1 2 7 15,3 1 12-15,5 4-13 0,2-2-6 16,2-3 7-16,0-5 11 16,2-5-16-16,15-12 4 15,1-6-2-15,5-4 41 16,-2 0-42-16,2 0 3 15,-3-15-4-15,-1-7 9 16,0-4-17-16,-1-6 6 16,0 1-9-16,0-3-12 15,-5 4 21-15,1 4 0 16,-4 5 0-16,-1 8 2 16,-4 5-2-16,-2 6 0 15,1 2 6-15,-2 0-27 0,2 10 13 16,1 12 8-16,-1 2 5 15,0 1 15-15,2-2-16 16,-2-3-4-16,-2-2 8 16,2-2 3-16,-1-9-11 15,-1 0 0-15,-2-7 0 16,2 0 15-16,4 0-15 16,4-2 18-16,3-17-15 15,3-6 4-15,-3-1-7 16,3 0-3-16,-1-1-8 15,1 6 4-15,-3 3 6 16,-4 6 1-16,-2 7 0 16,2 5-8-16,-3 0 8 15,6 15 0-15,-1 14 5 16,0 2 4-16,3 3 15 0,-4-2-10 16,1-6-8-16,-1-6 15 15,-4-6-19-15,-2-6-2 16,1-4 0-16,-3-2 11 15,0-2-11-15,8 0 9 16,1-9-8-16,7-12 14 16,-1-7-15-16,1 0-9 15,2-2 8-15,0-2-32 16,-2 6 33-16,-3 4 0 16,-3 6 1-16,-3 8 4 0,-3 4 7 15,1 4-12 1,0 0 0-16,2 0 23 15,-1 18-21-15,-1 4 19 0,0 5-21 16,-2 0 45-16,-1-5-39 16,0-4-6-16,-2-8 0 15,1-6 7-15,-3-2-7 16,0-2 0-16,0 0 3 16,0 0 17-16,0 0-18 15,0-14-2-15,0-9 0 16,0 2-33-16,0-4 25 15,0 4 2-15,-5 1 6 16,1 3-10-16,0 10 12 0,4 0-2 16,-2 7 0-1,2 0 5-15,-6 0-8 0,0 0 3 16,-5 5 0-16,-5 15-13 16,-1 1 14-16,1 3-1 15,5 5 0-15,6-1 5 16,5 2-8-16,0 1 3 15,7-2 0-15,15-7 5 16,8-2 2-16,3-8-7 16,2-8 2-16,1-4 21 15,-3 0-21-15,-4-12-2 16,-4-10 0-16,-3-2 0 16,-4-2 4-16,0 0-4 15,-5 0 0-15,1 0 3 16,-3 2-7-16,3 2 4 0,-4 1 0 15,-1 4-3-15,1-1 3 16,-4 4 0-16,-2 1-5 16,-2 4 2-16,-2 2 0 15,0 4 3-15,0-1 0 16,0-1-8-16,0 1 8 16,0 4 0-16,-6 0-3 15,-6 0-42-15,-1 2 42 16,0 14-5-16,-3 2 8 15,3 5-10-15,-1 1 13 16,8 4-3-16,6 0 0 16,0-3 16-16,9 0-3 0,15-7 3 15,5-6-13 1,2-7 27-16,1-5-26 0,3 0-4 16,-2-7 0-1,3-23-91-15,-2-8 13 0,-5-8-51 16,-5 0-61-16,-6 0-220 15</inkml:trace>
  <inkml:trace contextRef="#ctx0" brushRef="#br0" timeOffset="-79666.81">16459 10407 116 0,'0'0'147'16,"0"0"-3"-16,0 0-38 16,0 0-20-16,0 0 0 15,0 0-20-15,61-44 13 16,-41 34-47-16,-3-3-12 16,-1-2 20-16,-3-1-25 15,1-2-15-15,-5-5 0 16,-5-2 9-16,-4-1-21 15,0-2 10-15,-13 3 2 16,-12 3-8-16,1 7 21 16,7 5-13-16,3 8 0 15,3 2 0-15,4 0-17 0,2 23-66 16,5 10-28-16,0 1-41 16,5-4-224-16</inkml:trace>
  <inkml:trace contextRef="#ctx0" brushRef="#br0" timeOffset="-79233.36">17144 10078 19 0,'0'0'205'16,"0"0"-46"-16,0 0-16 16,0 0 12-16,0 0-8 15,0 0-56-15,-31-47 13 16,31 34-59-16,0-1-29 15,2-5-3-15,15 2-7 16,8 0-6-16,2 5 0 16,2 3 7-16,0 6-3 15,-4 3-4-15,-3 0 0 0,-9 0-24 16,-6 14 24-16,-7 5-1 16,0 3 1-16,0 4 0 15,-23 2 12-15,-3 5-12 16,-3-1 0-16,-2 9-13 15,-2 10-1-15,1 5-58 16,6 2-142-16,3-5-236 16</inkml:trace>
  <inkml:trace contextRef="#ctx0" brushRef="#br0" timeOffset="-79081.44">17246 10587 698 0,'0'0'284'16,"0"0"-194"-16,0 0-88 0,0 0-2 16,0 0-90-16,0 0-143 15,0 27-103-15</inkml:trace>
  <inkml:trace contextRef="#ctx0" brushRef="#br0" timeOffset="-47096.23">16850 9356 29 0,'0'-2'118'16,"0"1"-54"-16,0 1-9 15,0-2-14-15,0 2 9 16,0-3 19-16,0 1-33 16,0-2 17-16,0 2-10 15,0-2-6-15,0 4 34 16,0 0-39-16,0 0-5 16,0 0-7-16,0 0-20 15,0 0-14-15,0 0-10 16,-3 0 24-16,-3 12 31 15,-4 0-10-15,4-2-6 0,2 1 34 16,-1-6-37-16,1 1 16 16,4-6-10-1,0 0-16-15,0 0 46 0,0 0-17 16,0-2 12-16,0-18 25 16,0-11-54-16,9-6-14 15,1-4 0-15,6 0 11 16,-3 3-12-16,-3 1 1 15,-1 10 0-15,-5 6-1 16,-2 7 8-16,0 6-7 16,0 4 0-16,-2 4 5 15,0 0-3-15,0 0-2 0,3 0 0 16,-3 0-18-16,3 0 5 16,3 0 13-16,-1 12 6 15,3 6-3-15,4 7 30 16,-1 3-23-16,-1 4-7 15,4 4 21-15,-3 0-9 16,-2-1-12-16,0 0-3 16,-4-5 9-16,-1-3-13 15,-4-10 4-15,0-3 0 16,0-5-11-16,0-8 15 16,0-1-4-16,-9 0 6 15,-15-1 6-15,-10-18 14 16,-6-2-26-16,-5-8 0 15,1 3 3-15,4 3 2 16,2 2-5-16,9 7 0 0,11 6 3 16,7 5-3-16,7 3 0 15,4 0 0-15,0 0-13 16,0 0 3-16,6 0 10 16,17 0-7-16,12 0 15 15,9-12 24-15,12-2-22 16,4-9-7-16,0 0 6 15,-8-2-1-15,-10 6-8 16,-15 7 0-16,-13 5 3 16,-8 5-9-16,-6 2 6 15,0 0-34-15,0 7 29 16,-20 22-6-16,-11 14 11 16,-7 3 0-16,-2 7 9 15,5-4-7-15,6-8-2 0,2-5 0 16,9-11-6-16,7-6 17 15,1-6-22-15,8-9-4 16,2 0-131-16,0-4-68 16,0 0-311-16</inkml:trace>
  <inkml:trace contextRef="#ctx0" brushRef="#br0" timeOffset="-45090.81">16924 9154 35 0,'0'0'85'0,"0"0"20"16,0 0-61-16,0 0-25 16,0 0-19-16,0 0 0 15,11 0 33-15,-11 0 27 16,0 0 28-16,0 0-20 15,0 0-19-15,0 0 6 16,0 0-55-16,0 6-21 0,-3 6 18 16,-11 7 6-16,-5 10 7 15,-1 5-5-15,-3 5-4 16,2 0 30-16,2-3-20 16,9-2 2-16,-2-10 12 15,7-10-24-15,5-6 8 16,0-6 1-16,0-2 2 15,0 0 35-15,0-19-25 16,17-10-22-16,0-3-9 16,-1 2-36-16,-3 2 35 0,-1 4 6 15,-6 8 4 1,0 5 4-16,-3 4 5 0,-1 5-4 16,-2 2 31-1,0 0-32-15,0 0-8 0,0 0-11 16,0 16 15-16,0 9 45 15,0-2-36-15,-11 5 16 16,-1-2-5-16,1 1-15 16,1-6 10-16,2-4-12 15,4-6 5-15,0-7-1 16,4-4 3-16,0 0-7 16,0 0 35-16,0-22-35 15,4-9-3-15,10-6-7 16,3-1 7-16,-1-2-2 15,-1 7 3-15,-1 2-1 0,-1 9 0 16,-1 3 5 0,-3 10-5-16,-7 3 0 0,0 4 3 15,-2 2 13-15,0 0-16 16,0 0-9-16,0 0 8 16,0 0-18-1,0 6 19-15,0 5 0 0,0 8 0 16,-4-1 23-16,-7 3-19 15,-3 5 4-15,3-3 7 16,-1 3-8-16,4 3 2 16,-5-3-5-16,1-1-1 15,1-2 18-15,-1-4-15 0,4-5-6 16,1-3 0-16,3-6 7 16,2 0-7-16,2-5 0 15,0 0 2-15,0 0 34 16,0-12 17-16,0-12-27 15,4-8-26-15,7-4 9 16,7-5-9-16,-3 1 0 16,1-2 0-16,-3 2-12 15,1 2 5-15,-1 4 7 16,-1 3 0-16,-3 9 1 16,1 8-1-16,-8 6 0 15,-2 8 3-15,0 0-16 16,0 0 9-16,0 0-19 15,0 0 21-15,0 11-12 16,0 3 14-16,-8-2 0 0,-1-3 0 16,5 3 0-16,2 1 1 15,2 3-1-15,0 8 0 16,0 1 11-16,2 6-11 16,15 3 0-16,1-4 6 15,-3-4 0-15,2-4-2 16,-9-8-4-16,1-6 0 15,-7-2 7-15,-2-3-7 16,0-3 0-16,0 2 1 16,0-2-10-16,0 3 9 15,0 3 0-15,-2 1 1 16,-9 0 11-16,0 2-12 16,-3-4 0-16,1-3 3 15,-1 0 8-15,-3-2-3 0,-3 0-6 16,-3-2 7-16,2-16 0 15,-4-1-3-15,5-4-6 16,-3 3 9-16,6 3 11 16,1 3-19-16,1 7 5 15,1 2-4-15,5 0 10 16,0 3-12-16,5 2 0 16,2 0 6-16,-3-2 6 15,2 2-9-15,1 0-3 16,2 0 3-16,0 0 8 15,0-2-4-15,0 2-7 0,0 0 3 16,0 0 1 0,0 0-1-16,0 0-3 0,0 0 1 15,0-2 13-15,0 0-25 16,5-3 11-16,19-7 0 16,14-2 12-16,11-3-8 15,5 2-4-15,-2 1 0 16,-10 2 4-16,-9 7-12 15,-10 1 8-15,-8 2 0 16,-9 0-11-16,-1 2 11 16,-5 0 0-16,0 0-1 15,0 0-7-15,0 0 0 0,0 0 8 16,0 0 0 0,0 0-1-16,0 0 8 0,0 0-7 15,0 0 0-15,0 0-4 16,0 0-2-16,0 0-9 15,-11 12 15-15,-7 15-4 16,-4 14 8-16,-5 3-4 16,0 2 0-16,-2 1 6 15,4-7-10-15,4-4 4 16,5-7 0-16,5-9 0 16,1-11 4-16,6-4-4 15,4-5 0-15,0 0 10 16,0 0-5-16,0 0-2 15,0 0 2-15,0 0-10 16,0 0-9-16,0 0-44 0,0-12-124 16,0-6-105-16,0-5-302 15</inkml:trace>
  <inkml:trace contextRef="#ctx0" brushRef="#br0" timeOffset="-44645.06">16947 9332 86 0,'0'0'142'0,"0"0"-66"15,0 0-31-15,0 0 15 16,0 0-33-16,0 0-1 16,-44 2-4-16,44 3-7 15,0-2 25-15,15 6 50 16,8 3-42-16,2 2 21 15,-1 3-18-15,3 3-6 0,-3 2-8 16,-1 0-34-16,-7-6 27 16,-6-4-21-1,-3-8-5-15,-5-1 12 0,-2-3-9 16,0 0-7-16,0 0 5 16,0 0-5-1,-13-12 0-15,-5-7-177 0,-2-3-105 16</inkml:trace>
  <inkml:trace contextRef="#ctx0" brushRef="#br0" timeOffset="-44330.25">16924 9080 207 0,'0'0'133'16,"0"0"3"-16,0 0-78 16,0 0-11-16,0 0 20 15,0 0-52-15,-35-23 16 16,35 22-15-16,-2 1-11 16,2 0 17-16,0 0-14 15,0 0-4-15,0 0 46 16,-2 0-40-16,0 0 11 15,-2 0-21-15,-3 1-15 16,-7 25 15-16,-1 15 0 0,-1 9-23 16,3 2-98-16,5-4-122 15,0-8-136-15</inkml:trace>
  <inkml:trace contextRef="#ctx0" brushRef="#br0" timeOffset="-44044.59">16835 9450 239 0,'0'0'200'0,"0"0"-86"16,0 0-10-1,0 0 7-15,0 0-33 0,0 0 39 16,8-10-25-16,-8 10-74 15,0 0-18-15,0 6-14 16,0 20 14-16,-4 13 34 16,-12 1-25-16,1 2-6 15,1-4-3-15,5-10-4 16,5-7-49-16,4-14-76 16,0-7-111-16,0-5-46 15</inkml:trace>
  <inkml:trace contextRef="#ctx0" brushRef="#br0" timeOffset="-43421.99">16872 9119 9 0,'0'0'110'0,"0"0"12"16,0 0-42-16,0 0 26 16,0 0-20-16,0 0-20 15,-49-62 41-15,44 55-38 16,5-2-13-16,0 4 42 16,0 1-65-16,0-1 18 15,0 2-16-15,0-4-15 16,0 1 26-16,0-3-44 15,0-3 2-15,3 1 27 16,1 1-27-16,-2 2 19 16,-2 2-13-16,0 4-6 0,0 2 14 15,0 0-18-15,0 0-16 16,0 0 12-16,0 6-8 16,0 6 12-16,0-2 0 15,2-3-12-15,0-5 5 16,-2 0-16-16,0-2 18 15,4 0-12-15,-4 0 20 16,0 0-7-16,0 0 4 16,0 0-43-16,2 0 22 15,0 0-66-15,2 0-110 16,3 0-61-16,-1 0 41 0,2 0 114 16,-4 1-22-1</inkml:trace>
  <inkml:trace contextRef="#ctx0" brushRef="#br0" timeOffset="-42680.88">16889 9226 336 0,'0'0'202'16,"0"0"-100"0,0 0 42-16,0 0-43 0,0 0-40 15,0 0-23 1,0-35-33-16,-2 16 22 0,0-3-12 16,-2-2-12-16,2-1 15 15,-1 2-18-15,3-2 0 16,0 4 8-16,0 0 4 15,0 7-12-15,0 2 0 16,0 5 3-16,0-2 11 16,0 5-10-16,0 0-2 15,0 0 8-15,0 2 2 0,0 2 6 16,0-2 10 0,0 2-23-16,0 0 14 0,0-2-19 15,0 2 0 1,0 0-4-16,0 0 2 0,0 0-2 15,0 0 4-15,0 0-17 16,0 0 5-16,0 0 1 16,0 2 11-16,0 0 1 15,0-2 11-15,0 0-12 16,0 0 5-16,0 0 0 16,0 0 15-16,0 0-20 15,0 0 0-15,0 0-3 16,0 0-6-16,0 2 7 15,0 0-4-15,0 0 6 16,0-2-4-16,0 0 6 0,0 0-2 16,0 0 10-16,0 0 2 15,0 0-6-15,0 0 2 16,0-4-3-16,0-9 3 16,0 4-8-16,0 1 0 15,0 6 3-15,0 2 6 16,0 0-10-16,0 0 1 15,0 2-17-15,0 22 6 16,5 17 7-16,9 10 4 16,1 10-5-16,1 1-1 15,-1-6-49-15,1-8-79 16,-3-8-85-16,-9-16-21 16,1-7-148-16</inkml:trace>
  <inkml:trace contextRef="#ctx0" brushRef="#br0" timeOffset="-42364.06">16910 9027 111 0,'0'0'105'16,"0"0"-10"-16,0 0-47 15,0 0 8-15,0 0 4 0,0 0 18 16,-18-97 6 0,18 85-29-16,-5 3 40 0,3 3-9 15,0 4 0-15,0 2 25 16,2 0-87-16,0 8-24 16,0 24-5-16,0 12-1 15,4 10 6-15,12 3 0 16,1-5-12-16,2-2-48 15,1-8-118-15,-7-8-94 16,-2-8-142-16</inkml:trace>
  <inkml:trace contextRef="#ctx0" brushRef="#br0" timeOffset="-41531.23">16781 9235 10 0,'0'0'131'16,"0"0"-21"-16,0 0 0 15,0 0 15-15,0 0-29 16,0 0 32-16,-60-17-51 15,55 17-19-15,3 0-18 16,-5 0-35-16,0 0 14 0,-1 0-19 16,1 0 6-16,2 0 6 15,-2 4-9-15,5-2-3 16,-2 0 0-16,2-2 8 16,2 0-8-16,-2 0 0 15,2 0 3-15,0 0 37 16,0 0-8-16,6 0-24 15,21 0 7-15,13-4-9 16,11-8 13-16,12 0-17 16,11-4 5-1,3 0 8-15,-1 0-10 0,-11 2-5 16,-17 2 0-16,-16 6-1 0,-16 2 1 16,-8 1 0-1,-8 3 3-15,0-1-15 16,0 1 1-16,0 0-6 15,0 0 13-15,0 0-19 0,0 0 23 16,-2 0 5-16,-4 0 2 16,1 0 2-16,1 0-5 15,1 0-4-15,3 0 24 16,-2 0-23-16,2 0 34 16,-5 0-6-16,3-2-18 15,-2-7 23-15,-2 0-28 16,1-1-4-16,-2-1-2 15,2 2 13-15,1 2-13 0,2 4 0 16,0 3 2 0,0 0-10-16,-7 0 6 15,-7 0-10-15,-7 18-3 0,-8 11 19 16,-2 10-4-16,-11 11 0 16,-6 13 0-16,-6 7 1 15,2 10 0-15,4-5-1 16,7-2 7-16,15-10 6 15,10-12-10-15,7-15-3 16,6-18 2-16,5-10-4 16,0-8 21-16,0 0-13 15,0-6 52-15,0-12-51 0,9 1 4 16,-2 0-11-16,2-1-59 16,-3 2-70-16,4-5-172 15,-4-4-331-15</inkml:trace>
  <inkml:trace contextRef="#ctx0" brushRef="#br0" timeOffset="-41054.19">16649 9218 28 0,'0'0'178'0,"0"0"0"16,0 0-49-16,0 0-12 15,0 0 18-15,0 0-49 16,-24-27 2-16,24 27-36 15,0 0-11-15,0 0 36 16,0 0-59-16,0 0-1 16,0 0-17-16,0 0-11 15,13 0 11-15,20 21 2 16,12 7 8-16,15 6 0 16,11-1-8-16,12 4-2 0,2-3 0 15,-3-6 16 1,-12-3-18-16,-22-6 2 0,-19-7 0 15,-15-3-9-15,-10-6 9 16,-4-3 0-16,0 0-4 16,0 0 6-16,0 0-2 15,-4 0 0-15,-14 0-24 16,-3-9-52-16,2-6-102 16,-1-3-145-16</inkml:trace>
  <inkml:trace contextRef="#ctx0" brushRef="#br0" timeOffset="-40698.39">17095 9090 112 0,'0'0'107'0,"0"0"10"0,0 0-1 16,0 0 1-16,0 0 5 15,0 0-62-15,0-25-4 16,0 25-2-16,0 0-38 16,0 0-1-16,-2 0-15 15,-7 10 0-15,-5 19 14 0,-5 11-4 16,-6 7 19 0,-4 9-3-16,-4 2-19 0,-7 0 20 15,-5 0-24-15,3-10 0 16,8-11 19-16,7-11-13 15,11-14-9-15,12-9 4 16,4-3 5-16,0 0-14 16,0-22 5-16,13-9-165 15,7-5-31-15,-1-1-167 16</inkml:trace>
  <inkml:trace contextRef="#ctx0" brushRef="#br0" timeOffset="-40280.63">16899 8961 129 0,'0'0'170'16,"0"0"-11"-16,0 0-45 15,0 0-30-15,0 0 29 16,0 0-54-16,-18-48-5 15,18 44 3-15,0 4-33 16,0 0 22-16,-2 0-39 16,-1 0-3-16,3 0-8 15,0 0 1-15,0 18 3 16,0 10 3-16,0 10 1 0,0 1 14 16,0 2-18-16,11-3 0 15,3-5 4-15,1-3 0 16,-1-1-4-16,-1 6 0 15,-4 5 8-15,0 6 1 16,0 4-9-16,-3-3 0 16,4-10 11-16,1-9 2 15,-2-11-13-15,-3-9 0 16,1-8 8-16,0 0-21 16,-1 0 13-16,-1 0-43 15,-5-5-89-15,0-8-255 16</inkml:trace>
  <inkml:trace contextRef="#ctx0" brushRef="#br0" timeOffset="-25831.4">10802 12559 80 0,'0'0'219'16,"0"0"-83"-16,0-4-19 15,0-3-49-15,0 4 16 16,0-1-42-16,0 0 29 16,0 2-2-16,0 2-21 15,0-2 32-15,0 2-43 16,0-3 8-16,0 2 6 0,0 1-48 16,0 0 28-16,0 0-29 15,0 0 10-15,0 0-13 16,0 0 1-16,0 0-7 15,-8 0 6-15,-4 4 1 16,-3 13 0-16,-4 6 0 16,6 3 2-16,-3 4 17 15,6 2-17-15,0 0 10 16,8 1-8-16,2-10 3 16,0 0-10-16,0-11 3 15,7-3 0-15,13-3 9 16,2-6-8-16,5 0-1 0,-2 0 27 15,-6-10-15 1,-3-6-4-16,-3 1-8 0,-5-8 5 16,-2-3 4-1,-4-6-9-15,0-3 0 0,-2 2-2 16,0 0-2-16,0 7 0 16,0 6 4-16,-8 8 0 15,-4 7-14-15,3 3 14 16,-1 2 0-16,0 0-12 15,1 0 18-15,3 0-13 16,4 10 7-16,2 2 0 0,0 3-21 16,0 6 19-1,15 6 2-15,14 4 0 0,6 1 6 16,4 4 6-16,-8-5 10 16,-9 2-22-1,-10-3 34-15,-10 0-30 0,-2-2 5 16,0 1-3-16,-10-5 8 15,-7-6-12-15,-4-2-2 16,4-6-7-16,-3-8 2 16,2-2-96-16,2-7-132 15,8-23-523-15</inkml:trace>
  <inkml:trace contextRef="#ctx0" brushRef="#br0" timeOffset="-25691.83">11241 12719 542 0,'0'0'709'16,"0"0"-604"-16,0 0-35 0,0 0-54 16,0 0 3-16,0 0-19 15,2-14-43-15,3 14-69 16,-3 0-412-16</inkml:trace>
  <inkml:trace contextRef="#ctx0" brushRef="#br0" timeOffset="-9522.37">11789 12605 107 0,'0'0'49'16,"0"0"-14"-16,0 0 46 16,0 0-11-16,0 0 12 15,0 0 12-15,0 0-27 16,0-4-1-16,0-1 6 15,0-4-18-15,0 1 15 16,0-2-48-16,0 0 4 16,0-2 2-16,-2 0-27 0,2-2 16 15,0 1-9 1,0-1 0-16,0 5 36 0,0 0-19 16,0 5 19-16,0 0-8 15,0 4-28-15,-2 0 1 16,2 0-8-16,-2 0-31 15,2 8 31-15,-3 13-11 16,1 3 11-16,0 3 3 16,0 6 5-16,0-1-8 15,0 4 0-15,2-2 7 16,-2 0-10-16,-1-5 7 16,3-8-4-16,0-7 0 15,0-6-15-15,0-6 14 0,0-2-25 16,0 0 5-1,5-4 21-15,8-16 0 16,1-6 4-16,-1-1-14 0,-1-2-17 16,-2 5 13-16,-1 2 10 15,-3 5 4-15,2 8 2 16,-4 3-2-16,-4 4 0 16,2 2-2-16,0 0-13 15,3 0 7-15,1 8 5 16,1 13 3-16,2 4 7 15,-2 1-1-15,3 1 0 16,2-4-5-16,-1-3 14 16,0-2-15-16,0-7 0 15,-2-4 7-15,2-2-11 0,1-5 14 16,-2 0-10-16,1-19 33 16,-1-9-24-16,-6-4-18 15,-2-5-5-15,-2-1-31 16,0 1 36-16,0 3-24 15,-4 6 14-15,-8 6 18 16,1 7 1-16,5 8 49 16,4 2-22-16,-2 5-20 15,1 0-5-15,-2 0-2 16,1 12 0-16,-1 12-7 16,1 5 15-16,4-1-8 15,0-2 0-15,0 0 5 16,18-8-7-16,4-4 2 15,7-5 0-15,2-9 14 16,0 0-11-16,0-17 19 0,-4-12-9 16,-6-4-10-16,-8-6 7 15,-6-2-10-15,-5 0-8 16,-2 2-7-16,0 2 5 16,0 7 10-16,0 7 2 15,0 9 1-15,0 5 53 16,0 6-39-16,0 3 0 15,0 0-8-15,0 0-4 16,0 0-10-16,0 0 3 16,0 3 2-16,0 20 2 15,0 2 1-15,2 8 2 0,3 1 3 16,-3 2 5-16,-2 3-2 16,0 4-11-1,0-1 4-15,-2 2 16 0,-7-4-17 16,2-6-3-16,0-9 0 15,3-10 3-15,4-6-3 16,0-7 0-16,0-2 7 16,0 0 0-16,9-17-7 15,9-9-25-15,2-3 6 16,-3 0-13-16,0 0 29 16,-2 4 3-16,3 4 0 15,-3-2-9-15,1 9 9 0,-5 3 0 16,-5 8 2-1,0 3 3-15,-4 0-6 0,4 17 2 16,1 12 26 0,1 2 33-16,2 8-54 0,-1-5 17 15,3-3-3-15,0-4-5 16,-1-8-13-16,0-7-2 16,7-5-7-16,2-7 3 15,5 0-65-15,1-19-120 16,1-18-415-16</inkml:trace>
  <inkml:trace contextRef="#ctx0" brushRef="#br0" timeOffset="-8599.37">12790 12576 395 0,'0'0'245'0,"0"0"-212"15,0 0-4-15,0 0 30 16,0 0-51-16,0 0 22 15,0 81-19-15,0-73-9 16,0-5 31-16,0-3-18 16,0 0 8-16,0 0 28 15,0 0-16-15,0 0 14 16,0 0-14-16,0 0-24 16,0 0 29-16,0 0-38 15,0-3 1-15,0-11-3 16,0 0 8-16,0-4-8 15,-6 2 0-15,1 2 1 0,-1 1 16 16,-4 6-14-16,4 2 7 16,-3 2-10-16,0 3-15 15,-2 0 15-15,-4 0-2 16,-1 18 7-16,-2 2-11 16,0 6 6-16,1 3 0 15,3-3 0-15,3 3 2 16,4-3-2-16,2-3 0 15,5-6 4-15,0-8-8 16,0-2 4-16,0-7-12 16,0 0 4-16,0 0-3 15,5-16 3-15,6-6 3 0,0 0-18 16,3-2 12-16,-1 2-3 16,3 2 14-1,-1 2-4-15,-1 4 13 0,-1 3-9 16,-4 8 24-16,2 3-16 15,0 0 14-15,5 0-17 16,-1 18 0-16,4 6 10 16,-2-2-2-16,3-2-8 15,-2-4-5-15,0-9 1 16,-2-7 16-16,-1 0-11 16,-1 0-1-16,1-11 3 15,-2-13 3-15,3-8-11 0,-3-6 0 16,-1 0-18-16,-1-2 1 15,-7-2 8-15,-2-2 9 16,0-1-11-16,-2 5 13 16,0 5-2-16,3 6 2 15,-1 9-2-15,1 5 51 16,1 8-46-16,-4 1 33 16,0 6 5-16,0 0-40 15,0 0 13-15,0 0-16 16,0 0 2-16,0 2-17 15,0 18 16-15,0 8-1 16,0 6 0-16,0 7 10 16,0 0-10-16,0 5 0 15,0 3 4-15,0-1 9 0,0-4-4 16,0-2-9-16,0-8 3 16,2-6 11-16,7-7-18 15,2-8 4-15,5-9 0 16,2-4 13-16,6 0-13 15,0-9-17-15,-1-14-35 16,-10-5-96-16,-10-2-50 16,-3 2-256-16</inkml:trace>
  <inkml:trace contextRef="#ctx0" brushRef="#br0" timeOffset="-8447.46">13006 12529 178 0,'0'0'309'0,"0"0"-73"16,0 0-29-16,0 0-76 0,0 0-19 15,0 0-53-15,-8-16-59 16,30 11 0-16,14 0 5 16,9-4-5-16,7 2-58 15,4-5-180-15,7-6-275 16</inkml:trace>
  <inkml:trace contextRef="#ctx0" brushRef="#br0" timeOffset="-7622.29">14056 12668 298 0,'0'0'304'0,"0"0"-147"0,0 0-19 16,0 0-23-16,0 0-33 16,0 0 3-16,-33 0-85 15,44 0 0-15,16 0 24 16,8 0-20-16,6 0 22 15,-1-5-26-15,-7 1 3 16,-6 0-9-16,-11 0-32 16,-7 0-32-16,-9-4 34 15,0 0-27-15,0-6 8 16,-7-2-26-16,-9-1 33 16,3 2 42-16,-1-2-2 15,4 2 8-15,1-1 19 16,2 3 5-16,2 6 55 15,5 0-1-15,0 5-24 16,0 2 69-16,0 0-87 16,0 0-12-16,0 0-24 0,0 5 15 15,0 19-15-15,0 12 0 16,7 6 4-16,0 1 8 16,0 0-7-16,-3-2-5 15,2-8 0-15,1-5-40 16,0-8-28-16,-2-6-89 15,1-12-87-15,-2-2-211 16</inkml:trace>
  <inkml:trace contextRef="#ctx0" brushRef="#br0" timeOffset="-7301.43">14364 12562 257 0,'0'0'472'0,"0"0"-238"0,0 0-113 16,0 0-35-16,0 0-55 15,0 0-26-15,14-27 1 16,-5 39-6-16,3 12 27 16,2 1-24-16,-3 1 23 15,-2 1-26-15,0-8 0 16,-2-2 9-16,-5-11-4 16,0-4-5-16,-2-2 13 15,2 0-10-15,1 0 44 0,-1-8-14 16,0-14-9-1,5-8-11-15,-2-2-10 0,-1-5-6 16,2 3-2-16,-1 3-40 16,2 4 31-1,-3 13-44-15,5 6-37 0,2 8-4 16,9 0-158-16,1 0-68 16,2 10-79-16</inkml:trace>
  <inkml:trace contextRef="#ctx0" brushRef="#br0" timeOffset="-6835.7">14708 12555 656 0,'0'0'155'0,"0"0"-71"0,0 0-63 16,0 0-9-16,0 0 12 16,0 0-16-16,24 0 12 15,-15 0-20-15,2 2 0 16,0-2 46-16,3 0-27 15,3 0 36-15,-3 0-8 16,-1-7-43-16,-3 2 27 16,-4-2-31-16,0-1 0 15,-1 0 4-15,-3 1 4 16,0-4-8-16,0 1 0 16,-2-1-3-16,0 0-7 15,0 1 5-15,0 3 3 16,-2 0-17-16,-11 3 2 15,-3 4 9-15,-1 0-2 16,-4 0 8-16,3 13-8 0,1 5 10 16,6-1 0-16,-1 2-12 15,8-5 17-15,4-4-5 16,0-2 13-16,0-3-3 16,4 2 49-16,12-1-32 15,2-1-16-15,4 2 24 16,1-1-26-16,-2-2-9 15,2-3 0-15,-1-1 9 16,1 0-22-16,1-1-24 16,5-20-81-16,2-3-11 15,3-6-260-15</inkml:trace>
  <inkml:trace contextRef="#ctx0" brushRef="#br0" timeOffset="-5779.3">14804 12521 342 0,'0'0'356'0,"0"0"-183"16,0 0-96-16,0 0 5 16,0 0-82-16,0 0 4 15,13 0 59-15,3 0-47 16,1 0 43-16,1-3-50 15,-1-2-6-15,2-5 27 16,-6-1-18-16,-2-1-10 16,0 0-2-16,-7-1 12 0,1-3-2 15,-5 3-10 1,0-1 0-16,0 6-15 0,0-1 6 16,0 2 6-16,0 4-1 15,0-2-8-15,-9 3 10 16,-4 2 2-16,-5 0 0 15,-2 0-22-15,0 8 28 16,-2 10-6-16,-1 4 0 16,4 5 4-16,-2-1-9 15,3 6 5-15,5-2 0 16,2 2 17-16,6-2-12 16,5 0 11-16,0-2-2 15,0 0-11-15,16-2 34 0,2-3-37 16,2-6 1-16,-2-7 19 15,5-5-5-15,0-5-6 16,8 0 29-16,8-24-12 16,3-8 13-16,0-7-39 15,-3 1 0 1,-6 4-9-16,-10 4-11 0,-11 9-27 16,-7 12-35-16,-5 4-80 15,0 5-68-15,-9 0-505 16</inkml:trace>
  <inkml:trace contextRef="#ctx0" brushRef="#br0" timeOffset="-5180.65">15595 12240 363 0,'0'0'297'0,"0"0"-138"15,0 0-53 1,0 0-49-16,0 0-9 0,0 0 30 16,-2-72-58-16,2 72-9 15,0 5-10-15,0 28 30 16,-12 15-9-16,-3 14 18 15,-3 8-32-15,-5 11 33 16,2 2-37-16,-2 6 0 16,5 1 1-16,1-1 3 15,8-7-13-15,4-11 5 16,5-13-103-16,0-25-86 16,24-27-302-16</inkml:trace>
  <inkml:trace contextRef="#ctx0" brushRef="#br0" timeOffset="-4854.83">15773 12584 681 0,'0'0'308'16,"0"0"-161"-16,0 0-20 15,0 0-71-15,0 0-55 0,0 0 43 16,63-41-40-16,-17 28-2 16,1 4 19-16,-3-1-8 15,-6 2-12-15,-11 2-1 16,-7-1 7-16,-7 4-22 15,-7 1-4-15,-6 2-51 16,0 0-104-16,0 0-317 16</inkml:trace>
  <inkml:trace contextRef="#ctx0" brushRef="#br0" timeOffset="-4347.13">16303 12421 70 0,'0'0'115'16,"0"0"64"-16,0 0 45 0,0 0-10 15,0 0-51-15,0 0-25 16,5-57-17-16,-5 57-84 16,2 0-1-16,2 0-36 15,4 0-7-15,0 22-10 16,5 10 18-16,-1 8-1 15,1 1 0-15,1-5 8 16,-5-7-8-16,-5-10 0 16,0-9 4-16,-4-7 20 15,0-3-23-15,2 0 45 16,0-7 41-16,6-21-63 16,-2-8-7-16,3-4-17 15,2-1 8-15,-4 1-5 0,2 8-3 16,-5 6-10-16,1 10-5 15,-5 8-56-15,2 8 13 16,0 0-129-16,3 12-275 16,2 8-6-16</inkml:trace>
  <inkml:trace contextRef="#ctx0" brushRef="#br0" timeOffset="-3873.4">16634 12429 578 0,'0'0'305'16,"0"0"-141"-16,0 0-102 0,0 0-13 16,0 0-49-1,0 0 0-15,26-32-1 0,-15 32-6 16,-4 0 7-16,2 0 0 16,0 0 3-16,4 0 17 15,1 0-14-15,3 0-2 16,-1 0 1-16,2 0 9 15,0-2-14-15,-4-10 0 16,-4 0 6-16,-3-3 5 16,-1-1-10-16,-4 1-1 15,-2 0 0-15,0 1 9 16,0 4-9-16,0 4 0 16,-8 2-11-16,-7 4-4 15,-6 0-15-15,-1 0 10 16,-3 14 14-16,1 6-9 15,0 4 15-15,-1 5 0 0,-2 5 4 16,2-1 10-16,6 1-13 16,7-1 31-16,12-8 8 15,0 0-37-15,8-8 21 16,27-6 8-16,16-11-11 16,21 0 38-16,5-11-58 15,-1-16 3-15,-9-4-4 16,-18 1-42-16,-22 0-23 15,-18 2-141-15,-9 5-328 16</inkml:trace>
  <inkml:trace contextRef="#ctx0" brushRef="#br0" timeOffset="-1690.56">11388 13744 149 0,'0'0'159'16,"0"0"-22"-16,0 0-2 15,0 0-8-15,0 0-58 16,0 0 25-16,2-50-29 16,-2 50-33-16,0 0 30 15,0 0-57-15,0 0 3 16,2 0-8-16,1 15 6 16,4 6-6-16,-3 1 0 0,-2-2 7 15,3-2-5-15,-3-3-1 16,0-4-1-16,0-2 0 15,-2-9 5-15,0 3-5 16,0-3 3-16,0 0-1 16,0 0 44-16,0 0-27 15,0-10-7-15,0-6-12 16,-2-2 0-16,-7 0-1 16,1-1 1-16,-2 2 0 15,2 1 0-15,-1 2 1 16,2 5-1-16,0 7 0 15,-2 2-12-15,-1 0 10 16,-4 0-5-16,-5 11 14 16,4 15-14-16,-5-2 7 15,3 5 0-15,1 4 0 0,1-1 0 16,5 2-4-16,3-3 4 16,5-1 0-16,2-7-10 15,0-6 10-15,0-6 0 16,0-7 0-16,0-1-39 15,0-3 35-15,9 0 3 16,5-7 2-16,1-12-7 16,-1-11-5-16,3 1-22 15,-1 0 18-15,-1-3-27 16,-1 6 30-16,-3 6 9 16,-1 5 3-16,-6 9 26 15,-2 6-25-15,0 0-1 16,3 2-3-16,-1 17 3 0,0 4 23 15,4 3-19 1,-2-2 2-16,-2-2 12 0,1-8-10 16,-1-6 0-16,0-4-8 15,6-4 12-15,3 0-12 16,3-4 27-16,1-18-20 16,2-2 8-16,-2-4-15 15,3-2-34-15,3 0 11 16,-2 0-10-16,4 4 33 15,-2 6 0-15,-5 4 0 16,-5 6 16-16,-2 6-13 16,-2 4 24-16,2 0-5 0,0 0-18 15,-2 14 28 1,-2-1-27-16,-1 4 0 0,-1-8 11 16,-3 0-9-16,0-6-7 15,-2 0 0-15,0-1 12 16,0-2-10-16,0 0-2 15,0 0 5-15,0 0 12 16,0-5-17-16,0-12-23 16,0-1 11-16,0-3-11 15,0 3 18-15,-2 3 5 16,0 3 0-16,-1 2 0 16,1 5 12-16,2 3-12 15,-2 2 9-15,-2 0-9 16,-3 0 0-16,-2 17-11 15,-2 7 11-15,2 6 18 0,3 2-8 16,-2 3-5-16,2 3 5 16,6-3 2-16,0-3-1 15,0-8-11-15,0-4 6 16,14-7-7-16,3-8 13 16,6-5-12-16,6 0 14 15,2-5-5-15,-4-20-3 16,2-8-6-16,-6-6 3 15,0-5 1-15,-7-2-1 16,-5-5-3-16,-2 0 0 16,-4 0 10-16,-3 3-11 15,0 10 1-15,0 8 0 0,0 7 6 16,-2 8 6-16,0 7-2 16,0 4 6-16,0 2-9 15,0 2 14-15,0 0-21 16,0 0 3-16,0 0-21 15,0 4 17-15,0 16 1 16,0 6 0-16,-2 4 9 16,-4 3-18-16,-2 4 9 15,2 1 0-15,-1 3-1 16,3 0 7-16,4 1-6 0,0-1 4 16,0-1 9-1,0-8-7-15,0-4-6 16,4-7 0-16,7-10-3 15,-1-5 3-15,5-6 0 16,3 0 6-16,9-6 3 0,4-17-18 16,3-9-14-16,-3 6-60 15,-4-3-55-15,-12 0-187 16,-15 4-394-16</inkml:trace>
  <inkml:trace contextRef="#ctx0" brushRef="#br0" timeOffset="-1500.67">11861 13675 703 0,'0'0'262'0,"0"0"-119"0,0 0-4 15,0 0-121-15,0 0-10 16,0 0-8-16,121-88 15 16,-84 70-17-1,-4-4 2-15,-3 4-45 0,-8 9 1 16,-7 4-144-16,-11 5-104 15,-4 0-284-15</inkml:trace>
  <inkml:trace contextRef="#ctx0" brushRef="#br0" timeOffset="27.4">12013 13825 16 0,'0'0'356'0,"0"0"-220"0,0 0-117 15,0 0-5-15,0 0 27 16,0 0 25-16,-2 0 8 16,2 0 48-16,0 0-40 15,0 0 9-15,4-5-66 16,7-5-19-16,3-4 6 16,-4 0-12-16,3-2 0 15,-1 2-1-15,-3 0 7 16,-1 4-6-16,-2 8 0 15,-4-3 5-15,-2 5-11 16,0 0 6-16,0 0-22 16,0 5 17-16,0 11 10 15,0 8 4-15,0 1 7 0,0 4-14 16,0 2 17-16,0-6-19 16,0-3 0-16,2-6-1 15,2-6 9-15,3-8-8 16,1-2 0-16,4 0 4 15,3-17 10-15,-1-4-14 16,-5 1-28-16,-1 0 21 16,4-3-66-16,-1 3 16 15,2-3 5-15,3 0 35 16,-1 4 15-16,-1 5 4 16,-5 4 9-16,-5 6 77 15,-2 1-76-15,0 3 2 16,4 0-14-16,-4 0 12 15,2 17 17-15,2-3-13 16,1 8-11-16,-1 0 33 0,6-1-29 16,-1 2 4-16,1-7 1 15,-1-4-4-15,-3-4 2 16,4-4-12-16,3-4 0 16,3 0 19-16,0 0-7 15,-2-10-12-15,-1-4 0 16,-8-5-19-16,0 4 12 15,-7-7-44-15,0 1 2 16,0 0 27-16,0 1-12 16,-12-2 34-16,-1 5-2 0,0 7 10 15,-1 5 17 1,-1 5-21-16,-3 0-4 0,-1 0 23 16,0 3-10-16,1 13-10 15,3 1 18-15,1 1-16 16,5-2 22-16,3 1-27 15,6 6 0-15,0 0 11 16,0-3 2-16,2-1-13 16,11-7 0-16,5-4 10 15,-1-6 10-15,4-2-11 16,-1 0-9-16,-1 0 20 16,2-12-15-16,-3-10-8 15,-1-2 3-15,2-2-31 16,-4-2 28-16,1 4-35 15,-1 2 38-15,-1 3-7 0,-3 10 13 16,-3 2-6-16,-2 7 0 16,0 0 4-16,-2 0-14 15,1 16 10-15,1 9 0 16,2 1 31-16,-4 0-24 16,-2-6 6-16,0-1-4 15,0-4-2-15,0-7 7 16,1 1-14-16,-1-9 0 15,-2 0-2-15,2 0 13 16,2 0-11-16,6 0 0 16,1-19-2-16,5-8 1 15,-1 2-34-15,-2-1 2 0,1 4 27 16,-6 4-9-16,-3 2 15 16,-1 7 0-16,3 6 2 15,0 1 17-15,6 2-19 16,-1 0 0-16,1 0 12 15,-2 5 0-15,-4 11-11 16,-1 5 20-16,-1 2-20 16,-1 1 38-16,-2-1-39 15,2-5 0-15,4-6 17 16,-4-6-9-16,5 1-8 16,-1-7 5-16,6 0 5 15,-1 0 16-15,1-13-26 16,1-3 2-16,1-1-1 15,2-6 2-15,0-1-3 16,0-3 0-16,-3-1 5 0,-1-2-3 16,1-2-2-16,-4 4 0 15,1 7-4-15,-6 4 10 16,-6 9-6-16,0 8 15 16,0 0-11-16,0 0 14 15,0 0-18-15,0 5 0 16,0 10-14-16,-6 2 21 15,1-2-7-15,5-1 0 16,0-2 3-16,0 5-3 16,7-2 0-16,10 4 0 0,-3-3 25 15,-1-1-12 1,-5-2-9-16,-4-1-1 0,-4-5 7 16,0 0 1-16,0-1-11 15,-4-2 0-15,-17 0 2 16,-6-4 1-16,-6 0-6 15,-5 0-11-15,-7 0-61 16,-3-7-35-16,-8-8-140 16,-4-12-424-16</inkml:trace>
  <inkml:trace contextRef="#ctx0" brushRef="#br0" timeOffset="172.55">12465 13404 1001 0,'0'0'219'0,"0"0"-122"16,0 0-97-16,0 0-15 16,0 0-46-16,0 0-117 15,24 55-212-15</inkml:trace>
  <inkml:trace contextRef="#ctx0" brushRef="#br0" timeOffset="2042.2">13878 13493 317 0,'0'0'200'15,"0"0"-29"-15,0 0-76 16,0 0 3-16,0 0 10 15,0 0-60-15,0-31-34 16,0 31 15-16,0 0-29 16,0 3 0-16,0 15 13 0,0 4-7 15,4 0 23 1,-1-2-29-16,-1-6 0 0,-2-4 0 16,3-3 9-16,-3-5-9 15,0-2 0-15,0 0 5 16,0 0 30-16,0-5-23 15,0-13-10-15,0-5-4 16,0 2-2-16,0-1-13 16,-10 0-6-16,6 3 14 15,-3 8-3-15,3 2 12 16,0 6 0-16,-4 3 13 16,0 0-6-16,-5 3-7 15,-3 17 0-15,-2 11 4 0,0 1 21 16,5 4-19-16,-1 0-3 15,8-2 12-15,2 1-3 16,4-3 0-16,0-2 0 16,0-4-8-16,10-2 14 15,11-11-18-15,6-4 0 16,4-9 4-16,9 0 14 16,-1-6-18-16,4-20 0 15,-3-4-21-15,0-5 20 16,-1-1-41-16,-10 0 13 15,-6 4 22-15,-4 6 0 16,-11 8 7-16,-3 6 5 16,-3 6 11-16,1 4 22 15,-1 1-38-15,0 1 0 0,2 0-5 16,3 0 6-16,-1 0-1 16,-1 3 10-16,0 6-6 15,-3 0 22-15,0 2-25 16,-2-1-1-16,0 1 14 15,0-1-3-15,0-2-11 16,0-1 0-16,0-3 4 16,0-3-1-16,0-1-3 15,0 0 0-15,0 0 7 16,0 0 9-16,0 0-12 16,0 0-4-16,0-13 4 15,0-1-11-15,-4 0-5 0,-6 1 12 16,2 3-7-1,1 3 10-15,-2-2-3 0,4 6 0 16,-1 3 8-16,-1 0-18 16,-1 0 10-16,-6 12 0 15,3 11-9-15,-1 0 6 16,4 1 3-16,-1 1 0 16,3-3 6-16,2 4-9 15,4-2 3-15,0 1 0 16,0-9-1-16,0-4 7 15,0-4-6-15,6-4 0 16,5-4 4-16,5 0 5 16,1-16-9-16,5-8 0 0,5-8-4 15,0-4 6-15,-5-3-2 16,0 5 0-16,-6 4 3 16,-7 9-7-16,-3 10 4 15,-3 5 0-15,-3 6-6 16,0 0 3-16,0 0 2 15,0 24-8-15,0 8 9 16,0 2 12-16,0 2-11 16,0-2-1-16,0-7 0 15,0-5 6-15,0-4-6 16,2-6 0-16,0-2 5 16,-2-10-6-16,2 0 1 0,3 0 0 15,4 0 11-15,6-24 1 16,3-4-14-16,1-2 2 15,-2 4 0-15,1-1-15 16,-3 8 15-16,-1 3 0 16,1 3-6-16,-3 8 0 15,-1 2 3-15,0 3 3 16,-2 0 0-16,0 17-17 16,-3 8 19-16,-4 4-2 15,-2 0 2-15,0 0 10 16,0-5-12-16,0-5 0 15,0-7 8-15,0-4-6 16,0-8-2-16,0 0 0 16,0 0 10-16,0 0-2 15,5-8-10-15,2-13 2 16,2-5-18-16,4-2 2 16,3-2 2-16,1 0-2 0,3 2 12 15,1 3-9-15,-2 5 13 16,0 3 0-16,-1 10 6 15,-5 2-10-15,-7 5 4 16,1 0 0-16,-2 0-1 16,-5 15 17-16,2 12-14 15,-2 1 18-15,2 2-13 16,7-5 16-16,2-4-16 16,5-9-7-16,1-6 28 15,-1-5-27-15,-1-1 27 0,1 0-15 16,-3-3-6-1,5-19 12-15,3-9-19 0,-2-3 0 16,2-4-3-16,-1 2-36 16,-1 2-26-16,-2 0-120 15,-2-3-296-15</inkml:trace>
  <inkml:trace contextRef="#ctx0" brushRef="#br0" timeOffset="3444.42">15666 13325 35 0,'0'0'183'16,"0"0"-8"-16,0 0-35 16,0 0 4-16,0 0-10 0,0 0-44 15,-11-86 55-15,11 81-83 16,0 1 18-16,0 4-19 15,0 0-57-15,0 0 0 16,0 4-4-16,-2 20 0 16,0 11-4-16,0 5 4 15,2 2 0-15,0 4 10 16,0 2 6 0,0-4-11-16,0-6 1 0,0-6 2 15,0-10 7-15,2-10-15 0,0-7 0 16,0-5 0-1,0 0 18-15,5-5-16 0,4-16 5 16,5-6 7-16,4-1-21 16,4 4 7-16,3 4-14 15,2 4 11-15,2 4-40 16,-4 5 38-16,-3 7 5 16,-9 0 0-16,-5 5-21 15,-10 17 20-15,0 4 1 16,-2 5-4-16,-21-2 16 15,-1 0-12-15,-1-6 0 16,3-7 2-16,2-4 6 16,2-9 2-16,5-3-7 0,1 0 47 15,6-11-39 1,-1-7 10-16,5-4-6 16,2 2-7-16,0 2 20 0,0 3-19 15,0 7-3-15,0 1 4 16,0 2 7-16,0 5-16 15,2 0-1-15,-2 0 4 16,0 0-17-16,4 0 11 16,1 5 2-16,4 10-6 15,2 0 8-15,2 3-2 16,3-1 0-16,2-2 2 16,2-1 3-16,2-6-5 0,3-6 0 15,4-2-2 1,0 0 4-16,4-7-3 0,3-20 1 15,-3-2-19-15,1-5 6 16,-5-4 1-16,-5 3 12 16,-3 3-11-16,-8 2 12 15,-3 6-1-15,0 4 0 16,-6 4 5-16,1 4-8 16,-3 4 3-16,-2 3 0 15,0 4-1-15,0-1 2 16,0 0-1-16,-13 0 0 15,-5 2 1-15,3 0-10 16,-4 0 9-16,3 2 0 16,3 8-3-16,3 2-1 15,2 2 3-15,2 6 1 0,1 4 0 16,5 5-14-16,0 0 14 16,0 3 0-16,0 0-5 15,16-1 6-15,4-5-1 16,2-6 8-16,7-5-6 15,3-11 22-15,7-4-18 16,7-12-6-16,-2-24 0 16,3-10 0-16,-9-3-4 15,-9 0-21-15,-9 9-38 16,-11 8-28-16,-9 10-183 16,0 1-216-16</inkml:trace>
  <inkml:trace contextRef="#ctx0" brushRef="#br0" timeOffset="4029.36">17097 13229 50 0,'0'0'159'16,"0"0"-15"-16,0 0 1 16,0 0-42-16,0 0 26 0,0 0-16 15,0-177-28-15,0 161 20 16,0 9-46-16,0 2 16 15,0 5-10-15,0 0-63 16,0 0 0-16,0 0-2 16,0 19 0-16,0 8-6 15,0 4 14-15,0 1-8 16,0 6 17-16,0 1-4 16,0 2-5-16,0-4-8 15,0 0 3-15,0-4-3 16,2 0 0-16,-2-6-16 15,0 0-1-15,0-5-73 16,0-4 3-16,0-7-75 16,0-10-129-16,0-1-212 15</inkml:trace>
  <inkml:trace contextRef="#ctx0" brushRef="#br0" timeOffset="5258.35">16966 13287 827 0,'0'0'218'16,"0"0"-89"-16,0 0-93 15,0 0-17-15,0 0 4 16,0 0-8-16,209-50-14 16,-175 45-1-16,-3 2 4 15,-4 3-12-15,-5-3 8 0,0 3-21 16,-4 0 5-1,-5 0-30-15,-1 0 46 0,-4 0-21 16,-1 8 9-16,-1 2-6 16,2 0 18-16,-4-1 0 15,3-4 0-15,-3-1 5 16,-2 0-5-16,0-4 0 16,-2 3 2-16,0-3-4 15,0 0 2-15,0 4 0 16,0-3 0-16,0 2-8 15,0-2 8-15,0-1 7 16,0 0-1-16,0 0 77 16,0-12-74-16,0-3-7 0,0-4 0 15,0 3 14-15,0 0-10 16,0 4-4-16,-6 5 6 16,-1 0 12-16,-1 5-20 15,-4 2 0-15,-3 0 0 16,-1 0-14-16,-2 11 9 15,-2 13 5-15,2 6 0 16,3 3-14-16,3 1 16 16,3 3-2-16,7-7 0 15,2-4-5-15,0-8-6 16,0-8 0-16,0-4-9 16,0-6 5-16,0 0-17 0,14-2 32 15,6-22-9 1,0-7-42-16,2 0 18 0,-6 4 3 15,-8 8 30-15,-3 9 1 16,-2 4 4-16,-3 6 12 16,4 0-1-16,0 0-13 15,5 0-3-15,0 2 3 16,4 16 7-16,0 2 48 16,1 4-37-16,1-2 4 15,2-7-20-15,-2-3 11 16,1-7-15-16,-3-5-1 15,3 0 7-15,-3-5 18 16,-2-16-25-16,0-5 0 16,-4-5 0-16,4-4-20 15,0-5 19-15,0-4-5 16,7-4 6-16,-3-3-3 0,4-2 12 16,-1 7-9-16,-5 8 27 15,-2 11-21-15,-6 13 31 16,-3 9-2-16,-2 5-24 15,0 0-2-15,0 29-9 16,-18 14 0-16,0 8 0 16,-2 5 8-16,4-1-8 15,1 3 0-15,1-7 2 16,1-5-1-16,4-3 4 16,2-9-5-16,3-7 0 15,-1-6 12-15,5-10-12 0,0-2 0 16,0-9 3-16,0 0 6 15,0 0-1-15,5-14 17 16,17-13-25 0,3-8 15-16,4-2-19 0,0-4 4 15,2-1 0-15,-2 1-9 16,0 1 9-16,-5 8-9 16,-6 10 7-16,-9 10-41 15,-5 9 36-15,-4 3-27 16,0 0-46-16,-15 13 46 15,-14 9 19-15,-2 1 15 16,2-1-1-16,6-3 15 16,6-1-11-16,7-6 8 0,8-1-9 15,2-3 39-15,0 2-39 16,2 2 20-16,21 3 22 16,8 3-43-16,7-1 19 15,5-4-20-15,-1-1 3 16,-3-1-19-16,-4-8-9 15,-9-3-72-15,-6 0-173 16,-2-7-520-16</inkml:trace>
  <inkml:trace contextRef="#ctx0" brushRef="#br0" timeOffset="6062.64">18011 13237 504 0,'0'0'348'0,"0"0"-187"16,0 0-35-16,0 0-79 0,0 0-13 15,0 0-3-15,53-7-27 16,-36 11 19-16,-7 1-21 16,-1-4 2-16,1-1 20 15,-4 0-12-15,3 0-12 16,-3 0 0-16,2-1 11 16,-4-9-21-16,-2-5 10 15,0 1-22-15,-2 0 10 16,0-1-8-16,0-2 20 15,0 3-4-15,-4 0 9 16,-10 2-6-16,3 4 1 0,-1 3 0 16,-3 5 13-1,2 0-11-15,-5 0-2 16,0 20 0-16,3 4 4 0,-1 3-6 16,5 4 2-16,2-2 0 15,5 2 6-15,1-1 5 16,3-2-9-16,0-3 0 15,0-4 16-15,16-4-18 16,-1-4 0-16,3-6 1 16,1-7 2-16,0 0 2 15,1-20-5-15,1-7 0 16,-4-7 9-16,-1-2-12 0,-1 2 3 16,-3 3 0-1,1 3-4-15,-2 8 6 0,-2 8-2 16,-2 6 0-1,-3 4 4-15,0 2-15 0,1 0 11 16,0 14 0-16,-3 12-1 16,0 5 12-16,0 2-9 15,1-3 6-15,-1-4 8 16,2-3-14-16,0-7-2 16,-1-4 0-16,-1-6-1 15,-2-5 2-15,0-1-1 16,0 0 0-16,0 0 11 15,2-9-17-15,5-15 6 16,4-6-1-16,5-3-21 16,-1-1 15-16,1 0 7 0,-3 5-1 15,0 0 6-15,-1 9-10 16,1 6 5-16,-1 6 0 16,-1 6 4-1,-1 2 2-15,2 0-6 0,1 0 17 16,-1 15-7-16,-1 6 13 15,-3 5-23-15,1 2 9 16,3 2-4-16,-4-2-5 16,3 1-2-16,-1-7-26 15,3-4-88-15,3-8-84 16,3-10-136-16,6 0-373 16</inkml:trace>
  <inkml:trace contextRef="#ctx0" brushRef="#br0" timeOffset="6474.4">19043 12900 310 0,'0'0'245'16,"0"0"-144"-16,0 0 10 15,0 0 19-15,0 0-51 16,0 0 45-16,-60 30-38 15,53-30-57-15,3-12 18 16,4-1-43-16,-2-1-4 16,2 1 0-16,0 0 16 15,0-2-25-15,0 2 9 16,10-1 0-16,7 2-8 0,-2 2 13 16,1 5-5-16,-3 2 0 15,-2 3 14-15,-2 0-19 16,-5 0 5-16,1 6 0 15,-3 14 0-15,-2 8 7 16,0 6-7-16,0 5 0 16,0 0 13-16,-11 6-15 15,-5 1 2-15,-1-2 0 16,-4 0-2-16,4-6 5 16,1-4-6-16,5-5-3 15,2-5-103-15,2 0-73 0,7-6-217 16</inkml:trace>
  <inkml:trace contextRef="#ctx0" brushRef="#br0" timeOffset="6728.26">18999 13439 199 0,'0'0'386'0,"0"0"-227"15,0 0-42-15,0 0-22 16,0 0-44-16,0 0 39 15,-9 132-41-15,26-125 15 16,4-7-1-16,1 0-23 16,-4-3 25-16,-5-15-54 15,-6-2-7-15,-7 3 19 0,0 2-18 16,0 6-9-16,-10 4 4 16,-3 5-60-1,0 0-15-15,-3 17-235 0,1 2-361 16</inkml:trace>
  <inkml:trace contextRef="#ctx0" brushRef="#br1" timeOffset="77432.13">10639 14413 403 0,'0'0'218'15,"0"0"-92"-15,0 0-29 16,0 0 0-16,0 0-53 16,0 0-37-1,29-27 6-15,-4 50-11 0,-1 9-2 16,-1 10 33-16,-10 4-30 15,-7 7 27-15,-6-2 3 16,-2-2-7-16,-20-1-4 16,-4-12-18-16,3-5-6 15,8-9 2-15,3-12-148 0,12-10-184 16</inkml:trace>
  <inkml:trace contextRef="#ctx0" brushRef="#br1" timeOffset="84342.89">10510 14620 11 0,'0'0'86'0,"0"0"-27"16,0 0-14-16,0 0 11 15,0 0 32-15,0 0-3 16,60-28-57-16,-58 28-18 15,0 0-10-15,-2 0-2 16,0 0-5-16,0 0 7 16,0 9 25-16,0 0 16 15,0-5-34-15,0 0 2 16,0-4-2-16,0 0-3 16,0 0 8-16,0 0 5 15,0 0 9-15,0 0 18 16,0 0-13-16,0-2-13 15,0-10-18-15,-4 2 3 16,-5-2-3-16,3 0 0 0,-2 0 1 16,2 2 4-16,-1 0-5 15,-1 6 0-15,-2-4 2 16,2 4 5-16,-1-1-3 16,0 4-4-16,0 1 6 15,2-4-8-15,1 4 6 16,-1 0-4-16,2 0 0 15,-1 0-4-15,-3 0 3 16,2 0 1-16,-4 5 0 16,-2 7-1-16,-3 0 2 15,1 8-1-15,-4-3 0 16,2 6 3-16,3 0-3 0,3-2 0 16,5 2 0-1,2 0-4-15,4-6 4 0,0 1 0 16,0-2-2-16,2-4 1 15,11-5-5-15,5-2 6 16,3-5 7-16,6 0 19 16,0-12-23-16,-2-8 6 15,-3-2-9-15,-6 1-27 16,-8 2 23-16,0 5-9 16,-6 1 13-16,-2 6-1 15,2 2 4-15,-2 0-3 16,2 1 0-16,-2 2 11 15,0 0-8-15,0 2 1 16,0 0-2-16,0 0 14 16,0 0-10-16,0 0-6 0,0 0 1 15,0 0 9-15,0 0-7 16,2-6 11-16,0 2 2 16,1-5-7-16,-1 6-6 15,0 1-3-15,-2 0 0 16,0 0 9-16,0 2-4 15,0-8 13-15,0 2-13 16,0 3 9-16,0-8-8 16,0 8-6-16,0 0 6 15,0 0 3-15,0 3-9 0,2 0 0 16,0 0-7-16,4 0 4 16,-4 0 4-16,0 0-2 15,-2 0-6-15,0 11-8 16,0 7 15-16,0 8 0 15,0-3 3-15,0-4 3 16,0 1-4-16,0-8-2 16,6-2 18-16,5-4-14 15,3-3 12-15,1-3 3 16,3 0-19-16,0-3 10 16,-2-11-10-16,-6 2-116 15,0-3-56-15,-10 6-269 16</inkml:trace>
  <inkml:trace contextRef="#ctx0" brushRef="#br1" timeOffset="87442.03">11482 14355 72 0,'0'0'66'16,"0"0"-23"-16,0 0-43 0,0 0 0 15,0 0-24-15,0 0-39 16,0 0-17-16</inkml:trace>
  <inkml:trace contextRef="#ctx0" brushRef="#br1" timeOffset="88445.01">11482 14355 54 0,'-78'-51'233'15,"78"51"-137"-15,0 0-78 0,0 0-13 16,0 0 9-16,0 0 0 16,-14 12 30-16,10-3-18 15,0 3 35-15,-1-4-7 16,-1 2-8-16,-4 2 3 15,-1 3-29-15,3-2-2 0,-6-3 10 16,5 0-24 0,1-5-2-16,2-3 1 0,4-2 3 15,2 0 22-15,0-14 25 16,0-8-41-16,0-2 0 16,18 1-3-16,-2 3-2 15,2 6-7-15,2 2 8 16,0 3-8-16,0 6 0 15,5 1 1-15,-1 2 6 16,0 0-1-16,1 0 6 16,-3 0 5-16,-1 0-10 15,-4 0-1-15,-1 5-6 0,-5 8 0 16,1-6-4-16,-6-2 6 16,1 2-2-16,-5-7 6 15,2 0 0-15,3 0 6 16,-2 0-8-16,-1 0-2 15,3-9 10-15,-3-1-9 16,0 0-3-16,1 2 0 16,-5-1-15-16,0 4 15 15,0 1 0-15,0 1 7 16,0-6-1-16,0 5 6 16,0-2-12-16,0 2 13 15,0 0-6-15,0 2 1 16,0 2-8-16,0 0 4 15,0 0-11-15,0 0 7 0,0 0-10 16,0 0 9 0,-3 0-2-16,-1 10 3 0,-2 9 0 15,-3 2 0-15,2 1-2 16,2 9 3-16,-1 4-1 16,-1 7 2-16,-4 7 10 15,0 5-9-15,-2-2-2 16,-3 0 3-16,3-4 24 15,-3-9-26-15,3-3 14 16,-3-5 10-16,-2-11-24 16,2-3 30-16,-1-9-22 15,-3-7-7-15,1-1 43 16,-2 0-32-16,-2-1 18 16,1-14-14-16,-1-5-12 0,6 2 13 15,3 5-14-15,3-2-1 16,7 7 19-1,2 8-19-15,2-4-4 0,0 4 0 16,0 0 3-16,0 0-13 16,0 0-5-16,0 0-42 15,0 0-13-15,2 0-67 16,9 0-40-16,3-4-198 16,-1-6-125-16</inkml:trace>
  <inkml:trace contextRef="#ctx0" brushRef="#br1" timeOffset="89704.79">11453 14534 698 0,'0'0'156'16,"0"0"-45"-16,0 0-71 16,0 0 13-16,0 0-53 15,0 0 3-15,0 0 3 16,205-34-6-16,-165 28 0 15,-9-5 0-15,-4 4-46 16,-7-3 6-16,-9 2 9 16,-4 0 31-16,-4 2-3 15,-3-1 12-15,0 6-6 0,0-3 18 16,0 4-16 0,0 0 14-16,0 0-19 0,0 0 1 15,0 0-12-15,0 0 12 16,2 0-1-16,-2 0 2 15,0 0 9-15,0 0-10 16,0 5 1-16,0 13-2 16,0 10 47-16,-8 5-45 15,2 3 7-15,-1-1-6 16,3-2 6-16,0-1-5 16,4-5-4-16,0-8 3 15,0-3-2-15,0-4 3 16,0-8-4-16,0-2 0 15,0-2-6-15,0 0 6 16,0 0 6-16,13-6-2 16,3-12-8-16,1 1-1 0,1-12 5 15,3 3-3-15,-2 4 0 16,-1 0 3-16,-3 8 0 16,-3 6 1-16,-5 8-3 15,-3 0 2-15,0 0-3 16,-2 5-3-16,-2 20 0 15,0 8 6-15,0-7 2 16,0 6 1-16,0-11 14 16,0-1-16-16,0-3 3 15,0-5-4-15,0-3 9 16,0-7-9-16,0-2 0 0,0 0 1 16,0-2 23-1,7-16-24-15,9-12 0 0,-1-1-2 16,3-2-7-1,3 1-1-15,-4 2-15 0,1 4 12 16,-1-1 0-16,0 8 11 16,-1 3 2-16,-1 3-2 15,-5 8 12-15,0 0 7 16,-1 5-16-16,-3 0 6 16,-1 0 1-16,2 3-5 15,-3 13-3-15,-2 6 0 16,1 0 9-16,-3 5-6 15,0-2-3-15,0-1 1 0,0-6 8 16,0-6-3-16,0-7-6 16,2 0 0-16,4-1 8 15,3-4-8-15,5 0 2 16,1 0-1-16,5-9 12 16,1-5-7-16,-4-5-6 15,-1 0 0-15,-3 4-13 16,-3-2 11-16,-4 0 2 15,0 5 0-15,1 0-1 16,-1 0 4-16,0 2-3 16,-2 0 0-16,-2 2 1 15,-2 4-4-15,0-3 3 0,0 4 0 16,0-1 6-16,0-6-5 16,0 6-1-16,0-3 0 15,0 6-3-15,0-5 2 16,-4 2 1-16,-6 1 0 15,4 1 1-15,-3-1-1 16,-5 3 0-16,3 0-1 16,1-4 3-16,0 4-4 15,4 0 2-15,-1 0 0 16,3 0-11-16,-3 4 11 16,0 14 0-16,5 8-4 15,-3 6 4-15,3-4-1 16,0 7 1-16,2-3 0 15,0-6 10-15,0 0-8 0,0-5 13 16,9-5-5 0,11-4-4-16,3-8-2 15,4-4-4-15,2 0-20 0,4-16 16 16,0-12-86-16,1-7-96 16,-3-6-113-16,-4 10-189 15</inkml:trace>
  <inkml:trace contextRef="#ctx0" brushRef="#br1" timeOffset="90434.37">12630 14495 41 0,'0'0'4'16,"0"0"1"-16,0 0 2 0,0 0 18 15,0 0 48 1,0 0 35-16,14 46 17 0,-14-44-2 16,0-2-42-1,0 3-16-15,2 3-22 0,-2-6-34 16,2 2 22-16,0-2-22 15,-2 0 2-15,0 0 8 16,0 0-14-16,0 0 32 16,0 0 21-16,0 0-7 15,0-6-4-15,0-8-44 16,0-4-3-16,-4-1 0 16,-6 5 8-16,2 7-3 15,-3-5 0-15,-1 7-2 16,1 5 9-16,-3 0-12 0,4 0 0 15,-3 0-6-15,-3 5 12 16,3 9-6-16,1 2 4 16,3 6-1-16,3 0 14 15,1 10-16 1,5-2 7-16,0 3-8 0,0-8 12 16,0-3-12-16,0-8 3 15,7-5 0-15,10-9 13 16,1 0-7-16,7-23 14 15,0-12-23-15,-1-9 12 16,-2-2-14-16,-1 3 2 16,-4-1 0-16,1 1-3 15,-5 6 5-15,-1 4-2 16,-6 1 0-16,1 6 5 16,-3 8-5-16,-1 0 0 0,-1 10 4 15,-2 4 10-15,0 2-13 16,2 2 5-16,-2 0-6 15,0 0-7-15,0 0 2 16,0 0-10-16,0 0 10 16,-11 16-2-16,-2 5 7 15,-1 6 0-15,3 4 0 16,2 1 9-16,5 3-9 16,4 2 10-16,0 0-9 15,0 0 23-15,2-5-20 16,11-4-3-16,1-8 0 15,-1-6 10-15,0-8-22 16,-1-6 12-16,-1 0-1 16,-3-6 0-16,2-21-60 0,-2-5-11 15,-5 1-29-15,-3-3-129 16,0-1-251-16</inkml:trace>
  <inkml:trace contextRef="#ctx0" brushRef="#br1" timeOffset="90620.79">12262 14270 560 0,'0'0'343'0,"0"0"-230"0,0 0-106 16,0 0-3-1,0 0-4-15,0 0-19 0,9 17 17 16,3-3-196-16,-2-4-156 15</inkml:trace>
  <inkml:trace contextRef="#ctx0" brushRef="#br1" timeOffset="91902.82">14127 14219 340 0,'0'0'194'16,"0"0"-72"-16,0 0-30 15,0 0-33-15,0 0 14 16,0 0-18-16,8-42-43 16,-8 42-10-16,0 0-2 15,2 8 0-15,-2 12 14 16,0 4-9-16,0 5 5 16,0 4-9-16,0 1 6 15,0 3-1-15,0-4-4 16,0-1-2-16,0-4 0 15,0-1-8-15,-4-9-6 16,4-2-75-16,-3-12-41 16,0-4-64-16,3 0-170 0</inkml:trace>
  <inkml:trace contextRef="#ctx0" brushRef="#br1" timeOffset="92274.86">14148 14427 317 0,'0'0'257'15,"0"0"-113"-15,0 0-62 16,0 0-11-16,0 0-3 16,0 0-46-16,6-14-10 15,4 10 7-15,1-1-15 16,4-2 4-16,3 1-8 0,2 1 3 16,0 5-12-1,0 0 9-15,-1 0-3 0,-7 9 1 16,-5 5-13-16,-5 4-1 15,-2 1 10-15,0 1 6 16,-9-3-4-16,-15 0 5 16,-3-5-1-16,-4-4 10 15,2-4-1-15,3-4-5 16,3 0 9-16,7 0-10 16,3 0 23-16,5-7-25 15,2 6 25-15,6-3 2 16,0 4-21-16,0 0 1 0,0-4-8 15,0 4-51-15,10 0-21 16,7 0-111-16,4 0-131 16</inkml:trace>
  <inkml:trace contextRef="#ctx0" brushRef="#br1" timeOffset="92592.4">14308 14161 101 0,'0'0'287'0,"0"0"-58"16,0 0-94-16,0 0 18 0,0 0-65 16,0 0-48-16,0-53-25 15,25 70-2-15,0 12-13 16,-1 10 4-16,-9 7-2 15,-5 2 5-15,-10 4 1 16,-2 0-8-16,-25 5 16 16,-4-3-11-16,-4-2 1 15,2-5-6-15,4-8 3 16,3-7-1-16,10-13-2 16,5-10-59-16,9-1-64 15,2-8-99-15,0 0-262 16</inkml:trace>
  <inkml:trace contextRef="#ctx0" brushRef="#br1" timeOffset="94904.56">15207 14263 60 0,'0'0'70'15,"0"0"-37"-15,0 0-10 16,0 0 15-16,0 0 26 15,0 0 49-15,0 0-26 0,0 7-31 16,0-7-15 0,0-3-34-16,0-3 7 0,-2-2-12 15,2-2 2-15,-2 0 7 16,2 0-8-16,0-1 24 16,0 2 18-16,0-1-14 15,0 0 15-15,0 4-3 16,-3 0-13-16,1 3 14 15,0 1-44-15,-5 2 1 16,2 0-2-16,-5 0 5 16,-4 0-8-16,1 2 3 15,-3 10 1-15,3 3 0 16,0 2 0-16,1 4 0 16,1 4 23-16,7 4-13 0,0 3 18 15,4 0-9-15,0-1-16 16,0-4 24-1,10 0-26-15,11-15-1 0,8-5 12 16,4-7 1-16,3 0 15 16,-1-11-18-16,-8-11-7 15,-2-3 2-15,-10-3-5 16,-1 2-4-16,-4-1-5 16,-5 0 16-16,-1 5-7 15,4 2 0-15,-6 2 2 16,2 6 4-16,-2 4-6 0,-2 6 0 15,0 0 20-15,2 2-19 16,-2 0 7-16,0 0-8 16,0 0 4-16,0 0-11 15,0 0 7-15,0 7 0 16,-4 10-3-16,2 3 5 16,2 6-2-16,0 0 0 15,0 1 9-15,4-4-6 16,9 0-3-16,3-14 0 15,1-4-6-15,6-5 21 16,2 0-15-16,-1-11 0 16,-2-11-11-16,-4-4-1 15,-5 1-16-15,-1-4 27 0,-8 3-14 16,1 3 20-16,-1 2-5 16,-2 5 0-16,0 4 4 15,0 1 8-15,4 6-8 16,-4 3 0-16,0-3 33 15,-2 5-33-15,0 0 18 16,0 0-6-16,0 0-14 16,0 0 9-16,0 0-11 15,0 23 0-15,0 7-5 16,0 6 18-16,0 0-13 16,0 1 0-16,0-8 1 15,0 3 3-15,0-5-4 16,0-1 0-16,0-6-1 15,0-6 1-15,0-7-34 16,0-2-48-16,0-5-90 16,0 0 5-16,0-8-143 0</inkml:trace>
  <inkml:trace contextRef="#ctx0" brushRef="#br1" timeOffset="95352.83">15533 14247 564 0,'0'0'181'15,"0"0"-75"-15,0 0-21 16,0 0-44-16,0 0-20 16,0 0-21-16,44-60 13 15,-22 52-16-15,3 6 10 16,-3-4-8-16,-2 6 1 16,-4 0 0-16,-5 0-9 0,-3 14 1 15,-3 8 4-15,-5 4-5 16,0-1 18-1,-9 1-6-15,-16-1-3 0,-4-1 4 16,3-2 16-16,0-3-20 16,10-5 0-16,7-7 5 15,7-7 3-15,2 0-8 16,2 0 18-16,23-7-9 16,6-7 10-16,2 2-19 15,-2 5 0-15,-2 3-7 16,-9 3 12-16,-6 1-5 0,-6 0 0 15,-6 0-16-15,-2 5 12 16,0 14 4-16,-17-2 11 16,-12 5 23-16,0 1-27 15,0-5 9-15,4-8-16 16,7-3 7-16,5-2-8 16,9-5 1-16,4 0-33 15,0-8-42-15,11-12-253 16,18-6-305-16</inkml:trace>
  <inkml:trace contextRef="#ctx0" brushRef="#br1" timeOffset="95632.67">15880 14217 452 0,'0'0'232'0,"0"0"-109"15,0 0-20-15,0 0 2 16,0 0-34-16,0 0-22 15,6-34 4-15,-4 31-11 16,2 2-6-16,-2 1-1 16,0 0-35-16,2 6 0 15,3 18 0-15,-3 6 0 16,0 6 7-16,-4-6-7 16,0 2 0-16,0-4-6 15,0-2 6-15,0-4-26 0,0-3-54 16,3-12-30-1,2-2-54-15,1-5-107 16,3 0-216-16</inkml:trace>
  <inkml:trace contextRef="#ctx0" brushRef="#br1" timeOffset="96022.44">16040 14219 300 0,'0'0'249'0,"0"0"-141"15,0 0-39-15,0 0 8 16,0 0 30-16,0 0-56 16,8-54-17-16,-8 50-6 15,2 2-18-15,-2 2 32 16,2 0-21-16,-2 0-8 0,0 0 5 16,2 0-18-1,2 0 0-15,-2 14 2 0,3 13 11 16,-5-1 21-16,0 6-24 15,0-3-1-15,0 0 17 16,0-2-22 0,0-1 15-16,0-4-4 0,0-4-15 15,0-7 25-15,0-4-25 16,0-4 0-16,2-3 20 16,16 0-5-16,7 0 4 15,6-8-14-15,0-5 0 16,-2 1 0-16,-2 3-5 0,-7-2-39 15,-2 3-28-15,-7 3-65 16,-5 3-76-16,-1-1-133 16</inkml:trace>
  <inkml:trace contextRef="#ctx0" brushRef="#br1" timeOffset="97115.52">16602 14374 350 0,'0'0'249'15,"0"0"-145"-15,0 0-3 16,0 0-22-16,0 0-30 16,0 0 12-16,0-31-53 15,0 16-6-15,0-6 12 16,0-2-8-16,0-3-6 16,0-1 0-16,2 1 3 15,1 1 0-15,-1 8-3 0,-2 5 0 16,2 3 23-1,-2 8-11-15,0 1 23 0,0 0 2 16,0 0-31 0,0 0-6-16,0 0-3 0,0 10 3 15,2 5-11-15,6-1 8 16,2 1-17-16,1-5 10 16,-1-3-18-16,-2-2 21 15,-1-3-39-15,-5 0 15 16,-2-2 24-16,2 2-28 15,-2-2 26-15,4 2 6 16,4-1 0-16,-2 2 2 16,-1 1 1-16,1 2 0 15,-4 4 0-15,0 4 14 16,-2 4 9-16,0 0 18 0,5-1-20 16,-2 0 10-1,3-5-25-15,1 0-4 0,-1-4 17 16,3 1-11-1,5-9-4-15,3 0 3 0,4 0 3 16,1 0 3-16,3-9-13 16,-4-5-5-16,6-4-3 15,-2 1-31-15,0-12 7 16,-5 5 10-16,-3 0 22 16,-5-3-1-16,-3 10 1 15,-7 2 0-15,-2 6 31 16,0 4-27-16,0 4 10 0,0 1-14 15,-9 0 0-15,-9 0-8 16,0 3 8-16,1 12 0 16,3 2 0-16,3 0 7 15,4 5-7-15,7 0 15 16,0 1-15-16,3 2 20 16,26-5-20-16,8-4 0 15,1-6 3-15,3-10-3 16,-4 0-13-16,-6-8-8 15,1-14-21-15,-5-6 33 16,-5-6 2-16,-3 2 7 16,-5 1 1-16,-7 4 8 15,-3 1-5-15,-4 1 15 16,0 6-8-16,0 0 22 0,0 10-21 16,0 5-1-16,0-1 34 15,0 5-44-15,0 0 8 16,0 0-9-16,0 0-6 15,0 18-2-15,0 11 8 16,-2 7 0-16,-4 8 14 16,-4 4-12-16,-1 8-2 15,-2 6 0-15,-1 4 7 16,-1 6-9-16,-1 6 2 16,3-8 0-16,-1-1-10 15,3-11-40-15,5-11-32 16,2-15-84-16,2-13-47 15,-6-6-183-15</inkml:trace>
  <inkml:trace contextRef="#ctx0" brushRef="#br1" timeOffset="97423.89">17122 14297 485 0,'0'0'270'0,"0"0"-147"16,0 0 5-16,0 0-103 16,0 0-5-16,0 0-17 15,118-97 13-15,-93 97-19 16,-8 0 3-16,-3 0 0 0,-8 12-12 16,-6 7 8-1,0 3 4-15,0 4 16 0,-18-1-11 16,-4-1 27-16,-2-7 6 15,5-3-35-15,7-8 10 16,5-2-13-16,5-4-32 16,2 0-37-16,0-12-105 15,21-12-363-15</inkml:trace>
  <inkml:trace contextRef="#ctx0" brushRef="#br1" timeOffset="98420.9">17402 14221 249 0,'0'0'251'0,"0"0"-96"0,0 0-41 16,0 0-31-16,0 0-21 15,0 0-54-15,0 0 4 16,0 18 25-16,0 4-2 16,-2-2 13-16,2 3-21 15,0-4-25-15,0-3 11 16,12-4-13-16,-1-1 0 15,-3-4 9-15,-1-2-9 16,0-5 0-16,0 0-10 16,3-12 5-16,2-13-1 15,-3-3-28-15,-5-2-9 0,-2-2 31 16,-2 2-17 0,0 0 29-16,0 8-8 0,-6 4 17 15,-1 8-8-15,3 6 35 16,-3 4-9-16,2 0-1 15,-1 0-26-15,-3 8 0 16,2 12 10-16,0 4-8 16,5 3 22-16,2 2-13 15,0 0-7-15,0-2 14 16,12-3-17-16,5-3 7 16,4-8-7-16,-2-4 13 15,6-8-9-15,-1-1 1 16,3 0-1-16,2-15 10 0,0-12-15 15,0-5-5 1,0-1-4-16,-4-8-18 16,-1 1 27-16,-6 4 0 0,-5 8 2 15,-6 11 41-15,-7 10-14 16,0 7 1-16,-5 0-30 16,-19 7-3-16,-2 16 1 15,5-1 2-15,8-4 0 16,11-4-11-16,2-2 0 15,0-4-5-15,4-1 12 16,14-7 2-16,0 5-7 16,-3 2 9-16,-1 2-12 15,-3 9 2-15,-2 1-8 16,0 2 18-16,-3 1-2 16,3-4 7-16,-2 0-7 0,2-8 2 15,0 0 0-15,-1-3 2 16,2-7 3-16,3 0-5 15,-1 0 3-15,3-9 9 16,1-9-9-16,-1-3-3 16,3-11 0-16,-1 6-1 15,-1-9 1-15,2 1-18 16,-6-1 14-16,-2 1-12 16,-1 3 13-16,-4-1 3 15,-3 4 0-15,1 5-1 16,-3 6 12-16,0 8-8 0,0 4 23 15,0 5-24-15,0 0 19 16,0 0-19-16,0 0 1 16,0 0 1-16,0 0-4 15,0 0-5-15,0 12 2 16,0 14 3-16,0 6 0 16,0 7 0-16,0 4 1 15,0 1-3-15,0-3 5 16,0-8-3-16,0-8 0 15,0-11 1-15,0-1-10 16,0-9-20-16,0-1-46 16,0-3-39-16,-5 0-2 15,0-13-88-15,1-8-271 16</inkml:trace>
  <inkml:trace contextRef="#ctx0" brushRef="#br1" timeOffset="98573.96">17991 14165 179 0,'0'0'423'0,"0"0"-128"16,0 0-88-16,0 0-83 15,0 0-47-15,0 0-57 16,53-46-16-16,-19 42 8 16,4 2-8-16,4-1-8 15,1 0 2-15,-3-1-94 16,-5-3-62-16,-6-6-107 16,-6-6-320-16</inkml:trace>
  <inkml:trace contextRef="#ctx0" brushRef="#br1" timeOffset="100249.16">10882 15302 213 0,'0'0'178'15,"0"0"-49"-15,0 0-30 16,0 0-19-16,0 0-9 16,0 0-3-16,7-30-36 15,-7 30 10-15,0 0-42 16,0 0 0-16,0 0 0 15,2 0-14-15,-2 0 14 16,5 7 8-16,-3 4-5 16,2 1 12-16,-2-3-10 15,0 0-4-15,1-4-1 16,-3-5 2-16,2 3-2 16,-2-3 3-16,3 0-1 0,-3 0 27 15,0 0-14-15,0 0 10 16,0 0 8-16,0-3-14 15,0-6-10-15,0-9-9 16,0 4 0-16,0 0 8 16,0 6-3-16,0-2-5 15,0 3 10-15,0 6-10 16,0 1 23-16,0 0-23 16,0 0-7-16,-12 0-3 15,-10 1 10-15,2 16 0 0,-2-3-1 16,1 4 5-1,4 0-7-15,5 2 6 0,6 5-2 16,6-8 32 0,0 4-26-16,0-7 9 0,12 1 12 15,7-7-25-15,8 1 26 16,2-9-13-16,0 0-9 16,-2 0 8-16,-3 0-15 15,-2 0-1-15,1-15-81 16,-1-3-69-16,-2-4-98 15,-7-1-321-15</inkml:trace>
  <inkml:trace contextRef="#ctx0" brushRef="#br1" timeOffset="100521">10994 15209 315 0,'0'0'223'16,"0"0"-79"-16,0 0-41 15,0 0-21-15,0 0 25 16,0 0-52-16,-18-85-4 16,31 85-19-16,5 0-22 15,6 0 4-15,11 26-14 16,-2 11 1-16,-2 9 19 16,-9 5-15-16,-17 2 0 15,-5 0 15-15,-16-2-17 16,-20-12 2-16,-3-3-5 0,-2-5-7 15,5-8-1-15,9-10-124 16,10-9-119-16,10-4-269 16</inkml:trace>
  <inkml:trace contextRef="#ctx0" brushRef="#br1" timeOffset="105946.15">11736 15170 12 0,'0'0'93'0,"0"0"0"15,0 0 33-15,0 0-17 16,0 0-14-16,0 0-11 16,0 0-19-16,13-55-17 15,-13 53-3-15,0 2 2 16,0 0-44-16,0 0 0 16,2 0-3-16,1 12 0 15,-3 10 12-15,0 4 7 16,0 5 23-16,0 5-18 15,-5-6-19-15,-3 4-3 16,-4-4-2-16,3-4 0 16,3-3-1-16,4-11-90 15,2-3-40-15,0-7 2 16,0-2-58-16,6 0 32 16,3-16-78-16</inkml:trace>
  <inkml:trace contextRef="#ctx0" brushRef="#br1" timeOffset="108105">11707 15218 105 0,'0'0'260'16,"0"0"-127"-16,0 0-45 15,0 0-16-15,0 0-7 16,0 0-17-16,20-123-32 16,4 111-12-16,3 2 13 15,2 3-17-15,-2 2 0 0,-2 5-3 16,-3 0 8-1,-4 0-10-15,-5 0 2 0,-4 0 3 16,-4 12-8-16,-3 2 2 16,-2 4-10-16,0-4 12 15,0 8 8-15,-18-4 4 16,-2-2 1-16,0 3-2 16,-1-5 13-16,4-4-19 15,3-2-1-15,3-4 18 16,7-4-14-16,2 0 34 15,2 0 12-15,-2 0 9 16,2 0-8-16,-2 0-46 16,2-4 14-16,0 4 8 15,0 0-22-15,0 0 4 16,0 0 3-16,0 0-9 0,0 0 14 16,0 0-17-1,0 0 0-15,0 0 0 0,0 0-8 16,0 18 8-16,10 0 0 15,3 4 6-15,1-4 4 16,-1 5-8-16,1-6-2 16,-3-2 13-16,0-6-3 15,0-1-5-15,2-8 3 16,1 0-8-16,4 0 27 16,4 0-22-16,-1 0-1 15,-2-14-3-15,3 0 7 16,-3 0-16-16,-2 2 8 0,-5-3-9 15,-4 4-2-15,-3-4 11 16,-3 3-12-16,0 3 7 16,0-2 8-16,-2 4-3 15,0-1 0-15,0 4 1 16,0-3-8-16,0 4 7 16,0-2-1-16,0 1-7 15,-2 0-7-15,-4 3 14 16,1 1-4-16,1 0-5 15,2 0 3-15,0 0 7 16,-2 0-1-16,-2 0-3 16,-1 0-15-16,-1 14 19 15,-2 8 0-15,2 0 3 16,5 0-2-16,3-2-1 16,0-4 0-16,0-6 10 15,19-3-3-15,0-7 3 0,2 0 16 16,-1 0-26-16,-1 0 13 15,4-9-13-15,6-3-24 16,4-6-62-16,5 4-72 16,3-4-25-16,-2 4-28 15,-1 2 75-15,-9 2 97 16,-6 6 39-16,-10-4 6 16,-6 3 92-16,-5 4 48 15,-2 1-14-15,0 0-48 16,0 0-21-16,0 0-25 15,0 0-24-15,0 0 1 0,0 0 17 16,0 0-31-16,0 0 10 16,0 0-10-16,0 0 2 15,0 0 29-15,0 0-19 16,0 0 0-16,0 0-13 16,0 6 11-16,-9-6-10 15,-2 0 1-15,2 0 3 16,3 0 3-16,-2 0-6 15,4 0-2-15,-2 0 10 16,-3 3-3-16,-1 2-6 16,2-1-1-16,-3 6 2 15,1 4 1-15,-1 4 1 16,3 0-4-16,0 4 16 0,6-2-14 16,2 5 7-16,0-8 1 15,0-1-10-15,0-4 21 16,16-6-21-16,3-5 0 15,2-1 32-15,2 0-31 16,-1-14 17-16,-4-11-18 16,-2-1 0-16,-8-2-4 15,-1-4-11-15,-3-2 5 16,-1 2 7-16,-1-4 1 16,3-1 2-16,1 5 0 15,1 2 0-15,-1 8 2 16,4 4-2-16,-4 0 0 0,1 4 1 15,-3 6 7-15,0-2 1 16,-4 5 9-16,0 2-8 16,0 3 21-16,0 0-31 15,0 0 3-15,0 0-11 16,0 0-14-16,0 0 17 16,0 6 2-16,-6 11 3 15,-3 0 5-15,3 5-5 16,1 4 0-16,3 2-1 15,2 7 6-15,0-1-5 16,0 1 8-16,0 0-6 16,0-5 9-16,0-2-7 15,9-6-4-15,2-5 2 16,3 3 8-16,5-15-10 16,1 2 2-16,-1-7 1 15,-4 0 9-15,-2 0-12 16,-6-3-16-16,0-6 2 0,-3-11-46 15,-2 8 22-15,-2-8 18 16,0 5 18-16,2 1-11 16,2 0 13-16,2-1 0 15,0 4-2-15,-4 5 2 16,1 2 0-16,-3 4 0 16,0 0 3-16,0 0-11 15,0 0-3-15,0 0-6 16,0 2 17-16,0 14-3 15,0 2 3-15,0 4 9 0,0-2 0 16,0 4 14-16,0-6-20 16,4-2-3-16,7-4 17 15,0-8-13-15,7-4 15 16,-2 0-2-16,-1 0-16 16,-1-4 21-16,-1-8-22 15,-4-2 0-15,2 0-5 16,-2 5-34-16,-1-8 13 15,2 7 10-15,-1-4 16 16,-1 2-4-16,0 2 4 16,-2 6 0-16,-4 0-2 15,-2 2 11-15,0 2-4 16,0 0-5-16,0 0-8 0,2 0 5 16,1 10 2-16,1 7 1 15,0 2 34-15,4 3-31 16,0-5 30-1,1-3-16-15,0-2-10 0,2-1 17 16,0-11-16-16,3 0-2 16,-1 0 19-16,0 0-24 15,1 0 12-15,1-14-13 16,-1-2-10-16,-1-3-9 16,1-4-65-16,1-3 12 15,-1 4 41-15,-1 4 2 16,-1 3 29-16,-2 7 0 0,-5 4 5 15,-1 3 11-15,-2 1-16 16,-2 0-8-16,2 1 8 16,0 11 0-16,-2 0 8 15,0-1-7-15,0-5 2 16,0 2 1-16,0-4-4 16,0 0-1-16,0 6-17 15,0-2-141-15,-6-2-138 16,-3-2-172-16</inkml:trace>
  <inkml:trace contextRef="#ctx0" brushRef="#br1" timeOffset="108929.53">13176 15244 242 0,'0'0'319'0,"0"0"-231"0,0 0-6 15,0 0 66-15,0 0-59 16,0 0-55-16,4-18 0 15,-4 18-33-15,0 0 1 16,0 0 5-16,0 0-7 16,0 0-7-16,0 4 2 15,0 6 5-15,2-3 7 16,1 0-5-16,-1-3-2 16,0-4 2-16,1 0 7 15,-3 0-9-15,0 0 9 0,0 0-8 16,0 0 17-16,0 0-18 15,0 0 0-15,0-4-1 16,0-6-22 0,0-2 13-16,0 1 9 0,0-2 2 15,-5 0-2-15,-2 4 9 16,3-4-8-16,-2 8 17 16,1 0-12-16,1 5 5 15,1 0-9-15,1 0 9 16,-3 0-7-16,1 0-3 15,-3 2 0-15,-1 10 9 16,3 5-4-16,-2 1 9 16,3 2 10-16,-1 2-3 0,1 3 14 15,2 0-34 1,0-1 4-16,2-4 8 0,0-2-6 16,0-6-1-16,8-4-2 15,15-4-4-15,4-4 20 16,6 0-13-16,5-4-3 15,-5-12 1-15,1 3-5 16,-5-7-9-16,-3 3-16 16,-3-5-16-16,-4 3 37 15,-5-2-15-15,-1-1 19 16,-1 4-7-16,-3 4 13 16,-3 1-6-16,-2 8 0 15,-4 1 2-15,0-1 5 16,0 3-7-16,0 2 0 0,-6-3 0 15,-7 1-14-15,1 2 13 16,1 0-3-16,3 0 4 16,-4 0-10-16,3 0 8 15,-1 12 2-15,2 1-8 16,4 5 10-16,0 5-2 16,4 3 10-16,0-4-1 15,0 2 21-15,16-2-24 16,5-6 13-16,0-5-3 15,-1-8-2-15,-1-3-13 16,2 0 1-16,6 0 4 16,-3-23-6-16,8-9-50 15,-1 3-38-15,-2-7-88 16,-5 4-118-16</inkml:trace>
  <inkml:trace contextRef="#ctx0" brushRef="#br1" timeOffset="111696.33">14293 15095 148 0,'0'0'265'0,"0"0"-151"15,0 0-68-15,0 0-3 16,0 0-7-16,0 0 15 16,0 0-33-16,42 20 6 15,-40-8 14-15,0 2-17 16,-2-5 22-16,0 0-14 0,0-5-17 15,0-4 14 1,0 0-25-16,0 0 0 0,0 0 33 16,0 0-5-16,0 0 18 15,0-4-39-15,0-8-2 16,0 2 1-16,0-3-7 16,0-2 0-16,0 3 8 15,0 2-2-15,0 1-3 16,-2 2 11-16,2 5-7 15,-2 2 27-15,-5 0-34 16,-1 0 5-16,-2 2-11 16,-3 14 5-16,5 6 1 15,-4 2 7-15,5 2-6 16,-1 1 27-16,6-4-21 16,0 4-4-16,2-1 16 0,0-9-13 15,0 2 1 1,12-6-7-16,2-4 4 0,1-9 9 15,4 0-11-15,-2 0 12 16,6-15 4-16,-1-6-8 16,3-9-10-16,-2 2 0 15,0-4-28-15,-3 1 20 16,-2 4-1-16,-7 0 9 16,-4 7-4-16,-5 6 12 15,-2 8-4-15,0 3 26 16,0 3-24-16,-2 0 2 15,-21 12-8-15,-3 7 0 0,4 3-5 16,6 0 7-16,12 0-2 16,4-8 0-16,0 0-21 15,12-1 19-15,13-8-29 16,2-1 8-16,0 1-23 16,-7 3 1-16,-7-2 14 15,-2 2-3-15,-3 2 11 16,-4 2 13-16,2-7 10 15,-1 4 0-15,-1-1 34 16,2-2-15-16,0 2 13 16,0-4-19-16,-2 2-12 15,1-2 15-15,-3-4-16 16,0 0 0-16,2 0 8 0,4 0 0 16,3 0-8-16,11 0 20 15,7-1-17-15,5-12-6 16,3-1 1-16,-3-3-27 15,-3 0 14-15,-9-3-29 16,-7-1 37-16,-5 2 3 16,-8 1 4-16,-2 0 8 15,0 1 1-15,0 5 12 16,0 6 1-16,0 0-21 16,0 5 13-16,0-2-7 15,0 1-3-15,-12 2 6 16,-1 0-10-16,-3 0 0 15,-1 0-9-15,-1 12 13 0,1-2-4 16,1 6 0-16,5-2 0 16,2 4 28-16,9 9-7 15,0-3 1-15,0 2 17 16,13-1-32-16,10-6 9 16,4-6-16-16,2-8 0 15,4-5 25-15,2 0-25 16,1-12-51-16,-3-13-44 15,-2 4-44-15,-4-5-33 16,-4 2 36-16,-2 3-3 16,0 4 43-16,-3 2 96 15,-3 5 26-15,1 2 73 16,-1 4-20-16,-5 3-32 16,-1 1-4-16,-5 0-19 15,-2 0 25-15,0 0-23 0,-2 5 6 16,0 3 27-16,0-2-48 15,0 2 12-15,0-4-1 16,0-4-16-16,0 0 12 16,0 0-14-16,0 0 15 15,0 0 21-15,0 0-21 16,-4 0 38-16,-7-4-57 16,-1-5 5-16,-1 0 2 15,5 5-7-15,-2 0 0 0,4 3 3 16,1 1 4-1,1 0-7-15,-2 0 0 0,-4 1-3 16,-3 16-8-16,1 5 11 16,1 1 0-16,3 3-4 15,3-7 8-15,5-1-4 16,0 0 0-16,0-10 3 16,13-4-2-16,6-4 1 15,-2 0 11-15,1-4-13 16,2-18-2-16,0-10-18 15,3-3-3-15,-1-1 5 16,2-8 8-16,-4 2 6 16,1 2 4-16,-6 2 10 15,-1 5-5-15,-4 10 7 16,-5 7 10-16,-3 8-10 0,-2 4 37 16,0 4-18-16,0 0-31 15,0 0 0-15,0 0 1 16,0 12-1-16,-7 4 0 15,-6 7 2-15,2 3 12 16,0 6-13-16,2-1 3 16,0 5 10-16,2 1-8 15,3-6-1-15,4 4-5 16,0-7 5-16,0-2 2 16,0-7-7-16,8-3 0 15,6-4-3-15,-1-1 10 16,3-11-7-16,0 0 0 0,0 0 5 15,3 0-5-15,4-18 0 16,-3-3-21-16,2 2 13 16,-2-7-52-16,-4-1 49 15,-3 1 10-15,-2 2 1 16,-2 2 4-16,-2-2-4 16,1 8 0-16,-3 6 22 15,-1 7-22-15,-1-2 12 16,-3 5 3-16,0 0-14 15,0 0-2-15,0 0-4 16,0 5 5-16,0 16-11 16,-5 1 28-16,5 6-16 15,0 3 6-15,0-4-6 16,0 4 13-16,5-12-14 16,6 2 0-16,0-8-2 0,1-4 5 15,1-7-3-15,3-2 0 16,5 0-13-16,4-20 13 15,2-6-53-15,-3-9 16 16,-1-1 34-16,-6-1-27 16,-1-4 26-16,-7 1-3 15,-5 0 7-15,-2 4 3 16,-2 7 3-16,0 2-6 16,0 13 39-16,0 2-12 15,0 10 6-15,0 2-13 16,0 0-19-16,0 0-2 15,0 0-3-15,0 2 4 0,0 12-14 16,0 5 28-16,-6 8-14 16,2 4 3-16,-3 6 1 15,2 4 17 1,1 2-21-16,4 2 0 0,0-4 9 16,0-4 3-16,0-7-11 15,2-8-1-15,5-8 0 16,-2-7-7-16,-1-4 7 15,-2-3-38-15,0 0 29 16,2-10-27-16,-1-16-56 16,-1-6-64-16,-2 0-36 15,0-4-1-15,-2 5-2 16,-9 2 195-16,0 6 105 0,1 7 49 16,6 9-46-16,4 7 72 15,0-5-48-15,0 5 9 16,7-4-89-1,13-2-23-15,9 2 9 0,2 0-35 16,-2-5 5-16,0 6-8 16,-6-1-4-16,-8 2 2 15,-7 2-41-15,-8-5-90 16,0 2 0-16,-4-6-159 16,-23 0-383-16</inkml:trace>
  <inkml:trace contextRef="#ctx0" brushRef="#br1" timeOffset="111858.24">15479 14923 189 0,'0'0'905'15,"0"0"-773"-15,0 0-72 16,0 0-26-16,0 0-25 16,0 0-9-16,44 0-12 15,-32 10-114-15,-8 2-164 16,0-2-408-16</inkml:trace>
  <inkml:trace contextRef="#ctx0" brushRef="#br1" timeOffset="113953.94">16364 15286 31 0,'0'0'390'0,"0"0"-256"15,0 0-59-15,0 0 12 16,0 0-12-16,0 0-4 15,76-86-28-15,-70 63-22 16,-1 0 15-16,-1-4-26 16,-2 1 1-16,-2-4 16 15,0 2-26-15,0-4 12 16,0 6-4-16,0 3-7 0,0 6 34 16,0 5-24-16,0 2 9 15,0 3 37-15,0 7-53 16,0 0 12-1,0 0-17-15,0 0 8 0,0 0-17 16,0 0-3-16,-6 11 12 16,-8 12 2-16,-1 2 8 15,-4 8-8-15,2 6-1 16,-1 3 4-16,5 2 10 16,1-2-15-16,4 1 0 15,5-3 9-15,3-8 0 16,0-2-9-16,0-8 0 15,7-4 5-15,9-9 7 0,1-9-12 16,6 0 0-16,2 0 21 16,1-12-14-16,-3-11-4 15,-4 1-3-15,0 0-6 16,-9-1 0-16,1 1-6 16,1 3 3-16,-3 2-1 15,-3 3 10-15,2 6 0 16,-2 3 0-16,-4 0 4 15,0 3-7-15,-2 2 3 16,0 0-5-16,0 0 0 16,0 11-6-16,0 7 11 15,0-1 0-15,0 2 6 0,0 3-1 16,0-8-5 0,0 1 0-16,2-1 0 0,1 1 10 15,1-10-10-15,0 2 0 16,2-5 1-16,0-2 11 15,5 0-12-15,5 0 0 16,-3-9 0-16,3-8-6 16,-3-1-7-16,3-2-13 15,-3 0 7-15,3 2 10 16,-3 4 9-16,2 0 0 16,-1 1-5-16,-1 8 9 15,-4 1-4-15,-2 4 7 0,-3 0 1 16,-2 0-9-1,-2 13 7-15,0 10-6 0,0-1 27 16,0 0-23-16,0 0 4 16,0-8-8-16,0-1 6 15,0-4-3-15,0-9-3 16,0 0 0-16,3 0 12 16,-1 0-10-16,2 0 14 15,6-4-16-15,3-10 8 16,5-9-17-16,1 2-22 15,2 3 5-15,3-4 23 16,-1 4-7-16,-2 4 9 16,0 1 1-16,-8 8 0 15,-4 0 12-15,-4 5-12 16,-3 0 0-16,-2 0-6 0,0 14 17 16,0 4-11-16,0 5 12 15,0-8-10-15,0 4 10 16,0-1-12-16,0-4 0 15,0 0-4-15,0-8 12 16,0 1-8-16,0-7 0 16,0 0 0-16,0 0-5 15,0 0 5-15,11 0-18 16,5-9 15-16,6-9-27 16,-2-4-8-16,2 4 10 15,1-5 26-15,-4 6-8 16,-1 0 10-16,-5 5 0 0,-3 5 25 15,-6 2-12 1,-1 5 25-16,-3 0-37 0,0 0 8 16,0 0-18-16,0 0-2 15,0 12 11-15,0 7 23 16,0 0-18-16,0 4 0 16,0-1-4-16,0 4 7 15,4-6-2-15,4 1-6 16,6-9 0-16,-3-5 12 15,0-1-6-15,1-6-6 16,-4 0 9-16,4 0-6 16,-1-13-1-16,-2 1-2 15,2-11-35-15,0 5 34 0,0-4-19 16,1 4 15 0,-4 2 2-16,1 0 3 15,0 4-2-15,-2-2 2 0,-1 0 0 16,-1 5 9-16,-1 1-4 15,-2 4 9-15,-2 4 6 16,0 0-10-16,0 0 5 16,0 0-15-16,0 0-8 15,0 14-9-15,0 7 24 16,0-2-7-16,-2 4 9 16,2-4-5-16,0 1 18 15,0-3-20-15,0-7 2 0,16-2 16 16,4-6-9-16,2-2 7 15,3 0-7-15,-3 0-6 16,0-16 3 0,0-5-8-16,-3-2-22 0,0-9 21 15,-1-3-23-15,1-1 15 16,-2-4-3-16,-1 0 9 16,-1 4-5-16,-1 4 8 15,-3 6 0-15,-3 9-3 16,-5 0 16-16,-3 11-13 15,0 2 6-15,0 4 0 16,0 0 10-16,0 0-16 16,0 0-5-16,-3 0-7 15,-10 10 13-15,-3 7-1 16,3 8 0-16,-1 3 3 0,4 2-4 16,1 10 1-16,3 0 0 15,0 6 0-15,2-5 13 16,4 3-13-16,0-4 8 15,0-4-2-15,0-10 6 16,0-3-12-16,0-9 0 16,4-9-3-16,-1-3 3 15,-3-2-11-15,3 0-1 16,-3 0-30-16,0-16-59 16,-6-7-192-16,-23-3-174 15</inkml:trace>
  <inkml:trace contextRef="#ctx0" brushRef="#br1" timeOffset="114113.95">17494 15095 475 0,'0'0'349'16,"0"0"-171"-16,0 0-17 15,0 0-40-15,0 0-82 16,0 0-20-16,223-96-19 16,-210 96-5-16,-6 0-9 15,-7 0-134-15,0 9-142 16,-25 3-66-16,-13-7-166 15</inkml:trace>
  <inkml:trace contextRef="#ctx0" brushRef="#br1" timeOffset="114268.04">17494 15095 1144 0,'-92'-119'170'0,"92"119"-98"0,0 0-30 16,0 0-40-16,0 0-2 15,0 0-23-15,-19-9-102 16,-12 27-140-16,-10-4-257 16</inkml:trace>
  <inkml:trace contextRef="#ctx0" brushRef="#br1" timeOffset="114433.45">16767 15011 1124 0,'0'0'211'16,"0"0"-207"-16,0 0 7 16,0 0-11-16,0 0-16 15,0 0-123-15,-22-8-244 16</inkml:trace>
  <inkml:trace contextRef="#ctx0" brushRef="#br1" timeOffset="117839.66">18314 14865 32 0,'0'0'93'16,"0"0"-8"-16,0 0 55 15,0 0-8-15,0 0-49 16,0 0-6-16,0 0-4 16,4-82-23-16,-4 78 24 15,0 1-22-15,0 2-8 16,0-2 15-16,-6 3-42 16,-5 0 1-16,-5 0-11 15,-4 8-1-15,2 12 2 16,-2 9-8-16,-2 3 1 15,0 8 2-15,-1 9 3 16,2 9-6-16,-2 7 0 0,3 7 4 16,5 1-2-16,7-7-2 15,8-8-12-15,2-17 2 16,33-18-63-16,9-14-29 16,12-9-39-16,2-9-8 15,-5-23-264-15</inkml:trace>
  <inkml:trace contextRef="#ctx0" brushRef="#br1" timeOffset="119833.23">18497 14985 370 0,'0'0'210'16,"0"0"-114"-16,0 0-43 15,0 0 11-15,0 0-13 16,0 0-9-16,47-88 29 16,-47 79-23-16,0 8 5 15,-2 1 3-15,-21 0-54 16,-6 1-2-16,-2 20 0 16,-2 0 4-16,2 6 16 15,10 1-13-15,10-5-6 16,11-2 6-16,0-1-1 15,21-3-6-15,12-8 25 0,3 3-23 16,1-2 13-16,-3 2-15 16,-10 3 0-16,-8-10-10 15,-9 2 6-15,-7-2-23 16,0 4-7-16,-14 0 34 16,-13 0 9-16,-2 0-9 15,-2 0 0-15,9-4-1 16,6-1 7-16,10-4-6 15,6 0 11-15,0 0 8 16,4 0 37-16,23-13-49 16,6-10-3-16,7 0 6 15,3 0-10-15,-5 1-3 16,-3 2-2-16,-4-2-11 0,-6 4 12 16,-5 2-6-16,-7 9 10 15,-4-2 1-15,-6 7 3 16,-1 2-4-16,-2 0 0 15,0 0-13-15,0 0 12 16,0 11-16-16,0 12 17 16,0 1 28-16,0 0-23 15,0-2 2-15,0 1-3 16,0-11 0-16,2-3 9 16,3-3-13-16,6-6 1 15,0 0 15-15,2 0-3 16,3-10 1-16,-1-7-14 15,4-6 4-15,-4-5-12 16,-3 2-21-16,-4-4 0 0,-8 4 21 16,0 2-22-16,0 7 30 15,0 0-4-15,-12 7 8 16,2 5 3-16,-1 3 2 16,-5 2-5-16,1 0 4 15,-4 7-1-15,2 9-7 16,-1 7 15-16,0 0-9 15,7 0 22-15,2 6-22 16,9 0-6-16,0-8 21 16,0 1-19-16,7-4-2 0,10-4 0 15,1-10 5-15,3-4 3 16,-2 0-5-16,4-9-1 16,1-15 14-16,1-5-16 15,0-5-5 1,-6 5-8-16,-1-3-30 0,0 11 25 15,-2 4 1-15,-6 6 17 16,0 5-5-16,-6 2 5 16,-1 4 0-16,-1 0-5 15,-2 0 11-15,0 12-6 16,0 14 26-16,0-2-16 16,0 5 16-16,0-2-21 15,0-5-1-15,0-4-4 0,0-10 6 16,0-2-3-16,0-2-3 15,0-4 0-15,0 0 11 16,0 0-4-16,0 0-1 16,8-18-6-16,6-3 0 15,4-5-6-15,0-1-9 16,1 2 4-16,-1 10 1 16,-1 4 10-16,-9 6 0 15,-1 3-1-15,-5 2-1 16,0 0-2-16,0 12 2 15,2 12 2-15,0 5 16 16,-2-6-11-16,-2 0-5 16,2-6 0-16,-2-9 6 15,0-4-3-15,2-4-3 16,-2 0 0-16,0 0 15 0,4 0-12 16,1-12-6-16,3-10-11 15,4-2-48-15,3-2 18 16,3 0-13-16,2-2 32 15,0 4 12-15,3 4 15 16,-6 6-2-16,-1 6 12 16,-7 4-10-16,0 4 38 15,-4 0-31-15,-1 0 0 16,0 1 30-16,1 20-15 16,-1 0 9-16,-2 6-17 15,2-2-10-15,-1-4 2 16,4-4-8-16,-3-3 0 15,1-5 6-15,-1-5 0 16,2-2-6-16,6-2 2 0,1 0 3 16,10 0 5-16,4-6-10 15,-1-17-29-15,3 6 3 16,-2-7-54-16,-7 7 37 16,-2 0 32-16,-7-1-16 15,-3 4 24-15,-2 2 3 16,-2 2 0-16,0 2 17 15,-4 2-15-15,0 4 6 16,0 2 17-16,0 0-10 16,0 0 0-16,-4 0-15 15,-10 0 0-15,1 2-10 0,2 8 10 16,2 0 0 0,4 2 0-16,3 2 4 0,2 4 10 15,0 3 5 1,0 2-19-16,9-5 14 0,11-4-14 15,7-6 0-15,6-8 12 16,5 0-9-16,3-10 16 16,-3-14-19-16,-5 0-20 15,-4-6 15-15,-7-3-30 16,-6 4 18-16,-6-9 4 16,0-2-2-16,-6-8 8 15,-2-7-30-15,-2 3 15 0,0 10 11 16,3 12 19-1,-1 12-8-15,0 12 45 0,0 3-20 16,0 3 7-16,0 0-16 16,-2 0-13-16,0 0-2 15,0 3 6-15,0 17-7 16,0 6 3-16,0 4 3 16,0 7 6-16,-6 4-12 15,-7-1 0-15,-1 3 2 16,5-1 2-16,3-2-4 15,6-8 0-15,0-2 7 16,0-7-2-16,0-4-5 16,9-6 0-16,9-10-5 15,-1-3 5-15,3 0-4 16,3-3-48-16,-4-20-53 0,2-6-86 16,-6 0-46-16,-3-3-261 15</inkml:trace>
  <inkml:trace contextRef="#ctx0" brushRef="#br1" timeOffset="120000.13">19894 14703 113 0,'0'0'327'15,"0"0"-109"-15,0 0-5 16,0 0-25-16,0 0-92 16,0 0-88-16,87-65-4 15,-51 43-5-15,-2 4 1 16,-8 4-66-16,-8 5-98 15,-7 9-123-15,-11 0-194 16</inkml:trace>
  <inkml:trace contextRef="#ctx0" brushRef="#br1" timeOffset="121526.99">19865 14962 147 0,'0'0'146'0,"0"0"-129"16,0 0 61-16,0 0 69 0,0 0-53 15,0 0-42-15,63 7 11 16,-49-7 5-16,-1-2 0 16,5-15 10-16,2 3-71 15,2-4 4-15,0 1-11 16,-3 3-13-16,-2-4 0 15,-3 2-29-15,-3 4 42 16,-5 0-1-16,-2 4 10 16,-2 6 12-16,-2-1 54 15,0 3-68-15,0 0 4 16,0 3 7-16,0 15-16 16,0 6 56-16,0 2-46 15,0 2 16-15,0-2 0 0,6 0-28 16,-4-8 19-16,2-4-19 15,1-5 6-15,-1-4 1 16,2-3 1-16,2-2-1 16,0 0 16-16,5-7-23 15,3-16-3-15,0 0-52 16,2 0 22-16,-3 0 31 16,1 2-15-16,-1 3 6 15,-1 6 7-15,-1 0-3 16,-6 10 7-16,-2 2 0 15,-5 0 0-15,0 2-4 16,0 17 8-16,0 6 20 16,0 1 21-16,0-4-38 15,0-5 23-15,0-4-12 16,0-3-11-16,0-7 13 0,0-3-17 16,0 3-3-16,0-3 1 15,2 0 9-15,4 0-3 16,3-15-7-16,5-4-60 15,3-8 47-15,1 6-25 16,1-1 26-16,-4 0 4 16,-5 3 16-16,2 6-4 15,-3 5 14-15,-7 4 12 16,2 4 33-16,-4 0-51 16,2 0-8-16,6 4-4 15,-4 10 0-15,1 5 17 16,3 4-16-16,-3 0 4 0,-1-4-1 15,1-1-2 1,-1-4-2-16,-4-7 0 0,3-2-1 16,-1-5-7-16,2 0 5 15,10 0 3-15,1-12-11 16,3-10 7-16,4-2-30 16,-4-6 14-16,3 2-26 15,-2 2 44-15,-3 1-3 16,-3 9 5-16,-3 7 12 15,-4 6-11-15,-2 3 25 16,-1 0 9-16,-3 0-33 16,0 0 14-16,0 0-16 15,0 18 0-15,0 7 21 16,0 3-17-16,0 1-1 0,0 3-3 16,0-3 11-16,0-3-11 15,0-6 0-15,0-8 0 16,0-4-3-16,0-4 6 15,12-4-3-15,7 0 15 16,1-8-9-16,2-12-12 16,0-5 2-16,1 2-35 15,-4-9 32-15,-1 6-46 16,-1 3 39-16,-7 2 13 16,-1 3 1-16,-5 6 9 15,2 5 11-15,-6-1-10 0,0 4 26 16,2 3-34-1,-2-2 14-15,0 3-6 0,0-2 1 16,0 2-20 0,0 0 9-16,-8 0 0 0,-3 0 1 15,5 0-1-15,-3 0 0 16,0 13-4-16,4 4-2 16,1 8-3-16,2-4 6 15,2 8 3-15,0-3-9 16,0 0 12-16,9-8-9 15,7-4 0-15,1-6 6 16,3-8 14-16,1 0 11 16,-4 0-23-16,1-17 2 15,-1-4-4-15,2-4-15 0,1-2 13 16,-3-4-11-16,2-4 7 16,0-4-9-16,-3 6 15 15,-3 2-8-15,-3 14 27 16,-8 5-10-16,-2 5-9 15,0 7-16-15,0 0 16 16,-16 0-3-16,-4 14 3 16,0 8-1-16,4-4 1 15,9-2 0-15,5 0 0 16,2-2-14-16,0 2 11 16,0 3 6-16,18-1 7 15,-2-6 7-15,0 2-16 16,-8-7-1-16,-6 0 0 15,-2-3-11-15,0-4-12 16,-8 0-62-16,-23 0-22 0,-10 0-139 16,-8-14-329-16</inkml:trace>
  <inkml:trace contextRef="#ctx0" brushRef="#br1" timeOffset="121664.91">20650 14633 837 0,'0'0'295'0,"0"0"-217"16,0 0-61-16,0 0-17 16,0 0-98-16,0 0-131 15,18 31-443-15</inkml:trace>
  <inkml:trace contextRef="#ctx0" brushRef="#br1" timeOffset="122284.07">21622 14552 189 0,'0'0'233'16,"0"0"-6"-16,0 0-71 16,0 0 2-16,0 0-50 15,0 0-40-15,6-55 2 16,-2 55-19-16,-4 0-20 15,0 0 18-15,2 0-40 16,-2 0 10-16,0 0-9 16,0 0 1-16,0 0-21 15,0 20 10-15,0 17 0 16,0 19 18-16,-2 2-16 16,-6 8 7-16,4-2-9 15,0-7 8-15,-1-8-8 16,3-8 0-16,2-15 0 15,-2-6-10-15,2-8 7 16,-2-7-31-16,2-5-19 0,-5 0-91 16,0 0-35-16,1-9-74 15</inkml:trace>
  <inkml:trace contextRef="#ctx0" brushRef="#br1" timeOffset="122776.33">21545 14811 558 0,'0'0'358'0,"0"0"-254"16,0 0-49-16,0 0-2 16,0 0-6-16,0 0-47 0,8 0 12 15,10 0 16-15,2 0 17 16,7 0-26-16,2-4-13 16,2-13 4-16,2 3-20 15,1-4-7-15,-5 2-37 16,-3 4 37-16,-7 2-16 15,-8 4 33-15,-9 4-2 16,-2 2 3-16,0 0-6 16,0 0-3-16,0 18 8 15,0 9 19-15,0 4-6 16,0 0 10-16,0 1 11 16,0-4-29-16,0-3 20 15,2-6-14-15,4-6-9 16,4-8 19-16,1-5-12 15,3 0 5-15,1-8-1 0,1-14-2 16,-1-2-16-16,-6-8 5 16,-2 2-12-16,-7-5 7 15,0 6-17-15,0 0 22 16,-16 11-3-16,-7 8-8 16,-8 10 9-16,-6 0-2 15,-1 18 4-15,5 9-7 16,10-6 8-16,12-3-2 15,11-4-17-15,9-5-128 16,28-5 39-16,11-4-157 16,2 0-243-16</inkml:trace>
  <inkml:trace contextRef="#ctx0" brushRef="#br1" timeOffset="123975.29">22373 14776 178 0,'0'0'328'16,"0"0"-306"-16,0 0-10 16,0 0 44-16,0 0-28 15,0 0 20-15,30 4-6 16,-24-9 14-16,0-12 0 15,4-2-36-15,1-6 15 16,3-5-15-16,-1-4-14 0,0-2 19 16,1-3-23-16,-4 4-2 15,0 3 12-15,-4 4-11 16,-3 7 35-16,-3 8 13 16,0 3 4-16,0 10 19 15,0-4-25-15,0 4-9 16,2 0-20-16,-2 0-9 15,0 0-4-15,0 0-5 16,0 0 8-16,0 0-21 16,0 22 21-16,-16 7-8 0,1 14 10 15,-6 11-3-15,2 2 0 16,3-1-7-16,5-6 2 16,7-6 15-16,4-10-17 15,0-6 0-15,0-12-5 16,15-4 3-16,3-11 0 15,1 0 2-15,0-12-21 16,1-16 7-16,-3-8-54 16,1-8 0-16,0-11 30 15,-4-3-41-15,-6 2 3 16,-1 5 25-16,-3 10 48 16,-2 12 3-16,-2 14 27 15,0 8 38-15,0 6 17 0,0 1-59 16,0 0-3-16,0 0-20 15,0 18 0-15,0 6 37 16,-6 6-26-16,-1 8 23 16,5 8 12-16,2 0-35 15,0 7 20-15,0-5-31 16,0-3 1-16,-2-4 1 16,2-15-1-16,0-8-1 15,0-12 0-15,0-6-4 16,0 0-7-16,0-5 8 15,6-14-4-15,8-7-34 16,1-4-35-16,2 1-7 16,-2-5-18-16,1 5 11 15,1 2 69-15,1 5 21 0,-5 10 49 16,-1 6 43-16,-8 3-22 16,-4 3 10-16,0 0-54 15,0 17-16-15,0 5-10 16,5 9 46-16,-1-4-32 15,2 1 11-15,1-3-23 16,0-1-2-16,2-6 0 16,2-6 7-16,3 2-7 15,3-10 0-15,3-4 11 16,5 0 7-16,4 0-18 16,-2-14-8-16,0-8-18 15,-6-2-29-15,0-1 3 16,-3-6-4-16,-5 4 23 15,2-3 32-15,-3 2-4 16,-1 7 5-16,-5-2 12 0,1 9-12 16,-4 5 21-16,-3 6 11 15,0 3 0-15,0 0 19 16,0 0-45-16,0 0-3 16,-14 0-3-16,-1 16 6 15,-1 6-6-15,0 6 0 16,5 1 0-16,0 6 26 15,9 3 11-15,2-2-12 16,0-5-19-16,0-4 4 16,13-4-8-16,1-11-2 0,1-6 0 15,3-6 28-15,0 0-28 16,-1-6-17-16,2-17-24 16,-9-2-78-1,-1-6-29-15,-9-5-140 0,0 0-210 16</inkml:trace>
  <inkml:trace contextRef="#ctx0" brushRef="#br1" timeOffset="124169.18">22492 14524 811 0,'0'0'324'0,"0"0"-197"15,0 0-14-15,0 0-81 0,0 0 3 16,0 0-29-1,230-48-6-15,-184 40 0 0,-6-1-35 16,-9 4 15-16,-6-3-46 16,-7 3-99-16,-14 3-27 15,-4-1-279-15</inkml:trace>
  <inkml:trace contextRef="#ctx0" brushRef="#br1" timeOffset="125788.11">17757 15749 182 0,'0'0'283'15,"0"0"-95"-15,0 0-41 16,0 0-51-16,0 0-39 16,0 0 4-16,0-54-44 15,0 50 21-15,0-4 9 0,2 4-6 16,-2 4 36-16,2 0-47 16,-2 0-8-16,0 0-22 15,0 0-3-15,0 0 2 16,0 8-18-16,0 14 19 15,0 6-3-15,-2 5 5 16,-4 4-2-16,-1-3 0 16,5-1 4-16,2-12-4 15,0-3 0-15,0-8-1 16,0-10-1-16,0 0-32 16,7 0 26-16,3-8-2 15,1-12 8-15,1-1-2 16,-4-2-19-16,3-3-22 15,3-2 43-15,-1 6-8 16,1-4 10-16,-1 8 4 0,1 4 2 16,-8 2 4-16,1 7 12 15,-3 5-9-15,-4 0 19 16,2 0-32-16,0 0-7 16,2 9-3-16,-2 9 10 15,-2 8 14-15,0-4-6 16,0 0-7-16,0 0 18 15,0-5-18-15,0-2 1 16,0-9-2-16,0-1 11 16,0-2-9-16,2-3-2 0,2 0 2 15,5 0 9-15,2-6-11 16,5-14-25-16,0-3-1 16,1 0-32-16,4-3 25 15,-6 4 15-15,-1 4 18 16,-4 8 6-16,-1 2-4 15,-2 2 13-15,-2 3 18 16,-1 3-15-16,-2 0-3 16,2 3-11-16,-1 17-1 15,1 1 32-15,0 2-27 16,2 0-7-16,0-2-1 16,5-3 10-16,-3-4-10 15,4-6 2-15,-3-8 1 0,3 0-4 16,-2 0 1-1,3-10-49-15,3-12-23 0,-3 0-50 16,1-8-63-16,1 1-10 16,1 0-80-16,2 0 161 15,0 8 114-15,-3 0 132 16,-1 10 54-16,-5 3-48 16,-3 4-38-16,-1 4-21 15,-5 0-47-15,0 0-22 16,0 8-9-16,0 6 19 15,-5 0-6-15,-6 0-14 16,-2-2-2-16,2 2-63 16,2-5-51-16,0 0-27 15,2-1-185-15</inkml:trace>
  <inkml:trace contextRef="#ctx0" brushRef="#br1" timeOffset="126456.71">18265 15709 90 0,'0'0'326'0,"0"0"-157"16,0 0-73-16,0 0-59 0,0 0 21 15,0 0 5-15,56-82-3 16,-51 80 12-16,-1 0-13 16,-4-1-11-16,2 3 9 15,-2 0-46-15,0 0-10 16,2 0-1-16,-2 17 0 15,0 5 9-15,2 5 16 16,-2-1-18-16,3-1 17 16,3-1-23-16,2-4 4 0,5-4-2 15,3-6 9 1,1-6-12-16,3-4 0 0,3 0-6 16,-2-14-22-16,0-8-36 15,1-8-40-15,-7 2-8 16,-1-9 12-16,-3 4 74 15,-2 1 21-15,-5-3 5 16,1 12 60-16,-2-4 21 16,-1 13 1-16,2 5-1 15,-2 2-44-15,-2 7 6 16,2-1-2-16,-2 1-33 16,0 0 10-16,0 0-18 15,0 0-6-15,0 13 6 0,0 15 7 16,0 11 19-16,-6 5-9 15,-6 10-15-15,1 6 12 16,-2 2-14-16,-1-2 0 16,-1-1 0-16,4-6-8 15,-2-2 1-15,1-11-25 16,3-8-73-16,3-6-18 16,1-13-113-16,3-13-123 15</inkml:trace>
  <inkml:trace contextRef="#ctx0" brushRef="#br1" timeOffset="126734.56">18459 15645 657 0,'0'0'206'0,"0"0"-68"15,0 0-76-15,0 0-19 16,0 0-25-16,0 0-14 15,108-40 1-15,-91 42-5 16,-3 11 0-16,-6 5-1 16,-1 5-14-16,-7-1 15 15,0 4 0-15,-7-4 5 16,-15 5 1-16,-9-10-6 16,2 1 3-16,2-9-3 0,7-4-41 15,9-5-44 1,11 0-82-16,0-17-236 0</inkml:trace>
  <inkml:trace contextRef="#ctx0" brushRef="#br1" timeOffset="127604.05">18820 15645 475 0,'0'0'145'0,"0"0"-129"16,0 0 64-16,0 0 0 15,0 0-28-15,0 0-3 16,13 0-10-16,-13 0-33 16,0 0 46-16,0 0 20 0,0 0-25 15,0 0 24 1,0 0-47-16,0-8-19 0,0-4-5 16,0 2 8-16,0-2-8 15,0 2 0-15,-4 1 4 16,2 5 0-16,-3 3-4 15,1 1 0-15,2 0 0 16,-5 0-16-16,-2 0 14 16,0 0 0-16,-4 14 2 15,-1 4 1-15,-1 4 2 16,1-4-3-16,4 8 0 16,3-3 8-16,5-6-8 15,2 1 0-15,0-4 5 16,0-5 0-16,0-4-5 15,0-1-10-15,2-4 5 0,7 0 10 16,2 0-10-16,0-14-15 16,0-8-29-16,5 3 38 15,-1 2-23-15,3-5 24 16,2 3 5-16,-2 3 0 16,3 3 2-16,-9 3 3 15,1 2 0-15,-5 4 26 16,-8 4-6-16,0 0-9 15,0 0-11-15,0 0 0 16,0 16 21-16,0 2 12 16,0 4-25-16,0 2 26 15,0-2-31-15,6 0 3 0,3-11 7 16,-3 0-11-16,4-7 4 16,-1-4-3-16,-1 0 23 15,6 0 9-15,-3 0-29 16,5-4 3-16,-1-10-9 15,3-4-30-15,2-4-44 16,0 0-8-16,1 0 5 16,-2-4 31-16,-3 6 17 15,-1 2 29-15,-1 6 0 16,-5 2 4-16,-5 6 19 16,-2 4 30-16,-2 0-23 15,0 0-3-15,0 0-21 16,0 0-5-16,-6 14 23 0,-3 4-22 15,1 4 28 1,0-4 4-16,6 3-18 0,2 2 36 16,0-5-35-16,0-1-1 15,0 2-12-15,14-9 2 16,-1 2-9-16,3-12 3 16,1 0-80-16,8 0 4 15,2 0-88-15,4-18-114 16,2 0-315-16</inkml:trace>
  <inkml:trace contextRef="#ctx0" brushRef="#br1" timeOffset="128246.68">19480 15611 237 0,'0'0'285'0,"0"0"-126"16,0 0-71-16,0 0-61 16,0 0 44-16,0 0-7 15,20 16-25-15,-18-6-6 16,-2-5-21-16,0 0-3 15,0-1-9-15,0-4 0 16,0 0 14-16,0 0-11 16,0 0 38-16,0 0 3 15,0 0-19-15,0-13-25 16,0 2-5-16,-2-1-4 16,-5 0 3-16,1 2 8 15,-1 4-2-15,3 2 25 0,-3 1 3 16,0 3 10-16,1 0-38 15,-5 0 10-15,-3 16-15 16,1 3 10-16,-1 4-5 16,3 4 0-16,7-1 2 15,4-5-4-15,0-2 2 16,0-6 0-16,15-4 3 16,5-9 12-16,1 0 12 15,-2 0-5-15,2-26-22 16,1-1-5-16,-2-4-31 15,-2-5-7-15,-1-1 27 16,-3 2-13-16,-5-6 29 16,-1 3-8-16,2-3 19 15,1 6-11-15,-3 7 12 0,2 1-7 16,-4 13 35-16,-3 9-21 16,-1 3 3-16,-2 2-10 15,0 0-12-15,0 0-36 16,0 12 36-16,-5 9 19 15,-1 11 26-15,4 5-27 16,0 4 8-16,2 2-10 16,0-2-6-16,0-5-2 15,0-4-3-15,6-10 0 16,5-8-5-16,-2-6 0 16,4-8 0-16,3 0 7 15,4-6-7-15,-2-19-16 16,-3-2-43-16,-8-9-116 0,-7-1-106 15,0-7-416 1</inkml:trace>
  <inkml:trace contextRef="#ctx0" brushRef="#br1" timeOffset="128394.58">19228 15357 760 0,'0'0'319'16,"0"0"-274"-16,0 0-15 15,0 0-30-15,0 0-9 16,0 0-32-16,56 9-276 16</inkml:trace>
  <inkml:trace contextRef="#ctx0" brushRef="#br1" timeOffset="128991.25">20276 15350 537 0,'0'0'201'16,"0"0"-71"-16,0 0 17 16,0 0-46-16,0 0-44 15,0 0 7-15,4-18-42 16,-4 18-2-16,0 0 6 15,2 5-25-15,1 18 43 16,-3 5-6-16,0 8-25 16,0 6 24-16,0 4-34 15,-3-1 3-15,-3-6-6 16,-1 2 7-16,5-15-13 16,2-2 6-16,0-8-44 15,0-7 14-15,0-9-75 16,0 0-89-16,0 0-49 0,2-21-276 15</inkml:trace>
  <inkml:trace contextRef="#ctx0" brushRef="#br1" timeOffset="132022.51">20314 15383 691 0,'0'0'303'16,"0"0"-218"-16,0 0-24 15,0 0 33-15,0 0-84 16,0 0-7-16,39-46 31 16,-25 39-29-16,-1 2 17 0,1 5 16 15,1 0-35-15,1 0 10 16,7 0-13-16,-1 12 0 16,-2 8-11-16,-7 6 9 15,-6-3-23-15,-7 1-3 16,0 4 12-16,-20-6 16 15,-3-3 0-15,6-6 2 16,7-5 5-16,6-4-4 16,4-4-3-16,0 0 7 15,0 0 9-15,21-4-13 16,-1-4-3-16,4 3 0 16,5 2-5-16,-5 3 5 15,1 0 0-15,-7 0-2 0,-9 12 13 16,-9 2-6-1,0 3 10-15,-4 1-5 0,-17 1 30 16,1-2-39-16,0-3 6 16,4-6-7-16,8-4-9 15,-1-4-22-15,2 0-27 16,5 0-46-16,2-4-13 16,0-8-114-16,7-3 22 15,19 2 7-15,5 0 138 16,3 4 7-16,2 0 20 15,-1 0 18-15,-3 4 14 16,-3 1 5-16,-7 0 75 0,-7 4 74 16,-1 0-18-1,-5 0-23-15,-3 0-34 16,-1 0-32-16,-1 0 22 16,0 0-26-16,-4 0-7 0,3 0 6 15,-3 0-15-15,0 0 22 16,0 0-6-16,0 0-11 15,0 0 24-15,0 0-38 16,0-4 5-16,0 0-10 16,0-2-3-16,0-6-5 15,0 2 1-15,0 0 0 16,0 2 19-16,0-2-18 16,0 6 2-16,0 0 6 15,0 0-8-15,0 4 0 16,0 0-2-16,-9 0-4 0,-2 0-7 15,0 4 11 1,-5 11 0-16,3 0 0 0,1 9 2 16,-1-2-2-1,4 5 0-15,4-1 2 0,5-2 8 16,0-8-10-16,0-5 0 16,0-2-4-16,0-5 5 15,3-4-1-15,4 0 3 16,2 0 13-16,2-4-6 15,0-10-10-15,0 0-16 16,2-7-28-16,1 3 8 16,1 3 36-16,-3 2 0 0,-4 6 3 15,-1 5 31-15,-3 2-5 16,-1 0 0-16,0 0-29 16,1 0 4-16,0 14-4 15,0-5 17-15,3 4-12 16,3-8 16-16,-2-1-15 15,1 1 2-15,3-5 12 16,-2 0-14-16,3 0 3 16,1-5-9-16,-1-8 0 15,3-5-11-15,-3-5-11 16,1 1-1-16,-1-6-12 16,-2-2-17-16,-2-2 50 15,0-7-3-15,0 0 10 16,-5 0 5-16,1 6-7 0,-3 5 8 15,1 5 15-15,-1 11-13 16,0 7 13-16,-2 5-2 16,0 0-22-16,0 0 14 15,0 0-15-15,0 0-1 16,0 0 0-16,0 0-14 16,0 9 14-16,0 14 0 15,0 7 5-15,0 6-2 16,0 4 4-16,0 4-7 15,0-4 0-15,0-2 7 16,0-3-7-16,0-12 0 16,0-2 6-16,0-7-6 15,0-9 0-15,11-2-6 16,5-3 5-16,1 0-9 0,3 0 7 16,5-13-17-16,-2-1-25 15,-2-4 8-15,0 0-42 16,-6 0 47-16,1 0 14 15,-3 6 0-15,-4-1 18 16,-2-2 7-16,-1 7 3 16,-3 5 32-16,-1-3-26 15,-2 5 16-15,0 1-14 16,0 0-9-16,0 0-18 16,0 0 1-16,-9 0 8 15,-4 0-4-15,-3 0 4 16,3 14 0-16,-1 0 0 0,1 8 5 15,-1 2 9-15,6 2-3 16,-3 4-8-16,1-7 6 16,6 0-9-16,2-4 0 15,2-3-9-15,0-10 4 16,0-4 5-16,0-2 0 16,4 0 3-16,10 0 38 15,-3-16-41-15,2 1 0 16,-1-6-6-16,0 3-6 15,5-1-3-15,-2 1-25 16,-1 0 35-16,1 6-1 16,-4 2 7-16,-2 6-1 0,-5 1 10 15,-1 3-8-15,-3 0-4 16,0 0-4-16,0 0-7 16,0 9 2-16,0 3 18 15,0 2-7-15,0 0 1 16,0 2 9-16,0-2-3 15,0-1-4-15,0 1 3 16,0-6-3-16,0-2 2 16,0-3-5-16,0-3 0 15,4 0 12-15,10 0 22 16,1-8-16-16,3-5-12 16,-3-1-3-16,-1-2-3 15,-3 1-12-15,3 5 11 16,-3-3-16-16,-1 5 17 15,0-1 0-15,3 3 1 0,-4 4-10 16,-2 2 21-16,0 0-11 16,-3 0-1-16,-2 0 13 15,2 17-4-15,1 0-9 16,-1 1 1-16,3 0 11 16,0-5-10-16,-3-3-2 15,3-6 0-15,-5-4 10 16,-2 0-10-16,5 0 8 15,2 0-3-15,1-4 2 16,5-10-7-16,3-7-15 0,5 1-9 16,2-1-40-1,2-2 49-15,0 1 9 16,-1 9 6-16,-6-2 27 16,-4 11-7-16,-4 4-4 0,-5 0-6 15,0 0-1-15,-3 4-9 16,0 14 20-16,1 4-9 15,1 0 33-15,0-2-44 16,0-4 9-16,-1-6-9 16,1-4 10-16,-1-1-10 15,-3-3 0-15,0-2 4 16,0 0-3-16,0 0-1 16,7 0-16-16,5 0 6 15,7-17-29-15,2-5 4 16,4-2-29-16,-2 2-5 15,-3-4 28-15,-3 5-78 16,1-2-57-16,0 9 18 0,-4 10-110 16,-6 4 5-1,-3 0 106-15,-3 0 157 0,-2 0 35 16,0 4 61-16,0 1 4 16,0 0 40-16,0-1-44 15,0-1 37-15,-2-3-59 16,2 0-3-16,0 5 31 15,0-5-16-15,0 0-22 16,0 0 11-16,0 0-34 16,0 0 22-16,0 0-38 0,0 0-15 15,0 0 6-15,0 0-16 16,0 0 0-16,0 0-3 16,0 2-15-16,0 4 13 15,0 1 4-15,0 0 2 16,0-5 9-16,0 0-7 15,0-2-3-15,0 0 11 16,0 0-7-16,0 0 34 16,0 0-8-16,0-2-25 15,0-7 16-15,0-6-21 16,0 1 0-16,0 2-8 16,0 1-2-16,0 5 10 15,0-5 9-15,0 7-5 0,0 4 8 16,0 0-12-16,-5 0 0 15,-1 0 0-15,-5 2-6 16,1 11 6-16,0 4 0 16,1 1 4-16,5-1 0 15,1 4 0-15,3-1-4 16,0-2 5-16,0-2 0 16,5-1-7-16,12-7 2 15,1-3 0-15,7-5 20 16,1 0-18-16,5 0 1 15,-2-12-3-15,2-8-20 16,-4 2 14-16,-4 0-7 16,-1-2 13-16,-7 2-4 15,1 2 10-15,-3 0-6 16,-1 2 0-16,-5 0 2 16,-3 2-5-16,-4 3 3 0,0 4-7 15,0 1 7-15,0 4 1 16,-2-4 3-16,-12 3-4 15,-1 1-8-15,-1 0 8 16,1 0 0-16,-2 5 0 16,5 7-4-16,3 2 6 15,5 6-2-15,0 1 15 16,4 0-9-16,0-1 7 16,4-3-3-16,17 0-1 0,8-9 1 15,7-1-3 1,7-7-5-16,-6 0-2 0,-3-7-44 15,-3-11-38-15,-6-4-58 16,-7-4-191 0,-3 0-439-16</inkml:trace>
  <inkml:trace contextRef="#ctx0" brushRef="#br1" timeOffset="132274.37">22382 15097 448 0,'0'0'447'15,"0"0"-216"-15,0 0-107 0,0 0-71 16,0 0-13 0,0 0-38-16,0 0-1 0,168 15-1 15,-139 41 4-15,-10 16-5 16,-7 4 1-16,-12 3 0 16,0-1-12-16,-23-11 12 15,-19-4 0-15,-11-12-6 16,-10-10 6-16,1-17 12 15,10-6-12-15,13-10-77 16,14-8-31-16,12 0-170 16,6-18-564-16</inkml:trace>
  <inkml:trace contextRef="#ctx0" brushRef="#br1" timeOffset="156954.21">17389 12208 184 0,'-4'6'97'16,"2"-2"-30"-16,0 0-43 16,-1 0 12-16,3-4 10 15,0 2-2-15,0-2 23 16,0 0 2-16,0 0 0 16,0 0 36-16,0 0-34 15,0 0 7-15,0 0 10 16,0 0-41-16,0 0 19 0,0-10-48 15,5-8-9-15,6-5-2 16,-3 0-3-16,4-3-4 16,-3-1 0-16,-1 4 13 15,2 0-5-15,-4 7 16 16,-1 4-13-16,1 7 45 16,-2 2-56-16,-1 1 12 15,-3 2-9-15,4 0 7 16,3 0-12-16,0 0 2 15,1 0 0-15,-1 6-17 16,0 14 16-16,-2 8 1 16,-1 1 0-16,-2 0 2 15,0-4-2-15,-2-3 0 16,0-9 2-16,0-2-1 0,0-7 0 16,0-2-1-16,0-2 0 15,0 0 1-15,-13 0-1 16,-11-2 0-16,-5-13 3 15,-3 3-18-15,6 3 21 16,3-1-6-16,6 3 1 16,9 6 7-16,6-2 10 15,2 2 5-15,0 1-23 16,0-3 40-16,0-2-36 16,18-5 11-16,11-4-15 15,9-3-5-15,-2 5-1 16,-10 5 6-16,-7 0-11 15,-9 5-4-15,-7 2 4 0,-3 0 7 16,0 0 2-16,0 18-9 16,0 7 11-16,-9 3 0 15,-11 2 0-15,-5 1-8 16,3 0 8-16,0-1-61 16,7-8-156-16,7-13-315 15</inkml:trace>
  <inkml:trace contextRef="#ctx0" brushRef="#br1" timeOffset="159354.37">17407 12172 132 0,'0'0'66'15,"0"0"-41"-15,0 0-25 16,0 0 0-16,0 0 18 16,0 0 27-16,0 0 43 15,0 0-30-15,0 0 1 16,0 0 11-16,0 0-29 16,0 0-8-16,0 0-3 15,0 0-24-15,0 0 47 0,0 0 1 16,0 0-40-16,-3-4 19 15,-1 2-16-15,2-1 17 16,2 2 30 0,0 1-48-16,0-2 21 0,0 2 1 15,0-2-22-15,0-1 24 16,4 3-23-16,19 0-16 16,4 0-2-16,6 0 5 15,7 8-4-15,3 11 0 16,-3-1 0-16,-7-2 0 15,-8-4 0-15,-12-2 0 16,-4-6-4-16,-7-4 11 16,-2 0-7-16,0 0 0 15,0 0-5-15,0 0 3 16,-11 0-8-16,-5-2-7 0,-2-10 15 16,7 2-10-16,3-2 12 15,6 0 0-15,-2 0 3 16,4 0-1-16,0 2-2 15,0 1 0-15,0 1-9 16,0-2 17-16,0 0-8 16,0 1 0-16,0-8 3 15,6 2-1-15,0-3-2 16,-1 0 0-16,-1 3-2 16,-4 6 17-16,0 2-12 15,0 7 1-15,0 0 4 16,-9 0-15-16,-11 2 7 0,-7 20 0 15,0 8-12-15,-2 6 26 16,-2 6-11-16,2-2 13 16,-2 1-15-16,5-7 17 15,5-6-18-15,8-8 0 16,4-5 2-16,5-10 6 16,1-3-8-16,3-2 5 15,0 0-2-15,0-2 37 16,0-20-40-16,0-6-60 15,9-5 58-15,5-5-26 16,1-1 4-16,1-3 6 16,-5 1 11-16,3 1 1 15,-3 4 6-15,2 1 0 0,1 10 24 16,-4 7-21 0,-1 6 37-16,-4 6-5 0,-5 4-21 15,0 2 12-15,0 0-26 16,2 0-8-16,-2 0-1 15,3 8-9-15,-1 14 18 16,0 8 0-16,4 5 9 16,1 4-3-16,2 3-6 15,4 0 0-15,0-3-1 16,-1-8 7-16,-1-4-6 16,-5-11 0-16,-3-8 4 15,-3-6-15-15,0-2 9 0,0 0 2 16,-7-4-13-1,-18-14 12-15,-1-5-9 16,-5 1 10-16,0 1-6 16,2-2 3-16,0 3 3 0,4 2 0 15,1 5 21-15,3 3-13 16,4 6 29-16,3 1-10 16,8 3-25-16,3 0 28 15,3 0-16-15,0 0-8 16,0 0 6-16,0 0-10 15,0-4-2-15,16-3 20 16,16-6-19-16,7-1 5 16,8-1-6-16,-4-2-35 15,-1 1 30-15,-9 3-54 16,-10 4 24-16,-10 6 15 0,-8 1-13 16,-5 2 21-1,0 0-89-15,0 2-140 0,-14 17 109 16,-1 1-186-16</inkml:trace>
  <inkml:trace contextRef="#ctx0" brushRef="#br1" timeOffset="161372.55">9641 14516 61 0,'0'0'208'16,"0"0"-81"-16,0 0-1 16,0 0-29-16,0 0-6 15,0 0-10-15,0 0-45 16,0 1 10-16,0 16-36 15,0 1 55-15,0 10 27 16,-7 2-55-16,-4 5 16 16,0-6-15-16,1-7-18 15,4-6 2-15,2-8-18 16,4-6-4-16,0-2 11 0,0 0-9 16,0-8 39-16,0-15-13 15,0-18-22-15,0-9-4 16,10-2-2-16,6-1 0 15,0 4 0-15,-3 7-4 16,0 5 4-16,-1 9 0 16,-5 5 2-16,-3 11 9 15,0 5-5-15,-4 3 1 16,0 4 0-16,0 0-3 16,0 0-8-16,5 0-2 15,1 12 1-15,4 15-5 16,3 5 16-16,1 1-6 0,1 0 0 15,-1-1 6-15,-6-9-6 16,1-2 0-16,-7-10 2 16,0-4-2-16,-2-2 5 15,0-5-5 1,0 0 4-16,0 0 7 0,-2 0-5 16,-17-7-6-16,-10-3 10 15,-8-7-21-15,-3 2 1 16,-4 1 10-16,1 3-5 15,3 10 3-15,5 1 2 16,4 0 0-16,8 4 0 16,5 9-4-16,9-1 4 15,7-1-2-15,2-3 2 16,0-4-33-16,23-4 33 16,12 0 20-16,9 0-14 0,10-16 8 15,2-8-14-15,-5-1-13 16,-2 2 0-16,-10 0-38 15,-14 5 23-15,-6 3 10 16,-11 8 18-16,-6 7 11 16,-2 0-5-16,0 0-2 15,-10 19-4-15,-13 15-1 16,-4 13 1-16,1 6 8 16,4 0-7-16,1-4 16 15,4-7-17-15,1-10 0 16,3-8 0-16,1-12-62 15,4-12-181-15,8 0-296 16</inkml:trace>
  <inkml:trace contextRef="#ctx0" brushRef="#br1" timeOffset="161890.61">9685 14297 57 0,'0'0'127'0,"0"0"-12"15,0 0 5-15,0 0 12 16,0 0-20-16,0 0-12 16,27-39-5-16,-25 34-6 15,-2 3-10-15,0-2-34 16,0 4 22-16,0 0-38 16,0 0-24-16,0 2-5 15,0 19-16-15,-11 10 12 16,-3 1 4-16,-1 0-83 15,-1-2 21-15,3-3-63 16,-1-8-107-16,8-6-244 16</inkml:trace>
  <inkml:trace contextRef="#ctx0" brushRef="#br1" timeOffset="162257.82">9645 14413 84 0,'0'0'107'0,"0"0"-74"15,0 0 42-15,0 0 9 16,0 0-28-16,0 0 5 16,-27-4 15-16,27 4 12 15,0 0-3-15,0 0 3 16,0 0-10-16,0 0-13 15,0 0-65-15,0 4 3 0,16 19 43 16,6 5-10 0,5 3 0-16,4 3-23 0,-2-1-13 15,0-3 15-15,-4-8-15 16,-10-10 0-16,-5-5 5 16,-6-2-5-16,-4-5-9 15,0 0 8-15,0 0-2 16,0-12-30-16,0 0-62 15,-4-2-52-15,-2 1-167 16,6 4-136-16</inkml:trace>
  <inkml:trace contextRef="#ctx0" brushRef="#br1" timeOffset="162568.05">9808 14386 37 0,'0'0'126'15,"0"0"-15"-15,0 0 2 16,0 0 44-16,0 0-49 16,0 0-11-16,6-53-3 15,-6 52-42-15,0 1 20 16,0 0-44-16,0 0-5 0,0 0-5 15,-2 11-10-15,-11 10 11 16,-5 3 1-16,1 1-19 16,-4-1 11-16,1 1-12 15,3-4-6-15,0-2-71 16,7-9-133-16,1-10-212 16</inkml:trace>
  <inkml:trace contextRef="#ctx0" brushRef="#br1" timeOffset="162768.01">9701 14233 250 0,'-9'-12'321'0,"2"3"-154"0,5 2-13 15,2 2-79-15,0 5-19 16,0 0-18-16,0 0-38 15,0 7-42-15,9 21 11 16,7 4-92-16,-1-2-276 16</inkml:trace>
  <inkml:trace contextRef="#ctx0" brushRef="#br1" timeOffset="167440.03">2113 5653 64 0,'0'0'66'0,"0"0"-12"16,0 0-22-16,0 0-23 15,0 0 30-15,0-3 20 16,0 3 2-16,0 0 16 16,0 0-41-16,-14 0-22 0,-1 0 9 15,-5 0-20-15,1 0 11 16,0 0 18-16,1 0 0 15,3 3 33-15,1 1-20 16,3-2 6-16,5 0 25 16,6-2-42-16,0 0 26 15,0 0-10-15,0 0-26 16,0 0 31-16,2 0-22 16,21 0-17-16,18 0 0 15,19 2-9-15,18-2-7 16,15 0 0-16,19 0 4 15,15 0 0-15,16 0-4 0,6 0 0 16,7 0-8 0,5-2 11-16,0 2-4 0,3 0 1 15,-1 0-14-15,-6 0 9 16,-13 0-12-16,-16 0 17 16,-22 0-5-16,-17 0 10 15,-12 0-5-15,-9 0 0 16,-1-4 5-16,-2-7 3 15,-7 1-8-15,-7 1 0 16,-7 0 30-16,-6 4-23 16,-4 0 6-16,-6 5-5 15,-1 0-1-15,0 0-2 16,4 0-5-16,10 0 0 16,3 0-3-16,10 0 11 0,6 0-8 15,2 0 0-15,3 0 6 16,-3 0-6-16,-1 0 0 15,-1 0 0-15,-2 0-4 16,0 0 21-16,0 0-16 16,-2 0 13-16,-6 0-8 15,-4 0 7-15,-7 2-13 16,-5 1 0-16,-7 1-1 16,-9-3 11-16,-10 1-10 15,-3 2 19-15,-5-1-10 16,0-1 37-16,2 0-29 15,0-2-11-15,2 1 25 16,4 1-25-16,-2-2-6 0,3 0 0 16,-3 2 9-1,-4 1-25-15,-2 4-11 0,0 8-129 16,-29-3-131 0,-4-12-467-16</inkml:trace>
  <inkml:trace contextRef="#ctx0" brushRef="#br1" timeOffset="168446.57">12235 5187 120 0,'-13'0'85'0,"-5"4"-85"16,3 1-63-16,-1-2-40 16</inkml:trace>
  <inkml:trace contextRef="#ctx0" brushRef="#br1" timeOffset="168549.51">12235 5187 4 0,'-133'44'0'15</inkml:trace>
  <inkml:trace contextRef="#ctx0" brushRef="#br1" timeOffset="169686.2">12121 5254 49 0,'0'0'19'16,"0"0"-18"-16,0 0 3 16,0 0 20-16,0 0 66 15,0 0 8-15,-8-7-46 16,8 5-17-16,0 0 5 15,0 2-23-15,0 0 9 0,0 0 20 16,0 0-26-16,0 0 5 16,0 0-6-16,-5 0-9 15,-5 0 11-15,-2 0-18 16,1 0-3-16,5 0 0 16,0 0 4-16,6 0-4 15,0 0 20-15,0 0 26 16,0 0 26-16,0 0-1 15,0 0 4-15,0 0-10 16,0 0-41-16,0 0 24 16,0 0-22-16,0 0-25 15,16 0 11-15,5 0-10 16,10 0-2-16,7 0 0 16,4 6 4-16,5 2-6 0,1-1 2 15,2-4 0-15,-5 1 2 16,-1 0-1-16,-4 0-1 15,1 3 0-15,-2-2 4 16,3 0-5-16,3 1 1 16,2-3 0-16,4-3 1 15,7 0 4-15,2 0-5 16,5 0 0-16,-3 0 5 16,-4 0-7-16,-2 0 2 15,-7 0 0-15,-2 0 0 16,-5 0 1-16,-1 0-1 15,1 0 0-15,1 0 3 16,3 0-5-16,3 0 2 0,4 0 0 16,1 0-2-1,2 0 7-15,0 0-5 0,0 0 0 16,-4 0 7-16,2 0-9 16,-2 0 2-16,-3 5 0 15,-3 1 1-15,-4-2 2 16,6 0-3-16,-1-4 0 15,3 0 4-15,6 0-6 16,4 0 2-16,3 0 0 16,-1-2 4-16,-4-3-1 15,-2 0-3-15,-4 0 0 16,-6 3 5-16,-3-1-7 0,-3 1 2 16,4-2 0-16,1-3 5 15,3 4 6-15,2-4-11 16,1 2 1-1,-2 1 13-15,0 0-15 0,3-1 1 16,-4 1 0-16,4 1 2 16,-1 1-2-16,0-3 0 15,-2 3 0-15,5-1 2 16,-5-1-2-16,0 1 0 16,-3-1 0-16,-3 2 0 15,-1 2 0-15,1-1 0 16,1-2 0-16,1 2 2 15,2-2-2-15,0 2 0 0,-1-2 0 16,1 2 0-16,0 1 4 16,0-3-4-16,-1-1 0 15,2 3 9-15,-2-4-2 16,3 1-2-16,1 1-4 16,2-2 20-16,-4-1-14 15,-6 5 3-15,-6-4 19 16,-14 3-25-16,-8 0 27 15,-8 2-12-15,-6 0-16 16,0-2 21-16,0 2-22 16,0-2-2-16,0 2 0 15,0 0-56-15,-2 0-81 16,-16 0-164-16,-2 0-394 16</inkml:trace>
  <inkml:trace contextRef="#ctx0" brushRef="#br1" timeOffset="171850.45">21877 6074 203 0,'8'-4'61'16,"-1"-2"1"-16,1-1 38 16,0 2 29-16,-4-4 32 15,1 4-35-15,-1-4-15 16,2 1 3-16,-3 1-59 15,2 0 10-15,-5 4-19 16,2 1-40-16,-2 2 23 16,0 0-21-16,0 0-4 15,0 0 3-15,0 0-7 16,0 0 0-16,-4 2-4 16,-12 15 8-16,-3 10-5 15,0 0 1-15,-4 8 0 16,3 0 1-16,5 4 3 15,6-3-4-15,6-2 0 0,3-6 3 16,0-6-5-16,8-6 2 16,9-6 0-16,3-7 8 15,-2-3 7-15,-2 0-14 16,2-7 4-16,-3-12 7 16,-1-10-8-16,-1-5-4 15,0-4 1-15,-2-2-5 16,-4 4 7-16,-5 2-3 15,-2 5 0-15,0 5 5 16,-2 10-5-16,-9 5 0 16,2 5 1-16,-2 4-12 0,2 0 11 15,0 0 0 1,2 1-5-16,5 11-5 0,0 2 3 16,2 3 7-16,0-2-8 15,4 6-3-15,14-1 6 16,9 6 5-16,4 3 0 15,7-2-3-15,-3 1 3 16,-10-5 22-16,-4-4-5 16,-13-3 24-16,-8 0-41 15,0 0 18-15,0 1-7 16,-20-4-2-16,-9-1-2 16,-7-10-7-16,3-2-25 15,0 0-9-15,10-19-141 16,14-12-152-16</inkml:trace>
  <inkml:trace contextRef="#ctx0" brushRef="#br1" timeOffset="171978.39">22305 6168 7 0,'0'0'1194'16,"0"0"-1056"-16,0 0-138 16,0 0-5-16,0 0-32 15,0 0-172-15,24 66-359 16</inkml:trace>
  <inkml:trace contextRef="#ctx0" brushRef="#br0" timeOffset="180415.7">23503 6004 174 0,'5'-16'204'0,"0"2"-31"16,-1 6-40-16,3 1-15 0,-1 3-29 15,-1-2-45-15,-3 4 2 16,0 2-23-16,-2 0 17 16,0 0-13-1,0 0-20-15,0 0 3 0,0 0-10 16,0 0-18-16,-4 0-1 16,-11 0 19-16,-10 0 14 15,-2 6-14-15,-2 2 7 16,0-2 3-16,2-3-8 15,5-3-2-15,6 0 5 16,6 0 8-16,5-7-5 16,5-10-8-16,0-9 0 0,22-3 16 15,11-5-16 1,1 2 0-16,-2 3 7 0,-9 6 9 16,-4 5-18-16,-9 6 2 15,-5 4 0-15,-3 4 5 16,-2 4 0-16,0 0-5 15,0 0 0-15,0 0-2 16,0 0-4-16,0 0 5 16,0 0-27-16,0 7 28 15,0 13-21-15,0 13 21 16,0 7-1-16,0 4 8 16,0 2-11-16,0 0 4 15,-4-2 0-15,-9-5-17 16,-6-7 26-16,-2-6-9 15,-4-10 10-15,-2-7-2 16,0-6 5-16,-4-3 2 16,2 0-8-16,2 0 29 0,7-14-19 15,5 2 7-15,4-1 17 16,6 8-39-16,3 0 34 16,2 5-22-16,0 0-4 15,0 0-20-15,9 0 6 16,18 23 4-16,6 5 5 15,1-2 10-15,-1-2-16 16,-4-6 1-16,-4-7 0 16,-4-6 4-16,0-5 1 15,-1 0-5-15,4-19 0 0,-2-13 5 16,1-3-13 0,2-5 8-16,-4-3-4 15,2-1-10-15,-1 1-1 16,-3-2 14-16,-2 5-8 0,-3 4 12 15,-3 7-3-15,-5 6 1 16,-2 7 3-16,-4 9 33 16,3 7-35-16,-3 0 0 15,0 0-2-15,0 0-15 16,0 0 9-16,0 17-4 16,0 15 10-16,0 10 4 15,0 10-4-15,-5 6 0 16,-1 7-1-16,-1 0 3 15,1 5-2-15,1 1 5 0,-2-3 0 16,5 1 15-16,0-7-15 16,2 2-5-16,0-8 0 15,0-8 9-15,0-16-9 16,0-11 0-16,0-12 0 16,0-9-4-16,6 0 11 15,6-1-7-15,1-28 10 16,5-8-3-16,-3-8-13 15,-5 1 6-15,-4-2-5 16,-6-2-17-16,0 1 8 16,-2 1 8-16,-18 2-2 15,-5 9-1-15,-2 6 9 16,4 12 0-16,4 5 13 0,5 9 8 16,10 1-17-16,4 2-4 15,0 0 0-15,0 0 1 16,0-4-1-16,20-2 1 15,14-4 0-15,8-4 12 16,3-2-13-16,6 0-52 16,0-5-132-16,1-4-176 15,-1-3-409-15</inkml:trace>
  <inkml:trace contextRef="#ctx0" brushRef="#br0" timeOffset="181143.29">24295 5981 79 0,'0'0'511'16,"0"0"-414"-16,0 0-73 15,0 0-17-15,0 0-5 16,0 0 83-16,0 0-57 16,27 4 3-16,-25-4 8 15,-2 0-34-15,0 0 18 16,2 7-23-16,3-2 6 15,0 5 7-15,1-1-12 16,0-4 1-16,-1-1 0 16,-3-1 8-16,-2-3-10 15,0 0 12-15,0 0-11 0,0 0 42 16,2 0-12-16,-2 0-16 16,0-12-15-16,0-2 3 15,0-3-3 1,0 2 0-16,-2 3 9 0,-2 0 1 15,-3 3-7-15,3 6-6 16,0 3-1-16,-8 0-18 16,-1 0 22-16,-5 5 0 15,-2 17 12-15,0 7-19 16,2 1 9-16,5 3-2 16,2 1 12-16,1-1-6 15,6-3-1-15,2-9-5 16,2-6 7-16,0-7-13 15,0-6 8-15,0-2-2 0,4 0 18 16,8-5-18 0,5-18-4-16,3-3-21 0,0-5-7 15,0 4 19-15,1-2-1 16,-4 6 14-16,-1 2-12 16,-3 5 26-16,-1 4-14 15,-2 4 22-15,-5 4-7 16,-3 4 31-16,0 0-46 15,-2 4 0-15,0 16 13 16,0 9 1-16,2 2 25 16,4 0-9-16,0-1-24 15,3-6 42-15,1-8-47 16,2-4 17-16,5-9 6 0,8-3-19 16,6 0 24-16,7-19-15 15,-1-9-8-15,-2-6 7 16,-6-3-13-16,-2 0-30 15,-6 0-28-15,0 5-147 16,-7 5-114-16,-3 2-379 16</inkml:trace>
  <inkml:trace contextRef="#ctx0" brushRef="#br0" timeOffset="183002.14">25439 5992 43 0,'0'0'344'0,"0"0"-136"16,0 0-70-16,0 0-15 16,0 0-39-16,0 0-17 15,0-18-67-15,0 18 2 16,0 0-4-16,0 0-8 0,0 0 7 15,0 0-5-15,0 0 8 16,0 0 0-16,0 0 0 16,0 0 0-16,0 0 2 15,0 0 10-15,0 0 27 16,0-11-7-16,0-8-26 16,0-4 4-16,0-3-10 15,0 0 0-15,0-1-2 16,0 6 16-16,0 5-14 15,0 4 17-15,0 6 7 16,0 3 41-16,0 3-57 16,0 0-8-16,-3 5-12 15,-13 19-1-15,-1 8 13 16,-1 4 0-16,3-1 3 0,3 0-3 16,6-3 0-16,3-1 0 15,3-6-6-15,0-7 11 16,0-8-5-16,5-7 0 15,13-3 3-15,1-3 23 16,8-21-26-16,2-3 0 16,0-6-5-16,-4-1-5 15,-2 2 10-15,-4 6 0 16,-1 2 4-16,-5 4-2 16,1 1-2-16,-1 7 0 15,-6-1-3-15,0 6 11 16,-3 7-8-16,-4 0 0 15,2 0-19-15,-2 3 16 16,0 19-20-16,0 6 23 0,0 2-7 16,0 0 16-16,0 2-9 15,0-6 0-15,0-1 3 16,0-10-2-16,0-5-1 16,3-7 0-16,5-3 5 15,4 0 1-15,3-13 8 16,3-13-14-16,3-4-31 15,2-4 29-15,0-2-44 16,-3 2 20-16,0 3 24 16,-2 2-19-16,-3 5 21 15,1 6 8-15,-5 6-6 0,-6 5 39 16,0 5-35 0,-5 2 1-16,2 0-14 0,-2 9-11 15,0 15 18-15,0 3 18 16,-2 6-18-16,-12 1 26 15,5-2-26-15,3 1 0 16,1-8 14-16,5-3-4 16,0-4-10-16,0-6 0 15,0-3 10-15,0-5-9 16,0-4-1-16,5 0 0 16,14-9 25-16,4-14-12 15,3-5-7-15,3-6-6 0,-2-3 5 16,7 1-15-1,-3 0 10-15,2 3 0 0,-4 10-19 16,-2 9 19-16,-4 7-1 16,-6 7 0-16,-1 0-18 15,-3 17 9-15,-5 10 4 16,-4 2 6-16,-4 3 8 16,0 2 3-16,-8-2-3 15,-17 3-3-15,-3-4 2 16,-6-4 10-16,6-10-17 15,6-8 0-15,3-9 21 16,8 0-18-16,5-10 15 16,1-6 0-16,5-3-16 15,0 3 33-15,0 5-35 16,5 1 0-16,1 3 25 0,1 5-17 16,-1 2-10-16,1 0 2 15,5 0 0-15,1 9-6 16,5 6 6-16,-1 3 0 15,1-2-3-15,3-4 10 16,-2-1-7-16,2-3 0 16,-5-5 4-16,-6 0-2 15,1-3-2-15,3 0 0 16,6-14-19-16,9-14 21 16,-3-4-4-16,3-9 0 15,-2-1-2-15,-4-2-5 16,-1-5 9-16,-6 1 0 15,0 4-1-15,-3 7 11 16,-3 4-10-16,0 11 0 0,-6 7 8 16,-2 4 3-16,1 3-11 15,-1 6 0-15,-2 0 9 16,0 0 0-16,0 2-9 16,0 0 0-16,0 0-1 15,0 20-12-15,0 13 13 16,-13 9 0-16,-3 8 1 15,1 4 10-15,-1 0-11 16,5 1 12-16,3-2-8 16,4-9 18-16,4-5-22 15,0-12 0-15,0-8-8 0,0-9 11 16,14-8-3 0,7-2 11-16,6-2-10 0,10-20 17 15,0-7-18-15,-3-3-47 16,-5-2 12-16,-10 2-116 15,-13-2-158-15,-6-1-337 16</inkml:trace>
  <inkml:trace contextRef="#ctx0" brushRef="#br0" timeOffset="184711.76">26332 5779 236 0,'0'0'391'0,"0"0"-172"15,0 0-85-15,0 0-24 0,0 0 40 16,0 0-148-1,108-34 16-15,-67 18-18 0,5 2 9 16,-4 2-20-16,-5 0-21 16,-2-1-76-16,-4 3-6 15,-8 1-133-15,0 0-61 16,-5 4 82-16,-5 1 190 16,-6-1 36-16,-2 3 184 15,-5 2 30-15,0 0-43 16,0 0-97-16,0 0-24 15,0 20 5-15,-3 4-24 16,-4 9 33-16,3 1-40 16,2 0-11-16,2-2 22 15,0-4-29-15,0-6-6 16,0-4 0-16,0-4 11 0,0-7-4 16,4-7-7-16,3 0 0 15,2 0 38-15,4 0-35 16,3-17 7-16,2-5-10 15,0-6-4-15,-1-4-5 16,-3-2-25-16,-5-2 12 16,-7 4 3-16,-2 4 27 15,0 10-8-15,0 7 25 16,-13 10-19-16,-8 1 21 16,-5 1-27-16,-3 23 0 15,-1 9-3-15,4 1 6 16,6 3-3-16,6 0 0 15,6-2 7-15,6-6-8 16,2-5 1-16,0-6 0 0,6-6 5 16,12-5 9-16,5-5-14 15,0-2 8-15,7 0-1 16,1-22-14-16,0-7 6 16,0-3-30-16,-2-2 25 15,0 1-20-15,-4 6 20 16,-3 5-3-16,-7 8 18 15,-7 8-8-15,-2 6 5 16,-1 0-3-16,1 6-4 16,1 16 6-16,-2 8 14 15,-1 4 3-15,-2 1-20 0,-2-2 25 16,0-1-27-16,0-5 4 16,0-8 5-1,0-5-5-15,0-7-4 16,0-6 0-16,0-1 13 0,0 0-4 15,11-8-9-15,10-18-7 16,3-6-12-16,0 0-65 16,1 2 40-16,-3 2-1 15,-3 5 11-15,-2 4 34 16,-6 9 0-16,-2 4 0 16,-2 6 18-16,-3 0-18 15,0 20 0-15,1 15 40 0,0 3-39 16,-3 1 34-16,0 0-35 15,0-12 8-15,1-7-3 16,-1-9-3-16,-2-8-2 16,0-1 15-16,0-2-11 15,2 0 31-15,2-3-16 16,3-15-19-16,4-9-2 16,7 0-65-16,-2-7-6 15,6 2 38-15,-4 1 11 16,0 4 24-16,-5 4 1 15,1 8 5-15,-6 7 59 16,-1 5-28-16,-3 3-16 16,4 0-4-16,-2 0-3 15,0 16 2-15,5 5 11 16,-3 6-10-16,-2 1 18 0,1-2-29 16,-1-5-6-16,1-2 0 15,0-7 12-15,0-4-12 16,1-6 0-16,4-2 3 15,3 0 4-15,5 0-7 16,2-18-11-16,3-5 6 16,2-4-38-16,-5 1 22 15,-2-2-29-15,-2 4 31 16,-4 0 1-16,-1 2 21 16,-5 2-3-16,0 5 11 15,-6 2 1-15,0 4 3 16,-2 6-6-16,0 1-8 15,0 2 17-15,0 0-18 0,0 0-13 16,0 2 4-16,-12 12 2 16,1 1 0-16,3 7 7 15,-2 9 0-15,2 1 13 16,5 4-7-16,3 0-6 16,0-2 0-16,0-4 18 15,0-6-18-15,7-7 0 16,5-12 1-16,1-5 19 15,5 0-18-15,6-18 23 16,2-12-25-16,1-4 14 16,0-6-14-16,-2-2 0 15,-3-2 0-15,-2 0 16 0,0 0-14 16,1 1 25-16,0 3 23 16,0 8-38-16,-6 9 25 15,-6 8-10-15,-7 11-23 16,-2 4 2-16,-13 7-6 15,-21 22 0-15,-3 9-8 16,8 2-1-16,13-4 3 16,13-4-29-16,3-1 15 15,0-9 1-15,8-2 11 16,7-4 8-16,1-2-2 16,1 0 4-16,1-3-2 15,-2-2 0-15,0-1 3 0,-6-2 14 16,-2 0-16-16,-4 2-1 15,-2 2 0-15,-2 4 16 16,0 0-16-16,0-1 0 16,0-6 8-16,2-3-2 15,14-4 3-15,6 0-9 16,11 0 5-16,10-18-5 16,2-5-32-16,-4 2-122 15,0-2-226-15</inkml:trace>
  <inkml:trace contextRef="#ctx0" brushRef="#br0" timeOffset="185275.95">28582 5634 349 0,'0'0'316'15,"0"0"-162"-15,0 0-84 16,0 0-20-16,0 0 13 15,0 0-33-15,24-97 12 16,-24 97 5-16,0 0-19 16,0 0 28-16,0 0-55 15,0 0 2-15,0 11-3 16,0 14 6-16,0 1-6 16,0 4 6-16,-2-2 1 15,2 0 11-15,0-4-15 16,0-4-3-16,0-4 0 15,0-4 12-15,0-8-12 16,14-4 9-16,7 0 3 0,8-8 26 16,8-16-35-16,0-6-3 15,3-1 0-15,-2-1 6 16,-4 2-6-16,-6 2 0 16,-10 9 5-16,-9 5-7 15,-7 6 7-15,-2 3-5 16,0 5 0-16,0 0-9 15,0 0 0-15,-6 0 4 16,-3 2 5-16,3 9-19 16,1-4 19-16,2 7 0 15,3 3-1-15,0 0 12 16,0 5-7-16,6 2 12 0,4-2-15 16,-3-3 24-16,-5-6-24 15,-2-4-1-15,0-6 0 16,-7-3-4-16,-22 0-1 15,-8-9 0-15,-10-21-93 16,-2-9-69-16,6-12-118 16,10-7-198-16</inkml:trace>
  <inkml:trace contextRef="#ctx0" brushRef="#br0" timeOffset="185383.9">28620 5289 402 0,'0'0'539'0,"0"0"-288"15,0 0-139-15,0 0-65 0,0 0-43 16,0 0-8-1,0 0-95-15,-4 4-141 0,4 25-102 16</inkml:trace>
  <inkml:trace contextRef="#ctx0" brushRef="#br0" timeOffset="186072.94">29632 5657 54 0,'0'0'348'0,"0"0"-46"16,0 0-39-16,0 0-69 15,0 0-124-15,0 0-17 16,6-100-49-16,21 88 8 15,0-1-8-15,2 1-4 16,-2 0 0-16,-7-2-4 0,-5-1-14 16,-1-2 17-16,-5-3-1 15,-7-1 0-15,0 2-18 16,-2 3 19-16,0 5 1 16,0 6-5-16,0 3 9 15,0 2-7-15,0 0 3 16,0 0-27-16,0 2 15 15,2 11-22-15,5 8 34 16,4 3 20-16,0 4-17 16,2 8 19-16,-1 6-6 15,-3 2-14-15,-5 7 33 0,-2-5-32 16,-2-9-1-16,0-6 2 16,0-11 9-16,0-10-13 15,-2-6 13-15,0-4-11 16,0 0 48-16,-1 0-30 15,3-12 14-15,0-18-20 16,0-10-6-16,5-6-9 16,19-8 1-16,10-3-25 15,-3 5 23-15,-2 8-57 16,-4 11-29-16,-10 19-95 16,-4 5-212-16</inkml:trace>
  <inkml:trace contextRef="#ctx0" brushRef="#br0" timeOffset="186904.45">30182 5550 763 0,'0'0'189'16,"0"0"-77"-16,0 0-57 15,0 0-44-15,0 0 1 16,0 0-12-16,58-20 0 15,-46 20-8-15,-8 0 6 16,-4 0 2-16,2 0 0 16,-2 0 3-16,0 0 8 15,2 0-7-15,3-8 7 16,1-3 7-16,1-4-10 0,-2 1-8 16,-1-1 0-16,-4 4 6 15,0 1-16-15,0 0 10 16,0 4 0-16,0 2 22 15,0-1-20-15,0 5 23 16,0 0 13-16,0 0-35 16,0 0 12-16,0 0-15 15,-14 9-1-15,-3 17-16 16,1 6 23-16,7 5-6 16,7-2 0-16,2 1 9 15,0-8-6-15,9-3-3 16,11-11 0-16,3-9 7 0,3-5 10 15,3 0-17 1,7-26 1-16,2-12 6 0,2-7-4 16,-3-8-3-16,0 0 0 15,-6-8-15-15,-9-2-5 16,-6-5 9-16,-8 3 6 16,-3 8 5-16,-1 15 2 15,-2 20-2-15,-2 13 4 16,3 6 16-16,-3 3-13 15,0 0-7-15,0 0 0 16,0 0-5-16,0 16-11 16,0 9 16-16,0 12 0 15,0 7-5-15,2 9 15 0,3 0-10 16,-5 0 0-16,0-2 5 16,0-2-5-16,0-5 0 15,0-4 0-15,0-9-4 16,-2-12 4-16,-1-6-10 15,1-8-44-15,-1-5-51 16,-3 0 26-16,-5 0 22 16,-3-13 10-16,-3-10 18 15,-2-3 29-15,9-2 5 16,5 1 57-16,5-2 29 16,0 3 54-16,7 2-78 15,13 6-31-15,2 2 4 16,2 6-29-16,5 2-11 15,5 4 0-15,7 4-26 0,3 0 9 16,0 0-139-16,-3 0-92 16,-4 4-140-16</inkml:trace>
  <inkml:trace contextRef="#ctx0" brushRef="#br0" timeOffset="188868.88">30998 5438 79 0,'0'0'165'15,"0"0"-84"-15,0 0 39 16,0 0-44-16,0 0-17 16,0 0 1-16,-2 52-57 15,0-52 7-15,0 0 25 16,-1 0 25-16,-1 0 33 0,-6-2-45 16,4-14-41-16,0 2 25 15,-1-2-31-15,3 2 25 16,-2 2 13-16,2 0-8 15,2 6 45-15,0 3-39 16,0 0-21-16,-3 3 0 16,-3 0-16-16,-6 0-4 15,-1 17 0-15,-1 8 4 16,0 1 2-16,3 6-2 16,0 1 0-16,1-4 0 15,5-2 6-15,5-8-6 16,2-9 0-16,0-3 4 15,0-7-5-15,0 0 1 16,2 0 0-16,8-4-11 0,3-18-2 16,2-7-8-16,5-3-11 15,5-2-16-15,-2 0 39 16,-4 4-5-16,2 2 14 16,-9 6 19-16,0 8-17 15,-3 4 34-15,-7 8 0 16,-2 2-11-16,0 0-12 15,0 7-13-15,0 16 0 16,-2 5 2-16,-2 6 9 16,-1 0-11-16,5 2 0 15,0-2 7-15,0-3 1 0,0-8-8 16,13-7 0 0,3-7 5-16,-3-6 3 0,1-3-8 15,1 0 0-15,-1-12 9 16,3-11-19-16,2-7-23 15,0-2-26-15,4-1 35 16,-1 5-24-16,-1 2 48 16,-6 8 0-16,-1 2 1 15,-6 4 26-15,1 6 15 16,-5 3 3-16,0 3 22 16,-1 0-67-16,0 5 0 15,-3 16 4-15,2 11-2 0,-2 5 33 16,0-2-35-1,0-1 0-15,0-5 3 0,0-9 6 16,0-4-9-16,0-8 0 16,0-6 6-16,2 0-2 15,0-2-4-15,7 0 0 16,2-4-5-16,5-18 5 16,4-5-12-16,-3-2 9 15,4 0-5-15,-4 4-1 16,1 1 9-16,-5 6 0 15,-1 4 1-15,-6 8 13 16,-3 4-7-16,-1 2 3 16,0 0 1-16,0 0-22 15,0 17 8-15,4 9 3 16,-6 1 32-16,0 1-21 0,0-2-10 16,0-2-1-16,0-8 13 15,0-3-17-15,0-6 4 16,0-5 0-16,0 0-8 15,0-2 15-15,0 0-7 16,0-14 0-16,15-12-21 16,5-6 16-16,-1 0-7 15,0 2 12-15,-1 2-10 16,-1 7 15-16,-1 4-5 16,-3 7 13-16,-4 5-3 15,0 5 30-15,-2 0-29 16,2 3-4-16,-1 21 28 15,4 7-33-15,1 2 22 16,-1 1-11-16,1-8 1 0,-3-8-7 16,2-4-7-16,-3-7 1 15,-3-3-4-15,4-4 3 16,3 0 0-16,5-11-2 16,4-12-27-16,2-8 23 15,3 1-38-15,-4 1 15 16,-6 3 16-16,-1-1 8 15,-7 3 5-15,-5 8 11 16,-4 2-4-16,0 8 15 16,0 3-19-16,0 3 4 15,0 0-9-15,-4 0 2 0,-9 0 0 16,1 0 0-16,-1 7-6 16,2 5 1-16,2 1 5 15,2 6 0-15,5-1-6 16,2 6 7-16,0-1-1 15,0 2 0-15,11-4 1 16,9-1-9-16,5-8 8 16,0-9 0-16,1-3-19 15,0 0 14-15,1 0-10 16,0-14-8-16,0-7-38 16,0 2 50-16,-5 1-5 15,-4 0 16-15,-4 4-7 0,-4 0 13 16,-1 2-6-16,-2 3 13 15,0 6-1-15,-3 1 1 16,-2 2 4-16,-2 0-14 16,5 0 33-16,-5 0-31 15,0 0 0-15,0 0-5 16,0 0 12-16,0 0-16 16,0 0 4-16,0 0 0 15,0 0-2-15,0 0 4 16,0 0-2-16,0 0 0 15,0 0-1-15,0 0-4 16,-7-2 5-16,-1 2 0 16,0-2 1-16,6 2 2 15,0 0-3-15,0 0 0 16,-1 0-7-16,-3 0 0 0,0 14 7 16,-1 8 0-16,2 6-3 15,3 2 4-15,-1 1-1 16,3-6 0-16,0-9 6 15,0-8-9-15,0-8 3 16,0 0 0-16,12-10 21 16,8-18-17-16,4-7-4 15,-3-8 0-15,-2-3 5 16,-3-6-10-16,-5-6 5 16,-5-4 0-16,-2 1-18 15,-4 8 18-15,0 14 0 16,0 19-2-16,0 10 15 15,0 10-3-15,0 0-10 16,0 0 0-16,0 12-13 0,0 18 3 16,0 12 10-1,0 8 9-15,-4 8 0 0,4 6 2 16,0-1-7-16,0 2 1 16,6-10 9-16,0-9-14 15,1-9 0-15,-3-15-10 16,-4-15-92-16,0-7-111 15,0-7-127-15</inkml:trace>
  <inkml:trace contextRef="#ctx0" brushRef="#br0" timeOffset="189034.32">31567 5104 1190 0,'0'0'60'0,"0"0"-40"16,0 0-20-16,0 0-24 16,0 0-215-16,0 0-377 15</inkml:trace>
  <inkml:trace contextRef="#ctx0" brushRef="#br0" timeOffset="191491.98">23125 7277 79 0,'0'0'58'0,"0"0"-52"15,0 0-6-15,0 0 11 16,0 0 21-16,0 0 38 0,0 0 31 16,0 0 23-16,0 0-18 15,0 0-35-15,0 0-28 16,0 0-3-16,0 0-12 15,0 0 27-15,0 0 9 16,0-7-16-16,0-2 27 16,0-3-74-16,0-1 2 15,0 4 9-15,2 1-8 16,0 0 4-16,-2 0 35 16,2 4-31-16,-2 0 25 15,0 4-29-15,0 0 9 16,0 0-2-16,0 0-15 0,0 0-4 15,0 5-16-15,0 22 20 16,-4 7 0-16,-2 7 1 16,-2-4 6-16,6 1 6 15,0-6-2-15,2-4-11 16,0-4 0-16,0-6 4 16,0-4-3-16,0-5-1 15,0-4 0-15,0-2-3 16,6-3 4-16,6 0-1 15,5-11 27-15,4-10-26 16,-3-4 8-16,-3-5-9 16,-1 2-30-16,-3 0 22 15,-5 6-10-15,1 5 18 0,-4 4 0 16,1 5 5 0,-2 4 7-16,1 3-9 0,-3 1-3 15,4 0 0-15,0 0-19 16,5 0 16-16,0 6 0 15,-2 11 6-15,-1-2-1 16,-1 5 1-16,-1-6-1 16,1-2 11-16,0-3-7 15,-1-4-6-15,0 1 1 16,3-6 4-16,4 0 11 16,2 0-14-16,-2-9 0 15,3-9 0-15,-7-8-2 0,-3 1-17 16,-4-1-1-1,0-1 7-15,0 2-1 0,0 10 13 16,0 2-1-16,-4 10 34 16,-1 3-25-16,3 0 3 15,-4 0-12-15,-4 12 0 16,4 7-10-16,1 1 10 16,3-3 0-16,2-1-12 15,0 0 12-15,0-2 0 16,7 0 0-16,11-4 1 15,9-2 13-15,-1-6-14 16,6-2 0-16,-4 0 13 16,-1-13-8-16,-3-6-8 15,-5-3 3-15,-4 0 0 16,-4 1 2-16,0 4-2 0,-4-1 0 16,-1 4-5-16,2 0 10 15,-6 4-5-15,0 5 0 16,0 5 2-16,-2 0-7 15,0 0 5-15,0 0-15 16,0 5 5-16,0 15 20 16,0 6-8-16,-2 4 5 15,-8 4-3-15,6 1 12 16,2-2-16-16,2-2 0 16,0-10-3-16,0-7 11 15,0-8-8-15,9-6 0 16,11 0 2-16,5-12 19 0,-1-16-21 15,-1-5 0 1,-4-6-1-16,2-5-2 0,-3 0 2 16,-1-4-2-16,-1 2 3 15,-5 1-3-15,0 6 3 16,1 4 0-16,-6 12-2 16,0 6 10-16,-3 11-8 15,-1 4 4-15,-2 2 1 16,0 0-8-16,0 0 3 15,0 16 0-15,0 13-6 16,-9 6 14-16,-2 5-8 16,2 3 0-16,2-2 4 15,5 0 4-15,2-5-8 0,0-4 0 16,0-3-3 0,13-12 9-16,3-2-6 0,-1-12 0 15,6-3 3-15,-1 0 11 16,7-21-14-16,4-10 1 15,0-10-6-15,3-7 3 16,-1-1-5-16,-4-4 3 16,-4 2 4-16,-8 4-10 15,-7 3 10-15,-6 7 0 16,-4 10-8-16,0 8 14 16,0 12-6-16,0 7 0 15,0 0 2-15,0 2-11 0,-10 22-11 16,-7 8 20-1,-3 8-6-15,2 8 12 0,2 6-6 16,6 7 1-16,5 1 4 16,5-3 11-16,0-8-16 15,9-7 1-15,11-12-7 16,4-12 8-16,-2-8-2 16,1-9 3-16,-6-3 4 15,2-11-14-15,-7-17 1 16,-2-8-71-16,-10-10-74 15,0-7-206-15</inkml:trace>
  <inkml:trace contextRef="#ctx0" brushRef="#br0" timeOffset="191653.89">23665 6944 892 0,'0'0'208'0,"0"0"-160"16,0 0 0-16,0 0-45 15,0 0-6-15,0 0-4 16,0 0-65-16,23 50-65 16,11-45-297-16</inkml:trace>
  <inkml:trace contextRef="#ctx0" brushRef="#br0" timeOffset="192874.16">24897 7117 291 0,'0'0'229'0,"0"0"-96"16,0 0-50-16,0 0-12 15,0 0 13-15,0 0-54 0,2-31-22 16,-2 31-8-1,0 17-9-15,0 14 9 0,0 8 22 16,0 5-9-16,0 0 24 16,0-3-37-16,0-8 11 15,0-11-7-15,0-10 6 16,0-10-10-16,0-2 8 16,0 0 9-16,6-18 40 15,4-10-54-15,-1-6-1 16,5-1-2-16,-1 1-22 15,5 1 14-15,-1 5 0 16,-1 3 8-16,-1 7 14 16,-1 6-12-16,-5 5 18 15,2 7 16-15,0 0-32 16,0 0 1-16,4 19-5 16,-3 8 0-16,-1 5 28 0,-2-5-24 15,-2 0-1-15,-1-8 2 16,-1-8 10-16,-1-7-9 15,-2-4-2-15,2 0 8 16,6 0 48-16,-1-15-45 16,5-11-10-16,-4-3-5 15,-1-5 6-15,0-3-12 16,-6-1 0-16,-1 2 3 16,-2 6-10-16,0 9 17 15,0 6-4-15,0 9 24 16,0 6-23-16,0 0 5 0,0 0-6 15,2 0-5-15,0 10-6 16,3 10 12-16,-1 3-1 16,0-2 0-16,0 1 8 15,4-4-8-15,-2-4 0 16,-1-3 1-16,-1-4 3 16,0-4-3-16,3-2-1 15,0-1 0-15,4 0 8 16,5 0-2-16,-1 0-6 15,6-11 6-15,-6-3-2 16,-1-3-3-16,-6 1-1 16,-1 0 0-16,-3 2-3 15,-4-1-3-15,2 6 6 0,-2 1-1 16,0 4-13 0,0 0 9-16,0 4-7 0,-6 0-6 15,-12 0-20-15,0 0 37 16,-2 14-1-16,7 0 2 15,-1 3-8-15,7 2 12 16,5 5-4-16,2 5 20 16,0 0-16-16,14 2 14 15,10-4 0-15,3-4-17 16,4-7 22-16,6-12-17 16,-2-4-4-16,5-4 4 15,0-22-6-15,0-10-12 0,0-4-29 16,0-2-61-1,3 3-48-15,-1-1-250 0</inkml:trace>
  <inkml:trace contextRef="#ctx0" brushRef="#br0" timeOffset="193721.98">26319 7122 81 0,'0'0'155'0,"0"0"-98"15,0 0 32-15,0 0 11 16,0 0-14-16,0 0-14 0,31-91 6 15,-31 71 11-15,0 3-18 16,-8 7-12-16,-6 4-19 16,-3 4-16-16,-6 2 12 15,0 0-36-15,-1 18 0 16,4 13 0-16,2 6 8 16,7 5-8-16,7 3 0 15,4-7 0-15,0-6-6 16,2-13-25-16,11-8-1 15,3-11 27-15,1 0 5 16,2-18 12-16,-2-13-5 16,3-3-3-16,1-4 6 15,-4 0-2-15,3 5-8 16,-1 7 26-16,-7 6-25 0,-1 9 27 16,-1 7-16-16,-1 4-10 15,1 0-4-15,2 18 6 16,-1 20-4-16,-5 13 30 15,0 10-7-15,-4 10 3 16,-2 2-13-16,0 5-5 16,0-3 16-16,-2-3-23 15,-12-6 4-15,-5-5 15 16,0-9-19-16,-4-10 25 16,1-8-3-16,3-12-7 15,2-8 25-15,2-10-30 0,1-4 14 16,1 0 26-16,2-18-28 15,2-14 11-15,5-10-15 16,4-11-18-16,0-8 13 16,6-9-14-16,25-3 0 15,7 0-1-15,5 6-27 16,-3 5 12-16,1 14-24 16,-4 8-40-16,-3 10-74 15,-5 5-201-15,-7 4-325 16</inkml:trace>
  <inkml:trace contextRef="#ctx0" brushRef="#br0" timeOffset="194363.84">26658 7103 220 0,'0'0'443'0,"0"0"-352"16,0 0-43-16,0 0-22 15,0 0 17-15,0 0 16 16,16 5 5-16,-1-5 2 15,-1 0-22-15,1 0-4 16,-1-12 22-16,1-6-45 16,-1-3-4-16,-3-2-2 15,-5 0 0-15,-1 0-9 16,-3 2-2-16,-2 7 7 16,0 1-10-16,0 5 3 15,0 4-8-15,-7 4 5 16,-6 0-24-16,-3 0 25 0,1 13-5 15,-3 11 7 1,5 10-11-16,-1 1 10 0,8 8 1 16,6-2 2-1,0-2 3-15,0-7-5 0,20-9 3 16,4-6 1-16,2-10 22 16,4-7-25-16,-4 0 8 15,-1-19 9-15,4-13-9 16,0-11-9-16,2 1 0 15,-2-4 7-15,-2 0-7 16,-7 2 0-16,-6 0 0 16,-8-1-1-16,-2 6 5 15,-4 6-4-15,2 9 0 0,-2 9 3 16,0 7-1-16,3 4-2 16,-3 4 0-16,0 0-10 15,0 0-5-15,0 0 1 16,0 15 7-16,-3 14 7 15,-9 3-1-15,-2 3 1 16,1 8 0-16,2-1 4 16,1 2 4-16,6 2-8 15,4-7 0-15,0-3 8 16,0-10-5-16,0-8-3 16,12-9-3-16,1-7 0 15,-3-2-62-15,0-4-21 0,-3-18-84 16,-7-3-102-16,0-4-249 15</inkml:trace>
  <inkml:trace contextRef="#ctx0" brushRef="#br0" timeOffset="194532">26886 6982 104 0,'0'0'591'0,"0"0"-395"16,0 0-51-16,0 0-1 15,0 0-39-15,0 0-30 16,60-15-52-16,-16 6 18 15,5-3-41-15,2-2 0 16,-4 2-7-16,-7 1-39 16,-4 2-79-16,-14-3-303 15</inkml:trace>
  <inkml:trace contextRef="#ctx0" brushRef="#br0" timeOffset="195378.12">27835 6820 98 0,'0'0'295'0,"0"0"-102"16,0 0-27-16,0 0-8 15,0 0-60-15,0 0-2 16,0-85-10-16,0 85-60 16,0 0-9-16,0 0-17 15,0 10-5-15,0 20-7 16,0 10 24-16,-4 6-9 16,-5 5 6-16,-3 1-7 15,-1-5 26-15,2-1-24 16,0-7 1-16,2-7 21 15,2-7-16-15,5-10-8 0,-1-8-2 16,3-5 5-16,0-2 9 16,0 0-13-16,0 0 2 15,3-20 25-15,17-6-26 16,5-2-4-16,2 2 0 16,-1 6-25-16,6 3 26 15,-3 9-29-15,2 8-2 16,-2 0 26-16,-8 0-26 15,-7 6 31-15,-12 8-4 16,-2 4 3-16,0 4 2 16,-20 3 9-16,-7-3-1 15,-4-2 40-15,0-2-41 16,-5-3 19-16,3-3-13 16,2-1-5-16,6-7 3 0,5-2-11 15,9-2-1-15,7 0-10 16,4 0-28-16,0-4-44 15,13-13-193-15,16-6-436 16</inkml:trace>
  <inkml:trace contextRef="#ctx0" brushRef="#br0" timeOffset="197005.61">28274 6999 10 0,'0'0'24'0,"0"0"-2"16,0 0-6-16,0 0 43 16,0 0 7-16,0 0 4 15,0 0 25-15,0 0-3 16,0 0 9-16,0 3 30 15,0 3-70-15,0 2-3 16,-2 0-15-16,2-1-18 16,0-1 17-16,0-5-31 15,-3 1 5-15,3-2 9 0,0 0-14 16,0 0 43 0,0 0-5-16,-2 0-14 0,2 0 24 15,0 0-40-15,0 0 10 16,-2 0-15-16,-2 0-2 15,-1-6-12-15,-1-3 0 16,-1 0 1-16,0 1 0 16,3-1 2-16,-3-2-3 15,1 2 0-15,-2 6 6 16,2 3-7-16,-5 0 1 16,1 0 0-16,-2 8-16 15,-1 10 14-15,-1 4 2 0,1 6 0 16,-1 2 0-1,5 1-2-15,5-3 2 0,4-8 0 16,0-4-4-16,0-6 4 16,0-5 0-16,0-5 0 15,8 0-6-15,9-2 6 16,4-22 0-16,6-6-11 16,2-6 6-16,2 0-21 15,-2 4 18-15,-4 8-1 16,-7 6 9-16,-7 7 0 15,-5 8 0-15,1 3 0 16,0 0-2-16,2 2 7 16,0 19-5-16,2 0 28 15,-2 7-28-15,2-2 25 16,-2-1-24-16,0-7 5 16,0-11 3-16,-5 0-2 0,2-7-7 15,4 0 14-15,-1 0-10 16,7-13 19-16,1-9-23 15,3-4 1-15,5-6-12 16,2 2-16-16,-3 1 1 16,-4 6 25-16,-2 8-6 15,-3 6 6-15,-6 5 1 16,3 4 0-16,-4 0 14 16,1 0-9-16,1 8-5 15,-2 9 18-15,-1-3-15 16,-3 3 11-16,-2-1-14 0,-2-5 0 15,0-2 14 1,0-5-10-16,0-3-4 0,0-1 0 16,0 0 9-16,0 0-7 15,0-9-2-15,-4-11-10 16,0-2 2-16,4 1-16 16,0-2-1-16,0 2 22 15,0 7-1-15,0 2 4 16,0 7 6-16,0 2 2 15,0 3 30-15,0 0-38 16,-5 0-12-16,-1 17 12 16,-4 11 0-16,-1 5 17 15,3-2-17-15,-2 1 3 0,8-2 11 16,2-4-12-16,0-3-2 16,0-5 1-16,2-4 9 15,16-7-10-15,3-7 1 16,4 0 3-16,3-2 12 15,6-20-14-15,1-6-2 16,-1-6 0-16,1-3-2 16,-6-4 2-16,-4-1 0 15,-8-3 0-15,-3 4-4 16,-5 1 5-16,-5 5-1 16,0 8 5-16,2 7 4 15,-4 8 13-15,0 7-5 0,-2 5-12 16,0 0 6-16,0 0-11 15,0 0-3-15,0 10 1 16,0 15-4-16,0 4 5 16,-10 7 1-16,2 7 0 15,-1-1 4-15,1 0-4 16,0-5 0-16,2-2-1 16,-3-6 11-16,3-8-10 15,-4-4 0-15,6-9 5 16,1-5 10-16,1-3-11 15,2 0 3-15,0 0 23 16,0-3-20-16,0-20 26 16,0-7-36-16,7-4 5 15,11-3-11-15,7 0 6 16,1 1-7-16,3 3 7 16,-5 10-34-16,-5 9 32 15,-9 6-11-15,-5 8-15 0,-5 0 14 16,0 0-46-16,0 18 10 15,-9 6 38-15,-14 4-19 16,0-2 31-16,0-3 0 16,7 2 1-16,8-9-5 15,3-4 6-15,5 0-2 16,2-2 20-16,25 5-18 16,9-2 31-16,6 5-23 15,-2-3-4-15,0-6 5 16,-4-5-11-16,-7-4-35 0,-7 0-11 15,-13-8-191-15,-9-16-224 16</inkml:trace>
  <inkml:trace contextRef="#ctx0" brushRef="#br0" timeOffset="198347.83">29585 6967 364 0,'0'0'112'0,"0"0"0"15,0 0-12-15,0 0-66 0,0 0 11 16,0 0 53-16,0 0-38 16,36-79-6-16,-30 59-1 15,-4-2-32-15,1-4 13 16,-3-1-3-16,0 0-31 16,0-4 27-16,0 4-27 15,0 1 0-15,2 3 0 16,0 7 9-16,0 6-9 15,-2 6 1-15,0 2 2 16,0 2 18-16,0 0-21 16,0 0-8-16,0 0 7 15,0 6-27-15,0 16 28 16,0 12 19-16,0 6-8 16,-6 2 27-16,-1 2-29 0,5-1 5 15,2-1 0-15,0-4-2 16,0-9-12-16,6-6 0 15,13-9 8-15,-2-10 2 16,3-4-9-16,5-4-1 16,2-26 0-16,-1-8-17 15,3-8 13-15,-5-8-9 16,-1-7 10-16,-5-6-10 16,-5 0 13-16,-4 4-12 15,-5 14 6-15,-1 15 3 16,-1 13 3-16,-2 14 14 0,0 7-1 15,0 0-12-15,0 2-1 16,0 26-1-16,-5 14-10 16,-6 11 22-16,1 5-7 15,2 5 2-15,6-5-4 16,0-5 24-16,2-7-20 16,0-10-5-16,0-8 4 15,0-9 4-15,0-8-9 16,0-5 0-16,0-6 4 15,0 0 14-15,7 0-18 16,11-17 3-16,4-6-3 16,1-5-5-16,0 0 5 15,0-2 0-15,-3 1 2 0,-5 7-7 16,-1 7 5 0,-7 7 0-16,-1 4-1 0,-1 4 5 15,0 0-9-15,3 9 5 16,1 14 0-16,2 7 9 15,-1 3-9-15,-2 4 0 16,1-5 8-16,0-2 0 16,4-8-8-16,1-5 0 15,1-8 6-15,6-6 3 16,-2-3-9-16,2 0 0 16,1 0-2-16,-2-19-11 15,-2-3 8-15,0-7-4 0,-1 0-8 16,-1-1 10-1,-1 0-6-15,-1 2 0 0,-5 0 7 16,0 3-10-16,-3 3 14 16,-3 6-2-16,-3 8-8 15,0 3 7-15,0 5-18 16,-3 0 13-16,-10 0 4 16,-3 0-10-16,3 1 14 15,2 11 2-15,2 7 0 16,2 3 18-16,5 4-17 15,2 3 2-15,0 2 27 16,0-3-29-16,7-4 18 16,9-4-4-16,1-8-15 15,3-6 30-15,3-6-29 16,-4 0 0-16,2 0-1 0,-5-16-25 16,-5-6-48-1,-9-4-63-15,-2-6-139 0,-7-7-285 16</inkml:trace>
  <inkml:trace contextRef="#ctx0" brushRef="#br0" timeOffset="198525.74">30088 6569 757 0,'0'0'268'16,"0"0"-146"-16,0 0-2 15,0 0-53-15,0 0-6 16,0 0-56-16,32-24 2 0,1 16-14 15,-2 2-27-15,-2 0-33 16,-2-6-124-16,-4-2-202 16</inkml:trace>
  <inkml:trace contextRef="#ctx0" brushRef="#br0" timeOffset="201581.42">23042 8315 85 0,'0'0'279'0,"0"0"-137"16,0 0-60-1,0 0-4-15,0 0-29 0,0 0-16 16,0 0 24-16,0 0 1 16,0 0-5-16,0 0 5 15,0 0-28-15,0 0 30 16,0 0 26-16,7-5-25 15,4-16 2-15,2-5-63 16,6 3 0-16,-4 0 3 16,-1 9 2-16,-4 2-5 15,-1 6 0-15,1 4-20 0,-2 2 17 16,3 0-2 0,3 8 5-16,1 18-12 0,-1 10 14 15,-5 7-2-15,-7 5 0 16,-2-4 0-16,0-8 28 15,0-7-21-15,0-8-6 16,-7-10 6-16,5-6 4 16,0-5-11-16,0 0 16 15,0 0-11-15,2-8 27 16,0-18-32-16,0-12 1 16,4-4-15-16,13-5 14 15,4 1 0-15,1 8 0 0,0 7-6 16,0 4 3-1,-3 13 3-15,-6 4-6 0,-3 10 2 16,0 0-5-16,-1 7 2 16,-3 17 5-16,2 8-1 15,-6 2 2-15,-2 2 2 16,0-4 0-16,0-4 18 16,0-6-14-16,0-5-5 15,0-10 0-15,0-3 4 16,0-4 1-16,0 0-4 15,0 0 4-15,0-4 16 16,0-16-16-16,10-8-3 16,9-4-2-16,0 1-1 15,1 0 1-15,5 6 0 16,-3 5 0-16,-4 8-5 16,0 4 5-16,-5 8-1 15,-4 0 0-15,-5 0-12 0,1 19 5 16,-5 12 16-16,0 7-7 15,0 4 26-15,0-2-26 16,0 1 1-16,0-8-2 16,0-7 12-16,3-5-11 15,1-8-1-15,0-10 0 16,-2-1 5-16,1-2 1 16,3 0-6-16,6-12 5 15,3-16 7-15,5-4-13 16,3-2 1-16,-4-3 0 0,2 4-8 15,-3 3 8-15,-5 2 0 16,-2 11-1-16,-6 7 6 16,-1 7-7-1,-4 3 2-15,0 0 0 0,2 0-13 16,1 9 16-16,-1 16-3 16,-2 2 7-16,0 5 2 15,2 0-3-15,-2-2-6 16,4-5 1-16,0-4 0 15,1-6 0-15,0-7-1 16,-3-4 0-16,0-2 5 16,3-2-7-16,1 0 2 15,3-12 0-15,3-10 0 0,-4-4 2 16,-1-3-2-16,-5 2 0 16,-2 2-2-16,0 3-1 15,0 6 3-15,0 4 0 16,0 7 3-16,0 1 1 15,0 4-4-15,-5 0 0 16,-1 2-7-16,-3 19 3 16,-2 4 4-16,4-1 0 15,3-1-7-15,2-5 9 16,2-1-2-16,0-5 0 16,0-6 3-16,0 0-6 15,0-4 3-15,0-2 0 16,4 0-1-16,9 0 1 15,7-6 0-15,3-19-2 0,4-2-10 16,0-8 9-16,-1 5-2 16,-2 4 5-16,-3 10-4 15,-11 7 4-15,0 6 0 16,-4 3-1-16,1 0-14 16,2 12 9-16,-2 15 5 15,-3 3 1-15,-4 6 12 16,0-4-6-16,0-2-5 15,0-6-1-15,0-8 8 16,0-4-8-16,0-8 0 16,0 0 0-16,0-4 8 15,0 0-4-15,0 0-4 16,0-12 5-16,0-13-5 16,0-4-5-16,15-5-5 15,8 2 3-15,2 3-9 0,-4 3 15 16,2 7 1-16,-1 5-5 15,-7 7-3-15,2 5 5 16,-4 2 3-16,-4 0 0 16,-2 2 11-16,-3 19-7 15,0 5 4-15,1 3 7 16,0 2-6-16,-3-1 3 16,0-4-12-16,2-2 3 15,1-4-1-15,-3-8 4 16,0-4-6-16,0-6 0 0,5-2 1 15,7 0-1-15,3-2 4 16,8-18-1-16,1-3 8 16,3-3-11-1,-4 1-10-15,0-3 7 0,-6-1-9 16,0 5 7-16,-6-2 5 16,-2 4 0-16,-4 4 1 15,-3 2 1-15,-4 4-2 16,0 2 0-16,0 4-6 15,0 0 6-15,0 3-3 16,-2 0 1-16,-7 1-12 16,-5 0 11-16,1 2 3 15,-1 0-3-15,2 0 0 0,-1 8 1 16,1 8 2-16,-1 6 0 16,3 9-2-16,6 6 3 15,0 3-1-15,4 5 1 16,0-5 7-16,0-1-14 15,2-12 6 1,18-5-2-16,7-13-1 0,0-9 6 16,0 0 7-16,-3-9 3 15,-2-19-5-15,-2-6-3 16,-4-4-5-16,-2-3 0 16,-4 2-10-16,1-1 9 15,1 5 1-15,-4 7 0 16,1 8 3-16,1 8-6 15,-6 7 3-15,0 2 0 0,-4 3-13 16,2 0 10-16,1 6-1 16,1 17-3-16,2 7 10 15,2-3-3-15,3 1 0 16,3-6 2-16,1-9 3 16,3-8-2-16,1-5-3 15,0 0 7-15,0-15 0 16,1-12-9-16,-4-4 2 15,2-1 0-15,-2-1-6 16,-1 3 8-16,1 4-2 16,-5 2 0-16,1 6 1 15,-8 8-1-15,0 6 2 16,-4 4-1-16,2 0-2 16,0 4-3-16,1 22 4 15,1 10 0-15,2 14 8 0,2 8-8 16,-2 5 0-16,3 3 1 15,-5 1 4-15,1 0 0 16,-5-1-5-16,0-2 0 16,0-2 9-16,0-4-9 15,-5-7 1-15,-5-12 2 16,-3-4 23-16,1-12-21 16,1-9 5-16,5-2 13 15,-2-12-18-15,2 0 23 16,1 0-4-16,-1-7-7 0,2-24 22 15,4-15-37-15,0-15 10 16,0-7 0-16,8-2-5 16,7-2-5-16,3 1-2 15,1 1-8-15,0 4 1 16,2 6-66-16,5 12-19 16,6 5-63-16,1 7-462 15</inkml:trace>
  <inkml:trace contextRef="#ctx0" brushRef="#br0" timeOffset="201880.8">25252 8089 825 0,'0'0'247'16,"0"0"-180"-16,0 0-38 0,0 0 21 15,0 0-11-15,0 0-32 16,0 0 12-16,6-78-14 15,12 56-3-15,2-2 33 16,2 2-23-16,1 0 11 16,-1 8-19-16,-4 7 0 15,-4 7-4-15,-6 0 0 16,-6 16-8-16,-2 17 6 16,0 8-1-16,-4 8 3 15,-19 2 0-15,-8 4 6 16,-4 3-14-16,-1 0-7 15,3-1-76-15,6-11-159 0,9-12-381 16</inkml:trace>
  <inkml:trace contextRef="#ctx0" brushRef="#br0" timeOffset="202010.73">25300 8601 1256 0,'0'0'155'16,"0"0"-154"-16,0 0-1 15,0 0-1-15,0 0-104 16,0 0-183-16</inkml:trace>
  <inkml:trace contextRef="#ctx0" brushRef="#br0" timeOffset="203410.09">21981 10481 99 0,'0'0'146'0,"0"0"38"16,0 0 21-16,0 0-40 0,0 0-67 15,0 0 9 1,11-72-41-16,-11 68 7 0,0 2 13 15,0 2-56-15,0 0-24 16,0 0-6-16,0 0-5 16,0 0 5-16,-7 8 1 15,-10 11 6-15,-1 8-10 16,-2 5 3-16,4 6 0 16,2 3-5-16,6 1 2 15,6-4 2-15,2-6 1 16,0-6-6-16,0-10-7 15,8-8 10-15,4-8 3 16,3 0 13-16,1-8-2 16,7-20 9-16,-4-9-18 15,4-2 4-15,-3-6-12 0,-7-1-2 16,0 2 4 0,-5 2-9-16,-6 0 2 0,-2 6 1 15,0 8-13-15,0 7 3 16,-5 14 20-16,-4 7-7 15,-4 0 6-15,-1 7-15 16,1 14 7-16,2 4 9 16,6 0 0-16,5-1-20 15,0 2 17-15,0 0 6 16,9 2-1-16,14 0 44 16,8 6-9-16,9 0 2 15,8 3-2-15,2-4-18 16,-5-2 11-16,-14-5-30 15,-18-3 0-15,-13-4-8 0,0-1 8 16,-9 0-2-16,-13-6-51 16,-1-9-152-16,4-3-218 15</inkml:trace>
  <inkml:trace contextRef="#ctx0" brushRef="#br0" timeOffset="203525.04">22365 10636 1066 0,'0'0'0'16,"0"0"-124"-16,0 0-271 0</inkml:trace>
  <inkml:trace contextRef="#ctx0" brushRef="#br0" timeOffset="209528.51">22714 10377 137 0,'-42'4'114'0,"11"6"-103"15,13 8-11-15,16 0-75 16,2-1-6-16,31-4 31 16,23-1 48-16</inkml:trace>
  <inkml:trace contextRef="#ctx0" brushRef="#br0" timeOffset="-214679.61">22844 4913 9 0,'0'0'41'16,"0"0"-40"-16,0 0 5 16,0 0 7-16,0 0 39 15,-3-2 33-15,3 2-13 0,0 0-26 16,-2 0 6-16,0 0-29 15,-5 0 7 1,-3 0-5-16,-4 0-24 16,-4 0 23-16,0 0-2 0,1 0-2 15,-1 0 43-15,2 0-20 16,3 0 3-16,0 0 5 16,3 0-33-16,4 0 16 15,-1 0-9-15,5 0 8 16,0 0 32-16,2 0-47 15,0 0 10-15,0 0 0 16,0 0-22-16,0 0 8 16,19 0-14-16,29 0 6 0,20-4 25 15,26-4-23 1,18 1-4-16,25 4-4 0,29-2 9 16,21 3-9-16,20 1 0 15,18-1 3-15,12 0 2 16,22-4-5-16,19-2 0 15,9-2-8-15,-5-5 21 16,-18 1-13-16,-23-1 0 16,-29-3 4-16,-13-1-6 15,-16-3 6-15,-12 1-4 16,-10-3 46-16,-21 1-31 16,-24 3 43-16,-27 4-18 15,-27 6-29-15,-24-1 59 16,-20 10-63-16,-13-1 18 0,-5 0 8 15,0 2-25-15,0 0 18 16,0 0-26-16,0 0 11 16,0 0-10-16,0 0-1 15,0 0-54-15,-23 10-76 16,-21 19-203-16,-18 3-182 16</inkml:trace>
  <inkml:trace contextRef="#ctx0" brushRef="#br0" timeOffset="-212339.58">23267 10319 48 0,'3'0'83'0,"-3"0"15"16,0 0 4-16,0 0-55 16,0 0-3-16,0 0-19 15,0-3-18-15,0 1 33 16,0-3-35-16,0 3 4 15,0 2 59-15,0-2-36 0,0 2 0 16,0 0-15-16,0 0-9 16,0 0 27-16,0 0-26 15,0 0 18-15,0 0 32 16,0-3-10-16,0 0 7 16,0 1-45-16,0-2 0 15,0 4 1-15,0-2-7 16,0 0-5-16,0-5 0 15,0 0 9-15,0 0-11 16,0 2 2-16,0 0 0 16,0 3 10-16,0 0-8 15,0 2-2-15,0 0 0 16,0 0 4-16,0 0-7 16,0 0 3-16,0 0 0 0,0 0 10 15,0 0-5-15,0 0 4 16,0 0 8-16,0 0-8 15,0-1-7-15,0 1-2 16,0 0 4-16,0 0-1 16,0 0-3-16,0 0 0 15,0 0 1-15,0 0 13 16,0 0-7-16,0 0-7 16,0 0 8-16,0 0 1 15,0 0-9-15,0 0 0 16,0 0-4-16,0 0-1 15,0 0-2-15,0 0-7 16,0 0-61-16,0 0-40 16,0 1-117-16,0 8-117 15</inkml:trace>
  <inkml:trace contextRef="#ctx0" brushRef="#br0" timeOffset="-209658.68">23283 10285 53 0,'0'0'64'0,"0"0"42"16,0 0-82-16,0 0 78 15,0 0-23-15,0 0-48 16,16-34 77-16,-16 34-6 16,0-2-19-16,0 0-2 15,0-1-46-15,0 2-6 16,0 1-1-16,0 0-19 15,0 0 9-15,0 0-18 16,0 0-13-16,0 1 4 16,0 18-3-16,0 7 12 15,0 1 6-15,0 4-3 16,0-1 20-16,0-4-18 16,0-2-5-16,0-2 0 0,0-6 4 15,0-2-4-15,0-4 0 16,7-6-2-16,1-4-7 15,10 0 18-15,6-12 14 16,5-14-18-16,0-8-5 16,-2-1-2-16,-7 4-3 15,-4 7 5-15,-7 7-4 16,-7 8 7-16,1 6-3 16,-3 2 4-16,0 1 5 15,0 0-9-15,2 0 0 16,-2 0-19-16,0 6 17 15,2 13-12-15,-2 8 14 16,2 1 5-16,0 0 5 16,2-5-10-16,3 0 0 15,0-5 4-15,2-3 12 0,0-1-12 16,0-6 6-16,2-5 1 16,-2-3-9-16,2 0 12 15,-2 0-2-15,0-8-9 16,-3-12 26-16,-1-6-29 15,-5-6 0-15,0-2-7 16,0 1-4-16,0 1 8 16,-9 9 3-16,-2 5 0 15,2 8 11-15,2 6-3 16,3 1-8-16,-3 3 0 16,3 0-12-16,-3 0 12 0,3 7 0 15,1 9-3 1,3 5-11-16,0 0 14 0,0-1 0 15,20-3-1-15,7-4 15 16,2-7-14-16,0-6 4 16,2 0 4-16,-4-17 9 15,-2-8-13-15,-1-8-2 16,-6-2-2-16,0-3-9 16,-5-2 9-16,-2-1 0 15,-1 3 2-15,-6 4-9 16,0 6 7-16,-2 6 0 15,-2 6-4-15,2 10 17 0,-2 2-1 16,0 1-10 0,0 3 11-16,0 0-24 0,0 0 11 15,0 0-15-15,0 21 14 16,0 11-8-16,0 5 9 16,0 4 0-16,0 3 6 15,-4 3 14-15,-2 2-19 16,-1 2 9-16,-5-3 10 15,4 1-15-15,1-12 5 16,3-9-7-16,1-8 6 16,3-10-4-16,0-8-5 15,0-2 0-15,0 0-4 16,5 0 18-16,8-12-2 16,8-13-10-16,0-1 8 15,2-6-20-15,1-1-4 0,3-1-8 16,-2 4 18-16,-3 4-11 15,0 6 15-15,-10 6 0 16,-4 7 3-16,-3 4-2 16,-5 3-1-16,0 0-6 15,0 0 3-15,0 12-32 16,0 12 35-16,0 3 0 16,0 5 10-16,0-3 1 15,0-3-9-15,2-2-2 16,0-2 6-16,0-7 4 15,3-1-10-15,2-5 0 16,-5-6 5-16,7-3 9 0,4 0-10 16,3-3-2-1,9-15 9-15,-2-4-2 0,-2 0-9 16,-1 3 0-16,-5 0 4 16,-1-3-18-16,-3 5 13 15,3 0 1-15,-3 2-20 16,-5 8 26-16,1 0-6 15,-5 4 0-15,1 3 6 16,-3 0-11-16,0 0 5 16,0 0-2-16,0 5-1 15,0 16 5-15,0 2-2 16,2 3 0-16,0-1 14 16,5-6-8-16,-3-5-6 0,2-3 0 15,4-7-1 1,-1-4 1-16,4 0 0 15,3 0 14-15,3-12-10 16,1-12 15-16,5-2-19 0,0-6-1 16,-4 0-8-16,2 1-21 15,-3 6 24-15,-4 4 5 16,-3 5 2-16,-6 9 3 16,-3 3-4-16,-2 1-3 15,3 3-7-15,2 0-9 16,2 0 19-16,-1 13 8 15,1-1-1-15,-2 4 5 0,-2-2-12 16,-3 2 0-16,0-4 10 16,0-2-1-16,0-4-9 15,1-5 0-15,-1-1 6 16,-2 0 1-16,0 0-7 16,0 0 0-16,0 0-11 15,0 0-2-15,0-15-24 16,0-3 29-16,0-2 2 15,0 0-3-15,0 3 9 16,0 5 0-16,0 5 12 16,0 5-7-16,0 2 10 15,0 0-15-15,-2 0 8 16,-7 0-19-16,-5 11 10 16,1 7 1-16,4 5-9 15,0 1 13-15,2-1-4 0,5 0 0 16,2 0 9-16,0-4 1 15,0-1-10-15,7-2-5 16,11-4-8-16,2-10 18 16,4-2-5-16,7 0 19 15,4-16-19-15,0-14 33 16,-2-6-33-16,-1-4 0 16,-6 2 1-16,-4 0 2 15,-6-1-3-15,-5 1 0 16,-2-1-1-16,-4-8-12 15,-1 5 13-15,-2 3 0 16,0 5-15-16,1 15 21 0,-1 9-6 16,0 6 9-1,-2 4-4-15,0 0-3 0,0 0-2 16,0 0-7-16,0 21-6 16,0 10 25-16,0 3-12 15,0 2 0-15,0 2 9 16,0 4 6-16,0 0-14 15,0 6-1-15,0-2 21 16,0 3-10-16,0-5-6 16,0-8-3-16,0-8 9 15,0-11-2-15,0-10-9 16,0-5 0-16,0-2 4 16,0 0 11-16,0 0-10 0,2-9 6 15,10-18 1-15,5-4-24 16,3-4 5-16,5-1-26 15,0 2 32-15,-4 6-38 16,0 6 39-16,-5 5-3 16,-5 10 7-16,-7 3-3 15,0 4-1-15,-2 0 0 16,1 0-15-16,2 7 32 16,-3 16-17-16,2 2 17 15,-4 4-16-15,3-1 32 16,-3-4-33-16,2-9 0 15,2-2 13-15,0-6-2 0,5-7-11 16,3 0 4-16,3 0 2 16,5 0 21-16,3-11-27 15,-2-13 0-15,0-4-10 16,-5-4-24-16,-8 0-29 16,-5-3-87-16,-3-3-171 15,-11-4-366-15</inkml:trace>
  <inkml:trace contextRef="#ctx0" brushRef="#br0" timeOffset="-209492.78">24359 10064 867 0,'0'0'145'0,"0"0"-145"0,0 0-20 16,0 0-61-16,0 0-202 15,0 0-64-15</inkml:trace>
  <inkml:trace contextRef="#ctx0" brushRef="#br0" timeOffset="-206866.29">25775 10120 135 0,'0'0'169'0,"0"0"-44"15,0 0 11-15,0 0 10 16,0 0-44-16,0 0-12 16,0 0-40-16,29-80 0 0,-27 80-7 15,-2 0-38-15,2 0-10 16,1 0 5-16,1 12 0 15,1 10-1 1,0 0 3-16,-1 4-2 0,-2-1 0 16,0-6 10-16,2-3-10 15,3-5 0-15,-2-6 0 16,-3-3 2-16,-2-2 2 16,0 0-4-16,0 0 11 15,0 0-2-15,0-6-13 16,3-13 4-16,-1-4-36 15,0-1 32-15,-2 0-38 0,0 2 40 16,0 4-8-16,0 4 10 16,0 4 0-16,0 4 0 15,0 3 6-15,-4 3 15 16,-8 0-21-16,-1 0-6 16,-5 9-4-16,0 8 2 15,0 6 8-15,3 3 0 16,3 3 2-16,1 0-10 15,5 5 8-15,4-1 0 16,2-1 0-16,0-1 4 16,0-6-5-16,2-5 1 15,11-8-4-15,7-8 2 16,5-4 4-16,1 0 7 16,3-15-1-16,-2-6 6 15,0-5-20-15,-3-2 6 0,-1-1 0 16,-1 0-11-16,-2-2 11 15,-4 2 0-15,-1 4-1 16,-4 4 3-16,-1 6-3 16,-4 5 1-16,-4 6 0 15,-2 4 12-15,0 0-12 16,0 0-15-16,0 0 5 16,0 14 0-16,0 4 10 15,0 2 0-15,0 3 8 16,0 1 14-16,0-1-17 15,2 5-3-15,3-1 1 16,-1-3 9-16,3-8-12 16,0-6 0-16,-1-7 4 15,3-3 7-15,1 0-9 0,2 0 5 16,5-17 0-16,-2-7 3 16,1-1-20-16,-1-3 3 15,1 2-5-15,-5-2-3 16,-1 2 8-16,-2 4 7 15,-4 6-7-15,-2 6 14 16,1 4-7-16,-3 4 0 16,2 2 2-16,-2 0-13 15,2 0 11-15,-2 2 0 16,0 14 14-16,0 7-13 16,0 0 24-16,0 7-4 0,0 4-20 15,2 1 38 1,5-2-33-16,2-4 11 0,2-5-12 15,-2-8 7 1,-2-8-12-16,2-6 1 0,-1-2 5 16,6 0 28-16,1-16-22 15,1-8-2-15,2-2-10 16,2-4 9-16,-3 0-9 16,4-1 0-16,3 1 1 15,-1 2-9-15,-2 4 8 16,2 10 0-16,-5 2-2 15,0 8-1-15,-5 4 3 0,-2 0 0 16,-2 0 1 0,-2 11-11-16,-2 13 14 0,-3 5-4 15,-2 5 2-15,0 2 7 16,-4-1-9-16,-15 0 0 16,-5-3 7-16,4-11-6 15,0-9 5-15,1-10-6 16,2-2 15-16,1-6-9 15,5-21 6-15,5-2-12 16,4 0 7-16,2 6 29 16,0 5-27-16,0 8 6 15,0 3 4-15,0 5-8 16,0 2-9-16,0 0-2 16,6 0 3-16,5 10-18 15,3 8 15-15,-3 3 0 0,-1 0 0 16,-2 2 3-16,1-3-3 15,-1-5 0-15,1-4 3 16,3-8 0-16,5-3 0 16,5 0-3-16,5-7 2 15,0-15 7-15,2-8-9 16,-2-2 0-16,-4-2 3 16,-4 1-19-16,-3 0 14 15,-3-3 0-15,-4-1-5 16,-2-1-5-16,0 2 12 15,-3 4 0-15,0 3 4 16,1 12-3-16,-3 5-1 16,-2 7 0-16,0 4 0 15,0 1 4-15,0 0-5 0,0 0 1 16,0 0 0-16,0 0-15 16,0 0 11-16,-7 18 4 15,-4 9-2-15,-3 7 0 16,2 5 2-16,-2 6 0 15,5 1 3-15,3-1 7 16,1 0-7-16,5-6-3 16,0-2 1-16,0-7 5 15,5-8-6-15,5-8 0 16,6-6 9-16,-1-6-2 16,6-2-7-16,1 0 0 0,5-18-2 15,2-5-50-15,0 0-12 16,-5-2-93-16,-8 1-33 15,-9-1-92-15,-7-1-147 16</inkml:trace>
  <inkml:trace contextRef="#ctx0" brushRef="#br0" timeOffset="-206693.4">26749 10110 155 0,'0'0'340'16,"0"0"-113"-16,0 0-52 15,0 0-53-15,0 0 9 16,0 0-47-16,4-24-54 15,33 10-10-15,5-1-20 0,7 1 0 16,-5 2-1 0,-2-3-45-16,-10 7-37 0,-10-1-78 15,-8 7-179-15,-10-1-229 16</inkml:trace>
  <inkml:trace contextRef="#ctx0" brushRef="#br0" timeOffset="-204348.65">27001 10265 136 0,'0'0'150'16,"0"0"-20"-16,0 0-22 15,0 0 5-15,0 0-54 16,0 0 10-16,0-57 10 16,0 49-53-16,0 4 30 15,0 2-16-15,0 2-12 16,0 0 26-16,0 0-45 16,-2 0 9-16,-3 0-13 0,1 0 3 15,-5 0-9-15,3 6 1 16,-2 9 0-16,2-1-9 15,2 0 11 1,4 4-4-16,0-4 2 0,0 0 0 16,0-1 3-16,0-4-3 15,0-6 0-15,2-1-18 16,6-2 25-16,4-7-7 16,3-23 3-16,-1-5 11 15,-5-1-22-15,-7 4 8 16,-2 0 0-16,0 6-8 15,0 6 29-15,-4 6-18 0,-5 6 14 16,4 6-15-16,0 2 23 16,-1 0-25-16,0 0 0 15,-3 18-15-15,-3 8 18 16,6 3-3-16,-1-3 0 16,5 1 4-16,2-3-4 15,0-1 0-15,0-3 0 16,0-6-5-16,13-2 15 15,3-4-10-15,1-8 4 16,6 0 0-16,2 0 20 16,1-22-24-16,1-6 0 15,-3-1-8-15,-4 3 3 16,-7 5 5-16,1 6 0 16,-5 7 5-16,-5 3-9 15,2 5 4-15,-2 0-2 0,0 0-13 16,0 3-5-16,1 22 20 15,-3 7 24-15,-2 5-10 16,0 6 19-16,0-5-33 16,0-6 0-16,0-8 0 15,0-8 5-15,0-8-5 16,0-6 0-16,0-2 7 16,0 0 20-16,2 0-21 15,5-16-4-15,2-10-4 16,2-2-5-16,3 0 0 15,-1 1-4-15,0 3 7 16,1 6-11-16,-4 7 15 16,2 3 0-16,-5 4-15 15,1 4 15-15,-1 0-2 0,0 2-4 16,0 18 6-16,-3 4 20 16,0 4-17-16,1 0 1 15,-5-2 11-15,2-4-8 16,-2-6-7-16,0-8 0 15,0-6 7-15,0-2 2 16,0 0-9-16,0 0 0 16,0 0 17-16,2-12-17 15,5-9-13-15,6-4-18 16,6-8-33-16,4-1 53 16,0 1-15-16,2 5 26 0,-3 6-7 15,-2 5 21-15,-4 5-11 16,-3 5 16-16,-2 2-17 15,0 5 33 1,-2 0-33-16,-2 0 0 0,-2 8 31 16,-1 11-30-16,0 4 18 15,-2 4-3-15,1 3-14 16,-1 0 19-16,2-2-23 16,1-4 0-16,2-8-3 15,-3-5 9-15,-2-8-6 16,0-3 0-16,3 0 10 15,11 0-6-15,3-12-4 0,10-13 0 16,5-4-12-16,2-5 0 16,-3 2-1-16,-6-1 10 15,-5 3-1-15,-6 6-3 16,-3 2 7-16,-1 4 0 16,-8 4-2-16,2 4 4 15,-6-1-2-15,3 4 0 16,-1-5 8-16,0 2-13 15,-2-2 5-15,0 4 0 16,0 4-1-16,0 2 6 16,0-1-5-16,0 3 0 15,0-5-6-15,0 5-2 16,-7 0 8-16,1 0 0 16,-4 0-11-16,6 0 11 15,-2 12 0-15,-1 10-2 0,5 4-2 16,0 4-4-16,2 1 8 15,0-4 0-15,0-5 10 16,15-5-3-16,-1-5-7 16,-3-7 2-16,-1 0 13 15,0-5-11-15,1 0-3 16,5 0 1-16,-1-15 19 16,3-7-17-16,2 0-4 15,-2-2 0-15,-3-2-4 16,-3 4-1-16,-4 4 5 15,-6 4 0-15,3 5 9 16,-5 6 0-16,0 1-9 16,0 2 0-16,0 0-9 15,-5 5 9-15,-12 12-1 0,3 3 1 16,8-2-15-16,6-1 6 16,0-5-20-16,4-3 17 15,17-3-24-15,1 1 36 16,4-2-24-16,-1 3-1 15,-3 3 23-15,-4 1-37 16,-5 3 34-16,-4 2-2 16,1 1 1-16,0-4 6 15,-1 0 0-15,1-4 3 16,-2-1 35-16,-1-2-36 16,-1-2 7-16,4-2 5 0,3-3-9 15,3 0 39-15,3-10-22 16,2-10-20-16,-4-3 12 15,-1-2-8 1,-3 0-6-16,3-1 0 0,-3 0 6 16,-1-1-6-16,-1-4 0 15,-5 4 1-15,-2 8 5 16,2 5-3-16,-4 4-3 16,-2 7 0-16,0 3 9 15,0 0-11-15,0 0 2 16,0 0-7-16,0 0-10 15,0 11 17-15,0 5 0 0,8 2-2 16,15-2 5-16,6 2-3 16,4-2 0-16,-6-2 2 15,-10 1 1-15,-10-6 3 16,-7-1-6-16,0 2 31 16,-2 3-21-16,-16-6 31 15,0 1-22-15,5-4-18 16,2-2 21-16,6 0-20 15,1-2-2-15,4 0 0 16,0 0-81-16,27 0-75 16,29-8-182-16</inkml:trace>
  <inkml:trace contextRef="#ctx0" brushRef="#br0" timeOffset="-202814.65">29395 10048 67 0,'0'0'156'16,"0"0"-62"-16,0 0-10 15,0 0-46-15,0 0 18 16,0 0-5-16,23-37-2 16,-21 37 19-16,0 0-44 15,-2 0 9-15,4 0 16 16,2 0-42-16,0 0 29 16,0 7-14-16,-1 3-21 0,1 5 22 15,0-2-21-15,0 3-2 16,-2-2 0-16,1-4 8 15,-5-2-8 1,0-8 1-16,0 0 6 0,0 0 19 16,0 0 14-16,0-6 30 15,0-12-62-15,0-2-1 16,-3 0-7-16,-7-2 0 16,-2 1 6-16,1 0-3 15,-3 5-2-15,-1 4-1 16,-1 3 0-16,-1 6 9 15,1 3-9-15,1 0 0 0,-4 8 2 16,-1 16 5-16,1 5-2 16,0 5-2-16,4 1 1 15,3 0 4-15,6 2-8 16,2-4 0-16,4-6 6 16,0-4-4-16,0-9-2 15,0-9 0-15,2-5-2 16,9 0-15-16,5-11 13 15,8-15 4-15,1-2-40 16,-1 2 32-16,3-1-45 16,-3 3 13-16,-1 2 36 15,-4 2-4-15,-3 7 8 16,-3 4 1-16,-3 7 5 16,-4 2 33-16,1 0-36 15,-1 14 2-15,4 12 63 0,-1 0-53 16,1-2 18-16,9-6-11 15,-4-8-18-15,3-1 38 16,0-6-38-16,-5-3 10 16,0 0 13-16,-1 0-19 15,-3-12 6-15,-1-6-14 16,4-1 8-16,-1-5-9 16,-3-3 1-16,2-3 0 15,-1 0-4-15,-1-2-1 16,4 1 5-16,-3 2 0 15,-3 7 2-15,-2 8 42 16,-4 12-30-16,0 2-4 16,-8 4-10-16,-9 20-1 15,0 3-2-15,13-1 3 0,4 1-9 16,0-5 1-16,0-4-11 16,9-2 12-16,11-4 0 15,3-3-9-15,0 3 16 16,0-1 0-16,0 3 0 15,-6 0-12-15,-3 0 12 16,-4 2 0-16,-5 2-5 16,-1 2 2-16,-4 2 3 15,0-3 0-15,0-5 4 16,0-5 5-16,0-6-7 16,8-3-2-16,5 0 31 0,5 0-26 15,6-14 10-15,-2-3-15 16,-2 1 6-16,1 1-6 15,-2-4 0-15,-3 4 0 16,4-5-6-16,0-3-5 16,1-1 8-16,0 0 0 15,2 0 3-15,-3 3-18 16,-3 0 13-16,-3 5 5 16,-9 2-6-16,-3 4 4 15,-2 1 2-15,0 2 0 16,0 0-10-16,-7 4-2 15,-7 1-5-15,1 2-3 0,0 0 16 16,-1 0-19-16,6 4 23 16,-1 11 0-16,0 6 3 15,0 2-12-15,5 6 9 16,-1 0 0-16,5 0 40 16,0 0-36-16,0-3 23 15,22-4 7-15,7-7-11 16,10-6 34-16,0-9-42 15,1 0-6-15,3-11 1 16,-7-16-6-16,-1-7-8 16,-6-5 2-16,-6 1-44 15,-10 2-27-15,-7-1-140 16,-6 5-253-16</inkml:trace>
  <inkml:trace contextRef="#ctx0" brushRef="#br0" timeOffset="-199665.05">23049 11151 198 0,'0'0'136'0,"0"0"-11"15,0 0-13-15,0 0-17 16,0 0-38-16,0 0-34 16,0-4 13-16,0 4-36 15,2 0 5-15,0 0-5 16,1 0-8-16,-1 0 7 16,3 0 1-16,-3 0 0 15,-2 0 10-15,0 0-2 16,0 0-3-16,0 0 36 15,2 0-3-15,2-12 44 16,1-4-77-16,-1-6 5 0,-4-2-11 16,0 2 8-16,0 1-7 15,0 6 0-15,-2 4 13 16,-9 6-5-16,0 3-3 16,-5 2 2-16,-2 0-12 15,1 4 5-15,-4 16 0 16,2 3-2-16,-2 6 4 15,3 1-6-15,3 0 4 16,3 2 0-16,10 0-3 16,2-6 4-16,0-3-1 15,2-8 0-15,12-4 11 16,3-8-11-16,2-3 1 16,5 0 0-16,3-18 28 0,0-10-21 15,-3-1-8 1,-4-3 0-16,-7 6 9 0,-1 3-13 15,-8 7 4-15,-2 6 0 16,1 4 23-16,-3 6-12 16,0 0 21-16,2 0-25 15,-2 0-7-15,4 6-1 16,-2 16 0-16,4 11 1 16,-2 8 52-16,-2 8-47 15,-2 9 13-15,0 7-6 16,0 6-1-16,0 1 3 15,0-1-7-15,0-11-4 0,0-5 27 16,0-5-25 0,0-7 1-16,-2-5 0 0,-8-4 9 15,-3-6-11-15,-5-6 0 16,-4-4 2-16,-2-6 23 16,-3-10-24-16,-2-2 5 15,2-2 18-15,2-26-19 16,6-7 4-16,7-11 1 15,10-9-7-15,2-11 6 16,6-11-13-16,31-5 0 16,11-2-1-16,6 1-16 15,2 9 16-15,-4 16-11 16,-13 14-9-16,-7 14 5 16,-12 12-1-16,-7 6 9 15,-7 5 3-15,-1 7-1 0,-5 0 6 16,0 0 0-16,0 0 0 15,0 0-19-15,0 0-6 16,2 19 2-16,0 6 6 16,-2 4 22-16,5 1-5 15,-3-4 0-15,5-4 3 16,-3-4-3-16,3-5 0 16,0-8 0-16,0 2-1 15,3-7 11-15,4 0-10 16,6 0 0-16,-2-9 7 15,1-11 4-15,0-2-10 16,-9-4-1-16,0-1 0 0,-6 2-1 16,-4-1-1-1,0 2 2-15,0 2 0 0,-14 3-5 16,1 5 5-16,3 3 0 16,2 7 0-16,4 4 9 15,2 0-13-15,-5 0 4 16,1 8-6-16,-6 10-5 15,-1 2 11-15,4 1 0 16,0-1-2-16,2-1 3 16,7-3-1-16,0-4 0 15,0-1 3-15,0-2-1 16,21-5 2-16,3-3-4 16,2-1 1-16,1 0 9 0,0-1-10 15,-7-12 0-15,-2 1 6 16,-4-2-10-16,-4-4 4 15,2 1 0-15,-1-1-3 16,0 4 4-16,1 3-1 16,-4 2 0-16,-1 6 6 15,-5 3-17-15,0 0 11 16,0 0-3-16,3 15-3 16,0 7-1-16,-3 4 7 15,0 1 0-15,0-6 12 16,-2-3-6-16,2-4-6 15,-2-6 0-15,0-4-5 0,0 0 12 16,0-4-7-16,3 0 0 16,-1 0 8-16,0 0 1 15,7-12-9-15,2-12-15 16,7-2 14-16,2 1-41 16,-4 4 33-16,1 5 3 15,-5 6 6-15,-6 4-8 16,-1 4 8-16,-3 0 0 15,0 2-4-15,2 0-15 16,1 2 19-16,2 14 9 16,-3 2-7-16,1 1 23 15,-5-2-24-15,2 0-1 16,0-2 0-16,0-4 6 16,-2 0-6-16,0-5 0 15,0-3 5-15,0-2-8 0,0-1 3 16,2 0 0-16,3 0 2 15,2-18-2-15,0-4-11 16,1-2 2-16,4 2-10 16,-3 0 12-16,4 2-17 15,3 0 23-15,-1 3-11 16,1 2 7-16,-3 5 5 16,-1 6 0-16,-6 4 6 15,1 0 27-15,1 0-30 16,4 6 26-16,-1 11 19 15,7 3-47-15,-3-1 28 16,3 0-20-16,0-2-3 0,-5-2 11 16,3-2-17-16,-2-3 0 15,-4-2-2-15,1-4-2 16,1-4 3-16,5 0-19 16,6 0-24-16,4-12 17 15,-1-4-114-15,3-3-16 16,-2 4 18-16,-2-2 21 15,-6 6 71-15,-3-1 47 16,-3 0 8-16,1 1 100 16,-7 4-20-16,-1 2-22 15,-1 3-12-15,-5 2-31 16,0-1 28-16,0 1 5 16,0-4-17-16,0 0 29 0,0 1-68 15,-13-4 0-15,-1 5-6 16,-4 2 7-16,0 0-1 15,-1 0 0-15,-2 12 0 16,5 6-10-16,6 2 10 16,5 2 0-16,5-6-10 15,0-6 14-15,0-2-9 16,5-6 5-16,8-2 0 16,3 0 1-16,-1 0-1 15,1-10 0-15,2-7-1 16,-3-2 8-16,-2-1-7 15,1 1 0-15,-5 5 6 0,2 2-7 16,-4 4 1-16,-1 5 0 16,3 1-4-16,1 2 11 15,2 0-7-15,1 10 11 16,1 16-11-16,-3 12 45 16,-3 8-40-16,-4 10 1 15,-4 8 17-15,0 12-9 16,0 1-14-16,0-1 3 15,0-6 7-15,-4-12 8 16,-10-8-17-16,-1-10-1 16,1-12 21-16,1-7-10 15,1-9-10-15,1-6 15 16,3-6-16-16,-6 0 50 16,-1-10-46-16,-4-20 0 15,2-13-1-15,1-11 3 0,7-8-6 16,5-6 0-16,4-2 5 15,0 4-22-15,0 6 16 16,15 7-7-16,3 11-11 16,4 7 5-16,-2 6 5 15,1 5-8-15,-4 8-34 16,-7 4 9-16,-6 6-110 16,-4-2-79-16,0 2-170 15</inkml:trace>
  <inkml:trace contextRef="#ctx0" brushRef="#br0" timeOffset="-199494.08">23916 10981 736 0,'0'0'271'0,"0"0"-175"15,0 0-80-15,0 0-16 16,0 0-11-16,0 0-120 15,-12-5-101-15,47 15-349 16</inkml:trace>
  <inkml:trace contextRef="#ctx0" brushRef="#br0" timeOffset="-198511.98">25177 11175 90 0,'0'0'223'15,"0"0"-41"-15,0 0-94 16,0 0-27-16,0 0 1 16,0 0-45-16,21-100 23 15,-17 74-28-15,3-2-3 16,-4 0 48-16,-3-3-43 0,0 1 14 16,0 2-16-1,0 1-2-15,0 6 0 0,0 5-6 16,0 8-2-16,0 6 34 15,0 2-34-15,0 0-4 16,0 0 1-16,0 9-18 16,0 15 19-16,-3 5 19 15,-8 7-14-15,0 4 46 16,1 5-39-16,4 3 17 16,2-2 1-16,4 0-25 15,0-2 17-15,0-8-22 16,0-6 7-16,6-6 4 0,6-7-8 15,-4-10-3 1,3-7 12-16,-1 0-8 0,1 0 30 16,-1-11-28-16,2-12 1 15,1-1 5-15,3-3-11 16,1 1-1-16,4-3 0 16,-4 1-25-16,-3 4 25 15,-1 6 0-15,-6 7 0 16,-2 6-1-16,-3 5 1 15,-2 0 0-15,0 0 0 16,0 0-30-16,0 11 28 16,0 8-1-16,0 9 6 15,-2 4 29-15,-3 4-28 16,3 2 7-16,2 0 0 16,0 0 0-16,0-9-4 0,5-7-7 15,12-15 4-15,3-7 14 16,3 0-12-16,-2-19 28 15,0-13-23-15,-3-4 2 16,-5-3-12-16,-7 3-1 16,-6 2 2-16,0 4 1 15,0 6-2-15,-15 4-1 16,-9 10 0-16,-3 6-6 16,-7 4 2-16,-5 0-22 15,-4 11-67-15,5 4-48 16,3-7-212-16,6-6-342 15</inkml:trace>
  <inkml:trace contextRef="#ctx0" brushRef="#br0" timeOffset="-198308.1">25120 11023 889 0,'0'0'296'0,"0"0"-216"15,0 0-6-15,0 0-66 16,0 0-4-16,0 0-4 15,267-84 12-15,-213 77-12 16,-9 0 0-16,-14-4-15 16,-12 3 15-16,-7-1-52 15,-10 2-3-15,-2 2-32 16,0 5-100-16,0 0-161 16</inkml:trace>
  <inkml:trace contextRef="#ctx0" brushRef="#br0" timeOffset="-196949.16">26435 10985 126 0,'0'0'237'16,"0"0"-65"-16,0 0-1 16,0 0-73-16,0 0-17 15,0 0-3-15,-2-46-69 16,0 46-9-16,0 5-5 15,-4 18 5-15,-2 4 41 0,1 8-22 16,-1 0 11-16,-2 0 17 16,4-3-39-16,-3 0 24 15,0-6-14-15,4-4-18 16,3-7 32-16,2-6-32 16,0-6 0-16,0-3 3 15,0 0 14-15,0 0-13 16,0-7 37-16,18-15-40 15,7-2 13-15,2 2-14 16,2 2-4-16,6 8-4 16,3 6-26-16,0 6 15 15,-9 0-3-15,-11 2 10 16,-14 13 3-16,-4 2-20 16,-2 4 29-16,-21 4-8 15,-8-4 21-15,0-1-13 0,2-5 0 16,2-1 5-16,2-8 6 15,6-3-11-15,3-3 0 16,3 0 40-16,4-11-29 16,2-7 26-16,5 1-3 15,0-2-30-15,2 7 43 16,0 6-28-16,0-1-14 16,0 7 14-16,0-1-4 15,0 1-15-15,0 0 0 16,0 0 4-16,0 0-18 15,6 0 14-15,8 8 0 16,-1 5-9-16,1-1 17 16,1 1-8-16,1-1 0 15,1 0 1-15,4-3 2 0,1-2-3 16,3-7 0-16,3 0 0 16,6 0 10-16,0-16-10 15,-3-4 0-15,0-4 6 16,-2-1-5-16,-2 2-1 15,-3-3 0-15,0 3-17 16,-3-6 10-16,-4 5 7 16,-1 2 0-16,-5 2 4 15,-4 6-12-15,-2 4 8 16,-3 1 0-16,-2 5-15 16,0 0 20-16,0 1-5 0,0-1 0 15,0 1-6-15,0-1-11 16,-2 3 12-16,0 1 5 15,-6-3-21-15,4 3 21 16,-1 0 0-16,1 0-1 16,0 0 1-16,-3 13-16 15,2 9 16-15,3 4-1 16,0 4-20-16,2 0 29 16,0 0-8-16,4-4 7 15,16-6-1-15,5-5 19 16,2-4-25-16,4-9 0 15,5-2 17-15,3-2-13 0,4-21-8 16,-5-10 1-16,-7-1-52 16,-10-3-46-16,-17 3-102 15,-4 1-200-15</inkml:trace>
  <inkml:trace contextRef="#ctx0" brushRef="#br0" timeOffset="-196559.39">26342 10778 199 0,'0'0'214'16,"0"0"-58"-16,0 0-14 15,0 0-11-15,0 0-49 16,0 0 7-16,24-104-38 15,-21 104-3-15,1 0-48 16,4 24 0-16,3 22-1 0,5 20 1 16,-1 10 0-16,6 2-14 15,4-1-65-15,-3-13-101 16,5-18-226-16</inkml:trace>
  <inkml:trace contextRef="#ctx0" brushRef="#br0" timeOffset="-195280.48">27704 11136 95 0,'0'0'156'0,"0"0"23"16,0 0 7-16,0 0-118 16,0 0-8-16,0 0 12 15,-2-14-41-15,2 9 1 16,0-2-22-16,0 2 17 16,0-3 37-16,0 1-55 15,0 2 7-15,0-4 6 16,0 4-17-16,0-2 8 15,0 4 9-15,0 1-8 16,0 0 21-16,0 0-29 0,0 2-4 16,0 0 12-16,0 0-6 15,0 0-9-15,0 0 1 16,0 4-11-16,0 18 7 16,-6 7 8-16,4 4-2 15,2 1 6-15,0-2 9 16,0-1-14-16,0-2-3 15,5-6 9-15,4-8-6 16,0-7-3-16,-1-5 0 16,4-3 4-16,1 0 5 15,3-21 3-15,1-7-12 16,2-2 13-16,-4 0-20 16,-1 3 7-16,-6 4 0 0,-1 3-6 15,-3 3 13-15,-1 2-7 16,-1 7 0-16,1 5 4 15,-3 3 10-15,2 0-14 16,-2 0 0-16,2 0-3 16,2 0-24-16,3 7 27 15,-1 12 0-15,2 7 6 16,-2 6 2-16,1 3-8 16,-3 1 0-16,2-2 0 15,0-8 7-15,-2-9-7 16,0-8 0-16,-2-7 2 15,1-2 11-15,3 0-11 0,0-7 7 16,4-14-9-16,1-3 11 16,1-2-24-16,1-4 8 15,0 0-44-15,3-3 30 16,1 10-25-16,-1 0 44 16,-3 11-4-16,-3 1 20 15,-4 8-14-15,-2 0 9 16,1 3-7-16,1 0 5 15,4 0-3-15,3 14-6 16,1 6 17-16,1 6-8 16,-1 1-9-16,1-2 0 15,-1 1 8-15,1-2-19 16,-1-6-17-16,1-4-65 16,5-12-9-16,5-2-126 0,1 0-6 15,3-17-194-15</inkml:trace>
  <inkml:trace contextRef="#ctx0" brushRef="#br0" timeOffset="-194680.16">28533 11087 35 0,'0'0'97'0,"0"0"-54"16,0 0 65-16,0 0-15 16,0 0 11-16,0 0 10 0,13-134-20 15,-13 116 53-15,0 0-23 16,0 3-36-16,0 5 35 15,0 0-65-15,0 2 10 16,5 2-21-16,-1 1-37 16,-2 2 33-16,1 3-43 15,-3 0 9-15,4 0-20 16,-2 11 14-16,5 18-3 16,-3 11 0-16,-2 9 5 15,-2 6-2-15,0 11-3 16,0 1 0-16,0 11 0 15,0 6 7-15,-2 3-7 16,-2-5 0-16,1-8-19 0,3-16 12 16,0-14-53-16,0-10-38 15,7-12-34-15,9-14-77 16,-1-8-145-16,3-4-179 16</inkml:trace>
  <inkml:trace contextRef="#ctx0" brushRef="#br0" timeOffset="-192798.89">28645 11073 513 0,'0'0'225'0,"0"0"-81"16,0 0-90-16,0 0 22 0,0 0-59 15,0 0 0-15,93-116 8 16,-71 116-17-16,0 0-8 15,1 0 0-15,-3 10 8 16,-5 13-13-16,-1 10 10 16,-10 1-4-16,-4 2 38 15,0-2-34-15,0-8-2 16,0-6 7-16,-7-6 0 16,-2-8 8-16,-1-2 1 15,-4-4-2-15,-1 0 47 16,-1 0-40-16,3-12 7 0,2-10 1 15,8-5-29 1,3-2 31-16,0-5-34 0,14-2 2 16,10 3-1-16,3 8 1 15,-1 3-2-15,3 8 0 16,0 6-2-16,4 8-8 16,6 0 10-16,1 1-4 15,0 20-17-15,-2 3 7 16,-2 8-9-16,-7 2 21 15,-8 2-31-15,-9 0 30 16,-12-4-17-16,0-6 20 16,0-3-9-16,-8-9 18 15,-9-5-9-15,5-6 16 16,0-3-4-16,3 0 11 0,5 0-5 16,-1-9-15-16,5-14 18 15,0-3-21 1,0 0 0-16,5-3-1 0,14-1-26 15,6-1 26-15,2 8-16 16,0 5-1-16,2 4 2 16,-2 7-6-16,-1 3 14 15,-4 3 1-15,-4 1-3 16,-5 0 4-16,-5 0 6 16,-4 0 0-16,-2 5-19 15,0 11 19-15,-2 5 0 16,0 4-1-16,2 1 12 15,3 1-12-15,6-3 1 0,2-8 0 16,4-6 0-16,0-4 6 16,1-6-6-16,-1 0 2 15,2 0 14-15,-4-18-16 16,1-8 0-16,-6-2 5 16,-7-4-23-16,-3 0 10 15,0 0 4-15,-18 1 4 16,-6 5-14-16,-3 7 14 15,4 4 14-15,2 10-14 16,7 2 40-16,5 3-34 16,5 0-6-16,4 0 0 15,0 3-13-15,0 12 13 16,4 1 0-16,23-1 5 16,4-1-5-16,15-4 0 15,8-6 0-15,0-4-3 0,0 0 2 16,-8 0-3-16,-11-14 4 15,-8-8-6-15,-4-4-14 16,-8-5 20-16,-1 1 0 16,-8-2-4-16,-4 2 15 15,1 8-11-15,-3 5 20 16,2 10-17-16,0 5 47 16,-2 2-48-16,0 0 1 15,0 0-3-15,0 4-19 16,0 21 19-16,5 13 0 0,-3 8 9 15,3 13 7 1,-3 6-13-16,-2 4-3 0,0 4 9 16,0 1 10-16,0 0-19 15,0 4 7-15,0 1-3 16,0-4 14-16,0-10-16 16,0-12-2-16,0-16 0 15,0-13 5-15,2-14-5 16,13-10 0-16,3 0 5 15,3-4 19-15,-4-19-24 16,-5-10 0-16,-6-3-1 16,-6-11-7-16,0-2 2 15,0-9-7-15,-20-5-1 16,0 4-2-16,2 2 10 0,2 7 6 16,8 6-9-16,3 8 12 15,5 10-3-15,0 6 0 16,0 6 3-16,0 4-7 15,0 0 4-15,16-5 0 16,4 1-5-16,4 0 1 16,-1 3 4-16,2 1 0 15,-6 3 4-15,-1 6-10 16,-3-2 6-16,-1 3 0 16,-3 0-8-16,0 0 7 15,-4 0 1-15,0 3 0 16,-5 3 2-16,0-1-14 15,0 2 12-15,5-1 0 16,0-2-5-16,0-3 10 0,3 1-5 16,4-2 0-16,4 0 8 15,4 0-5-15,3-13-3 16,-4-5 0-16,0-2-5 16,-3-3-4-16,-1-3 9 15,-3-3 0-15,-3-2 4 16,-4-1-19-16,-5 0 15 15,-2 4 0-15,0 4 5 16,0 4 9-16,0 6-12 16,0 7-2-16,0 4 8 15,0 3-2-15,0 0-6 16,0 0-5-16,0 0-2 16,0 17-5-16,0 10 12 15,0 10 0-15,0 6 6 0,0 5 15 16,0 4-19-1,0 0-2-15,2-1 11 0,5-7 1 16,2-5-12-16,-5-13 0 16,3-6 8-16,-5-14-8 15,0-3 0-15,-2-3 0 16,0 0 9-16,0-6-3 16,0-14-12-16,0-8 0 15,0-2-11-15,0-2 5 16,0 1 12-16,5 3 0 0,13 2-8 15,4 6 21 1,7 2-13-16,5 6 0 0,-1 4 7 16,-4 6-13-1,-4 2 6-15,-10 0-30 0,-10 0-16 16,-5 0-149-16,-5 9-10 16,-31-6-105-16</inkml:trace>
  <inkml:trace contextRef="#ctx0" brushRef="#br0" timeOffset="-192645.97">30038 10740 882 0,'0'0'261'16,"0"0"-196"-16,0 0-29 16,0 0-36-16,0 0 0 0,0 0-83 15,0 0-89-15,113 20-211 16</inkml:trace>
  <inkml:trace contextRef="#ctx0" brushRef="#br0" timeOffset="-191613.05">30800 10989 370 0,'0'0'217'15,"0"0"-178"-15,0 0-13 0,0 0 39 16,0 0 1 0,0 0-65-16,4 0 7 0,-1 0 4 15,-1 0-6-15,-2 0 21 16,2 0 34-16,-2 0-23 16,0 0 23-16,0 0-39 15,0 0-17-15,0 0 12 16,0 0-12-16,0 0-5 15,2 0 0-15,-2 0 9 16,0 0 0-16,0 0-7 16,0 0-1-16,0 0 72 15,0 0-46-15,2-6 17 0,3-9-44 16,-3 4 12 0,-2-2-10-16,0 4-2 15,0 0 0-15,0 1-10 0,-5 4 10 16,-5 0 0-1,-2 4-2-15,-1 0 4 0,0 0-12 16,-3 11 8-16,-1 11 2 16,3 2-13-16,1-1 20 15,1 2-7-15,6-3 0 16,1-7 13-16,5-3-15 16,0-3 2-16,0-9 0 15,0 0-14-15,13-6 16 16,5-17-4-16,1-3-12 0,-6 2-58 15,-3 6 47-15,0 6 20 16,-1 5 5-16,-1 5 2 16,1 2-2-16,7 0 0 15,2 0-2 1,-1 9 4-16,4 6-4 0,-2 0 2 16,-3-5-19-16,-3-1 8 15,-3-9-45-15,-2 0 27 16,1 0 26-16,3-20-54 15,1-6-20-15,-1-2 14 16,-4-5-20-16,3-1 73 16,-2-2 4-16,-2-4 6 15,2 0 50-15,-1 2-4 16,-1 9 37-16,0 8-10 16,-5 10 3-16,-2 9 34 0,0 2-69 15,0 5-26 1,0 24-2-16,-2 6-10 15,-2 8 30-15,1 2-23 0,3-3-8 16,0-4 42-16,0-8-40 16,0-9 3-16,0-9 6 15,0-5 2-15,0-5-13 16,0-2-2-16,0 0 4 16,0 0 27-16,16-4-28 15,9-13 0-15,4-1-3 16,4-3-12-16,-2 7 10 15,0 2-6-15,-4 6 4 16,-7 5-18-16,-6 1 14 0,-10 0 8 16,-4 0-7-16,0 0-8 15,-11 14 15-15,-16 1 0 16,-8 3 10-16,-8 0 10 16,3 1-20-16,2-6 0 15,9 0 0-15,11-8 2 16,9-1-10-16,9-4-17 15,0 0-69-15,15-9-62 16,19-15-286-16</inkml:trace>
  <inkml:trace contextRef="#ctx0" brushRef="#br0" timeOffset="-190991.31">31473 10710 414 0,'0'0'280'0,"0"0"-106"15,0 0-19-15,0 0-73 16,0 0-26-16,0 0 0 16,0-114-53-16,0 105 22 15,0 5-4-15,0 3-15 16,0 1 50-16,0 0-55 16,0 0-1-16,0 0 0 15,0 12-11-15,0 13 11 16,0 13 0-16,0 5 3 0,0 1 2 15,0-2-1 1,0-4-4-16,0-4 4 0,0-6 8 16,0-4-12-1,7-8 0-15,-1-3 6 16,6-6-5-16,1-3-1 0,7-1 0 16,5-3 0-16,6 0-3 15,9-10-4-15,2-12-9 16,3-5-28-16,-1-3 40 15,-6-2-41-15,-2 0 39 16,-9 0-7-16,-10 4 14 16,-6 3-1-16,-3 6 11 15,-8 5-5-15,0 1 24 16,0 8-26-16,0 1-4 0,0 1 0 16,0 1-2-16,-3 2 2 15,-13 0-3 1,-4 0-2-16,-4 0-10 0,-3 0 15 15,3 11 0-15,1 3-10 16,6 6 13-16,5 4-3 16,6 1 5-16,6 6-4 15,0 1 46-15,22-5-31 16,11-2 14-16,9-9-1 16,6-6-20-16,2-10-9 15,4 0 0-15,-2-12 11 16,-6-15-23-16,-7-8-33 15,-8-5-52-15,-14-6-166 0,-13-4-464 16</inkml:trace>
  <inkml:trace contextRef="#ctx0" brushRef="#br0" timeOffset="-190522.05">23236 12446 101 0,'0'0'0'0,"0"0"-4"16</inkml:trace>
  <inkml:trace contextRef="#ctx0" brushRef="#br0" timeOffset="-189550.77">23236 12446 211 0,'-152'91'217'0,"152"-91"-137"16,0 0 31-16,0 0-6 15,0 0-21-15,0 0-59 16,14-33-19-16,-3 14 23 15,-1-4-1-15,-2 0-24 0,3-6 28 16,1 2-32 0,-4-5 0-16,-1 3 3 0,-1 0-1 15,-4 6-2-15,-2 5 0 16,3 6 9-16,-3 7 0 16,0 5 7-16,0 0-8 15,0 0-6-15,0 0-2 16,0 3-1-16,0 17-3 15,0 4 8-15,0 4 22 16,7 2-11-16,-3-2-7 16,7 1 41-16,1-8-48 15,-1-3 7-15,-1-6 0 16,2-5 6-16,1-7-8 16,3 0 3-16,2-11 14 15,2-15 28-15,-3-6-45 0,1-3-6 16,-5-2 0-1,-1 2 10-15,-5-2-14 0,-1-1 4 16,-2 2 0-16,2 4-6 16,-2 6 6-16,0 9 0 15,1 7 3-15,-5 9 8 16,0 1 2-16,0 0-13 16,0 0-5-16,0 1-10 15,0 24 22-15,-3 8-7 16,-9 10 8-16,0 5 8 15,1 6-14-15,4 0-2 16,2 3 6-16,5 1 13 0,0 2-7 16,0 1-4-16,0 5 18 15,0-1-21-15,0-7 20 16,0-2-16 0,2-8-6-16,4-9 28 0,0-11-27 15,-2-13-4-15,-1-8 0 16,-1-6 17-16,0-1-15 15,-2 0 25-15,2 0-18 16,-2-9 31-16,0-11-40 16,0-6 0-16,0-2-4 15,-2-5-18-15,-18-5 15 16,2-4 0-16,0-2 5 0,5 5-13 16,7 4 15-16,3 9 0 15,3 6-3-15,0 5 11 16,0 6-8-16,3-2 0 15,14-1 3-15,10 1-3 16,4-4 0-16,2 0 0 16,1-2-1-16,-5 2-7 15,0-4 4-15,-7 2-41 16,-8-2-53-16,-12-1-97 16,-2-1-265-16</inkml:trace>
  <inkml:trace contextRef="#ctx0" brushRef="#br0" timeOffset="-189398.85">23142 12082 879 0,'0'0'240'16,"0"0"-186"-16,0 0-54 16,0 0-24-16,0 0-32 15,0 0-78-15,50 59-176 16</inkml:trace>
  <inkml:trace contextRef="#ctx0" brushRef="#br0" timeOffset="-188168.11">24232 12522 314 0,'0'0'342'16,"0"0"-223"-16,0 0-47 15,0 0 51-15,0 0-51 16,0 0-39-16,10-39 7 16,-1 14-8-16,-1-7 26 15,-3-4-20-15,-1-3-32 16,-4-2 36-16,3 1-36 15,-3 2-3-15,0 6-1 16,0 2 6-16,0 10-8 16,0 6 0-16,-3 6 8 15,1 6 2-15,-3 2-10 16,-1 0-6-16,-3 12-7 0,3 10 6 16,-2 0 7-16,8 0 0 15,0-2-7-15,0-4-2 16,0-2-27-16,8-6-6 15,7-4 32-15,3-3-34 16,4-1 39-16,0 0-1 16,-1 0-3-16,-4 0-7 15,-1 0 14-15,-5 0 2 16,-5 0-5-16,4 0 12 16,-4 0-7-16,5 13 20 15,1 5-9-15,1 0 28 16,3 0-36-16,-3-1-1 15,3-2 0-15,-5-5 7 0,-3-3-9 16,-3-5 0 0,-3-2 8-16,3 0 8 0,2 0-15 15,3 0 6-15,4-17 4 16,1 0-3-16,4 0-8 16,-2-3 0-16,1-1 8 15,-1 1-25-15,2-3 10 16,-3-3-2-16,-3 2-7 15,-3 0 9-15,-2 2 7 16,-6 6 0-16,-2 4 5 16,0 3-20-16,0 4 15 15,-6 1-6-15,-10 4-10 16,-1 0-5-16,2 0 21 0,-1 9-6 16,5 15 13-1,3 5-18-15,-2 5 11 0,8 2 0 16,2 3 32-16,0-4-28 15,0-5 13-15,25-6 1 16,8-7-16-16,8-12 34 16,-1-5-35-16,2 0 4 15,-2-14 12-15,-6-11-10 16,-5-8-7-16,-8-5 0 16,-5 0 7-16,-7-4-9 15,-1-3 2-15,-8-2 0 16,0-2-8-16,0 3 11 0,0 9-3 15,0 5 0 1,0 15 6-16,0 8-5 0,0 4-1 16,0 5 0-16,0 0-9 15,0 0 9-15,0 0-4 16,0 5-4-16,-10 16 8 16,-5 9 0-16,1 6 0 15,-1 7 0-15,3 5 0 16,3-3 7-16,3 0-7 15,6-5 0-15,0-6 7 16,0-4-10-16,0-4 3 16,0-5 0-16,9-7-6 0,-3-7 6 15,6-5-31 1,-4-2-23-16,-1 0-50 0,3-6-25 16,-8-14-269-16</inkml:trace>
  <inkml:trace contextRef="#ctx0" brushRef="#br0" timeOffset="-188001.2">24837 12177 722 0,'0'0'298'0,"0"0"-192"15,0 0-5-15,0 0-43 16,0 0-57-16,0 0 12 16,76-48-13-16,-38 42-10 15,-1 5 6-15,4 1-111 16,-3 0-55-16,-1 0-43 15,-1 0-186-15</inkml:trace>
  <inkml:trace contextRef="#ctx0" brushRef="#br0" timeOffset="-186730.28">25285 12158 148 0,'0'0'201'0,"0"0"-95"15,0 0-23-15,0 0 3 16,0 0-12-16,0 0-29 15,-18 84 12-15,18-79-38 16,0-5-13-16,0 0 19 16,0 0-24-16,0 0 21 15,0 0 37-15,0 0-20 0,0 0 29 16,0-7-53 0,-3-9-4-16,-3 0-8 0,0-3 0 15,-3 0-3 1,-5 0 0-16,1 4 7 0,-3 1-10 15,3 4 3-15,-1 3 0 16,5 6 17-16,-3 1-17 16,0 0 0-16,-1 0-5 15,-1 10 10-15,5 7-5 16,-2 3 0-16,2-1 3 16,2-2 20-16,3 4-23 15,2-3 3-15,2 0-3 16,0-2 13-16,0-4-13 15,0-2 0-15,9-6 3 16,4-4 0-16,5 0 3 0,2 0-6 16,-3-13 0-16,4-6 7 15,-3-3-14-15,-3-2 4 16,3-2-13-16,-3-2 4 16,-1 3 0-16,-1 1 12 15,-3 6-8-15,-4 4 7 16,-1 7 1-16,-5 5 0 15,0 2 7-15,0 0-12 16,0 0 5-16,0 0 0 16,0 18 25-16,0 1-17 15,0 6 31-15,0-1-6 16,0 2-28-16,0-4 43 0,0 1-47 16,2-4 6-16,13-3-7 15,1-6 21-15,2-3-21 16,-3-7 0-16,6 0 3 15,0 0 11-15,2-9-14 16,-3-11 0-16,-2-2-1 16,-7 0-4-16,-2-1 5 15,0 6 0-15,-2-3 4 16,0 6-10-16,-1 2 7 16,0 3-1-16,-1 4 0 15,0 2-2-15,-5 3-1 16,0 0 3-16,2 0-10 15,-2 4 10-15,2 17 0 16,-2 0 7-16,3 4 1 16,-3 1 8-16,2 1-16 0,2-4 0 15,-2-3 7-15,2-4-4 16,1-6-3-16,0-4 0 16,-3-4-2-16,-2 0 8 15,0-2-6-15,2 0 0 16,7 0 7-16,4-2-1 15,5-14-4-15,5-6-2 16,-2 0 0-16,0 0 1 16,-3 4-1-16,-1 4 0 15,-1 3 6-15,-5 8-10 0,3 3 4 16,-5 0 0 0,-3 0-5-16,6 12-2 0,-6 7 7 15,-3 6 0 1,1-4 5-16,-4-2-2 0,2-5-3 15,-2-4 0-15,0-7-2 16,0 0 6-16,0-3-4 16,2 0 0-16,0 0 9 15,0 0 4-15,3-8-13 16,7-14-18-16,-2-2 16 16,4-4-30-16,6 0 23 15,-2 0-5-15,4 1 14 16,-4 8-9-16,0 3 9 15,-5 5 0-15,-1 8-5 16,-6 1 13-16,3 2-8 0,-3 0 0 16,4 0 5-16,1 13 35 15,-3 6-31-15,8 0 11 16,-5 5 15-16,3 3-30 16,-5-1 10-16,-3 1-15 15,-2-8 11-15,-1 0-12 16,-1-6 1-16,-2-6-34 15,0-2-1-15,5-5-135 16,2 0-93-16,3-8-250 16</inkml:trace>
  <inkml:trace contextRef="#ctx0" brushRef="#br0" timeOffset="-185799.65">26230 12143 902 0,'0'0'209'15,"0"0"-193"-15,0 0 12 16,0 0-10-16,0 0-9 16,0 0 22-16,27 12-26 15,-9-7-5-15,-1-5 20 16,2 0-6-16,-2 0-14 16,3 0 0-16,-2-9 13 15,-3-1-12-15,2-2-1 16,-4 0 0-16,-5 0-12 15,0 3 9-15,-6-2 3 16,-2 1 0-16,0 3 0 16,-8-4-16-16,-11 5 16 0,-8 2 0 15,0 4-19-15,-4 0 19 16,-2 0 0-16,4 10 0 16,2 6 3-16,6-2 4 15,6 3-7-15,3-2 0 16,8 2 27-16,2 2-18 15,2 2 3-15,0-1 6 16,6-2-15-16,17-2 30 16,4-4-33-16,8-4 0 15,8-6 7-15,4-2-7 0,2 0-5 16,-3-8-8-16,2-10-36 16,-2-2 35-16,-1 0-54 15,-3 0-9 1,-7 1 63-16,-8 3-6 0,-6 2 20 15,-5 2 8-15,-5 3-1 16,-3 2 53-16,-4 3-24 16,-1 2-19-16,-3 2 27 15,0-1-35-15,0-3-5 16,0-3 6-16,-13 0-6 16,-12-2 4-16,-4 1-8 15,-2 0 0-15,2 4 5 16,2 4 10-16,5 0-14 15,2 0 10-15,7 0-4 16,1 4 8-16,6 12-15 0,4 4 0 16,2 2-6-16,0 0 11 15,8-3-5-15,13-6 0 16,3-6 10-16,5-7-7 16,0 0-3-16,-1-15 0 15,1-13 4-15,-4-2 0 16,-2-7-4-16,-5-1 0 15,-3-5-5-15,-1-3-7 16,-1-3 12-16,-7 0 0 16,1 2-8-16,-7 10 13 15,2 8-5-15,-2 13 3 16,0 11 5-16,0 5 15 0,0 0-23 16,0 0 0-16,0 9-13 15,0 23 24-15,0 13-11 16,0 9 6-16,0 10 9 15,0 5 0-15,0-4-15 16,3-5 0-16,8-9-3 16,-5-13 3-16,-1-8-11 15,-5-8-21-15,0-8-69 16,0-9-37-16,-15-5-64 16,-10 0-137-16</inkml:trace>
  <inkml:trace contextRef="#ctx0" brushRef="#br0" timeOffset="-185647.74">25927 11964 422 0,'0'0'301'16,"0"0"-262"-16,0 0-26 16,0 0-26-16,0 0-62 15,0 0-108-15,71 59-278 16</inkml:trace>
  <inkml:trace contextRef="#ctx0" brushRef="#br0" timeOffset="-185497.83">27428 12082 1265 0,'0'0'101'0,"0"0"-74"15,0 0-27-15,0 0-10 16,0 0-24-16,0 0-243 15,-14-34-615-15</inkml:trace>
  <inkml:trace contextRef="#ctx0" brushRef="#br0" timeOffset="-182188.7">27424 11751 12 0,'-4'3'64'0,"2"-1"8"16,0 0 34-16,0 1-26 16,2-3 26-16,0 0-5 15,0 0 29-15,-3 0-26 16,3 0-43-16,0 0 11 16,0 0-22-16,0 0-20 15,0 0 34-15,0 0-51 16,0 0 10-16,0 0-14 15,3-13-9-15,15 2-1 16,1-1-11-16,2 4 12 16,-1 3-2-16,-7 5 2 0,-2 0 0 15,-4 0-7-15,-2 2 3 16,-5 17 0-16,0 2 4 16,0 5 0-16,-14 5 17 15,-8 1-15-15,-5 2 22 16,-2 0 18-16,0-4-42 15,2 2 21-15,3-6-21 16,8 4 4-16,5 0-19 16,9 3-26-16,2 4-40 15,4 2-86-15,21-1-246 16,6-4-47-16</inkml:trace>
  <inkml:trace contextRef="#ctx0" brushRef="#br0" timeOffset="-181994.07">27411 12475 384 0,'0'0'247'16,"0"0"-142"-16,0 0-38 16,0 0 18-16,0 0-2 15,0 0-65-15,-31 8 8 16,31-8-21-16,0 0-4 16,0 0 74-16,0 0-18 15,0 0-3-15,-4 0-41 16,0-4-13-16,1-8-132 15,1-5-155-15,2-4-514 16</inkml:trace>
  <inkml:trace contextRef="#ctx0" brushRef="#br1" timeOffset="-145438.97">27030 7900 62 0,'0'3'53'0,"0"-3"-8"16,0 0 33-16,0 0-18 15,0 0-16-15,0 0-18 16,0 0-18-16,0 0 22 16,0 0-13-16,0 0 2 15,0 0-6-15,0 0 6 16,0 0 24-16,0 0-6 0,0 0-4 15,0 0-17-15,0 1-16 16,0 6-8-16,0-2 8 16,0 0 20-16,0-1 7 15,0-4-14-15,0 0 16 16,0 0 39 0,0 0-34-16,0 0-10 0,0 0-16 15,0 0 1-15,0 0-8 16,0 0 5-16,0 0-4 15,0 0 52-15,0 0-17 16,3 0 19-16,-3 0-13 16,2-11-33-16,0 0-7 15,-2-2-3-15,0 0 0 0,0-1 3 16,0 0-1 0,0-2-2-16,0 3 0 0,0 1-4 15,-2 2 0-15,-3 7 4 16,3 1 0-16,-3 2 6 15,-3 0-6-15,-8 0-8 16,-4 0 6-16,-2 17-9 16,-3 5 9-16,-2 4 2 15,-2 4 0-15,0 5-5 16,3 0 10-16,6 4-5 16,4 5 12-16,5 2-2 15,9-2-17-15,2-4 7 0,0-10 0 16,4-10-7-1,16-8 8-15,5-12-1 0,3 0 10 16,4-7 9 0,0-18 4-16,-7-3-20 0,2 0 3 15,-6 2 11-15,-1 2-12 16,-5 4-5-16,-1 3 27 16,-1 4-23-16,-2 3 14 15,-6 6-18-15,-1 2 3 16,-1 2 14-16,-3 0-17 15,0 0-4-15,0 0-1 16,0 0-36-16,0 14 36 16,0 12 0-16,0 6 10 15,0 3 6-15,0-3-11 16,0-3 0-16,0-5 1 16,0-5 10-16,0-7-12 0,0-7 1 15,2-2 0-15,6-3 16 16,6 0-9-1,4-20 15-15,2-9-16 0,-1-7-6 16,-3-3-30-16,1-7-2 16,-9 3 1-16,-1-4 25 15,-5 5-7-15,-2 9 7 16,0 5 4-16,0 12 2 16,-13 7 8-16,-5 7 16 15,-1 2-17-15,2 0-14 16,-3 18 0-16,2 7 3 0,0 2-3 15,5 7 14-15,2 5-2 16,4 1 12-16,7-3-7 16,0 0-4-16,0-7 3 15,16-4-9-15,8-8 24 16,7-8-24-16,2-10 27 16,4 0-17-16,-6-10-5 15,0-20 21-15,-4-5-26 16,-1-6 0-16,-1-5 0 15,2-4 7-15,-3-2-14 16,-1 2 0-16,-2 3 7 16,-2 5-2-16,-6 12 2 15,-4 6 0-15,-2 10 5 0,-3 9 5 16,-2 2-4 0,-2 3-6-16,0 0-17 0,0 0 10 15,0 14-21-15,-4 14 28 16,-9 6 5-16,-1 7 6 15,-3 0-11-15,1 4 9 16,0 1-9-16,5 0 15 16,4-2-15-16,5-4 0 15,2-6 3-15,0-6-3 16,0-10 0-16,11-8-1 16,7-10 8-16,5 0 9 15,3-19-6-15,6-18-7 0,1-7-6 16,-2 0-30-1,-2-2 19-15,-5-3 1 0,-6 3-8 16,-5-2 13 0,-1 4 0-16,-6 6 8 0,1 13 10 15,-5 6 7-15,-2 13 1 16,0 6-4-16,0 0-8 16,0 0-4-16,0 0-2 15,0 2-15-15,0 14 10 16,0 11 0-16,-9 0 5 15,-1 7 0-15,0 5 6 16,-1 1 7-16,-2 1-13 16,-3 3 5-16,1 1 12 15,1-3-9-15,6-2-8 16,1-8 0-16,4-10 9 16,3-6-22-16,0-11 13 0,3-5 0 15,21 0 27-15,5-3-25 16,4-15 4-1,6-1-6-15,-8-4 2 0,-2 2-13 16,-2-4 11-16,-6 4-16 16,4-2 10-16,-4 3-33 15,-4 0 9-15,-1 2 18 16,-7 2-24-16,-5 6 33 16,-4 1-16-16,0 5 19 15,0 3-16-15,0-2 4 16,0 2 12-16,-2 1-8 0,-7 0 13 15,0 0-10-15,-5 0 1 16,2 4 4-16,-5 11 0 16,5 7 13-16,-5 7-11 15,5 3 23 1,3 0-23-16,4 0 16 0,5-2-18 16,0-4 2-16,5-6-1 15,16-8 0-15,4-5 13 16,2-7 3-16,2 0-14 15,0-11 15-15,0-15-18 16,0-4-18-16,0-2 5 16,-2-2-27-16,-5 4 40 15,0 4-1-15,-6 4 5 16,-5 9-3-16,-5 6 17 0,-3 3-1 16,-1 4 24-16,-2 0-41 15,2 0-1-15,0 0-1 16,1 14 2-16,-3 1 19 15,0-3-19-15,0 3 2 16,2-3 5-16,1-6-4 16,-3-2-3-16,0-3 0 15,0-1 5-15,0 0-10 16,2 0 5-16,0 0 0 16,0-15-6-16,0-5-30 15,0 0 9-15,-2 2 7 16,0 2-6-16,0 1 25 15,0 6 1-15,0 3 0 16,0 6 12-16,0 0-9 0,0 0-3 16,-10 0-5-16,-2 11 3 15,-3 8 2-15,3 2 0 16,5 4 3-16,3 1 10 16,4-2-11-16,0 1-2 15,0 2 0-15,7-5 10 16,7-5-10-16,3-5 5 15,1-10-3-15,2-2 23 16,4 0-24-16,3-19 13 16,2-10-8-16,0-10 1 15,2-3 0-15,-4-5-7 16,-2-2 3-16,-5-1-1 0,-9 1 3 16,-7 3-5-16,-2 10 0 15,-2 12 3 1,0 10-3-16,0 8 3 0,3 6 3 15,-3 0-5-15,0-2-1 16,0 2 0-16,0 0 0 16,0 0-15-16,0 0 14 15,0 18-2-15,0 7 3 16,0 4 4-16,-11 8-1 16,-1 6-3-16,-1 3 2 15,0 5 8-15,-1-3-5 16,3 1-4-16,5-10 3 0,1-6 5 15,5-8-7-15,0-9-2 16,0-6 0-16,0-10-9 16,11 0-9-16,12-16 0 15,3-14-82-15,1-10-111 16,-5-4-418-16</inkml:trace>
  <inkml:trace contextRef="#ctx0" brushRef="#br1" timeOffset="-145249.97">28281 7868 436 0,'0'0'341'16,"0"0"-180"-16,0 0-61 15,0 0 6-15,0 0-30 0,0 0-34 16,0 0-22 0,98 0-16-16,-62-1-4 0,-7-6-4 15,-5 3-51-15,-7 1-132 16,-7-4-212-16</inkml:trace>
  <inkml:trace contextRef="#ctx0" brushRef="#br1" timeOffset="-144501.67">28281 8073 310 0,'0'0'216'16,"0"0"-66"-16,0 0-30 15,0 0-14-15,0 0-13 16,0 0-45-16,0-12 3 15,0 12-11-15,0 0-30 16,7 0-9-16,1 8-1 16,4 8 2-16,1 3-1 15,5 4-1-15,-1-5 0 16,4-4 3-16,4-8 12 0,0-6-14 16,4 0 5-16,6-14-6 15,-2-13 19-15,-2-2-19 16,-4-5 0-16,-3 2 7 15,-8 3 3-15,-5 6-10 16,-5 7 22-16,-3 5-9 16,-3 8 7-16,0 1-20 15,3 2 0-15,-3 0-10 16,2 0 12-16,-2 0-4 16,0 0 1-16,0 0 1 15,0 0-15-15,0 0 10 16,0 0 5-16,0 0-14 0,0 0 16 15,0 4-2-15,0 1 0 16,0-1 3-16,0-1 0 16,0-3-3-16,0 0 0 15,0 0 19-15,0 0-16 16,0 0 15 0,0 0 13-16,0 0-14 0,0 0 24 15,0 0-34-15,0 0-6 16,0 0 16-16,0 0-8 15,0 0-9-15,0 0 0 16,0 4-2-16,-5 5-10 16,0 11 6-16,3 9 6 15,2 3-4-15,0 0 13 0,0 0-9 16,14-8 0 0,1-6 8-16,-3-8 2 0,-1-8-10 15,-1-2-26-15,6-10 9 16,2-22-67-16,4-12-130 15,-4-6-147-15</inkml:trace>
  <inkml:trace contextRef="#ctx0" brushRef="#br1" timeOffset="-144365.22">28805 7691 832 0,'0'0'199'16,"0"0"-135"-16,0 0-64 15,0 0-6-15,0 0-8 16,0 0-169-16,-14 15-90 15,14 3-277-15</inkml:trace>
  <inkml:trace contextRef="#ctx0" brushRef="#br1" timeOffset="-143409.62">28805 7691 317 0,'112'75'209'0,"-112"-75"-79"15,0 0 2-15,0 0-10 16,0 0-39-16,0 0 14 0,15-28-32 16,-13 28-43-1,0 0 10-15,0 11-28 0,-2 14 11 16,0 9-2-16,0 2-2 15,0 5-7-15,-11 1-4 16,-3-2 0-16,-1 0 6 16,5-4-1-16,-4-8-5 15,5-6 2-15,5-8 10 16,-1-6-7-16,5-6-5 16,0-2 2-16,0 0 23 15,0 0-20-15,0-18 15 16,18-12-20-16,8-2 2 0,6 2-8 15,1 4 6-15,0 7-2 16,-4 11-13-16,0 8 11 16,-6 0-5-16,-5 7 3 15,-5 15-30-15,-11 2 27 16,-2 4-7-16,0 2 7 16,-22-5-3-16,-5 2 1 15,-4-8 11-15,-1-2-4 16,3-7 4-16,8-5-9 15,3-5 12-15,7 0-3 16,3-9 41-16,6-9-25 16,2-4 13-16,0 4 18 15,0 4-36-15,0 5 19 16,0 2-11-16,0 2-17 16,6 4 29-16,-2 1-30 0,-4 0 11 15,0 0-12-15,0 0-19 16,2 1 14-16,2 20 5 15,3 3 0-15,-1 1 6 16,6-5-4-16,-1-3-2 16,5-3 0-16,1-7 5 15,4-6-5-15,3-1 3 16,5-4 1-16,0-16 2 16,0-8-6-16,-1-2 0 15,-1 0-4-15,-4 0-13 0,-1-3 14 16,-1 6 3-1,-4-4 0-15,-1 8-2 16,-3 2 3-16,-7 6-1 16,1 4 0-16,-7 5 3 0,3 2-3 15,-3 4 0-15,0 0 0 16,0 0 6-16,0 0-6 16,0 0 0-16,0 0-2 15,0 0-8-15,-12 18 10 16,-1 5 0-16,7 7 0 15,-2 2 7-15,8 3-3 16,0 0-4-16,0-5 0 16,8-8 1-16,9-7-1 15,4-13 0-15,3-2-16 16,0-11 5-16,7-19-66 0,-4-6-101 16,-4-4-139-16,-7-5-437 15</inkml:trace>
  <inkml:trace contextRef="#ctx0" brushRef="#br1" timeOffset="-143193.75">29461 7700 609 0,'0'0'107'15,"0"0"-75"-15,0 0 25 16,0 0-24-16,0 0-16 16,0 0 37-16,-17 82-18 15,36-76 27-15,-4-6 23 16,-1 0 15-16,-3-4 8 0,-5-14-87 15,-4-2-7-15,-2 0-9 16,0 2-6-16,-15 6-18 16,-20 6-68-16,-11 6-139 15,-5 0-50-15,-9 0-451 16</inkml:trace>
  <inkml:trace contextRef="#ctx0" brushRef="#br1" timeOffset="-142974.87">28724 7631 300 0,'0'0'772'16,"0"0"-694"-16,0 0-68 15,0 0-20-15,0 0-66 16,0 0-103-16,-29 43-363 16</inkml:trace>
  <inkml:trace contextRef="#ctx0" brushRef="#br1" timeOffset="-141214.35">29650 8011 243 0,'0'0'261'0,"0"0"-138"16,0 0-34-16,0 0-19 16,0 0-13-16,0 0 5 15,29-95-40-15,-16 64 16 16,1-5-9-16,-4-3-22 16,-1 3 32-16,-2 2-37 15,-4 2 1-15,-1 4 19 16,-2 8-18-16,0 5 14 15,2 10 14-15,-2 3-29 16,0 2 3-16,0 0-6 16,0 0-25-16,0 4 22 15,0 18-9-15,0 4 12 0,-7 6-3 16,-2 2 10-16,0 3-7 16,1 2 6-16,-2-1-4 15,4 0 23-15,-1-3-17 16,5-4-7-16,2-5-1 15,0-6-5-15,0-9 5 16,0-3 0-16,0-6 9 16,4-2-1-16,7 0 1 15,7 0 13-15,3-9-19 16,-2-6 4-16,4-9-14 16,-3 0 4-16,-3 0 3 15,-3 2-11-15,-3 3 12 16,-7 7-1-16,1 6 0 15,-3 5 5-15,-2 1-13 16,0 0 8-16,0 0-28 0,0 0 25 16,0 5-22-16,0 13 25 15,0 2 0-15,0 1 9 16,0-1-8-16,0-6-1 16,0 0 4-16,4-5 3 15,10-4-1-15,1-5-6 16,10 0 11-16,-3 0-4 15,5-14 4-15,0-9-11 16,0-4-12-16,4-6 3 16,-4-4-11-16,1-4 5 15,-5 1 15-15,-5 2-1 16,-5 0 1-16,-4 4 12 0,0 2-8 16,-2 3 37-16,-3 8-34 15,0 7 17-15,0 3-11 16,-4 7-3-16,4 1 2 15,-4 3 3-15,0 0-8 16,0 0 17-16,0 0-24 16,0 0-6-16,0 3 1 15,-4 21-8-15,-11 10 10 16,-1 10 3-16,1 3 0 16,4 3-5-16,0 3 8 15,4-8-3-15,7-4 0 16,0-9 4-16,0-8-4 0,0-7 0 15,0-9 2 1,0-5-14-16,2-3-23 0,12 0 6 16,4-16 6-16,2-7-76 15,-5 4 7-15,-9 1 10 16,0 5 40-16,-6 8 37 16,2 1 4-16,-2 4 1 15,6 0 0-15,1 0 9 16,-1 0 21-16,4 9-4 15,-4 6-10-15,5 2 25 16,3 1-39-16,3 1 6 16,4-3-8-16,-1-3 10 15,-9-4-10-15,-5-4 0 16,-3-5 0-16,1 0 0 0,8 0-10 16,1-23 19-16,-2-3-18 15,-6 2 18-15,-3 2 15 16,-2 8 21-16,0 3 19 15,0 8 10-15,0 3-50 16,0 0-20-16,0 2-4 16,0 20-22-16,-2 11 22 15,-3 10 1-15,-2 7 3 16,0 6 25-16,-3 4-29 16,-4 0 11-16,1-1 10 15,-3-8-16-15,1-3 8 16,-4-7-12-16,4-5 3 15,-1-8 15-15,3-6-13 0,5-8-6 16,2-10 19 0,2-4-18-16,4 0 35 0,-4 0 13 15,2-12 3-15,2-14 20 16,0-14-71-16,0-10 15 16,16-11 1-16,15-9-6 15,6-3-11-15,5 3 0 16,4 7 5-16,-7 9-19 15,-3 9-8-15,-9 8-24 16,-9 2-16-16,-9 3-77 16,-9-2-168-16,-3-2-475 15</inkml:trace>
  <inkml:trace contextRef="#ctx0" brushRef="#br1" timeOffset="-141055.43">30182 7690 745 0,'0'0'224'0,"0"0"-116"15,0 0 27-15,0 0-36 16,0 0-67-16,0 0-20 16,91-38-12-16,-72 31 7 15,-11 2-18-15,-8 3-68 16,0-3-184-16,0 0-245 16</inkml:trace>
  <inkml:trace contextRef="#ctx0" brushRef="#br1" timeOffset="-140907.52">29964 7632 467 0,'0'0'629'16,"0"0"-470"-16,0 0-83 15,0 0-76-15,0 0 4 16,0 0-11-16,2 16-85 16,10 0-59-16,-2-2-286 15</inkml:trace>
  <inkml:trace contextRef="#ctx0" brushRef="#br1" timeOffset="-138759.75">30755 7870 253 0,'0'0'374'16,"0"0"-250"-16,0 0-98 16,0 0-26-16,0 0 0 15,0 0 0-15,0 27 31 16,0-13-31-16,-4-2 12 0,-1-4 5 15,1-3 2-15,4-5 24 16,0 0-22-16,0 0 12 16,0 0 48-16,0 0-32 15,0 0 18-15,11-11-19 16,9-10-34-16,2-2-16 16,-4 0 2-16,0 4 0 15,0 4 1-15,-5 5-1 16,3 4 0-16,-2 2-3 15,-4 4-3-15,3 0 1 16,-1 3-3-16,-1 17 8 16,-3 3-14-16,-2 8 14 15,-4-1 0-15,-2-1-1 0,0-2 14 16,0-8-12 0,0-2-1-16,0-5 2 0,0-7 3 15,0-5 3-15,0 0-8 16,0 0 26-16,0 0-8 15,0-20 30-15,0-3-48 16,13-4 0-16,5-5 3 16,1 2-1-16,2 2-2 15,-1 7 0-15,-2 4-3 16,-2 7 3-16,-8 8 0 16,1 0 0-16,-2 2 0 15,0 0 0-15,-1 0 0 0,-1 4-4 16,-1 14-3-16,-4 2 7 15,0 2 0 1,0-2 3-16,0-1 4 16,2-7-4-16,-2-4-3 0,0-4 0 15,0-3 6-15,0-1-6 16,0 0 0-16,0 0 3 16,10-5 14-16,0-15-17 15,9-6-1-15,0 1-6 16,1 1 4-16,3 2 0 15,-4 6 3-15,0 4 0 16,-9 7-1-16,-2 2 10 16,-6 3-9-16,0 0 0 0,0 0-3 15,3 0 3 1,1 18 0-16,1 2 3 0,-2 3 8 16,-1-4-7-16,1 0-4 15,1-8 0-15,-2 0 4 16,-1-3-5-1,1-4 1-15,-2-1-11 0,3-3 8 16,0 0-37-16,8 0 10 16,3-10-6-16,5-9-66 15,4-6-2-15,-3-3-75 16,5 3 39-16,0 0 1 16,-2 4-33-16,-1 9 53 15,-4 5 112-15,-7 5 7 16,-3 2 90-16,-8 0-6 0,-2 0 9 15,0 0 21-15,0 2-32 16,0 10-8-16,0 2 8 16,0 2-25-16,0 2-9 15,0 4-9-15,0 3-14 16,0-2 11-16,0-3-36 16,2-4 9-16,4-3-9 15,-1-6 11-15,1-4-11 16,2-3 5-16,0 0-1 15,5-4 24-15,1-19-28 16,1-3-19-16,-1-8-5 16,-7 0-26-16,-7 5 47 15,0-3 3-15,0 9 12 0,-11 5 42 16,-3 6-32 0,-1 7 21-16,-3 5 4 0,-5 0-44 15,4 0 7-15,-2 7-2 16,6 9-7-16,3-1 12 15,4 5-12-15,6-5-1 16,2 3 6-16,0 0 7 16,4 1-8-16,21-2 1 15,1-4 0-15,6-4 6 16,3-9-12-16,3 0-9 16,2 0 7-16,0-22-47 15,-2-4 10-15,-5-3 8 0,-6-6 21 16,-4 3 0-1,-6 0 13-15,-5 0-3 16,-6 0 47-16,-1 1-33 16,-5 4 13-16,0 5-8 0,0 8-11 15,0 5 23-15,0 5-31 16,-3 4 0-16,-5 0-4 16,-4 0 7-16,3 0-3 15,5 0 0-15,0 0 1 16,-1 0 12-16,-2 0-13 15,-2 14 0-15,-4 11-8 16,-1 7 16-16,2 4-8 16,-2 6 0-16,3 1 3 15,4 0-8-15,3 4 5 16,4-4 0-16,0-2-3 0,0-7 11 16,0-9-8-16,7-11 0 15,5-7 1 1,5-7 8-16,0 0-8 0,5-3-1 15,1-15 10-15,-1-2-1 16,0-1-9-16,1-4 0 16,-3 4 0-16,-5 2-1 15,-5 5 1-15,-6 5 0 16,-2 2-1-16,-2 7 8 16,0-2-13-16,0 2 6 15,0 0-73-15,-16 0-96 16,-3 9-108-16,-2 3-341 0</inkml:trace>
  <inkml:trace contextRef="#ctx0" brushRef="#br1" timeOffset="-138154.1">32005 7895 107 0,'0'0'119'0,"0"0"33"15,0 0 23-15,0 0-64 16,0 0-29-16,0 0 9 15,0 0-4-15,-17-55-49 16,3 47 25-16,-3 3-29 16,-8 2-34-16,-6 3 8 0,-2 0-8 15,-5 0 0 1,4 9 0-16,6 4-64 0,9 1-22 16,15-2-99-16,4-2-144 15,7-4-74-15</inkml:trace>
  <inkml:trace contextRef="#ctx0" brushRef="#br1" timeOffset="-137299.08">32059 7899 195 0,'0'0'119'15,"0"0"-50"-15,0 0-48 16,0 0-21-16,0 0-40 16,0 0-89-16,-22-11 26 15,19 11 57-15,3 0 46 16,0-3 4-16,0 0 63 16,0-1-7-16,0-2-4 15,0 1-21-15,0-2 13 16,0 1-4-16,0-2 50 0,5 1-27 15,0-2-12 1,-3-1-7-16,5 0-40 16,-1-2 15-16,3-4 4 0,0-5-20 15,0-2 21-15,0-7 10 16,-2-1 23-16,0-6 9 16,-3 3-28-16,-2 6 14 15,-2 6 2-15,0 9-31 16,0 8 14-16,0 5-19 15,0 0-22-15,0 0 12 16,0 0-12-16,0 0 0 16,0 0-1-16,0 0 4 15,0 0-4-15,0 0 1 16,0 0 0-16,0 0-10 0,0 8-3 16,-6 18 13-16,-13 10-5 15,-3 6 19-15,0 2-14 16,0 0 13-16,3-1-11 15,11-5 22-15,3-3-22 16,5-7-1-16,0-6 3 16,0-5-4-16,7-7-18 15,13-6-75-15,5-4-35 16,1 0 3-16,3 0-145 16,-4-12-71-16</inkml:trace>
  <inkml:trace contextRef="#ctx0" brushRef="#br1" timeOffset="-137157.16">32059 7899 11 0</inkml:trace>
  <inkml:trace contextRef="#ctx0" brushRef="#br1" timeOffset="-136544.58">32059 7899 11 0,'121'-46'270'0,"-121"46"47"0,0 0-96 0,0 0-67 0,0 0-54 0,0 0-56 16,10-23 21-16,-10 23-20 15,3 0-25-15,2 0 25 16,1 0-39-16,3 0 2 16,-1 0 0-16,2 0 1 15,-1-2-9-15,-1-2 0 16,2 0 0-16,-4-2 0 15,1-4 0-15,-1-1-14 16,2-4 9-16,-2-5-36 16,-1 4 10-16,-1-2-26 15,-2 8 44-15,0 4 3 0,-2 1 10 16,0 5 0 0,0 0 4-16,0 0 6 0,0 0-20 15,0 5 4-15,-8 13 6 16,-8 8 33-16,3 0-33 15,4 4 0-15,5 1 5 16,4-3 1-16,0-3-6 16,0-3 0-16,10-8 2 15,13-3 12-15,1-11-14 16,5 0 0-16,2-4 13 16,0-23-8-16,3-3-10 15,0-6 5-15,-1-4-7 16,-4-1-4-16,-5 0 3 15,-2 1 4-15,-8 2-13 16,-3 0 22-16,-4 4-5 16,-5 2 5-16,-2 5-4 0,0 6 38 15,0 6-37-15,0 7 2 16,0 6 28-16,0 2-32 16,0 0-3-16,-2 0 1 15,-3 0-1-15,-6 5-13 16,2 17 16-16,2 7 0 15,1 10-13-15,2 3 22 16,1 1-9-16,1 1 0 16,2-9 7-16,0-5-5 15,0-9-2-15,0-8 0 16,0-6 1-16,0-6 12 0,13-1-13 16,10 0 14-16,4 0-8 15,2-8 3-15,-5 2-9 16,-6 2 0-16,-4 1-1 15,-6 3 4-15,-1 0-3 16,-3 0 0-16,-2 0-1 16,-2 6 1-16,0 3 0 15,-4 1 4-15,-19 0-8 16,2-1-11-16,-6-4-79 16,6-5-114-16,13 0-387 15</inkml:trace>
  <inkml:trace contextRef="#ctx0" brushRef="#br1" timeOffset="-136383.67">32873 7714 612 0,'0'0'617'15,"0"0"-481"-15,0 0-130 16,0 0-6-16,0 0-11 16,0 0-161-16,-42 24-100 15,8-4-450-15</inkml:trace>
  <inkml:trace contextRef="#ctx0" brushRef="#br1" timeOffset="-136055.79">32956 7467 676 0,'0'0'279'0,"0"0"-99"15,0 0-78-15,0 0 1 0,0 0-89 16,0 0-11-1,104 43-6-15,-84 34-2 0,-11 16 5 16,-9 5 0-16,-11 1 2 16,-36-2-12-16,-26-2-1 15,-19-3-35-15,-17-4-68 16,-18-12-142-16,-4-15-295 16</inkml:trace>
  <inkml:trace contextRef="#ctx0" brushRef="#br1" timeOffset="-135292.55">26794 7645 603 0,'0'0'152'0,"0"0"-129"15,0 0 27-15,0 0-36 0,0 0 52 16,0 0-12-1,-190 145-25-15,135-58 38 0,-7 21-36 16,4 24 10-16,8 4 19 16,17 3-52-16,29-15 9 15,8-20-17-15,63-17 2 16,38-27-11-16,26-26-28 16,16-34-176-16,-5-7-309 15</inkml:trace>
  <inkml:trace contextRef="#ctx0" brushRef="#br1" timeOffset="-133911.17">26907 7916 12 0,'0'0'72'0,"0"0"33"16,0 0 10-16,0 0 24 0,0 0 32 16,0 0-63-16,12-21-42 15,-10 21 33-15,2-3-34 16,-4 3 17-16,0 0-17 15,0 0-47-15,-6 7-1 16,-27 34-17-16,-25 32 50 16,-21 27 0-16,-12 18-45 15,-7 9-4-15,7-9-1 16,14-10-13-16,22-11-86 16,26-17-62-16,20-25-110 15,9-24-381-15</inkml:trace>
  <inkml:trace contextRef="#ctx0" brushRef="#br1" timeOffset="-120894.1">17217 9029 115 0,'0'-4'94'16,"0"-2"-31"-16,0-2-25 0,0 0 23 15,0 2 26 1,0-1-46-16,0 0-7 0,0 3-3 16,0 1 0-16,0 0-2 15,0 1 32-15,0-2-14 16,0 1 6-16,0-4-39 15,0 1 22-15,0-1-24 16,0 2-9-16,0-2 23 16,0 5-12-16,0-1-7 15,0-3 23-15,0 3-28 16,-4-4 22-16,0 2-17 16,-3-2 5-16,0-1-4 15,0 3-3-15,-1-4-4 16,-1 1 29-16,-3-1-25 15,-1 0-5-15,2 1 0 0,-2 0 9 16,0 1-9-16,-1 0 0 16,1 1 0-16,1 0 1 15,1 2 1-15,0-2-2 16,-2 1 0-16,-3 2 10 16,3-1-10-16,-3 2 0 15,0-1 2-15,1 3 6 16,-1-1-7-16,1 1-1 15,3 0 0-15,4 0 1 16,-3 0-4-16,-1 0 3 16,1 0 0-16,3 0-1 15,-2 0 5-15,1 0-4 0,-1 0 0 16,0 0 0-16,-3 0-1 16,-1 0 1-16,-1 4 0 15,-1 2 0-15,1 0 0 16,1-1 0-16,3 2-2 15,0-1 10-15,0-2-8 16,2 2 0-16,0-3 4 16,3 4 2-16,-2-3-6 15,2 2 0-15,-5 4 0 16,2 0 5-16,-2 2-5 16,-2 0 0-16,-1 0 8 15,3 0 5-15,-1 0-9 16,4-2-1-16,-1-1 4 15,1 0-2-15,-2 2 7 16,1-2-11-16,1 3 1 0,-2 0 16 16,1 2-16-16,1-1-2 15,1-1 2-15,0 0 6 16,0-3-8-16,1 2 0 16,-1 3 1-16,1 0 8 15,-1 1-4-15,0 2-5 16,3 0 0-16,-1 2 0 15,1-3 0-15,2 0 0 16,2-2 8-16,-3 0-3 16,3 0-5-16,-2 0 0 0,2 2 0 15,-3 0 6-15,3 2-6 16,0-1 0-16,0 0 3 16,0 0-4-1,0-2 1-15,0-1 0 0,0 1-1 16,0-3 4-16,0 0-3 15,0 2 0-15,0-3 1 16,0 1 1-16,0 2-2 16,3-3 0-16,2 0 0 15,-1 1-4-15,1 0 4 16,1-1 0-16,1-1 8 16,2-2-5-16,0 0 1 15,-1 1-8-15,4 0 6 16,-3-1-2-16,4 1 13 15,-1 0-12-15,0 2-1 0,2-2 11 16,-1-1-11 0,-2-2 0-16,-1 0-3 0,0 0 12 15,1-2-14-15,3 0 10 16,-3 0-3-16,3-2 27 16,1 0-25-16,1 2-2 15,-3-1 0-15,3 0 7 16,-1 1-9-16,-1 3 0 15,1-7 2-15,-2 5 1 16,3-3-3-16,0 0 0 16,-1 1-1-16,2-3 12 15,-2 0-11-15,3 0 2 0,-3 0 1 16,5 0 11-16,-5 0-14 16,-1 0 0-16,-1 0-2 15,1 0 11-15,-3 0-10 16,0 0 1-16,1 0 0 15,-2 0 1-15,2 0-1 16,1-3 0-16,2 1 1 16,-3-2 7-16,3-1-8 15,-1 0 0-15,-1-2 4 16,1 2 4-16,-1-1-8 16,1 0 0-16,-4 0 3 15,-1 0 7-15,1 0-10 16,-2 0 0-16,3 1 6 15,-4-2 7-15,2-1-13 16,0 0 0-16,-1-4-3 0,2 3 16 16,-1-3-13-16,1 1 0 15,0 3 2-15,-1-4-1 16,-1 0-1-16,1 0 0 16,-4-2-4-16,4 2 8 15,-3-2-4-15,-3 3 0 16,1 4 4-16,0-3 9 15,-2 2-13-15,4-1 0 16,-2-1-4-16,-2 3 8 16,2-3-4-16,1-1 0 15,-1 1 5-15,0 0-5 16,2-2 0-16,-2 0 0 0,-2 2-5 16,2 0 5-16,-4 0 0 15,3 1-4-15,-1 0 12 16,-2 1 2-16,2 2-10 15,-2 0 0-15,2 0 4 16,-2-3 2-16,0 4-6 16,0-4 0-16,0-3 0 15,0-3 14-15,0-7-14 16,-15-10 0-16,-8-8-4 16,-6-15 4-16,-8-6-10 15,-6-5-49-15,-1-1-142 0,8 5-272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8:14:17.6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1335 1789 103 0,'0'0'51'0,"0"0"7"16,0 0 5-16,0 0 7 15,0 0-31-15,0-7 20 16,0 2 5-16,0-4-10 0,0 1-16 16,0 0-16-1,0 0 21-15,0 0 10 0,0 1-16 16,0-2 21-16,0 1-31 15,0 1 24-15,0 0-11 16,0 1-18-16,0 4-1 16,0 2-6-16,0 0-13 15,0 0 10-15,0 0-12 16,0 0 0-16,0 0-13 16,0 0 0-16,0 0 7 15,0 0 2-15,0 12 4 16,0 5-4-16,0 0 4 15,0 3 0-15,0 2-5 16,0 1 5-16,0-1-1 16,4 0-2-16,7-4 1 0,1-4-4 15,-2-2-12-15,2-5 18 16,1-7 4-16,0 0 16 16,3 0 41-16,7-15-9 15,-4-6-47-15,-3-1 19 16,-3 0-24-16,-5 2 2 15,-4 1 7-15,-2 2-9 16,-2 1-3-16,0 3-2 16,0 4 8-16,0 4-12 15,0 2 9-15,0 1 0 16,0 2 0-16,0 0 4 16,0 0-4-16,0 0 8 0,0 0-2 15,0 0-12-15,0 0-6 16,0-2 12-16,0 2 15 15,0 0-15 1,0-2 5-16,0 2-5 0,0 0 9 16,0 0-9-16,0 0 0 15,0 0 0-15,0 0-10 16,0 0 0-16,0 0-6 16,0 2 16-16,0 19-11 15,0 3 10-15,0 8 1 16,0 2 0-16,0 1 27 15,0-5-25-15,7-3 7 16,1-10-9-16,4-5 7 16,-3-5-7-16,1-7 10 15,4 0 1-15,1 0 31 0,6-24-37 16,1-8-5 0,-2-5-37-16,-4 0-76 0,-8-2 25 15,-5 5-66 1,-3 7-101-16,0 0-103 0</inkml:trace>
  <inkml:trace contextRef="#ctx0" brushRef="#br0" timeOffset="323.81">1562 1518 288 0,'0'0'607'16,"0"0"-403"-16,0 0-64 15,0 0-51-15,0 0-78 16,0 0 9-16,0-72-20 16,0 72-49-16,-5 16-118 0,-18 14-13 15,-16-1-134 1</inkml:trace>
  <inkml:trace contextRef="#ctx0" brushRef="#br0" timeOffset="496.71">1264 1485 1080 0,'0'0'151'16,"0"0"-117"-16,0 0-23 16,0 0-11-16,0 0-69 15,0 0-63-15,-41 54-88 16,24-19-260-16</inkml:trace>
  <inkml:trace contextRef="#ctx0" brushRef="#br0" timeOffset="967.21">1110 1627 311 0,'0'0'190'0,"0"0"-15"16,0 0-56-16,0 0-33 16,0 0-6-16,0 0-7 15,-7-43-42-15,7 40-2 16,0 3 24-16,0 0-28 0,0 0 13 16,0 0-38-1,0 0-6-15,0 20 6 0,0 17-15 16,0 10 15-16,0 8 15 15,0 11-5-15,0 5-8 16,2 3-2-16,7 2 4 16,4-8 1-16,6-10-5 15,5-15-8-15,7-19-46 16,7-17-44-16,14-7-52 16,3-24-125-16</inkml:trace>
  <inkml:trace contextRef="#ctx0" brushRef="#br0" timeOffset="1240.28">1665 1594 633 0,'0'0'192'16,"0"0"-61"-16,0 0-101 15,0 0-27-15,0 0-4 16,0 0 11-16,236 91 4 16,-202-20-14-16,-17 8 29 15,-17 9 28-15,0 2-46 16,-22-2 11-16,-14-9-11 16,-4-17-11-16,-2-16-2 15,3-22-147-15,10-20-347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7:57:35.76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1368 1048 63 0,'0'-6'56'16,"0"1"10"-16,0-4 6 15,0 4-12-15,0 0 16 16,0 3 24-16,0 1-37 15,0-1 27-15,0 2-16 16,0 0-39-16,0 0 18 16,0 0-22-16,0 0-8 0,0 0 33 15,0 0-38-15,0 0 6 16,0 0-16-16,0 0 2 16,0 0-20-16,-4 0-6 15,-3 15-7-15,-4 21 19 16,-2 13 8-16,-3 13 13 15,-2 8-4-15,2 2-4 16,1 2 3-16,1 0-12 16,3-5 2-16,3-5 1 15,0-10-2-15,6-12-2 16,2-10-31-16,0-12-108 16,0-10-79-16,0-10-170 15</inkml:trace>
  <inkml:trace contextRef="#ctx0" brushRef="#br0" timeOffset="329.81">1264 1113 365 0,'0'0'176'15,"0"0"-14"-15,0 0-70 16,0 0-54-16,0 0-33 0,0 0 12 16,125-158-12-16,-92 158-5 15,-4 0 0-15,-4 3-6 16,-10 13-2-16,-7 4 8 16,-8 1-23-16,0 5 16 15,-4 4-12-15,-25 4 19 16,-9 4 19-16,-6-1-2 15,-1-6 11-15,7-3-15 16,9-4-13-16,5-3 0 16,9-4-134-16,9-3-198 15</inkml:trace>
  <inkml:trace contextRef="#ctx0" brushRef="#br0" timeOffset="1799.96">1319 1690 209 0,'0'0'197'15,"0"0"-84"-15,0 0-63 16,0 0 24-16,0 0-21 16,0 0-17-16,20-17 3 0,-9-2-5 15,1-8 8-15,-2-4-15 16,4-5-19-16,-3-4 11 16,0-3-8-16,1 5 7 15,-4 2 5-15,3 6-23 16,-3 6 30-16,-6 10-5 15,0 6 5-15,-2 4 31 16,0 4-42-16,0 0-16 16,0 0-3-16,0 0-53 15,2 10 39-15,0 11 14 16,5 1 0-16,1 0 12 16,0-1-8-16,3-1-4 15,-1-3 0-15,2-3-11 16,1-4-4-16,-1-5-20 15,-4-2-7-15,5-3 31 0,3 0-37 16,2-3 16-16,2-12-5 16,0-4-33-16,0 3 58 15,-6 2 10-15,-1 7 2 16,-7 2 17-16,-3 5-17 16,-3 0 0-16,0 3-26 15,0 16-43-15,0 10 69 16,-3 3 24-16,-8 2 4 15,1-3 27-15,3 2-34 16,2-5-5-16,5-4 11 0,0-4-25 16,0-4 11-1,0-9-13-15,5-2 5 0,6-5 0 16,4 0-4 0,3-2 31-16,3-20-32 0,0-5-6 15,2-2-18-15,-3-3-7 16,-3 4-13-16,2 1 38 15,-6 8-10-15,-2 4 16 16,-6 7 26-16,-3 7-13 16,0 1 17-16,-2 0-20 15,0 0-10-15,0 0 0 16,0 4-25-16,0 9 25 16,0 6 23-16,0 0-17 15,0 1 17-15,0 5-10 16,2-4-10-16,7 0 28 0,0-1-28 15,2-6 0-15,3-4 12 16,-1-3-5-16,2-6-11 16,3-1 1-16,-1 0 0 15,2-8 35-15,1-19-35 16,-5-4-16-16,2-3 11 16,-11-1-8-16,-6 4 11 15,0 3 1-15,0 8 1 16,-4 8 13-16,-9 3 6 15,1 8-13-15,-3 1-6 16,-3 0-6-16,-3 10 6 16,2 9 0-16,3 6 5 0,3 3-6 15,6-2 1-15,7 2 0 16,0-1 17-16,0-6-10 16,22-4-10-16,7-4 3 15,2-6 0-15,6-7 25 16,-2 0-23-16,1-5-1 15,-1-17-1-15,-4-9-6 16,-4-1-5-16,-4-3 7 16,-6 3 4-16,-3 4 8 15,-6 5-8-15,-1 7 4 16,-3 8 40-16,-2 4-29 16,2 4 24-16,-2 0-39 15,0 0-1-15,2 3-2 16,3 19-17-16,-1 11 20 15,-2 14 5-15,2 9 4 0,-4 8-4 16,0 5 2-16,-2 3 3 16,0 3-8-16,0 5-2 15,0-3 0-15,-2-1 21 16,-8-9-18-16,2-9-3 16,-3-7 0-16,-3-10 14 15,-1-11-4-15,-1-6-2 16,1-10 2-16,1-4 32 15,3-4-38-15,2-6 29 16,0 0 15-16,0 0 2 16,-2-22 24-16,2-12-51 0,0-12-20 15,7-12 23 1,2-13-18-16,0-11-8 16,20-6 0-16,7 0 1 0,4 5-15 15,1 8 4-15,-3 6-44 16,-6 5 3-16,0 3-92 15,-9 3-130-15,-3 0-420 16</inkml:trace>
  <inkml:trace contextRef="#ctx0" brushRef="#br0" timeOffset="2072.81">2338 1113 585 0,'0'0'175'16,"0"0"-117"-16,0 0-53 0,0 0 54 15,0 0 1-15,0 0-56 16,-52 197-3-16,64-182-1 16,-1-7 0-16,-3-8 10 15,0 0 48-15,-2-2 41 16,-1-22-11-16,-1-6-75 16,-4-4 0-16,0 2-13 15,0 6 4-15,-2 12-15 16,-9 6 18-16,-3 8-7 15,-1 0 0-15,1 14-95 16,3 18-40-16,7 6-38 16,4 2-158-16</inkml:trace>
  <inkml:trace contextRef="#ctx0" brushRef="#br0" timeOffset="3269.59">2382 1610 575 0,'0'0'153'0,"0"0"-57"16,0 0-40-16,0 0-55 15,0 0 20-15,0 0-18 16,70-16-3-16,-53 16 0 15,1-2 11-15,-3-2-5 0,-1-3 4 16,-1 2-8-16,-1-5 31 16,1-4-31-16,-1-3 6 15,-4-2-8-15,1-1-5 16,-3-4 5-16,-1 1-17 16,-2 4-6-16,-3 3 15 15,0 5-10-15,0 6-7 16,0 0 5-16,-12 5-14 15,-3 0 17-15,-5 0 7 16,1 10 10-16,0 8 0 0,1 2 9 16,3 4-9-1,-4 7 0-15,9 1 11 0,-2 0-8 16,5 0 19 0,7-6-16-16,0-2 31 0,0-7-35 15,14-3 1-15,8-5 11 16,5-9-9-16,4 0 30 15,4-8-24-15,4-20-10 16,7-5-1-16,-3-6-3 16,-3 3-29-16,-7 6 29 15,-10 7-2-15,-6 8 4 16,-1 3 1-16,-7 7 0 16,2 5 2-16,-2 0-2 15,-2 3-19-15,1 15 9 16,-1 5 10-16,0 6 12 0,-2 0-2 15,-3 4-9-15,-2-8 35 16,0 0-33-16,0-9 5 16,0-8-5-16,0-4 10 15,0-4-10-15,0 0 12 16,0 0-5-16,0-7 29 16,0-18-39-16,0-5-7 15,0 0 0-15,0-1-37 16,-4 4 34-16,-1 7 9 15,3 4 1-15,-3 6 12 16,3 3-6-16,-1 7 10 16,1 0-16-16,0 0-9 0,-6 0-31 15,-4 2 34-15,-1 14 12 16,-2 2 2-16,-1 3-7 16,3 2-1-16,-3 6 5 15,7 5 12-15,5 4-8 16,4 0 3-16,0-6-5 15,2-6 20-15,19-8-24 16,8-10-3-16,8-8 43 16,1 0-3-16,1-14 8 15,-1-14-31-15,1-11-10 16,-6-2 12-16,-4-7-19 16,-5-2 0-16,-4 0 1 15,-4 0 8-15,-1 2-9 16,-1 4 2-16,-3 3-2 15,-5 7 13-15,1 10-9 0,-5 10-4 16,-2 8 20-16,0 2-12 16,0 4-9-16,0 0 1 15,0 0-24-15,0 0 21 16,0 0-35-16,-2 14 38 16,-9 8 0-16,-2 7 8 15,-3 6-8-15,1 5 0 16,-3 5 6-16,2 4-4 15,1 0-2-15,6 1 0 16,2-4-1-16,2-6 8 0,5-8-7 16,0-9 2-1,0-9 3-15,2-9-10 16,12-5 4-16,9 0 1 16,8-4 23-16,5-22-23 0,1-9-100 15,1-11-145-15,-11-7-439 16</inkml:trace>
  <inkml:trace contextRef="#ctx0" brushRef="#br0" timeOffset="3462.48">3089 1417 617 0,'0'0'236'0,"0"0"-138"15,0 0-17-15,0 0-3 16,0 0-58-16,0 0 4 0,107 2-8 15,-64-2 16-15,-3-10-32 16,-9-4-39-16,-7 0-63 16,-8 1-101-16,-9-4-286 15</inkml:trace>
  <inkml:trace contextRef="#ctx0" brushRef="#br0" timeOffset="5595.62">4674 1117 391 0,'0'0'218'16,"0"0"-62"-16,0 0-62 15,0 0-2-15,0 0-50 16,0 0 2-16,-11-39-38 16,11 39 3-16,-2 0-3 15,2 0-5-15,0 0-1 16,-3 0 0-16,1 0-34 16,0 12 34-16,-1 7-4 15,1 3 9-15,2 0-2 16,0-4 1-16,0-6-4 0,0-6 0 15,0-4 9-15,0-2-9 16,0 0 3-16,0 0 0 16,0 0 46-16,0-11-18 15,0-12-7-15,0-5-24 16,-4 1 6-16,0 3-9 16,-1 5 3-16,-1 4 0 15,3 5 16-15,1 4-11 16,-1 6-9-16,-3 0 4 15,-5 0-63-15,-7 14 63 16,-7 10-1-16,-2 9 9 16,2 7-5-16,0 4 0 0,0 6-3 15,9 2 0 1,7-4 10-16,7-4-13 0,2-5 3 16,0-9-3-16,18-9-10 15,0-7-11-15,-4-6-14 16,3-8 30-16,5 0-15 15,5 0 23-15,5-13 0 16,3-14-8-16,-2-3 3 16,-1-4 3-16,-3 0 2 15,-3 0 0-15,-5 8 10 16,-8 6-10-16,-1 8 5 16,-10 5-5-16,0 7 24 15,-2 0-24-15,0 0-20 16,0 5-8-16,0 15-10 15,0 8 38-15,0 4 14 0,0-1-13 16,0 1 18-16,0-2-14 16,0-4-5-16,4-5 3 15,3-2 6-15,1-7-9 16,0-6 0-16,0-4 6 16,3-2-2-16,5 0 21 15,1-20-8-15,4-9-17 16,-3-7-9-16,-5-2-13 15,-7-1-12-15,-6 0 24 16,0 9-4-16,0 6 14 16,-2 10 0-16,-4 6 18 15,-5 7-16-15,-1 1-4 0,-3 3-19 16,-5 23 21 0,-3 5 17-16,4 2-11 0,3-1-1 15,3 0 9-15,5-4-5 16,6-3-2-16,2-6-7 15,0-6 5-15,0-5-3 16,0-4-2-16,14-4 0 16,3 0 5-16,8-8-5 15,4-16 0-15,7-10-1 16,2-4-51-16,0-1 51 16,-3 5-17-16,-8 10 18 15,-4 10 4-15,-10 8 6 16,-5 6 0-16,-3 0-10 0,0 6-28 15,-5 20 22-15,0 6 6 16,0 4 3-16,0 0 16 16,0 1-16-16,0-5 20 15,-7-6-21-15,2-8 3 16,1-4 8-16,2-9-10 16,2-2-3-16,0-3 17 15,0 0-16-15,0 0 32 16,0-19-33-16,0-7-66 15,13 1 33-15,1-3-35 16,4 1-12-16,-1 1 30 16,6 4 50-16,-4 4 0 0,1 4 0 15,3 4 14-15,-6 4 22 16,-1 4-34-16,-3 2 8 16,-3 0 20-16,-1 0-25 15,-3 0 21-15,-2 2-26 16,2 12 6-16,-4 5-12 15,0 3 6-15,0 2 0 16,0-1 10-16,0-2-4 16,3-2-5-16,-1-5-1 15,3-2 4-15,0-5 8 16,2-6-12-16,6-1 0 16,5 0 35-16,3-12-31 15,4-13 10-15,-1-8-14 16,-2-5 5-16,-1-2-5 15,-3-4 0-15,-1-4 0 0,0 0-1 16,-3-1 19-16,-3 4-14 16,-2 6 8-16,-4 11 3 15,-5 8 59-15,0 8-49 16,-2 6-5-16,0 4 11 16,0 2-22-16,0 0-6 15,0 0-3-15,0 0 6 16,0 0-16-16,0 0-18 15,0 0-18-15,0 15 44 16,-6 10 2-16,-8 10 3 16,-3 1-3-16,3 5 6 15,-1 4-4-15,1-1-2 0,5 0 0 16,3-2 5 0,0-4 7-16,4-2-5 0,0-7 8 15,2-7-14-15,0-6 30 16,0-8-25-16,0-4-3 15,18-4 29-15,7 0-31 16,8-4 38-16,5-15-29 16,-3-2-10-16,-1-6-44 15,-10-2-183-15,-13-5-205 16</inkml:trace>
  <inkml:trace contextRef="#ctx0" brushRef="#br0" timeOffset="5780.52">5385 1203 93 0,'0'0'787'0,"0"0"-574"16,0 0-66-16,0 0-66 15,0 0-76-15,0 0-5 16,0 0 1-16,118-60 1 16,-77 52-2-16,-6 4-89 15,-1 4-57-15,-3 0-164 16,-4-2-277-16</inkml:trace>
  <inkml:trace contextRef="#ctx0" brushRef="#br0" timeOffset="6937.39">5719 1307 462 0,'0'0'171'0,"0"0"-154"16,0 0 40-16,0 0-43 15,0 0 24-15,0 0 54 16,74 3-46-16,-47-3 7 16,-2-3-21-16,-4-6-5 15,2-4 23-15,-1 1-44 16,0-2 10-16,-4-2-14 16,-2 2 10-16,-5 2-24 15,-2 0 10-15,-7 1-16 16,-2 6 12-16,0-1-8 15,0 3-2-15,0 0 13 0,0 3 3 16,-13 0-5-16,-1 0 5 16,-3 0 0-16,-1 14-5 15,-2 1 7-15,2 5-2 16,2 3 0-16,3 7 5 16,4 1 0-16,7 3-2 15,2-2-1-15,0-6 12 16,2-2-2-16,16-6-12 15,-2-6 3-15,1-6 2 16,8-6-5-16,1 0 15 0,6-18 0 16,3-12 8-1,2-4-10-15,0-1-13 0,-3 0 0 16,-1 9 2-16,-2 5-6 16,-2 5 4-16,-4 8 0 15,-6 7-13-15,-3 1 13 16,-5 0-6-16,-3 11-23 15,-8 13-10-15,0 4 30 16,0 2 4-16,0 0 5 16,-12-3 20-16,-1-6-16 15,-1-3-4-15,1-4 0 16,4-6 17-16,2-4-17 16,5-1 0-16,2-3 3 15,0 0 31-15,0-10 16 16,16-15-50-16,9-7 0 0,0-1-38 15,2 0 20-15,-6 1-21 16,-3 5 39-16,-3 6-6 16,-4 4 9-1,-4 4-3-15,-5 5 0 0,-2 4 9 16,0 2-9-16,0 2 0 16,0 0 2-16,0 0-14 15,-14 0 12-15,-1 0 0 16,-1 0-5-16,3 7-2 15,2 8 7-15,2 2 0 16,3 4 0-16,6 5 27 16,0 4-20-16,0-3 13 0,8-1-7 15,17-9-6-15,4-2-7 16,4-10 3-16,1-5 12 16,-1 0 17-16,0-25-30 15,-4-8 13-15,0-7-13 16,-4 0 12-16,-7-1-14 15,-3 2 0-15,-1-2 8 16,-3 4 16-16,-2 4-16 16,0 3 14-16,-2 11-2 15,-3 5-13-15,0 3-1 16,-4 7-5-16,0 2 5 16,0 2-6-16,0 0 0 15,0 0-6-15,0 0-6 16,0 2-1-16,-6 18 13 15,-8 8 0-15,-1 4 1 0,2 7-1 16,1 3 0-16,1 5 0 16,0 2 3-16,4 1 6 15,1-6 0-15,6-4 1 16,0-10-10-16,0-8 22 16,2-7-22-16,6-9 0 15,2-5 0-15,1-1 16 16,7-1-16-16,1-22 0 15,4-4-44-15,-3-8-50 16,-4 0-155-16,-8-8-330 0</inkml:trace>
  <inkml:trace contextRef="#ctx0" brushRef="#br0" timeOffset="7093.48">6636 1180 468 0,'0'0'443'0,"0"0"-293"0,0 0-38 16,0 0-20-16,0 0-90 15,0 0 46-15,0 0-46 16,152 3-1-16,-113 1-1 16,-3-2-115-16,-5-2-98 15,-2 0-252-15</inkml:trace>
  <inkml:trace contextRef="#ctx0" brushRef="#br0" timeOffset="9630.39">967 2092 100 0,'0'0'201'0,"0"0"-131"16,0 0-33-16,0 0 9 15,0 0-9-15,0 0 27 16,0 0-3-16,0 0-27 0,0-3 33 16,0 3-24-1,0 0 18-15,0 0 19 0,0 0-55 16,0 0 14 0,0 0-39-16,0 0 9 0,0 0 0 15,0 0-2-15,0 0-7 16,0 0 10-16,2 0-6 15,7 0 19-15,3-4 19 16,1 4-29-16,3-2 17 16,1 2-25-16,1 0-5 15,2 0 0-15,0 0-1 16,3 0 1-16,1 0 0 16,-2 0 1-16,5 4 2 15,2 1 1-15,6-5-4 16,8 0 0-16,6 0 9 0,9 0-9 15,2 0 0-15,4 0 0 16,-3 0 0-16,-6-3 3 16,-7-1-3-16,-9 0 0 15,-5 4-4-15,-5 0 4 16,-2-1 0-16,0 1 3 16,4-3-4-16,2 1 4 15,11-2-3-15,10 0 0 16,4-3 9-16,2-2-10 15,-2 4 1-15,-6 5 0 16,-12 0-5-16,-5 0 9 16,-8 0-4-16,-2 0 0 0,-3 0-2 15,5 0 2-15,4 0 0 16,7 0 0-16,8 0 7 16,8 0-5-16,8-7-2 15,3-1 0-15,-7 8-3 16,-4-2 3-16,-12 2 0 15,-4 0 0-15,-2 0-3 16,1 5 3-16,-1 0 0 16,5 2-8-16,5-4 18 15,6-3-10-15,3 0 0 16,0 0 0-16,-1 0 8 16,-9 0-8-16,-5 0 0 15,-5 0-1-15,-1 0 2 16,1 0-5-16,2 2 4 15,3 0 0-15,2 0 5 0,5 0-5 16,7-2 0-16,-2 0-2 16,4 0 11-16,0 0-9 15,-2 0 0-15,-4 0 3 16,-2 0-7-16,-6 0 4 16,-2 0 0-16,0 0-1 15,0 0 4-15,7 0-3 16,1 0 0-16,2 0 4 15,0-2-4-15,-6-2 1 16,-1-1-1-16,-8 5 0 0,-2 0-6 16,1 0 5-1,-3 0 1-15,2 0 0 16,5 0 0-16,1 0 0 16,3 0 0-16,0 0 0 0,3 0 4 15,-3 0-4-15,1 0 0 16,1 0 1-16,1 0-1 15,3 0 0-15,6 0 0 16,2 0 0-16,0 0 3 16,2 0-4-16,-3-5 1 15,1 3 0-15,-5 2 1 16,-5 0-1-16,-3 0 0 16,-1 0-4-16,1 0 10 15,1 0-6-15,6 0 0 16,-4 0 1-16,8 0 1 0,2 0-2 15,0 0 0-15,4 0 0 16,0 0 14-16,2 0-12 16,1 0-2-16,-3 0 6 15,0 0-11-15,0 7 5 16,3-2 0-16,-1-1 0 16,0-2 5-16,3 1-6 15,2-3 1-15,5 0 0 16,3 0 5-16,3 0 2 15,2 0-7-15,1 0 15 16,-3 5-9-16,-7-1-6 16,-2 2 0-16,-9-1 1 0,-13-2 6 15,-13 1-7-15,-21-2 0 16,-13 6-3-16,-22 2-129 16,-54-2-98-16,-36-4-163 15</inkml:trace>
  <inkml:trace contextRef="#ctx0" brushRef="#br0" timeOffset="11748.22">1295 3039 362 0,'0'-4'193'0,"0"3"-86"16,0 1-63-16,0 0-27 15,0 0-17-15,0 0 0 16,0 4-3-16,0 18 17 15,0 10-9-15,-12 10 30 16,-9 8 9-16,-11 8 40 0,-6 6-60 16,-2-3-10-16,2-3-2 15,7-7-2-15,2-2-20 16,7-8-24 0,3-12-152-16,9-12-172 0</inkml:trace>
  <inkml:trace contextRef="#ctx0" brushRef="#br0" timeOffset="12061.57">1185 3159 398 0,'0'0'215'0,"0"0"-102"0,0 0-16 16,0 0-31-16,0 0-3 15,0 0 30-15,98-150-35 16,-86 145-5-16,-8 5-24 15,3 0-23-15,-1 0-12 16,4 10-5-16,-2 19-12 16,3 12 17-16,-2 11-3 15,-2 4 9-15,-5 2 6 16,-2-2-1-16,0-6 6 16,0-8-11-16,0-8 0 15,0-4 11-15,0-9-11 16,0-5-3-16,0-4-63 15,0-6-82-15,5-6-43 16,-5 0-133-16,0-4-26 16</inkml:trace>
  <inkml:trace contextRef="#ctx0" brushRef="#br0" timeOffset="12245.46">1129 3377 466 0,'0'0'311'0,"0"0"-153"15,0 0-6-15,0 0-56 16,0 0-55-16,0 0-8 16,12-10-26-16,17 6-7 15,11 0 24-15,8-3-24 16,8 4-58-16,12-1-144 16,1-7-199-16</inkml:trace>
  <inkml:trace contextRef="#ctx0" brushRef="#br0" timeOffset="12708.51">1800 3275 602 0,'0'0'151'16,"0"0"-117"-16,0 0-28 16,0 0 6-16,0 0-12 15,0 0 104-15,85 13-62 16,-54-13-27-16,5 0 32 15,-1-10-35-15,2-8-10 16,-2-5 2-16,-6-2 3 0,-4-2-12 16,-8 1 5-1,-3 1-36-15,-7-3 28 0,-3 3 8 16,-4 1 0-16,2 5 64 16,-2 2-34-16,2 5 34 15,-2 7-7-15,0 0-31 16,0 3 23-16,0 2-49 15,0 0-13-15,0 0 9 16,0 5-34-16,0 21 38 16,-8 13 0-16,-6 10 9 15,3 11-5-15,0 8-4 16,-3 9 0-16,4 5 7 0,-7 10-1 16,0 5-6-1,-1 9 0-15,-5-2 10 0,0-6-13 16,0-11 3-16,3-17 0 15,7-21-10-15,3-16-4 16,10-19-94-16,0-14-48 16,3 0-95-16,21-24-178 15</inkml:trace>
  <inkml:trace contextRef="#ctx0" brushRef="#br0" timeOffset="14597.94">2074 3417 502 0,'0'0'326'0,"0"0"-147"0,0 0-54 15,0 0-67-15,0 0-15 16,0 0-37-16,85-167 2 16,-45 157-8-16,1 4 10 15,-6 6-22-15,-5 0-9 16,-6 0-20-16,-9 10 31 15,-8 10-47-15,-7 7 14 16,0 1 8-16,-7 2 12 16,-22-2 20-16,-2 0 5 15,0-10-2-15,4-4 17 16,10-6-7-16,3-6-10 16,5-2 17-16,3 0-16 15,-1 0 41-15,5 0-5 16,-1-10-17-16,3-2 37 0,0 1-42 15,0 6 12-15,0 1 7 16,0 2-31-16,0 2 21 16,0 0-22-16,0 0 2 15,0 0 5-15,0 0-9 16,0 0 0-16,0 0-1 16,0 0-25-16,0 0 25 15,3 6-13-15,10-2 14 16,2 0-5-16,6-3 12 15,3-1-7-15,3 0 10 16,4 0 0-16,-2-8-20 16,3-10 7-16,-8-2-14 15,0-5 7-15,-4-1-6 0,-6 1 16 16,-3 7-3-16,-7 6 0 16,-1 4 3-16,-3 6 0 15,0 2 0-15,0 0-14 16,0 0 5-16,0 0-11 15,0 0 10-15,0 0-28 16,0 0 33-16,-3 12 5 16,-1 7 0-16,0 0 7 15,4 9-1-15,0 2-6 16,0-2 11-16,13-2-1 0,11-7-7 16,3-7-3-1,4-6 0-15,1-6 25 0,1 0-21 16,-4-10 6-16,0-18-10 15,-6-7-2-15,0-5 2 16,2-1-12-16,-2-4 12 16,-1 6-13-16,-5 2 20 15,-3 5-7-15,-3 6 0 16,-2 8 9-16,0 2-2 16,0 2 7-16,0 6-14 15,-2-1 29-15,-5 4-25 16,0 3 3-16,-2 2 0 15,0 0 6-15,0 0-17 16,0 0 4-16,0 0-24 16,0 0 12-16,0 0-4 0,0 0 16 15,0 10 0-15,0-3 8 16,-2 0-8-16,2-3 0 16,-2-1 1-16,2 0 0 15,0 0-1-15,-3-3-1 16,3 0-4-16,0 0-26 15,0 0 30-15,0 0-9 16,-2 0 10-16,2 0-2 16,0 0 9-16,0 0-5 15,0-7 17-15,0-6-8 16,0 1-3-16,0-1-7 16,0 5 5-16,0 2 20 15,0 6-23-15,0-3 1 16,-2 3-4-16,2 0 4 0,0 0-8 15,0 0 4-15,0 0-7 16,-5 3-10-16,1 21 4 16,0 12 13-16,-7 10-4 15,-3 5 0-15,-3 4 0 16,-8 1 4-16,7-3 0 16,3-6 4-16,5-4 2 15,10-11-6-15,0-10 2 16,0-6 8-16,16-12-10 15,13-4 0-15,7 0 2 16,-1-13 29-16,-6-8-31 16,0-3-16-16,-2-1 1 15,-2-2-42-15,-1-2 13 0,0 2 18 16,-6 3 26 0,1 2 0-16,-9 5 7 0,-3 8-7 15,-3 2 27-15,-4 7-24 16,0 0 15-16,0 0-18 15,0 0-29-15,0 0 29 16,0 7-26-16,0 12 26 16,0 6-8-16,-4-2 14 15,0 6-6-15,4-5 0 16,0-1 2-16,0-2 13 16,0-5-10-16,0-6-5 15,8-4 0-15,4-6 11 0,1 0-11 16,1-4 31-16,-1-18-26 15,-2-5-10-15,-7-4 2 16,-1-6-21-16,-3-3 12 16,0 0-38-16,-14 8 47 15,-6 6-4-15,0 10 7 16,0 11 15-16,3 2-13 16,-2 3-2-16,1 0 8 15,3 10 4-15,1 9-3 16,3 4 12-16,7 3-19 15,4 0 28-15,0 1-28 16,9-1-2-16,22-4 9 16,4-2 2-16,8-9-3 0,1-4-8 15,-1-7-23-15,-3 0-16 16,-4-21-39-16,-3-11 56 16,-6-7 17-16,-5-6 4 15,-4 1 1-15,-7 0 14 16,0 2 1-16,-2 5 52 15,1 5-60-15,-2 9 7 16,1 7 24-16,-2 6-37 16,-5 6 17-16,-2 4-17 15,0 0 10-15,0 0-22 16,0 0-30-16,0 14 41 16,-5 11-10-16,-1 7 19 0,3 5-9 15,1 3 0 1,2 4 5-16,0 4 1 15,0-2-6-15,0-1 0 0,0-10 2 16,9-8-2-16,3-9-18 16,-2-13-59-16,4-5-13 15,4-2-64-15,-2-28-146 16</inkml:trace>
  <inkml:trace contextRef="#ctx0" brushRef="#br0" timeOffset="14790.83">3347 3138 630 0,'0'0'365'16,"0"0"-252"-16,0 0-26 0,0 0-18 15,0 0-32-15,0 0-34 16,0 0 10-16,185 0-8 16,-146 0-10-16,-12 0-15 15,-10 0-69-15,-10-2-7 16,-7-4-68-16,0-6-97 15</inkml:trace>
  <inkml:trace contextRef="#ctx0" brushRef="#br0" timeOffset="14961.73">2570 2980 880 0,'0'0'264'0,"0"0"-193"15,0 0-60-15,0 0-18 16,0 0 7-16,0 0-122 16,-25-3-3-16,38 15-144 15</inkml:trace>
  <inkml:trace contextRef="#ctx0" brushRef="#br0" timeOffset="16899.66">4367 3212 164 0,'0'0'135'0,"0"0"13"0,0 0-53 16,0 0 61-1,0 0-50-15,0 0 12 0,0-76-25 16,0 70-50-16,0 1 24 16,0 4-24-16,0 1-20 15,0 0 12-15,0 0-35 16,0 0-18-16,-5 8-9 15,-4 16 27-15,-2 8 9 16,0 4-9-16,1 6 0 16,4 1 6-16,4-3-3 15,2-7-3-15,0-8 0 16,0-11-15-16,0-8 8 0,2-6-28 16,10 0 35-1,1-9-14-15,5-14 14 0,6-12-4 16,0 1 0-16,5-1-4 15,3 2 0-15,-6 5 8 16,-1 6 0-16,-8 8 6 16,-5 4 1-16,-1 6-7 15,-7 4 0-15,-2 0-5 16,4 12-8-16,-2 13-26 16,0 4 39-16,3 3 6 15,4 0-2-15,0-4-4 16,4-6 5-16,4-5 10 15,-2-7-10-15,1-5-2 16,-7-5 2-16,-1 0 21 16,-4 0-17-16,1-21 6 0,-1-8-15 15,1-7-39-15,-2-2 18 16,-5-1-4-16,2 1 25 16,-2 3 1-16,0 6 5 15,0 10 7-15,0 9 36 16,0 6-20-16,0 4-28 15,-7 0-1-15,-4 0 0 16,-2 16-7-16,-5 4 14 16,7 2-7-16,-1-3 0 15,10 1 12-15,2-5-12 16,0-1 0-16,12-4 0 16,17-2 7-16,6-6-7 0,7-2-10 15,3 0-22-15,-1-16-41 16,1-6-17-16,-3-2-68 15,-6 0 43-15,-5 4 44 16,-8 2 61-16,-10 8 10 16,-6 5 44-16,-5 4 0 15,0 1 12-15,0 0-51 16,1 8-1-16,1 11 35 16,0 8-12-16,-2 3 4 15,3 3 0-15,-2-4-27 16,1-2 11-16,-2-8 5 15,-2-5-20-15,0-7 20 16,0-6-14-16,0-1-6 0,0 0 22 16,0 0-20-1,0-9 24-15,0-14-26 0,0-3-71 16,2-4 48-16,-2 0-24 16,0 2 29-16,0 2 10 15,0 4 16-15,0 3-3 16,-4 8 18-16,0 5-6 15,-1 6 54-15,-4 0-71 16,-4 0-23-16,-5 16 6 16,-3 8 23-16,2 6-6 15,1 1 0-15,7 4 4 16,4-1 4-16,7-6-5 0,0-1-5 16,0-12 2-1,0-5-44-15,9-6-11 0,2-4 36 16,3 0 1-16,1-7 10 15,7-18-60-15,5-3-51 16,2-4-37-16,-2 3 104 16,-7 0 52-16,-2 7 101 15,-7 8 1-15,-5 6 40 16,-3 8-64-16,2 0-52 16,-3 0-26-16,2 22 0 15,0 6 8-15,1 4 22 16,1-2-2-16,2-2 26 15,2-6-23-15,1-5 14 16,1-6 10-16,1-7-44 16,1-1 26-16,-1-3-15 0,3 0-14 15,-1 0 23-15,5-13-28 16,5-6-2-16,1-8 0 16,1-1 9-16,2-4-10 15,-2 1 0-15,-7-1 6 16,-1 0 9-16,-5 9-11 15,-7 7 19-15,-3 6 5 16,-4 8-20-16,0 2-16 16,0 0 8-16,0 0-33 15,0 5 26-15,-13 14 3 16,-3 3 4-16,1 0 0 16,9-2 10-16,6 1-10 0,0 4 0 15,2-3 5 1,21 6-7-16,6-4 12 0,4-2-10 15,-10-5 0 1,-9-7 9-16,-9-6-19 0,-5-3 9 16,0 2-24-16,-5 1 23 15,-19-2 4-15,-12 1 4 16,-3-1-4-16,2-2 9 16,3 0-17-16,10 0 6 15,11-11-79-15,13-9-84 16,8-3-291-16</inkml:trace>
  <inkml:trace contextRef="#ctx0" brushRef="#br0" timeOffset="18511.45">6333 3025 332 0,'0'0'217'0,"0"0"-92"16,0 0-35-16,0 0-58 15,0 0-26-15,0 0-6 16,0 0 0-16,21 27 0 15,-16-10 0-15,0 1 1 16,-3-5 11-16,3 0-12 16,-3-8 0-16,0-1 3 15,0-4 11-15,-2 0-14 16,0 0 19-16,0 0 47 16,0-6 13-16,0-12-79 0,2-2 0 15,-2-1 1-15,2 3 7 16,-2 4-8-1,0 3 15-15,0 4-12 16,0 4 40-16,0 1-34 0,0 2 0 16,0 0-9-16,0 0-50 15,-6 12 50-15,-7 13 3 16,-3 5 5-16,-2 7-1 16,3 1-7-16,4 2 0 15,3-2 0-15,6-4 12 16,2-6-12-16,0-7 0 15,0-12 6-15,8-4-10 16,7-5 4-16,7 0 0 0,5-10 42 16,2-15-34-1,2-1-8-15,0-3 0 0,3-2-20 16,-5 4 16-16,-4 2 0 16,-6 9 4-16,-7 6-6 15,-8 6 12-15,-2 4-6 16,-2 0 0-16,0 0-45 15,0 16 25-15,0 11-9 16,0 2 29-16,0 0 17 16,0 4-9-16,0-5-8 15,0-4 0-15,0-3 6 16,0-6 12-16,9-6-18 16,5-6 0-16,1-3 22 15,3 0-10-15,1-5 5 0,2-16-17 16,-6-2-11-16,-3-3 5 15,-4 1-50-15,-1 1 23 16,-5-2 22-16,-2 0 8 16,0 2 3-16,0 4 8 15,0 8-2-15,0 2 43 16,-4 8-38-16,-9 2-4 16,-5 0-14-16,0 4-12 15,-2 11 19-15,4 8-2 16,3 0 8-16,0 6-5 15,5 0-1-15,4-2 0 16,4-1 6-16,0-2 0 16,12-6-6-16,12-8 0 15,7-7 9-15,5-3 20 0,4-4-29 16,0-20 0-16,-2-5-5 16,-2-1-44-16,-5 4 33 15,-2 4 3-15,-9 5 8 16,-2 8 0-16,-3 4 5 15,1 5 0-15,-3 0 2 16,1 0 7-16,-5 0-6 16,-3 11-3-16,-6 9-8 15,0 7 8-15,0-2 10 16,0-1-8-16,0 0 17 16,0-5-11-16,-4-3-8 0,2-4 0 15,-1-6 9-15,3-2-9 16,0-4 0-16,0 0 0 15,0 0 45 1,0 0-34-16,9-17 5 0,11-1-16 16,5-5 14-16,4-3-17 15,0 1 3-15,0 1 0 16,-5 4 0-16,-2 6 5 16,-5 4-5-16,-9 6 0 15,-3 2 6-15,1 2-2 16,-4 0-4-16,6 6 0 15,0 12 46-15,1 2-32 16,5 0 15-16,-3-2-5 0,-1-1-16 16,4-4 7-1,-3-3-15-15,5 1 1 0,-1-6 16 16,1-3-17-16,2-2-9 16,2 0-50-16,3-2-122 15,1-20-247-15</inkml:trace>
  <inkml:trace contextRef="#ctx0" brushRef="#br0" timeOffset="20327.56">7694 3184 544 0,'0'0'90'16,"0"0"-84"-1,0 0 41-15,0 0 26 0,0 0-36 16,0 0 18-16,27 50-35 15,-27-47-1-15,0-2 19 16,0-1-22-16,0 0 31 16,0 0-30-16,0 0-14 15,0 0 31-15,0 0-32 16,0-1 7-16,0-14-9 16,-4-1 10-16,-9-2-12 15,-1 1 4-15,1 0 1 16,2 2 54-16,1 8-49 15,0-1 0-15,1 6 5 16,-1 0 0-16,0 2-21 16,-4 0 8-16,-1 5-3 0,-4 16-17 15,2 4 19-15,-3 4 1 16,7 0-1-16,3-2-5 16,6-3 1-16,4-3 0 15,0-6 5-15,0-3-5 16,12-7 5-16,11-5 0 15,12 0 10-15,2-27 14 16,1-9-17-16,-3-5-7 16,-3-4 0-16,-3-5-18 15,-5-3 18-15,-5 0 0 16,-4-5-4-16,-7 5 10 16,0 9 0-16,-4 13 4 0,-4 16 5 15,2 9 53 1,-2 4-56-16,0 2-4 15,0 0-8-15,0 0-33 0,0 11 32 16,-4 8 1-16,-8 7 0 16,-1 6-5-16,-1 5 5 15,1 7 0-15,0 6 0 16,2 4 3-16,0 4-3 16,-1-2 0-16,8-6 2 15,4-4-3-15,0-11 1 16,0-9 0-16,0-8-1 15,16-10-13-15,-1-8 3 16,3 0 5-16,7-8-14 0,2-21 14 16,4-7-34-16,4-5 3 15,1 0-10-15,-3-2 13 16,-4 2 30-16,-4 9 3 16,-2 6 1-16,-13 10 10 15,-5 7-9-15,-5 8 25 16,0 1-26-16,0 0-26 15,-7 12 25-15,-11 10-3 16,-1 3 8-16,0 6 11 16,4 1-13-16,3 4 0 15,8 0 5-15,4-2 2 16,0-4 3-16,0-7-12 0,2-7 6 16,12-7 15-1,-1-9-15-15,10 0-6 0,6-1 23 16,4-23-23-16,0-4-5 15,3-7-26-15,-5-1-17 16,-4 2 42-16,-9 4 5 16,-5 5 1-16,-4 12 8 15,-5 5-5-15,1 4 41 16,-2 4-6-16,-1 0-28 16,0 0-10-16,2 0-11 15,3 14 11-15,-3 2 27 16,0 4-24-16,2-4 11 15,-2 4-13-15,2-2 9 16,1 0-3-16,5-1-6 16,-2-8-1-16,5-7 10 0,8-2 3 15,2 0 3-15,4-11-6 16,-2-14-4-16,2-3-12 16,-5 2-17-16,-2 0 23 15,-2 4 0-15,-5 1 6 16,-3 9-6-16,-1-1 5 15,-5 9-4-15,0 2 35 16,-4 2-36-16,2 0 0 16,-2 0-3-16,5 6-8 15,-5 7 11-15,2-2 0 16,-2 1 1-16,1-4 9 16,-3-2-10-16,3-2 0 0,-3-2-1 15,0-2 10-15,0 0-9 16,0 0 4-16,0 0 1 15,0 0 5-15,0-4-10 16,0-10 0-16,0-2-9 16,0 0 2-16,0 2 7 15,0 3 0-15,0 6 3 16,0 3 4-16,-3 0-1 16,0 2-6-16,-1 0 0 15,-4 0-14-15,-6 0 12 16,1 16-2-16,-2 4 4 15,3 2-14-15,7 7 14 0,3 0 0 16,2 0-8 0,0 0 13-16,9-2-5 15,11-6 0-15,7-5 1 0,0-7 0 16,4-7 5-16,3-2-3 16,-1-8 13-16,0-21-12 15,1-7-4-15,-5-7 0 16,-3-3 8-16,-3-5-2 15,-6-2-6-15,-1 0 0 16,-3 0 1-16,-6 7 11 16,0 8-6-16,-2 10 0 15,-1 10 2-15,-2 9 11 16,-2 6-19-16,0 3 0 0,0 0-4 16,0 0-1-16,0 0 4 15,0 0-5-15,0 2 6 16,-4 19-12-16,-12 4 12 15,1 5 0-15,-4 6-9 16,4 8 12-16,-1 3-3 16,3 3 0-16,1 1 2 15,4 2 9 1,6-7-10-16,2-6 6 0,0-8 21 16,0-7-19-16,8-10-6 15,10-8-3-15,5-7 6 16,1 0 38-16,3-7-44 15,4-16 2-15,-2-5-5 16,-2-7-37-16,-5-3-39 0,-9-3-216 16,-13-2-588-1</inkml:trace>
  <inkml:trace contextRef="#ctx0" brushRef="#br0" timeOffset="20502.46">8709 2988 398 0,'0'0'500'15,"0"0"-243"-15,0 0-139 16,0 0-23-16,0 0-79 16,0 0 5-16,102-30-15 15,-61 21-6-15,-3 4-46 16,-3 0 12-16,-4 5-131 16,0 0-71-16,-4 0-267 0</inkml:trace>
  <inkml:trace contextRef="#ctx0" brushRef="#br0" timeOffset="21566.04">9058 3154 280 0,'0'0'152'0,"0"0"-87"16,0 0 33-16,0 0-1 15,0 0 31-15,0 0-34 16,45 5-43-16,-29-5 20 15,0 0-55-15,2 0 16 16,-1-5-24-16,4-5-2 0,0-2 0 16,0-2-6-16,-3 0-12 15,-3-2 6-15,-3 2-74 16,-6 2 22-16,-4 0 19 16,-2 4-12-16,0 0 30 15,0 2-6-15,-6 3 27 16,-10 3-14-16,-7 0 14 15,-1 0 0-15,0 7 4 16,1 4-3-16,6 3 50 16,3-2-13-16,5 7 2 15,7-1 22-15,2 6-36 16,0 5 16-16,0 3-24 0,9-1-13 16,11-3 1-1,11-10-5-15,5-6-1 0,6-10 0 16,1-2-22-16,1-9 11 15,-4-20-4-15,-9-1 15 16,-4 0 10-16,-7 5-10 16,-2 2 1-16,-2 5 18 15,-6 8-14-15,0 2 10 16,-6 8-15-16,3 0 12 16,1 0-20-16,0 0 8 15,0 0 0-15,-1 10 9 16,-3 0 7-16,0 2-16 0,2-2 15 15,-4 0-9 1,2-3 15-16,-2-2-21 16,1-1 0-16,1-1 5 15,-4-3 8-15,0 0-13 16,0 0 16-16,0 0-11 0,0-5 31 16,2-11-36-16,-2-4 2 15,0 0-2-15,0-2 3 16,0 3-3-16,0 7 0 15,-4 3 10-15,-3 4-6 16,1 5-4-16,-4 0 0 16,-1 0-16-16,-3 0 10 15,-5 14 6-15,-1 5 0 16,-3 5-1-16,6-2-3 16,5 2 4-16,10-4 0 0,2-2-18 15,0-2 13 1,22-4 5-16,10-7 10 0,1-5-6 15,-2 0 22-15,3-21-18 16,0-9-2-16,-3-6 1 16,-3-2 13-16,1-2-20 15,-2-3 6-15,0-1 2 16,0-2-2-16,-9 2-6 16,-1 0 6-16,-5 9-8 15,-6 10 5-15,-1 11-3 16,-5 7 0-16,0 7-14 15,0 0 12-15,-11 5-15 16,-16 17 17-16,-4 4-2 16,-2 8 2-16,4 2 0 0,0 10-1 15,8 2 0-15,6 8-9 16,8 5 10-16,7-3 0 16,0-4 6-16,29-10 3 15,16-9-6-15,11-16 17 16,10-15-8-16,3-4-1 15,-4-18-11-15,-12-22-46 16,-11-12-99-16,-11-9-570 16</inkml:trace>
  <inkml:trace contextRef="#ctx0" brushRef="#br0" timeOffset="25330.42">10786 3180 576 0,'0'0'169'0,"0"0"-78"0,0 0-36 15,16 0 10 1,9 0-28-16,4-9-21 16,-3-3 27-16,-2-3-37 0,-1-2-4 15,-3 0 15-15,-4-1-12 16,-3 0-5-16,-2-1 0 16,-2 2-10-16,-2-1 10 15,0 2-26-15,-7 4 13 16,0 1-5-16,0 7-7 15,0 1 23-15,0 1 2 16,0 2 0-16,-10 0 0 0,-3 0-3 16,-3 0 3-1,1 2-5-15,-1 13 8 0,1 5-3 16,-1 9 13-16,5 7-9 16,5 6 47-16,6 1-36 15,0-2 16-15,0-3 10 16,15-12-34-16,11-8 11 15,6-12-8-15,6-6 6 16,4 0 26-16,5-18-38 16,-2-10-4-16,-1-6-14 15,-3-3-78-15,-6 4 32 16,-4 3 7-16,-6 3 21 16,-6 10 29-16,0 5-7 15,-3 3 10-15,-3 8 22 16,-3 1-7-16,2 0 6 0,-3 0-2 15,-1 6-9-15,-1 3 19 16,-2 1-24-16,-3 1 1 16,3-1 0-16,-5-4 1 15,0 0 3-15,2-2-7 16,-2-4 4-16,0 0-1 16,0 0 1-16,0 0-7 15,0 0 25-15,0 0-20 16,0 0 5-16,0 0-6 15,0 0 0-15,0 0 10 16,0-10-14-16,0-4 0 16,0 0 1-16,0 3 13 15,-2-5-6-15,-5 7 7 16,0 0-15-16,0 4 25 0,1 1-25 16,-3 1 0-16,-3 0-7 15,2 1 0-15,-1 0 1 16,-3 2 6-16,1 0 0 15,-1 0-16-15,-1 4 14 16,-3 15 2-16,-3 11-14 16,4 2 25-16,3 3-11 15,3-1 0-15,7-2 5 16,4-8-9-16,0-4 4 16,0-6-23-16,0-6 20 15,2-8-28-15,7 0-9 16,3 0 39-16,3-17 1 15,1-10 0-15,1-3-34 0,1 0-17 16,-3 4 25-16,-1 2-35 16,1 4 58-16,-1 6 2 15,-1 3 2-15,-1 11-11 16,-3 0 0-16,-1 0-2 16,-3 11 12-16,-1 10-9 15,-1 2 9-15,-1 1 43 16,0 1-22-16,5-2 14 15,-1-7-26-15,1-2 0 16,2-9 32-16,0-5-39 0,2 0 23 16,1 0 11-1,3-3-2-15,1-17 2 0,3-6-36 16,2-3 0-16,3-2-9 16,1-5 8-16,4-1 1 15,-3 4 0-15,-1 3 1 16,-9 7 13-16,-8 12-11 15,-8 7 7-15,0 4-10 16,0 0-34-16,-8 15 18 16,-15 13 12-16,1 2 8 15,4 1 9-15,2-5-13 16,12-3-8-16,4-10 6 16,0 0-80-16,27-6 10 15,4-3 18-15,2-1 4 0,-2 2 12 16,-4 1-31-16,-6 0 53 15,-10 2-1-15,-3 2 30 16,-6 2-13-16,0 6 61 16,2-2-12-16,0 2 23 15,2-2-42-15,5-4-20 16,3-3 33-16,1-8-39 16,1-1 45-16,-1 0 5 15,1-8-27-15,0-10 8 16,0-6-32-16,1-5 0 15,1 0 2-15,3-5-3 16,0-7-2-16,-1 2 0 16,-1-6 0-16,-2 1 4 15,-5 5-4-15,-4 0 0 16,-3 9 4-16,-3 6 3 0,0 6 11 16,-2 6-7-16,2 5-4 15,0 7 20-15,-2-3-27 16,0 3 0-16,0 0-11 15,0 0 5-15,0 0-17 16,0 15 7-16,0 6 16 16,0 11 2-16,0 7-2 15,0 4 0-15,-4 3-9 16,-5 0 4-16,1 0 5 16,-2-2 5-16,6-3-2 15,2-7 16-15,2-8-19 0,0-8 0 16,0-10 13-16,0-4-4 15,14-4-9-15,3 0 5 16,5 0 4-16,1-7 14 16,1-10-23-16,3-1-19 15,4-4 18-15,0-4-52 16,0-3 31-16,-4 2-19 16,-2-2 25-16,-5 6 9 15,-5 5 7-15,-5 4 0 16,-4 6 8-16,-4 4-4 15,1 4 12-15,-3 0-16 16,0 0 3-16,0 0-11 16,0 0-10-16,0 0-1 15,0 0 8-15,0 5 13 0,0 9-2 16,-5 7 1-16,-1 3 11 16,0 2-11-16,2 2-1 15,2 0 0-15,2-2 8 16,0-2 2-16,0-2-10 15,2-5 9-15,14-10-5 16,4-5 8-16,0-2-5 16,5 0-4-16,-1-12 29 15,-2-8-29-15,1 0-3 16,-5 0 0-16,-3 2 9 16,1 0-11-16,-1 4 2 15,1 0 0-15,-3 0 4 16,1 2 0-16,-3 2-4 0,-3 2 0 15,0 2 9-15,-6 3-10 16,0 3 1-16,-2 0 0 16,0 0-13-16,0 0 13 15,0 0 0-15,0-2 4 16,0 2 11-16,0 0-7 16,0-3 0-16,0-1-8 15,0-5 22-15,0 0-19 16,2-1-3-16,-2-1 0 15,0-1 3-15,0 3-5 16,0-4 2-16,0 5 0 16,0 0 0-16,0 0 3 15,0 5-3-15,0 1 0 16,0 2-14-16,0 0 9 0,-2 0-12 16,-2 0-3-16,-1 0 17 15,-2 3-8-15,-4 13 11 16,0 7 0-16,-2 3 2 15,2 6-4-15,1 0 2 16,8 3 0-16,2-4 7 16,0-1-3-16,0-6 2 15,14-8-5-15,3-8 4 16,4-8-5-16,1 0 7 16,5-8-2-16,-1-15 21 15,1-6-20-15,-2-1-6 0,-3-2 0 16,1-1 7-1,-4 4-7-15,-1 0 0 0,0 1 4 16,-2 5-1-16,-6 4-2 16,0 10-1-16,-8 2 1 15,-2 7-1-15,0 0-7 16,0 0-30-16,-16 12 37 16,-1 11-1-16,1-4 1 15,7 3 0-15,9-3-8 16,0-5-46-16,0 0 18 15,17-3 21-15,4 1 15 16,-3 0-1-16,-5 3 1 0,-4-1 0 16,-5-2-9-1,1-2 19-15,2-3-7 0,-1 2 21 16,3-5 5-16,0 0 24 16,4-1-40-16,3-3-4 15,4 0 3-15,0 0-11 16,9 0 21-16,-2-13-22 15,0-9 5-15,-3-6-14 16,-8-2-9-16,-8-1-52 16,-8-2-116-16,0-6-262 15</inkml:trace>
  <inkml:trace contextRef="#ctx0" brushRef="#br0" timeOffset="25482.33">12688 2701 1099 0,'0'0'155'16,"0"0"-153"-16,0 0-2 15,0 0-62-15,0 0-317 16,0 0-244-16</inkml:trace>
  <inkml:trace contextRef="#ctx0" brushRef="#br0" timeOffset="26538.73">13816 3081 501 0,'0'0'252'0,"0"0"-132"0,0 0-55 16,0 0-35-16,0 0 8 15,0 0-35-15,49-107 2 16,-29 71 9-16,0-4-12 16,0-3 20-16,-5 5-20 15,-1 2 5-15,-1 7 18 16,-4 6-7-16,-2 9 6 15,-2 4 19-15,-3 6-39 16,-2 4 24-16,0 0-28 16,0 0-35-16,0 2 22 15,-7 14 10-15,-9 5 3 16,1 3 21-16,1 5-14 16,1 3 2-16,-3 2 5 15,5 2-14-15,0 4 22 0,0 0-20 16,7-1-2-16,1-5 7 15,3-6 3-15,0-6-9 16,0-10-1-16,5-6 4 16,3-2 0-16,4-4 11 15,3 0-13-15,1 0 21 16,4-4-17-16,2-14-1 16,3 0-5-16,0-2-9 15,-4 2 6-15,2 1-7 16,-7 4-2-16,-7 3-1 15,-3 2 13-15,-4 3 0 16,-2 4 0-16,0 1-15 16,0 0 13-16,0 0-41 15,-4 6 43-15,-11 14-6 16,1 5 11-16,1 5-5 0,6 2 0 16,7-1 2-16,0-4 27 15,0-8-23-15,22-6 0 16,3-10 28-16,2-3-26 15,2 0 16-15,0-12-11 16,-5-14-12-16,-6-5 14 16,-5 0-15-16,-10-1 0 15,-3 4-8-15,0 1 2 16,-16 5 6-16,-9 7 0 16,1 3 5-16,-3 3-13 0,0 9 8 15,1 0-72-15,-4 0-51 16,4 2-154-1,-3 5-314-15</inkml:trace>
  <inkml:trace contextRef="#ctx0" brushRef="#br0" timeOffset="26722.63">13789 2917 992 0,'0'0'262'0,"0"0"-136"16,0 0-74-16,0 0-45 15,0 0-7-15,0 0 0 16,232-58 17-16,-161 50-17 0,-9-1-49 16,-10 2-2-1,-10-3-177-15,-15-2-122 0</inkml:trace>
  <inkml:trace contextRef="#ctx0" brushRef="#br0" timeOffset="28382.19">14754 3162 118 0,'0'0'299'0,"0"0"-240"0,0 0 31 16,0 0 59-16,0 0-84 15,0 0 6-15,0 48-2 16,0-48-21-16,0 0 62 15,0 0-13-15,5-16-29 16,11-10-48-16,5-8-17 16,6-4-3-16,2-3 0 15,0 2-29-15,2 3 23 16,3 7-17-16,-3 8-21 16,-2 8 24-16,-4 8 3 15,-7 5 11-15,-5 0 4 0,-7 0-19 16,-6 18 11-16,0 5-23 15,0 5 33 1,-17 3-18-16,-6-1 33 0,-6 0-15 16,2-2 3-16,1-6 7 15,6-8 0-15,6-6-10 16,6-8 12-16,6 0 70 16,2 0-26-16,0-10 3 15,0-11-18-15,0 0-36 16,0-2 18-16,8 6-23 15,-1 3 4-15,-2 6 25 16,-1 3-27-16,-2 3 12 0,-2 2-12 16,0 0 10-16,0 0-21 15,0 0 9-15,0 0-3 16,0 0-17-16,0 15 21 16,3 2-1-16,1 0 0 15,2 1 8-15,6 0-10 16,3-4 2-16,8-4 0 15,4-6-13-15,6-4 15 16,7 0-2-16,5-2 15 16,-1-16-8-16,-2-2-14 15,-6 0-7-15,-7-1-12 16,-7 0 16-16,-2 1 0 16,-7 0 6-16,3 1 1 15,0 3-7-15,-7 3 5 16,0 1 5-16,-3 4 0 0,-4 1-3 15,1 2 3-15,-3 0 0 16,0 1 0-16,0 2-20 16,-7-1 19-16,-6 1-11 15,-3 2 12-15,1 0-15 16,-3 0 15-16,3 0 0 16,-1 2-3-16,3 7-3 15,1 8 2-15,3 5 4 16,3 4 0-16,4 4 3 15,2 4 2-15,0-3-5 16,6 1 0-16,17-6 3 16,6-5-11-16,2-10 8 15,2-4 0-15,0-7 28 16,1 0-21-16,-1-18-7 0,3-10 0 16,-3-4-10-16,0-1 6 15,2-2 4-15,-9 0 0 16,0 3-16-16,-7 6 17 15,-6 4-1-15,-4 6 2 16,-4 4 8-16,-3 4 0 16,-2 2-8-16,0 2 6 15,0 2-6-15,0 2-2 16,0 0-8-16,0 0 7 16,-9 0-14-16,-3 0 11 0,1 5 4 15,0 10 0-15,-2 8-4 16,2 4 5-16,-3 9-1 15,5 5 0-15,5-2 7 16,4 2-7-16,0-7 0 16,0-8 2-16,15-8 6 15,10-9-3-15,6-9-5 16,2 0 17-16,3-15-15 16,3-16-4-16,-4-2-7 15,1-9-4-15,-1-2 5 16,3-3 1-16,-4 2 7 15,-1-1 0-15,-7 5-10 16,-3 7 10-16,-7 5 0 0,-7 12 3 16,-5 8-6-16,-4 6 3 15,0 3-11-15,0 0-11 16,0 3-23-16,-13 16 44 16,-8 5 1-16,-1 4 0 15,0 2 0-15,2 4 0 16,4 2 0-16,7 4 6 15,5 0 0-15,4 3 17 16,0-8-3-16,2-2-4 16,16-11 30-16,2-10-45 15,9-10 5-15,12-2 21 16,3-12-27-16,5-22 0 16,-7-6-66-16,-6-4-172 15,-10-4-259-15</inkml:trace>
  <inkml:trace contextRef="#ctx0" brushRef="#br0" timeOffset="29080.79">17240 2813 74 0,'0'0'414'16,"0"0"-171"-16,0 0-52 15,0 0-55-15,0 0-3 16,0 0-79-16,-11-20-2 0,11 20-3 16,0 0-42-1,0 0 22-15,-3 0-29 0,-4 8-6 16,-1 26 3-16,-8 19 6 16,-4 18 2-16,-7 16 9 15,-2 6-1-15,0 6-12 16,0 0-1-16,5-1 3 15,4-8-13-15,4-11 2 16,10-16-57-16,4-22-53 16,2-24-154-16,0-17-206 15</inkml:trace>
  <inkml:trace contextRef="#ctx0" brushRef="#br0" timeOffset="31295.57">17138 2975 897 0,'0'0'217'16,"0"0"-96"-16,0 0-52 15,0 0-38-15,0 0-2 16,0 0-29-16,142-140 0 16,-120 140-12-16,1 14 15 15,-4 14-6-15,-3 4 2 16,-9 3-7-16,-7-2-5 15,0-1-2-15,-7-3-6 16,-17-3 10-16,-8-3 9 16,1-9 2-16,2-5 0 15,9-6 5-15,7-3 14 16,6 0-18-16,5-17 10 0,2-5 25 16,0 0-31-16,0 0 17 15,0 6 1-15,0 1-15 16,5 5 29-16,1 5-35 15,-2 5 0-15,-4 0-2 16,2 0-3-16,-2 0 2 16,3 0 1-16,4 1 0 15,2 13-10-15,1 3 10 16,4 1 0-16,-3 0-3 16,2-3 7-16,3 2-4 0,2-7 0 15,8-3-1-15,3-7-6 16,10 0-7-16,5 0 14 15,-1-17-8-15,-3-3-5 16,-2-2 13 0,-12-2 0-16,-5 0 2 0,-6 2-6 15,-3 1 4-15,-4 1 0 16,-1 5 0-16,1-1 7 16,-3 5-7-16,0 3 0 15,-1 0 2-15,-4 4-12 16,0 0 10-16,0 2-4 15,0-2-12-15,0 2 3 16,-9 0 5-16,-4 2 7 0,2 0 0 16,-3 0-9-1,5 0 10-15,1 0 0 0,-2 18-12 16,4 7 19-16,1 4-7 16,3 9 0-16,2 3 5 15,0-1-5-15,0-6 0 16,11-6 0-16,7-11-3 15,-3-6 17-15,6-9-14 16,1-2 5-16,10-4-2 16,7-17 22-16,6-11-25 15,2 1 0-15,-4-5-11 16,-4-1-1-16,-3 1 12 16,-7 0 0-16,-9 8 0 15,-7 6 8-15,-6 9-6 0,-7 10 0 16,0 3-2-16,0 0-11 15,-9 3 1-15,-9 14 3 16,3 5 14-16,4 0-13 16,8-2 6-16,3 1-44 15,0-7 1-15,7-5-54 16,11-2 41-16,2-4 20 16,0 0 0-16,-5-2 32 15,-4 2-20-15,-3 2 16 16,0 3 2-16,-1 4-12 15,-1 2 18-15,4 1 10 16,-1-1 4-16,-1-6 18 16,-4-2-32-16,2-3 0 15,-4-3 22-15,2 0-22 16,5 0 65-16,5-7-2 0,3-13-54 16,10-2 13-16,8-4-22 15,6-1 0-15,3 4-16 16,-2 0 0-16,-3 9-14 15,-8 7 18-15,-9 5 1 16,-6 2-4-16,-10 0 14 16,-1 2-7-16,-5 14-4 15,0 6 18-15,0-1-6 16,-11 5 4-16,-5-4 5 16,-2 1-4-16,-2-5-5 0,0-4 0 15,5-4 1-15,4-8 13 16,3-2-14-16,4 0 61 15,4-8-7-15,0-10 4 16,0-2-42-16,2-1-3 16,8 8 28-16,-4 0-40 15,1 7 11-15,-3 6-12 16,2 0-1-16,0 0-8 16,-2 0 2-16,0 0 7 15,3 6-2-15,-1 9 5 16,6 3-3-16,-1 3 0 15,-2 1 9-15,2 2-14 16,2-4 5-16,-2-5 0 16,3-6-4-16,1-4 4 0,8-5-8 15,6 0 2-15,4-12-26 16,5-16 17-16,0-2-25 16,-2-2 19-16,-5 0 4 15,-2 3 22-15,-7 8-5 16,-2 2 5-16,-6 8 2 15,-3 2 27-15,-7 9-20 16,-4 0-14-16,0 0 0 16,0 0-7-16,0 7-17 15,0 13 19-15,0 2 8 16,-2 2-3-16,2-2 0 16,0-1 2-16,0 2 8 15,0-5-2-15,0-4-8 0,4-4 0 16,4-4 12-16,-2-6-11 15,7 0 0-15,3 0 4 16,-1-10 16-16,3-10-21 16,-5-6-13-16,-3 0 9 15,-4-2-8-15,-1 0 7 16,-5 3 5-16,0 6 0 16,0 2 12-16,0 7-7 15,-5 6-2-15,-6 4-3 16,-2 0-25-16,-3 0 21 15,3 4 4-15,0 9 0 16,1-2-2-16,5 3 6 16,1 2-4-16,4 3 0 15,2 0 7-15,0 3-7 16,0-1 0-16,0-3 1 0,6-1-4 16,7-8 3-16,3-4-3 15,5-5-6-15,5 0 18 16,3-3 2-16,0-17-11 15,-2-3-12-15,-3 2 4 16,-6-1-5-16,-5 5 13 16,-4 5 2-16,-5 5 9 15,0 2 7-15,-2 5-13 16,-2 0 0-16,0 0-10 16,0 10-26-16,0 13 31 15,0-1-8-15,0 2 19 0,0-4-4 16,0-3-7-16,0-3 3 15,0-5 1-15,0-6-3 16,0 0-1-16,0-3 4 16,0 0 8-16,0 0 2 15,0 0-2-15,10-20-12 16,9-2 0-16,2-6-21 16,8-1 11-16,0 2 8 15,2-1-7-15,-4 3 9 16,-6 8 1-16,-6 6 0 15,-8 7 41-15,-5 4-31 16,-2 0 2-16,3 0-13 0,-1 10 16 16,2 12-15-1,0 7 15-15,1-4-11 0,-3 0 11 16,4-3-9-16,2-7-7 16,0-4 0-16,11-4-12 15,0-4-8-15,10-3-25 16,7 0-76-16,0 0-139 15,4-8-364-15</inkml:trace>
  <inkml:trace contextRef="#ctx0" brushRef="#br0" timeOffset="31975.5">19714 2926 163 0,'0'0'317'0,"0"0"-128"16,0 0-74-16,0 0-47 15,0 0-5-15,0 0-23 0,18-91-19 16,-25 87 10-16,-11 3-20 15,-4 1-5-15,-2 0 8 16,-1 1-8-16,-2 19 14 16,5 4-6-16,2 4-10 15,4 3 32-15,6-2-30 16,7-3-3-16,3-6-3 16,0-6 0-16,0-7-5 15,3-7-15-15,12 0 20 16,3-14 35-16,7-14-35 15,-2-7 0-15,0-1-4 16,2 4-14-16,-7 4 14 16,-3 8 3-16,-6 8 2 15,-2 4 40-15,-3 6-14 16,-2 2 8-16,3 0-24 0,-1 0 1 16,3 10-12-16,4 7 27 15,2 4-22-15,3-3 20 16,2 1-22-16,0-7 2 15,-3-7 4-15,-1-5-4 16,1 0 10-16,1 0-12 16,1-17 4-16,-1-2-3 15,2-7-4-15,-2-2-9 16,2-6 7-16,-3-4-28 16,-1-2 30-16,-3 0 0 0,-3 1 0 15,-3 8 8-15,-3 4 0 16,0 8-6-16,-2 6-2 15,0 8 1-15,0 5-9 16,0 0 6-16,0 0-12 16,0 0 9-16,0 0-9 15,-9 15 14-15,-4 5 0 16,2 5 10-16,0 5-10 16,2 6 0-16,3 6 2 15,1 6 23-15,5 4-24 16,0-4 12-16,0-5-4 15,11-5 5-15,11-14-14 16,7-9 10-16,5-12-8 0,2-3 24 16,1-15-26-1,-3-23-40-15,-1-12-139 0,-4-10-497 16</inkml:trace>
  <inkml:trace contextRef="#ctx0" brushRef="#br0" timeOffset="44085.42">20760 2905 41 0,'0'0'131'0,"0"0"-1"16,0 0-6-16,0 0-31 16,0 0 26-16,0 0-31 15,-7 0-13-15,7 0 31 16,0 0-45-16,0 0-4 15,0 0-29-15,0 0-18 16,0 0-9-16,9 2 16 16,13-2-10-16,0 0 20 15,5 0-21-15,4 0 7 16,-2-18 4-16,2-8-16 16,0-4 16-16,-4-4-17 0,-2-1 0 15,-2 0 11-15,-4-2-9 16,-1 2-4-16,-5 0-6 15,1 3-6-15,-5 2 3 16,-1 7 10-16,-2 2 1 16,-4 7 1-16,2 6 4 15,-2 4-5-15,-2 4 0 16,0 0 4-16,0 0 2 16,0 0-6-16,0 0 0 15,0 0-11-15,0 0 17 16,0 0-6-16,0 0 0 15,0 0 9-15,0 0-14 16,0 0 5-16,0 0 0 16,0 0-11-16,0 0 8 15,0 6 2-15,0 11-6 0,-8 12 14 16,-2 10-8-16,-3 11 1 16,-1 6 0-16,-3 6 1 15,3-2 11-15,1-4-12 16,4-9 8-16,5-10-1 15,4-12 10-15,0-14-17 16,0-4 0-16,2-7 1 16,9 0 17-16,4 0 11 15,6-8-4-15,1-13-22 16,1-3 12-16,-2-6-15 0,4-2 0 16,0 0-3-1,-3 2 3-15,-2 6 0 16,-2 6 0-16,-7 6 7 15,-4 6-10-15,-5 3 3 0,-2 3-18 16,0 0 18-16,0 0-36 16,0 0 20-16,0 7 12 15,0 15-2-15,0 0-8 16,0 5 14-16,0 2 0 16,0-3 11-16,0 3-5 15,0-8-6-15,0-3 0 16,0-6 8-16,5-5-8 15,5-7 0-15,11 0 0 16,1 0 28-16,2-21-22 16,-4 0 1-16,-1-9-7 0,-11 3-29 15,-3-4 20-15,-5-1-19 16,0 3 8-16,0 0 6 16,0 6 14-16,0 3 0 15,-5 10-3-15,-3 3 8 16,-2 7-15-16,-3 0-2 15,-1 0 12-15,-1 0-18 16,4 13 23-16,2 3-5 16,4-2 0-16,5 3 12 15,0 2 0-15,7-1 0 16,20-2-12-16,8-4 14 16,6-8 4-16,-3-4-12 0,1 0-6 15,0-8-2-15,-1-14-6 16,-5-2-13-16,-2 0 21 15,-4 2-4-15,-4 4 10 16,-4 6-6-16,-3 8 0 16,-1 4-13-16,-1 0 13 15,1 0-10-15,1 10 7 16,-5 6-16-16,-4 0 18 16,-5 2 1-16,-2-2 1 15,0 0 8-15,0 1 6 16,0-4-14-16,0-1 7 15,0-3 9-15,0-8-9 16,0-1-8-16,0 0 5 0,0 0 6 16,-2 0 3-1,-5 0 0-15,1-16-12 0,-3-3 16 16,-1-2-18-16,4-4 0 16,0 4-6-16,-4-2 8 15,3 4-4-15,1 3 2 16,2 4 0-16,-3 8-7 15,-2 2 7-15,-4 2-12 16,-6 0 1-16,2 0-16 16,-5 15 24-16,3 8 0 15,2 1 3-15,1 4-3 16,3-2 4-16,4 1-1 0,2-4 0 16,5 0 11-1,2-6-11-15,0-5 0 16,0-4 2-16,0-4-12 15,0-4 15-15,4 0-5 0,12 0 5 16,7-10-5-16,0-14-1 16,2-4-27-16,0 3 28 15,-5 4-6-15,-5 3 13 16,-1 4-7-16,-3 6 5 16,-2 2 2-16,-2 3 10 15,-2 3-17-15,-3 0-18 16,2 12 13-16,-2 9-10 15,0 4 15-15,-2 4 18 16,0 0-12-16,0-6 8 16,0-3-14-16,0-5 4 0,0-8 13 15,0-2-10-15,0-5-7 16,5 0 21-16,6 0-19 16,7-21 27-16,6-5-29 15,1-2-4-15,-2 0 2 16,-6 3-23-16,-1 5 25 15,-1 6-4-15,-1 2 2 16,-1 7-6-16,-2 1 8 16,-2 4 0-16,0 0-8 15,-3 4 5-15,-3 18-1 16,-1 7-3-16,-2 0 14 16,0 3-4-16,0-4-3 0,0-6 3 15,0-5 10-15,0-8-8 16,0-7-5-16,0-2 4 15,0 0 5-15,0 0 15 16,5-4-7-16,6-17-11 16,4-8-12-16,5-1-14 15,1-2 16-15,0 4-5 16,0 1 9-16,-1 8 0 16,-3 7 0-16,-3 6 1 15,-3 6 0-15,1 0-1 16,-6 0 0-16,3 8-4 15,-3 16-9-15,-1 4 13 16,-2 6 0-16,-3-1 4 16,0-6 9-16,0-3-10 15,0-8-3-15,4-4 0 0,0-3 13 16,-1-5-13-16,-1-4 0 16,0 0 8-16,4 0 19 15,13 0-22-15,1-17 9 16,8-5-14-16,-1-4 12 15,-5-1-12-15,1-2 0 16,-4 0 1-16,0 0-2 16,1 3 3-16,-3 3-2 15,-1 4 0-15,2 0 2 16,-4 6-2-16,-4 3 0 0,0 4 4 16,-8 1 10-1,-2 3-14-15,0 2-1 16,0 0-1-16,0 0-44 15,0 0 32-15,0 13 12 0,-7 2 4 16,5 5 2-16,2-1-4 16,0 3 0-16,11 6-1 15,11 0 8-15,3-2-8 16,-7-2 1-16,-7-9 0 16,-7-3-8-16,-4-4 8 15,0-5 0-15,-2 1 14 16,-18 2-5-16,-4-2 20 15,-1 0-25-15,0-4 1 0,5 0-10 16,7 0-1 0,9 0-55-16,4-12-105 0,4-12-373 15</inkml:trace>
  <inkml:trace contextRef="#ctx0" brushRef="#br0" timeOffset="71693.1">22913 2851 706 0,'0'0'161'0,"0"0"-127"15,0 0-4-15,0 0-24 16,0 0 2-16,0 0-8 15,7 0-16-15,1 0-78 16,2 0-76-16,-4 0-151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7:59:16.9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22922 2914 95 0,'0'0'225'16,"0"0"-85"-16,0 0-17 15,0 0-51-15,0 0 17 16,0 0-47-16,0 0-33 16,18-46-9-16,-16 46-31 15,3 0-34-15,-1 0-29 16,2 0-27-16,-1 0-103 15</inkml:trace>
  <inkml:trace contextRef="#ctx0" brushRef="#br1" timeOffset="7115.57">23667 2372 47 0,'0'0'57'16,"0"0"-43"-16,0 0 4 15,0 0 24-15,0 0-9 16,0 0 23-16,0 0 36 16,0 0 23-16,0 0-10 0,0 5-67 15,0 6-34-15,-8 1 48 16,2 2-27-16,-1 0-5 16,3-4-2-16,2-2-14 15,0-4 10-15,2-2-9 16,0-2-4-16,0 0 31 15,0 0 0-15,0 0 32 16,0-4-30-16,0-9-25 16,0-1-8-16,0-1-1 15,8-3 0-15,9 2 18 0,0 0-18 16,3 2 1 0,-3 8 0-16,4 4 10 0,-1 2-11 15,2 0 0-15,2 0 3 16,1 12 15-16,-2 5-16 15,-6 0-2-15,-3-3 0 16,-5-4-7-16,-5-5 7 16,-2-2 0-16,-2-1 5 15,0-2 13-15,0 0-17 16,0 0 12-16,2-8-12 16,0-10-1-16,4-4-27 15,-4 4 13-15,2 0 14 16,-2 2-13-16,0 4 16 0,-2 2-3 15,3 6 0-15,-3 1 10 16,2 3-10-16,-2 0 9 16,0 0-6-16,0 0 25 15,0 0-27-15,0-1 6 16,0 1 17-16,0 0-20 16,0-2 29-16,0 2-20 15,0 0-9-15,0 0-7 16,0 0 3-16,-5 18 0 15,-5 13-5-15,-2 8-2 16,3 3 7-16,3 4 0 16,-2 0 2-16,0 2 1 0,-5-1-2 15,-3-5-1 1,-4-6 0-16,0-8 9 0,-3-8-9 16,4-7 0-16,3-11 6 15,0-2 14-15,1 0-17 16,-1-2 27-16,5-19-10 15,-2-2-11-15,5 2-1 16,4-1 23-16,4 0-3 16,0 6 28-16,0 2-41 15,0 3 3-15,0 6-11 16,0 3 5-16,0 2-12 16,2 0 0-16,6 0-1 15,-2 18-15-15,7 4 16 16,-1 5 0-16,1 2-3 15,0-3 12-15,1-3-9 16,-1-4 0-16,3-5 2 16,-1-6-1-16,3-6-1 0,5-2 0 15,6-2 0-15,6-27 9 16,3-8-12-16,-1-7 3 16,-3-4-3-16,-5-2-15 15,-5 4 10-15,-3 0 7 16,-6 9-15-16,-3 3 17 15,-6 8-1-15,1 4 0 16,-3 4 5-16,-2 4-8 16,0 3 3-16,1 6 0 15,-3 3-2-15,3 2 8 0,-3 0-6 16,0 0 0 0,0 0 2-16,0 0-19 0,0 9 9 15,0 20 8-15,0 7-14 16,-6 8 20-16,-2 2-6 15,-3 5 0-15,-5-1 3 16,3 0-4-16,-3-6 1 16,3-7 0-16,2-6-7 15,4-9 14-15,2-6-7 16,5-8 0-16,0-6 2 16,0 0-3-16,0-2 1 15,0 0 0-15,9-11-9 16,16-13 6-16,6-5 1 15,2-5-3-15,-2 0-27 16,0 4 32-16,-4 7-26 0,-4 9 26 16,-3 7-14-16,-5 2 17 15,1 5-4-15,-3 0 1 16,-1 0-14-16,-3 14 3 16,-3 10 4-16,1 5 7 15,-3-1-3-15,1-2 8 16,0-5-5-16,-1-2 0 15,0-6 5-15,5-6-4 16,-2-5-1-16,4-2 0 16,0 0 9-16,3 0-4 15,3 0 5-15,1-16-9 16,5-6 7-16,1-5-4 0,0 0-4 16,1 1 0-16,-5-2-11 15,-4 5 9-15,-2 1-11 16,-6 5 8-16,-4-2 5 15,-1 5-6-15,-3-2 6 16,0 5 0-16,0-1-10 16,0 1 16-16,-5 3-6 15,-5 2 0-15,-2 2-6 16,1 4-9-16,0 0 6 16,-5 0-20-16,1 0 26 15,-1 6-21-15,1 12 23 16,-1 8-1-16,5 4 0 15,6 7 1-15,5-2 2 16,0 2-1-16,0-7 28 16,11-7-27-16,10-4 16 0,-2-12-4 15,6-4-2-15,2-3 45 16,2-3-27-16,2-21-12 16,4-10-4-16,-1-4-13 15,-5 2-63-15,-4 3-86 16,-8 0-260-16</inkml:trace>
  <inkml:trace contextRef="#ctx0" brushRef="#br1" timeOffset="9523.67">25510 2494 123 0,'0'0'140'0,"0"0"-26"16,0 0-6-16,0 0-10 0,0 0-9 16,0 0 18-16,5-36-38 15,-5 30 38-15,0 2-42 16,2 2-38-16,-2 0 45 15,0 2-60-15,0 0 4 16,0 0-16-16,0 0-1 16,0 0-7-16,0 0 0 15,0 14 7-15,-5 9-14 16,0 4 16-16,3 4-1 16,2 1 0-16,0-2 7 15,2-4-10-15,12-7 3 16,1-5 0-16,4-6-5 15,-4-8 17-15,-1 0-12 16,-1-5 14-16,-2-24-14 16,-2-6-8-16,-7-8-27 0,-2 1 17 15,0 2 5-15,-11 4 7 16,-11 7 6-16,1 12-2 16,4 7 12-16,1 10-5 15,3 0-5-15,-1 7-4 16,1 20-11-16,2 3 18 15,4 5-3-15,3-2 12 16,4 1-4-16,0 1 2 16,13-8-10-16,14-3 0 15,6-7-6-15,3-9 12 0,0-8 11 16,-1 0-7 0,-3-14-7-16,-1-22-6 0,-2-9-18 15,-4-5 21 1,-8 0-13-16,-5 2 23 0,-6 2-10 15,-4 6 11-15,0 3-10 16,0 10 26-16,1 8-4 16,-1 10-2-16,0 5 23 15,-2 4-41-15,0 0-2 16,0 0-1-16,0 12-35 16,5 18 35-16,-5 10 0 15,2 10 2-15,-2 5-1 16,0 8 5-16,0 9-6 15,-14 4 13-15,4 9-6 16,1 5 7-16,-1 3-8 0,4-5 1 16,0-2 20-16,1-10-23 15,3-12 3-15,2-14-7 16,0-12 7-16,0-17-7 16,0-13 0-16,0-8 7 15,7 0 24-15,8-22 5 16,3-19-7-16,4-10-29 15,0-14 9-15,-4 0-19 16,-3-6 6-16,-7 3-10 16,-8 1-2-16,0 5 7 15,-16 6 9-15,-13 8-12 16,-3 13 8-16,6 10 4 0,8 11 0 16,4 7 0-16,12 5 3 15,2 2-3-15,0 0 0 16,0 0-2-16,12 0-36 15,14 0 38-15,15 0-3 16,5-3 9-16,1-7 4 16,0-7-10-16,-7 0-14 15,-6-5 5-15,-7-2-50 16,-6-1 23-16,-5-3 3 16,-3 0 31-16,-3 0-6 15,-4 0 11-15,-4 0-3 16,-2 2 18-16,0 2-17 15,0 5 36-15,0 6-7 16,0 5-27-16,0 2 28 16,0 6-30-16,0 0-1 0,0 0 0 15,0 0-13-15,0 0 12 16,0 20-8-16,-6 13 9 16,-10 12-4-16,1 9 4 15,-4 12 0-15,0 9 9 16,-1 7-1-16,-1 3-3 15,6-6 5-15,1-3-5 16,6-7 10-16,3-10-15 16,5-11 0-16,0-16-1 15,0-9 8-15,0-13-7 0,0-10 0 16,2 0 4-16,19-12 7 16,5-20 3-16,3-15-14 15,4-7 0 1,-6-4-2-16,-7-4-10 0,-5 2-1 15,-11 3-17-15,-4 4 25 16,0 5-15-16,-10 10 20 16,-5 10-3-16,-1 9 19 15,3 12-4-15,6 3-12 16,0 1 10-16,5 3-5 16,2 0-5-16,0 0 0 15,0 0-9-15,0 0-4 16,0 3 13-16,2 8 0 0,14 4 1 15,1-1-5 1,10-3 4-16,4-3 0 0,0-3-2 16,6-5 7-16,-4 0-5 15,1 0 1-15,-5-9 11 16,-8-9-24-16,-3-1 5 16,-4-3 7-16,-3-6-20 15,-2 1 16-15,-5 3 2 16,0 0 1-16,0 6-8 15,-4 0 1-15,0 8-11 16,0 2 19-16,0 2-14 16,-6 2 7-16,-2 4 3 15,-3 0-1-15,-1 0-1 16,-1 0-8-16,-3 5 7 0,1 18 7 16,-1 3-10-16,3 6 7 15,4 4 3-15,7 6 0 16,2 5 3-16,0-3-4 15,9-6 1-15,13-12 0 16,4-8 1-16,3-10 5 16,2-8-6-16,2 0 22 15,-2-16-6-15,-3-15 20 16,-3-5-36-16,-5-1 1 16,-7-1 18-16,-3-1-18 0,-6 8 12 15,-4 6-7 1,0 9-3-16,0 8 31 15,0 6-34-15,0 2 4 16,0 0-10-16,-2 8-13 16,-10 6 16-16,5 4 3 0,7-2-27 15,0 1 11-15,0-3-36 16,17-3 7-16,6 0 37 16,2-6-38-16,0 4 1 15,-7 1-20-15,-5-1-8 16,-7 0 36-16,-6 3 17 15,0-3 20-15,0 8 20 16,0-1 24-16,0 4 31 16,0-4-16-16,0-2-22 15,2-4 10-15,10-6-19 0,3-4 15 16,6 0 44-16,3-13-31 16,5-13-15-16,-2-11-39 15,-1-1 11-15,-3 2-22 16,-5 1 9-16,-5 5-68 15,-9 2-31-15,-4 2-136 16,0 0-358-16</inkml:trace>
  <inkml:trace contextRef="#ctx0" brushRef="#br1" timeOffset="11293.69">27581 2331 7 0,'0'0'337'0,"0"0"-121"15,0 0-85-15,0 0-43 16,0 0 23-16,0 0-38 15,0-82 9-15,0 80 2 16,0 2-47-16,0 0-1 16,0 0-36-16,0 10-13 0,0 21-1 15,0 7 19-15,0 8-5 16,0-2 0-16,0 0 4 16,0-3-4-16,0-10 0 15,0-3 1-15,7-12-15 16,-5-5-14-16,2-11 6 15,3 0 19-15,4-6-3 16,5-23-19-16,4-7 18 16,-1-1-20-16,0 0 17 15,-1 4 9-15,-1 8 1 16,-5 7 0-16,-4 8 6 0,-1 8 29 16,-3 2-35-16,3 0-3 15,0 12 2-15,0 11-14 16,-1 9 15-16,-2 2-1 15,3-3 9-15,-2-4-8 16,2-8 0-16,-1-7 1 16,1-5 8-16,2-7-7 15,4 0-2-15,0 0 19 16,5-19-19-16,-2-9-2 16,0-6-25-16,-8-1-38 15,0-4 5-15,-8 3 2 16,0 4 49-16,0 9 9 0,0 10 28 15,0 6 52 1,0 7-31-16,-3 0-47 0,-2 7-4 16,1 11 10-16,2 3-8 15,2-1 15-15,0-3-10 16,0-5 12-16,4-3-3 16,14-2-12-16,5-5 38 15,1-2-28-15,5 0-1 16,2 0-11-16,0-2-2 15,3-12-32-15,0 2-58 16,-3-2-6-16,-8 4 48 16,0 4 11-16,-5 4 39 15,-3 2 16-15,1 0-9 16,-5 0 23-16,1 13-12 0,-3 6-12 16,-3 3 28-16,-2 0-29 15,-1-4 9-15,-1-4-14 16,-2-8 11-16,0-3-11 15,0-2 1-15,0-1 1 16,0 0 33-16,0 0 13 16,0 0-5-16,0-12-43 15,0-6-21-15,-7-4 18 16,3-2-25-16,0 0 1 16,-3 6 17-16,5 4 7 15,-3 4 3-15,5 8 13 16,-2 2-8-16,-3 0-9 15,-1 0 4-15,-7 18-11 16,1 10-3-16,-1 0 15 0,1 0-1 16,6-2 0-16,4-4-1 15,2-2-1-15,0-6 2 16,0-6 0-16,0-4-8 16,0-4-18-16,6 0 13 15,6-12-15-15,3-8 28 16,-1-1-19-16,1 1-19 15,-1-1 8-15,-1 7 28 16,-2 3 4-16,1 6 12 16,-2 5 3-16,4 0-6 15,1 0-5-15,1 18 4 0,-3 1-3 16,-4 4 45-16,1 0-38 16,-2-6 14-16,1-3 11 15,-3-2-26 1,2-8 21-16,0 0-10 0,1-4-8 15,5 0 37-15,1 0-15 16,3-8-17-16,0-8-5 16,0-6 1-16,2-4-17 15,-3-6 0-15,8-8 0 16,0-4 4-16,4-4-2 16,-2 5-2-16,-8 10 22 15,-7 15-20-15,-10 11 20 16,-2 7-22-16,0 0-7 0,-16 17 6 15,-7 7-25 1,0 8 26-16,11-1-8 0,10 0 6 16,2-5-6-16,4-2 8 15,23-4 0-15,2 0 2 16,2-2-2-16,-6-7 0 16,-7 2 1-16,-11-3 3 15,-7-6-4-15,0 1 0 16,0 0 0-16,-14 2 10 15,-12-2-10-15,-5-1 0 16,-4-2-3-16,6-2-100 16,8 0-51-16,9-8-150 15</inkml:trace>
  <inkml:trace contextRef="#ctx0" brushRef="#br1" timeOffset="12426.68">29775 2314 110 0,'0'0'343'0,"0"0"-296"15,0 0-9-15,0 0-22 16,0 0 2-16,0 0 33 0,0 0-38 15,15-245 15-15,-10 193 11 16,4 4-13-16,-5 6 40 16,2 4-1-16,-1 8-22 15,-1 9 35-15,-4 7-48 16,3 6 12-16,-3 5-8 16,0 3-27-16,0 0-14 15,0 0 7-15,0 11-9 16,0 16-2-16,0 8 11 15,-10 9 0-15,2 5 0 16,-1 6 6-16,2 3-8 16,0 2 2-16,3-9 0 15,2-2 3-15,2-8 1 16,0-8-4-16,0-8 0 0,0-6 4 16,0-9-7-16,0-6 3 15,6-4-34-15,10 0 34 16,4-21 22-16,4-8-9 15,6-7-13-15,-4-3-23 16,-3 6 23-16,-4-2-10 16,0 8 10-16,-9 6-4 15,0 8 5-15,-6 9-1 16,-4 4 0-16,0 0-25 16,0 1-26-16,0 20 32 15,0 7 19-15,0 6 12 16,-4 2-4-16,2 0-5 15,2-1 23-15,0-4-12 16,0-5 11-16,13-8-18 16,-7-8-5-16,4-8 30 0,-6-2-10 15,5 0 60-15,2-8 10 16,0-12-74-16,-2-5 19 16,-5-2-37-16,-4 1 0 15,0-1 34-15,0 3-31 16,0 3-3-16,0-2 0 15,-8 5-9-15,-1 4 1 16,-7 5-54-16,-4 0-70 16,-6 1 0-16,-3 1-211 15,0-4-331-15</inkml:trace>
  <inkml:trace contextRef="#ctx0" brushRef="#br1" timeOffset="12609.16">29835 1995 555 0,'0'0'596'0,"0"0"-437"16,0 0-99-16,0 0 24 16,0 0-84-16,0 0-5 15,53-12 2-15,-4 12-14 16,0 0 9-16,-7 0-49 16,-11 0-44-16,-8 0-28 15,-12-14-77-15,-11 0-155 16</inkml:trace>
  <inkml:trace contextRef="#ctx0" brushRef="#br1" timeOffset="15755.25">992 4600 45 0,'0'-13'105'0,"0"1"0"15,0 1 27-15,0-1-1 0,0-1-12 16,0 2-68-16,0 0 53 15,2 1-25-15,0 5-20 16,-2 0 18-16,0 4-54 16,0 1 24-16,0 0-25 15,0 0-19-15,0 0-3 16,0 0-8-16,0 0-18 16,0 20 5-16,0 10 16 15,0 8 5-15,0 0 0 16,0 2 6-16,0-2-1 15,0-2-4-15,0-6-1 0,0-5 0 16,0-11 7 0,0-9-7-16,0-5 0 0,7 0-3 15,6-14 3-15,0-12 20 16,0-6-9-16,1 0-22 16,-5 0-13-16,0 0 0 15,2 3-14-15,0-2-3 16,-2 6 35-16,3 7 2 15,-6 8 4-15,-2 6 38 16,-4 4-34-16,2 0-4 16,1 7-52-16,6 16 52 15,0 6 32-15,4 0-12 16,-1 3-6-16,1-6 12 16,-3-1-21-16,4-4 5 15,-3-8 5-15,1-7-10 0,-1-6 25 16,-1 0-28-16,4-6 27 15,-1-18-4-15,-1-8-25 16,-3 0-7-16,-7-4-14 16,-2 2-9-16,0 0 22 15,0 3-26-15,-9 4 33 16,-3 8-4-16,6 7 10 16,2 6 21-16,-1 6 13 15,3 0-18-15,-2 0-12 16,-4 0-9-16,2 16 0 15,-1 6 0-15,5 1 10 16,2 1 0-16,0-4 0 16,0-2-4-16,5-4 4 15,15-2-10-15,7-3 0 0,2-6 1 16,2-3 12-16,0 0-3 16,0-3-5-16,-5-8-5 15,-5-4-3-15,-3 2-27 16,-7 3 20-16,-3 0-5 15,-2 4 20-15,-2 2-5 16,0 1 0-16,3 3-4 16,-1 0-5-16,4 0 5 15,-2 0-13-15,1 7 10 16,0 5-6-16,-2 2 13 0,0-1 22 16,-1-1-17-1,-2-3 14-15,1-4-19 0,-3-2 0 16,-2-3 9-1,0 0 3-15,0 0-8 16,0 0 10-16,0 0-10 0,0 0-2 16,0-14-2-16,0-4-40 15,-2-4 37-15,-3-4-47 16,-3-1 28-16,-1 4 7 16,2 5 15-16,0 3 7 15,3 8-6-15,2 5-1 16,-3 2 39-16,-1 0-39 15,-4 0-11-15,0 9 8 0,-9 13 1 16,6 7-9 0,0 0 11-16,-1 5 0 0,8 1-1 15,0-3 10-15,0-6-9 16,6-3 0-16,0-10 3 16,0-6-9-16,0-4-4 15,0-3-20-15,3 0 24 16,6 0 2-16,2-8 2 15,3-7 2-15,-1-8-45 16,5-3 3-16,1-3-29 16,0 2 68-16,-1 0-5 15,-3 8 15-15,-4 5-7 16,-2 5 5-16,-7 9-3 16,1 0-2-16,-1 0-5 0,0 14 5 15,2 13 36-15,1 1-10 16,-3 4 2-1,3 0 8-15,-1-3-24 0,1-6 21 16,1-2-21-16,3-7-10 16,0-5 25-16,4-3-23 15,-2-6-4-15,3 0 23 16,-1-2-22-16,3-16 19 16,-1-6-20-16,3-2-2 15,1-2 0-15,-4 0-41 16,-2 2 32-16,-2 3 2 15,-2 5 5-15,0 4 4 16,2 0 0-16,-2 0 0 0,-2 5 15 16,0-1-13-1,-3 3 12-15,-2 3 7 0,1 4-17 16,-3 0 19-16,0 0-19 16,0 0 1-16,0 0-10 15,0 3-21-15,0 16 19 16,0 12-2-16,0 4 16 15,-3 2-7-15,1 3 10 16,2-4 3-16,0-1 29 16,0-9-30-16,0-6 8 15,5-11 2-15,1-3-19 16,7-6 17-16,3 0-6 0,5-15 30 16,2-14-10-16,-2-5-34 15,-3-4-5-15,-5 0-54 16,-7-5-123-1,-4-3-216-15</inkml:trace>
  <inkml:trace contextRef="#ctx0" brushRef="#br1" timeOffset="15905.3">1950 4311 925 0,'0'0'259'15,"0"0"-178"-15,0 0-50 16,0 0-21-16,0 0-20 15,0 0-6-15,0 0-167 0,-17-2-265 16,19 24-131 0</inkml:trace>
  <inkml:trace contextRef="#ctx0" brushRef="#br1" timeOffset="16751.88">2133 4542 537 0,'0'0'148'16,"0"0"-126"-16,0 0 2 15,0 0 21-15,0 0-2 16,0 0 17-16,-9-67 68 16,9 62-25-16,0 2 1 15,0 3-17-15,0 0-64 0,0 0-13 16,0 0-10-16,0 0-7 15,0 7-4-15,0 16 5 16,6 8 6-16,6 1 0 16,-1 1 6-16,0 2-6 15,0-7 0-15,2-2 1 16,-4-8-1-16,3-8 0 16,-6-3-2-16,-4-7 1 15,3 0-30-15,-3 0 31 16,2-14 15-16,4-13-15 15,-2-7-8-15,1 0-35 16,-5-2 4-16,0 3 30 16,-2 8 7-16,0 4 2 15,0 11 33-15,0 7 3 0,0 3 15 16,0 0-51-16,0 0 3 16,0 0-3-16,0 0-16 15,2 5 10-15,0 9 6 16,6 4 0-16,-2 1 2 15,7 0-2-15,1-2 0 16,1 1-2-16,3-7 8 16,0 1-6-16,4-5 0 15,-1-5 6-15,1-2-2 16,2 0-4-16,1-6 0 0,-1-12 0 16,1-6 4-16,-3 0-7 15,-6-1 3-15,0 2-17 16,-5 1 13-16,-3 1-22 15,1 3 26-15,-4 0-6 16,-1 4-9-16,-1 3 12 16,-3 1-3-16,0 5 1 15,0 3-5-15,0 0-6 16,0 2-12-16,-9 0-17 16,-7 0-4-16,-5 12 19 15,0 6 15-15,3 5 15 16,3 3-11-16,1 4 11 15,5 2 0-15,5 5 24 16,2 4-17-16,2-3 36 16,0 0 10-16,12-7-7 0,9-12-5 15,3-9-30-15,5-10-3 16,2 0 50-16,7-10-48 16,-2-20 12-16,-7-5-22 15,-10 0-26-15,-5-3-94 16,-5 0-39-16,-5-1-426 15</inkml:trace>
  <inkml:trace contextRef="#ctx0" brushRef="#br1" timeOffset="18552.84">3439 4377 243 0,'0'0'231'0,"0"0"-119"0,0 0-28 16,0 0 0-1,0 0-43-15,0 0-32 0,-2-12-9 16,-3 24 3-16,1 11 5 15,0 9 18-15,2 3 1 16,2 5 16-16,0 5-33 16,0-4-7-16,10-2 12 15,9-9-4-15,2-10-8 16,0-8-3-16,-1-12 0 16,-1 0 4-16,0-6 21 15,-4-23-9-15,-1-10-16 16,-8 1-9-16,-6-5-6 15,0 3 1-15,-9 0 13 16,-13 4 1-16,-1 11 22 16,6 10-6-16,7 7 40 0,4 8-6 15,2 0-5-15,-1 2-45 16,-1 24-3-16,2 10 3 16,4 13 2-16,0-1 9 15,4-2-11-15,21-4-5 16,10-7 5-16,7-10 0 15,3-9 7-15,-1-11 10 16,-6-5-9-16,-3-2-8 16,-2-27 0-16,-8-5-4 15,-2-8-14-15,-7-4 17 16,-5 0-6-16,-7-2 1 16,-4-1 12-16,2 5 15 0,1 7 40 15,4 5-35-15,-3 9 23 16,3 9-12-16,-3 5-33 15,-2 9 11-15,-2 0-15 16,0 0-8-16,0 9 0 16,0 21-34-16,0 18 33 15,0 13 7-15,0 7 4 16,-8 8 0-16,-4 2-2 16,1 0 0-16,5-1 14 15,1 3-6-15,3-5 0 16,2 0 0-16,0-5 0 15,2-7 1-15,11-14-9 16,1-19 0-16,-5-12 2 16,-1-15 9-16,-1-3-11 15,2-9 19-15,7-29 7 0,2-14-3 16,-1-9-23-16,-3-2-13 16,-5 5 13-16,-9 1-44 15,0 10 10-15,-9 4 12 16,-18 8 5-16,-4 6 16 15,0 7 1-15,8 10 0 16,10 5 30-16,9 5-26 16,4 2 12-16,0 0-16 15,0 0 0-15,0 0-9 16,4 0-12-16,14 0 21 0,6-5 6 16,10-5-6-16,1-7 0 15,4-4 11-15,-4-1-2 16,-8 0-9-16,-5-2 0 15,-6-1 0-15,-1-4-14 16,-6-3 14-16,0-3 0 16,-5-1-2-16,1 2 6 15,-3 0-4-15,-2 7 12 16,0 6-11-16,0 8 36 16,0 8-35-16,0 3 1 15,0 2-3-15,0 0-19 16,0 0 12-16,0 7-18 15,0 13 25-15,0 11-5 0,0 11 7 16,-2 10-2 0,-7 9 0-16,-2 7 7 0,4 4-11 15,-2 3 4-15,5 3 0 16,4-8 7-16,0-3-1 16,0-4-3-16,0-5 4 15,0-7 4-15,11-12-7 16,-2-11-4-16,0-12 7 15,0-12 6-15,0-4-7 16,6 0 1-16,3-28 29 16,2-10-32-16,2-8 8 15,-3-2-12-15,-4 2 1 16,-3 0-12-16,-6-1 6 16,0 1-5-16,-3 0-3 0,-3 2-20 15,0 2 20-15,-3 4-14 16,-19 8 2-16,-1 6 22 15,0 6-14-15,0 7 17 16,5 5-2-16,7 5 10 16,5-1-8-16,3 2 14 15,3 0-4-15,0-2 29 16,0-2-24-16,13-7-7 16,8 1-2-16,1-1 4 15,2-1-5-15,-4 3-5 16,1 0 5-16,-4-1 0 15,1-3-4-15,-3 3-2 16,4-2-5-16,-1 0-52 0,-9 6-23 16,-9 2-147-1,0 4-482-15</inkml:trace>
  <inkml:trace contextRef="#ctx0" brushRef="#br1" timeOffset="20236.78">5278 4432 10 0,'0'0'207'16,"0"0"-2"-16,0 0-10 15,0 0-61-15,0 0-8 16,0 0-33-16,0 0-50 16,-16 0 2-16,30-5-37 15,11-5 16-15,10-4 29 0,5-6-50 16,0-2-1-16,-4-4-2 15,-2-2-16-15,-5 0-6 16,-12 2 0-16,-5 2 17 16,-8 4-11-16,-4 2 20 15,0 4-4-15,0 5 15 16,0 5-12-16,0 3 35 16,0 1-38-16,0 0 4 15,0 0-19-15,0 0-1 16,0 12-3-16,0 18 11 15,0 14 12-15,0 14-4 16,0 12 4-16,-2 12 1 0,-6 14 20 16,0 8-24-16,-5 7 4 15,-3 1-3-15,1-3 3 16,1-11-5-16,1-16 0 16,4-20-63-16,0-20-47 15,4-24-150-15,3-18-161 16</inkml:trace>
  <inkml:trace contextRef="#ctx0" brushRef="#br1" timeOffset="20550.59">5467 4423 501 0,'0'0'219'15,"0"0"-32"1,0 0-74-16,0 0-74 0,0 0-1 15,0 0-38-15,77-146 3 16,-42 144 2-16,5 2-5 16,-4 2 0-16,-5 20-5 15,-9 7-20-15,-11 2 10 16,-11 1-9-16,0 2-24 16,-2-1 48-16,-25-3 5 15,-6-4 6-15,-5-6-11 16,3-6 11-16,3-7-11 15,10-7 6-15,7 0-1 16,5 0 20-16,8 0-25 16,2-3-83-16,0 3-136 0,12-2-344 15</inkml:trace>
  <inkml:trace contextRef="#ctx0" brushRef="#br1" timeOffset="23453.28">5753 4630 205 0,'0'0'313'0,"0"0"-196"16,0 0-66-16,0 0 1 0,0 0-51 16,0 0 28-1,94-160 15-15,-79 115-38 0,3 1 44 16,-3 5-16-16,-3 4-25 15,-1 7 42-15,-5 8-35 16,-1 11 2-16,-5 6 16 16,0 3-34-16,0 0-10 15,0 6-42-15,0 16 40 16,-7 8 5-16,1 2 7 16,-1-2 0-16,5-6-2 15,2-3-18-15,0-6-1 16,0-1 6-16,0-2-20 0,9-4 18 15,6-3-78 1,5-5-1-16,9 0 35 0,-2-13-27 16,0-5-8-16,-4 4 35 15,-10 5 61-15,-3 0 16 16,0 6 55-16,-8 3-35 16,2 0-6-16,-1 0-30 15,-1 7-7-15,2 16 7 16,0 3 39-16,-2 1-25 15,-2 1 10-15,0 0-24 16,0-5 37-16,0-5-25 16,0-6 11-16,0-6-18 15,0-4 1-15,0-2-8 16,10 0 2-16,3 0 0 16,7-2 24-16,5-18-24 0,6-3 0 15,-2-4-28-15,-3 1-41 16,-5 4 22-16,-7 3 28 15,-6 9 19-15,-1 7 25 16,-3 3-20-16,2 0-4 16,4 0 6-16,-1 8 30 15,-1 14 46-15,2 4-54 16,-1 2-15-16,-3-3 17 16,5-2-25-16,-4-10 3 15,2-2 1-15,-3-9-4 16,1-2-12-16,2 0 20 15,4 0-12-15,1-8 46 0,1-10-38 16,4-7-20 0,-4-5-11-16,-1-2-48 0,-6 0-20 15,-6-2 5-15,-2 5 43 16,0-1 41-16,-12 11 44 16,-7 5 29-16,3 9-13 15,-1 3-18-15,-1 2 8 16,0 0-50-16,0 14 6 15,3 9-10-15,3 5 11 16,4 4-7-16,8-4 0 16,0-6 1-16,0-4-9 15,6-9 2-15,12-4 6 16,4-5 22-16,7 0 0 16,2 0 10-16,6-14-32 15,-2-8 0-15,7-3-19 0,-1-1-117 16,-3 1-21-16,-9 5 106 15,-12 10 51-15,-5 4 17 16,-8 6 43-16,-2 0-12 16,2 0-18-16,1 8 19 15,1 8 7-15,2 1 19 16,-2 3-59-16,-2-5 8 16,3-1-18-16,-3-2-3 15,2-3 10-15,-4-5-13 16,0-3 0-16,-2-1 11 15,2 0-2-15,0 0 4 16,0 0 16-16,5-4-29 0,-1-14 0 16,2-3-14-16,-4-4-27 15,-2 1 31-15,-2 2-19 16,0 3 29-16,0 2 6 16,0 8 8-16,0 4 30 15,0 3-37-15,-2 2-7 16,-2 0-26-16,-6 4 4 15,-3 14 22-15,-1 5 0 16,-1 0 6-16,1 0 13 16,3 0-6-16,7 5-5 15,4 2 30-15,0 5-34 16,0-3 16-16,11 0-20 16,9-6 15-16,3-8-12 0,4-6 1 15,2-12 1-15,4 0 23 16,5-6-22-16,-1-20 12 15,1-4-18-15,-5-5-17 16,-4 3 12-16,-6 5-5 16,-5-2 10-16,-5 8-2 15,-4 3 4-15,0 4-2 16,-4 4 0-16,-1 1 8 16,-2 5-8-16,-2 3 0 15,0-6 0-15,0 3-2 16,0-4 9-16,0-2-7 15,0 2 10-15,0 2 3 16,0 3-13-16,0 0 0 0,0 3-1 16,0 0-10-16,0 0-15 15,-8 6 12-15,-4 18-7 16,1 10 32-16,0 7-13 16,5-1 2-16,0-1 0 15,6-2-6-15,0-9 12 16,0-12-6-16,0-8 0 15,3-8-6-15,13 0 6 16,4-20 42-16,6-12-24 16,6-7 1-16,1-2-13 15,5 0-6-15,2 5 0 16,3 6-16-16,-6 13 14 0,-1 6-8 16,-3 11 2-16,-4 0-5 15,-4 4 3-15,-8 18-1 16,-7 7 10-16,-8 1-38 15,-2 3 36-15,-4-1 1 16,-21 1 2-16,-8-5 20 16,2-6-16-16,4-8 14 15,6-8 2-15,8-6-15 16,7 0 51-16,1-2-3 16,5-14-5-16,0 0-12 15,0 0-31-15,0 3 8 16,2 8 5-16,1 0-6 15,-1 5-11-15,-2 0-1 16,6 0-5-16,3 3-10 0,5 12 18 16,1 4-3-16,1 0 0 15,-3-4 9-15,0-4-11 16,-1-3 2-16,-4-5 0 16,1-3 6-16,5 0-4 15,6-8-2-15,12-18 7 16,7-8-3-16,1-5-6 15,1 1 2-15,-5 2 0 16,-5 8-14-16,-10 8 14 16,-5 10 0-16,-9 8-2 15,-5 2-13-15,0 0 7 16,-2 11-13-16,0 10 19 16,0 5-15-16,0 2 18 15,0-2-1-15,0 1 0 0,-4-5-2 16,-11-3 1-16,1-5 1 15,-1-5 0-15,5-8 15 16,4-1-6-16,-1 0 35 16,5-1-2-16,0-13-38 15,2-2 11-15,0 1-11 16,0 3-3-16,0 7 34 16,0 3-32-16,0-1-3 15,0 3 0-15,0 0-16 16,0 0 13-16,0 0 3 15,0 0-1-15,0 8-13 16,0 9 14-16,0 1 0 0,11 0-1 16,3-4 3-16,3-2-2 15,5-2 0 1,3-8-26-16,2-2 12 0,4 0 2 16,-2-18 12-16,0-12-11 15,0-3-16-15,0-1 26 16,-3-1-12-16,-3 3 9 15,-5 5-13-15,-5 6 19 16,-1 8-2-16,-6 5 0 16,-4 6-2-16,0 2-3 15,-2 0 3-15,0 0-22 16,3 6 13-16,-1 14 10 0,0 7 1 16,0 2 6-1,0 3 6-15,2 1-12 0,4-5 0 16,-2-5 4-16,1 0-4 15,-1-9 3-15,-4-4-3 16,1-7 0-16,0 0 3 16,-3-3-3-16,4 0 13 15,3-3-12-15,3-16 10 16,9-3-11-16,3-5-15 16,0 6 8-16,-2 2-24 15,-5 5 31-15,-3 6 0 16,-3 4-5-16,-1 4-15 0,2 0 5 15,-2 0 15 1,3 0-9-16,-1 12 5 0,-1 2 4 16,-1 0 2-16,-4 1 4 15,2-4 7-15,-2 0-13 16,-4-4 0-16,0 2 8 16,2-6-1-16,-2-3-7 15,2 0 5-15,5 0-1 16,7-3 30-16,1-17-34 15,5-5 0-15,0-1-1 16,-2 1 12-16,0 1-11 16,-3 1 0-16,-2 9 1 15,-3 5 3-15,-4 4 4 16,-4 3-2-16,3 2-1 16,1 0 2-16,4 7-7 0,3 10 27 15,3 3-21-15,-3 3 24 16,3-2-30-16,-1-3 0 15,1-4 0-15,-1-7 5 16,3-7-9-16,7 0 4 16,4-2-35-16,2-21 9 15,3 0-115-15,-3-3-60 16,-2-1-135-16,0 1-131 16</inkml:trace>
  <inkml:trace contextRef="#ctx0" brushRef="#br1" timeOffset="23985.46">8945 4287 229 0,'0'0'326'0,"0"0"-105"15,0 0-57-15,0 0-86 0,0 0-16 16,0 0-18-16,0 0-21 16,32-46 17-16,-40 43-40 15,-9 0-13-15,-6 3 0 16,-1 0 5-16,-5 6 5 16,-3 17 3-16,3 14-4 15,6 1-5-15,4 2 9 16,13-3-18-16,6-7 12 15,0-10-69-15,17-11 19 16,12-9-14-16,0 0 70 16,2-17 6-16,-6-14-6 15,-4-1 0-15,-6-2 37 16,-1 6-10-16,-8 4 21 0,1 6 3 16,-1 6-21-16,-1 8 17 15,0 4-47-15,1 0-21 16,1 0 15-16,6 18-12 15,3 17 15-15,-3 11 1 16,0 7 4-16,-2 13 23 16,-3 7-23-16,-6 7-2 15,-2 0 31-15,0-1-25 16,0-5-1-16,-10-8-4 16,-9-14 7-16,-4-15 22 15,-1-14-17-15,3-14 5 16,-3-9 62-16,0-5-41 0,1-31 21 15,1-16-10-15,9-14-36 16,8-8 28-16,5-7-42 16,3-7 6-16,26-2-14 15,8-3 7-15,8 12-7 16,-7 11-10-16,-7 15-32 16,-16 18 26-16,-7 14-59 15,-8 5-88-15,-14 3-239 16</inkml:trace>
  <inkml:trace contextRef="#ctx0" brushRef="#br1" timeOffset="24130.69">8437 4050 886 0,'0'0'257'0,"0"0"-137"15,0 0-103-15,0 0-17 0,0 0-14 16,0 0-202-16,-33-2-183 15</inkml:trace>
  <inkml:trace contextRef="#ctx0" brushRef="#br1" timeOffset="25537.88">9534 4400 254 0,'0'0'387'0,"0"0"-201"16,0 0-105-16,0 0-7 15,0 0-37-15,0 0-35 16,73-69 25-16,-51 49-24 16,1 0-3-16,-5-4 0 15,-3-2 12-15,-4-4-12 16,-4-1 0-16,0-3 5 16,-3-2 1-16,0 2 5 15,3 0 7-15,-2 5 18 16,-3 4-35-16,1 9 34 0,-1 6-13 15,-2 8-17 1,0 2 21-16,0 0-26 0,0 0-14 16,0 2-5-16,0 24-8 15,-2 16 27-15,-12 15 0 16,-1 6 3-16,-4 8-4 16,-1 4 1-16,0 0 0 15,-2 7 0-15,-3 3 15 16,4 5-12-16,-4-1 20 15,7 1-20-15,3-6 33 16,3-8-33-16,8-6-3 16,4-15 6-16,0-20 8 15,4-17-14-15,14-18 0 16,5 0 10-16,10-14 46 16,9-25-31-16,9-10-13 15,-2-9-12-15,-6-2-2 0,-8 0 0 16,-12 2-27-16,-10-3-15 15,-13-1 36-15,0 2-42 16,-13 2 27-16,-16 9 22 16,-2 7-2-16,2 10 3 15,4 9 5-15,11 6 2 16,5 9 20-16,9 4-20 16,0 4-2-16,0 0-5 15,9 0-26-15,16 0 25 16,6 0-2-16,2 0 3 15,4 0 2-15,-4 0-2 0,3 0 0 16,-1 0-5 0,-2 0-4-16,-1-5 7 0,-1-6-10 15,-2-1-18-15,-7 0 27 16,-3-2-26-16,-6-2 12 16,-5 0 16-16,-4-2-16 15,2-2 17-15,-4 0 0 16,-2 4 2-16,0 3 0 15,0 6-1-15,0 1-1 16,0 4 0-16,0 2-9 16,-10 0 3-16,-3 0 4 15,-1 0 2-15,2 4-2 16,-5 12 2-16,5 4 0 16,1 4-3-16,-1 5 1 15,8 0 2-15,1 1 0 0,3 3 3 16,0-4 6-16,0-5-9 15,5-4 0-15,17-7 21 16,5-9-17-16,9-4 17 16,1 0 11-16,2-12-32 15,3-15 24-15,-4-3-23 16,-5-5-1-16,-2-2 1 16,-6-4 10-16,-7 6-11 15,-7-1 0-15,-3 6 3 16,-8 6-10-16,0 7 7 15,0 8 0-15,0 3-7 16,0 4-18-16,0 2 8 0,-6 0-19 16,-3 0 11-16,1 2 20 15,-6 12-15-15,1 4 20 16,-1 3-8-16,1 5 10 16,3 6-2-16,6 2 15 15,4-5-7-15,0 0 41 16,25-8-27-16,18-7 0 15,10-10 24-15,7-4-42 16,2-2-4-16,-6-26-39 16,-11-12-229-16</inkml:trace>
  <inkml:trace contextRef="#ctx0" brushRef="#br1" timeOffset="27741.62">11968 4333 97 0,'0'0'19'0,"0"0"-4"0,0 0-12 16,0 0 25-16,0 0 17 16,0 0-9-16,-7-107 35 15,5 92-11-15,2-1-32 16,-2 3 24-16,-3 4-21 16,1-1 8-16,-1 0 24 15,-2 2-29-15,-1 2 2 16,1 1-2-16,-4 3 6 15,0 1-6-15,0 1-24 16,-3 0-6-16,3 0-4 16,-1 6 1-16,2 6-1 15,-3 3 0-15,-1 6 2 16,1 3-6-16,-3 0 4 16,5 2 0-16,2-1-2 15,4-4 5-15,3-5-3 0,2-2 0 16,0-4 0-16,0-4-11 15,0 0 3-15,7-6 8 16,2 0 5-16,0 0-3 16,-1 0 40-16,4-10-28 15,-1-7-11-15,3-4 13 16,-1 3-13-16,1 0-3 16,1 4 0-16,-4 4-1 15,2 6-1-15,0 4 2 16,-1 0-14-16,-3 0 11 15,2 5-20-15,-2 12 6 0,-2 0 16 16,1 2 1-16,1-3 12 16,-4-4-5-16,0-4-3 15,-3-5 12-15,-2 0-16 16,2-3 0-16,0 0 21 16,4 0-17-16,11-8 9 15,4-13 11-15,4-6-23 16,2-1 6-16,-5 5-7 15,-2 2 0-15,-4 7-2 16,-1 3-10-16,-1 6 9 16,-1 5-4-16,-2 0 7 15,2 0-13-15,-1 4 4 16,-3 14-11-16,-1 6 5 0,-1 2 19 16,-7-1-4-1,2-4 0-15,-2-5 8 0,0-4-7 16,0-6-1-16,0-6 0 15,0 0 14-15,2 0-12 16,6 0 35-16,0-18-29 16,11-7-6-16,-2-1-4 15,1-3-7-15,1 6-7 16,-2 4 7-16,-5 7 4 16,0 2 5-16,-1 1 0 15,-2 5 8-15,2 4-9 16,2 0 7-16,-1 0-6 0,1 0 42 15,0 13-3 1,1 2 41-16,-1 6-23 0,-4 1-39 16,-2-4 12-16,-1-1-24 15,-1-6-5-15,1-1 10 16,4-5-6-16,5-2-10 16,7-3-5-16,7 0-29 15,11-18-45-15,5-8-180 16,-3-4-346-16</inkml:trace>
  <inkml:trace contextRef="#ctx0" brushRef="#br1" timeOffset="28393.25">12998 4153 276 0,'0'0'210'0,"0"0"-191"15,0 0 41-15,0 0-2 16,0 0-28-16,0 0 4 0,0 24-25 15,0-24 51-15,0 0 34 16,-3 0-14-16,-3 0 21 16,-3-2-88-16,-5-6-11 15,1 0 13-15,-1-2-7 16,-1 3-8-16,1 2 0 16,4 0 5-16,1 4 3 15,-1 1-8-15,4 0 0 16,-5 0-8-16,-5 10-2 15,-1 13 10-15,-4 5 0 0,3 6 2 16,1 1 10-16,5 0-12 16,8-8 0-16,4-5-7 15,0-4-4-15,0-7 10 16,14-6 1-16,7-5 0 16,6 0 26-16,2-12 11 15,5-20-33-15,2-10-4 16,-3-6-13-16,1-8-8 15,-3-4-5-15,-2-7-25 16,-6 7 50-16,-6 6-27 16,-9 10 28-16,-5 14 11 15,-3 14 0-15,0 9-13 16,0 7 7-16,0 0-8 0,0 0 3 16,0 0-46-16,-7 17 46 15,-4 3-7 1,1 1 11-16,-2-2-4 0,1 8 0 15,-1 2 3-15,-1 5-8 16,2 7 5-16,2 0 0 16,5 1 13-16,4 1-1 15,0-7 19-15,0-4 1 16,8-8-7-16,6-8 20 16,1-6-24-16,8-4 0 15,4-6 39-15,6 0-43 16,7-13 3-16,5-13-20 0,-3-6-83 15,-4-6-107-15,-6 2-369 16</inkml:trace>
  <inkml:trace contextRef="#ctx0" brushRef="#br1" timeOffset="31573.7">14231 3914 72 0,'0'0'69'15,"0"0"23"-15,0 0 39 16,0 0 0-16,0 0-3 16,0 0-48-16,0 0-24 15,0 7-6-15,2 2-41 16,4 2-9-16,1 1 25 0,-3 2-22 15,4 6 10 1,-4-5-13-16,0-1 5 0,-2-5 0 16,0-4-5-16,-2-5 0 15,3 0 24-15,-1 0-2 16,-2 0 75-16,2-5-22 16,0-12-67-16,0-3 3 15,1-1-11-15,0 2 0 16,-3 3-9-16,0 2 6 15,0 2 3-15,0 2 0 16,-3 3 4-16,-2 6-12 16,-4 1 2-16,1 0-24 15,-4 0 28-15,-1 12-20 16,-3 12 22-16,3 10-1 16,2 10 1-16,7 4-9 15,4 5 9-15,0-7 0 16,4-6-9-16,16-8 9 0,4-12 0 15,5-11-7-15,5-9 16 16,1 0 6-16,6-24 20 16,-5-11-29-16,-1-10-12 15,-6-9-3-15,-4-1 3 16,-8-3 4-16,-3 0 4 16,-5 5 1-16,-3 2-3 15,-2 5 0-15,2 9-5 16,-4 12 20-16,2 14-15 15,-2 6 24-15,0 3-23 0,-2 2-2 16,0 0-1-16,0 0-24 16,0 0 20-16,0 8-31 15,0 14 23 1,3 9 8-16,-1 6 12 0,-2 8 13 16,0 3-19-16,0 5 0 15,0 4 23-15,0 1-14 16,0-2-8-16,0-3 2 15,0-13 3-15,0-8 5 16,0-16-11-16,0-8 0 16,0-6 13-16,0-2-11 15,0 0 23-15,0-2-1 16,2-22-22-16,12-7-2 0,5-2-24 16,4-2-23-16,4 2 33 15,-3 5-20-15,-1 7 29 16,-6 8-4-16,-1 6-7 15,-3 7 13-15,0 0-1 16,-1 0 4-16,-3 15-14 16,2 11-3-16,-4 2 17 15,1 4 32-15,-1 0-25 16,-1-4 26-16,2-2-20 16,-2-8-10-16,1-4 22 15,-3-8-16-15,0-4-3 16,4-2 3-16,3 0-7 15,2-2 47-15,7-20-31 0,0-4-6 16,3-6-24-16,-4-1-19 16,0 0 8-16,2 5 2 15,-3 2-19-15,1 5 36 16,-4 5 4-16,3 6-9 16,-3 6-5-16,-3 2 4 15,-4 2 10-15,-1 0 6 16,-3 0 9-16,4 2-7 15,-4 14-8-15,2 2 0 16,-3-1 24-16,-3-4-16 16,2 2-8-16,-2-7 0 15,0-4 15-15,0-3-15 0,0-1 0 16,2 0 3 0,0 0 38-16,-2 0-40 15,0 0 13-15,0-1-6 16,0-16 1-16,0-2-10 0,0-6 1 15,0 4 0-15,0-2-6 16,0 7 11-16,-4 4-5 16,-3 5 0-16,3 5 5 15,-3 2 1-15,0 0-6 16,-4 0-16-16,-3 5 4 16,-3 17 4-16,-1 6 8 15,3 5-3-15,3 0-4 16,3-2 6-16,7-4 1 15,2-5 0-15,0-3-7 0,0-7 7 16,0-5 0 0,0-7-2-16,0 0-61 0,0 0 49 15,7 0 14-15,4-15 3 16,7-13-3-16,2-7 0 16,1 5 0-16,-4 6-3 15,-3 9 15-15,-4 7-16 16,-1 5 4-16,3 3-1 15,1 0-14-15,3 16 14 16,5 10 1-16,0 7 17 16,4-1-10-16,-4-5 6 15,-3-3-13-15,-2-9 7 16,-5-11 21-16,-2-2-22 16,1-2 36-16,-2 0 10 15,3 0-34-15,5-21 13 0,1-4-31 16,6-8 5-16,-1-5-8 15,-2-1 3-15,2-2 0 16,-6 1-8-16,-3 2 18 16,-4 9-10-16,-7 12 6 15,-2 9 2-15,0 6 29 16,0 2-37-16,0 0-27 16,0 0 7-16,-4 14 20 15,-7 8 9-15,0-2-9 16,4-2-16-16,7-7 12 15,0 4-66-15,0-5 10 16,4 0 20-16,16 1 5 0,10-4 35 16,-4-2-4-16,-3 2 10 15,-6 2 0-15,-5-2 4 16,-3 4-2-16,-1 3 31 16,0 0-19-16,2 4 31 15,1-1-17-15,3 0-24 16,-1-6 32-16,1-2-37 15,-1-9 0-15,5 0 20 16,4 0-21-16,7-18 33 16,2-9-33-16,0 4-4 15,0-2-11-15,1 1-126 16,-3 2-135-16,-3 1-341 16</inkml:trace>
  <inkml:trace contextRef="#ctx0" brushRef="#br1" timeOffset="32303.29">16074 3924 317 0,'0'0'414'0,"0"0"-263"16,0 0-60-16,0 0-57 16,0 0-28-16,0 0-12 15,0-3 14-15,0 3-8 16,0 0 13-16,0 0-11 16,0 0 42-16,0 0 12 15,0-7-1-15,0-3-15 16,-9-5-37-16,-2 1-3 15,-3 2 0-15,1-1-2 0,2 3 0 16,-3 4 2-16,2 3 0 16,-2 3-11-16,-4 0 11 15,-2 0-9 1,-5 20 9-16,-2 13-13 0,4 4 11 16,0 0 2-16,7 1 0 15,5-4-10-15,9-9 10 16,2-6-24-16,0-9 4 15,0-3-12-15,11-7 32 16,7 0 0-16,5-4 23 16,0-23 18-16,6-8-40 15,-2 0-1-15,-4-2 0 16,-3 2 11-16,-3 5-11 0,-5 5 2 16,-3 5 10-1,-3 8 31-15,-1 6-41 0,-3 5 0 16,0 1-2-16,-2 0-8 15,0 0-3-15,2 18-4 16,0 12 4-16,1 14 11 16,-3 10 12-16,3 13-2 15,-1 6 3-15,2 6-3 16,-2 3-1-16,-2 1 5 16,0-3-13-16,0-7 18 15,0-5-11-15,0-9-8 16,-2-9 21-16,-10-10-12 15,-1-10-1-15,0-9 11 16,-3-9-17-16,3-7 39 0,-1-5-33 16,-1 0 19-16,-5 0 30 15,-5-17-36-15,-2-16 16 16,4-9-20-16,0-12-13 16,9-12 16-16,12-7-20 15,2 0 0-15,10-2-2 16,23 3 0-16,5 8-1 15,1 5-29-15,2 9-33 16,1 14 25-16,0 10-84 16,5 8-74-16,-3 4-126 15,-3 4-325-15</inkml:trace>
  <inkml:trace contextRef="#ctx0" brushRef="#br1" timeOffset="32754.03">16297 4004 185 0,'0'0'314'0,"0"0"-182"16,0 0-18-16,0 0 1 15,0 0-55-15,0 0-14 16,4 0-26-16,-2 0-13 16,1 0 30-16,1 2-37 15,3 0 17-15,4 3 8 16,6-2-1-16,2-1 51 16,1 0-56-16,2-2-14 15,-2 0 18-15,3-2-12 16,-3-14-1-16,-3-2-9 15,-1-4 9-15,-5-2 0 0,-7 0-10 16,-4 2 0-16,0 4-8 16,0 7-9-16,0-1 12 15,-8 9-4-15,-8 3-9 16,1 0 16-16,-6 0-31 16,-1 18 33-16,2 4 0 15,0 4 6-15,3 6-6 16,1 2 0-16,7 4 2 15,7-1 33-15,2-1-32 16,0-3 1-16,11-4 34 16,13-2-31-16,5-10 18 15,5-7-16-15,3-6-6 16,-1-4 37-16,-1 0-34 16,0-20-4-16,-6-4-4 15,-10-1-18-15,-1-4-44 0,-5 0-82 16,-6-3-179-16,-5-4-359 15</inkml:trace>
  <inkml:trace contextRef="#ctx0" brushRef="#br1" timeOffset="33403.65">17980 3780 343 0,'0'0'297'0,"0"0"-91"15,0 0-40-15,0 0-4 16,0 0-66-16,0 0-36 15,20-53 20-15,-20 53-73 0,0 0 8 16,0 3-15-16,0 24-24 16,0 16 15-16,0 15 8 15,-4 5 1-15,-1 6 19 16,1 0-13-16,4-6-6 16,0-5 0-16,0-7 7 15,0-11-16-15,0-10 9 16,0-10-41-16,0-6 23 15,4-7-91-15,9-7-66 16,6 0 19-16,0 0-184 16</inkml:trace>
  <inkml:trace contextRef="#ctx0" brushRef="#br1" timeOffset="33855.4">18170 4083 634 0,'0'0'224'16,"0"0"-125"-16,0 0 14 16,0 0-70-16,0 0-28 15,0 0 36-15,4-95-47 16,13 74 9-16,2 2 3 16,1 1-16-16,2 4 23 15,-4 0-23-15,2 8 1 16,-5 5-16-16,4 1 17 15,-2 0-2-15,1 19 0 16,-5 13-21-16,-3 4 21 0,-10 5-14 16,0 0 3-16,-4 1 11 15,-17-2 5-15,-8-1 0 16,0-7-1-16,-2-4 11 16,6-10-3-16,7-6 1 15,7-6 3-15,9-3 41 16,2-3-27-16,0 0 18 15,0 0-9-15,0 0-35 16,15 0 17-16,10 0-18 16,10-7 6-16,10 5-4 15,5 2-5-15,0 0-15 16,6 0-15-16,4 2-61 16,-2 2-17-16,0-4-75 15,-6 0-198-15,-10-8-268 16</inkml:trace>
  <inkml:trace contextRef="#ctx0" brushRef="#br1" timeOffset="34220.69">18762 3972 292 0,'0'0'290'16,"0"0"-143"-16,0 0-18 15,0 0 14-15,0 0-79 16,0 0-12-16,-54-63-37 15,54 63-15-15,0 0-3 0,0 0-17 16,0 0 17-16,8 9-17 16,5-1 32-16,2-4-12 15,-1-2 42-15,-1-2-39 16,-1 0 17-16,-4-4-9 16,-1-12-5-16,-7-7 2 15,0 0-8-15,0-3 0 16,-15 3-9-16,-10 8 18 15,0 6 36-15,-4 8-25 16,0 1-15-16,4 4-8 16,4 20 3-16,7 6-10 15,10 6 9-15,4 6-88 16,6-3-15-16,21 0-56 0,8-11-200 16,6-12-124-1</inkml:trace>
  <inkml:trace contextRef="#ctx0" brushRef="#br1" timeOffset="34484.55">19128 3605 708 0,'0'0'261'16,"0"0"-129"-16,0 0-47 15,0 0-30-15,0 0-34 16,0 0-21-16,24-71-10 15,-24 104-21-15,-12 18 31 16,-15 19 13-16,-10 12-3 0,-5 11 29 16,-5 16-17-16,1 6-17 15,-2 3 13-15,2-4-18 16,3-6 4-16,10-10-15 16,6-10-6-16,14-19-114 15,13-21-96-15,2-26-258 16</inkml:trace>
  <inkml:trace contextRef="#ctx0" brushRef="#br1" timeOffset="34788.74">19246 4078 521 0,'0'0'302'0,"0"0"-135"16,0 0-77-16,0 0-73 15,0 0-17-15,0 0-7 16,-6 21 7-16,6-2-7 16,0-6 8-16,0-5-1 15,0-6 5-15,6-2-2 16,-2 0 62-16,1 0-27 16,-1-2 5-16,-4-15 1 15,0-2-41-15,0-1-4 16,0-1 1-16,-2 7-28 15,-9 4-1-15,-4 9-103 0,-3 1-46 16,-3 0-95-16,4 18-154 16</inkml:trace>
  <inkml:trace contextRef="#ctx0" brushRef="#br1" timeOffset="35978.62">20037 3866 95 0,'0'0'146'0,"0"0"-24"16,0 0 28-16,0 0-4 16,0 0-69-16,0 0-4 15,23-36 45-15,-21 28-33 16,-2 2-2-16,0 4-9 16,0 0-37-16,0 2-2 15,0 0-35-15,0 0-45 16,0 19 24-16,-4 16 12 15,-15 11 9-15,2 6 22 16,-3 4-14-16,-1-2 0 16,4 1-8-16,-1-4 0 15,0-10 3-15,3-5 2 16,4-12-10-16,3-9 2 0,6-10-38 16,0-5-5-1,2 0 46-15,0-12 3 0,4-22-3 16,12-10-11-16,5-10 11 15,0-4-3-15,2 0 12 16,-1-1 0-16,-2 5-9 16,0 6 0-16,1 8 11 15,-4 10-4-15,-3 8-7 16,-5 8 15-16,-3 7-12 16,-6 7 28-16,2 0-31 15,-2 0-6-15,0 0-3 16,2 25 1-16,0 11 8 15,2 14 25-15,-2 10-19 16,2 6 21-16,3 3-27 0,-1-5 0 16,6-9 12-16,-1-9-8 15,-3-14-8-15,2-11-21 16,-4-9-45-16,1-10 14 16,-1-2-69-16,-1 0-40 15,-5-12-88-15</inkml:trace>
  <inkml:trace contextRef="#ctx0" brushRef="#br1" timeOffset="38467.85">20024 4118 532 0,'0'0'346'16,"0"0"-199"-16,0 0-26 16,0 0-61-16,0 0-56 15,0 0 24-15,0 0-25 16,55-12 19-16,-24 6-12 0,4-2 2 15,-4-1-4-15,0-3-8 16,-2 1 0-16,-5 1 4 16,-6 1-4-16,0 2 0 15,-5 1-2-15,-4 3-16 16,1 1 14-16,-4-1-7 16,0 3 11-16,-1 0-20 15,-1 0 20-15,-2 0 0 16,4 12-5-16,-4 11-18 15,-2 6 22-15,0 5 0 0,0 1 1 16,0-6 5-16,0-4 2 16,0-9-7-16,0-6 0 15,0-8 9-15,0-2-9 16,0 0 3-16,0 0 0 16,0-4 37-16,13-16-40 15,1-6 4-15,1-2-4 16,3-2 2-16,-3 2-7 15,3 2 5-15,0 5-10 16,-2 6-6-16,-1 1 3 16,-4 5 13-16,-2 3-4 15,-5 4 1-15,-1 2-2 16,-3 0 5-16,0 0 0 0,0 19 8 16,0 11-6-1,4 2 19-15,3 2-16 0,2-6 13 16,2-6-14-16,1-6-4 15,0-6 4-15,2-7 14 16,4-3-18-16,2 0 17 16,5 0-1-16,-2-15 2 15,6-10-36-15,1-4 17 16,-4-6-60-16,-3 1-6 16,-6 9-58-16,-7 2 65 15,-8 9 59-15,-2 6 2 16,0 4 14-16,0 3 28 15,0 1-21-15,0 0-3 16,0 0-19-16,0 0 0 0,0 0-2 16,0 0 1-16,0 0 1 15,0 0 9-15,0 0-4 16,0 0 42-16,0 0-47 16,0 0 14-16,0 0 20 15,0 0-30-15,0 0 20 16,0 0-17-16,0 0-1 15,0 0 8-15,0 0-12 16,0 0-2-16,0 0 0 16,0 6-32-16,0 11 32 15,0 5-2-15,0 6 8 16,-2 0-7-16,0-3 7 0,2-1-6 16,0-7 0-1,0 0 10-15,-3-8-10 16,3-2 0-16,0-5 1 0,0-2-13 15,0 0-18-15,0 0 30 16,0-7-5-16,7-15-3 16,10-7-16-16,4-3 5 15,3-7-9-15,3 4 23 16,-2 6-9-16,-6 5 14 16,-3 8-2-16,-5 8 9 15,-9 4 5-15,0 4-12 16,-2 0-2-16,0 4-2 15,3 18 8-15,-1 8 24 0,1 4 10 16,3 3-37-16,1-2 24 16,2-4-16-16,0-5 0 15,2-9 0-15,0-6-9 16,3-5 0-16,-1-6 0 16,3 0 14-16,1 0-7 15,5-12-3-15,-1-13 5 16,0 2-18-16,0-1 9 15,-3-5 0-15,-3 2-5 16,-1-2 6-16,-1 0-1 16,0 0 0-16,-1 7 2 15,-6 4-2-15,-1 9 0 0,-5 4 0 16,0 3-1 0,0 2-3-16,0 0 0 15,0 0-16-15,-5 7 20 0,-8 16 1 16,-1 5-1-16,1 2 0 15,4 5-1-15,2-1 3 16,5-2-4-16,2-4 2 16,0-5 0-16,0-6-5 15,9-6 5-15,5-6 0 16,-1-5 2-16,5 0 6 16,4 0 10-16,0-12-18 15,3-10 7-15,-3-4-13 16,-1-2 6-16,-4 0 0 15,-1-2-2-15,-3 2 8 16,1 3-6-16,-6 4 0 0,3 2 3 16,-4 5-6-16,-2 6 3 15,-3 6 0-15,-2-1 0 16,0 3-21-16,0 0 5 16,0 3-37-16,0 15 48 15,0 7-6-15,0 4 17 16,0 3-6-16,0 0 25 15,0-5-21-15,11-4 12 16,5-2-13-16,1-10-3 16,2-4 16-16,2-7-16 15,4 0 8-15,6-7-2 16,0-13-1-16,-4-6-10 16,0 1 1-16,-2-5-28 15,-5-1 30-15,-1 1-40 16,2 3 37-16,-6 0-1 0,-3 10-13 15,-4 4 19-15,-1 6 0 16,-5 6 4-16,-2 1-15 16,0 0 11-16,0 0-6 15,0 0-4-15,0 0-8 16,0 0 10-16,0 0 4 16,0 14 4-16,0 5-4 15,0 6 4-15,0-1 0 16,2-4-5-16,6-2 13 15,-4-8-8-15,-2-5 0 0,-2-3 6 16,0-2 13-16,0 0-17 16,0 0 16-16,0-7-2 15,0-11-11-15,0 0-10 16,0-2-7-16,0 0-4 16,0 2 10-16,0 3-3 15,-4 4 7-15,-4 2-7 16,4 8-1-16,-2 1 10 15,-1 0 0-15,-2 0 3 16,-7 18-11-16,1 8-1 16,-1 6 9-16,1 4-12 15,5 1 10-15,4-3 2 0,6-9 0 16,0-4 0 0,0-11-12-16,4-8-5 15,10-2 17-15,-3 0 39 0,5-16-32 16,-5-6-13-16,0-5 6 15,-2 4-4-15,-2 2-2 16,-1 5 12-16,-1 4 5 16,1 4 55-16,1 3-48 15,-2 2 23-15,-3 3-29 16,2 0-7-16,1 0-6 16,3 4 1-16,4 12 0 15,3 1 2-15,1 0 4 16,4-5-6-16,0-6 1 15,2-4 8-15,-4-2 7 16,2 0-16-16,-2-18 0 0,-3-8 16 16,2-4-5-16,-2-4-11 15,-1-4 0-15,-1-3 4 16,-3 2-3-16,0-1-1 16,-1 2 0-16,-1 0-7 15,0 6 14-15,-4 1-7 16,-2 13 0-16,-2 6 3 15,0 9-16-15,0 3 13 16,0 0-33-16,0 0 22 16,-6 9-45-16,-8 15 56 15,-4 4 0-15,2 5 4 16,3 3-10-16,2 4 6 16,4 0 0-16,5 4-9 0,2 4 18 15,0-2-9-15,0-4 0 16,0-6 3-16,11-10 16 15,1-7-19-15,1-7 0 16,5-11 31-16,1-1-25 16,6 0 18-16,4-9-2 15,2-16-18-15,2-5-7 16,1-2 3-16,-3-4-77 16,-2-4-72-16,-4-2-337 15</inkml:trace>
  <inkml:trace contextRef="#ctx0" brushRef="#br1" timeOffset="39847.69">23015 3921 129 0,'0'0'205'16,"0"0"-12"-16,0 0-61 15,0 0-47-15,0 0 26 16,0 0-27-16,0 0-29 16,9-96 29-16,-9 96-41 15,0 0 12-15,0 0-55 16,0 0 9-16,0 0-21 15,0 13-6-15,0 12 18 16,0 8 0-16,0 6 7 16,0 6-8-16,-4-2 1 15,-3-4 0-15,3-5 3 16,0-3-1-16,1-9-2 16,3-8 0-16,0-9 8 15,0-5-13-15,0 0 16 16,5-5-2-16,17-17 22 0,5-10-31 15,1-4-2-15,7-3-1 16,-4 1-49-16,0 4 29 16,-7 7 12-16,-8 13 11 15,-8 5 3-15,-3 6 7 16,-5 3-6-16,2 0-4 16,3 12-31-16,-1 17 31 15,3 5 17-15,-5-2-12 16,-2 2 30-16,2-6-31 15,-2-3 0-15,0-7-4 0,0-7 10 16,0-4-10-16,0-7 0 16,0 0 0-1,9 0 47-15,5-15-33 0,3-13 0 16,8-6-14-16,-1 0-31 16,-5 2 8-16,-2 3-12 15,-3 4 13-15,-6 7 8 16,1 6 13-16,1 6 1 15,-4 4 0-15,3 2-19 16,2 0 17-16,2 5 4 16,3 14 3-16,0 8 51 15,4 2-34-15,-5 3 6 0,3 0-6 16,-5-2-13-16,1-8 3 16,-3-5-12-1,2-10 4-15,1-4 4 0,3-3 6 16,4 0-12-16,-1-17 6 15,2-6 8-15,-4-9-13 16,2-5-3-16,-5-5 0 16,-3 0-15-16,-1-3 6 15,-5-1 9-15,-1 5-5 16,-3-2 10-16,-2 8-5 16,0 2 0-16,0 9 1 15,0 7 13-15,0 5-8 16,0 5-6-16,0 3 3 15,0 4 14-15,0 0-17 16,0 0 0-16,0 0 2 0,0 0-11 16,0 0 9-16,0 0-7 15,0 0 6-15,0 18-25 16,0 13 23-16,0 5 3 16,0 6 0-16,0 4-2 15,-5 2 10-15,3 0-8 16,2 0 10-16,0 0-1 15,0-3 3-15,0-8-12 16,0-2 8-16,12-10 6 16,1-9-11-16,5-3-3 15,4-9 4-15,7-4 10 16,4 0-23-16,6-4 9 16,3-18-61-16,0-9-42 15,-6-8-255-15</inkml:trace>
  <inkml:trace contextRef="#ctx0" brushRef="#br1" timeOffset="40036.58">23622 3863 812 0,'0'0'220'16,"0"0"-81"-16,0 0-68 15,0 0-55-15,0 0 5 16,0 0-14-16,153-65-14 15,-119 55 1-15,-10-3-60 0,-7 5-11 16,-13-5-119-16,-4-6-329 16</inkml:trace>
  <inkml:trace contextRef="#ctx0" brushRef="#br1" timeOffset="40183.62">23381 3617 326 0,'0'0'757'16,"0"0"-677"-16,0 0-58 16,0 0-22-16,0 0-158 15,0 0-59-15,33-13-154 0</inkml:trace>
  <inkml:trace contextRef="#ctx0" brushRef="#br1" timeOffset="40867.56">23506 3802 237 0,'0'0'493'15,"0"0"-235"-15,0 0-138 16,0 0-31-16,0 0-43 16,0 0-46-16,120-53 20 15,-71 43-19-15,7 1 9 16,9-4 2-16,2 4-10 15,-3-1-2-15,-8 0 0 0,-16 3 9 16,-16 2-9-16,-10 0 0 16,-11 5 6-16,-3-1 26 15,0 1-21-15,0 0-11 16,0 0-4-16,-10 0-64 16,-1 11-29-16,0 11-124 15,0-1-133-15,2-3-241 16</inkml:trace>
  <inkml:trace contextRef="#ctx0" brushRef="#br1" timeOffset="42381.77">24014 3990 313 0,'0'0'219'0,"0"0"-92"15,0 0-3-15,0 0 11 16,0 0-25-16,0 0-48 16,74-32 16-16,-38 12-59 15,1-2-3-15,-1 2-3 16,-1-2-4-16,-3-2-9 16,-6-1 0-16,-5 0-14 15,-6-4 0-15,-5 5-28 16,-8 2 6-16,-2 5 22 15,0 5-28-15,0 1 33 16,0 6 8-16,-7 5 1 0,-9 0 1 16,0 0-1-16,-3 4 0 15,3 10-12-15,0 1 7 16,3 6 5-16,0 4 0 16,4 1 3-16,-1 5 22 15,6-1-18-15,4-1 11 16,0 2 24-16,0-3-41 15,0-2 20-15,9-6-1 16,13-8-19-16,5-11 43 16,9-1-31-16,4-9 23 0,4-19-17 15,-2-7-8 1,-1-4-11-16,-7 3 0 16,-10-3 2-16,-6 3 0 0,-9 8-2 15,-7 6 0 1,-2 9 25-16,0 8-18 0,0 3-2 15,0 2-5 1,-2 0 0-16,-7 0-19 0,0 16 19 16,0 1-24-16,7-2 18 15,0 2-39-15,2-3 36 16,0 2-6-16,0 0-25 16,9 0 27-16,13-2-23 15,0-2 36-15,0 0-10 16,-3 0-8-16,-4-1 18 15,-5 0-2-15,0-2 4 0,-1 0-4 16,-3-3 2-16,6-2 0 16,-1-2 9-16,-1 0-6 15,7-2 44-15,-5 0-19 16,2 0-25-16,-1 0 19 16,1 0-22-16,1 0 0 15,1 0 7-15,2-8 5 16,2-2-12-16,1-2 1 15,0-4 3-15,2 0 8 16,3-4-12-16,-1-2 0 16,-2-1 0-16,-4-2 7 15,-5 1-7-15,-7 3 0 16,-3 6 4-16,-4 1-12 0,0 6 8 16,0 3 0-16,0 1-15 15,0 0 21-15,-11 3-7 16,-1 1 1-16,-1 0-1 15,-1 0-9-15,2 1 10 16,-1 15-2-16,-4 10-13 16,1 6 11-16,6 5 4 15,3 5 0-15,7-2 4 16,0-4-13-16,0-6 9 16,15-7-9-16,10-14-6 15,4-9 27-15,2 0-12 16,5-18 3-16,2-12 10 15,4-2-16-15,0-4 3 16,3 1-33-16,-3 3 3 0,-3 6-26 16,-13 11 45-16,-6 5 11 15,-9 6-12-15,-9 1 2 16,-2 3 2-16,0 0 5 16,0 0-4-16,-2 0 14 15,-13 12 10-15,-6 0 9 16,0 0-21-16,1 1 28 15,-1-5-30-15,6 2-2 16,3-2 47-16,8-2-48 16,2 0 11-16,2 0-11 15,0 4 6-15,6 0 10 16,19 5-11-16,4-6 10 16,2 1 21-16,0-6-32 15,-2-4 8-15,-2 0-8 16,-2-4 2-16,0-18 13 15,-6-10-19-15,-3-3 0 16,-5-4 4-16,-2-7 1 0,-2-5-5 16,2-1 0-16,-3 2 4 15,1 6-4-15,0 12 0 16,-5 9 0-16,0 16-4 16,-2 3 10-16,0 4-11 15,0 0 5-15,0 0-11 16,0 0 3-16,0 23-3 15,-9 11 11-15,-2 10-9 0,2 2 14 16,3 5-5-16,-2 4 4 16,6-6-1-1,2-3 21-15,0-8-24 0,0-9 0 16,10-9-2-16,3-5 14 16,-2-12-12-16,5-3 4 15,1 0 1-15,3 0-10 16,1-18-17-16,-6-6-95 15,-6-4-169-15</inkml:trace>
  <inkml:trace contextRef="#ctx0" brushRef="#br1" timeOffset="42550.96">25416 3671 794 0,'0'0'368'15,"0"0"-237"-15,0 0-30 0,0 0-79 16,0 0-10-16,0 0-14 15,120-40 2-15,-82 40-19 16,-1 0-30-16,-4 0-80 16,-4 0-94-16,-2 0-362 15</inkml:trace>
  <inkml:trace contextRef="#ctx0" brushRef="#br1" timeOffset="42681.54">26087 3782 1083 0,'0'0'340'16,"0"0"-266"-16,0 0-67 0,0 0-2 16,0 0-5-16,0 0-121 15,14 0-387-15</inkml:trace>
  <inkml:trace contextRef="#ctx0" brushRef="#br1" timeOffset="44496.5">26105 3824 200 0,'0'0'275'15,"0"0"-156"-15,0 0 10 16,0 0-41-16,0 0-23 16,0 0 12-16,0 0-27 15,0 0 25-15,0 0-42 16,0-2-33-16,2-8 21 16,7-2-21-16,5-4 0 15,5-4 0-15,2-2-20 16,1-3 19-16,-1 4-30 15,-6-2 17-15,-4 7-1 0,-4 2 14 16,-5 6 1-16,0 4 15 16,-2 4-10-16,0 0 10 15,0 0-15-15,0 0-17 16,0 0 1-16,0 2-19 16,0 15 35-16,0 6 0 15,0 2 9-15,0-3-9 16,7-3 3-16,-1-1-1 15,3-4 22-15,3-3-19 16,1-8-2-16,5-3 7 16,9 0 10-16,6-14 48 15,3-18-40-15,-1-8-25 16,-2-2 20-16,-6 0-22 0,-6-2-1 16,-6 4 0-1,-4 0 7-15,-2 5-7 0,-2 9 3 16,-3 5 3-16,-2 7 25 15,-2 6-16-15,0 5 15 16,0 3-24-16,0 0 13 16,0 0-19-16,0 0 0 15,0 0 0-15,0 0-11 16,0 16 10-16,-9 9 1 16,1 6 0-16,-1 6 3 15,2 4-3-15,2 6 0 16,-3 1 2-16,1 8 0 15,0 2 0-15,-2 4-2 16,-2 7 0-16,3 1 6 0,-4 0-6 16,3 0 0-1,5-5 5-15,0-7 24 0,2-10-28 16,2-7 9-16,0-9-1 16,0-13-2-16,0-5-7 15,0-10 0-15,0-2 0 16,4-2 21-16,0 0-19 15,5 0 17-15,5-2 34 16,1-16-52-16,3-4 22 16,-5-7-23-16,-4-6 5 15,-7-3-15-15,-2-5 10 16,-2-3-16-16,-20 7 0 0,-3 4-1 16,3 7 17-16,5 10 0 15,7 6 2-15,6 6 4 16,4 2-2-16,0 0-4 15,0-4 0-15,0-5 0 16,6-4-1-16,8-1 1 16,1 2 0-16,3 0 2 15,-2 2-2-15,2 0 0 16,0 0-6-16,-3-2-36 16,-2-2 13-16,-1-4-21 15,-6-2-59-15,-1-5-50 16,-5-3-149-16,0-5-317 15</inkml:trace>
  <inkml:trace contextRef="#ctx0" brushRef="#br1" timeOffset="44656.46">26178 3367 662 0,'0'0'168'15,"0"0"-77"-15,0 0-59 16,0 0-32-16,0 0-18 15,0 0-140-15,-4 24 91 16,20-5-177-16,9-6-210 16</inkml:trace>
  <inkml:trace contextRef="#ctx0" brushRef="#br1" timeOffset="46395.54">27398 3812 295 0,'0'0'205'16,"0"0"-81"-16,0 0 14 15,0 0-15-15,0 0-35 16,0 0 37-16,11-12-70 16,0-8-15-16,1-4 14 15,-1-8-48-15,-1-4 26 16,4-7-32-16,-5 2 6 16,0-4-1-16,-6 3-5 0,-3 1 0 15,0 12-2-15,0 7-6 16,0 10 8-16,0 8 7 15,0 4-3-15,0 0 0 16,0 0-4-16,0 0-19 16,0 8-43-16,0 10 14 15,4 3 45-15,0-1-14 16,1-1 10-16,-3-5-8 16,2-2 15-16,-2-6 0 15,0 1-3-15,6-7-8 16,3 5 10-16,-1 2 1 15,4-2-2-15,-3 1-13 0,-2-3 15 16,0 3 0-16,-2-5-2 16,-3 1 6-16,-2 4-4 15,3 4 0-15,-1 6 2 16,3 4 14-16,0 2-10 16,2 1 1-16,-1-4-4 15,2-5 11-15,1-4-12 16,-3-6 8-16,2-1-3 15,3-3 30-15,5 0-36 16,-1 0 34-16,10 0-15 16,-4-13-11-16,1 1-4 15,-2-2-5-15,-2 3 7 0,-4-2-1 16,-5-1-6-16,0 0 0 16,1 1 0-1,-4 0 6-15,1 1-6 0,-5 5 0 16,2-2 6-16,-6 4-8 15,0-1 2-15,0 1 0 16,0-1-11-16,0-2 6 16,0-2 3-16,0-1 2 15,0 0-44-15,-3-1 43 16,-6-2-2-16,0 4 3 16,-2 0 0-16,4 3 12 15,3 4-12-15,-1 1 0 16,5 2 8-16,-2 0-21 0,0 0-1 15,0 16 9 1,-5 10-9-16,2 8 8 16,1 2 6-16,2 5 0 15,-1-4 6-15,3-2-10 0,0-5 4 16,0-11-4-16,5-5-3 16,11-7-7-16,1-7 14 15,8 0 31-15,4-8-17 16,2-18 22-16,0-6-36 15,-2 0 0-15,0-4 1 16,0 4 9-16,-2-2-10 16,2 8 0-16,-4 3 1 15,2 9-7-15,-4 7 6 16,0 6 0-16,-5 1-10 0,-5 0-1 16,-1 10 10-16,-10 12-15 15,-2 5-10 1,0 5 23-16,0-3-7 0,-12 1 10 15,-7-2-3-15,-1-4 9 16,-3-5 8-16,4-7-7 16,3-8-1-16,3-4 40 15,3 0-23-15,4-16 11 16,1-13-27-16,3 1 12 16,2 2-19-16,0 8 16 15,0 6-14-15,0 6 30 16,0 6-32-16,0 0 0 15,0 0-10-15,2 0-1 0,11 18 11 16,5 8 0-16,1 6 5 16,0 4-2-16,1-4-3 15,1-4 0-15,0-7-2 16,2-9 11-16,4-6-9 16,-2-6 6-16,4 0 0 15,4-21 14-15,2-12-20 16,5-10 0-16,-1-3-4 15,-6-7 10-15,-4-2-6 16,-7-1 0-16,-8 5 2 16,-4 10 0-16,-3 11-2 15,-3 8 0-15,2 8 17 0,-4 7-9 16,0 4-1-16,0 0-7 16,-2 3 2-16,0 0-14 15,0 0 12-15,0 0-7 16,0 11-1-16,0 17-12 15,0 15 20-15,0 20 0 16,-4 13 5-16,-6 8 7 16,1 9-12-16,-1 4 3 15,0 7 3-15,1 0 8 16,-1-4-14-16,0-8 0 16,-1-13 2-16,5-16 1 15,6-15-3-15,0-18-26 16,0-12 4-16,0-12-68 0,17-6-95 15,-1-8 33 1,-3-30-303-16</inkml:trace>
  <inkml:trace contextRef="#ctx0" brushRef="#br1" timeOffset="48066.82">28660 3641 716 0,'0'0'269'16,"0"0"-165"-16,0 0 4 15,0 0-53-15,0 0-48 16,0 0 3-16,187-194-10 16,-160 194 0-16,-11 0-15 0,-10 2 15 15,-6 16-1 1,0 6-9-16,0 2 10 0,-16 0-9 16,-3-2 13-16,-4-6-4 15,5-6 27-15,5-2-20 16,6-5-3-16,3-4-2 15,4-1 6-15,0 0 19 16,0 0-27-16,9-6 0 16,13-18-9-16,7-8 0 15,5 2 8-15,-5 0-1 16,-2 6 2-16,-6 8-12 16,-3 4 12-16,-5 5 0 15,-3 5-12-15,-6-1 12 16,1 3-5-16,-1 0 5 15,-2 0-11-15,2 3-1 0,1 16 12 16,0 3 0 0,1 0 0-16,3-1 11 0,-2-1-11 15,2-5 0-15,-2-1 7 16,1-4-5-16,1-8-2 16,3-2 0-16,-2 0 24 15,6 0-18-15,-3-16 1 16,0-9-6-16,-5-4 7 15,-4-8-16-15,-4-1-3 16,0-1 11-16,0 3-9 16,0 5 24-16,0 12-14 15,-2 6-1-15,-8 9 4 0,0 4-16 16,-3 0 12 0,-8 8 0-16,-1 17-24 0,0 4 25 15,2 10-3-15,4-1 2 16,7 3 0-16,7 0-11 15,2-11 11-15,0-6 0 16,0-7-18-16,4-8 30 16,8-6-12-16,-1-3 11 15,4 0-9-15,7-5 27 16,5-23-29-16,9-6 0 16,-1-6-12-16,0 0-11 15,-7 9 12-15,-6 6-2 16,-4 8 13-16,-9 12-3 15,-5 1 3-15,-2 4 0 16,1 0-9-16,4 21-10 0,-3 9 19 16,5 7 21-1,-2 3-17-15,-1-2 26 0,1-8-30 16,-2-6 0-16,-3-10 1 16,0-6 7-16,-2-6-8 15,2-2 2-15,3 0 2 16,8 0 32-16,3-18-36 15,4-11 6-15,5-4-18 16,-2 1 2-16,-2-1 2 16,-1 3-1-16,-3 7 9 0,-3 6-4 15,-5 9 4 1,0 6-2-16,0 2-12 0,-2 0-10 16,6 27 24-16,-2 5 9 15,2 8-8-15,1 4 40 16,-3-6-38-16,0-4-1 15,-2-13 11-15,-2-6-5 16,-3-9-8-16,5-6 0 16,5 0 8-16,3-8 27 15,8-22-26-15,8-11-7 16,3-8-4-16,9 0-7 16,1-3-36-16,-1 13 12 15,-3 9-7-15,-9 10 38 16,-10 9-9-16,-7 7 11 15,-10 4 7-15,-3 0-7 0,-1 13 0 16,-2 13 29 0,0 3-26-16,0 4 28 0,-2-5-31 15,-7-7 0-15,-1-4 6 16,4-9-1-16,2-4-5 16,-3-4 0-16,0 0 6 15,0 0 28-15,1-10-15 16,-1-3-9-16,3-4 22 15,0 4-24-15,4 6 2 16,0 0 6-16,0 6-15 16,0 1 27-16,0 0-28 15,0 0-7-15,0 0-8 16,0 1-6-16,0 16 21 16,2 7-5-16,6 2 18 0,3-4-17 15,3-6 4-15,1-5 0 16,3-2-6-16,2-6 9 15,2-3-3-15,5 0 0 16,2-5-7-16,5-15-7 16,1-8 11-16,1-3-10 15,0-1 2-15,-5-2 11 16,-4 2 0-16,-5 2 0 16,-4 5 4-16,-7 0-9 15,-2 9 5-15,-6 2 0 16,-3 6-5-16,0 0 8 15,0 0-3-15,0 0 0 16,-6 3-9-16,-2 0-5 0,-5 3 1 16,1 2-4-1,-1 0 10-15,-3 0-17 0,3 7 21 16,-3 10 1-16,3 12-22 16,2 9 22-16,7 10-13 15,4 6 15-15,0-2-9 16,21-7-9-16,11-11 18 15,1-9 34-15,6-18-16 16,0-7 39-16,1-6-37 16,7-25-13-16,0-10-7 15,0-6-5-15,-5 2-95 16,-13 1-182-16</inkml:trace>
  <inkml:trace contextRef="#ctx0" brushRef="#br1" timeOffset="50896.53">998 5905 117 0,'0'0'70'0,"0"0"16"16,0 0-16-16,0 0-41 15,0 0 5-15,0 0-6 0,0 0 27 16,5 0 39 0,-5 0-29-16,0-5-14 0,0-2-9 15,0 0-16-15,0 0 19 16,0-1-10-16,0 2-12 15,0 0 24-15,0 1-25 16,0-2 27-16,0-1-5 16,0 2-21-16,0-2 26 15,0 0-22-15,0 0-10 16,0 4 37-16,0 0-47 16,0 2 10-16,0 2-9 15,0 0 3-15,0 0-12 16,0 0 1-16,0 0-10 15,0 0 2-15,-3 17-48 0,-1 6 56 16,2 5-12-16,0 5 24 16,2-8-7-16,0 1-5 15,0-6 5-15,0-6 0 16,0-2-5-16,0-5 0 16,4-4-8-16,5-3 15 15,5 0-7-15,5-5 18 16,10-19-8-16,0-10 1 15,2-5-11-15,-2 1-12 16,-4 2 3-16,-5 1-36 16,-7 6 38-16,-2 3-16 15,-6 4 23-15,-2 10-6 16,-1 4 18-16,-2 6-3 16,0 2-9-16,0 0-12 15,0 0-7-15,-10 0-25 0,-1 15 44 16,3 4 0-16,3-3-9 15,5 2-15-15,0-1 24 16,0 2-41-16,9 3 41 16,11 2-3-16,-2-2 3 15,-2-5 49-15,-10 0-37 16,-6-7 12-16,0 0 31 16,0-4-54-16,0 0 14 15,-4 0-11-15,-12-1 6 16,-9-4-10-16,-4-1-30 0,-2 0-62 15,-2-3-129 1,4-21-237-16</inkml:trace>
  <inkml:trace contextRef="#ctx0" brushRef="#br1" timeOffset="51052.44">1092 5479 810 0,'0'0'258'15,"0"0"-206"-15,0 0-52 16,0 0-17-16,0 0-179 16,0 0-31-16,0 0-377 15</inkml:trace>
  <inkml:trace contextRef="#ctx0" brushRef="#br1" timeOffset="52245.4">1945 5958 104 0,'0'0'115'16,"0"0"-2"-16,0 0-39 16,0 0 29-16,0 0 34 15,0 0-35-15,-8 9 31 16,8-9-40-16,0 0-34 16,0-16-31-16,0-6-28 15,6-4-25-15,7-2 8 16,3 2-14-16,3 2 22 15,-2 6-21-15,-1 7 29 16,-5 2-13-16,-1 4 11 16,0 5 1-16,-1 0 2 15,-3 2-24-15,4 19 24 0,-4 5 0 16,-4 4 9-16,3 2 24 16,-3 0-32-16,-2-4 8 15,2-6-5-15,-2-5 6 16,0-7-10-16,0-8 0 15,0-2 6-15,0 0 19 16,2 0-15-16,3-2 23 16,4-19-8-16,2-5-25 15,2-2 0-15,3 1-11 16,-1 4-24-16,3 5 30 16,-2 1-29-16,2 8 34 0,-4 4 0 15,-4 5-9-15,-3 0 3 16,1 0 6-16,0 9-24 15,-4 13 24-15,0 5 6 16,-1-1 4-16,-1-3-4 16,0-3 7-16,-2-1-13 15,0-5 0-15,0-5 7 16,0-4 1-16,0-3-2 16,0-2-6-16,0 0 19 15,0 0-12-15,2-7 33 16,8-12-40-16,3-12-14 15,3-3 1-15,1 2-15 0,3 2-15 16,-2 7 41-16,2 2-45 16,-2 7 33-16,0 5 3 15,-2 6 4-15,-6 3 1 16,3 0-7-16,-3 0 3 16,-4 12 5-16,-1 8 5 15,-1 4 14-15,-4 8-2 16,0 4 2-16,0 3 23 15,0-4-23-15,0 0 6 16,4-13 11-16,0-6-23 16,2-8 21-16,0-8-12 15,3 0 2-15,9 0 94 16,11-5-36-16,7-12-41 16,4-7-33-16,3 2-3 15,-1-3-42-15,0 4-121 0,-2-2-147 16,-6 0-474-16</inkml:trace>
  <inkml:trace contextRef="#ctx0" brushRef="#br1" timeOffset="53850.34">3049 5900 613 0,'0'0'71'16,"0"0"-38"-16,0 0-33 0,0 0-23 15,0 0 23-15,0 0 7 16,0 17 2-16,0-17-3 16,0 0 2-16,0 0 47 15,0 0-26-15,0 0 7 16,0 0 1-16,-3 0-32 16,-3 0 9-16,-3-10-14 15,-1-4 7-15,-4-2-5 16,3 0 6-16,-5 2-1 15,3 0 30-15,1 4-20 16,-1 4 14-16,2 5-31 16,-1 1 11-16,2 0-25 15,-2 0 5-15,-1 12 6 16,0 11 1-16,-1 1-14 16,1 4 14-16,1 3 2 0,2-6 0 15,3-1 15-15,3-5-15 16,2-10 0-16,2-3-4 15,0-2 14-15,0-4-10 16,0 0 0-16,0 0 5 16,0-7 15-16,8-17-20 15,7-8-20-15,2 3 16 16,-5 3-8-16,0 9 12 16,-5 5 0-16,-3 5 1 15,-2 3 0-15,0 4-1 16,0 0-5-16,3 0-19 15,2 6 24-15,2 11 11 0,2 6 13 16,3 2-9 0,-4 0 33-16,3-1-29 0,1-5 5 15,-3-5 8-15,1-5-30 16,-4-5 15-16,-1-1-17 16,3-3 4-16,2 0 25 15,4-4-20-15,6-15 4 16,3-7-11-16,4-2 4 15,2-2-12-15,0 2-15 16,0 0-19-16,-4 4 32 16,-6 7-1-16,-4 8 9 15,-3 7-2-15,-1 2 8 16,0 0-6-16,3 2 21 16,2 12-8-16,-1 4 24 15,-1 0-35-15,-5-1 1 0,-2-3-3 16,-5-2-3-16,-1-3 2 15,-3-5-2-15,0-2-13 16,0 0 10-16,0-2-15 16,0 0 21-16,0 0 9 15,-9 0-9-15,-2-13-9 16,0-8-12-16,-1 1-11 16,1-4 14-16,3 1-2 15,0 4 20-15,2 3-3 16,-1 7 10-16,5 4-7 15,0 5 17-15,0 0-1 16,0 0 1-16,-6 0-17 16,-5 8 0-16,0 14-5 15,-5 6-3-15,2 9 6 0,3-2 2 16,2 3 0-16,4-4 12 16,7-4-11-16,0-3 2 15,0-8-3-15,2-4 3 16,12-8-12-16,1-7 18 15,8 0-6-15,4-26 56 16,6-10-54-16,-2-10-1 16,-2-5 7-16,-4-6-4 15,-8-3-7-15,-3 0 0 16,-8 2 5-16,-1 7 9 16,-5 5-9-16,0 10 15 0,0 9 10 15,0 13-27-15,0 5 4 16,0 7-7-16,0 2 6 15,0 0-14-15,0 0-6 16,0 0-9-16,0 8 23 16,0 12-13-16,0 9 13 15,0 2 0-15,2 10 4 16,-2 3-1-16,0 2-3 16,0 0 0-16,0 0-8 15,2-3 14-15,3-6-6 16,4-5 0-16,2-8 1 15,3-5 3-15,-1-11-4 0,1-4 0 16,1-4 10-16,5 0-6 16,2-4 12-16,5-17-16 15,2 0 8-15,2-4 0 16,0-1-8-16,-4-1-1 16,-2 1-2-16,-7-1-32 15,-5-1 30-15,-5 4-10 16,-3 4-10-16,-2 6 20 15,-3 6-17-15,0 1-2 16,0 7 17-16,0 0-40 16,0 0 23-16,-6 0-14 15,-9 0-5-15,-3 0 16 16,-7 9 5-16,4 8 22 16,0 7 1-16,6 8 5 15,8 3 4-15,7 2 2 0,0 2 4 16,5-5 37-16,19-6-24 15,3-5-1-15,2-9 19 16,-2-11-33-16,-3-3 22 16,1 0 17-16,-1-7-34 15,1-15 12-15,-1-5-31 16,-5 1-21-16,-4 2-18 16,-11 2-121-16,-4 0-114 15,0 2-460-15</inkml:trace>
  <inkml:trace contextRef="#ctx0" brushRef="#br1" timeOffset="57164.95">5046 5842 159 0,'0'0'132'16,"0"0"-36"-16,0 0-43 15,0 0-4-15,0 0 22 16,0 0 4-16,0-67-11 16,0 59 12-16,0 4 20 15,0-1-42-15,0 5 3 0,0 0 13 16,0 0-62-16,0 0 0 15,0 0-8-15,0 0 1 16,0 0-16-16,0 0 15 16,0 0 0-16,0 0-14 15,0 0 14-15,0 0 0 16,0 0 3-16,0 0 1 16,0 0 13-16,0 0-17 15,0 0 0-15,0 0 26 16,0-1-22-16,0-6 8 15,0 2-4-15,0-5-2 16,0-3 13-16,0 2-13 0,0-1-6 16,2 2 23-1,0 1-15-15,1 4-7 0,-3 3 3 16,0 2 4-16,0 0-8 16,0 0 0-16,0 0-22 15,0 0 22-15,0 12-52 16,0 14 46-16,0 6-4 15,0 4 20-15,0 2-15 16,0-1 5-16,0 0 0 16,0-5 0-16,0-6 13 15,3-5-13-15,-1-12 0 16,0-5-16-16,2-4 4 16,3 0-10-16,4 0 22 0,2-20 32 15,3-4-29-15,0-2 5 16,-3-1-8-16,1-2 3 15,-4 0-14-15,-1 8 5 16,-2 3 6-16,-2 6 3 16,-1 5 3-16,-2 7-6 15,2 0 0-15,1 0-11 16,2 0 7-16,2 3-15 16,2 11 14-16,0 6-8 15,0 4 26-15,2 2-13 16,1 3 0-16,-1-2 6 15,1-5 0-15,-1-2-6 0,-4-9 0 16,-2-6 7-16,-3-5 4 16,1 0-7-16,1 0 20 15,3-18-15-15,-2-6 9 16,0-5-18-16,-5-2-23 16,0-5 19-16,-2-1-37 15,0 2 29-15,0 3 7 16,0 10 5-16,0 10 61 15,0 8-13-15,-2 4-5 16,2 0-23-16,0 0-20 16,0 0-5-16,0 0-4 15,0 1 5-15,0 11-5 16,0 5 9-16,0 0 0 16,0 2-12-16,8 1 12 15,11-1 0-15,3-2 0 0,2-5 3 16,1-4-6-16,2-6 3 15,-3-2 0-15,1 0-8 16,0-10 11-16,-6-8-3 16,-1-2 0-16,-5 0 3 15,-4 2 8-15,-2 0-11 16,-2 6 0-16,-3 2 12 16,0 4-3-16,-2 2-9 15,2 2 0-15,-2 2 9 16,0-2 2-16,2 2-11 15,0 0 0-15,-2-3 16 16,0 3-7-16,0-1-4 0,0-1-4 16,3-2 8-1,-1-1-2-15,-2 2-7 0,0-3 0 16,0 1-3-16,0 0 15 16,0 1-12-16,0 0 14 15,0 0-9-15,2 0 1 16,-2-2-6-16,3 1 0 15,-3 3-8-15,0 2 12 16,2 0-4-16,-2 0 0 16,0 0-18-16,0 0 13 15,0 9-34-15,0 14 39 16,0 10-9-16,0 5 16 16,0 0-7-16,0 0 0 0,0-4 6 15,0-5-5-15,0-8-1 16,5-7 0-16,7-3-11 15,5-11 14-15,2 0-3 16,8-3 0-16,0-21 2 16,-3-8-8-16,-1-1-7 15,-6-8-6-15,1-3 15 16,-5-4-32-16,1-2 33 16,-3 5-13-16,-2 4 16 15,0 7-5-15,-4 11 5 16,-1 5 0-16,-4 10 6 15,2 4 3-15,-2 2-6 0,0 2-3 16,0 0 10-16,0 0-17 16,0 0 7-16,0 0-11 15,0 16-5-15,0 9 24 16,0 5-8-16,0 10 0 16,0 3 1-16,-4 6 19 15,2-1-16-15,2-2-1 16,0-2 22-16,0-8-14 15,0-8-12-15,13-8 1 16,3-10 0-16,5-8 4 16,11-2 3-16,6-12 7 15,4-18 9-15,3-10-19 16,-5-3-4-16,-7-1 0 16,-6-5 5-16,-6-4-6 15,-6 1 1-15,-5 2 0 0,0 0-16 16,-6 8 19-16,-2 9-3 15,-2 6 0-15,0 11 4 16,0 8 12-16,0 4-15 16,0 1 6-16,0 3-10 15,0 0 3-15,0 0-10 16,0 3-1-16,0 17 11 16,0 8-11-16,0 6 11 15,-4 9 0-15,-2 6-6 16,-2 7 11-16,2 1-5 0,-3-6 0 15,3-2 8 1,1-9 1-16,5-10-9 0,0-6 0 16,0-10-1-16,0-6 10 15,0-4-9-15,0-4 0 16,0 0 4-16,0 0 11 16,0 0-15-16,11-12 0 15,4-12-11-15,8-5 15 16,2 3-4-16,1-6 0 15,1 9-43-15,-5 5 31 16,-6 6-15-16,-5 5 15 16,-7 6-6-16,-1 1 6 15,-1 0 5-15,0 0-2 16,5 0 9-16,-3 14 10 16,5 6 1-16,0 2-3 0,0 0 16 15,0 0-18-15,-3-3-6 16,0-8 0-16,-2-2 9 15,0-6-8-15,-2-3-1 16,3 0 0-16,1 0-18 16,6-2 19-16,-1-14-1 15,3-6 0-15,-4 0-5 16,-1-2-5-16,-3 0 10 16,2 4 0-16,-4-1 2 15,-2 7 7-15,1 6-9 16,-3 7 6-16,0-2 1 15,0 3 6-15,0 0-13 0,0 0-7 16,0 0-3-16,0 4-14 16,0 14 24-16,-3 5 0 15,-3 2 5-15,1 6-6 16,2 1 1-16,1 2 0 16,2-4-3-16,0-6 4 15,0-6-1-15,0-6 0 16,0-8 1-16,2-1-2 15,1-3 1-15,2 0 0 16,1 0 33-16,5 0-32 16,5-14 9-16,-1-9-10 15,8-3 4-15,2-2-12 16,-1-4-6-16,2 0-6 16,-1 2 12-16,-5 2 7 15,-5 7 1-15,-1 5 7 16,-7 7-7-16,-1 4 29 0,-1 3-29 15,2 2 0-15,2 0-13 16,-1 0 2-16,2 8 7 16,-1 11 2-16,-3 2-2 15,-4 4-3-15,0-1 7 16,-2-2 0-16,0-2 0 16,0-4 1-16,0-2-1 15,0-4 0-15,0-6 9 16,0-2 0-16,0-2-9 15,0 0 1-15,0 0 27 16,0 0-21-16,0-3 20 16,0-12-27-16,7-5 12 15,0-4-26-15,2 0 14 0,2 0-6 16,3-3-9-16,1 6 0 16,3 1 10-16,-1 3 2 15,-1 6 3-15,-3 2 0 16,-5 5 0-16,-4 3 4 15,-2 1-3-15,0 0-1 16,3 0 0-16,1 18 16 16,1 6-12-16,2 3 18 15,2 4-16-15,1 1-2 16,-4-2 15-16,3-2-13 16,1-4-6-16,-4-6 0 0,1-7 15 15,0-6-17-15,-2-5 2 16,4 0 0-16,0 0 13 15,3 0-13-15,-4-12-7 16,4-6-15-16,-5-3-112 16,-5-8-181-16</inkml:trace>
  <inkml:trace contextRef="#ctx0" brushRef="#br1" timeOffset="57353.84">6689 5479 300 0,'0'0'541'15,"0"0"-425"-15,0 0-112 16,0 0-4-16,0 0-15 16,0 0-144-16,0 0-144 15,-11-9-142-15</inkml:trace>
  <inkml:trace contextRef="#ctx0" brushRef="#br1" timeOffset="57736.85">5980 5586 29 0,'0'0'286'0,"0"0"-126"16,0 0-60-16,0 0 10 0,0 0-3 15,0 0-22 1,-56 14-40-16,79-14 11 0,4-9-15 16,6-8 14-16,-2 2-26 15,-4 2-5-15,-4 4-24 16,-10 2 10-16,-9 5-22 16,-4 2-15-16,0 0-109 15,0 0-138-15,-11 0-396 16</inkml:trace>
  <inkml:trace contextRef="#ctx0" brushRef="#br1" timeOffset="57899.45">5571 5537 748 0,'0'0'370'0,"0"0"-228"15,0 0-122-15,0 0-1 16,0 0-19-16,0 0-80 15,-23 0-160-15,38 9-84 16,-1-3-319-16</inkml:trace>
  <inkml:trace contextRef="#ctx0" brushRef="#br1" timeOffset="58627.93">7974 5482 67 0,'0'0'208'0,"0"0"52"0,0 0-124 16,0 0 10-16,0 0-17 16,0 0-52-16,-3-80 14 15,3 70-53-15,0 4 51 16,0 2-49-16,0 2-16 15,0 2 35-15,0 0-56 16,0 0 2-16,0 0-5 16,-2 2-30-16,-3 25 18 15,-2 12 7-15,-1 15 5 16,-1 6 2-16,2 2 2 16,-2 5-4-16,7-8 0 0,2 0-6 15,0-7-10-15,0-10-112 16,22-16-155-16,10-21-349 15</inkml:trace>
  <inkml:trace contextRef="#ctx0" brushRef="#br1" timeOffset="61333.97">8572 5750 85 0,'0'0'112'16,"0"0"-16"-16,0 0-38 16,0 0 34-16,0 0-38 15,0 0 8-15,-15 43 17 16,13-40-10-16,2-3-16 0,-2 3 8 15,2-3-17 1,0 0 21-16,0 0-5 0,0 0-10 16,0-6 35-1,11-14-81-15,9-8 2 0,0 0-12 16,2 0 5-16,-1 2 1 16,-4 8 0-16,-3 4 0 15,-6 5-11-15,-3 7 7 16,-3 2-13-16,0 0 16 15,3 2-29-15,0 17 20 16,-1 6 5-16,-4 8 5 16,0 1 28-16,0 0-27 15,0 0 12-15,0-7-13 16,0-10 9-16,4-8-7 16,-2-4-2-16,3-5 1 0,-1 0 24 15,8-2-18 1,1-18 20-16,3-10-27 0,1-2 0 15,3-2-12-15,1 2-22 16,-2 1 12-16,2 7 12 16,-1 6 8-16,-5 6-1 15,-1 6 2-15,-5 6-25 16,-3 0 24-16,1 0-6 16,0 11 8-16,0 13 7 15,-3 5-3-15,-2 6 5 16,-2-2 14-16,0-1-17 15,0-5 7-15,0-5-6 0,0-11 3 16,0-2 6-16,0-6-9 16,0-3-4-16,0 0 19 15,0 0-18-15,0 0 35 16,9-15-12-16,0-3-22 16,2-2 2-16,4-2-7 15,6-2-9-15,3 0-17 16,3 2-1-16,-4 5 6 15,-4 7 7-15,-3 6 9 16,-5 4-8-16,-5 0 13 16,-1 2-11-16,0 18 11 15,-3 6 5-15,0 5 31 16,-2 1-20-16,3-2-14 16,-3-2 20-16,2-8-15 15,0-4-7-15,0-8 0 0,2-4 10 16,-4-4-10-16,5 0 0 15,2 0 5-15,2 0 12 16,6-9-17-16,3-12-1 16,7-5-7-16,-1-2-56 15,2-1 39-15,1 4-14 16,-4 1 15-16,-5 8 22 16,-5 6-14-16,-7 6 14 15,-1 4-2-15,-5 0 6 16,3 0-2-16,-1 4 18 0,2 11-5 15,-2 4 29-15,1 7-6 16,-1 0-15-16,0 2-1 16,-2 0-15-1,2-3 3-15,0-8-8 0,3-1 5 16,2-7 1-16,-3-4-6 16,3-3 0-16,4-2 0 15,0 0 15-15,2 0-15 16,3-10 0-16,0-10-20 15,2-2 12-15,-3-7-43 16,-1 3 32-16,-6-3-3 16,-5 0-17-16,-3 6 28 15,0-1 4-15,-9 5 7 16,-9 5 19-16,-7 9-19 16,-2 5 11-16,-4 0-6 0,2 0 10 15,1 16-14-15,1 4 12 16,4 2-6-16,5 2 17 15,7 0-24-15,7-2 0 16,4 0-2-16,0-3-6 16,0 0 8-16,7-3 0 15,9-7 1-15,3-2 0 16,-1-5 1-16,5-2 15 16,1 0-2-16,2-14-5 15,3-8-7-15,3-6-3 16,1 0-32-16,-4 0 29 15,0 3-27-15,-9 6 30 0,-2 5-5 16,-7 6 5 0,-2 6-1-16,-5 2 1 0,1 0 0 15,0 0-2-15,-1 10 5 16,3 11 18-16,-5-1 16 16,-2 6-36-16,0 3 20 15,0-5-21-15,0-2 8 16,-4-4 2-16,-5-6-9 15,6-6-1-15,1-4 0 16,2-2 12-16,0 0-12 16,0-16 0-16,16-11-9 15,4-6 8-15,0 3-12 16,-2 2 13-16,-1 8-2 16,-1 8 8-16,-5 2-6 15,-1 4 0-15,-2 2 2 0,1 2-3 16,-1 2 5-16,2 0-4 15,-3 0 0-15,-1 3 14 16,0 16-14-16,-6 3 10 16,4 2-9-16,0 0 21 15,-4 0-22-15,6-4 0 16,1-8-1-16,2-2 9 16,4-8-8-16,0-2 0 15,6 0 7-15,-2 0 10 16,5-18-16-16,1-5-1 15,-3-2 0-15,-2-5-13 16,-2-5 10-16,-3-3 3 0,-3-1 0 16,0-4 5-16,-3 1 1 15,-5 7-6-15,0 5 12 16,-2 9 1-16,0 10-13 16,0 8 2-16,0 1 7 15,0 2-3-15,0 0-6 16,0 0 0-16,0 0-5 15,0 2-17-15,-2 21 22 16,-11 10 0-16,-3 8 2 16,3 8-4-16,-3 4 2 15,3-2 0-15,1 0 4 16,5-9 5-16,5-7-9 16,2-8 0-16,0-8 1 0,0-6-4 15,0-9 3 1,13-4 0-16,8 0 13 0,3-20-5 15,3-10-6-15,0-9-2 16,2-12 3-16,-2-4-6 16,-1-6 3-16,-1 0 0 15,-5 3-4-15,-3 6 16 16,-3 12-12-16,-5 11 1 16,-3 14 7-16,0 4 0 15,-4 11-8-15,0-3 0 16,-2 3-11-16,0 0-8 15,0 17 15-15,0 15 2 0,0 6 2 16,0 8 21-16,0 2-21 16,-2-1 0-16,0-3 9 15,-1-4 1-15,0-6-10 16,1-7 0-16,0-11 2 16,2-6 1-16,0-5-3 15,0-5 0-15,0 0 17 16,0-5-11-16,0-21 0 15,7-6-6-15,11-9-11 16,2 3 0-16,-1 4-3 16,2 9 3-16,-7 11-1 15,-3 6 5-15,-5 6 5 16,0 2-5-16,6 0 7 16,3 21 4-16,4 7 4 15,3 6 5-15,-2 3 27 0,0-2-39 16,-3-3 12-16,-1-8-12 15,-3-5 8-15,-5-9-4 16,-4-5-5-16,-4-5 0 16,2 0-6-16,-2 0-8 15,0 0 4-15,0-15-12 16,0-7-71-16,0-4-87 16,0-5-199-16</inkml:trace>
  <inkml:trace contextRef="#ctx0" brushRef="#br1" timeOffset="61495.88">10104 5516 481 0,'0'0'393'0,"0"0"-204"16,0 0-63-16,0 0-14 15,0 0-49-15,0 0-60 16,-111-17-3-16,140 14-25 16,20 3 2-16,16 0 0 15,17 0-105-15,12 0-99 16,6 0-304-16</inkml:trace>
  <inkml:trace contextRef="#ctx0" brushRef="#br1" timeOffset="61644.8">11018 5618 1184 0,'0'0'223'16,"0"0"-118"-16,0 0-1 0,0 0-74 15,0 0-12-15,0 0-18 16,0 0-71-16,0 2-35 15,-16-2-154-15,-13 0-707 16</inkml:trace>
  <inkml:trace contextRef="#ctx0" brushRef="#br1" timeOffset="95664.38">15035 1787 68 0,'2'0'85'0,"3"-3"-85"16,-3-4-4-16,1-2-42 16,-3 4-27-16</inkml:trace>
  <inkml:trace contextRef="#ctx0" brushRef="#br1" timeOffset="96608.25">15035 1787 28 0,'14'-27'96'15,"-14"27"-44"-15,0 0 0 0,0 0 15 16,0 0-41-16,0 0-1 16,2 0 16-16,-2 0-14 15,0 0 6-15,0 0 1 16,0 0 9-16,2 0 47 16,-2 0-10-16,2 0 1 15,0 0 18-15,1-4-39 16,-3 0-6-16,2 0-34 15,-2-1-2-15,0 5 2 0,0-3-3 16,-2 3-26 0,-16 0 9-16,-6 3-17 0,-10 17 10 15,1 1 4-15,4 8 3 16,4-5-1-16,11-2 1 16,8-4-5-16,6-2 3 15,0-2-64-15,6-3 40 16,21 3 14-16,11-2 12 15,5 7 30-15,3-1-27 16,-7 3-3-16,-8-2 0 16,-16-1-31-16,-13 0 23 15,-2-2-28-15,-2 0 13 16,-23-1 16-16,-8-6 14 16,-5-1 10-16,-2-3 6 15,2-5-22-15,4 0 27 16,8-5 20-16,8-10-10 0,8-4 44 15,6 7-22-15,4 2 19 16,0 5-13-16,0 2-57 16,0 3-2-16,16 0-7 15,5 0 0-15,3 0 16 16,-2 10-16-16,-1 4 0 16,-6 0 0-16,-1-2 4 15,-4-4-10-15,4 0 6 16,-3-4-18-16,7-4 15 15,4 0-52-15,9-4 30 16,5-20 19-16,4-6-34 0,2-8 11 16,-2-5-20-16,-3-4 17 15,-4-3 32 1,-8-3-6-16,-6 4 6 0,-5 3 19 16,-3 3-4-16,0 5 22 15,-4 8-7-15,-3 6-23 16,-2 8 24-16,-2 5-31 15,0 8 5-15,0 1-5 16,0 2 2-16,0 0 11 16,0 0-3-16,0 0-5 15,0 0 3-15,0 0-8 16,0 0-8-16,-2 10 3 0,-12 17-8 16,-1 12 10-16,-1 7 1 15,1 8 2-15,1 4-3 16,1-1 8-1,5-1-5-15,-2-6 0 0,6-4 3 16,-1-8-3-16,3-8 0 16,2-10 9-16,0-8-23 15,0-4 14-15,0-8 0 16,21 0 3-16,10-4 1 16,6-20-4-16,3-4-89 15,-4-9-204-15,-12 2-310 16</inkml:trace>
  <inkml:trace contextRef="#ctx0" brushRef="#br1" timeOffset="96791.24">15240 1823 631 0,'0'0'274'16,"0"0"-177"-16,0 0-42 15,0 0 41-15,0 0-66 16,0 0 5-16,110-7-35 15,-64 4-14-15,4 0-59 16,-2 3-43-16,-1 0-128 16,-5 0-114-16</inkml:trace>
  <inkml:trace contextRef="#ctx0" brushRef="#br1" timeOffset="97949.41">15753 1937 153 0,'0'0'162'0,"0"0"-95"16,0 0 16-16,0 0-31 16,0 0-37-16,0 0 17 15,0 28 2-15,0-28-30 16,0 0 36-16,0 0 28 16,0 0 10-16,0 0 6 15,0 0-37-15,0 0 6 16,0 0-5-16,0-2-29 15,0-6-12-15,0-3-1 16,0 2-3-16,0-5 8 0,0 0-9 16,0 0-2-1,0 2 0-15,0 0 10 0,0 3-7 16,0 4-3-16,-6 1 19 16,-6 4-3-16,1 0-16 15,-5 0-4-15,1 9 2 16,-1 12-12-16,3 3 14 15,-2 3 0-15,3 2 0 16,1 1 2-16,2-2-1 16,2-4-1-16,3-4 0 15,2-8-1-15,2-4-2 16,0-6 3-16,0-2-2 0,0 0 2 16,13 0 8-1,9-14-7-15,3-11-1 0,-3 0-32 16,3-5 23-1,-3-2-9-15,0 0 18 0,1 3 1 16,-6 3 8-16,-5 9-3 16,-4 7 18-16,-1 2-7 15,-5 8 9-15,2 0-26 16,4 1 10-16,-2 21-6 16,7 9 14-16,3 3 3 15,1 0 2-15,4-2-23 16,-3-9 11-16,4-3-10 15,-2-8 6-15,3-7 10 16,4-5-15-16,2 0 4 16,2-17-6-16,4-12-2 0,3-3-21 15,-3-2-36-15,1 0-3 16,-5-2 50-16,-8 4-13 16,-3 1 25-16,-9 3 5 15,-7 10-3-15,-2 4 38 16,-2 11-1-16,0-2-28 15,-4 5-2-15,-15 0-9 16,-4 0-3-16,-6 10-9 16,2 12 13-16,0 4-3 15,8 4 2-15,3 3-1 16,3-3-7-16,7-2 8 16,6-3 0-16,0-6-10 15,0-9 6-15,14-5 4 16,4-5 9-16,4 0-1 0,-1-13-8 15,-4-9-1-15,-1-1 1 16,-5 0-2-16,3-3 14 16,-6-1-11-16,1 6 14 15,-2 2-3-15,-4 9 28 16,-1 7-29-16,0 3-5 16,0 0-6-16,0 3-25 15,2 24 21-15,1 10 4 16,-3 14 0-16,-2 7 5 15,0 8-5-15,0 2 0 16,-4-1 12-16,-5-6-1 0,-3-6-11 16,-1-7 11-1,5-10-11-15,-6-10 34 0,3-12-28 16,2-7 5-16,2-6 24 16,3-3-20-16,1 0 33 15,-3-3 5-15,-3-22-15 16,2-15-3-16,0-11-31 15,7-10-4-15,0-3 0 16,7-1 6-16,15 5-13 16,5 7-8-16,0 6-38 15,-2 13 17-15,0 8-76 16,-4 5-180-16,4 6-409 0</inkml:trace>
  <inkml:trace contextRef="#ctx0" brushRef="#br1" timeOffset="98371.36">16522 1851 714 0,'0'0'310'0,"0"0"-184"15,0 0-66-15,0 0-43 16,0 0-17-16,0 0 11 16,-2 0-11-16,2 0 7 15,0 0-3-15,6 0 25 16,2 0-28-16,0 0 3 15,3-6 17-15,3-4-12 16,1-6-9-16,-1 2 0 16,-1-4 0-16,1 1-8 0,-8 3-13 15,-1 4-9-15,-5-2 28 16,0 4-39-16,0 2 16 16,-5 3 10-16,-9 3 0 15,-3 0 3-15,-6 0 12 16,-1 14 0-16,-3 10-11 15,3 5 27-15,4 3-7 16,4 4 21-16,5 3-19 16,7-3 29-16,4-4-29 15,0-6-9-15,2-6 6 16,25-8 11-16,10-12-12 16,17 0 15-16,13-22-22 0,11-20 0 15,11-15-141 1,5-8-183-16,4-3-519 0</inkml:trace>
  <inkml:trace contextRef="#ctx0" brushRef="#br1" timeOffset="99127.86">17447 1751 253 0,'0'0'169'16,"0"0"-83"-16,0 0-65 16,0 0 23-16,0 0-31 0,0 0-4 15,40-153 24-15,-36 127-5 16,1 0 70-16,-5 3 4 15,2 6 19-15,1 0-6 16,-1 5-47-16,0 5-8 16,3 2 7-16,-5 3-57 15,0 2 10-15,0 0-20 16,0 0-20-16,0 18 19 16,0 17-7-16,-12 9 8 15,-3 9 6-15,-1 10-5 16,-1 5-1-16,3-3 0 15,-2-5 7-15,6-6-10 16,2-6 3-16,2-8 0 0,1-8-5 16,5-8 10-16,0-10-10 15,0-3 5-15,0-11-32 16,0 0 32-16,0 0-15 16,0 0 15-16,0 0 37 15,0 0-35-15,0 0 10 16,-8-7-12-16,-6-5-5 15,-6 2-9-15,0 2 14 16,-2 4 0-16,4 4 0 16,7 0 16-16,8 0-14 15,3 0 11-15,0 0-11 16,0 0 20-16,14-2-20 16,12-1 5-16,13-4 4 15,9-1-11-15,12 0-31 16,3-6-87-16,-3-7-227 0,-4-6-515 15</inkml:trace>
  <inkml:trace contextRef="#ctx0" brushRef="#br1" timeOffset="99375.35">17701 1480 745 0,'0'0'289'16,"0"0"-120"-16,0 0-155 16,0 0-5-16,0 0-14 15,0 0 10-15,141 133 3 0,-103-46-8 16,-22 7-13-16,-16-2-17 16,-21-5-52-16,-43-11 9 15,-32-4-8-15,-32-2-123 16,-32-2-243-16</inkml:trace>
  <inkml:trace contextRef="#ctx0" brushRef="#br1" timeOffset="99968.09">14835 1764 223 0,'0'0'246'0,"0"0"-53"16,0 0-39-16,0 0-34 15,0 0-30-15,0 0 1 0,0-26-58 16,0 26-1 0,0 0-11-16,0 0-14 15,0 0-14-15,-4 0-10 16,-8 0-18-16,-5 22 35 0,-13 23 17 15,-8 14-9-15,-4 18 12 16,6 7-17-16,10 6 16 16,13-2-11-16,13-3 10 15,13-13-33-15,40-11 31 16,23-20-32-16,21-19 16 16,13-22-175-16,2-2-248 15</inkml:trace>
  <inkml:trace contextRef="#ctx0" brushRef="#br1" timeOffset="101804.15">14170 7990 93 0,'0'0'202'0,"0"0"32"15,0 0-113-15,0 0 0 16,0 0 10-16,0 0-77 15,29-47-54-15,-40 47-59 16,-15 0 59-16,-9 15 24 0,-4 8-14 16,-3 3-7-16,6-2-3 15,7 2 1-15,11 0-9 16,9 1 8-16,9-1-7 16,0-1-42-16,11-3-22 15,16 0 60-15,11-4 5 16,5 4 6-16,1-4-12 15,-7-2 12-15,-12-2 0 16,-14-4-9-16,-11 1 7 16,0 0-22-16,-20 1 11 15,-13 0 13-15,-8-1 45 16,-1-6-41-16,0-5 11 16,6 0 7-16,10 0 29 15,8-1 11-15,11-7 7 16,7-1 20-16,0 6 1 0,0-1-49 15,5 1-27-15,19 3 2 16,8 0-11-16,1 0 10 16,0 17-15-16,-6 1 4 15,-2 0-3-15,-6-2 3 16,-1-6-4-16,-2-4 0 16,0-6-31-16,4 0 28 15,2-10-5-15,4-19-2 16,3-8 2-16,-2-8-39 15,0-7 42-15,-2-2-1 0,0-2-13 16,-6 0 17-16,1 5 2 16,-2 5 0-1,0 9 4-15,-3 2 0 0,-1 9-4 16,-1 8 8-16,-6 4-1 16,-2 8 12-16,-5 2 4 15,0 4-17-15,0 0-6 16,0 0-6-16,0 0-18 15,0 0 16-15,-7 7 8 16,-7 10 10-16,-1 8-10 16,-1 5 2-16,-2 7 17 15,3 8-19-15,-4 12 18 16,7 6 9-16,1 1-24 0,3-2 7 16,4-9-10-1,4-15 6-15,0-10-11 0,0-10 5 16,6-10 0-16,13-6 2 15,5-2-1-15,5 0 31 16,9-14-32-16,0-11-45 16,-5-4-89-16,-4-5-129 15,-15-4-165-15</inkml:trace>
  <inkml:trace contextRef="#ctx0" brushRef="#br1" timeOffset="101972.1">14239 8136 346 0,'0'0'215'0,"0"0"-58"16,0 0-13-16,0 0-26 15,0 0-73-15,0 0-45 16,179-53-22-16,-123 43-114 16,-3 1-142-16,-11-2-158 15</inkml:trace>
  <inkml:trace contextRef="#ctx0" brushRef="#br1" timeOffset="103066.84">14739 8171 53 0,'0'0'144'0,"0"0"-24"16,0 0-74-16,0 0 14 0,0 0-35 15,0 0 19 1,11 67-3-16,-9-67-29 0,-2 0 66 15,0 0 27-15,0 0 3 16,0 0 16-16,0-3-60 16,0-9-59-16,0-3 5 15,0 1-1-15,0-5-9 16,0 3 0-16,-2 0 3 16,-2 4-1-16,-1 0-2 15,-2 6-1-15,-2 0 0 16,-2 6-3-16,-5 0-1 15,1 3 5-15,-5 16 0 0,-1 8-4 16,2 2 12-16,1 3-8 16,5 3 19-16,3-1-11 15,6-6-11 1,4-5 3-16,0-6 0 0,0-7-4 16,0-6 4-16,0-4 0 15,2 0 0-15,14-8 5 16,5-16-5-16,0-5-16 15,0-3-16-15,-1 4 28 16,-5-2-17-16,3 2 21 16,-3 4-2-16,-1 6 15 15,-3 7 16-15,-7 8 8 16,1 3-11-16,-1 0-26 0,3 14-1 16,2 16 1-16,2 7 17 15,1 1-7-15,5-7-6 16,1-3-4-16,3-7 5 15,-2-9-3-15,-1-7-2 16,-3-5 0-16,6 0-4 16,-1-13-12-16,2-16 3 15,0-3-44-15,-1-8-18 16,-4-4 60-16,-3-4-23 16,-1-2 38-16,-5 4-13 15,2 10 28-15,-10 11 13 16,0 11 40-16,0 9-22 15,-12 5-12-15,-9 0-34 16,-11 22 1-16,1 14-17 16,2 8 23-16,5 2-10 0,3 4 3 15,8-7 0-15,7-6-4 16,6-8 4-16,0-10-17 16,0-9 10-16,11-6-36 15,6-4 43-15,1-1-1 16,2-23-9-16,0-6-10 15,0-8-46-15,1 1 59 16,0-1 1-16,-3 3 12 16,1 9 22-16,-6 9 16 15,1 7-2-15,-8 6 31 16,0 4-73-16,3 0-2 16,-5 4-7-16,6 23 18 15,-4 14 9-15,-1 11 9 16,-5 10-20-16,0 8 36 0,0 3-43 15,-11 4 6-15,-7-2-2 16,1 0 4-16,-4-7-8 16,-1-8 0-16,-1-12 2 15,1-13 25-15,4-12-20 16,5-11 16-16,4-8 41 16,0-4-38-16,0-6 56 15,0-26-36-15,0-16-46 16,7-11 38-16,2-7-38 15,0-6 0-15,20 1 2 16,9-1-2-16,3 6-3 0,3 6-37 16,3 8-50-16,2 10-10 15,5 8-176-15,-6 10-312 16</inkml:trace>
  <inkml:trace contextRef="#ctx0" brushRef="#br1" timeOffset="103478.61">15358 8124 281 0,'0'0'379'16,"0"0"-270"-16,0 0-24 16,0 0-41-16,0 0-43 15,0 0-1-15,-22 25 0 16,26-15 46-16,10-1-28 0,1-4 11 16,1-1-4-1,-3-4-9-15,3 0 21 0,2-2-6 16,2-16-13-16,-4-6 2 15,-3-2-14-15,-7 4-6 16,-3 2 0-16,-3 2-8 16,0 6 0-16,-5 0-17 15,-12 4 14-15,-1 4-19 16,-3 4 28-16,0 0-15 16,-2 6 16-16,5 9-6 15,-1 4 0-15,0-1 7 16,6 3 0-16,6 4 14 15,3 1-5-15,4 3 7 16,0-2 20-16,2 2-12 16,16-3 37-16,9-6-32 0,6-4-26 15,5-8 21-15,2-8-12 16,1 0-24-16,-6-19 6 16,1-15-129-16,-5-6-74 15,-4-4-278-15</inkml:trace>
  <inkml:trace contextRef="#ctx0" brushRef="#br1" timeOffset="104189.45">16185 7997 131 0,'0'0'188'15,"0"0"2"-15,0 0-25 16,0 0-12-16,0 0-18 15,0 0-61-15,-2-8-1 16,0 5-25-16,2 0-22 16,0-3 29-16,0-6-52 15,0-6 1-15,0-1-4 16,11-2-6-16,9-1-3 0,3 2-3 16,4 4-17-16,-1 3 12 15,-4 7-25-15,0 6 15 16,-5 0 5-16,-9 2-21 15,-3 19 19-15,-5 4 14 16,0 10 6-16,-9 1-8 16,-18 4 17-16,-4 6-5 15,-7 0 0-15,2 2 1 16,2-7-1-16,5-10 0 16,10-11 14-16,7-12 29 15,10-4-14-15,2-4 48 16,4-4 30-16,30-20-78 15,13-10-4-15,9 2-25 16,2 4 0-16,2 7-6 0,0 9-32 16,0 5-30-16,-4 5-48 15,-7 2-115-15,-14 0-188 16</inkml:trace>
  <inkml:trace contextRef="#ctx0" brushRef="#br1" timeOffset="104444.85">16586 7670 580 0,'0'0'222'0,"0"0"-132"0,0 0-79 15,0 0 16 1,0 0-23-16,0 0 14 0,174 116 24 15,-134-39-10-15,-13 9 27 16,-23 10-57-16,-4 0-1 16,-46 3-1-16,-25-7-4 15,-20-14-78-15,-21-18-148 16,-17-19-375-16</inkml:trace>
  <inkml:trace contextRef="#ctx0" brushRef="#br1" timeOffset="105099.69">13558 7872 11 0,'0'0'211'0,"0"0"34"16,0 0-40-16,0 0-33 16,0 0-98-16,0 0-65 15,6-33-9-15,-12 43 0 16,-15 23 13-16,-6 17 24 15,0 15-1-15,3 16-1 16,11 11-35-16,9-1 40 16,4-3-40-16,17-11 7 15,28-17-7-15,13-14 1 16,11-16-1-16,7-16-31 16,1-14-86-16,6-6-79 15,-5-32-374-15</inkml:trace>
  <inkml:trace contextRef="#ctx0" brushRef="#br1" timeOffset="107718.11">1129 10032 81 0,'0'0'81'0,"0"0"-11"16,0 0-3-16,0 0-53 15,0 0 118-15,0 0-18 0,17-62 25 16,-17 57-58-16,0 5 28 16,0 0-42-16,0 0-67 15,0 0-18-15,0 0 11 16,-3 3-5-16,-11 11 12 16,2 1 2-16,-7-1 5 15,2 1 1-15,1-7-4 16,-1-4-3-16,1-4 31 15,3 0-26-15,5-20 32 16,8-16-16-16,0-10-3 16,0-7-25-16,16 5 12 15,5 4-5-15,-6 10 18 16,3 10-10-16,-5 6-8 0,-2 8-1 16,1 2 6-16,-4 5-16 15,1 3 5-15,0 0 5 16,-4 0-9-16,1 20-7 15,-4 11 7-15,-2 11 9 16,0 15 0-16,0 3-1 16,-10 1 1-16,-7 0 0 15,-2-9-9-15,-4-8 12 16,1-7-3-16,-1-11 4 16,4-11-1-16,3-7 31 15,7-8-6-15,3 0 15 16,-2 0 45-16,2 0-42 15,2-10 0-15,-1 1-21 16,3-2-25-16,0 4 36 16,2 4-26-16,-2 1-6 15,2 2-1-15,0 0-3 0,0 0-9 16,0 0 5-16,0 7-11 16,0 13 6-16,0 6 9 15,4-2 0-15,7 1-17 16,5-2 17-16,-3-5-4 15,3-8 3-15,1-6-15 16,4-4 13-16,3 0 5 16,5-26-2-16,0-10 0 15,0-6-1-15,-5-4-12 16,-1 1 0-16,-7 7 7 16,-3 3 4-16,1 4 2 15,-4 4 0-15,-1 12-6 16,-2 5 7-16,-2 6-1 0,-5 4 0 15,0 0-29-15,2 2 26 16,0 20-13-16,-2 8 16 16,0 5-8-16,0 4 15 15,0-4-7-15,0-4 0 16,0-3 13-16,0-6-24 16,-2-5 11-16,-2-3 0 15,1-4-4-15,0-7 15 16,1-1-11-16,2-2 23 15,0 0-18-15,0-19-6 0,10-13 1 16,9-9-60 0,6 3 54-16,0 0-14 0,-5 5-10 15,-1 7 7-15,0 6 10 16,-4 6 4-16,1 5 9 16,-3 6-13-16,1 3 6 15,-3 0-7-15,-3 14 14 16,0 13 9-16,-2 3-8 15,-4 4 46-15,0-4-15 16,1-1-29-16,-1-10 20 16,0-5-15-16,4-3-8 15,0-6 0-15,4-3-10 16,6-2-33-16,6 0-73 0,9-14-149 16,5-20-446-16</inkml:trace>
  <inkml:trace contextRef="#ctx0" brushRef="#br1" timeOffset="108812.84">2048 10080 117 0,'0'0'255'16,"0"0"-178"-16,0 0-66 15,0 0-8-15,0 0 86 16,0 0 53-16,-5-11-43 15,5-10-62-15,2-5-6 16,1-2 20-16,0-2-47 0,-1-2-1 16,2-2-3-16,-2 1-10 15,3 5 7-15,-1 2-1 16,0 6 4-16,1 4 14 16,-5 6-13-16,0 6 13 15,0 3 41-15,0 1-55 16,0 0-7-16,0 0-9 15,-5 5 16-15,-5 14 11 16,-1 4-3-16,-3 10-4 16,1 10 17-16,-1 6-16 15,1 4 26-15,7-2-17 16,6-3-12-16,0-5 22 16,0-10-19-16,4-7-4 0,9-9-1 15,7-13 4 1,0-4-4-16,0 0 27 0,0-18-25 15,-2-11 27 1,-4-4-25-16,1-8-4 0,3-7 0 16,0-5-6-16,-3-5 4 15,4 7 0-15,-7 8 2 16,-1 16 1-16,-5 10 3 16,-4 12-4-16,0 5 0 15,-2 0-6-15,0 0-1 16,0 9-24-16,0 21 31 15,0 12 3-15,0 7-2 0,0 2 9 16,0 2 5-16,0-11-8 16,-2-1 3-16,0-11-10 15,-2-9 8-15,4-9-1 16,0-5-2-16,0-5-5 16,0-2 25-16,0 0-24 15,0 0 21-15,0-11-22 16,12-11-25-16,1-1 10 15,1-4-11-15,-1-1 6 16,3 6-4-16,-1 2-6 16,-1 6 29-16,-3 5 1 15,-3 2 0-15,0 7-13 16,-2 0 12-16,-3 2-6 0,-1 17 7 16,-2 6 0-1,0 1 27-15,2 1-25 0,2-3 6 16,3-5 5-16,0-1-11 15,2-8-2-15,-1-2 3 16,4-5 6-16,-1-3-5 16,9 0 4-16,2 0-7 15,3-11 9-15,1-9-10 16,1-3-27-16,-2-5 1 16,-6-5-30-16,2-3 31 15,-8 1 5-15,-4-2-56 16,-2 7 38-16,-5 4 11 0,-2 10 27 15,0 9-2 1,0 3-19-16,0 4 11 0,-4 0-81 16,-15 0 87-16,-2 16-3 15,-2 3 14-15,3 7 31 16,0-1 58-16,9 9-20 16,2 3-16-16,7-2-11 15,2 4-46-15,0-4 35 16,6-6-30-16,17-4 6 15,6-10 6-15,0-8-12 16,4-7 20-16,3 0-28 16,-3-17-2-16,1-13-53 15,-14-6-85-15,-9-4-181 16</inkml:trace>
  <inkml:trace contextRef="#ctx0" brushRef="#br1" timeOffset="108992.73">1916 9874 671 0,'0'0'368'15,"0"0"-268"-15,0 0-31 16,0 0-50-16,0 0 8 16,0 0-27-16,237-59-3 15,-162 50-39-15,-5 1-187 16,-12-4-216-16</inkml:trace>
  <inkml:trace contextRef="#ctx0" brushRef="#br1" timeOffset="109589.69">3285 9796 321 0,'0'0'365'0,"0"0"-151"15,0 0-62-15,0 0-37 16,0 0-51-16,0 0 20 16,16-75-71-16,-16 75-10 15,0 0-6-15,0 26-28 16,0 18 31-16,0 21 3 15,0 11 1-15,-2 10 20 16,-8 4-24-16,0 5 0 16,-1-1 2-16,-1 0 0 15,-3-4-4-15,-3-3-28 16,0-15-46-16,2-11-40 16,6-15-92-16,7-26-190 15</inkml:trace>
  <inkml:trace contextRef="#ctx0" brushRef="#br1" timeOffset="109884.26">3279 10011 918 0,'0'0'178'16,"0"0"-97"-16,0 0-70 15,0 0-10-15,0 0-1 0,0 0 0 16,149-107-14-16,-116 109 14 16,-8 19-13-16,-8 10 5 15,-11-1-31-15,-6 4 20 16,0 1-13-16,-25 0 32 16,-6 0-4-16,0-8 11 15,-1-5-14-15,10-9-33 16,9-8-85-16,10-5-52 15,3-1-121-15</inkml:trace>
  <inkml:trace contextRef="#ctx0" brushRef="#br1" timeOffset="110940.38">3702 9946 440 0,'0'0'226'0,"0"0"-146"16,0 0-62-16,0 0 19 16,0 0-14-16,0 0-21 15,0 0-2-15,0 10-10 16,0 14 10-16,0 7 47 16,0 1-36-16,2 1 23 15,5-8-23-15,5-2 1 16,-2-9-6-16,3-8 2 15,-1-3-8-15,-1-3 51 16,-3 0-44-16,0-20 16 16,-2-11-23-16,1-8-2 0,-1-7-3 15,-1-3-28-15,-2-1 28 16,-3 2-9-16,0 7 28 16,0 16-1-16,0 11 37 15,-3 7 0-15,-10 7-24 16,-2 0-26-16,-4 12 0 15,-1 18-10-15,1 7 14 16,2 2-4-16,7 2 0 16,5-3 3-16,5-6-4 15,0-6 1-15,0-3 0 16,9-9 5-16,11-5 2 16,6-9-5-16,9 0 22 0,7-18-3 15,7-20 9-15,2-12-30 16,4-4-29-16,-5 0 4 15,-10 8-40-15,-7 14 53 16,-13 13 8-16,-7 13 4 16,-6 6-11-16,-2 0 0 15,-3 6-9-15,-2 16 19 16,0 10 2-16,0 1 10 16,-9 1-7-16,-11-3 1 15,0-6 22-15,2-7-18 16,5-8-1-16,4-6 33 15,5-4-27-15,1 0 54 0,3 0 1 16,0 0-35 0,0 0 18-16,0 0-46 0,0 0-2 15,0 2-8-15,0 2-1 16,0 4-1-16,0 6-3 16,7 4 9-16,2 3 5 15,1-4-5-15,2-3 0 16,-1-6-7-16,5-4 14 15,-1-4-7-15,8 0 11 16,4-17-11-16,4-18 27 16,4-11-27-16,1-8 0 15,-5-8-18-15,-2 1 17 16,-11 3 1-16,-3 8-1 0,-5 8 7 16,-4 10-8-1,1 8 2-15,-5 9 0 0,0 10 6 16,-2 3 1-16,0 2-7 15,0 0 0-15,0 0-29 16,0 0 25-16,-4 14-10 16,-9 11 14-16,-3 2-2 15,0 6 7-15,1 6-5 16,2 3 0-16,-1 9 9 16,1-1-12-16,5 2 3 15,2-4 0-15,6-10-2 16,0-8 4-16,0-7-2 0,4-9 0 15,23-9 6 1,6-5-6-16,13 0 0 0,4-26-3 16,0-6-11-16,-1-8-126 15,-11-6-148-15,-14-3-528 16</inkml:trace>
  <inkml:trace contextRef="#ctx0" brushRef="#br1" timeOffset="111107.23">4309 9757 601 0,'0'0'214'16,"0"0"-112"-16,0 0-83 15,0 0 11-15,0 0-16 0,0 0 40 16,111 18 2 0,-56-18-56-16,1-6-69 0,-13-10-124 15,-7-6-473 1</inkml:trace>
  <inkml:trace contextRef="#ctx0" brushRef="#br1" timeOffset="111697.81">5648 9627 385 0,'0'0'267'0,"0"0"-84"16,0 0-68-16,0 0-2 16,0 0-7-16,0 0-50 15,2-37-1-15,-2 37-32 16,2 0-18-16,-2 0 2 16,0 7-7-16,0 29 0 15,-4 22 0-15,-18 25 3 16,-5 17 9-16,-1 8-12 15,1 2 7-15,2-6-6 16,0-3-1-16,5-12-3 16,3-6-32-16,1-15-53 15,3-18-56-15,6-13-35 0,2-23-127 16,5-14-178-16</inkml:trace>
  <inkml:trace contextRef="#ctx0" brushRef="#br1" timeOffset="112387.42">5577 9786 844 0,'0'0'188'16,"0"0"-94"-16,0 0-82 0,0 0-5 15,0 0-7 1,0 0 0-16,165-60 0 0,-138 79-7 15,-9 10 7-15,-14 3-10 16,-4 4-1-16,-2 3-22 16,-25-2 33-16,-6-4 0 15,-3-2 5-15,2-14 0 16,5-5-5-16,5-12 0 16,4 0 18-16,5-5-9 15,3-16 33-15,5-8 6 16,5 3-5-16,2 2 20 15,0 4-53-15,0 8 17 0,0 3 10 16,0 8-27-16,0 1 15 16,0 0-25-16,0 0-3 15,7 8-12 1,3 10 17-16,4 8-2 0,2 4 0 16,2 0 6-16,2 0-6 15,-3-4 0-15,4-3-1 16,1-9-10-16,2-7-11 15,7-7 8-15,6 0 11 16,5-24-16-16,2-12 10 16,-1-12-11-16,-1-6-27 15,-4 0 31-15,-10 0-64 16,-3 9 60-16,-9 10 18 0,-3 8 4 16,-6 8-2-1,-4 7 23-15,-1 5 2 0,-2 7 26 16,0 0-51-16,0 0 0 15,0 0-6-15,0 14-14 16,-5 12 20-16,-8 8 6 16,2 6-5-16,-1 6 37 15,10-2-37-15,2-3 14 16,0-8-10-16,2-10 2 16,16-5-7-16,5-10 1 15,6-8 10-15,6 0 23 16,7-20-34-16,6-22-29 15,-13-15-93-15,-6-6-236 16</inkml:trace>
  <inkml:trace contextRef="#ctx0" brushRef="#br1" timeOffset="112516.34">6161 9414 344 0,'0'0'122'16,"0"0"-122"-16,0 0-68 15,0 0-15-15,0 0-70 16</inkml:trace>
  <inkml:trace contextRef="#ctx0" brushRef="#br1" timeOffset="113639.52">6170 9881 342 0,'0'0'457'15,"0"0"-327"-15,0 0-48 16,0 0-53-16,0 0 28 16,0 0-49-16,187-104-1 15,-161 65 3-15,-3-5 0 16,-3 3-10-16,-4-2 0 16,-3-1-13-16,0 5 11 15,1-2-46-15,-3 3 11 16,-4 6 20-16,1 6 3 15,0 8 14-15,-6 9 4 0,0 2 5 16,-2 5 45-16,0 2-48 16,0 0-3-16,0 2-6 15,0 19 16-15,-10 8-4 16,2 5 10-16,-3 7-15 16,5 3 37-16,-2 9-39 15,2 0 12-15,3 7 17 16,-1 5-25-16,2-7 6 15,2-8-10-15,0-10 5 16,0-17 2-16,9-9-6 16,2-5-3-16,-2-9 16 15,2 0-4-15,1-9-12 16,3-18 0-16,7-13-20 16,1-6 18-16,3-3-40 15,-2 5 33-15,-1 8-8 0,-5 10 26 16,-5 9-9-16,-4 4 0 15,-2 9 3-15,-5 1 12 16,0 3-15-16,-2 0 0 16,0 0 6-16,0 0 5 15,0 0-7-15,0 0-4 16,0 13 0-16,0 11 23 16,-2 4-23-16,2 4 0 15,0-2 4-15,0-2 9 16,0-4-13-16,11-6 0 15,0-7 0-15,5-8 17 16,1-3-16-16,1 0-1 16,3-3 14-16,-4-18-3 15,-3-6-22-15,-3-4 10 0,-5-1-37 16,-6 0 31-16,0 2-27 16,-6 4 29-16,-12 3-10 15,2 11 30-15,4 3-3 16,0 7 1-16,3 2-12 15,-3 0 17-15,-1 0-18 16,0 20 0-16,-5 4-9 16,5 6 17-16,-1 6-8 15,6 2 0-15,8 2 0 16,0 1 2-16,8-8-2 16,19-6 0-16,4-11 8 0,7-13 2 15,-2-3-10-15,7-9 0 16,-6-24-9-16,-1-9 2 15,-5-6-13-15,-6 2 20 16,-3-1-8-16,-7 4 11 16,-5 5-3-16,-4 1 0 15,1 2 3-15,-3 5 2 16,0 5-5-16,2 11 0 16,-4 7 10-16,0 2 4 15,-2 5-14-15,0 0 0 16,0 0-15-16,0 9 11 15,0 13-7-15,-7 10 11 0,-6 8-1 16,0 6 14-16,-1 4-13 16,5 2 8-16,5 2-3 15,4-1 9-15,0-5-14 16,0-10 0-16,6-12 5 16,5-10 6-16,3-9-11 15,5-7 0-15,4 0 0 16,2-9-6-16,-1-17-68 15,-4-11-81-15,-2-4-175 16</inkml:trace>
  <inkml:trace contextRef="#ctx0" brushRef="#br1" timeOffset="113832.41">7066 9601 417 0,'0'0'612'0,"0"0"-416"16,0 0-122-16,0 0-15 15,0 0-8-15,0 0-45 16,127-11-12-16,-75 2 5 16,-8-3-39-16,-11 2 18 15,-10-2-72-15,-13 2-58 16,-10 2-84-16,0 2-355 16</inkml:trace>
  <inkml:trace contextRef="#ctx0" brushRef="#br1" timeOffset="114327.29">6172 9298 559 0,'0'0'310'0,"0"0"-278"15,0 0-32-15,0 0-38 16,0 0 38-16,0 0 17 16,38 88-5-16,-18-74-4 15,-6-8-8-15,-8-6 16 16,-4 0 80-16,-2 0-37 15,0-14 14-15,0-4-33 0,-2 4-36 16,-9 5-4-16,-5 2-5 16,-2 7-59-16,-4 0 19 15,-4 26-62-15,-3 10-50 16,-3 4-142-16</inkml:trace>
  <inkml:trace contextRef="#ctx0" brushRef="#br1" timeOffset="115453.47">8003 9886 136 0,'0'0'481'0,"0"0"-359"16,0 0-120-16,0 0 9 15,0 0 16-15,0 0 3 16,-3 44-21-16,0-42 31 16,3-2-8-16,0 0 81 15,0-8 14-15,0-23-44 16,16-11-62-16,9-9-21 16,8-6 1-16,1 5-8 0,1 4-4 15,-1 10-12-15,-3 11 12 16,-4 8-15-1,-5 12 23-15,-5 7-20 0,-5 0 23 16,-3 21-11-16,-7 9 11 16,-2 3-9-16,0 6 7 15,-19 1 2-15,-4-3 0 16,0-8 0-16,1-4 2 16,5-12 1-16,7-4-1 15,1-9-2-15,7 0 65 16,2 0-6-16,-2-13 16 15,2-6-50-15,0-3-22 0,0 1 34 16,0 6-35-16,4 3 14 16,1 9-14-16,-3 3 5 15,0 0-14-15,3 0 6 16,0 0 1-16,5 15-6 16,4 8 11-16,-1 3-5 15,3-2 0-15,-1 0 2 16,2-5-9-16,0-8 7 15,1-7-11-15,1-4-4 16,4 0 8-16,4-25 5 16,2-16-5-16,2-6-46 15,2-8 36-15,-1-3 6 16,-6 0 9-16,-5 2-10 16,-4 3 12-16,-3 8 0 15,-3 4 0-15,-3 7 11 0,0 6 3 16,-2 7-4-16,-3 7-4 15,-3 5 21-15,0 7-19 16,0 2-8-16,0 0 0 16,0 0-21-16,-3 8 20 15,-13 14 1-15,-1 8 0 16,-1 9 6-16,1 5 4 16,-2 3-4-16,5 6 9 15,1 0-7-15,5 0 3 16,3-2-11-16,3-4 4 0,2-11 4 15,0-8-6 1,0-10-2-16,9-8 0 0,8-8 13 16,8-2-23-16,4 0 10 15,4-22-51-15,-2-5-48 16,-6-7-172-16,-9-9-433 16</inkml:trace>
  <inkml:trace contextRef="#ctx0" brushRef="#br1" timeOffset="115623.49">8435 9541 331 0,'0'0'429'0,"0"0"-242"15,0 0-129-15,0 0 59 16,0 0-68-16,0 0 17 16,127 0-47-16,-71-4-12 0,2-2-14 15,-3 0-66-15,-4-2-108 16,-4-3-195-1</inkml:trace>
  <inkml:trace contextRef="#ctx0" brushRef="#br1" timeOffset="116737.18">8985 9599 361 0,'0'0'235'15,"0"0"-149"-15,0 0-44 16,0 0 9-16,0 0-14 15,0 0-25-15,-6 95 8 0,6-95-13 16,0 0 6-16,0 0 19 16,0 0 13-16,0 0 28 15,0 0-30-15,0-5 2 16,0-11-43-16,0-4 9 16,0-2-11-16,0 4 0 15,0 0 1-15,0 1 4 16,0 10 1-16,-10 2-4 15,-1 5 16-15,-2 0-14 16,-7 0-1-16,-3 15-3 16,2 9 0-16,-4 10 2 15,5 4-2-15,-3 4 0 16,8 2 4-16,3-4 5 0,4-6-9 16,6-11 0-16,2-9 0 15,0-12-8-15,0-2 20 16,14-12-12-16,9-19 0 15,8-11-30-15,1 0-8 16,-6 0-15-16,1 3-6 16,-2 7 49-16,-7 6 9 15,-3 11 1-15,-6 3 21 16,-2 10 3-16,-4 2 29 16,-1 0-52-16,2 0 10 15,3 20 37-15,1 10 1 16,4 2-8-16,-1 2 13 15,3-5-53-15,3-3 19 16,5-9-14-16,7-9-6 16,3-6 22-16,3-2-22 15,7 0 0-15,3-18-4 0,-1-5-26 16,1-6-6-16,-5-3-10 16,-6-2 2-16,-10 1 42 15,-5-2-16-15,-11 1 18 16,-6 4-1-16,-2 4 13 15,0 6-4-15,-6 8 8 16,-17 9-13-16,-4 3 2 16,-4 0-5-16,4 17 0 15,3 6-4-15,2 5 15 16,6 6-11-16,3 4 2 16,11-1 2-16,2-7 13 15,0-5-17-15,13-8 0 0,9-9 13 16,3-8-1-16,0 0-7 15,-4-13-4 1,4-13 5-16,-2-1-12 0,-4-4-10 16,-1-1 0-16,-5 5 0 15,1 1 22-15,-5 7-6 16,-1 2 0-16,-2 9 2 16,0 3 39-16,-6 5-41 15,0 0 0-15,2 13-8 16,-2 18 16-16,0 13 4 15,0 14 7-15,0 14-15 0,0 13 31 16,-6 4-29-16,-10 1-1 16,-4-8 32-16,-2-9-32 15,-1-8 7-15,-1-8-10 16,4-11 6-16,-2-13 10 16,1-8-13-16,8-11-5 15,4-10 31-15,2-4-27 16,1 0 39-16,-3-24 24 15,0-16-48-15,4-14 22 16,5-7-40-16,0-9-1 16,8-4 10-16,18-4-3 15,5-2-14-15,3 4-5 16,2 5-29-16,-1 15 16 16,1 12-60-16,1 10-12 15,2 12-50-15,1 4-209 0,-3 7-284 16</inkml:trace>
  <inkml:trace contextRef="#ctx0" brushRef="#br1" timeOffset="117129.48">9785 9532 450 0,'0'0'284'0,"0"0"-133"16,0 0-6-16,0 0-71 16,0 0-49-16,0 0 7 15,-8 0-22-15,8 3-5 16,6-3 9-16,14 2-11 0,-1-2 37 15,10 0-40-15,-1 0 1 16,-1-8 4 0,-1-10-5-16,-5-4-5 15,-13-2-16-15,-3-2-37 0,-5 1 36 16,0 3-7-16,-2 4 27 16,-16 7-20-16,-2 4 9 15,-7 7 13-15,0 0 0 16,-2 0 0-16,8 18 0 15,-4 2 13-15,-2 4 21 16,0 4 47-16,5 7-55 16,4 4 23-16,9 5 2 15,9-1-38-15,0-1 27 16,7-2-40-16,19-6 0 16,11-10 11-16,-2-8-3 0,9-10-16 15,8-6-24-15,-1 0-129 16,2-20-161-16,-1-10-476 15</inkml:trace>
  <inkml:trace contextRef="#ctx0" brushRef="#br1" timeOffset="117264.4">10279 9645 342 0,'0'0'423'0,"0"0"-291"16,0 0-12-16,0 0-18 15,0 0-64-15,0 0-33 16,-83 213 4-16,62-176-9 15,-1-8-112-15,2-19-252 0</inkml:trace>
  <inkml:trace contextRef="#ctx0" brushRef="#br1" timeOffset="119093.18">11585 9458 237 0,'0'0'271'0,"0"0"-90"16,0 0-75-16,0 0-96 16,0 0 2-16,0 0-13 15,11-1 2-15,-11 9 7 16,0 1 26-16,0 0-28 16,0-3 15-16,0-2-15 15,0 0-3-15,0-4 12 16,0 0-10-16,0 0 14 15,0 0 32-15,-5-7-16 0,3-7-29 16,-4-4-6-16,-2-1 0 16,2 1 5-16,-1-1-3 15,1 5-2-15,-2 7 4 16,2 0 7-16,2 7-8 16,-3 0-3-16,-5 0-9 15,2 0-8-15,-8 18 15 16,-2 4 2-16,-1 8 0 15,-1 2 4-15,2 0-4 16,7 3 4-16,6 0 1 16,7-3 0-16,0-1 1 15,14-9-6-15,10-12 13 16,5-10-10-16,7-2 12 16,2-33 3-16,2-8-17 15,-3-7-1-15,-5-3 6 0,-6-2-6 16,-7 2 0-16,-4 1 5 15,-6 4-5-15,-4 4 0 16,-3 6 1-16,0 10 0 16,-2 10 5-16,0 8-6 15,0 8 10-15,0 2-10 16,0 0-4-16,0 0-14 16,0 14 18-16,0 12 35 15,-13 6-21-15,-1 3 14 16,3 9-3-16,0-1-21 15,4 6 22-15,3 1-6 16,-1-2-14-16,5 0 25 16,0-6-26-16,0-5-5 15,16-2 0-15,4-12 2 0,7-4-2 16,4-12 0-16,4-7 0 16,5 0-5-16,3-17-40 15,-3-13-35-15,-2-2 8 16,-9 0-28-16,-5 0 53 15,-7 6 38-15,-5 4 9 16,-5 4 46-16,-5 4-34 16,0 3 18-16,-2 8 19 15,0 1-34-15,0 2 28 16,0 0-43-16,-2 0 16 16,-17 5-14-16,-4 16 0 0,3 1 12 15,0 4 9-15,4 0-19 16,5 2 9-1,5-6-13-15,1 0 1 0,5-8-4 16,0-6 3-16,0-8-38 16,0 0-11-16,7-6 5 15,10-18 34-15,-1 0-22 16,-3 4 32-16,-6 9 7 16,-5 4 2-16,1 7 8 15,2 0-15-15,1 0-2 16,5 2 0-16,7 17 9 15,5-2 6-15,0 3 34 0,2-2-29 16,-5-4-2-16,-2-2 5 16,-2-8-20-16,-5-4 7 15,2 0 1-15,5-6-7 16,2-15 19-16,5-10-23 16,2-3-10-16,-3-5 1 15,0 0-25-15,1-6 34 16,-5 1-13-16,0 0 13 15,-6 3-4-15,-4 3 4 16,-2 11 0-16,-4 8 9 16,-4 12-2-16,0 7 19 15,0 0-26-15,0 0 4 16,0 7-10-16,0 14-3 16,-16 7 9-16,-1 7 7 15,-1 9 4-15,-3 6-8 0,4 4 17 16,1 2-19-16,7-1 25 15,3-4-26-15,6-7 0 16,0-10 3-16,0-6 4 16,0-11-7-16,0-9 0 15,10-7-10-15,-1-1 7 16,3 0-29-16,-4-16-80 16,-1-10-80-16,-7-6-429 15</inkml:trace>
  <inkml:trace contextRef="#ctx0" brushRef="#br1" timeOffset="119264.1">12204 9517 834 0,'0'0'291'0,"0"0"-187"15,0 0-17-15,0 0-62 16,0 0 3-16,0 0-24 16,139-28-4-16,-93 28-3 15,6-3-48-15,-1 3-43 16,-2 0-38-16,-2-1-110 15,-5-1-154-15</inkml:trace>
  <inkml:trace contextRef="#ctx0" brushRef="#br1" timeOffset="119769.84">12719 9523 99 0,'0'0'220'0,"0"0"-65"16,0 0-40 0,0 0-32-16,0 0-23 0,0 0-20 15,18 96-17-15,-18-96 25 16,0 0-9-16,0 0 49 15,0 0 37-15,0-9-90 16,0-8-25-16,0 2-10 16,0 1 3-16,-5 2-13 15,-6 3 3-15,5 1 7 16,-1 4-12-16,0 2 14 16,3 2-2-16,-3 0 0 15,-2 2-2-15,-7 16-9 16,1 8 11-16,-1 2 0 15,1 2-2-15,5-4 10 0,4-5-8 16,6-12 0-16,0-4-17 16,0-5 13-16,14-7-6 15,5-17 10-15,4-3 5 16,-3-4 1-16,2 4-12 16,-4 0 3-16,-2 5-25 15,-3 8 19-15,-4 7 7 16,-5 5 2-16,-2 2 25 15,1 0-25-15,-1 2 0 16,7 19 21-16,4 5 23 16,5 0 22-16,3 0-19 15,2-4-17-15,0-2 27 16,2-6-57-16,2-9 26 16,2-5-13-16,0 0-9 15,4-3 17-15,-4-19-21 0,0-6-6 16,-2-6-3-16,-12 0-52 15,-6-5-102-15,-6 0-210 16</inkml:trace>
  <inkml:trace contextRef="#ctx0" brushRef="#br1" timeOffset="120583.2">13974 9344 213 0,'0'0'285'0,"0"0"-101"16,0 0-48-16,0 0-28 15,0 0-19-15,0 0-24 16,36-60-53-16,-36 60 5 16,0 0-17-16,0 14-3 15,0 16 3-15,0 9 8 16,0 0 14-16,0 1-10 15,-3-1-3-15,1-6 3 0,2-4-12 16,0-7 2-16,0-6 7 16,0-11-3-16,0 0-6 15,2-5 4-15,16-2 1 16,7-18 19-16,4-6-24 16,0-6-7-16,-2 0 5 15,0-3-41-15,-8 0 21 16,2 0 21-16,-8 5-10 15,-2 6 11-15,-4 7 0 16,-5 10 0-16,-2 5 4 16,0 2-4-16,0 0-18 15,-7 2 13-15,-6 14-5 16,0 0 4-16,6 3 6 16,5-2 0-16,2 3 27 15,0 5-6-15,0-2 30 0,0 1 2 16,13-3-17-16,-4-8 20 15,-5-1-35-15,-4-7-16 16,0-5 10-16,0 0-5 16,0 0-10-16,-17 0 0 15,-12 0-10-15,-3-12-28 16,-1-13-73-16,2-9-125 16,4-16-314-16</inkml:trace>
  <inkml:trace contextRef="#ctx0" brushRef="#br1" timeOffset="120719.13">14036 9101 636 0,'0'0'295'16,"0"0"-137"-16,0 0-135 15,0 0-10-15,0 0-13 16,0 0-16-16,123 65-69 16,-109-40-248-16</inkml:trace>
  <inkml:trace contextRef="#ctx0" brushRef="#br1" timeOffset="123323.43">15200 9300 147 0,'0'0'267'16,"0"0"-51"-16,0 0-31 16,0 0-27-16,0 0-91 15,0 0 8-15,47-51-51 16,-45 51-15-16,0 0-18 15,0 5 0-15,1 15 9 16,-1 2 12-16,1 4-4 16,-1-4-1-16,0-1-7 15,0-5 5-15,-2-9 5 16,2-1-10-16,-2-3 0 16,0-3 1-16,2 0 13 15,1 0-3-15,1 0 15 0,3-16-15 16,0-5 1-16,-1 0-12 15,-1-2 0-15,-3 5-1 16,-2 1-25-16,0 4 24 16,0 6 0-16,0 2 2 15,0 5 1-15,0 0-1 16,0 0-9-16,-5 5 0 16,-8 16-2-16,-5 9 11 15,0 2 0-15,3 6 1 16,1-2 4-16,7-1-5 0,7-5 0 15,0-7-2-15,0-6 3 16,10-3-1 0,1-7 0-16,0-7 2 15,5 0 10-15,1 0-12 0,6-7-9 16,3-13-2-16,3-8-57 16,0-3 2-16,0-1-14 15,-4 3-5-15,-8 6 62 16,-5 9 17-16,-5 7 6 15,-5 5 40-15,2 2-17 16,-4 0 20-16,0 0-43 16,0 5 9-16,0 16-2 15,0 1 14-15,0 2-6 16,0-1-3-16,0-2-2 16,0-5-8-16,0-6-2 0,4-4 7 15,1-4 8-15,2-2-15 16,4 0 18-16,2 0 26 15,1-7-44-15,1-11 13 16,3-5-13-16,3-4-29 16,-6 0 17-16,-1-5-48 15,-10-1 17-15,-4 4 31 16,0 0-4-16,0 7 16 16,-4 8 17-16,-12 9 15 15,3 5 27-15,-3 0-50 16,3 0 3-16,1 12 25 15,3 5-37-15,1 3 24 0,-2 3 2 16,1 6-17-16,5 5 25 16,2 2-34-16,2 2 0 15,0-1 7-15,6-3 2 16,15-8-9-16,0-8 0 16,6-6 6-16,7-8 10 15,2-4-16-15,2 0 0 16,1-20 1-16,4-15 2 15,2-6-6-15,0-7 1 16,-6-6 0-16,-1-4-16 16,-9 0 17-16,-6 0 1 15,-10 0-2-15,-4 10 17 16,-4 12-13-16,-5 14 15 16,0 10-5-16,0 10 38 15,0 2-50-15,0 0 4 0,0 0-12 16,0 0-1-16,0 18 9 15,-10 10 0-15,-5 7 1 16,-1 4 5-16,-2 10-6 16,2 1 0-16,1 2 11 15,1 0-2-15,6 0-9 16,1-6 0-16,5-6 4 16,2-8-1-16,0-11-3 15,0-9 0-15,9-8 3 16,15-4 9-16,8-4-9 0,10-22-3 15,1-10-2-15,1-5-7 16,-5-5-12-16,-2-2-13 16,-6-1 32-1,-4-4-34-15,-8 4 36 0,-2 3 0 16,-7 4 0-16,-3 7 3 16,-5 8 1-16,-2 10-4 15,0 6 42-15,0 8-42 16,0 3 17-16,0 0-17 15,0 3-4-15,-11 15-10 16,-2 8 14-16,-3 6 0 16,3 7-6-16,-3 1 16 15,-2 4-10-15,3 2 3 16,2-2 3-16,3 0 10 16,6-5-16-16,4-5 0 0,0-5 1 15,2-6 8-15,23-9-9 16,6-5 0-16,9-9 5 15,7 0-8 1,5-12 3-16,-4-11-26 0,1-8 26 16,-4 0-47-16,-10-6 14 15,-4 1-23-15,-6 0-2 16,-5 4 54-16,-5 2-41 16,-1 4 8-16,-3 5 27 15,-4 4-48-15,-7 3 46 16,0 6 8-16,0 1 4 15,-11 6 8-15,-10 1-7 0,4 0 3 16,-3 1 34-16,3 16-10 16,0 5 11-16,2 2-9 15,4 6-18-15,2 0 19 16,5 4-31-16,4-2 0 16,0 1 8-16,0-3-1 15,10-9-7-15,9-3 0 16,-2-10 9-16,3-8 4 15,5 0-12-15,2-1 0 16,2-21-2-16,2-2-8 16,5-3-14-16,-1-1-1 15,1 2-7-15,-5 0 30 16,-7 6-8-16,-5 6 9 16,-11 7 2-16,-1 7 8 15,-7 0-1-15,2 0-1 0,2 0 2 16,-2 9 12-16,4 9 18 15,-4-1-28-15,-2 2 10 16,0-3-15-16,0 0-7 16,0-6 0-16,0-1 9 15,0-5-11-15,0-4 2 16,0 0 0-16,0 0 14 16,0-4-14-16,0-13-21 15,0-3-11-15,2 1 7 16,-2 0 15-16,0 1 10 0,0 2 0 15,0 4 5 1,0 5 6-16,0 7 3 0,0 0-14 16,-10 3 3-1,-5 13-3-15,1 4 9 0,1 4-6 16,3 2 34-16,4 4-33 16,4 4 6-16,2-1-9 15,0-6 17-15,23-4-17 16,14-9-1-16,9-10 2 15,0-4 5-15,-1 0-7 16,-5-24-2-16,-7-6 0 16,-2-5-8-16,-2-5 7 15,-2-1 3-15,0-6 0 16,-2 3-4-16,-8 2 7 16,-3 1-3-16,-5 7 0 0,-7 6 4 15,0 9-4-15,-2 6 0 16,0 10 1-16,0 3 15 15,0 0-16-15,0 0 0 16,0 0-1-16,0 2-10 16,0 9 8-16,-11 8 3 15,-7 5 0-15,1 5 5 16,-4 6 1-16,4 3-1 16,3 5 13-16,5-4-15 15,9 1 20-15,0-1-23 16,0-9 5-16,5-6 7 15,10-9-5-15,5-7-7 0,-2-6 5 16,4-2 8-16,1 0-26 16,-1-14 7-16,-2-9-58 15,-9-5-42-15,-4-2-175 16,-7-2-495-16</inkml:trace>
  <inkml:trace contextRef="#ctx0" brushRef="#br1" timeOffset="123485.33">17066 9200 388 0,'0'0'436'16,"0"0"-208"-16,0 0-28 16,0 0-80-16,0 0-94 15,0 0-11-15,0 0-12 16,185-81-3-16,-147 76 0 16,-4 2-64-16,1 3-22 15,1 0-146-15,-1 0-166 0</inkml:trace>
  <inkml:trace contextRef="#ctx0" brushRef="#br1" timeOffset="124485.76">17558 9266 28 0,'0'0'545'0,"0"0"-414"16,0 0-52-16,0 0 10 15,0 0-25-15,0 0-5 16,45 68-43-16,-24-66 10 0,-2 1 15 15,4-3-30-15,-1 0 16 16,0 0-18-16,-2-7-6 16,1-6 11-16,-4-1-11 15,-1-3-3-15,-3 1 0 16,-4 2-2-16,0 0-2 16,-5 0 1-16,-1-1-2 15,-3 6-8-15,0 1 15 16,0 1-2-16,0 5 6 15,-9 2 0-15,-9 0-6 16,-2 5 2-16,-2 13-2 16,1 5 41-16,8 3-28 15,-1 6 14-15,10-6 11 0,4 1-33 16,0-5 23 0,0-4-15-16,18-4-11 0,14-3 27 15,5-11-26-15,10 0-3 16,2-2 0-1,0-21-51-15,0-3-5 0,-2-2 1 16,-7 3 15-16,-9 0 30 16,-6 7 7-16,-5 6 3 15,-5 2 15-15,-1 6-12 16,1 4 7-16,-1 0-10 16,-1 0 1-16,-4 0 0 15,-2 0 6-15,-7 0-7 16,2 0 24-16,0 4-18 15,-2 3 26-15,3 0-21 0,-3-2-9 16,0-2 9 0,0-1-9-16,0-2-2 0,0 0 8 15,0 0 0-15,0 0 7 16,0 0-1-16,0-14-9 16,0-3 1-16,0 4-5 15,0-1-1-15,-12 4 0 16,1 1 8-16,0 9-8 15,-3 0 0-15,-1 0 0 16,-3 11-13-16,-1 11 13 16,0 3 0-16,5 0-1 15,6 1 5-15,6-2-4 16,2-2 0-16,0-8 3 16,22-7 5-16,9-7-3 15,3 0-5-15,1-19 1 0,-1-11 9 16,-3-5-10-16,2-11 0 15,0 0 3-15,0-3-4 16,-8-1 1-16,-2-1 0 16,-5 2-3-16,-7 3 7 15,-4 3-5-15,-5 9 1 16,-2 12 0-16,0 10-4 16,0 7 4-16,0 5 0 15,0 0-2-15,0 0-7 16,-18 15 9-16,-4 14 0 15,-3 6 2-15,4 7-7 16,7 6 6-16,7-2-1 0,7 3 1 16,0-5 14-16,13-6-15 15,14-9 4-15,2-8 2 16,2-10 7-16,0-8-13 16,-2-3-11-16,-2 0-7 15,-6-24-175-15,-6-10-254 16</inkml:trace>
  <inkml:trace contextRef="#ctx0" brushRef="#br1" timeOffset="127200.68">19379 9060 115 0,'0'0'200'0,"0"0"7"16,6 0-93-16,-4-3-24 15,2-1-42-15,5-1-6 16,-3-2 20-16,4 2-54 15,-4-2 27-15,1 2 15 0,-5 0-6 16,-2 3 41-16,0 0-28 16,0 2-21-16,0 0 20 15,0 0-54-15,0 0-2 16,-7 0 0-16,-11 19-5 16,-1 7 5-16,-2 10 0 15,3-1 0-15,5 2-3 16,5-2 3-16,5-6 0 15,3-5 0-15,0-4-7 16,5-10 2-16,8-10-16 16,3 0 21-16,1-4-4 15,1-24 4-15,0-8-2 0,-5-6 0 16,-4-3-38 0,-5-3 8-16,-4 4 18 0,0 4-25 15,0 6 31-15,-2 10-9 16,-4 10 17-16,-1 10 28 15,1 4-26-15,-4 0 12 16,-3 9-14-16,-5 20 2 16,-1 9 5-16,0 2-6 15,6 1 5-15,2-3 8 16,9-4-4-16,2-9-10 16,0-4 0-16,0-7 6 15,0-11 1-15,13-3-3 16,7 0-4-16,9-12 19 15,4-19-19-15,6-3-9 16,-1-3-24-16,-3 7-1 0,-6 9 18 16,-2 7-11-1,-10 7 27-15,-5 7-13 0,-3 0 5 16,-5 17 8-16,-4 8 0 16,0 8 7-16,0 1 32 15,0-3-29-15,-13 3 3 16,-1-7 21-16,1-8-33 15,4-4 15-15,4-7-16 16,5-8 5-16,0 0 20 16,0 0-21-16,0-6 31 15,0-13-15-15,12-13-15 16,7-1-10-16,8-4 3 0,4 2-38 16,3 0 40-16,2 10-22 15,-5 7 22-15,-7 8-9 16,-4 5 16-16,-3 5-7 15,-4 2 0-15,-5 22 4 16,-3 8 22-16,-5 7-26 16,0-1 0-16,0-1-9 15,0 0-7-15,0-5-103 16,0-4-79-16,0-12-203 16</inkml:trace>
  <inkml:trace contextRef="#ctx0" brushRef="#br1" timeOffset="128343.61">20243 9128 85 0,'0'0'376'0,"0"0"-300"16,0 0-76-16,0 0 0 15,0 0 30-15,0 0 8 16,0 0 24-16,13-9 40 15,-9-4-21-15,3-8-48 16,2 1-27-16,0-6-3 16,0 0 6-16,2-2-1 15,2-4-8-15,1 0 0 0,-1-3 2 16,-1 4 7-16,-4 4-9 16,-1 10 0-16,-5 3 43 15,0 8-32 1,-2 4 24-16,0 2-11 0,0 0-23 15,0 0 10-15,0 2-11 16,-2 18 0-16,-15 9 33 16,-6 10-27-16,-2 9 27 15,-2 8 4-15,3 4-9 16,2-2 19-16,6-3-42 16,7-8-4-16,7-8 10 15,2-11 0-15,5-14-11 16,21-10 0-16,8-4 4 15,8-16-14-15,3-18 10 0,-3-8-22 16,-2-9 14-16,-2 0-20 16,-4-5 18-16,-5-1-9 15,0-1 12-15,-8 0-3 16,0 7 10-16,-5 7 0 16,-5 17 1-16,-5 13 13 15,-4 11-1-15,-2 3-9 16,0 0 4-16,0 17-8 15,0 15 0-15,0 9 6 16,-4 8 31-16,-7 1-30 16,-3 2 12-16,3 0 4 0,1-2-22 15,0-4 33-15,1-5-34 16,1-8 1-16,0-7 0 16,4-6 7-16,4-8-8 15,0-10 0-15,0-2 3 16,0 0-1-16,16-21-2 15,7-4 0-15,0-4-11 16,2-1 8-16,0 1 1 16,2 8-10-16,-5 5-21 15,0 3 27-15,-2 9 1 16,-4 4 5-16,-5 0-12 16,-2 4 12-16,-5 21 0 15,-2 3 0-15,-2 8 7 16,0-1 20-16,0-4-27 15,0-2 3-15,0-6 11 16,5-2-6-16,6-7-8 16,4-5 0-16,3-6 9 0,7-3-2 15,0 0-7-15,2-19 0 16,-1-5 2-16,0-3 1 16,-1-2-3-16,0 0 0 15,-5 0-6-15,-5-2 1 16,-1 1-3-16,-5 7 8 15,-5 2-11-15,-4 7 15 16,0 7-4-16,0 5 0 16,0 2-10-16,0 0 6 15,-8 0-4-15,-4 0 8 0,-1 5-12 16,-3 12 16-16,1 2-4 16,-1 7 4-16,5 6 8 15,7 4-1-15,4 1-7 16,0-3-3-16,0-8 21 15,8-6-14-15,13-6-8 16,3-7 0-16,2-7 9 16,5 0-22-16,-2-2 13 15,0-22-41-15,-4-5 12 16,-7-5-112-16,-9 0-40 16,-9 0-34-16,0-5-260 15</inkml:trace>
  <inkml:trace contextRef="#ctx0" brushRef="#br1" timeOffset="128546.5">20463 9025 378 0,'0'0'255'0,"0"0"-64"16,0 0-44-16,0 0 11 15,0 0-62-15,0 0-81 16,74-18 4-16,-21 4-19 15,1-1-1-15,-7-4-4 16,-5 4-82-16,-9 1-24 16,-6 2-46-16,-7 3-202 0</inkml:trace>
  <inkml:trace contextRef="#ctx0" brushRef="#br1" timeOffset="130516.13">22028 8957 207 0,'0'0'223'16,"0"0"-30"-16,0 0-57 15,0 0-54-15,0 0-35 16,0 0-11-16,24-20-35 0,-21 20 6 15,2 16-4-15,-1 7 8 16,-2 3 38-16,-2-1-41 16,0-2 4-16,0-4-11 15,0-5 10-15,0-3-11 16,0-8 0-16,0-3 0 16,0 0 15-16,0 0-14 15,2 0 10-15,2-10-4 16,3-13-7-16,3-9-8 15,0-5-9-15,-5 1 10 16,-1 4-8-16,-4 6 16 16,0 8-1-16,0 7 18 15,0 4-12-15,0 7 27 0,-11 0-33 16,-5 9 7-16,-1 18-21 16,-1 4 14-16,3 6 0 15,3 0 0-15,1 0 4 16,4 2-5-16,5-3 1 15,2-4 0-15,0-6 9 16,0-4-9-16,9-6 0 16,9-8 0-16,4-8-38 15,7 0 22-15,4-10-11 16,8-20 0-16,-1-8 24 16,2-2-16-16,-6-3 14 15,-7 4 1-15,-3 5 0 16,-6 3 4-16,-3 11 0 15,-5 4 0-15,-1 8 3 0,-5 6 1 16,-4 2-4-16,0 0 0 16,0 0 14-16,-2 0-14 15,0 12 19-15,0 4-4 16,0 4 27-16,0 6-37 16,0 4 6-16,-12 3 2 15,6-1-1-15,4-1-4 16,-1-2-5-16,3-5 2 15,0-8 11-15,0-7-12 16,0-7-4-16,0-2 9 16,9 0-4-16,12-9 53 15,5-16-58-15,1-1 6 16,-2-8-16-16,-3 5 10 16,-2-1-9-16,-2 3 5 0,-3 4-4 15,-2 4 8 1,1 7 0-16,-5 4 1 0,-3 6-2 15,0 2 1-15,-2 0 0 16,0 6 9-16,-4 17-2 16,0 4 31-16,0 8-11 15,0-2-20-15,0 4 37 16,0-5-44-16,0-8 9 16,0-4-4-16,0-8 8 15,0-8-13-15,0-1 0 16,0-3 2-16,4 0 15 0,17-14-16 15,8-11-1-15,6-8 0 16,7-1-24-16,6 1 9 16,2 3-2-16,2 6 4 15,-5 7 3-15,-3 7 0 16,-10 8 10-16,-10 2-6 16,-13 0 6-16,-11 18 0 15,0 7 2-15,-6 1 0 16,-19 2 31-16,-4-2-32 15,3-6-1-15,-1-2 5 16,0-6 5-16,7-4-10 16,3-6 1-16,3-2 4 15,7 0 27-15,1-12-27 0,6-7 0 16,0 1 12-16,0 4-9 16,2 3 5-16,11 3-13 15,-1 4 5-15,3 4-4 16,3 0-1-16,-1 2 0 15,-1 12-9-15,-3 3 13 16,1 0-4-16,-3-1 0 16,5 0 1-16,1-8 1 15,6-4-2-15,4-4 0 16,4 0-6-16,0-10 9 16,0-12-6-16,0-7-6 15,-4-2-2-15,0-6-2 16,-1-4 11-16,1-6 2 15,-2-1-9-15,-1-2 8 0,-6 2 1 16,-2 4 0-16,-6 3 0 16,-2 12-3-16,-6 10 3 15,0 9 0-15,-2 7 6 16,0 3 2-16,0 0-8 16,0 0 0-16,0 0 0 15,0 13-9-15,-12 11 9 16,-1 9 0-16,-3 7-2 15,-5 3 20-15,0 6-15 16,-1 1 1-16,5 0 1 16,0-4 16-16,9-4-21 15,6-8 0-15,2-11 6 0,0-7 6 16,13-11-12-16,14-5 0 16,4 0 5-16,6-9-5 15,6-19 0-15,-1-6-33 16,1-4 15-16,-5-1-74 15,-9 0-80-15,-14 4-155 16</inkml:trace>
  <inkml:trace contextRef="#ctx0" brushRef="#br1" timeOffset="130684.25">23216 8855 248 0,'0'0'308'0,"0"0"-52"16,0 0-109-16,0 0-61 0,0 0 21 15,0 0-19-15,90 17-71 16,-19-36-4-16,0-1-13 16,-6 2-71-16,-5 0-61 15,-16 0-182-15</inkml:trace>
  <inkml:trace contextRef="#ctx0" brushRef="#br1" timeOffset="132269.39">23727 8886 211 0,'0'0'302'0,"0"0"-175"15,0 0-83-15,0 0 9 16,0 0-11-16,0 0-16 0,-20 29 40 16,11-14 11-16,-3-1-17 15,1 6 16-15,3 1-50 16,0 4 4-16,8-1-22 15,0-5-6-15,0-3 16 16,0-3-18-16,0-10 0 16,6-3 17-16,7 0-10 15,3-7 12-15,1-18-18 16,3-3 8-16,-2-5-7 16,-2-4-2-16,-8 0-21 15,-1-4 20-15,-7 3-39 16,0 6 37-16,0 12 3 15,-5 8 0-15,-10 10 21 16,-1 2-21-16,-1 2 0 0,1 20 7 16,1 4 4-16,1 6-11 15,5-1 7-15,1 6-4 16,0-3 18-16,6 2-21 16,2-2 3-16,0-5 6 15,0-10 1-15,0-4-10 16,8-11 0-16,7-4 2 15,7 0 22-15,7-16-24 16,5-9 0-16,1-4-4 16,3-3-30-16,-3 1 4 15,-2 2-24-15,0 6 19 0,-12 7 31 16,-3 6-2 0,-5 6 6-16,-5 4-1 0,-2 0 13 15,-6 12-12-15,0 12 49 16,0 5-26-16,0 0 32 15,0 4-37-15,-4-1 1 16,-3-6 9-16,4-5-18 16,1-9-10-16,2-3 0 15,0-7 9-15,0-2-4 16,0 0-5-16,0-2 0 16,18-17 9-16,7-4-9 15,4-7-7-15,2-1-6 16,1 4-7-16,-1 0 11 15,-2 8 9-15,-8 2 0 16,0 10-5-16,-10 7 6 0,-2 0-2 16,-2 1-1-16,-5 24 2 15,0 7 4-15,-2 3 17 16,0 2-13-16,0-4 24 16,0-6-24-16,0-5-2 15,0-9-6-15,0-4 12 16,0-5-16-16,0-4 4 15,6 0 0-15,8-8 9 16,4-14-9-16,8-5-14 16,1-4 0-16,2 0-31 0,0 3 43 15,-4 4-9-15,0 2 11 16,-6 8-2-16,-3 7 7 16,-1 2-5-16,-3 5 0 15,-3 0 13-15,-1 2-14 16,-1 15 1-16,0 4 0 15,0 6 40-15,-3 3-39 16,0-1 13-16,1 3-14 16,2-1 17-16,0-5-21 15,1-4 4-15,1-7 0 16,3-3-1-16,1-10 6 16,5-2-5-16,3 0 0 15,6-11-8-15,2-9-1 0,0-2 6 16,-2-2 2-1,0 0-19-15,-4-2 17 0,-4 0 2 16,-3-1 0 0,-1-3-30-16,-5 2 28 0,-4 2 0 15,-6 6 3-15,0 8-3 16,0 6 5-16,-2 3-2 16,-14 3 0-16,1 0 2 15,-1 7-5-15,3 9 3 16,-1 5 0-16,5 4 7 15,3 5-3-15,2 4-4 16,4 4 0-16,0-1 6 16,0-5-7-16,353-284-1 109,-353 231 2-93,0 8 10-16,0 8-8 15,0 3 26-15,0 2-25 16</inkml:trace>
  <inkml:trace contextRef="#ctx0" brushRef="#br1" timeOffset="132576.57">25420 8961 0 0,'48'-24'0'0,"12"-2"0"15,4 1 0-15,5-8 0 16,1 5 0-16</inkml:trace>
  <inkml:trace contextRef="#ctx0" brushRef="#br1" timeOffset="134674.22">26197 8951 0 0,'0'0'0'0,"2"0"0"15,22-10 0-15,28 8 0 16,-23 2 0-16,48 53 0 16,-50-35 0-16,-27 47 0 0,0-48 0 15,0 45 0-15,7-62 0 16,20-106 0-16,-17-19 0 15,-10-17 0-15,0-31 0 16,0-15 0-16,-50-15 0 16,-48 3 0-16,1 29 0 15,99 33 0-15,-14 36 0 16,16 25 0-16,43 19 0 16,-7 19 0-16,-40 39 0 15,0 0 0-15,0-3 0 16,-52 18 0-16,-90 79 0 15,-3-22 0-15,11-12 0 16,21-15 0-16,26-45 0 16,29 0 0-16,4 0 0 0,54 0 0 15,-91 13 0-15,-7 29 0 16,22-10 0-16,2 8 0 16,6 31 0-16,5 27 0 15,1 27 0-15,2-8 0 16,0 2 0-16,-3-3 0 15,-11-15 0-15,-13-31 0 16,2-12 0-16,1-5 0 16,16-4 0-16,72 1 0 15,-4-4 0-15,0-46 0 16,-17 54 0-16,17-54 0 16,63 2 0-16,17 6 0 15,-15 1 0-15,-3 10 0 0,-10 1 0 16,-52 9 0-1,0-7 0-15,0-13 0 0,0 10 0 16,19-1 0-16,-9-2 0 16,-8 0 0-16,-2 0 0 15,0-6 0-15,0-8 0 16,0-2 0-16,0 0 0 16,11-24 0-16,18-28 0 15,15-29 0-15,12-25 0 16,-44 22 0-16,-6 5 0 15,-4 16 0-15,11 17 0 0,-7 12 0 16,-6 22 0 0,0 7 0-16,0 5 0 0,-14-8 0 15,-1 10 0-15,-2 56 0 16,5-10 0-16,-2 3 0 16,3-7 0-16,2-9 0 15,0-23 0-15,2-5 0 16,5-3 0-16,2 8 0 15,0-8 0-15,0-4 0 16,0-4 0-16,0-28 0 16,4-6 0-16,3 26 0 15,2 6 0-15,0 1 0 16,2-7 0-16,-2 7 0 16,0 3 0-16,0 2 0 0,1 0 0 15,0 0 0-15,-1 0 0 16,-3 5 0-16,4-3 0 15,-2 3 0-15,-1 2 0 16,1-2 0-16,2 2 0 16,7 8 0-16,-3-5 0 15,1-1 0-15,-1 3 0 16,-1 3 0-16,-4-1 0 16,-2 3 0-16,-5-2 0 15,-2 2 0-15,0-2 0 16,0 1 0-16,0 0 0 15,0-2 0-15,-6 9 0 0,3-7 0 16,1 7 0 0,-3-14 0-16,1 4 0 15,0 0 0-15,2-6 0 0,-3 0 0 16,3-5 0-16,2-2 0 16,0 0 0-16,0 0 0 15,0 0 0-15,9 0 0 16,1 0 0-16,0 0 0 15,-3 0 0-15,-3 0 0 16,-2 0 0-16,-2 0 0 16,0 0 0-16,0 0 0 15,0 0 0-15,0 10 0 16,7 6 0-16,-1-7 0 0,4 2 0 16,0-6 0-1,-3 0 0-15,-3-5 0 16,-4 2 504-16,0-2-238 15,0 0-167-15,0 0-52 0,0 0-11 16,0 2-29-16,3-2 34 16,-1 0-16-16,1 0 8 15,1 0 45-15,0-2 14 16,3-18-32-16,2-6-42 16,0-5-12-16,2-1 11 15,1-2-10-15,-6 3-6 16,0-1 9-16,-1 11-2 15,-3 9-6-15,0 4-2 16,-2 6 7-16,0 2-14 0,0 0 7 16,0 0-18-16,0 0 16 15,0 10-34-15,0 9 36 16,0-5 0-16,4 1-40 16,8-5 29-16,-1-2-22 15,5-2-4-15,-1-4 37 16,1 3 2-16,-5-2-2 15,-5 1-7-15,-3 3-12 16,-3 3 9-16,0 1-10 16,0 8 20-16,0 2 29 15,0 4-15-15,-11 3 26 16,4-1-8-16,5-4-27 16,2-7 17-16,0-6-12 0,0-6-7 15,2-4 27-15,13 0-22 16,10 0 38-16,9-18-25 15,6-14-15-15,2-7 3 16,0-5-9-16,-3-3 3 16,-8 0-13-16,-2-1 7 15,-7 4 3-15,-4 5-8 16,-7 8 16-16,-7 11-8 16,-2 10 0-16,-2 6 4 15,0 4-2-15,0 0-2 16,0 0-14-16,-8 14 1 15,-10 14 9-15,2 2-2 16,8 0 6-16,8-2-1 16,0 2-2-16,15-4-19 0,16 1 19 15,-2-8 0-15,-4-4 6 16,-11-10 5-16,-12-1 14 16,-2-4-8-16,0 0 33 15,0 0-33-15,-21 0 17 16,-3 0-25-16,-8 0 3 15,3 0-18-15,7 3-22 16,5 2-41-16,5 0-57 16,12-5-170-16,3 0-389 15</inkml:trace>
  <inkml:trace contextRef="#ctx0" brushRef="#br1" timeOffset="136808.07">26741 8422 256 0,'0'0'302'0,"0"0"-172"0,0 0-8 15,0 0-18-15,0 0-2 16,0 0 4-16,35-46-24 15,-35 44 2-15,0 0-38 16,0 2-24-16,0 0 6 16,0 0-28-16,0 0-10 15,-9 0 9-15,-17 26 1 16,-16 15 9-16,-10 17 2 16,-2 17-6-16,1 16 20 15,2 9-20-15,10 6 3 16,14-4-8-16,17-9 1 15,10-15-2-15,16-14 1 16,21-16-8-16,12-18 2 16,2-14-59-16,-1-16-5 0,-2 0-98 15,-7-24-195-15</inkml:trace>
  <inkml:trace contextRef="#ctx0" brushRef="#br1" timeOffset="138240.2">26843 9069 626 0,'0'0'112'0,"0"0"-75"16,0 0 74-16,0 0-42 15,0 0-24-15,0 0 27 16,0 0 59-16,0-13-33 16,12-14-34-16,0-12-60 15,7-4-3-15,-2-3-1 16,-1 2 10-16,-3 2-16 15,-3 6 6-15,-6 6 0 0,-2 10 0 16,-2 8 1-16,0 5-2 16,0 7-2-16,0 0-27 15,0 0 20-15,0 9 10 16,-2 8-11-16,2 3-15 16,0-1-37-16,0-3 13 15,4-2 5-15,11-4-1 16,4-4 44-16,-4-4 0 0,-1 0 2 15,-6 1 4-15,-1-3-4 16,-2 9-3-16,-5 5 3 16,0 4 2-16,0 6 47 15,0 1-8-15,0-2-12 16,0-3 4-16,0-3-31 16,0-3 9-16,2-7-5 15,11-3 7-15,5-4-2 16,2 0 2-16,4 0-7 15,3-11 15-15,0-8-14 16,0-3-6-16,0-4-1 16,-3 0-9-16,-2-4 4 15,1 0 3-15,-3 0 2 16,-3 6-6-16,-5 4 6 16,-3 6 0-16,-3 6 0 0,-1 1 9 15,-3 4-8-15,-2 3 2 16,2-2-2-16,-2 2 12 15,0 0-7-15,0 0 0 16,0 0-1-16,0 0 3 16,0 0-1-16,0 0-6 15,0 0-1-15,0-2 29 16,0-3-24-16,0 0 13 16,0-4-13-16,0 2 5 15,0-1-14-15,0-2 4 16,0 0 0-16,0 1-10 15,-7 2 10-15,1 0 0 16,2 5-3-16,-6 1 12 16,4 1-15-16,-3 0 6 0,-5 0 0 15,3 19-9-15,-2 9 12 16,-1 11-3-16,1 5 0 16,5 2-1-16,2 3 0 15,6-5 1-15,0-7 0 16,0-7-6-16,0-9 8 15,14-14-2-15,6-7 0 16,4 0 0-16,6-25 11 16,3-10-11-16,2 0 0 15,-2-2-7-15,0 1 7 16,-2 6-6-16,-4 4 3 0,-3 7-10 16,-4 5 3-1,-2 11 9-15,0 3-8 0,-5 0 2 16,-4 10-6-16,-5 9 13 15,-4 6-2-15,0 1-16 16,-6 1 12-16,-19-1 1 16,-2-5 5-16,-2-1 15 15,5-6-14-15,6-8-1 16,4-6 19-16,6 0-13 16,3 0 34-16,1-10-36 15,4-2-2-15,0 2 24 16,0 4-23-16,0 0-3 0,7 6 0 15,1 0 0 1,6 0 0-16,1 6 0 0,6 10 1 16,1 3-2-16,0-2 9 15,5-2-8-15,0-3 0 16,-1-5 4-16,-1-3-5 16,0-4 1-16,-1 0 0 15,5-6-11-15,0-14 8 16,0-9-2-16,-3-4 3 15,4-4-7-15,-6-2 7 16,-1 1 2-16,-4 4 0 16,-3 6 4-16,-5 8-1 15,-1 10-3-15,-8 5 21 0,0 3-16 16,-2 2 4 0,0 0-9-16,0 0-3 0,0 10-5 15,0 21-4 1,0 11 12-16,0 16 9 0,-10 10-1 15,-9 15-4-15,-6 9-3 16,-2 8 1-16,-4 4 11 16,4 0-13-16,-2-5 0 15,5-10-1-15,2-14 11 16,2-19-21-16,4-20 6 16,9-20-44-16,7-16-14 15,0-1-116-15,16-33-10 16,11-7-540-16</inkml:trace>
  <inkml:trace contextRef="#ctx0" brushRef="#br1" timeOffset="138535.04">27955 8823 285 0,'0'0'650'15,"0"0"-502"-15,0 0-59 16,0 0-73-16,0 0 7 15,0 0-21-15,172-88 4 16,-156 88-12-16,-10 12 5 16,-6 6-13-16,0 6 14 15,-25 2 21-15,-6-1 17 16,-7 4-5-16,3-3-18 0,6-3 3 16,6-9-17-16,10-5-1 15,11-6 0-15,2-3-15 16,0 0-2-1,11-19-79-15,16 0-93 0,2-4-14 16,2 3-178-16,0-3-42 16</inkml:trace>
  <inkml:trace contextRef="#ctx0" brushRef="#br1" timeOffset="139290.32">28207 8775 87 0,'0'0'244'16,"0"0"-4"-16,0 0-133 15,0 0-32-15,0 0-41 16,0 0 41-16,12 34 4 15,-12-6-32-15,2 4 13 0,2 0-21 16,1-1-4-16,3-6-2 16,4-9-28-16,-1-6 12 15,2-5-4-15,3-5-9 16,-1 0 32-16,3-12-31 16,-2-15-5-16,-5-4 0 15,-2-8-24-15,-7-5-20 16,-2 0-12-16,0 4 37 15,0 6 13-15,-2 12 12 16,-7 9 10-16,3 9 30 16,1 4-40-16,-4 0 11 15,-2 11-8-15,-3 12-2 16,3 8 33-16,0 1-34 16,5 2-1-16,3-3 12 0,1 1-8 15,2-7-5-15,0-3 1 16,0-9-5-16,0-6 0 15,0-2-2-15,11-5 2 16,7 0 35-16,4 0-33 16,5-17-2-16,2-3-1 15,0-6-31-15,0 2-4 16,-4 2-21-16,-2 6 57 16,-2 6-16-16,-3 6 25 15,-3 4-9-15,-1 0 12 0,-1 11-8 16,-4 18 27-1,-5 0-19-15,-1 4 16 16,-3-3 9-16,0-3-31 0,0-6 9 16,0-9-2-16,0-3-13 15,-3-5 13-15,3-4-10 16,0 0-3-16,0 0 28 16,0-3-26-16,0-14 17 15,5-9-19-15,15-6-30 16,7-1 17-16,4-3-33 15,0 1 14-15,-2 4 28 16,-6 7-6-16,-5 9 10 16,-7 8 13-16,-3 7-4 15,-3 0 13-15,2 0-22 16,-1 22 0-16,3 6 24 0,-2 2-18 16,2 2 9-16,-2-2-15 15,1-4 4-15,-1-6-2 16,0-6-2-1,0-6-4-15,3-5 4 0,7-3-49 16,4 0-20-16,8-15-162 16,2-11-451-16</inkml:trace>
  <inkml:trace contextRef="#ctx0" brushRef="#br1" timeOffset="140722.24">29233 8807 730 0,'0'0'128'0,"0"0"-117"16,0 0-11-16,0 0 5 16,0 0 7-16,0 0-11 15,2 0 37-15,-2 0 34 16,-7 0 6-16,-7 0-11 16,4-2-16-16,1-4-27 15,3 1 15-15,-2 2-23 16,2 1-15-16,-3 2 11 15,-3 0-12-15,-1 0 0 16,-5 20 0-16,-4 8-2 16,2 7 1-16,2 0 1 15,5-1 0-15,9-2 1 16,4-8 0-16,0-4-1 16,0-8 1-16,13-7 5 0,11-5 8 15,5-10-5 1,2-22-8-16,5-11 9 0,-1-9-6 15,4-5-4-15,-1-2 0 16,-7 0-9-16,-6 0 6 16,-10-1 3-16,-6 0 0 15,-2 5 21-15,-3 8-17 16,3 16 13-16,-3 16 9 16,-2 6-19-16,0 6 17 15,-2 3-24-15,0 0 4 0,0 0-11 16,0 3 6-1,0 17 1-15,0 7-8 16,0 10 14-16,-2 4-11 16,-7 6 5-16,3 3 0 0,-6 5 0 15,1-3 5-15,3-2-5 16,1-6 0-16,5-6 8 16,2-11-13-16,0-4 5 15,7-9 0-15,12-4 11 16,6-10-4-16,-3 0 0 15,7 0-7-15,0-18-14 16,0-8 7-16,3-4-12 16,-6-2-3-16,1-2 22 15,-7 0-27-15,-2 4 26 16,-5 2-1-16,-1 3-1 16,-6 6-1-16,-4 2 4 15,-2 4 0-15,0 2 6 0,0 3 2 16,0 2-8-1,0 5 0-15,0-2 0 0,0 3-3 16,0 0 3-16,0 0-5 16,-2 0-4-16,-7 6 8 15,-2 15 1-15,0 6 0 16,4 9-3-16,2 5-1 16,5 5 4-16,0-2 0 15,0-6 1-15,5-6 1 16,15-14-2-16,0-10 0 15,3-8 7-15,-2 0 0 16,0-14-1-16,1-15-5 0,-2 0 5 16,0-5-6-16,-4 0-4 15,-3 0-8-15,1 1-2 16,-5 3 12-16,-1 6 2 16,1 4 0-16,-2 6 17 15,2 4-17-15,-5 4 14 16,-1 4-6-16,-3 2-3 15,0 0-10-15,0 0-1 16,0 11 6-16,0 8-14 16,4 3 12-16,5 0-21 15,2-4-18-15,0-4-44 16,1-2 62-16,-1-1 6 16,-5-1 17-16,0 0-7 0,2 4 8 15,-4 3-1-15,-2 4 0 16,3 2 3-16,-3-4-1 15,4-1 1-15,2-4 2 16,5-7 17-16,5-7-15 16,4 0 28-16,2 0-8 15,3-21-25-15,0-2 9 16,-2-8-11-16,-4 1 2 16,0 2-3-16,-1-3 1 15,-7 5-4-15,-1 3 0 16,-4 2-4-16,-5 5 5 15,-1 7 5-15,-2 2-2 16,0 4 13-16,0 3-13 16,0 0-6-16,-9 0-9 0,-5 1-21 15,3 13 25-15,5 3 0 16,4 2 8-16,2 2-4 16,0-1-9-16,8 0 16 15,15 0 6-15,1 1 0 16,-4-7 13-16,-4-2 1 15,-7-5 1-15,-7-5 26 16,-2 1-34-16,0 4 19 16,-13 1-2-16,-10 4-16 15,-1-2 4-15,-1-2-18 16,6-2-9-16,3-4-26 0,3-2-87 16,5 0-70-16,8-16-383 15</inkml:trace>
  <inkml:trace contextRef="#ctx0" brushRef="#br1" timeOffset="144261.2">1125 11281 0 0,'0'0'25'0,"0"0"-1"15,0 0-1-15,0 0 5 16,0 0-11-16,0 0 10 16,0 0 16-16,0 0 8 15,0 0 36-15,0 0-6 16,0 0 48-16,2 0-11 16,-2 0-108-16,0 0 4 0,2 0-14 15,-2 0 0-15,0 0-15 16,0 0 22-16,0 0-7 15,0 0 3-15,0 0 9 16,0 0-7-16,0 0 10 16,0-2-1-16,0-2 54 15,0-6-6-15,0-4-5 16,3-4-52-16,-3 2 5 16,0 2-10-16,0 2 14 15,0 3 3-15,0 2 39 16,0 3-55-16,0 1 16 15,-3 3-17-15,-1 0-28 16,-2 0 11-16,-3 0 4 16,-5 5 13-16,-3 13 15 0,-4 8-15 15,1 3 0-15,-2 6-2 16,2 7 5-16,2 4-8 16,7 8 5-16,2-1 0 15,6-7-2-15,3-8 2 16,0-12-3-16,0-11-5 15,8-8 16-15,13-7-8 16,8 0 20-16,3-28-16 16,-1-12 28-16,-4-8-29 15,-7-2-3-15,-4 1 0 16,-3 7-5-16,-7 6 1 0,1 8 4 16,-2 10 0-16,-3 6 3 15,3 8-3-15,-5 4 0 16,2 0 0-16,0 0-25 15,0 7 20-15,0 14 1 16,-2 3 4-16,0 3-4 16,0 1 7-16,0-2-3 15,0 0 11-15,0-4 2 16,0-5-13-16,0-6 0 16,0-8 4-16,0-3 7 15,3 0-8-15,3 0-3 16,6-5 30-16,7-19-19 0,4-7-6 15,1-1-5-15,-3 2 2 16,-6 8-15-16,-4 11 13 16,-6 6 0-16,-1 5-13 15,-2 0-2-15,5 0-9 16,-3 23 10-16,1 4 14 16,-5 8-11-16,0 1 11 15,0 3 0-15,0-4-9 16,0-5 20-16,0-8-11 15,0-6 0-15,0-8 5 16,-3-4 2-16,3-4-7 16,0 0 0-16,0 0 27 15,5-20-27-15,17-17-17 16,3-4-26-16,0 1-39 16,-4 2 57-16,0 10-7 0,-7 7 32 15,-4 9 18-15,-1 4-15 16,-5 6 22-16,2 2-25 15,0 0 9-15,-2 0-10 16,3 0 7-16,-1 14-4 16,2 4 58-16,-4 5-36 15,0 1 25-15,1 0 13 16,-1-2-41-16,0-6 31 16,1-5-52-16,2-2 0 15,0 1 13-15,1-4-12 16,4-2-2-16,5 2-98 15,8-6-61-15,6 0-232 16</inkml:trace>
  <inkml:trace contextRef="#ctx0" brushRef="#br1" timeOffset="144891.39">1956 11405 433 0,'0'0'314'0,"0"0"-215"16,0 0-42-16,0 0-45 15,0 0 25-15,0 0-37 16,6 0 11-16,-6 0 58 16,0-9-36-16,0-6-11 15,0-1-20-15,0-2 6 16,-12 1-1-16,-1-2-7 0,1 4 0 16,1 3-14-16,0 1 4 15,2 7-2-15,0 4 10 16,1 0-19-16,-4 0 5 15,-3 4 14-15,-3 16 2 16,-4 6-3-16,2 6 11 16,-1 0-8-16,6 4 0 15,3-1 7-15,8-4 2 16,4-8-9-16,0-5 0 16,0-8-1-16,18-8 19 15,7-2-18-15,2-9 27 16,4-28-27-16,0-7 23 0,-5-6-23 15,1-2 0 1,-7 3-4-16,1 3 10 0,-6 0-10 16,-1 0 4-16,-8 2-16 15,-6 5 5-15,0 7-7 16,0 9 18-16,0 8-18 16,-2 10 16-16,-8 5-3 15,2 0-9-15,-5 0 11 16,-3 3-8-16,-1 18 11 15,0 5 0-15,4 6 15 16,2 7-4-16,6 7-9 16,5 9 32-16,0 3-5 15,0 7 27-15,19-4-43 16,0 3 10-16,6-13 13 16,2-11-21-16,2-13-15 0,4-15 0 15,0-12 5-15,1 0-12 16,2-19-1-16,-7-15-98 15,-5-6-92-15,-8-8-627 16</inkml:trace>
  <inkml:trace contextRef="#ctx0" brushRef="#br1" timeOffset="146117.54">2931 11201 43 0,'0'0'85'16,"0"0"-40"-16,0 0-36 15,0 0-9-15,0 0-28 16,0 0-110-16</inkml:trace>
  <inkml:trace contextRef="#ctx0" brushRef="#br1" timeOffset="147937.92">2828 11347 130 0,'0'0'29'16,"0"0"-20"-16,0 0 12 16,0 0 28-16,0 0-8 15,0 0-15-15,-9 32 5 16,9-32 42-16,0 0 80 15,0 0-42-15,0-11-29 16,0-11-66-16,16-5 1 16,2-3-17-16,4-2 1 15,3 1 7-15,-3 5-12 16,-2 1 4-16,-3 11 0 16,-3 6-9-16,-3 3-22 0,-1 5 19 15,-2 0 10-15,-1 0 2 16,-1 20 12-16,2 5-10 15,-4 8 22-15,-2 4 17 16,-2 4-27-16,0-3 9 16,0-8-6-16,0-6-9 15,0-10 20-15,0-6-24 16,0-7-4-16,0-1 30 16,0 0-11-16,0 0 44 15,4-18-12-15,3-7-46 16,5-8 11-16,3 0-16 0,3-2-9 15,9 0 2 1,-1 6-43-16,1 3 46 0,-3 6-1 16,-3 8 5-16,-8 6-13 15,-5 6 12-15,2 0-3 16,-4 0-10-16,-1 0 6 16,1 14 8-16,-2 5-4 15,0 2 4-15,-2 4-3 16,0 2 3-16,0 4 0 15,0-5 12-15,3-1-3 16,-1-6-4-16,2-5 2 16,2-6-2-16,-2-6 0 15,5-2 9-15,7 0-14 16,5-10 38-16,5-16-35 16,6-6 9-16,0-5-12 0,3-1-4 15,-1 3 1 1,-5 0-30-16,-2 6 13 0,-7 8 13 15,-4 3 4-15,-7 8 3 16,-4 6 0-16,-5 4 2 16,-2 0-11-16,2 0 6 15,-2 4-5-15,2 16 8 16,3 8 6-16,-3 5 18 16,0 0-13-16,3 1-9 15,0-2 22-15,1-7-24 16,-2-10 0-16,-1-4 11 15,-1-8-4-15,0-1-7 0,3-2 4 16,4 0-1 0,4-8 36-16,7-18-39 0,3-10-3 15,-2-2 0-15,-2 0-43 16,-7 0 15-16,-6 4 13 16,-6 4 17-16,0 7-10 15,0 10 11-15,-3 9 0 16,-10 4-7-16,-2 0 5 15,-4 9 1-15,-3 14 1 16,2 6 0-16,0 0-4 16,2 5 4-16,7 0 0 15,5-1-12-15,6-6 17 16,0-3-5-16,0-5 0 0,0-5-2 16,15-9 2-16,5-5 4 15,3 0 13-15,2-8-1 16,4-15-16-16,0-4-21 15,-2-1-18-15,-4 4 0 16,-3 4 39 0,-5 6-32-16,-3 8 30 0,-5 4-12 15,-1 2-30-15,1 0 26 16,-1 0 18-16,2 17 2 16,-2 3 54-16,-2 3-38 15,-4 1-1-15,0 1 33 16,0-5-50-16,0-5 22 0,0-3-13 15,0-8-7-15,0-2 14 16,0-2-10-16,0 0-6 16,5 0 38-16,6-14-38 15,7-10-10-15,2-3-34 16,-1-7 9-16,4 8-2 16,-5-1-10-16,-1 5 39 15,-3 7-10-15,-3 6 14 16,-4 4 4-16,-2 5 0 15,-1 0-4-15,-4 0 4 16,5 9 15-16,-1 11 19 16,0 2 18-16,3 5-44 15,0-1 26-15,0 1-9 16,1-5-18-16,-1-4 44 16,0-7-41-16,2-8-2 0,-1-3 35 15,9 0-16-15,4-11 41 16,10-16-43-16,0-7-24 15,6-1 15-15,-4-2-16 16,1 1-28-16,-3 5 12 16,-7-1-101-16,-4 7-10 15,-10 4-42-15,-8 7-263 16</inkml:trace>
  <inkml:trace contextRef="#ctx0" brushRef="#br1" timeOffset="149528.19">5365 11267 75 0,'0'0'432'16,"0"0"-245"-16,0 0-26 15,0 0-12-15,0 0-111 16,0 0-5-16,18-66-15 0,-7 36-17 15,-2-2 19 1,0-6-10-16,-3 1-10 0,-1-4 0 16,0 4 3-16,-5 9-5 15,0 5 2-15,0 9 0 16,0 7 3-16,0 5-1 16,0 2-4-16,0 0-5 15,-5 9-25-15,-4 14 30 16,2 5 2-16,3 1 0 15,4-3-10-15,0-2-8 16,0-8-8-16,0-2-3 16,9-5-37-16,5-3 31 15,-2-6-4-15,5 0 39 16,0 0-2-16,3-7 8 16,1-7-6-16,-4 3 0 0,-3 2 8 15,-6 5-12 1,-1 4 4-16,-5 0-10 0,0 0 7 15,2 20 0-15,0 6 3 16,-2 4 31-16,0 0-17 16,0 2 25-16,2-2-7 15,3-6-10-15,-1-6 23 16,4-6-34-16,1-8-1 16,4-2 3-16,5-2-8 15,5 0 34-15,0-10-34 16,2-10 0-16,-1-6 4 15,0-3-9-15,-1-2-3 0,-5-1 1 16,-5 0-23-16,-1 0 21 16,-5 0 4-16,-2 3 0 15,-3 8-13-15,-1 3 12 16,-1 8 1-16,-2 1 0 16,0 7-21-16,0 0 19 15,0 2-32-15,0 0-26 16,0 0 36-16,-14 0 17 15,-1 13 4-15,1 6 0 16,1 6-9-16,1 6 12 16,6 6 7-16,4 1-6 15,0-2 42-15,2-2-38 16,0-8 6-16,4-8-11 0,8-8 11 16,5-10-5-16,1 0 5 15,7-5 27-15,6-16 3 16,0-7-38-16,5-2-3 15,1 2 0-15,1 2-51 16,-2 4 18-16,-2 8-5 16,-12 6 35-16,-9 3-14 15,-8 5 17-15,-5 0-4 16,0 0-4-16,0 0-32 16,-5 0 22-16,-17 15 18 15,-7-1 14-15,-2 0 23 16,2-2-30-16,6-1 6 15,8-6 6-15,6-1-13 0,6-1 14 16,3-3 31-16,0 0-27 16,0 3-19-16,0 1 4 15,6 3-9-15,6 4 2 16,1-1 12-16,6 1-14 16,1-6 0-16,2-5 2 15,0 0 16-15,7 0-10 16,0-5-7-16,-2-10-1 15,4-7-5-15,-2-6 3 16,0-6-28-16,-2-3-4 16,-4-1 29-16,-6-1-18 15,-3 1 23-15,-5 3 0 16,-3 7 10-16,-2 10-10 16,-4 6 27-16,0 7-7 0,2 4 5 15,-2 1-25-15,0 0-5 16,0 0 2-16,5 18-7 15,0 6 10-15,-1 10 11 16,3 8 2-16,-3 8 35 16,-4 13-32-16,0 10 15 15,-2 12 4-15,-18 13-31 16,0 1 33-16,0-3-31 16,2-12 1-16,3-18 3 15,4-16-6-15,3-15-7 16,8-16 3-16,0-12-87 15,0-7-11-15,0 0 1 0,8-24-104 16,5-15-244-16</inkml:trace>
  <inkml:trace contextRef="#ctx0" brushRef="#br1" timeOffset="150578.29">6402 11047 745 0,'0'0'197'16,"0"0"-56"-16,0 0-104 16,0 0-21-16,0 0-16 15,0 0 6-15,124-79-8 16,-97 79 2-16,-4 0 0 0,-8 13-14 16,-9 3 12-16,-6 2-2 15,0 2 3-15,-2 4-18 16,-25 0 19-16,-6 0 0 15,-2-2 5-15,-1-4 9 16,11-6-9-16,10-8-5 16,13-4 16-16,2 0-16 15,4-2 48-15,25-17-48 16,9-8-6-16,6 1-10 16,6-2-10-16,1-1-15 15,0 3 24-15,0 3-42 16,-5 4 30-16,-18 5 15 0,-8 8 14 15,-8 5-9 1,-8 1 9-16,-2 0-9 0,0 0 6 16,-2 5 5-16,3 11-2 15,-3 6 12-15,0 0-7 16,0 2 32-16,0-1-26 16,4-5 1-16,4-4 0 15,4-4 1-15,-1-2-6 16,2-6 0-16,1-2-4 15,-6 0 26-15,6 0-27 16,-3-17-1-16,0-4-1 16,1-7-31-16,-6-2 0 15,-4-5-13-15,-2 2-16 16,0 0 51-16,-4 9-23 16,-14 6 32-16,3 10 5 0,-4 8 4 15,0 0 8 1,1 5-14-16,-3 18 4 0,2 7 27 15,7 2-23-15,4 1 6 16,3-1 6-16,5-6-13 16,0-3-1-16,0 0 2 15,0-7-11-15,0-4 16 16,5-5-15-16,3-7-1 16,11 0 24-16,1 0-20 15,1-5 9-15,4-13-13 16,0-3-27-16,0 0 21 15,-2-1-36-15,0 2 34 0,-1 2-3 16,1 6 11 0,-6 3-5-16,1 8 5 0,-5 1-7 15,1 0-4-15,-5 22 22 16,-3 2-11-16,-3 4 48 16,-3-1-36-16,0 0 29 15,0-5-6-15,0-4-23 16,0-6 24-16,0-4-36 15,0-6 0-15,0-2 20 16,0 0-9-16,0 0 2 16,0 0 24-16,0-12-19 15,2-10-10-15,14-4-8 16,2-1-4-16,1 0-6 0,2-1-17 16,1 8 26-16,0 3-3 15,-4 10 1-15,-3 7-12 16,4 0 6-16,-6 6 9 15,3 22 2-15,-1 3 5 16,-1 3 2-16,-1-2-9 16,1-3 0-16,-2-5-6 15,7-7-94-15,-2-8-71 16,5-5-112-16,-1-4-66 16</inkml:trace>
  <inkml:trace contextRef="#ctx0" brushRef="#br1" timeOffset="151957.71">7723 11096 244 0,'0'0'170'0,"0"0"-75"15,0 0 1-15,0 0 0 16,0 0-63-16,0 0-6 16,0-61-20-16,-15 49-4 15,-3 2 30-15,3 0-21 16,1 1 8-16,3 5 54 15,0 4-37-15,-1 0-4 16,2 0-22-16,-4 3-10 16,1 12 50-16,-2 6-24 15,1 1 2-15,5 0 48 16,5 1-73-16,4-2 11 16,0-5-15-16,2-6 4 0,15-6 17 15,6-4-17 1,1-2-1-16,-1-21 14 0,-1-6-6 15,-2-9-15-15,0-4 4 16,-2-4-8-16,-4-3-8 16,-4 2 10-16,-3-2 6 15,-7 1-9-15,0 6 14 16,0 4-8-16,0 13 3 16,0 11 0-16,0 9 11 15,0 3-11-15,0 2 0 16,0 0-12-16,0 0 2 15,0 14 9-15,0 10 0 0,2 2 1 16,2 6 19-16,2 0-19 16,-4 4 0-16,-2 0 18 15,0 4-4-15,0-2-14 16,0-2 7-16,0 1-4 16,0-6 17-16,0-4-20 15,4-8 0-15,7-2 2 16,3-7 11-16,3-3-13 15,6-7 0-15,3 0 11 16,3 0-5-16,0-13-6 16,3-8 0-16,-3-4-11 15,-2-3 18-15,-6-1-7 16,0 2 0-16,-9 0 2 0,0 5-21 16,-1 1 15-16,-7 2-20 15,4 4 15-15,-4 3-26 16,-4 7 21-16,0 1-11 15,0 4-18-15,0 0 39 16,0 0-35-16,-7 0 39 16,-6 6-16-16,0 10 25 15,1 6-9-15,3 6 20 16,7 1-20-16,2 0 37 16,0 2-37-16,2-4 2 15,11-2 16-15,3-5-5 16,2-10-13-16,0-5 5 15,2-5 2-15,2 0 39 16,5-15-38-16,-3-13-1 0,1-1 1 16,-2-3-3-16,-4 1-8 15,-3 1 3-15,-5-3-13 16,-1 5 5-16,-2 3 8 16,-1 2 0-16,-1 9 8 15,-2 5 3-15,-4 6 8 16,0 3-19-16,0 0 0 15,-4 3-2-15,-9 18-5 16,1 1-25-16,10-2 14 16,2-4-60-16,0-3 35 15,21-4 10-15,3-4-31 16,1-2 43-16,-3-3 7 16,-2 4 14-16,-7 2 0 15,-1 7 7-15,-4 2-7 0,-1 3 17 16,-2 0-13-16,-1 0 29 15,1-6-33-15,-1-1 6 16,0-7 4-16,-1-4-1 16,1 0-3-16,3 0 23 15,4-6 14-15,4-12 0 16,8-4-43-16,1-5 11 16,6-3-10-16,1-3-1 15,0-1 0-15,-6 1-2 16,-10 8-1-16,-6 2 3 15,-4 9 0-15,-5 5 0 0,0 9 53 16,0 0-53-16,0 0-5 16,-7 0-8-16,-11 7-24 15,0 7 27-15,5 0-14 16,4 0 24-16,9-3-16 16,0 4 16-16,4-1 0 15,23 1 19-15,7-1-18 16,-3 1 43-16,-7-5-8 15,-11 0-19-15,-8-1 17 16,-5 0-22-16,-5 3-8 16,-21 4 16-16,-10 0-7 15,1 1-26-15,1-6 9 16,7-2-79-16,13-7-74 0,12-2-313 16</inkml:trace>
  <inkml:trace contextRef="#ctx0" brushRef="#br1" timeOffset="152219.56">8921 10465 174 0,'0'0'784'15,"0"0"-616"-15,0 0-146 16,0 0-21-16,0 0-1 0,0 0 39 15,160 173-32 1,-120-110-3-16,-13 4 17 0,-18 5-21 16,-9 2 33-16,-29 2-16 15,-33 1-10-15,-21-2 16 16,-13-6-23-16,1-5-47 16,14-18-183-16,25-21-560 15</inkml:trace>
  <inkml:trace contextRef="#ctx0" brushRef="#br1" timeOffset="154789.95">13680 12634 126 0,'0'0'105'16,"0"0"-37"-16,0 0 35 16,0 0 46-16,0 0-47 15,0 0-11-15,0 0-20 16,42-93-8-16,-42 82-25 15,0 6 32-15,0-2-66 16,0 4 4-16,-15 3-16 0,-8 0 21 16,-3 0-15-16,-6 7 2 15,3 12 0-15,5 4-4 16,3 0 4-16,11 3 0 16,7-2-12-16,3-2-1 15,0-1 8-15,25-1 3 16,6-1 2-16,5 0 13 15,-3-4-13-15,-8-1 0 16,-12-4 3-16,-8-3 1 16,-5 2-8-16,0 2-6 15,-14-1 10-15,-15-1 20 16,-9 1-20-16,1-6 0 16,-2-2 6-16,8-2 15 0,9 0-21 15,11 0 46 1,6 0-12-16,5 0 54 0,0 0-39 15,0 0-30-15,0 0-16 16,5 0 13-16,13 0-16 16,1 0 0-16,4 0 11 15,-1 0-7-15,1 0-4 16,2-2 0-16,1-12 6 16,0-4 5-16,1-3-11 15,0-8 0-15,2 0 3 16,2-4-17-16,-2-3 14 15,3 0-6-15,-8-1-10 0,-1 0-13 16,-6-2 26 0,-3 3 1-16,-5 7 1 0,-7 4-4 15,0 9 5-15,-2 11 0 16,0 0 35-16,0 5-29 16,0 0-6-16,0 0 0 15,0 0-27-15,0 0 22 16,0 12 4-16,0 10 1 15,-13 7 6-15,-3 3 8 16,1 6-11-16,-3 1 8 16,-1 4-4-16,4-3 6 15,1 2-13-15,4 0 0 16,3-6 9-16,7-4-2 16,0-8-7-16,0-8 0 0,0-8-9 15,19-1 9-15,10-7 0 16,10 0 3-16,3-12 2 15,3-11-5-15,-3 1-48 16,-11-2-104-16,-10 0-102 16,-17-2-197-16</inkml:trace>
  <inkml:trace contextRef="#ctx0" brushRef="#br1" timeOffset="154942.42">13787 12622 393 0,'0'0'183'0,"0"0"-79"0,0 0-36 15,0 0 11 1,0 0-27-16,0 0 21 0,138 0-42 16,-71 0-31-16,-5 0-37 15,-10 0-101-15,-12 0-205 16</inkml:trace>
  <inkml:trace contextRef="#ctx0" brushRef="#br1" timeOffset="156021.01">14258 12683 69 0,'0'0'132'16,"0"0"-73"-16,0 0 32 15,0 0-20-15,0 0 35 0,0 0-59 16,0 31 38 0,0-31-56-16,0 1 29 0,0-1-16 15,0 0 1 1,0 0 34-16,0 0-16 0,0 0 13 15,0 0-3-15,0-10-60 16,0-2 0-16,0-1-11 16,0 1 0-16,-5-1 2 15,-4 0-2-15,-2 5 0 16,-1 3-3-16,1-2-7 16,-2 7 6-16,-1 0 0 15,-3 0 4-15,-5 9-10 16,-3 14 11-16,-2 3-1 15,2 6 0-15,4-1 3 0,2 1-12 16,7-2 9 0,7-7 0-16,5-5-2 0,0-10 2 15,0-7-4-15,0-1 1 16,0 0 3-16,2-9 19 16,16-12-19-16,2 0 0 15,-1-4-7-15,4 1 7 16,0 2-2-16,-1 4 0 15,-2 3-4-15,-4 4 5 16,-6 7 1-16,2 2 0 16,1 2-1-16,-2 0 10 15,7 0 4-15,-2 12 16 16,4 5-14-16,0 0 21 0,-1 1-34 16,4-4 3-16,0-5 9 15,-1-7-5-15,5-2-9 16,-1 0 0-16,3-11-9 15,2-11-11-15,0-2-14 16,0-6-23-16,-4 0 36 16,-2-4-37-16,-7 2 44 15,-5 0 13-15,-6 4 1 16,-7 5 0-16,0 9 12 16,0 9 8-16,0 5 24 15,-3 0-44-15,-18 2-3 16,-4 15-13-16,-2 7 22 15,5 3-8-15,5-1 2 16,5 0 0-16,5-4 5 0,5-4 0 16,2-4-5-16,0-4 0 15,7-6 6-15,9-4-2 16,3 0 12-16,4-6-14 16,1-20 17-16,-1-4-14 15,1-1-5-15,-4 2 0 16,-2 3 4-16,-5 5-4 15,-4 7 4-15,-2 9-2 16,0 5 34-16,-1 0-36 16,1 1-14-16,4 24 9 15,-2 8 10-15,0 10 1 16,0 7 10-16,-2 6-10 16,-3 5 29-16,-4 2-33 15,0 2 5-15,0 0 0 16,-6-8 5-16,-10-10-8 0,-2-12 3 15,-2-11-6-15,-1-10 41 16,4-6-32-16,-3-8 26 16,2 0 17-16,-2 0-32 15,2-18 25-15,3-13-16 16,7-13-26-16,8-14 19 16,0-9-17-16,8-4-6 15,21 1 0-15,9 8-34 16,3 8 3-16,5 12-30 15,2 12-52-15,4 7-111 0,-1 9-288 16</inkml:trace>
  <inkml:trace contextRef="#ctx0" brushRef="#br1" timeOffset="156450.2">15124 12584 388 0,'0'0'374'16,"0"0"-224"-16,0 0-86 15,0 0-14-15,0 0-50 16,0 0 0-16,-29 7 4 16,39-2 2-16,3 0 31 15,0-5-13-15,0 0-3 16,3 0 35-16,2 0-44 0,2 0-3 16,2-5-5-16,0-12 8 15,-1 2-17-15,-4-2 5 16,-5-1-37-16,-6 2 30 15,-6-5-41-15,0 5 2 16,0 4 37-16,-11 3-36 16,-9 4 29-16,0 5 2 15,-5 0 14-15,-3 0-13 16,-1 17 13-16,-5 3 0 16,0 4 30-16,3 3-10 15,9 8 38-15,9-1 9 16,8-2-17-16,5-6 17 15,11-2-42-15,30-6 4 16,19-4 10-16,9-9-30 0,4-5-4 16,-3 0-5-16,-8-14-58 15,-6-11-50-15,-5-7-155 16,-4-4-411-16</inkml:trace>
  <inkml:trace contextRef="#ctx0" brushRef="#br1" timeOffset="156920.19">15954 12499 395 0,'0'0'287'16,"0"0"-197"-16,0 0 37 0,0 0-44 15,0 0-64 1,0 0 3-16,19-49-17 0,4 28-5 15,4 1 55-15,-2-1-40 16,-2 7 24-16,-2 4-13 16,-5 6-26-16,-3 4 8 15,-3 0-8-15,0 14 0 16,-6 12-15-16,-4 4 14 16,-4 2 1-16,-27 0 0 15,-10-1 1-15,-1-4 19 16,11-3-20-16,6-4 0 15,14-9-8-15,9-8-16 0,2-3-17 16,15 0 12-16,23-3 29 16,9-11-13-16,3 2-5 15,-4 7-8-15,-8 5 23 16,-7 0-20-16,-9 3 23 16,-3 11 3-16,-13 2 28 15,-6 2 31-15,0 0-24 16,-16 2 19-16,-19 0-2 15,-7-2-51-15,-8-4 5 16,0-2-9-16,7-6-79 16,11-6-53-16,22 0-201 15</inkml:trace>
  <inkml:trace contextRef="#ctx0" brushRef="#br1" timeOffset="157324.23">16406 12326 586 0,'0'0'237'16,"0"0"-49"-16,0 0-114 15,0 0-51-15,0 0 6 16,0 0-28-16,263 113 31 15,-198-39-9-15,-20 9-19 16,-30 1 25-16,-17 6-29 16,-59 4 1-16,-36 0-3 0,-37 0 2 15,-27-10-62 1,-22-13-132-16,-15-17-361 16</inkml:trace>
  <inkml:trace contextRef="#ctx0" brushRef="#br1" timeOffset="157901.23">13415 12374 106 0,'0'0'131'0,"0"0"-13"0,0 0 16 16,0 0 4-16,0 0-21 15,0 0 2-15,35-60-37 16,-35 60 19-16,0 0-77 16,-6 0-21-16,-23 8-3 15,-13 21 8-15,-14 17 10 16,-2 17-1-16,6 20 9 16,12 11 47-16,20 7-53 15,20 0-3-15,9-1-14 16,36-10 12-16,15-13-15 15,13-17 0-15,8-12-68 16,-4-22-84-16,-9-17-225 0</inkml:trace>
  <inkml:trace contextRef="#ctx0" brushRef="#br1" timeOffset="163170.6">1013 14420 302 0,'0'0'351'0,"0"0"-205"16,0 0 11-16,0 0-121 16,0 0 39-16,0 0-41 15,0 0-6-15,19-43-28 16,-19 43 0-16,0 0-14 16,-5 23-3-16,-11 13 17 15,-3 4 15-15,1 1-12 16,7 0-6-16,1-3-2 15,10-10-103-15,0-10-18 16,0-10-53-16,18-8-171 0,9 0 181 16,2-17 22-16</inkml:trace>
  <inkml:trace contextRef="#ctx0" brushRef="#br1" timeOffset="163324.22">1112 14500 61 0,'0'0'159'16,"0"0"38"-16,0 0 37 15,0 0-100-15,0 0 10 16,0 0-48-16,49-87-53 15,-49 87 19-15,0 0-57 16,0 0-5-16,0 0 0 16,-9 26-4-16,-9 15 4 15,3 15 0-15,-1 8-44 0,5 4-93 16,4-10-131 0</inkml:trace>
  <inkml:trace contextRef="#ctx0" brushRef="#br1" timeOffset="164782">1470 14797 143 0,'0'0'165'16,"0"0"-27"-16,0 0 35 15,0 0-68-15,0 0 3 16,0 0 23-16,-44-7-65 16,44 7-18-16,0 0-28 15,0 0-14-15,0 0-6 16,4 0 2-16,17 0-1 15,10 0 82-15,11 0-66 16,7-10 4-16,5-4-8 0,-3-12-13 16,0 3-7-16,-9-3-40 15,-8-3-39-15,-12 3 31 16,-13 4 5-16,-9 2 27 16,0 8-4-16,-20 8 23 15,-11 4 0-15,-4 2 1 16,-6 19 3-16,-1 11-13 15,0-1 16-15,6 8-3 16,2-2 25-16,5-1-16 16,8 0 26-16,2-2-1 0,11-3-23 15,6-4 21 1,2-2-32-16,0-4 0 16,6-9-4-16,13-3 8 0,6-7-4 15,4-2 28 1,2 0-20-16,1-2 17 0,-1-12-25 15,-4-4-15-15,-3 2 14 16,-5 2-49-16,-11 2 36 16,-4 6-1-16,-4 2-10 15,0 4 16-15,0 0-31 16,-10 0 24-16,-15 1 7 16,-6 20-2-16,-5 0 11 15,3 8 1-15,2 0-1 0,6 3 42 16,5 2-27-1,1-1 16-15,7-8 22 0,5-4-34 16,7 0 4-16,0-7-4 16,0 0-18-16,13-9 22 15,12-2-8-15,8-3-12 16,12 0 43-16,4-22-44 16,4-5 15-16,-3-2-17 15,-8 0-15-15,-7 3 14 16,-10 2-13-16,-7 2 14 15,-9 2-3-15,-3 5 7 16,-4 8-4-16,-2 5 9 16,3-3-5-16,-3 5 2 15,0 0-6-15,0 0-30 0,0 5 15 16,0 13 15-16,0 5 4 16,0 0 7-1,-3 3-11-15,-1 4 29 0,2-5-29 16,0-1 0-16,2-5 3 15,0-4 5-15,0-3-8 16,0-8 0-16,0-4 3 16,0 0 11-16,0 0-13 15,0-4 11-15,13-15 11 16,7-7-16-16,-2-2-9 16,2-2 2-16,0 2-25 15,-5 2 20-15,-1 4-1 16,-3 4 6-16,-5 8-6 15,0 4 17-15,-4 4-11 16,-2 2 0-16,0 0-3 0,2 0-6 16,0 0-6-16,7 2 15 15,-1 17 13-15,9 6-8 16,-2 5 17-16,1-2-16 16,-1 2-1-16,1-4 5 15,-3-6-10-15,1-4 0 16,6-9-9-16,6-7 0 15,7 0-12-15,8-11-61 16,3-15-131-16,1-2-232 16</inkml:trace>
  <inkml:trace contextRef="#ctx0" brushRef="#br1" timeOffset="165805.67">2521 14985 117 0,'0'0'465'0,"0"0"-271"15,0 0-69-15,0 0 7 16,0 0-82-16,0 0-14 15,0 0-35-15,8-12 9 16,-8 12-1-16,0 0-5 16,0 0 0-16,0 0 50 15,0 0-40-15,0-2 21 16,0 2-11-16,0 0-19 16,0-2 32-16,0 0-31 15,0-6 2-15,0-1-5 16,-6 4 4-16,-3-4-7 15,3 2 0-15,-4 5 2 0,4-2 9 16,-3-1-11-16,-3 5 0 16,-3 0-10-16,1 0 13 15,-1 9-6-15,-1 5 3 16,3 2 0-16,-3 3 0 16,3 4 0-16,2-2 0 15,4 2-6-15,2-5 7 16,3-6-1-16,2-6 0 15,0-2 1-15,0-4-3 16,0 0 2-16,7 0 0 16,11-17-5-16,2-6 5 15,0-5-13-15,5 1-20 16,-3 1-16-16,-1 5 46 0,-4 3-3 16,-5 6 6-16,-6 5 17 15,-4 7-3-15,-2 0 15 16,0 0-29-16,0 0-7 15,2 12 6-15,3 11 1 16,3 0 0-16,6 0 10 16,3-5-3-16,4-1-7 15,1-4 0-15,3-3 8 16,1-6-3-16,3-4-5 16,2 0-28-16,-2-18 25 15,-2-3-68-15,0-11 0 16,-5 6 29-16,3-8-10 15,-5 1 43-15,-2-4 6 16,-3 2 3-16,-5-1 54 0,-2 5-6 16,-6 7 26-16,0 7-4 15,1 5-47-15,-3 12 35 16,0 0-35-16,2 0-16 16,-2 0 14-16,0 0-21 15,0 0-1-15,0 13-3 16,0 17-3-16,0 11 2 15,-11 3 5-15,0 2 0 16,-5-2 7-16,1 0-3 16,1 0-4-16,3 2 0 15,0-10 12-15,0-6-12 16,4-12 0-16,3-8 0 0,4-6 9 16,0-4 2-1,0 0-11-15,0 0 27 0,0 0-20 16,0-16 33-16,19-4-40 15,10-10 0-15,12 2-12 16,1 6 10-16,8 5-8 16,-2 8 4-16,-7 9-35 15,-12 0 37-15,-12 0-18 16,-15 12 2-16,-2 8 19 16,-2 0-21-16,-25 4 22 15,-6-2 15-15,-3 0-6 16,1-9 6-16,6 0-11 15,2-8 4-15,9-1-3 16,7-3-5-16,7-1-4 0,4 0-26 16,0 0-102-16,0 0-143 15,19 0-578-15</inkml:trace>
  <inkml:trace contextRef="#ctx0" brushRef="#br1" timeOffset="166525.42">3252 15151 714 0,'0'0'212'15,"0"0"-118"-15,0 0-66 0,0 0 2 16,0 0-27-16,0 0-3 16,141-221 0-16,-124 183 7 15,-5 3-7-15,-6-1 1 16,-2 3 2-16,1-1 26 15,-5 6-28-15,2-2 4 16,-2 6 4-16,0 8-2 16,0 2 5-16,0 8 1 15,0 3 1-15,0 3 13 16,0 0-27-16,-9 0-11 16,-4 3 10-16,-5 15-13 15,-2 8 14-15,-2 6 0 16,-3 5 0-16,-4 7 4 15,5 4-3-15,-1-1 9 16,5 4 18-16,7-2-25 0,6-8 13 16,7-4-14-16,0-8 6 15,0-9 5-15,13-6-7 16,5-7 0-16,3-7 19 16,2 0-20-16,6 0 18 15,5-12-8-15,4-11-14 16,2-9 9-16,0 0-8 15,-1 3-2-15,-8 0 0 16,-2 0-4-16,-8 6 0 16,-2 0 4-16,-9 6-13 0,0-5 4 15,-6 3-16 1,-2 6-2-16,-2 1 13 16,0 3-23-16,0 8 27 15,-2-3 5-15,-12 4-16 0,-3 0 17 16,-3 0-16-16,-3 9 12 15,4 12 3-15,-2 7-8 16,7-1 13-16,6 4 0 16,8 3 0-16,0-3 12 15,0-2-2-15,22-6 27 16,7-6 12-16,7-8-32 16,6-9 27-16,3 0-21 15,4-15-17-15,-2-16 6 16,-2-1-12-16,-5-6-17 15,-9 4-12-15,-7 1-114 0,-4 1-80 16,0 0-377-16</inkml:trace>
  <inkml:trace contextRef="#ctx0" brushRef="#br1" timeOffset="168117.03">4382 14957 72 0,'0'0'254'16,"0"0"-49"-16,0 0-71 16,0 0-24-16,0 0 2 15,0 0-71-15,7-2 11 0,-7 2-14 16,0 0-15 0,2-5 36-16,5 0-19 0,6-7 22 15,1-6-31-15,3-5-21 16,-1 0-9-16,1-7-1 15,-3-2 0-15,3-5-1 16,-1-3 1-16,-3 1 0 16,1 2-14-16,-3 3 16 15,-4 1-2-15,-2 10 0 16,-3 7 3-16,0 8 4 16,-2 6-4-16,0 2-3 15,0 0 0-15,0 0-7 16,0 0-11-16,0 26 2 15,-14 11 16-15,-3 12-1 0,-3 4 1 16,5 2 0 0,-4 2 1-16,6-3 5 0,2 0-6 15,4-10 0-15,5-3 9 16,2-12-1-16,0-5-8 16,6-16 0-16,13-6 15 15,2-2-10-15,4-5 8 16,2-18-13-16,0-12-3 15,-3-2 1-15,1-7-38 16,1-6-4-16,1-2 32 16,-7-3-35-16,-2 2 47 15,-7-2 0-15,0 7 2 0,-1 9 9 16,-2 10-9-16,-3 12 7 16,-5 10 31-16,0 5-38 15,0 2 22-15,0 0-24 16,0 0 6-16,0 28-12 15,0 11 12-15,0 12 4 16,0 7 42-16,0 4-45 16,-5 1 13-16,-5-5-15 15,-4-4 3-15,3-11 1 16,-1-4-9-16,3-11 0 16,3-10 1-16,4-8 8 15,0-8-9-15,2-2 5 16,0 0-4-16,0 0 30 15,2-12-31-15,17-12-1 16,6-5-9-16,6-4-11 0,2-1 2 16,4 2-26-16,-4 0 25 15,-4 10 9-15,-9 6 11 16,-9 7 0-16,-4 8-3 16,-3 1 12-16,-4 0-9 15,0 0 0-15,0 0-4 16,0 22 4-16,0 4 0 15,0 6 1-15,0 4 18 16,0-5-9-16,0 1-8 16,0-6-1-16,0-6 6 15,0-13 3-15,0-2-10 16,0-5 0-16,9 0 27 0,9 0-27 16,9-12 12-1,0-9-12-15,2-4 8 0,4 2-20 16,-2-7 7-16,1 2-26 15,-3-2 26-15,-3 3-48 16,-2 3 34-16,-8 3 16 16,-5 7 3-16,-5-2 2 15,-6 5-2-15,0 6 0 16,0-2 13-16,0 7-13 16,-6 0-8-16,-11 0-4 15,-8 0 6-15,-2 12-3 16,-2 11 9-16,0-1 0 15,4 6-4-15,4 3 16 0,5 8-7 16,7-4 11-16,9 6-16 16,0-10 27-16,11 1-27 15,20-11 7-15,9-11 32 16,5-10-39-16,7 0 13 16,-6-14-13-16,-1-15-40 15,-12-5-23-15,-13-1-97 16,-15-5-267-16</inkml:trace>
  <inkml:trace contextRef="#ctx0" brushRef="#br1" timeOffset="168300.19">4324 14851 64 0,'0'0'876'0,"0"0"-736"15,0 0-104-15,0 0-18 16,0 0-12-16,0 0-12 16,419-107-70-16,-341 83-242 15</inkml:trace>
  <inkml:trace contextRef="#ctx0" brushRef="#br1" timeOffset="169647.41">6819 14552 61 0,'0'0'221'0,"0"0"-125"15,0 0 68-15,0 0-33 16,0 0 5-16,0 0-30 16,-27-86-13-16,27 66-7 15,0 1-36-15,0 5 33 16,0 1-34-16,0 8-24 15,0 0 23-15,0 3-44 0,0 2 5 16,0 0-9-16,0 0-6 16,0 16 3-16,0 24-7 15,0 22 10-15,-12 14-2 16,-5 6 4-16,-3-2-2 16,-1-5 0-16,4-7-5 15,3-5-9-15,3-18-40 16,5-9-50-16,1-13 9 15,5-11-88-15,0-12-49 16,3-5-56-16</inkml:trace>
  <inkml:trace contextRef="#ctx0" brushRef="#br1" timeOffset="169923.18">6763 14541 415 0,'0'0'295'15,"0"0"-125"-15,0 0-59 16,0 0-73-16,0 0 3 16,0 0-18-16,64-123-16 15,-41 120 6-15,-6 3-13 16,-1 0 3-16,-3 0 6 16,-8 21 1-16,-1 5 2 15,-4 14 30-15,0 4-24 16,-19 2 29-16,-10 2-29 0,-3-6-5 15,1-4-6 1,2-6-7-16,11-5-15 0,7-11-119 16,11-9-83-16,0-7-148 15</inkml:trace>
  <inkml:trace contextRef="#ctx0" brushRef="#br1" timeOffset="170419.36">7173 14540 525 0,'0'0'128'16,"0"0"15"-16,0 0-112 0,0 0 40 16,0 0 7-16,0 0-45 15,35-122 56-15,-30 104-11 16,0 1-21-16,-1 8 16 15,-2 0-59-15,0 6 19 16,-2 0-28-16,0 3 2 16,0 0-14-16,0 0 3 15,0 10-5-15,0 21-6 16,0 10 12-16,-6 12 3 16,-10 8 0-16,1 2 3 15,-4-1 3-15,2-5-6 0,1-10 0 16,1-2 17-1,3-16-10-15,1 0 0 0,3-12 2 16,6-10-6 0,2-3 12-16,0-4-15 0,0 0 0 15,0 0 13-15,15 0 2 16,20 0-8-16,15-6 9 16,3-8-15-16,0 0 15 15,-3 2-16-15,-13-2 0 16,-12 5-1-16,-14 2 1 15,-4 2-12-15,-7 4-24 16,0 1-37-16,0 0-36 16,0-4-249-16,0 0-515 15</inkml:trace>
  <inkml:trace contextRef="#ctx0" brushRef="#br1" timeOffset="172706">8069 14857 349 0,'0'0'275'16,"0"0"-158"-16,0 0 2 15,0 0-42-15,0 0 6 16,0 0-10-16,25-27-42 15,-12 13 16-15,1-2 2 16,1-5-35-16,3-6 15 16,-1-7-22-16,4-4-7 15,-4-9 0-15,1 1 12 16,-2-7-18-16,-3-1 6 16,2 4 0-16,-3 8-15 15,-3 4 8-15,-3 9 7 16,-4 7-7-16,-2 7 3 15,0 10-6-15,0 1 4 0,0 4-2 16,0 0-7-16,0 0 13 16,-6 6 2-16,-3 12 0 15,1 6 3-15,-4 8-5 16,1 8 2-16,-5 9 0 16,3 7 25-1,0 5-22-15,-1 0 6 0,6-1-5 16,-4-3 7-16,5-6-4 15,5-7-5-15,2-9 3 16,0-13 2-16,0-9 0 16,0-4-7-16,0-6 0 15,11-3 6-15,5 0 1 0,4-5-1 16,4-15 1-16,1-2 4 16,-3-6-10-16,1-2-1 15,-4 2 0-15,-2-3-7 16,-2 5 3-16,-1 0 4 15,-4 8 0-15,0 8-11 16,-6 0 14-16,-2 7-3 16,-2 3 0-16,0 0-14 15,0 0 8-15,0 5-16 16,0 13 22-16,0 8-1 16,0 0 6-16,0 2-5 15,0-2 5-15,0 1 8 16,0-5-12-16,0-6-1 15,0-4 0-15,5-8 1 16,3-3 2-16,4-1-3 0,1 0 10 16,0 0 2-16,3-12-8 15,-1-7-4-15,-1-5-4 16,-1-7 1-16,-1-1-30 16,-8 0-3-16,-4 3 2 15,0 0-6-15,0 9 40 16,0 11 3-16,-12-2 1 15,2 11 23-15,-3 0-27 16,-1 0 0-16,1 2-1 16,-3 14 1-16,5 0 0 0,2 0 7 15,4-2-7 1,5-2 13-16,0-2-13 0,0 0 0 16,25-2 14-16,10-8-11 15,10 0 9-15,5 0-12 16,5-14 6-16,1-7-14 15,-3 2-19-15,-9-3-3 16,-5 5 19-16,-17 4-1 16,-8 7 12-16,-10 2 4 15,-2 4 1-15,-2 0 27 16,0 0-32-16,2 4 0 16,0 18 7-16,3 1-5 15,0 4 13-15,-3-5-15 0,-2-4 4 16,0-10 7-1,0-2-4-15,0-2-7 0,0-4 4 16,0 0 5-16,0 0-2 16,0 0 8-16,0 0-9 15,0 0 27 1,0-12-33-16,0-6-5 0,0-2 3 16,0-2-31-16,0 0 30 15,-2 0 1-15,-8 4 2 16,4 8 0-16,-1 4 4 15,-4 6-4-15,-2 0 0 16,-8 0-4-16,-2 16 4 16,-2 7 0-16,0 0 0 15,3 7-5-15,2 2 5 0,4 2 0 16,5-3-2-16,4 1-2 16,5-4 3-16,2-2 1 15,0-7 0-15,0-3 2 16,0-5-2-16,11-8 0 15,5-3 4-15,6 0 7 16,7-14-8-16,2-11-3 16,0-8-5-16,1-1-7 15,-5 1-6-15,-1-4 16 16,-3 7-8-16,-4-2 10 16,0 8 0-16,-6 6 0 15,-5 8 2-15,-3 10-15 16,-2 0 8-16,-1 0-15 15,0 10 20-15,0 14 4 16,0 5 30-16,0 2-11 16,1 4-9-16,-1-4 22 0,-2-3-36 15,0-1 0-15,0-12 4 16,2-4 4-16,-2-8-8 16,2-3 0-16,5 0 2 15,6 0 19-15,6-17-21 16,4-8-10-16,6-3 5 15,0-2-24-15,0 0 15 16,0 5 4-16,-4-1 7 16,-4 9-8-16,-8 7 11 0,-5 2 0 15,-3 6-4-15,-2 2 8 16,-3 0-8 0,0 2 1-16,0 21 3 0,0 1 33 15,0 3-32-15,0 1-1 16,0-3 9-16,0-6 0 15,0-5-9-15,0-1 0 16,0-9 2-16,0-3 3 16,0-1-4-16,0 0-1 15,0 0 24-15,0-5-24 16,8-17 0-16,10-5-13 16,4-1-4-16,5 2 10 15,-2-4-10-15,-1 6 17 16,-6 2-12-16,-2 5 16 15,-6 6-4-15,-3 5 0 0,-4 6 2 16,-3 0-8 0,2 0 6-16,-2 0 0 0,5 17-1 15,-1 6 2 1,0 7 15-16,3 2-8 0,-3 2-6 16,1-2 23-16,0-5-25 15,-1-9 0-15,-2-10 8 16,7-6 5-16,2-2-13 15,7 0 37-15,4-10-15 16,5-17 8-16,0 1-30 16,0-1 0-16,-1-4-10 15,-4 4-18-15,-6 8-40 0,-7-1-85 16,-7 4-155-16,-2 4-501 16</inkml:trace>
  <inkml:trace contextRef="#ctx0" brushRef="#br1" timeOffset="174941.04">10276 14811 318 0,'0'0'149'16,"0"0"-2"-16,0 0 6 0,0 0-31 16,0 0-9-1,0 0-64-15,5 4 22 0,-5-4-11 16,2 0-35-16,6 0 26 15,11-4-9-15,4-19-19 16,14-8-10-16,3-12-12 16,0-3-2-16,5-12-18 15,1 3-30-15,-5 12 48 16,-4 7-11-16,-5 14 12 16,-6 16-10-16,-4 6 10 15,-4 0-6-15,-7 28 4 16,-11 12-2-16,0 5 4 15,-2 4 8-15,-20-1-6 16,-2-3 23-16,-3-6-16 0,2-5-8 16,2-10 0-16,4-5 11 15,1-9-3-15,3-10 1 16,1 0-2-16,3 0 35 16,-1-13-40-16,4-6 8 15,3-6-11-15,1 2 15 16,4 0-12-16,0 5-3 15,0 4 1-15,0 11 28 16,0-2-23-16,0 5-3 16,0 0-3-16,0 0 6 15,0 0-11-15,0 0 5 0,0 5 0 16,0 18-9 0,0 12 12-16,4 0-3 0,5 6 1 15,3-5 12-15,3-2-14 16,9-6 1-16,5-10 0 15,9-9 11-15,9-9-5 16,2 0-5-16,0-23-1 16,1-9-16-16,-8-2 12 15,-7-2-12-15,-4-1-11 16,-4-2 25-16,-4 2-32 16,-1 5 25-16,-7 8 5 15,-4 10-3-15,-1 8 3 16,-4 3 4-16,-1 3-2 15,1 0-12-15,-2 0 9 16,2 0 5-16,-6 5-3 16,0 9 10-16,0 6-2 15,0-1-5-15,0-2 7 0,0 1 2 16,0-4-7-16,0-2-2 16,0-6 0-16,0-2 4 15,0-4-4-15,0 0 0 16,0 0 3-16,0 0 18 15,0 0-16-15,0-8-5 16,2-7 0-16,4-4 1 16,-4 2-4-16,1-2 3 0,-1 3 0 15,-2-2-12-15,0 1 12 16,0 4 0 0,0 3-1-16,-13 7-9 0,-3 3 8 15,-5 0-3-15,0 3 5 16,-6 23-9-16,2 2 9 15,3 2 0-15,2 2 0 16,8-6 2-16,4-2-2 16,4-5 0-16,4-7 0 15,0-7-7-15,0-5 7 16,0 0-5-16,8 0 1 16,13-17-7-16,1-8 9 15,4-3-32-15,1 0-40 16,-2 5 55-16,-1 4 3 15,-5 5 16-15,-7 8 6 0,-3 4-1 16,-2 2 11-16,2 0-9 16,0 9-6-16,2 11 56 15,0 1-33-15,2 5-2 16,6-10-5-16,-4 0-7 16,1-4-7-16,-1-10-3 15,3-2 6-15,2 0 9 16,2-2-12-16,3-19-3 15,-3-8 0-15,3 0-19 16,-3-12 14-16,-2 1-6 16,-2-6 11-16,-3-2-12 15,-3-2 12-15,-1 6 0 16,-3 4-5-16,-5 8 5 16,-1 7 0-16,0 16 8 0,-2 0-7 15,3 6 19-15,-3 3-20 16,0 0 0-16,0 0 0 15,0 0-9-15,0 0 7 16,0 12 2-16,0 9 0 16,-14 7 18-16,-1 11-17 15,-5 5-1-15,-1 8 3 16,2 2 7-16,-2-1-10 16,8-6 0-16,2-7 7 15,9-8-8-15,2-9 1 16,0-6 0-16,2-8 1 0,16-1 14 15,4-7-15 1,9-1 0-16,7 0 8 16,2 0-5-16,7-18-1 0,-2-4-2 15,-3-4 0-15,-6-1-23 16,-5-6 17-16,-2 1-1 16,-7-2-22-16,0-3 29 15,-6 4-38-15,-5 5 29 16,-4 2-5-16,-3 8 12 15,-4 7 2-15,0 8 0 16,0-1 3-16,0 4-8 16,-9 0 5-16,-11 5 0 0,-4 17-12 15,-3 9 16-15,0 5-4 16,5 4 5-16,4 1-4 16,7-3 25-1,11-7-22-15,0-3-4 0,0-6 16 16,16-8-5-16,6-5-10 15,4-9 10-15,6 0-11 16,-1-12 23-16,0-17-23 16,2-7 0-16,-2-3-1 15,-1-2 7-15,-1-5-6 16,-7 4 0-16,-2 2 3 16,-4 12-3-16,-7 7 0 15,-4 11 0-15,-5 5-2 16,0 5 6-16,0 0-8 15,-3 0-12-15,-13 13 16 0,3 10-13 16,4-1 13-16,7 3 0 16,2 0-9-16,0 1 16 15,11-5-7-15,13 4 0 16,3-5 2-16,-7-6 10 16,-9-2-12-16,-3-5 0 15,-8-4 33-15,0-3-33 16,0 2 28-16,0 2-19 15,-21 4-5-15,-8-2 11 16,0 0-15-16,-2 0-11 16,4-2 9-16,10-4-73 15,14 0-48-15,3 0-107 0,40-16-397 16</inkml:trace>
  <inkml:trace contextRef="#ctx0" brushRef="#br1" timeOffset="175646.85">12694 14674 79 0,'0'0'428'0,"0"0"-255"16,0 0-59-16,0 0-7 0,0 0-45 15,0 0 8 1,0 0-50-16,114-192-9 0,-89 146 30 16,0-2-36-16,-2-1-3 15,-2 7-2-15,-3 3 10 16,-5 2-11-16,-2 7 1 15,-4 5 0-15,-2 10 3 16,-3 5 5-16,-2 6-8 16,0 4 39-16,0 0-29 15,0 0-10-15,0 0 0 16,0 0-4-16,-12 10-9 16,-7 11 17-16,-6 6-4 15,-2 4 0-15,-2 10 6 16,0 8-6-16,2 2 11 15,3 9-5-15,4 7 43 0,6-6-42 16,5 0 15-16,5-9 1 16,4-8-22-16,0-12 23 15,0-6-19-15,4-8-4 16,12-8 24-16,4-6-20 16,7-4 5-16,4 0 9 15,10-14-15-15,-1-12 0 16,-3-2-4-16,-1-2-48 15,-7 0-50-15,-9-2-183 16,-11 0-323-16</inkml:trace>
  <inkml:trace contextRef="#ctx0" brushRef="#br1" timeOffset="175837.18">12679 14561 403 0,'0'0'361'16,"0"0"-204"-16,0 0-10 15,0 0 1-15,0 0-68 16,0 0-18-16,80-67-49 16,-24 39-14-16,-3 6 1 15,-11 3-34-15,-6 9 2 16,-9 8-82-16,-7 2-137 16,-4 0-221-16</inkml:trace>
  <inkml:trace contextRef="#ctx0" brushRef="#br1" timeOffset="177505.79">13031 14642 630 0,'0'0'114'0,"0"0"-54"16,0 0 27-16,0 0-13 15,0 0-32-15,0 0-24 16,39 0 20-16,-27 0-28 15,1 0 29-15,1-9 26 16,-1-2-50-16,3-4 10 16,-1-5-25-16,4-3 4 0,-2-1-12 15,-3 0-3-15,-3-7-43 16,0 8-7 0,-8-2-32-16,-1 10 59 0,-2 2 10 15,0 4 12-15,0 4 6 16,-14 5 6-16,1 0 0 15,-1 0 0-15,-1 10 9 16,-6 12 9-16,4 9 22 16,-3 5-8-16,-1 6 26 15,8 4-21-15,3 5 12 16,2-5 11-16,8 1-40 16,0-11 22-16,0-3-32 15,21-12-9-15,1-8 31 16,7-13-29-16,0 0 8 15,11-10 3-15,2-21-3 0,5-3-19 16,-3-6 8-16,-1-2-34 16,-5 3 28-16,-7 4-39 15,-6 7 14-15,-5 10 29 16,-7 6-9-16,-2 8 8 16,-1 4 3-16,-4 0-7 15,3 0 0-15,-5 0 14 16,0 12 1-16,-1 2 20 15,0-1-25-15,-1 4 23 16,-2-2-17-16,0-2-4 16,0 0 7-16,0-4-10 15,0-1-2-15,0-6 0 16,0-2 0-16,0 0 0 16,0 0 0-16,0 0 1 0,0 0-1 15,0-10 0-15,0-10-22 16,-2-1 20-16,-1 0-29 15,-2-4 31-15,-1 6 0 16,-3 3 0-16,-3 8 0 16,4 0 0-16,-3 8 0 15,-3 0 0-15,-1 0-12 16,-8 16 12-16,1 10 0 16,-4 3 4-16,1 6 8 15,5-3-5-15,3-2-7 16,0-4 6-16,9-2 5 0,0-2-11 15,6-5 0 1,2-3 3-16,0-5 3 16,0-3-3-16,18-3-3 0,5-3 5 15,6 0 9-15,4-17-9 16,-1-7-5-16,1-8 2 16,-2-2-11-16,-4-2 9 15,-2 0 0-15,-6 6-2 16,-7 7 6-16,-4 5-4 15,-5 13 0-15,-1 3 2 16,0 2-16-16,-2 0 7 16,0 16 7-16,0 7-12 15,0 0 25-15,0 3-10 16,0 0 15-16,0 4-18 0,0-2 32 16,0-2-29-16,0-3-3 15,0-5 1-15,0-9 9 16,2-3-10-16,5-6 0 15,4 0 2-15,7 0 26 16,8-24-28-16,3-5 1 16,-2-5 1-16,-2-1 4 15,-2 3-6-15,-4 6 0 16,-3 8 4-16,-5 4-6 16,-3 11 2-16,-2-2 0 15,-4 5-7-15,2 0 1 16,3 10 5-16,-3 17 1 15,0-1 0-15,-2 3 3 0,-2 0-3 16,0 0 0-16,0-5-1 16,0-2 9-16,0-13-8 15,0-4 0-15,0-5 1 16,0 0 10-16,0 0-11 16,0 0 0-16,10-14 13 15,5-12-8-15,8-2-6 16,4-8 1-16,4 0-8 15,0 3-4-15,2 1 7 16,-6 9-4-16,-4 5-3 16,-6 10 5-16,-7 6 2 15,-2 2 5-15,-1 0-5 0,-3 10-8 16,-2 14 11 0,-2 2 2-16,0 4-10 0,0 1 18 15,0-4-8-15,0-1 0 16,0-4 7-16,0-5-2 15,-2-5-5-15,2-9 0 16,0-1-4-16,0-2 17 16,0 0-13-16,0-2 17 15,9-18-13-15,9-4 4 16,0-2-8-16,-1-4 0 16,4-2-12-16,1-1 14 15,2-2-4-15,1 3 2 16,-1 6 0-16,-3 10 0 0,-8 6 0 15,-7 8 0 1,-6 2-11-16,0 0 11 0,0 28 0 16,0 7 18-1,0 11-10-15,0-7 19 0,0-8-27 16,2 0 0-16,6-9 7 16,1-3 3-16,3-10-10 15,11-5 0-15,6-4-28 16,9-4 10-16,5-24-142 15,-4-11-479-15</inkml:trace>
  <inkml:trace contextRef="#ctx0" brushRef="#br1" timeOffset="180334.64">15107 14482 144 0,'0'0'173'0,"0"0"-84"16,0 0 11-16,0 0-64 16,0 0 42-16,0 0-7 15,0 0-31-15,0-69 44 16,4 51-7-16,3 0-31 16,-1 3 22-16,-2-2-44 15,-1 5 27-15,0 4-10 16,-3 2-7-16,0 3 11 0,2 3-21 15,-2 0-17 1,0 0-14-16,0 9-10 0,0 16 17 16,-10 8-9-1,-1 7 16-15,-1 8-7 0,-2-2 0 16,3 3 1-16,-1-5-1 16,8-9 0-16,-1-12 0 15,5-12-1-15,0-6-7 16,0-5 7-16,0 0-3 15,5-8 4-15,17-18 11 16,3-10-11-16,4-3 0 16,-5 0-3-16,-2 7 1 15,-3 10-1-15,-9 11 0 16,-3 6 3-16,0 5-8 0,2 0-20 16,-3 10 18-16,3 14 1 15,-2 10 1-15,-2 2 8 16,1 1 15-1,1-6-9-15,-1-1 15 0,6-12-21 16,-3-8 0-16,-1-6 11 16,6-4-4-16,-1 0 4 15,5-18-5-15,-3-10 0 16,1-8-12-16,-3-7-34 16,-3-3-2-16,-6-1 18 15,-2 6-22-15,-2 8 36 16,0 8 6-16,0 9 4 15,0 13 22-15,0 1-11 16,0 2-11-16,0 0 0 0,0 3-8 16,0 15 8-16,0 3 7 15,0-2-6-15,0 2 25 16,9-3-26-16,5 0 0 16,1-4 32-16,3-2-22 15,4-6 8-15,-2-2-15 16,1-4 1-16,0 0 12 15,0-4-16-15,-1-11 0 16,3-2-4-16,-6-4 12 16,1-1-8-16,-3-2 0 15,-1 2 2-15,-3 5 2 16,-2-2-4-16,-2 7 0 16,-5 6 2-16,0 1 13 0,-2 2-12 15,0 3 14-15,0 0-14 16,0 0 3-16,0 0-6 15,0 0-9-15,0 8 0 16,0 14 15-16,-7 5-6 16,-4 5 0-16,-4 5 5 15,1 5 15-15,1 4-20 16,4-2 0-16,4-7 7 16,5-7 1-16,0-12-8 15,0-10 0-15,14-8 5 16,13 0 18-16,6-8-23 0,3-19 0 15,-1-8 2 1,-1-11 1-16,1-2-6 16,2-9 3-16,-4 2-19 0,-4 2 15 15,-3 3-11-15,-4 7 15 16,-5 6-4-16,-5 9 8 16,-3 12-4-16,-4 4 0 15,-5 8 2-15,3 4 7 16,-3 0-9-16,0 0 0 15,0 0-1-15,0 0 1 16,0 12 0-16,-17 15 1 16,-3 8 7-16,-1 5 5 15,-2 10-13-15,0 4 0 16,2 6 3-16,3 5 4 0,1-5-7 16,9-8 0-16,8-10 12 15,0-9-9-15,0-16-3 16,0-7 0-16,12-8 1 15,1-2 13-15,9-6-13 16,5-22 0-16,4-13 12 16,3-8-16-16,-1-6 3 15,-2-3-4-15,-2 2-13 16,-6 3 13-16,-2 2 4 16,-3 7 0-16,-2 4 1 15,-3 10-7-15,-4 10 6 16,-5 8 0-16,-1 8-1 15,-3 4 7-15,0 0-6 0,0 0 0 16,0 4-9-16,0 22 9 16,-13 10 0-16,1 4 3 15,3 4 13-15,1 10-7 16,1-4-8-16,0 3-1 16,0-7 12-16,-1-8-13 15,1-15 1-15,1-9 0 16,0-5 3-16,6-9 7 15,0 0-10-15,0 0 9 16,0-18-2-16,0-16-14 16,12-8-21-16,5-6 11 15,4 5 9-15,-3 13-12 16,1 9 20-16,2 6 0 16,-1 11-9-16,2 4 3 0,2 0 6 15,3 10 0-15,0 20 28 16,0 7-26-16,-2-1 15 15,-2 0-12-15,-4-6 11 16,-1-9-17-16,-7-6 1 16,-5-5 0-16,-1-8-10 15,1-2-2-15,1 0-22 16,4 0-44-16,0-18-147 16,-6-8-262-16</inkml:trace>
  <inkml:trace contextRef="#ctx0" brushRef="#br1" timeOffset="180524.53">16027 14293 428 0,'0'0'331'16,"0"0"-242"-16,0 0-11 16,0 0 29-16,0 0-66 15,0 0-23-15,145-40-18 16,-114 26-10-16,-11 4-38 15,-8 0-65-15,-12 0-62 16,0 1-289-16</inkml:trace>
  <inkml:trace contextRef="#ctx0" brushRef="#br1" timeOffset="180685.44">15733 14154 800 0,'0'0'344'0,"0"0"-272"15,0 0-44 1,0 0-28-16,0 0-11 0,0 0-29 16,31 35-80-16,16-21-148 15,9-8-519-15</inkml:trace>
  <inkml:trace contextRef="#ctx0" brushRef="#br1" timeOffset="181730.15">17164 14377 81 0,'0'0'111'16,"0"0"-111"-16,0 0-1 15,0 0 1-15,0 0 66 0,0 0 11 16,9 0 54-16,-9 0 45 16,0 0-57-16,0 0-37 15,0 6-61-15,2 12 16 16,1 6 35-16,-1 5-59 16,0-5 5-16,0-2 3 15,-2-5-14-15,2-5 0 16,-2-5-7-16,0-5 1 15,0-2 20-15,0 0-17 16,0 0 18-16,0-9 62 16,0-8-72-16,2-12-3 15,-2 1-9-15,0 0 4 16,0 5-15-16,0-2 11 0,0 10 0 16,0 2-7-16,0 7 11 15,-2 4-10-15,-2 2 4 16,-5 0-16-16,-5 7 8 15,-1 12 10-15,-5 7 0 16,3 4-8-16,0 3 15 16,1 3-7-16,6-1 0 15,1-2 2-15,0-3 3 16,4-8-5-16,3-10 0 16,2-5-4-16,0-7 7 15,0 0-3-15,0 0 0 16,9-23-5-16,13-12-4 15,3-4-15-15,-5-2-1 0,3 8 5 16,-8 8-1-16,-4 10 21 16,-2 6 0-16,-7 9 1 15,3 0-4-15,1 0 3 16,-2 10 0-16,6 21 26 16,-1 0-22-16,-3 8 28 15,1 1-7-15,0-8-16 16,0-4 26-16,1-10-30 15,-1-10 0-15,2-6 21 16,6-2-24-16,4 0 66 16,4-19-33-16,6-10-34 15,3-5 16-15,2 0-17 0,1 0-18 16,1 8 11 0,1 0-78-16,-1 8-74 0,3 4-149 15,-4 4-411-15</inkml:trace>
  <inkml:trace contextRef="#ctx0" brushRef="#br1" timeOffset="183599.02">19784 14030 531 0,'0'0'289'0,"0"0"-142"16,0 0-131-16,0 0-16 0,0 0-58 16,0 0-73-16,-21 27-146 15</inkml:trace>
  <inkml:trace contextRef="#ctx0" brushRef="#br1" timeOffset="198623.22">18225 14391 39 0,'-2'0'36'16,"-1"0"48"-16,3 0 53 15,0 0-10-15,0 0 23 16,0 0-3-16,0 0-31 0,0 0 8 15,0 0-37 1,0 0-30-16,0 0 34 0,0 0-73 16,0 0 12-16,0 0-30 15,5-1 17-15,15-3-17 16,9-5 22-16,7-3-17 16,3-2 5-16,2 2-6 15,-5-4-6-15,-1-3 2 16,-6-1-50-16,-6 1 26 15,-6-3-30-15,-3-4 19 16,-5 0 34-16,-3 0-15 16,2-2 16-16,-2 4 0 0,-2 4 6 15,1 2-6 1,-3 5 7-16,0 8 3 0,-2 0 47 16,0 5-40-16,0 0 14 15,0 0-31-15,0 0-18 16,0 21 17-16,0 21-4 15,0 11 5-15,-11 14 24 16,-7 14-12-16,-4 11-9 16,-5 12-3-16,1 6 12 15,-3 2-17-15,-3 0 5 16,3-8 0-16,3-7-1 16,5-15 7-16,8-20-12 15,7-13-34-15,6-26-104 16,0-14-72-16,4-9-287 0</inkml:trace>
  <inkml:trace contextRef="#ctx0" brushRef="#br1" timeOffset="198921.05">18501 14538 612 0,'0'0'190'15,"0"0"21"-15,0 0-145 16,0 0-58-16,0 0 41 16,0 0-45-16,143-147 5 0,-116 144-9 15,-7 3 0-15,-5 0-3 16,-8 2 3-16,-4 21-9 16,-3 5 5-16,-5 9 4 15,-19 5 7-15,-7 0 4 16,-4-4-5-16,2-5-1 15,4-14-3-15,5-3-4 16,6-8-55-16,9-4-116 16,9-4-100-16,0-1-347 15</inkml:trace>
  <inkml:trace contextRef="#ctx0" brushRef="#br1" timeOffset="199724.65">18833 14654 552 0,'0'0'285'0,"0"0"-197"16,0 0-22-16,0 0-23 16,0 0-12-16,0 0 2 15,0 0-17-15,70-176 7 16,-57 134 25-16,3 1-43 15,-3 1 17-15,3 4-11 16,-3 6 2-16,-2 6-13 16,-2 10 10-16,-4 6-7 15,-5 6 36-15,0 2-38 0,0 0-2 16,0 0-26-16,-16 17 27 16,-4 9 2-16,2 6-2 15,9-9 0-15,3 2-10 16,6-6 6-16,0-5-11 15,0-2-4-15,6-6-42 16,14-6 56-16,0 0-11 16,5 0-21-16,-5-2 13 15,-2-7-62-15,-5 0 68 16,-4 4 9-16,-2 1 18 16,-3 0 4-16,-4 4 40 15,2 0-8-15,-2 0-8 0,0 4-37 16,0 19 0-16,0 12 38 15,0 3-36-15,0-3 21 16,0-6-23-16,0-11 4 16,0-7 6-16,0-8 0 15,0-3-10-15,0 0 3 16,2 0 6-16,10 0-9 16,11 0 11-16,2-14-9 15,4-7 10-15,3-2-12 16,-6-3-11-16,-1 0 5 15,-4 2-12-15,-8 0 18 16,-2 5 0-16,-4 4 1 16,-3 3 23-16,-2 3-5 15,0 3 12-15,-2 4-7 0,0 0-14 16,0 2 2-16,0 0-12 16,0 0-2-16,0 0-12 15,0 0-2-15,-2 10 16 16,-4 7 4-16,-1 5 12 15,7-1-11-15,0 8 5 16,0-7-8-16,0 2 20 16,2-7-20-16,7 0-2 15,0-10 0-15,-5-5-4 16,8-2-26-16,-1-3-31 16,5-25-47-16,3-13-190 15,-1-3-556-15</inkml:trace>
  <inkml:trace contextRef="#ctx0" brushRef="#br1" timeOffset="199855.2">19411 14177 808 0,'0'0'273'0,"0"0"-99"15,0 0-134-15,0 0-22 16,0 0-18-16,0 0-96 16,-38 32-32-16,31 0-224 15,-1 2-315-15</inkml:trace>
  <inkml:trace contextRef="#ctx0" brushRef="#br1" timeOffset="200315.93">19576 14459 305 0,'0'0'263'15,"0"0"-83"-15,0 0-116 16,0 0-15-16,0 0 5 15,0 0-7-15,40-69 32 16,-40 65-23-16,0 1 33 16,0 3-7-16,0 0-67 15,0 0-15-15,0 0-5 16,-9 0 5-16,-9 12 2 16,1 6-2-16,-6 8 0 15,3 6-2-15,3-1 17 16,3 5-15-16,7-4 0 15,7-6 8-15,0-4-14 0,0-7 6 16,16-15 0-16,8 0 13 16,5 0-6-1,2-19 3-15,-2-17-10 0,-6-2 6 16,-9-2-4-16,-10 2-2 16,-4 3 0-16,-4 5 10 15,-17 7 0-15,-1 4 0 16,1 7-10-16,4 12 4 15,-1 0-17-15,1 4 13 16,3 23-31-16,5 3 9 16,9 5-97-16,0 6-20 15,9 3-60-15,18-4-164 0,4-6-46 16</inkml:trace>
  <inkml:trace contextRef="#ctx0" brushRef="#br1" timeOffset="201057.94">19808 14662 254 0,'0'0'383'16,"0"0"-190"-16,0 0-98 15,0 0-61-15,0 0 31 16,0 0-51-16,96-186-5 16,-85 149 31-16,-5 6-27 0,1 2 36 15,-4 9-17 1,-3 8-9-16,0 4 37 15,0 6-34-15,0 2-19 0,0 0-7 16,0 0-16-16,-12 14 16 16,-5 9-9-16,3-2 7 15,10-1-9-15,4 1 5 16,0-3-16-16,22-4 16 16,14-2-32-16,8-7-5 15,7-2-51-15,-6-3-171 16,-7 0-85-16,-15 0 112 15,-10 0 238-15,-11 0 98 16,-2 0 132-16,0 0-19 16,0 0-41-16,-5 14-100 0,-9 4 44 15,2 3-68-15,3-1-13 16,1-3 16-16,6-3-47 16,2-6 12-16,0-1-14 15,0-4 10-15,14-3 23 16,7 0-1-16,2-3-22 15,4-17 7-15,2 3-11 16,-2-5-6-16,0 0 0 16,0-2-24-16,-2-2 16 15,-4 0 3-15,0-1 5 16,-5 8 0-16,-3-2 5 16,-1 2-5-16,-2 6 0 15,-3-1 4-15,-3 9-4 0,-4 1 7 16,0 1-4-16,0 3 12 15,0 0-15-15,0 0-3 16,-9 0 1-16,-5 0 2 16,-3 8 2-16,3 2-2 15,-1 4 0-15,3 6 25 16,1 0-16-16,7 6-9 16,4 5 0-16,0-2 15 15,0 4-9-15,13-8-6 16,8-5 2-16,1-11 14 15,3-9-7-15,6 0-9 16,-2-18 0-16,6-17-9 16,-6 1-19-16,-5-3-79 15,-6-4-189-15,-11-2-324 0</inkml:trace>
  <inkml:trace contextRef="#ctx0" brushRef="#br1" timeOffset="201193.85">20492 14064 567 0,'0'0'446'15,"0"0"-216"-15,0 0-127 16,0 0-101-16,0 0 2 16,0 0-4-16,-87 55-49 15,83-23-78-15,4-6-289 16</inkml:trace>
  <inkml:trace contextRef="#ctx0" brushRef="#br1" timeOffset="201995.38">20992 14436 135 0,'0'0'241'16,"0"0"-78"-16,0 0-71 15,0 0 13-15,0 0-40 0,0 0 36 16,-10-9-8-16,6 2-36 15,0-4-7 1,-1-1-26-16,-1-2-16 0,3-2 30 16,1-1-37-16,2-8-1 15,0-3 4-15,0 1 13 16,0-4-14-16,9 1-3 16,2-2 4-16,0 2-1 15,1 2 0-15,-2 5-3 16,-1 10 34-16,-4 3-31 15,-3 6 32-15,-2 1-12 16,0 3-22-16,0 0 5 0,0 0-6 16,0 0 0-1,0 14-12-15,-13 13 15 0,0 7-3 16,-1 2 0-16,-1 4 4 16,1 10-6-16,-1 2 2 15,1 11 0-15,1-1 19 16,4 0-10-16,5-7-4 15,2-16-5-15,2-11 6 16,0-11-12-16,2-12 6 16,15-5 0-16,8 0 47 15,6-12-44-15,2-16 15 16,3-7-18-16,2-4-14 16,-2 0 11-16,-5 8-70 0,-4 2-47 15,-12 5-61 1,-11 2-114-16,-4 8-118 15</inkml:trace>
  <inkml:trace contextRef="#ctx0" brushRef="#br1" timeOffset="203769.43">20746 14369 285 0,'0'0'214'0,"0"0"-37"16,0 0-75-16,0 0-16 0,0 0-1 16,0 0-29-1,51-12 16-15,-11-6-48 0,5 0-23 16,5-2 19-16,-2 3-20 16,-5 3 8-16,-5 2-14 15,-14 1 6-15,-8 7-30 16,-10 0-36-16,-6 4-95 15,0 0-103-15,-6 0-275 16</inkml:trace>
  <inkml:trace contextRef="#ctx0" brushRef="#br1" timeOffset="204559.71">21080 14425 120 0,'0'0'292'0,"0"0"-137"0,0 0-72 16,0 0-34-16,0 0 4 16,0 0-30-16,83-70 10 15,-81 70 6-15,0 0 50 16,-2 0-23-16,0 0-36 16,0 0-19-16,0 0-11 15,0 19 0-15,0 8 29 16,-4 9-22-16,-7 5 27 15,3 1-3-15,0-1-7 16,4-8 22-16,2-7-35 16,2-10 3-16,0-7-12 15,0-4 11-15,2-5-13 0,18 0 4 16,7 0 22-16,6-17 0 16,1-6-25-16,3-9-2 15,-1-3-3-15,2-2-38 16,-2 2 32-16,-5 3 1 15,-4 6 9-15,-5 10 4 16,-8 9 5-16,-8 3-9 16,-4 4 10-16,-2 0-10 15,0 5-4-15,0 22 0 16,0 9 4-16,-11 4 28 16,-7 6-28-16,1 1 0 0,-4-1 1 15,3-11 9 1,3-7-10-16,7-7 0 15,2-8 2-15,6-11-2 16,0 0 0-16,0-2 0 0,0 0 5 16,0 0 0-16,8 0-5 15,11 0 4-15,10 0 3 16,2 0-14-16,7 0 6 16,5 3 1-16,-1 18-11 15,-7 5 7-15,-8 11 1 16,-11 0 3-16,-14 4 0 15,-2 5-4-15,0-3 4 16,-24 3 0-16,-7-5 6 16,-5-7 5-16,1-7-3 0,-1-9 9 15,11-9-13-15,11-4 33 16,8-5-28 0,4 0 28-16,2-23 53 0,0-17-88 15,4-10 13-15,21-2-15 16,4-10 8-16,6 2-2 15,3-2-6-15,3-3-8 16,-6 2 6-16,-4 5-59 16,-8 0 11-16,-17 0-67 15,-6 7-215-15,0 0-564 16</inkml:trace>
  <inkml:trace contextRef="#ctx0" brushRef="#br1" timeOffset="204727.57">21447 14093 934 0,'0'0'220'0,"0"0"-128"15,0 0-61-15,0 0-31 16,0 0-82-16,0 0-25 16,0 0-72-16,64 87-268 15</inkml:trace>
  <inkml:trace contextRef="#ctx0" brushRef="#br1" timeOffset="205677.53">21892 14482 424 0,'0'0'0'15,"0"0"-3"-15,0 0 3 16,0 0 12-16,0 0-12 16,0 0 4-16,8 70 28 15,-4-67 3-15,-4-3 59 16,2 3-7-16,-2-3-28 16,0 0 32-16,0 0-5 0,0 0-39 15,0 0 19 1,0-3-23-16,0-11-24 15,0-5-12-15,2-3 5 16,-2 0-12-16,2-2 0 0,-2 2 0 16,0 3 7-16,0 6-5 15,0 8 8-15,0 0 51 16,0 5-61-16,-12 0 0 16,-7 1 15-16,-8 21-4 15,0 9-8-15,2 3-3 16,8 4 0-16,3-6 5 15,8-2-3-15,4-8-2 0,0-12 0 16,2-4 2 0,0-6-11-16,0 0 1 0,0-9 8 15,19-16 7-15,3-9-7 16,5 3-17-16,-2 8-14 16,-5 0-14-16,-2 6 39 15,-2 4 4-15,-3 8 2 16,1-4 11-16,-4 9-9 15,-3 0 20-15,-1 0-22 16,2 17 15-16,-2 7 7 16,3 2-18-16,2-4 4 15,3-4 24-15,1-6-27 16,3-6 8-16,0-6 0 16,-1 0 0-16,4-9 4 15,4-18-17-15,-4-6 2 0,4-4-6 16,2-5 4-1,-5 3-7-15,0-1 4 0,-6-1-2 16,-3-2 4-16,-4 2 1 16,-4 0 0-16,-3 11 17 15,0 9-14-15,-2 14 25 16,0 2-3-16,0 2-21 16,0 3 12-16,0 0-16 15,0 0 1-15,0 0-10 16,0 0 9-16,0 0 0 15,0 0-1-15,0 14-3 16,0 8 3-16,-9 8 1 16,-7 2 0-16,1 6-2 15,-5 3 11-15,7-2-9 0,1 2 3 16,6-3 12-16,4-4-8 16,2-2-7-16,0-10 6 15,0-4 2-15,2-12-3 16,9-2-5-16,7-4 8 15,2 0-1-15,9-16 1 16,7-13-8-16,1 0-61 16,-3-4-26-16,-7 0-193 15,-11-2-342-15</inkml:trace>
  <inkml:trace contextRef="#ctx0" brushRef="#br1" timeOffset="205876.65">22099 14205 454 0,'0'0'431'0,"0"0"-255"0,0 0-16 16,0 0-58-16,0 0-61 15,0 0-32-15,81-46 9 16,-33 21-13-16,-3 4-5 16,2-1-31-16,-4 4 29 15,-10 2-89-15,-6 6-97 16,-6 6-164-16,-4 4-352 15</inkml:trace>
  <inkml:trace contextRef="#ctx0" brushRef="#br1" timeOffset="207157.53">22329 14388 251 0,'0'0'108'0,"0"0"-99"0,0 0-7 16,0 0 129-16,0 0-67 16,0 0-3-16,34 2 16 15,-28-13-15-15,1-3 36 16,1 0-19-16,2 0-42 16,3-2 9-16,1 0-44 15,-1 0-2-15,3 6 19 0,-5-2-18 16,-5 6 48-16,-2 3-11 15,-1 3-1-15,-3 0 7 16,0 0-44-16,0 0-6 16,0 12 6-16,0 15 1 15,-3-1 22 1,3 6-13-16,0-1-9 0,0-2 33 16,0-5-30-16,0-4-4 15,12-8 0-15,-1-7 10 16,2-5-10-16,3 0 10 15,-1-17-7-15,1-6-6 16,5-5-12-16,-6 2-23 16,1-1 1-16,-3 4-18 15,3 2 26-15,-1 3 20 0,1 4 9 16,-7 5 9-16,-3 6-5 16,-4 3 10-16,0 0-14 15,0 0 18-15,1 12-18 16,2 8 40-16,-5 2-20 15,2 2 23-15,0 5-40 16,3-8 13-16,1 4 7 16,0-6-18-16,4 0 8 15,-3-6-13-15,3-6 4 16,0-5 2-16,1-2 7 16,4 0-13-16,1-9 1 0,2-7 11 15,-3-3-24 1,-2-4 8-16,-3-2-43 15,-6-6 37-15,-2 2-41 16,-2 0 5-16,0 5 40 0,0 7-11 16,-8 0 17-16,-2 7 14 15,-3 5 4-15,-5 5 35 16,1 0-53-16,-6 0 0 16,3 15 7-16,2 2 5 15,4 4-7-15,4-1-2 16,3 6-2-16,3 0 13 15,2 0-14-15,2-3 0 0,0-5-1 16,2-4 9 0,13-5-8-16,3-4 10 0,4-5-9 15,0 0 29-15,5-14-30 16,-2-5 0-16,0-4-2 16,-6 0-7-1,-1 3 2-15,1 2 1 0,-4 5 6 16,1-4-2-16,-1 5 2 15,-1 4 0-15,-6 4 10 16,1 4-3-16,-5 0-5 16,3 0-2-16,-2 22 0 15,-1 4 27-15,-1 6-24 16,-3 1-3-16,0-6 10 16,0-3 0-16,0-5-10 15,0-11 0-15,0-3 4 0,0-5-3 16,0 0 1-16,2 0-2 15,6 0 26-15,1-17-22 16,7-12 0-16,4-1-4 16,2-1-24-16,3-4 20 15,4 3-24-15,-5 2 25 16,3 6-12-16,-9 6 21 16,-2 5-6-16,-8 8 7 15,-3 5-5-15,-3 0 10 16,-2 0-12-16,3 10 0 15,-3 12 10-15,2 0-5 16,0 1 8-16,0 0 0 16,3-2-11-16,-1-4 29 15,5 0-29-15,2-5-2 0,5-3 16 16,0-2-2-16,3-7-14 16,6 0 1-16,-1-4 5 15,3-23-4-15,-2-3-2 16,-3-6-39-16,-6 1 17 15,-8-4-73-15,-8-3-57 16,0-4-166-16,-15-9-530 16</inkml:trace>
  <inkml:trace contextRef="#ctx0" brushRef="#br1" timeOffset="207293.45">22949 13904 1166 0,'0'0'125'15,"0"0"-91"1,0 0-34-16,0 0-19 0,0 0-135 16,0 0-182-16</inkml:trace>
  <inkml:trace contextRef="#ctx0" brushRef="#br1" timeOffset="212686.6">24139 14270 137 0,'0'0'74'0,"0"0"-73"16,0 0-1-16,0 0-37 16,0 0-13-16,0 0-1 15,0 0 50-15,189-271 1 16,-173 222 31-16,-5 3 47 16,-1 6 10-16,-6 4 64 15,-2 8 50-15,-2 7-108 16,0 9-2-16,0 4-10 0,0 8-2 15,0 0 3-15,0 0-63 16,0 0 10-16,0 0-4 16,0 0-23-16,0 7 7 15,0 15-2-15,0 15 14 16,0 6 49-16,-9 13-67 16,-5 10 19-16,-6 10-2 15,1 12-20-15,-8 7 22 16,0 13-23-16,0 6 0 15,2-3-3-15,4-9 10 16,5-16-12-16,3-26 5 16,3-13-76-16,8-20-46 0,2-18-118 15,0-9-268-15</inkml:trace>
  <inkml:trace contextRef="#ctx0" brushRef="#br1" timeOffset="213125.63">24145 14200 638 0,'0'0'290'16,"0"0"-190"-16,0 0-19 16,0 0-37-16,0 0-41 15,0 0 43-15,181-145-46 0,-130 127 0 16,-5 3 8-16,-11 8 0 15,-6 7-8-15,-5 0 0 16,-4 10-19-16,-2 20 13 16,-7 6-4-16,-4 4 10 15,-7-3 10-15,0-5-8 16,0-6-2-16,0-7 0 16,-7-6 8-16,-4-6 1 15,-2-2-2-15,2 0 10 16,2-5 27-16,2 0-36 15,7 0 27-15,0 0 9 16,0-17-28-16,0-12-16 0,7 0-1 16,17-10 1-1,5 5-7-15,7 3 21 0,0 6-21 16,2 4 7-16,-3 8-46 16,-2 6 24-16,-1 7-104 15,-6 0-30-15,1 0-84 16,-6 13-76-16,-2-1-103 15</inkml:trace>
  <inkml:trace contextRef="#ctx0" brushRef="#br1" timeOffset="213261.55">24921 14075 90 0,'0'0'0'0,"0"0"-5"15,0 0-46 1</inkml:trace>
  <inkml:trace contextRef="#ctx0" brushRef="#br1" timeOffset="213405.47">24921 14075 14 0,'17'26'155'0,"-17"-26"-114"16,0 0-2-16,0 0 17 15,0 0 4-15,0 0-60 16,-4 4-53-16,8-4-102 16</inkml:trace>
  <inkml:trace contextRef="#ctx0" brushRef="#br1" timeOffset="-214369.15">25046 14096 544 0,'0'0'255'0,"0"0"-98"16,0 0-71-16,0 0 11 0,0 0-54 15,0 0-2-15,27-35-35 16,-25 35-5-16,-2 0-1 16,2 0 2-16,3 0-2 15,-1 8 0-15,3 3 0 16,0 5-6-16,-3-5 9 16,1 1-3-16,-3-6 0 15,-2-2 2-15,2-4-9 16,-2 0 7-16,0 0 0 15,0 0 5-15,0 0-3 0,0 0-2 16,0 0 0 0,0-4-14-16,0-11-20 0,0 1 28 15,0 2 6-15,0 3-7 16,0-2 10-16,-2 2-3 16,-5 2 21-16,1 2-19 15,-4 5 16-15,-1 0-18 16,-4 0 13-16,-5 0-27 15,-1 0 15-15,0 9-1 16,-2 5 0-16,1 7-1 16,1-1 0-16,4 4 1 15,1-1 0-15,5 2 0 16,5-4 1-16,4 0-1 16,0-3 0-16,2-8 0 15,0-1 0-15,0-6 0 0,0-3-11 16,0 0 11-16,15 0 5 15,3-3 37-15,3-16-27 16,4-3-9-16,-2-6-3 16,1 0-3-16,-1 4 9 15,-4 2-7-15,0 3-2 16,-4 10 0-16,-6 2 13 16,-4 3-9-16,-3 4 11 15,0 0-15-15,2 3-20 16,1 14 18-16,-3 7-3 15,0 5 5-15,-2-1 13 16,0-2-2-16,0-6-3 16,0-4-2-16,0-10-1 15,2-2 2-15,0-4-4 0,4 0-3 16,2 0 26 0,3-10-20-16,7-12 17 0,5-2-23 15,-2-1 5-15,2 6-13 16,-3 1 8-16,-5 7 0 15,-1 4-6-15,-7 2 3 16,-1 5 2-16,1 0 1 16,-3 0-2-16,1 7-14 15,-3 12 9-15,-2 6 7 16,0 1 0-16,0 1 10 16,0-6-10-16,0-7 0 15,0-3 2-15,0-11 2 16,0 0-4-16,0 0 0 0,0 0 9 15,0 0 3-15,9-7-9 16,9-15-3-16,2-4 7 16,2 0-14-1,1 0 5-15,-2 4-4 0,2 6-4 16,-5 4-5-16,-7 7 11 16,0 2 2-16,-4 3-4 15,-2 0-6-15,-1 15 9 16,-4 8 3-16,0 5-13 15,0-2 28-15,0-4-15 16,0 0 0-16,0-8 9 16,0 1-18-16,0-12 0 0,0-3 9 15,0 0 7-15,0 0 2 16,0-3 6-16,0-16-15 16,13-11-24-16,3 0 16 15,2 0 2-15,-3 1 4 16,3 5-9-16,0 3 7 15,-2 7 4-15,-3 1 0 16,-5 8 3-16,4 5 5 16,-3 0-8-16,-3 0 0 15,2 14 18-15,-6 9-9 16,0 7-5-16,-2 2-4 16,0-1 5-16,0-4-14 15,0-2-27-15,0-7-116 0,-2-3-23 16,2-12-180-16,0-3-144 15</inkml:trace>
  <inkml:trace contextRef="#ctx0" brushRef="#br1" timeOffset="-212225.38">25769 14154 353 0,'0'0'416'16,"0"0"-178"-16,0 0-164 15,0 0-17-15,0 0-22 16,0 0-22-16,73-17-13 15,-57 17 7-15,-1 0-6 16,-1 0 30-16,-3 0-15 0,5 0 5 16,-3-8 13-1,1-2-27-15,-1-6 0 0,-3 2-7 16,0 0 2 0,-1 0-11-16,-5 0 9 0,-2 1-18 15,-2 4 11-15,0 5-30 16,-2-1 8-16,-18 5 15 15,-4 0 13-15,-5 0-5 16,0 17 6-16,2 2 0 16,2 4-4-16,3-2 16 15,4 5 7-15,4 3 0 16,8-3 0-16,6 0 9 16,0-3-27-16,2-2-1 0,23-5 20 15,4 0-7 1,4-11-7-16,1-5 4 0,1 0-7 15,1 0 13-15,-2-21-16 16,1-3-8-16,-1-8 2 16,-5 2-37-16,-2 2 36 15,-8-1-9-15,-1 10 16 16,-5-3 7-16,-1 7-6 16,-6 8 5-16,-1 2 23 15,-3 5-25-15,-2 0 5 16,0 0-9-16,0 0-21 15,0 21 21-15,0 7 4 16,0 0 1-16,-2 2 15 16,-3 0-14-16,3-2-6 0,0-6 0 15,2-3 9-15,0-10-6 16,0-1-3-16,0-4 0 16,0-4-8-16,0 0 4 15,0-4 3-15,11-20 1 16,7-4-31-16,4 0 26 15,-2-1-47-15,0 5 24 16,-2 7 16-16,0 2 19 16,-3 6-7-16,-3 4 26 15,-6 5-16-15,1 0 12 16,-3 0-21-16,4 5 3 16,-2 14 44-16,0 8-34 15,5 3 7-15,1-7-4 16,1 2-7-16,5-5-1 0,-3-4-9 15,-1-7 0-15,-1-4 6 16,3-5 2-16,-1 0-8 16,4 0 3-16,1-12-2 15,4-12-2-15,-4-3-24 16,-5-6-8-16,-5 3 25 16,-6 0-24-16,-4 0 19 15,0 7 13-15,0 7 0 16,-14 9 32-16,6 1-12 15,-3 6-20-15,2 0 14 16,2 0-9-16,2 0-5 0,5 1 0 16,0 6-11-1,0-4 4-15,0 1 6 0,9-1 1 16,16-1 11 0,4-2-11-16,2 0-7 0,0 0 5 15,-2 0-43-15,-2-10 40 16,-4-3-12-16,-8 5-1 15,-6 3 1-15,-7 0 24 16,-2 5-7-16,0 0 26 16,0 0-24-16,0 0 10 15,0 6-12-15,0 17 0 16,0 5 49-16,0 4-45 16,0-3 9-16,0-2-11 15,0-1 13-15,5-6-15 16,6-6 0-16,0-4 0 0,2-6 6 15,0-4-4-15,1 0 3 16,-1 0 3-16,1-10 2 16,-3-15-20-16,3-7 4 15,-4-3-29-15,1-2 24 16,-5-2-36-16,-6 3 17 16,0 4 23-16,0 7 1 15,-4 7 6-15,-9 8 14 16,-3 6-10-16,-1 4 11 15,-3 0-10-15,0 2-5 16,0 14 0-16,0 2 11 16,4 4-11-16,5 3 0 0,4 5 3 15,7 0 18-15,0 2-14 16,7-5-7-16,17-2 4 16,3-7 7-16,2-12-7 15,-2-4-1-15,0-2-1 16,0 0 24-16,-3-19-22 15,-2-5 0-15,3-3-4 16,-5-4-20-16,2 2 17 16,-4-1-2-16,-3 2 5 15,-1 3-1-15,-3 3 6 16,-4 11-5-16,-4 2 31 16,-3 9-30-16,0 0-1 15,-3 2-11-15,-21 21 11 0,-1 2 3 16,0 3-3-1,12-3 0-15,13-3 0 0,0-2-28 16,2-4 21-16,20-2-4 16,1-4 11-16,-1 2-10 15,-1-2 14-15,-9 4-4 16,-3 1 0-16,-1 2-6 16,-2 0 5-16,-4-5 1 15,5-3 0-15,1-4 0 16,8-2 10-16,5-3-10 15,0 0 19-15,2-10-9 16,2-14-3-16,-6-3-7 16,1 0 7-16,1-7-3 15,-6 3-4-15,1-2 0 0,-1-2-1 16,1-1 9-16,-3 0-8 16,-1 4 0-16,-4 0 1 15,-5 11-2-15,-3 10 11 16,0 8-10-16,0 0 7 15,0 3-2-15,0 0-10 16,0 0 3-16,0 0-2 16,-3 10-9-16,-9 14 13 15,0 4 0-15,1 8-2 16,-1 3 4-16,4 3-2 16,-3-5 0-16,-3 2 2 15,3-8-4-15,0-6 6 16,6-7-4-16,3-10 0 0,2-2-2 15,0-6 2 1,0 0 0-16,16 0 1 0,9-18-2 16,6-10 1-16,2 2-11 15,0-4 4-15,5 2-32 16,-7 2 20-16,-4 4-35 16,-6 5 8-16,-11 7 36 15,-7 5 0-15,-3 2 6 16,0 3 2-16,-18 0-46 15,-11 11 42-15,2 8 4 16,1 2 2-16,-1-2-4 16,11-1 17-16,5-1-11 0,9-3 33 15,2 4-32-15,2-4 25 16,22 4 13-16,8 3-28 16,3-4 13-16,-4-3-21 15,1-6-4-15,1-8 0 16,-6 0-1-16,0-8-31 15,-9-16-108-15,-7-10-182 16</inkml:trace>
  <inkml:trace contextRef="#ctx0" brushRef="#br1" timeOffset="-210739.23">28356 13992 578 0,'0'0'208'0,"0"0"-77"15,0 0-64-15,0 0-61 16,0 0 25-16,0 0-31 16,79-83 3-16,-58 50 4 0,0-6 3 15,-3 2-10 1,-5 3 10-16,-6 0-8 0,-2 7 25 15,-3 11-4-15,-2 7 38 16,0 4 2-16,0 5-56 16,0 0-2-16,0 0-5 15,0 12-14-15,0 19 4 16,-7 13 10-16,-11 8 0 16,-4 10 32-16,-7 10-29 15,2 5 38-15,0 3-18 16,2 2-14-16,6 1 25 15,-4 6-28-15,6 2-6 16,1-3 27-16,3-8-20 16,6-12-3-16,4-17 1 0,3-18-1 15,0-15 4-15,5-9-8 16,11-9 0-16,4 0 45 16,6-22-39-16,1-13 15 15,2-11-21-15,-6-6 7 16,-3-6-14-16,-9-4-11 15,-9 2-8-15,-2 3 26 16,-2 9-33-16,-25 7 26 16,-4 6 4-16,2 12 3 15,9 0 5-15,8 5-5 16,10 1 0-16,2 0-4 16,2 0 3-16,25 0-11 15,9-3 9-15,1-1 3 16,2 2-4-16,-6 1 4 15,-1 2 0-15,-6 4-5 0,-8 3 10 16,-4 5-5-16,-10 4 0 16,-2-1 1-16,-2 1-10 15,0 0 9-15,0 0-7 16,0 1-3-16,0 16-3 16,-8 0 13-16,-4 6-3 15,3-5 12-15,3-1-4 16,1-2-5-16,5-7 0 15,0-2-9-15,0-6 8 16,0 0 1-16,20 0 21 0,4-18-13 16,3-8 17-1,-4-5-25-15,-4 2 0 0,-5-3-11 16,-7 4 7-16,-5 3 4 16,-2 2-4-16,0 6 7 15,0 7-5-15,-4 4 2 16,-5 6-7-16,-3 0 1 15,1 0 10-15,1 8-7 16,0 14 3-16,6 9 0 16,4 4-4-16,0 6 4 15,0-5 0-15,6-2 1 16,14-6 5-16,3-4-1 16,0-12-5-16,0-10 2 15,2-2 17-15,4-2-16 16,0-21-2-16,4-9 5 0,-1-1-6 15,-3-1-9-15,-5 0 6 16,-9-3-14-16,-7 6 11 16,-6 0 6-1,-2 5 0-15,0 8 27 0,0 6-26 16,0 10 12-16,0 2-13 16,-6 0-20-16,-15 0 20 15,-1 7 0-15,1 8 1 16,10 5-10-16,7-2-3 15,4-1-5-15,0 4-1 16,0-7-24-16,21 2 34 16,-2 0-2-16,6 1 10 0,-3 1 15 15,-5 0-10-15,2-3 2 16,-6 0 11-16,-4-1-7 16,2-4-8-16,-2-3-3 15,2-2 0-15,7-5-4 16,4 0-77-16,5-5-160 15,6-14-452-15</inkml:trace>
  <inkml:trace contextRef="#ctx0" brushRef="#br1" timeOffset="-209646.85">29592 14096 218 0,'0'0'627'0,"0"0"-478"15,0 0-96-15,0 0 36 16,0 0-59-16,0 0-26 16,27-41 2-16,-21 15-6 15,1-4-3-15,-1-2-4 16,1-3 10-16,0 1-6 16,-3 0 3-16,3 2 0 15,-3 5-3-15,0 1 6 16,-1 13-3-16,0 1 13 15,-3 8-7-15,0 1 16 16,0 3-22-16,0 0-2 0,0 0-8 16,0 0-11-1,0 11 21-15,-12 10 19 16,-3 8-18-16,-3 5 32 0,-3 7-17 16,0 2-10-16,4 3 34 15,5-2-38-15,7 1 11 16,5-10-11-16,0-9 7 15,7-6-11-15,17-8 2 16,0-7 0-16,5-5 26 16,2-5-20-16,6-29-2 15,0-7-4-15,-3-5-23 16,1-7 21-16,-6 2-16 16,-6-2-3-16,-1 2 18 0,-6 5-9 15,-6 5 12 1,2 12 19-16,-5 14-15 0,-5 7 38 15,0 6-7-15,-2 2-34 16,0 0-1-16,0 2-3 16,0 24 3-16,-11 8-2 15,-5 8 12-15,3 0-6 16,2 2-4-16,0 4 5 16,0-3 9-16,1-4-11 15,4-2-3-15,-1-11 0 16,3-10 5-16,4-8-5 15,0-8 0-15,0-2 0 0,0 0 12 16,4-2-8 0,12-18 2-16,4-2-6 0,-2-6-20 15,-3 1 15-15,5 3-5 16,-1 4 10-16,-4 4-8 16,-1 4 8-16,-4 8 0 15,-3 4-6-15,-1 0-6 16,2 0 11-16,-2 14 1 15,-4 10 0-15,1 2 31 16,-1 2-30-16,0-3 3 16,0-6-4-16,2-2 6 15,-1-9-6-15,2-3 0 16,-1-5 1-16,5 0 4 16,4 0 4-16,7 0-9 15,3-17 1-15,-1-5-1 0,4-2-2 16,1-5-7-16,-2 1-16 15,-1 0 22-15,-3-2-24 16,-2 4 20-16,-5 5 1 16,-5 1-1-16,-5 9 7 15,-4 3 1-15,0 6-1 16,0 2 6-16,-2 0-5 16,-13 0-1-16,-6 0 0 15,3 12-8-15,1 4 8 16,-1 9 3-16,3 4 0 15,5 5 17-15,6 7-16 16,4-2-3-16,0-3 0 0,2-5 11 16,14-5-12-1,-5-12 0-15,5-6 3 0,-3-8-9 16,0 0-32 0,3-22-1-16,0-14-116 0,1-9-233 15</inkml:trace>
  <inkml:trace contextRef="#ctx0" brushRef="#br1" timeOffset="-209452.97">29590 13746 703 0,'0'0'334'0,"0"0"-186"15,0 0-66-15,0 0-33 16,0 0-28-16,0 0 59 0,133-18-73 15,-64-9-7-15,-13 3-36 16,-16 1-150-16,-14-5-350 16</inkml:trace>
  <inkml:trace contextRef="#ctx0" brushRef="#br1" timeOffset="-206253.44">1027 16311 172 0,'0'0'223'0,"0"0"-90"16,0 0-44-16,0 0-47 0,0 0 15 15,0 0-14-15,0 0-23 16,-47 93 45-16,47-93 56 16,0-7 7-16,0-20-35 15,16-4-89-15,7-10 4 16,-2 1-8-16,4-4 10 15,0 7-13-15,-3 5 3 16,-2 3-6-16,0 11 0 16,-5 7 5-16,1 4-3 15,-5 5 4-15,-1 2-8 16,-2 0-2-16,-1 16 2 16,-3 14 8-16,0 6 13 15,-4 8-8-15,0 2 16 16,0-3-21-16,0-7 4 0,-2-9 14 15,-4-5-16-15,1-10-2 16,1-5 9-16,2-7 2 16,0 0 7-16,2 0 36 15,0-5-17-15,0-18 3 16,2-7-40-16,11-7-8 16,5-3 8-16,5-4-27 15,0 8 25-15,2 4 2 16,-5 10 0-16,-2 7-10 15,-4 12 10-15,-4-1 0 16,0 4-6-16,-6 0 4 0,-1 0 1 16,-1 0 1-1,0 0-3-15,-2 18-11 0,2 8 17 16,-2 6-3 0,0 4 13-16,0-4-4 0,0-1-9 15,0-10 0-15,0-11 5 16,4-2 0-16,1-8-5 15,1 0 0-15,6 0-4 16,10 0 7-16,7 0-3 16,13-13 7-16,3-6-1 15,2-7-12-15,-3 4-17 16,-5-6-34-16,-10 7 10 16,-10-2-8-16,-3 0 55 15,-5 2-4-15,-3-1 11 0,0 7 3 16,-2-2-9-16,-1 9 8 15,-3-2-2-15,0 2 2 16,-2 4-4-16,0 0 0 16,0 2 5-16,0-3 10 15,0 5-18-15,0-3 1 16,0 3 14-16,0-4-9 16,0-1 2-16,0 1-1 15,-4-1-1-15,-7 0-7 16,-1 2-1-16,-1 1 0 15,-3 2-6-15,3-3-13 16,-1 3 18-16,3 0 0 16,1 0-1-16,-4 0-9 0,3 17 6 15,-3 7 0-15,1 10 1 16,7 8 8-16,3 6 20 16,3-4-17-16,0-4-4 15,3-14 17-15,7-6-20 16,4-12-1-16,-3-4-8 15,0-4-1-15,7 0 10 16,5-21 56-16,4-8-50 16,2 0 12-16,-1-3-18 15,1 1 0-15,-2 4-1 16,-3 10-9-16,3 3 8 16,-4 8 1-16,-2 6-3 15,-5 0-12-15,-5 0 12 16,-3 17-15-16,-8 12 8 0,0 6-3 15,0 6 14-15,-14-1 10 16,-4 0 0-16,2-13-5 16,6-9-5-16,4-8 0 15,2-7 1-15,4-3 9 16,0 0 12-16,0 0 9 16,0-13-27-16,0-19-4 15,16-9-12-15,9 1 0 16,4-8 7-16,-2 4-20 15,-2 8 25-15,-4 4 2 16,-5 6 6-16,-5 11-6 0,-5 3-2 16,-4 8 0-16,-2 4 0 15,0 0-16 1,0 0 14-16,0 0-2 0,-15 16 2 16,-7 9-9-16,-1 1 11 15,2 4 0-15,-2 5 17 16,7-3-13-16,5 2 11 15,9-5-1-15,2 1-7 16,0-7 3-16,27-5-10 16,13-9 0-16,9-4 6 15,6-5 0-15,-1-9 5 16,-1-17-6-16,-5-6-4 16,-8-12-1-16,-7-2-2 0,-11 2-7 15,-4-5 6-15,-7 3 0 16,-2 3 3-16,0-3 0 15,0 7 3-15,-2 12 8 16,-3 4-9-16,0 8-2 16,-4 8 6-16,0 3-2 15,0 4-4-15,0 0 0 16,0 0-6-16,0 0-5 16,0 4 2-16,0 22 9 15,-13 10-13-15,0 9 20 16,-3 13-7-16,-4 10 0 15,4 3 4-15,1-8 5 16,4-5-9-16,9-10 0 16,2-16 15-16,0-10-9 0,0-9-2 15,2-7-4-15,13-6 7 16,6 0 7-16,5 0-14 16,3-10 0-16,5-12-3 15,3-10-39-15,1-9-107 16,-5-3-250-16</inkml:trace>
  <inkml:trace contextRef="#ctx0" brushRef="#br1" timeOffset="-206072.54">2340 16070 466 0,'0'0'604'0,"0"0"-381"15,0 0-168-15,0 0-17 16,0 0-17-16,0 0-17 15,187-62 24-15,-122 40-28 0,-3-5-30 16,-13 8 28-16,-11 2-96 16,-11 3-117-16,-15 4-281 15</inkml:trace>
  <inkml:trace contextRef="#ctx0" brushRef="#br1" timeOffset="-203979.64">3237 16383 526 0,'0'0'110'0,"0"0"-22"15,0 0 22-15,0 0 18 16,0 0-27-16,0 0-44 16,100-125 17-16,-92 85-6 15,-1-1-50-15,2-3 4 16,-2 3-22-16,-3 1 6 15,-2 4-3-15,-2 10 2 16,0 12-5-16,0 6 1 16,0 8 4-16,0 0 14 0,0 0-19 15,-8 0-9-15,1 18-3 16,3 8 6-16,4-4 3 16,0 6-20-16,6-6-46 15,16-8 35-15,3 0 17 16,-1-6 17-16,-1-4-12 15,-4-4-4-15,2 0 7 16,-1 0-27-16,-3-14 20 16,2-4-20-16,-9 1 11 15,0 8 25-15,-8 1 18 16,-2 6-3-16,0 2 17 16,0 0-32-16,0 10 9 15,-2 16-9-15,-8 2 6 16,6-3-3-16,4 2 39 15,0-8-22-15,0-2 8 0,0-2 0 16,0-12-21-16,9 1 22 16,2-4-27-16,5 0 1 15,6 0 29-15,3 0-7 16,6-22-20-16,2 0-5 16,1-12-46-16,1-2-33 15,-4 4 27-15,-6 0 17 16,-5 6 23-16,-7 8 20 15,-3 8-8-15,-6 6 41 16,-4 4-19-16,0 0 2 0,0 0-24 16,0 9 0-16,0 17 11 15,0 7 19-15,0 3 6 16,0 4 7-16,0-1-37 16,2-5 18-16,9-8-16 15,0-5-3-15,3-9 9 16,-1-1-12-16,-1-8-2 15,3-3 0-15,5 0 7 16,5-8 10-16,0-18-17 16,-4-1-10-16,-3-10 8 15,-3 1-47-15,-5-4-3 16,-3 5 6-16,-5 4 5 16,-2-1 39-16,0 10 2 0,0 5 0 15,0 7 29 1,-7 6-13-16,-7 2 13 0,4 2-12 15,-9 0-6-15,2 0-11 16,1 6 2-16,1 4-2 16,1 7 38-16,3 5-33 15,0 2 12-15,0 10 4 16,2 2-11-16,5 3 0 16,2 2-8-16,2-9 2 15,0-1 3-15,6-10-7 16,11-7 0-16,4-8-3 15,8-6 6-15,2 0-3 16,6-6 13-16,9-24-10 16,2-12-3-16,-1-5-4 0,-3-2-25 15,-7 3 16-15,-10 10 4 16,-10 10 8-16,-6 4 1 16,-4 7 0-16,-5 12-3 15,1-2 3-15,-1 5 0 16,-2 0 0-16,0 0-6 15,0 0 6-15,0 0 0 16,0 0 0-16,0 0-8 16,0 5 13-16,0 13-5 15,0 4 0-15,0 6 7 16,-5 11-7-16,-1-2 0 16,-2 3 5-16,4-1-4 15,2-4 1-15,2-9-2 16,0-2 1-16,0-2 9 0,6-9-10 15,6-8 0-15,1-5 3 16,3 0 10-16,4 0-9 16,4-21-3-16,8-8-1 15,-3-7-12-15,0-3 11 16,0-7-7-16,-5 7 8 16,-1 8-3-16,-8 4 8 15,-1 8-5-15,-5 12 19 16,-5 1-10-16,-2 6-3 15,-2 0-6-15,0 0-4 16,0 13-9-16,0 10 11 0,2 5 2 16,-2 2 6-1,0 5 6-15,0-8-6 0,0 1-6 16,0-10 7-16,0-6 5 16,0-2-12-16,0-6 0 15,0-4-5-15,0 0 13 16,0 0-8-16,0 0 5 15,0 0-3-15,4-9 14 16,13-12-16-16,0-2 0 16,3 0-1-16,1-3-4 15,-6 4 5-15,-1 8 0 16,-6 4 0-16,-1 8-10 0,-3 2 10 16,-2 0-3-1,0 0-3-15,2 12-6 0,-2 10 12 16,0 2 0-16,0 1 4 15,-2-2 2-15,0 0-6 16,0-6 0-16,0-7-3 16,0-2 9-16,0-8-6 15,0 0 0-15,0 0 7 16,0 0 6-16,6-4-11 16,7-18-2-16,3-6 0 15,5-4-17-15,-2-4 15 16,2 10-7-16,1 3 4 15,-7 6-8-15,-4 13 13 16,-1 0 0-16,-6 4-5 16,3 0 12-16,-1 8-7 0,4 9 22 15,-2 12-13-15,-1 0 21 16,-1 3-30-16,-1-5 0 16,-2-5-4-16,-1-8 4 15,0-4-15-15,2-2-25 16,7-8-29-16,7 0-51 15,7-6-103-15,4-16-327 16</inkml:trace>
  <inkml:trace contextRef="#ctx0" brushRef="#br1" timeOffset="-203373.58">5287 16106 416 0,'0'0'315'0,"0"0"-187"0,0 0-8 15,0 0-53 1,0 0-25-16,0 0 28 0,6-4-43 15,-6 0-3-15,0 2 30 16,0-2-20-16,0-4 21 16,0-1-42-16,0 0-7 15,0-3-8-15,-2 6 2 16,-6-4-2-16,-1 6-7 16,-3-1-1-16,1 5 1 15,-2 0 5-15,-3 0-2 16,1 5-1-16,-3 9 7 15,2 4 0-15,5 3 26 16,3 2-26-16,3 0 18 0,5-6 1 16,0 1-18-1,11-7 7-15,14-8 0 0,6-3-6 16,0 0 41-16,5-26-41 16,-1-10 19-16,-2-9-17 15,-1-4 4-15,-6-4-8 16,-3 7 0-16,-10 6 0 15,-3 8-15-15,-8 6 19 16,-2 4-4-16,0 5 0 16,0 6 1-16,0 9-12 15,0 2 11-15,0 0 0 16,0 0-12-16,0 0 11 0,0 0-2 16,0 0-1-16,0 7-5 15,-7 16 1-15,-7 6 8 16,1 0 0-16,2 5-4 15,2 3 9-15,5 0-5 16,4 2 1-16,0-3 4 16,0-4 20-16,8-6-19 15,15-8-5-15,10-14 24 16,5-4-23-16,9-12 11 16,-3-20-13-16,-6-8-41 15,-4-1 8-15,-3 1-58 16,-2 0-164-16,0-2-382 15</inkml:trace>
  <inkml:trace contextRef="#ctx0" brushRef="#br1" timeOffset="-202046.53">6495 15819 13 0,'0'0'230'0,"0"0"-73"15,0 0 50-15,0 0-57 16,0 0 8-16,0 0-33 15,23-29-62-15,-23 29 3 16,0 0-31-16,0 0-30 16,0 0-5-16,0 0 0 15,0 0-14-15,-2 0 13 16,-14 14 1-16,-7 11 36 0,-1 1-16 16,-3 2-7-1,7 2 30-15,2 2-41 16,9-4 9-16,5-1-10 0,2-5 11 15,2-6-8-15,0-2-4 16,0-12 0-16,0-2-13 16,4 0 15-1,14-10-2-15,2-17 0 0,-4-4-32 16,-5-5-23-16,-5-1-30 16,-4 5 25-16,-2 6 37 15,0 7 6-15,0 4 17 16,0 10 26-16,0 5-3 15,0 0-10-15,0 3-13 16,0 26 0-16,0 2 68 16,0 10-28-16,0-4 3 0,3 0-6 15,10-2-36-15,10-8 27 16,2-5-24-16,0-8 5 16,2-10 1-16,2-4 0 15,-2 0-7-15,4-16-3 16,-2-12-1-16,3-8-4 15,-6-2-9-15,-3-3 8 16,-4 3-2-16,-5 1 9 16,-1 0-1-16,-1 9 0 15,-3 1 8-15,-1 15 4 0,0 3-3 16,-6 9-4 0,2 0 10-16,-4 0-15 15,0 0-1-15,0 12-3 0,0 20 8 16,0 12 5-1,-12 10-4-15,-3 9 1 0,-3 12 22 16,-3 12-26-16,-2 8 13 16,0 1-2-16,3-2-4 15,3-8-6-15,3 2 0 16,1-12 0-16,2-9 13 16,4-13-12-16,4-24-4 15,3-12 0-15,0-13 4 16,0-5-4-16,10 0 24 15,16-17-9-15,8-19 10 16,4-5-23-16,-5-7-2 0,-6-2 0 16,-12 3-36-16,-13-4 21 15,-2 3-9-15,-15 2 13 16,-22 2 1 0,-4 3 3-16,3 10 7 0,7 4-3 15,11 13 14-15,9 2-11 16,7 10 10-16,4-2-9 15,0 0 11-15,0-8-12 16,15 2 0-16,12-7-3 16,10-6-16-16,10 5-4 15,14-4-45-15,5 0-110 16,8-3-77-16,-3 4-414 0</inkml:trace>
  <inkml:trace contextRef="#ctx0" brushRef="#br1" timeOffset="-200647.75">7403 16087 693 0,'0'0'152'15,"0"0"-88"-15,0 0 75 16,0 0-107-16,0 0-1 16,0 0 1-16,46-17 2 15,-36 1 29-15,0-2-13 16,-1-6-31-16,3-2 21 15,1-3-39-15,3-5-1 16,1 2 0-16,3-8 4 16,1 5-6-16,-4-6 2 0,-3 4-7 15,-3 8-9-15,-5 0 17 16,-4 10-1-16,-2 5 0 16,0 5 7-16,0 4-5 15,0 5-1-15,0 0 9 16,0 0-15-16,0 0 5 15,0 0-5-15,0 0-1 16,0 5 8-16,-8 16-2 16,-8 7 0-16,-2 6 5 15,0 3 8-15,1 7-12 16,-1 2-1-16,5-3 1 16,-3 7 7-16,3-1-8 15,1-1 0-15,3-2 4 16,3-6 3-16,2-12-6 0,4-8-1 15,0-10 0-15,0-6 5 16,4-4-5-16,21-4 14 16,10-24-14-16,9-2 16 15,1-7-16-15,-3 2-10 16,-6 0 7-16,-7 8-26 16,-9 0 29-16,-5 9 0 15,-1 5 1-15,-7 8 1 16,-3 1 4-16,-2 4-6 15,0 0 0-15,-2 0 1 16,2 0-1-16,4 13 9 0,-4 5-4 16,0-4 15-16,0 4-20 15,-2-10 0-15,0 1 0 16,2-4 9-16,-2-5-9 16,3 0 0-16,-3 0 6 15,0 0 5-15,2 0-11 16,4 0 0-16,2 0 2 15,-4 0 6-15,2-5-8 16,-6-4 0-16,0-5 0 16,0 2-17-16,0-6 13 15,0 0-7-15,-6-5 9 16,-8 9-15-16,3-2 17 0,-1 11 0 16,2 0 1-16,3 1-8 15,-4 4 7-15,0 0 0 16,0 0-10-16,-5 18 11 15,-1 5-1-15,0 3 0 16,-2 1 6-16,1 8 10 16,0 0-16-16,2-2 0 15,5 3 2-15,4-6 4 16,5-6-6-16,2-8 0 16,0-12-3-16,0-4-4 15,9-7-4-15,18-25 11 16,6-9 4-16,3-3 0 15,-7 8-4-15,-7 10 0 16,-8 8 5-16,-8 9-3 16,-3 7-2-16,-1 2 0 0,-2 0-7 15,4 11-9-15,-2 11 16 16,6 4 0-16,0 2 4 16,3-2 11-16,1-4-14 15,1-2 1-15,0-4 10 16,1-8-1-16,-1-2-11 15,3-6 0-15,1 0 8 16,3-14 3-16,5-12-11 16,2-10-19-16,2-1 19 15,-4 2-36-15,-6-2 18 16,-1 3-3-16,-5 6 6 16,-3 2 4-16,-6 5 11 0,-2 9 0 15,-2 5 21 1,0 7-19-16,0 0-4 0,0 0-4 15,-2 0 6-15,-2 8-4 16,1 3 4-16,3-4 0 16,0 3-1-16,0 4 5 15,5 2-4-15,10 4 0 16,3 2 3-16,-3 4-8 16,-1 1 5-16,-3-1 0 15,-7 2 5-15,-1-2 1 16,1-4 17-16,1-8 5 15,2-7-23-15,6 0 37 16,5-7-29-16,9 0 3 0,4-18 5 16,0-9-21-1,0 0-2-15,-6-5-29 0,-8 6-29 16,-10-5 20 0,-7 8-113-16,0 0-109 0,-11-3-382 15</inkml:trace>
  <inkml:trace contextRef="#ctx0" brushRef="#br1" timeOffset="-200468.85">7581 15753 1093 0,'0'0'197'15,"0"0"-194"-15,0 0 10 0,0 0-3 16,0 0-4-16,0 0-12 15,408-88-86-15,-359 82-176 16,-9-8-338-16</inkml:trace>
  <inkml:trace contextRef="#ctx0" brushRef="#br1" timeOffset="-198496.93">8541 15897 6 0,'0'0'156'16,"0"0"-45"-16,0 0 14 15,0 0-54-15,0 0 70 16,0 0-65-16,14 16-28 16,-7-14 25-16,-1 3-29 15,1-2-26-15,0 1 13 16,-5-4-23-16,0 0 22 0,3 0 25 16,-3 0-12-16,2-9 9 15,-2-3-39-15,-2-7-10 16,0 1 1-16,0 4-4 15,-6-5 0-15,-7 4-3 16,-3 5 9-16,5-2-6 16,-1 6 10-16,4 3-6 15,3-3 52-15,1 6-35 16,-6 0-3-16,0 6-18 16,-8 11 5-16,0 9-5 15,0 6 4-15,3-2-2 16,3 2 26-16,3-2-15 15,7-6 2-15,2-5-12 16,0-7 5-16,0-7-8 16,0 0 0-16,0-5 0 0,0 0-3 15,5 0 13-15,17-24 4 16,9-3-10-16,5 1-4 16,-3-4 0-16,-4 6-7 15,-6 8 7-15,-10 6 0 16,-6 7 7-16,-5 3 2 15,-2 0-4-15,2 0-1 16,1 0-8-16,-3 21 4 16,2 11 0-16,-2 10 38 15,0 13-33-15,0 11 11 16,0 6-12-16,-11 1 5 16,-5-1-8-16,1-6-1 0,-1-4 1 15,-3-12 7 1,0-6-3-16,1-7-5 0,0-12 0 15,2-3-1-15,-1-8-3 16,1-5 4-16,0-4 0 16,1-1 15-16,-3-4-12 15,3 0 19-15,-4-21 3 16,6-8-23-16,5-7 20 16,2-3-9-16,6-10-6 15,0-1 13-15,23-3-18 16,12-5-2-16,11-5 0 15,9 0-1-15,6 1-5 16,-1 4 3-16,-3 9-31 0,-8 14 31 16,-11 8-31-1,-5 9 6-15,-8 8 20 0,-2 3-18 16,-7-2 26 0,-1 7 0-16,-4-6 3 0,0 4-3 15,-4 2 3-15,-3 0-3 16,-2 0 9-16,-2 2-2 15,0 0 1-15,0 0-8 16,0-2 2-16,0 1 3 16,0-4-1-16,0 1-4 15,0-6 0-15,0 6-3 16,0-4 2-16,0 2 1 0,0 2 0 16,0 0 2-1,0-4-2-15,0 3 0 0,0-4-1 16,0 1 1-16,0 2-3 15,0 3 3-15,-6-3 0 16,-1 5-6-16,-2 1 6 16,-2 0-1-16,-2 0-5 15,-5 7 1-15,1 2 5 16,-4 8 0-16,3 4 3 16,3 7-4-16,-1 2 3 15,5 7-2-15,2 2 1 16,6 3 12-16,3-3-11 15,0-4-2-15,16-9 5 16,9-11 6-16,6-10-3 16,5-5-8-16,3-21 8 0,2-16 0 15,1-9-8-15,-4-3 0 16,-5 1 3-16,-4-3-7 16,-4 3 4-16,0-1 0 15,-3 2-4-15,3 1-9 16,-4 6 12-16,2 4-3 15,-8 14 4-15,-5 8-2 16,-6 10 4-16,-4 4-2 16,0 0 0-16,0 0-16 15,0 0 12-15,-6 0-4 0,-13 13 8 16,-1 6-2 0,1 2 2-16,-4 5 0 0,0 3-3 15,6 5 6 1,-3 2-3-16,-1 4 0 0,4 0 2 15,1 4 24-15,1-1-24 16,5-8-2-16,4-4 8 16,6-9 3-16,0-8-11 15,0-10 0-15,16-4 3 16,13 0 19-16,6-4-21 16,5-20-1-16,1-3 0 15,-5 1-31-15,-3-4-31 16,-8 2-127-16,-17 0-207 15</inkml:trace>
  <inkml:trace contextRef="#ctx0" brushRef="#br1" timeOffset="-198308.04">8985 15758 339 0,'0'0'544'16,"0"0"-319"-16,0 0-90 15,0 0 2-15,0 0-83 16,0 0-42-16,96-49 6 15,-45 31-18-15,-6 4 0 16,-5 2-5-16,-11 6-14 16,-5 1-32-16,-8 5-94 15,-9 0-182-15,-7 5-310 16</inkml:trace>
  <inkml:trace contextRef="#ctx0" brushRef="#br1" timeOffset="-197105.73">9199 15909 138 0,'0'0'224'0,"0"0"-73"16,0 0-13-16,0 0-42 0,0 0-5 15,0 0-3-15,100-73 5 16,-96 70 22-16,0 3-30 16,-2 0-12-16,-2 0-40 15,0 0-32-15,0 0 0 16,0 0-1-16,0 18 0 15,0 5 14-15,0 2-3 16,0 3-7-16,0-5-2 16,0-2 5-16,0 2 1 15,0-9-8-15,0-5 0 16,0 0 1-16,0-9 9 16,0 0-10-16,0 0 0 15,15 0 4-15,5-23-1 16,9-4-3-16,0 1-2 0,-2-4-12 15,-5 7-1-15,-6 7 15 16,-5 9 0-16,-5 2 3 16,-1 5-10-16,0 0 7 15,-3 0-8-15,2 0-5 16,1 14 19-16,-3 9-6 16,-2 3 10-16,0-3-6 15,0 2 13-15,0-2-17 16,2-9 0-16,-2-5-1 15,2-6 12-15,0-3-11 16,0 0 0-16,6-3 1 0,3-20-10 16,5-4-18-16,3-4-12 15,6 1 13-15,2 2-47 16,4-2 67-16,-2 9 2 16,0 1 8-16,-2 11 13 15,-8 1 4-15,-1 8-11 16,-7 0 38-16,1 0-47 15,-1 8 30-15,-1 10 16 16,2 5-23-16,1-2 23 16,1 1-46-16,-3-7 5 15,3-1-1-15,1-7 3 16,-2-2-8-16,5-5 0 0,0 0 2 16,2 0-9-16,4-5-2 15,3-13-9-15,2-4 11 16,3 0-16-16,-3-6 23 15,-3 7-3-15,-6-2 6 16,-6 0-3-16,-6 6 0 16,-5 2 0-16,-3 8 26 15,0-1-19-15,-7 6 0 16,-18 2-7-16,-4 0-7 16,-2 0 2-16,4 10 5 15,8 4 0-15,-2-1 0 16,9 4 1-16,2 1-1 15,3 0 0-15,7 0-3 16,0 1-5-16,0-5 7 16,7-2 1-16,9 1-9 0,1-1 14 15,2 4-5-15,-1 6 0 16,-3 9 1-16,-3 1-6 16,-2 12 5-16,-1 4 0 15,-3 2-3-15,-3-1 8 16,-3 0-5-16,0-13 0 15,0-10 8-15,-11-8-4 16,0-13 11-16,1-1-4 16,0-4 42-16,1-4-20 15,-1-19 14-15,4-17-4 16,6-14-39-16,0-9 17 16,4-7-21-16,19-5 3 0,4 7-14 15,2 5-5-15,-5 10-40 16,-4 7 8-16,-8 13-59 15,-12 8-77-15,0 0-322 16</inkml:trace>
  <inkml:trace contextRef="#ctx0" brushRef="#br1" timeOffset="-196948.82">9774 15534 1192 0,'0'0'124'0,"0"0"-103"16,0 0-13-16,0 0-16 0,0 0-131 16,0 0-209-16</inkml:trace>
  <inkml:trace contextRef="#ctx0" brushRef="#br1" timeOffset="-196463.09">10794 15426 595 0,'0'0'287'0,"0"0"-67"16,0 0-46-16,0 0-94 0,0 0-11 15,0 0-34-15,4-52-19 16,-4 52 12-16,0 0-28 16,0 0-7-16,-18 26 2 15,-3 6 2-15,-3 9 0 16,2-2 3-16,6 1-50 15,3-5 29-15,4-3-75 16,7-6-150-16,2-17-126 16</inkml:trace>
  <inkml:trace contextRef="#ctx0" brushRef="#br1" timeOffset="-196295.19">10935 15409 983 0,'0'0'258'15,"0"0"-137"-15,0 0-59 16,0 0-62-16,0 0 11 16,0 0-11-16,-48 90 0 15,21-51-1-15,5 2-3 16,11-5-96-16,7-14-228 16</inkml:trace>
  <inkml:trace contextRef="#ctx0" brushRef="#br1" timeOffset="-149441.58">6780 16016 276 0,'-42'-53'31'16,"31"26"-2"-16,11 14-29 16,63 13-35-16,45 0-82 15,46 0 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3T08:14:22.2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8622 1018 218 0,'0'0'217'0,"0"0"-96"16,0 0-22-16,0 0-69 16,0 0 30-16,0 0-1 15,-4-22-31-15,4 14 49 0,0-4-31 16,0 3 0 0,0-3 8-16,-3 1-16 0,1 2 20 15,2-2-24-15,0 3-22 16,0 1 25-16,0 0-36 15,0 1 18-15,0 2 1 16,0 2-14-16,0 0-2 16,0 2-4-16,0 0 9 15,0 0-23-15,0 0 13 16,0 0-14-16,0 15 7 16,0 6 7-16,0 3 1 15,0 0 0-15,0 2 4 0,0-4-8 16,0-1 4-16,7-3 0 15,1-3-4-15,4-1 3 16,-3-5-3-16,4-4-17 16,-2-5 0-16,5 0 21 15,-3 0 9-15,5 0-4 16,-2-10-10-16,-3-8 1 16,1 0-3-16,-4-4-18 15,-1-2 5-15,-1 0 18 16,0 3-3-16,-1 0 5 15,-1 5 15-15,2 4-13 16,-4 2 31-16,-2 2 7 16,0 4-28-16,0 2 23 15,-2 2-30-15,0 0-5 16,0 0 10-16,0 0-6 0,0 0-4 16,0 0 0-16,0 0 3 15,0 0-16-15,0 0 13 16,0 0-13-16,0 0 8 15,0 11-19-15,0 9 24 16,0 4 0-16,0-1 7 16,0 3-6-16,0 1-1 15,9-6 1-15,3-2-4 16,-1-8 3-16,4-2 0 16,1-9-4-16,4 0 16 15,-1 0-5-15,0 0-7 16,-4-9 0-16,-3-6-1 0,-2-2 9 15,-1-2-8 1,3-8 0-16,1 1-13 0,3-4 12 16,1 2-2-16,-3 4 3 15,-3 6 0-15,-5 4 6 16,-4 4-6-16,-2 4 13 16,0 2-10-16,0 2 15 15,0 2-5-15,0 0-7 16,0 0 0-16,0 0-6 15,0 0-3-15,0 0-5 16,0 0-1-16,0 0 6 16,0 14 0-16,0 12 3 15,0 3 11-15,0 8-5 0,0 2-6 16,0-3 9-16,0-5-7 16,6-4-2-16,0-10 0 15,3-6 1-15,-3-6 6 16,-1-5-7-16,2 0-26 15,-1-14 7-15,-1-15-131 16,-1-14-251-16</inkml:trace>
  <inkml:trace contextRef="#ctx0" brushRef="#br0" timeOffset="194.87">8977 667 702 0,'0'0'339'0,"0"0"-243"16,0 0-52-16,0 0-15 16,0 0-1-16,0 0-28 15,-5 6-6-15,-2 1-32 16,-8 2-46-16,-8 0-42 16,-6-4-171-16,0-5-354 15</inkml:trace>
  <inkml:trace contextRef="#ctx0" brushRef="#br0" timeOffset="338.79">8780 673 31 0,'0'0'1061'16,"0"0"-918"-16,0 0-80 0,0 0-40 16,0 0-22-16,0 0-2 15,-2-14-168-15,-19 26-150 16,-2 2-94-16</inkml:trace>
  <inkml:trace contextRef="#ctx0" brushRef="#br0" timeOffset="521.35">8553 691 1231 0,'0'0'90'0,"0"0"-25"16,0 0-63-16,0 0 10 15,0 0-12 1,0 0-26-16,-6 7-74 0,6 15-77 16,0 2-74-16,8-2-290 15</inkml:trace>
  <inkml:trace contextRef="#ctx0" brushRef="#br0" timeOffset="970.38">8439 918 478 0,'0'0'260'0,"0"0"-69"15,0 0-45-15,0 0-55 0,0 0-31 16,0 0-27-16,0-22-29 15,0 22-8-15,0 0 3 16,0 0-19-16,0 20 20 16,0 12 0-16,-2 8 17 15,2 4-8-15,0 5-3 16,0-3-6-16,9 0 0 16,15-6-5-16,7-4-3 15,11-6-96-15,10-10-78 16,6-14-30-16,7-6-322 15</inkml:trace>
  <inkml:trace contextRef="#ctx0" brushRef="#br0" timeOffset="1269.25">9210 824 689 0,'0'0'167'0,"0"0"-25"15,0 0-77-15,0 0-24 16,0 0-15-16,0 0-4 16,181 27 28-16,-145 14-35 0,-10 11 5 15,-12 9 39 1,-14 7-42-16,0 4 0 0,-36 0-10 15,-15 0-6 1,-14-3-2-16,-1-13-56 0,3-19-146 16,7-18-279-16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53FE-47E1-4691-B935-6BD933B81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CC33E-B99C-4EF6-89D9-F7D1BB4F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8B26-0331-4D69-A1B0-49241C86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7343-ECEF-4219-B794-CC5211CF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7CC5-B043-4D7B-B1FD-78C92B36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3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4912-74FE-4327-B8E5-1AF07D5D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E7E55-86B6-4FC7-B71E-077B500F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5C2F-5F8C-40F3-9978-A014B931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8DF7-A4CE-490B-B3F5-38F4441F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48F9-175A-4D44-950A-400EC1E4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4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FEDE4-8070-4B65-A673-20F7EC5DE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1DBB-4346-432C-B6B9-E1DF8D45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349F4-66B4-44A9-8D8E-D4DD7F6F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F8DA-9F4A-49BA-B8E5-EABB507D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5281-CED6-471E-A4F2-312439C7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1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516C-BA84-46E6-8A12-79939DBD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8B3A-A6BA-4F14-856C-BBF014BA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AA81A-C809-41A9-99E6-0585BF4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6F84-6A10-4BAC-A35D-C7D540BE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D326-62D6-4859-8B4E-98407B4A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1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E113-97C3-42B0-9631-13899FAF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2F0AF-526E-49A0-A728-8032477D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BD02-875F-4C3B-858C-86EBE997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5613-EC37-4C87-85B8-FDE69719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4FF8-15E2-44C2-99A5-FCF31837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8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C7DE-8425-4BDF-822D-649197E8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E785-B01B-4E55-BBCB-E97D79BEC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8CDC-C372-4E86-A3EE-88EE346B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F0C1-7D26-4CD7-9943-DF8DCBDB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E90B1-F896-4F44-8C5D-0D1F3820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F527-0C55-4CC1-95A7-2303A093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DCAE-1788-40D9-A1CF-4C71779E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351EF-6A77-4533-8782-D20D1B68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84011-6B44-4022-85C5-94588FD5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7D0D-FF32-4B4F-9ACA-17FE5ACD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CB5D3-AD17-4127-81B2-9B46D821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E627C-D89E-4976-AF07-0F1387FA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3A1DF-41F8-4B50-88BA-9357C66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56A9-0F8F-4B7D-837B-87B18EC5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F026-9E0A-4AB9-BEB2-9795C379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A3FA7-6292-499C-B7BC-C0F19071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1DAC6-6A7D-495B-A0B5-8B5A3A33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97ACC-1749-4065-88E9-577C290B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08442-70A1-441E-89B0-FA5EB69A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F89F9-6E12-4C16-900A-FAA82DE6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9629-6CFF-49B5-A494-4AEE11A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4B74-3918-478A-B74C-3155334E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8928-043A-4C3F-9BA3-BEC4D36A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0B623-BF58-452E-9E70-0E5D5F3EB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CB4B-22BD-47EF-A247-B87B3D6C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12E2-0233-4345-AC13-A3F7C60F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9CF-0B82-478A-83DF-6D05229B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5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1CD-8B45-4B54-9ECA-75C4B91D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320A7-90B9-4D26-86F9-F31E91B7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A85C6-0E0D-4B4F-8EB7-37396FA5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EFBE-1C20-4C6D-9F98-E11229C1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8A7E-B207-4571-B1BA-79A6AD7D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96564-2AB0-4549-94EB-1504D388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5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F6B17-CED9-4BE3-8C27-3108A6F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C38E-864F-420B-BF2F-002EB13A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9455-503A-40E3-A243-685653D86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56A3-A4CF-4E6E-A42B-2640BB74001B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ABE0-AA3F-4D3E-9EB9-CEFC9110C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941A-D74B-4F09-9856-5BF19C05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F28E-3BCB-4817-9F6B-17436B9B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1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803573-0CFC-4E8D-8B70-82BF54F2AD4C}"/>
                  </a:ext>
                </a:extLst>
              </p14:cNvPr>
              <p14:cNvContentPartPr/>
              <p14:nvPr/>
            </p14:nvContentPartPr>
            <p14:xfrm>
              <a:off x="263160" y="1138320"/>
              <a:ext cx="1150812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803573-0CFC-4E8D-8B70-82BF54F2A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800" y="1128960"/>
                <a:ext cx="1152684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1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EF1B86-6BEF-402A-AB00-9610D66614EB}"/>
                  </a:ext>
                </a:extLst>
              </p14:cNvPr>
              <p14:cNvContentPartPr/>
              <p14:nvPr/>
            </p14:nvContentPartPr>
            <p14:xfrm>
              <a:off x="84960" y="148680"/>
              <a:ext cx="11490480" cy="646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EF1B86-6BEF-402A-AB00-9610D6661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0" y="139320"/>
                <a:ext cx="11509200" cy="64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1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689854-C5C0-46AF-93B1-911C9DE60EFB}"/>
                  </a:ext>
                </a:extLst>
              </p14:cNvPr>
              <p14:cNvContentPartPr/>
              <p14:nvPr/>
            </p14:nvContentPartPr>
            <p14:xfrm>
              <a:off x="570960" y="1056600"/>
              <a:ext cx="8609760" cy="569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689854-C5C0-46AF-93B1-911C9DE60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00" y="1047240"/>
                <a:ext cx="862848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96762F-3629-40EB-B523-6008A5290363}"/>
                  </a:ext>
                </a:extLst>
              </p14:cNvPr>
              <p14:cNvContentPartPr/>
              <p14:nvPr/>
            </p14:nvContentPartPr>
            <p14:xfrm>
              <a:off x="0" y="412560"/>
              <a:ext cx="12192480" cy="587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96762F-3629-40EB-B523-6008A5290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3200"/>
                <a:ext cx="12211200" cy="58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4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22038D-A856-430A-83BD-393CB97772BF}"/>
                  </a:ext>
                </a:extLst>
              </p14:cNvPr>
              <p14:cNvContentPartPr/>
              <p14:nvPr/>
            </p14:nvContentPartPr>
            <p14:xfrm>
              <a:off x="317520" y="262800"/>
              <a:ext cx="11368440" cy="525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22038D-A856-430A-83BD-393CB97772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253440"/>
                <a:ext cx="11387160" cy="52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01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C95938-CD9C-4426-ABBC-6D71272158E8}"/>
                  </a:ext>
                </a:extLst>
              </p14:cNvPr>
              <p14:cNvContentPartPr/>
              <p14:nvPr/>
            </p14:nvContentPartPr>
            <p14:xfrm>
              <a:off x="493200" y="178920"/>
              <a:ext cx="10681920" cy="534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C95938-CD9C-4426-ABBC-6D7127215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40" y="169560"/>
                <a:ext cx="1070064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06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EA2C3-9BA9-4E78-B554-884355CEF3DC}"/>
                  </a:ext>
                </a:extLst>
              </p14:cNvPr>
              <p14:cNvContentPartPr/>
              <p14:nvPr/>
            </p14:nvContentPartPr>
            <p14:xfrm>
              <a:off x="223560" y="943560"/>
              <a:ext cx="11688840" cy="540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EA2C3-9BA9-4E78-B554-884355CEF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" y="934200"/>
                <a:ext cx="11707560" cy="54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B2CD75-C8A1-4F8B-938B-983253759DCF}"/>
                  </a:ext>
                </a:extLst>
              </p14:cNvPr>
              <p14:cNvContentPartPr/>
              <p14:nvPr/>
            </p14:nvContentPartPr>
            <p14:xfrm>
              <a:off x="397080" y="520560"/>
              <a:ext cx="306000" cy="31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B2CD75-C8A1-4F8B-938B-983253759D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720" y="511200"/>
                <a:ext cx="324720" cy="3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46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99AB4-6652-451C-9659-B8644AD40E08}"/>
                  </a:ext>
                </a:extLst>
              </p14:cNvPr>
              <p14:cNvContentPartPr/>
              <p14:nvPr/>
            </p14:nvContentPartPr>
            <p14:xfrm>
              <a:off x="348120" y="343800"/>
              <a:ext cx="7912080" cy="115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99AB4-6652-451C-9659-B8644AD40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334440"/>
                <a:ext cx="793080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CF44B9-4ED2-4DDF-A854-EE2ED12A0C95}"/>
                  </a:ext>
                </a:extLst>
              </p14:cNvPr>
              <p14:cNvContentPartPr/>
              <p14:nvPr/>
            </p14:nvContentPartPr>
            <p14:xfrm>
              <a:off x="343080" y="526680"/>
              <a:ext cx="10708200" cy="553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CF44B9-4ED2-4DDF-A854-EE2ED12A0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" y="517320"/>
                <a:ext cx="10726920" cy="55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F5CA34-74D8-46D0-859D-D36792FDD0D4}"/>
                  </a:ext>
                </a:extLst>
              </p14:cNvPr>
              <p14:cNvContentPartPr/>
              <p14:nvPr/>
            </p14:nvContentPartPr>
            <p14:xfrm>
              <a:off x="3037320" y="237240"/>
              <a:ext cx="371160" cy="29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F5CA34-74D8-46D0-859D-D36792FDD0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7960" y="227880"/>
                <a:ext cx="38988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41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FB80BB-0F52-49E1-AF18-9ECF1ACD3694}"/>
                  </a:ext>
                </a:extLst>
              </p14:cNvPr>
              <p14:cNvContentPartPr/>
              <p14:nvPr/>
            </p14:nvContentPartPr>
            <p14:xfrm>
              <a:off x="472320" y="291600"/>
              <a:ext cx="10446480" cy="549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FB80BB-0F52-49E1-AF18-9ECF1ACD3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82240"/>
                <a:ext cx="10465200" cy="55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7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6826A9-B579-409B-9E41-992BED74C145}"/>
                  </a:ext>
                </a:extLst>
              </p14:cNvPr>
              <p14:cNvContentPartPr/>
              <p14:nvPr/>
            </p14:nvContentPartPr>
            <p14:xfrm>
              <a:off x="303120" y="239760"/>
              <a:ext cx="9073440" cy="577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6826A9-B579-409B-9E41-992BED74C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760" y="230400"/>
                <a:ext cx="9092160" cy="57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55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CD613D-18E1-4C64-987A-69F1035F59A5}"/>
                  </a:ext>
                </a:extLst>
              </p14:cNvPr>
              <p14:cNvContentPartPr/>
              <p14:nvPr/>
            </p14:nvContentPartPr>
            <p14:xfrm>
              <a:off x="0" y="218880"/>
              <a:ext cx="11571480" cy="598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CD613D-18E1-4C64-987A-69F1035F5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9520"/>
                <a:ext cx="11590200" cy="60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35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4</cp:revision>
  <dcterms:created xsi:type="dcterms:W3CDTF">2021-03-13T06:58:33Z</dcterms:created>
  <dcterms:modified xsi:type="dcterms:W3CDTF">2021-03-13T09:05:16Z</dcterms:modified>
</cp:coreProperties>
</file>