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39" r:id="rId3"/>
    <p:sldId id="340" r:id="rId4"/>
    <p:sldId id="344" r:id="rId5"/>
    <p:sldId id="352" r:id="rId6"/>
    <p:sldId id="353" r:id="rId7"/>
    <p:sldId id="354" r:id="rId8"/>
    <p:sldId id="347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7T04:05:20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20664 2060 25 0,'-2'0'26'0,"0"5"4"16,2-5 24-16,0 0 2 15,-2 0 13-15,-2 0 15 16,2 0-26-16,0 0-14 0,0-8-23 16,0-3-7-1,2-4 14-15,0-3-26 0,0 0-1 16,0-1 34-16,0 2-26 15,0 0 23-15,12 5-19 16,-4 3-11-16,1 2-2 16,-1 6 0-16,0 1-2 15,3 0-4-15,-1 0 6 16,2 4 1-16,1 14-1 16,3 2 2-16,-1 6 9 15,1 6-11-15,-3-2 0 16,1 0-6-16,-1 3 13 15,-4 0-8-15,-5 5 1 16,2 0 0-16,-2-1 0 0,0-4 0 16,-2-4 0-16,3-9-4 15,-1-3 12-15,-2-10-8 16,0-2 0-16,-2-5 2 16,0 0 4-16,0 0-3 15,0 0-3-15,0-5 4 16,0-15-4-16,0-2-11 15,0-6 10-15,0-1-29 16,0 0 25-16,-2 0-69 16,0 5 28-16,-2 4 37 15,-1 6-4-15,3 2 13 16,-2 4-7-16,0 4 7 16,1 4 11-16,-4 0-11 0,3 0 0 15,-5 0-3 1,0 2 4-16,0 10-1 0,-4 5 0 15,-1 2 1-15,1 6 9 16,-5 1-2-16,0 3 12 16,2-2 22-16,3-1-35 15,2-4 17-15,0-6-8 16,4-5-11-16,3-4 6 16,2-5-11-16,0 1 0 15,0-3 9-15,-2 0-9 16,0 0-42-16,0 0-78 15,4 0-126-15</inkml:trace>
  <inkml:trace contextRef="#ctx0" brushRef="#br0" timeOffset="1014.03">21103 1981 6 0,'0'0'51'0,"0"0"21"16,0 0-21-16,0 0 7 16,0 0 0-16,0 0-14 15,-7-51 23-15,7 51-32 16,0 0 15-16,0-3 6 16,0 3-42-16,0 0 4 0,0 0-18 15,0 0-33 1,0 3 33-16,0 18 1 0,0 7 3 15,7 6 5-15,-3 4-3 16,0 3-6-16,0 0 0 16,0-3 4-16,-4 1-7 15,0-5 3-15,0-5 0 16,0 0 4-16,0-5-3 16,0-6-1-16,0-6 0 15,0-5 6-15,0-7-12 16,0 3 6-16,0-3-17 15,0 0 13-15,0 0 1 16,4 0 3-16,0 0 0 16,-1 0 11-16,-3 0-11 0,0 0 0 15,0 0 1-15,0 0-11 16,0 0 0-16,0 0-22 16,0 0 12-16,0 0 16 15,-11 0 4-15,-3 0 6 16,-1 0-6-16,3 0 21 15,1 0-19-15,3-3 4 16,0 3 27-16,8 0-17 16,0 0 39-16,0 0-13 15,0 0-12-15,0 0 19 16,3 0-47-16,8 0 19 16,4 0-21-16,1 0 0 15,3 0 8-15,0 0-8 0,-1 0-5 16,-3 0 1-16,1 0-114 15,-5 0-63-15,-4-9-153 16</inkml:trace>
  <inkml:trace contextRef="#ctx0" brushRef="#br0" timeOffset="1324.06">20913 1886 160 0,'0'0'184'0,"0"0"-87"15,0 0-20-15,0 0-47 16,0 0 3-16,0 0-31 16,110-12 1-16,-77 10 26 15,-4 2-29-15,-3 0-16 16,-1 0-179-16,-5 0-178 16</inkml:trace>
  <inkml:trace contextRef="#ctx0" brushRef="#br0" timeOffset="2118.51">21807 2097 3 0,'0'0'161'0,"0"0"-97"16,0 0 0-16,0 0-45 15,0 0 6-15,0 0-13 16,83 0-2-16,-63-2 12 16,-7-1-20-16,1 3-1 0,-3-3-1 15,-3 3-40 1,2 0-86-16,-8 0-91 0</inkml:trace>
  <inkml:trace contextRef="#ctx0" brushRef="#br0" timeOffset="2294.41">21807 2097 76 0,'56'87'184'15,"-56"-87"-95"-15,0 0 4 16,0 0-59-16,0 0-25 15,0 0 5-15,9 1-12 16,13 2 8-16,5-2-10 16,0-1-20-16,6 0-86 0,-2 0-95 15</inkml:trace>
  <inkml:trace contextRef="#ctx0" brushRef="#br0" timeOffset="3276.52">22866 1942 10 0,'0'0'145'15,"0"0"-42"-15,0 0-10 16,0 0 21-16,0 0-64 16,0 0-7-16,0-33 16 0,0 19-23 15,0-2 7-15,0 1-18 16,0 0-20-16,12-1-3 15,1 2 6-15,3 1-8 16,-3 5 1-16,0 4 1 16,-2 4-4-16,2 0-5 15,3 0 7-15,2 11-6 16,6 10 10-16,1 9-4 16,2 9 0-16,-2-2 1 15,-8 7-5-15,-1-6 4 16,-7-1 0-16,-3-7-10 15,-4-7 10-15,-2-9-1 16,0-6-11-16,0-4-37 16,0-4 18-16,-6 0 11 0,-5 0-2 15,-3-9-9-15,3-6-53 16,3-6 19-16,0-4-8 16,2 4-7-16,1-5 22 15,3 1 28-15,2 0 30 16,0 4 11-16,-2 9 17 15,2 7 32-15,0 5 5 16,-6 0-54-16,-1 0-9 16,-7 16 0-16,-4 4-2 15,-1 4 27-15,0 4-17 16,0 0 31-16,3 2 1 0,3-2-21 16,-1-1 14-1,5-5-29-15,-1-3-2 0,0-5 5 16,3-1 3-16,1-8-11 15,4-3-1-15,2-2-74 16,0 0-29-16,0-2-48 16</inkml:trace>
  <inkml:trace contextRef="#ctx0" brushRef="#br0" timeOffset="5453.01">23836 1530 128 0,'0'0'121'0,"0"0"-12"16,0 0-30-16,0 0 17 15,0 0-28-15,0 0-19 16,6-4 16-16,-6 4-42 15,0 0 9-15,0 0-9 16,0 0-15-16,0 0 33 16,0 0-41-16,0 0 2 0,0 0 1 15,0 0 2-15,-4 0-5 16,-13 13 0-16,-6 8 9 16,-4 5-5-16,-4 6-4 15,-7 9 0-15,1 17 15 16,-4 12-4-16,8 20-10 15,3 14-1-15,15 7 5 16,8 0-7-16,7-2 2 16,14-12 0-16,24-10-4 15,7-9 4-15,3-18-11 16,-10-9-74-16,-14-15-141 0,-3-24-186 16</inkml:trace>
  <inkml:trace contextRef="#ctx0" brushRef="#br0" timeOffset="6024.05">24056 1666 118 0,'0'0'99'0,"0"0"2"15,0 0-32-15,0 0 9 16,0 0 8-16,0 0-31 16,0-20 16-16,0 18 11 15,0 2-34-15,0 0 17 16,0 0-46-16,0 0-12 16,0 0-14-16,0 10-5 15,3 18 12-15,4 10 0 16,-3 8 12-16,0 4-12 15,3 5 0-15,2-5-35 16,6-6-82-16,6-14-195 0</inkml:trace>
  <inkml:trace contextRef="#ctx0" brushRef="#br0" timeOffset="6892.55">24959 1656 17 0,'0'0'59'0,"0"0"12"0,0 0-8 16,0 0 14-16,0 0-16 15,0 0 5-15,0 0-5 16,0 0-27-16,0 0 11 16,0 0-28-16,0 0-14 15,-6 3 13-15,-9 9-10 16,1 2-3-16,-1 7 4 16,1 2 1-16,3 4-2 15,1 6-2-15,6-8 2 16,4 3-1-16,0-6 1 15,0-2 3-15,14-3 13 16,13-9-20-16,2-8 39 16,2 0-11-16,0-11-15 0,-4-15 10 15,-3-4-21-15,-4-3-4 16,-7-3 0-16,-6 3-14 16,-7 3 11-16,0 5-7 15,0 6 10-15,-22 7-9 16,-9 8 9-16,-9 4-29 15,-7 0-25-15,-1 23-102 16,2-2-108-16</inkml:trace>
  <inkml:trace contextRef="#ctx0" brushRef="#br0" timeOffset="7857.93">24176 2316 30 0,'0'0'19'0,"0"0"5"15,0 0 16-15,0 0-2 16,0 0-3-16,0 0 7 15,-79 18-13-15,65-1 28 16,-1 4-42-16,-3 5 6 16,5 6 16-16,-1 2-34 15,7-2 28-15,7 0-31 16,0-4 2-16,0-6 1 0,16-5 0 16,16-10 36-1,3-7 2-15,5 0-30 0,-3-21 20 16,-2-12-16-1,-14-1-12-15,-2-4 18 0,-11 0-17 16,-6 2 4-16,-2 0 53 16,0 8-7-16,0 7-6 15,-8 9-6-15,-8 7-23 16,-4 5-19-16,0 0-5 16,-3 0-12-16,2 10-7 15,0 11-77-15,8 4-115 16,10-5-84-16</inkml:trace>
  <inkml:trace contextRef="#ctx0" brushRef="#br0" timeOffset="8598.11">25026 2194 16 0,'0'0'151'0,"0"0"2"16,0 0-67-16,0 0-11 15,0 0 16-15,0 0-55 16,0-25 36-16,0 23-43 16,0 2 2-16,0 0 3 15,0 0-22-15,0 0 26 0,0 0-37 16,0 0-1-16,0 2-5 15,0 18-23-15,0 11 28 16,0 1 0-16,0 0 9 16,3 1-11-16,-1 1 2 15,-2-5 0-15,0-5 11 16,0-7-9-16,0-6-4 16,0-5-68-16,0-6-169 15,2 0-80-15</inkml:trace>
  <inkml:trace contextRef="#ctx0" brushRef="#br0" timeOffset="9264.51">25209 1618 12 0,'0'0'81'0,"0"0"-20"16,0 0-20-16,0 0 27 15,0 0-38-15,0 0 13 16,-22-26 30-16,20 24-24 16,2 2 17-16,0 0-8 15,0 0-23-15,0 0 21 16,0 0-30-16,0 0 3 15,0 0 6-15,0 0-26 16,0 0 18-16,0 0-11 16,0 0-10-16,0 0 26 0,0 0-29 15,0 0-3 1,0 0 0-16,15 0 0 0,10 8 0 16,10 14 3-16,8 14-1 15,3 13 20-15,2 14-22 16,-6 24-7-16,-5 9-13 15,-10 10-25-15,-13-1 35 16,-10-3-4-16,-4-6 14 16,0-8-8-16,-16-10 8 15,-3-12 0-15,-8-10 0 16,2-10 6-16,1-9-6 16,1-11 9-16,10-8-3 15,2-6 7-15,6-8-10 0,3-2-3 16,2-2 0-16,0 0-1 15,0-12-43-15,0-19-321 16</inkml:trace>
  <inkml:trace contextRef="#ctx0" brushRef="#br0" timeOffset="10543.54">28508 782 43 0,'0'0'56'0,"0"0"9"0,0 0-9 16,0 0 28-16,0 0-26 15,0 0 3-15,0 0 45 16,0 0-16-16,0 0-27 16,0 0 16-16,0 0-48 15,2 0 14-15,-2 0-13 16,0 0-25-16,0 0 0 0,0 0-7 15,5 10-24 1,2 12 8-16,-1 10 16 0,5 10 0 16,-2 2 0-16,0-2 0 15,0-1 8-15,-5-1-8 16,1-5 0-16,-3 4-3 16,-2-5 14-16,0-3-11 15,0-8 0-15,0-5 2 16,0-6 0-16,0-4-2 15,0-4 0-15,0-4 0 16,0 0 7-16,0 0-7 16,0 0 0-16,0 0 1 15,0 0-7-15,0 0 6 16,0 0-27-16,0 0 7 16,0 0-58-16,0 0 20 0,-2 0-9 15,-11 0-24 1,-5 0 86-16,0 0 0 0,0 0 5 15,1 0-1-15,1 0 9 16,3 0-8-16,1 0 6 16,6 0-2-16,1 0 25 15,5 0-29-15,0 0 4 16,0 0 40-16,15 0 39 16,19 0-34-16,11 0-25 15,1 0-18-15,3 0 23 16,-3 0-29-16,-9-4 2 15,-3 1 0-15,-12 3 4 16,-9-3-12-16,-11 1-33 16,-2 0-70-16,0-2-8 0,-4-4-139 15</inkml:trace>
  <inkml:trace contextRef="#ctx0" brushRef="#br0" timeOffset="10979.3">28365 900 30 0,'0'0'75'15,"0"0"18"-15,0 0-31 16,0 0 1-16,0 0-5 16,0 0-19-16,-6-4 33 15,6 4 2-15,11-4 24 16,18-4-34-16,11-2-60 15,16-4 8-15,9-6 14 16,6-1-3-16,-5 2-4 0,-10 3-19 16,-18 5 6-16,-16 8 3 15,-10-1-3-15,-8 4-6 16,-4 0 0-16,0 0-33 16,0 0-53-16,-2 5-72 15,-12 12 42-15,8 1-81 16</inkml:trace>
  <inkml:trace contextRef="#ctx0" brushRef="#br0" timeOffset="11396.39">29150 1109 241 0,'0'0'144'15,"0"0"-36"1,0 0-19-16,0 0 9 0,0 0-53 16,0 0-33-16,51 0-2 15,-21-4-1-15,-1 1-18 16,-5 3-2-16,0 0-95 15,-1 0-30-15,-5 0-52 16,-1 0-42-16</inkml:trace>
  <inkml:trace contextRef="#ctx0" brushRef="#br0" timeOffset="11563.91">29255 1183 45 0,'0'0'140'0,"0"0"-36"16,0 0-10-1,0 0 64-15,0 0-28 0,0 0-52 16,25 2-39-16,-1-2-28 16,0 0-11-16,3-5 0 15,4 2-43-15,5-3-72 16,-3-1-145-16</inkml:trace>
  <inkml:trace contextRef="#ctx0" brushRef="#br0" timeOffset="12434.57">30316 1001 42 0,'0'0'86'0,"0"0"46"15,0 0-46-15,0 0 22 16,0 0-4-16,0 0-39 16,-2-61 12-16,2 53-17 15,0 0 10-15,0 5-21 0,0-2-11 16,0 5 24-1,0 0-60-15,0 0 6 0,0 0-8 16,0 0-8-16,0 0 4 16,0 0-5-16,0 10-12 15,4 19 14-15,9 9 8 16,1 3-1-16,-3 1 0 16,0 1 10-16,-4-5-10 15,-2-8 0-15,-3-4 5 16,-2-6-5-16,0-8 0 15,0-5 0-15,0-2 0 16,0-1 10-16,0-4-10 0,0 2 0 16,2-2-40-16,11 0-31 15,10 0-132-15,6-6-36 16</inkml:trace>
  <inkml:trace contextRef="#ctx0" brushRef="#br0" timeOffset="13298.03">31384 969 28 0,'0'0'135'0,"0"0"-5"16,0 0-51-16,0 0-4 15,0 0 11-15,0 0-44 0,0-4 11 16,0 4-8 0,0 0-22-16,0 0 21 15,0 0-44-15,0 0 0 0,-2 0-12 16,-10 2 7-16,1 10 3 15,3 2-3-15,1 3-1 16,2 3-4-16,3 2-1 16,2-1 1-16,0-2 10 15,0-1 12-15,4-4 7 16,16-2-4-16,3-3-11 16,6-9 30-16,2 0-28 15,-2 0-4-15,-2 0 13 16,-8-10-14-16,0-3-1 0,-6 0 0 15,-2-1-5 1,-4 0-1-16,-1-1 6 0,-1 1 0 16,-3 3 2-1,0-2-1-15,-2 3-1 0,0 0 0 16,0-2 4-16,-4 4-12 16,-11-1-8-16,-8 2 5 15,-4 2 7-15,-2 0-3 16,2 3 7-16,4 2 0 15,2 0 4-15,1 0-9 16,5 0 5-16,-1 0-42 16,3 9-17-16,8 3-97 15,5 0-79-15</inkml:trace>
  <inkml:trace contextRef="#ctx0" brushRef="#br0" timeOffset="14151.06">30637 1550 184 0,'0'0'61'15,"0"0"39"-15,0 0-2 16,0 0-19-16,0 0-1 16,0 0-62-16,-5-7 3 15,-1 7 12-15,-5 0-26 16,-7 0 11-16,-7 0-16 15,-4 5 0-15,0 7 12 16,0 4-11-16,4 0-1 0,4 2 0 16,3-1-6-16,5 2 4 15,3 1-9-15,8-1 11 16,2 2 1-16,0-3 2 16,0-2 8-16,18-1 4 15,9-7-9-15,4-5 17 16,3-3-10-16,-3 0-3 15,-2 0 13-15,-2-10-18 16,-5-6-10-16,-2-4-6 16,-4 0 6-16,-6-2 0 15,-5 3 5-15,-5-1 0 16,0 1 52-16,0 0-28 0,-7-1-14 16,-6 3-10-16,-1 1-7 15,-1 3 2 1,-3 6-11-16,-2 5-29 0,2 2 18 15,2 0-54-15,8 0-51 16,6 6-87-16,2 0-100 16</inkml:trace>
  <inkml:trace contextRef="#ctx0" brushRef="#br0" timeOffset="14781.66">31506 1521 87 0,'0'0'123'0,"0"0"-34"16,0 0 10-16,0 0 37 15,0 0-43-15,0 0-16 16,-6-19-25-16,6 19 2 15,0 0-1-15,0 0-43 16,0 0 7-16,0 0-17 0,0 0-18 16,0 0 11-16,0 7-40 15,0 16 47-15,0 7 12 16,2 4-1-16,2 0-6 16,1 2-5-16,-1-2 8 15,0-1 2-15,-1-8-10 16,-1-6 0-16,-2-5 0 15,0-7-21-15,0-3-18 16,0-1-57-16,0-3-134 16,0 0-154-16</inkml:trace>
  <inkml:trace contextRef="#ctx0" brushRef="#br0" timeOffset="15885.02">31712 863 67 0,'0'0'88'0,"0"0"10"16,0 0-25-16,0 0-41 15,0 0 16-15,0 0-33 16,-8-12 20-16,8 12 10 0,0 0 8 15,0 0 10 1,0 0-25-16,0 0-11 0,19 0 20 16,7-5-45-16,6-1 7 15,3 2-9-15,-6-1 11 16,-8 4-1-16,-11-1-10 16,-5 2 0-16,-5-2 7 15,0 2-4-15,0 0-3 16,0 0 21-16,0 0-21 15,0 0 8-15,0 0-8 16,0 0-1-16,0 0-13 16,0 0 0-16,0 0 5 15,0 2 4-15,0 14 5 16,0 6 0-16,0 6 0 16,2 8 0-16,2 6-2 15,1 4 9-15,2 5-7 16,2 1 0-16,-1 2 3 0,4 2-3 15,-1 0 0-15,-1-1 0 16,0-4-6-16,-3 2 6 16,-1-2 0-16,-4 0-2 15,6-3 4-15,-6-5-12 16,2 3 10-16,0-7 0 16,-1 0-13-16,1-6-5 15,-2-1 18-15,0 0 0 16,-2-3 2-16,2-5-12 15,-2-2 10-15,0-4 0 0,0-4-6 16,0-2 5 0,0-3 1-16,0-4 0 0,0-1 4 15,0 1-3-15,0-5-1 16,0 0 0-16,0 0 13 16,0 0-9-16,0 0 18 15,-2 0 9-15,-11 0-30 16,-9 0-2-16,-12 0-15 15,-5 0-96-15,-4 0-117 16</inkml:trace>
  <inkml:trace contextRef="#ctx0" brushRef="#br0" timeOffset="16592.71">29953 1041 134 0,'0'0'190'15,"0"0"-59"-15,0 0-12 16,0 0 17-16,0 0-61 15,0 0-23-15,-2-7-51 16,2 7 7-16,2-2-8 16,13 0 17-16,8-1 2 0,-1-1 5 15,-2 1-24-15,0 3-61 16,-2 0-51-16,-5 0-97 16,-2 0 0-16,-6 0-14 15</inkml:trace>
  <inkml:trace contextRef="#ctx0" brushRef="#br0" timeOffset="17093.89">29953 1041 42 0,'77'-4'103'16,"-77"4"38"-16,0 0-15 16,0 0-16-16,0 0-22 15,0 0-57-15,-2 0-1 0,2 0-30 16,-2 0-1-16,0 2 0 15,0 1-34-15,-3 6 15 16,1 6-14-16,0 6 29 16,1 9 1-16,1 8 8 15,2 6 0-15,0 6 6 16,0 2-1-16,0 5-5 16,-5 2 0-16,1 4 4 15,-5-1-5-15,-2 0-3 16,4 5 0-16,-2-4-5 15,5 1 7-15,4-2-9 16,-2-5 7-16,2-7 0 0,0-6 7 16,0-9-7-16,0-1 0 15,0-10 5-15,0-5-1 16,0-4 1-16,0-8-5 16,0 1 2-16,0-4-8 15,0-2 6-15,0-2 0 16,0 3 9-16,0-1-4 15,0-2 3-15,0 0 3 16,0 0-11-16,11 0 45 16,7 0-13-16,9 0-6 15,10 0 5-15,10 0-26 16,9 0 12-16,2-5-17 16,-5-2-75-16,-11-4-42 15,-15 1-161-15</inkml:trace>
  <inkml:trace contextRef="#ctx0" brushRef="#br0" timeOffset="18254.95">28876 2646 50 0,'0'0'93'16,"0"0"7"-16,0 0 6 16,0 0 30-16,0 0-25 15,0 0-13-15,-2-77-8 16,-1 67-24-16,3 2-15 16,0 3 21-16,0 1-55 15,0 4 13-15,0 0-22 0,0 0 3 16,0 0-22-16,0 0 2 15,0 0 5-15,0 18-14 16,3 9 24-16,5 3-6 16,0 4 0-16,-2 2 3 15,1-2-3-15,-5 0 0 16,0-5 0-16,2-6-10 16,-2-5 14-16,4-4-8 15,-4-6 2-15,-2-4-24 16,0-1 25-16,0-2-24 15,0-1-9-15,0 2 27 0,0 0-36 16,0 1 18 0,0-3-16-16,0 0 3 0,0 0 31 15,0 0 6 1,0 0 1-16,0 0 7 0,0 0-3 16,0 0-4-16,-12 0 0 15,-7 0 3-15,-4 0-6 16,1 0 3-16,-1 0 0 15,8 0-5-15,6 0 7 16,7 0-2-16,2 0 5 16,0 0 1-16,15 0 41 15,16-3-23-15,5-2-21 0,5 0 45 16,-1-2-47-16,-1 4 13 16,-3-3-14-16,-7 0 6 15,-7 0-14-15,-1-2-25 16,-8-2-97-16,-7-2-79 15,-3 0-149 1</inkml:trace>
  <inkml:trace contextRef="#ctx0" brushRef="#br0" timeOffset="18472.22">28840 2504 260 0,'0'0'181'0,"0"0"-70"0,0 0 24 16,0 0-85-16,0 0-25 15,0 0-25-15,54-20 8 16,-19 20-19-16,3 0 7 16,1 0-122-16,-4 0-64 15,-1 10-174-15</inkml:trace>
  <inkml:trace contextRef="#ctx0" brushRef="#br0" timeOffset="20264.09">29340 2735 18 0,'0'0'101'15,"0"0"-22"-15,0 0 18 16,0 0-8-16,0 0-33 16,0 0 5-16,0 0-33 15,0 0-19-15,2 0 18 16,-2 0-26-16,0-2 40 15,0-2 11-15,0-2-46 0,0 0 5 16,-7 0-11 0,-4-2 0-16,0 2 4 0,2 0 5 15,0 0-9 1,5 3 0-16,-3 1 13 0,3 2 2 16,-4 0-15-16,2 0 6 15,-3 0-1-15,1 0-4 16,-4 0-1-16,1 7 0 15,-1 7-8-15,4 2 1 16,1 2 0-16,1 2-12 16,4 2 17-16,2-3-4 15,0-2 6-15,0-3 16 16,2-6-9-16,11-4 5 0,1-4-5 16,3 0-3-1,3 0 30-15,-2-18-32 0,0-2-3 16,0-6 1-16,-5-4-10 15,-4-2 6-15,0-6 4 16,-4-3 0-16,-1 2 2 16,0-4 2-16,-2 4-4 15,-2 5 18-15,0 10-5 16,0 7 33-16,0 9-30 16,0 6-8-16,0 0 29 15,0 2-37-15,0 0-3 16,0 0-2-16,0 0-27 15,0 9 32-15,3 6 0 16,1 2 0-16,-2 9-1 0,0 1 3 16,1 4-2-16,-3 5 0 15,2-1 8-15,3 2-14 16,-3-2 6-16,0-3-16 16,-2-1 11-16,2-4-21 15,0-4 24-15,5-3-3 16,-1-5-11-16,6-6 11 15,5-1 3-15,6-4-7 16,4-4-4-16,0 0-10 16,2 0-5-16,-5-12 4 15,-2-2-16-15,-4-4 10 16,-7 0 3-16,-4 1 19 16,-4-4 4-16,-1 1 6 15,-2 0-2-15,0-2 13 0,0 3-11 16,0 4 13-16,0 3-15 15,-5 3 3-15,-2 4 20 16,3 0-16-16,-1 3 14 16,1 0 1-16,2 2-19 15,-2 0-6-15,-3 0 3 16,2 0 0-16,0 2-16 16,-1 10 11-16,4 5 3 15,0 2-6-15,2 5-7 16,0 1 15-16,0 1-4 15,0 1 4-15,0-1 11 0,6-1-7 16,1-3 1 0,0-6-5-16,0-6 8 0,-3-4-8 15,0-4 0-15,-2-2 2 16,1 0 4-16,1 0-6 16,0 0-1-16,8-16-1 15,5-5-48-15,6-6 33 16,-1 1-7-16,-1 4 24 15,-8 6 28-15,-3 3 1 16,-2 8-2-16,-4 3-6 16,-2 2-21-16,3 0 0 15,-1 0-16-15,2 6 16 0,2 9-9 16,-6 5 15 0,0-3-6-16,-2-1 7 0,0 2 7 15,0-4-12-15,0-1-2 16,0-4 5-16,0-5-1 15,0-2-4-15,0-2 0 16,0 0-2-16,0 0-33 16,0 0 10-16,0-2-21 15,0-11-115-15,7-7 78 16,6 3 18-16,1-7 65 16,5 0 8-16,-1-3 0 15,0 6 40-15,0 3 5 16,-7 4 26-16,-2 8 11 15,-5 2-58-15,1 4-23 16,-3 0-9-16,2 0-9 0,4 5 9 16,-4 8 25-1,2 3-6-15,3 1 17 0,-3 0-32 16,4 1 0-16,-3-2-2 16,1-2 7-16,4-4-9 15,1-4 0-15,5-6 4 16,-3 0-3-16,1 0-1 15,-3-14-16-15,-1-4-35 16,-5-6-42-16,-1-1 11 16,-2-2 15-16,-2-4 67 15,1 2 4-15,-3-5 2 16,0-2 25-16,0 3 45 0,0 10 8 16,0 6-8-16,0 7-16 15,0 8-6-15,0 0 9 16,0 2-59-16,0 0-4 15,0 0-1-15,0 0-42 16,0 10 43-16,0 14-2 16,0 4 6-16,0 8 6 15,0 3-9-15,2-2-1 16,2 4 0-16,-1-1 8 16,-3-5-8-16,0-2 0 15,2-8-3-15,1-4-4 16,-1-9-40-16,-2-6-63 15,2-4-21-15,0-2-67 0,0 0-52 16</inkml:trace>
  <inkml:trace contextRef="#ctx0" brushRef="#br0" timeOffset="20631.3">29955 2699 211 0,'0'0'306'0,"0"0"-179"16,0 0-17-16,0 0-81 16,0 0 11-16,0 0-39 15,158-40 0-15,-116 29 8 0,-5 6-1 16,-6-2-8-16,-5 2 0 16,-6 3 3-16,-6 2-9 15,-5 0 6-15,-3 0-22 16,-2 0 8-16,-1 0-52 15,-1 2 8-15,-2 6 45 16,0 1 9-16,0 3-7 16,0 5 11-16,0-2 0 15,0 6 9-15,0-3 0 16,0-2-4-16,0 0-5 16,0-6 5-16,0-4-4 15,0-1-1-15,0-5-7 16,0 0 6-16,0 0-152 15,0 0-64-15</inkml:trace>
  <inkml:trace contextRef="#ctx0" brushRef="#br0" timeOffset="20931.81">30285 2424 305 0,'0'0'213'15,"0"0"-125"-15,0 0-38 16,0 0-50-16,0 0-47 16,0 0 41-16,-7 28 6 15,7-18 11-15,0-5 17 16,3-5 8-16,1 0 16 0,3 0 11 16,-1 0-44-1,1 0-11-15,-5-7 19 0,-2-3-20 16,0-2-14-16,0 0-25 15,-2 4-26-15,-16 4 24 16,-6 4-5-16,-1 0-16 16,4 7 14-16,6 7-66 15,13 6-36-15,2-3-26 16</inkml:trace>
  <inkml:trace contextRef="#ctx0" brushRef="#br0" timeOffset="21230.64">30474 2467 3 0,'0'0'391'0,"0"0"-299"16,0 0 11-16,0 0 6 15,0 0-82-15,0 0-26 16,0-21-1-16,0 21-25 15,0 10 22-15,0 8 3 16,0 9 0-16,-2 9-4 16,-4 5-11-16,0 8 7 15,2 1 8-15,0-2 9 16,2-2 12-16,2-7-21 16,0-4-3-16,0-11-4 0,0-5-128 15,0-9-37-15,0-10-83 16</inkml:trace>
  <inkml:trace contextRef="#ctx0" brushRef="#br0" timeOffset="22048.53">30435 2709 460 0,'0'0'186'0,"0"0"-63"16,0 0-37-16,0 0-35 15,0 0-45-15,0 0 0 16,58-15 3-16,-39 12-9 0,-1-1 0 16,-3-1 0-16,-1 0 10 15,-5-4-12-15,-5 5 2 16,1 0 0-16,-1 3 2 16,1-1-2-16,-1 2-3 15,3 0-13-15,-1 0-20 16,1 0 32-16,0 0-16 15,2 0 16-15,-3 10-17 16,1 3 22-16,0-1-1 16,-2 9 0-16,-1-1 1 15,0-1-2-15,1 0 1 16,-1-3 0-16,-2-4-14 0,0-8-36 16,0-2-18-16,-2-2-5 15,4 0 51-15,-4-12 10 16,4-8-61-16,-2-3 12 15,5-2 52-15,3-3 18 16,2 2 2-16,1 1 62 16,-3 10-5-16,-4 3 27 15,-4 6-14-15,0 3-12 16,-2 3-6-16,0 0-63 16,0 0-1-16,0 0-14 15,3 3-1-15,3 11 16 16,-2 4 1-16,4 5 6 15,3 8 14-15,-3 5-19 0,4 8 12 16,-1 2 3 0,0 6-9-16,0 5 2 0,-4-3-10 15,-3 1 0-15,-2-2 7 16,-2-5-2-16,0-4-5 16,0-6 0-16,0-8 7 15,0-6-11-15,0-3 4 16,0-8 0-16,0-4-5 15,0-6 5-15,-2-1 0 16,2-2 1-16,-2 0 10 16,2 0 4-16,-7 0 6 15,-2-5-9-15,-6-13 2 0,-10-5-9 16,-4-3-5 0,-2-4 0-16,2-4 8 0,6-2-10 15,8 0 2-15,13-3 0 16,2 0-5-16,6-1 5 15,24 1 0-15,1 3-11 16,4 4 13-16,-6 5-12 16,-6 1-23-16,-8 9-85 15,-8-3-254-15</inkml:trace>
  <inkml:trace contextRef="#ctx0" brushRef="#br0" timeOffset="23572.7">31235 2660 103 0,'0'0'134'0,"0"0"-45"16,0 0-11-16,0 0-41 15,0 0-2-15,0 0-11 16,0 0-4-16,0 0 43 15,0 0-9-15,-3 0-9 16,3 0 24-16,0 0-51 16,-2 0 23-16,2 0-8 0,0 0-18 15,0 0 17-15,0 0-30 16,0-1 2-16,0 1 12 16,0 0-3-16,0-2-11 15,0 2-2-15,0 0 11 16,0 0-21-16,0 0 10 15,0 0-23-15,0 0 18 16,0 6-12-16,0 11 17 16,0 2 0-16,0 1 12 15,0-1-8-15,0 2-4 16,0-3 0-16,0-4-7 16,0-4 7-16,0-2 0 15,0-7 0-15,0-1-12 0,2 0 12 16,7 0 10-1,3-14-1-15,-1-5-2 0,1 1-1 16,-2-1-6-16,-1 4 0 16,-3 1-16-16,1 2 8 15,0 4 8-15,0-1 0 16,-3 2 0-16,0 0 12 16,-4 6-12-16,2-2 6 15,3 3-3-15,-1 0-6 16,3 0-18-16,-2 16 18 15,-1 1-14-15,-2 7 28 16,0 0-11-16,-2 0 9 16,0-2 4-16,0 0-12 15,0-2-1-15,0-2 0 16,0-7 3-16,0-5 4 0,0-3-7 16,0-3 6-16,0 0 0 15,0-6 19-15,0-17-25 16,11-2-34-16,3-3 30 15,-3 6-6-15,3 0 10 16,-1 3-8-16,-1 2 14 16,-4 2-6-16,3 1 7 15,-1 5-1-15,-2 2 16 16,-6 3-21-16,0 4 13 16,-2 0-14-16,0 0-10 15,0 0 9-15,3 0-16 16,-3 13 17-16,4 5 4 0,-2 6 6 15,2 4-6 1,4 0-4-16,-4 0 11 16,0-4-11-16,3-2 0 0,2-8-7 15,0-4 3-15,2-6-60 16,7-4-104-16,4-4-155 16</inkml:trace>
  <inkml:trace contextRef="#ctx0" brushRef="#br0" timeOffset="24669.05">31814 2687 131 0,'0'0'58'0,"0"0"-58"15,0 0 0-15,0 0 48 16,0 0-25-16,0 0 13 15,-2 14 0-15,2-14-10 16,-2 0 32-16,2 0 20 16,0 0-10-16,-2 0 15 15,2 0-47-15,0 0 4 16,-3 0 1-16,3 0-29 16,-2 0 17-16,0 0-11 15,-3-7 5-15,3 2 9 16,-5-4-31-16,1 2 20 15,1 2-19-15,1 1 6 0,2 3-13 16,0 1 5-16,-4 0-1 16,4 0-10-16,-4 0 2 15,-1 0 9-15,-1 0-2 16,0 0-2-16,0 0 0 16,-1 5 4-16,3 4-2 15,-4 3-9-15,1 2 12 16,3 0-1-16,-4 4 0 15,4-3 7-15,4-1-7 16,-1 1 0-16,3-1 5 16,0 0 0-16,0-2-4 15,0 0-1-15,0-1 0 0,0-6-6 16,3-1 4-16,3-4 2 16,4 0 0-16,3 0 28 15,1-4-27-15,-2-12 3 16,1-2-1-16,-1-2 8 15,-1-2-11-15,1 0 0 16,-2-2-2-16,-1 4-10 16,-2 4 12-16,-2 7 0 15,-3 6 8-15,-2 1 2 16,0 2-2-16,0 0-8 16,0 0 3-16,0 0-16 15,2 0 2-15,-2 0 10 16,5 0-6-16,-1 10 4 0,4 2 3 15,2 4 0-15,-1 2 1 16,-3 1 1-16,3 4-1 16,0-3-1-1,0-4 0-15,0-4 9 0,-5-6-9 16,3-6 0-16,2 0 2 16,6 0-12-16,6-20-31 15,-3-3-98-15,-3-6 11 16,-3-1-58-16,-12-1 63 15,2 1-56-15,-2 2 89 16,0 5 75-16,0 2 15 16,0 3 31-16,0 3 43 0,2 0 7 15,0-1 12 1,0 2 15-16,-2 4-41 0,0 2-1 16,0 5-11-16,0 0-1 15,0 3-7-15,0 0-35 16,0 0 20-16,0 0-13 15,0 0-15-15,0 0 28 16,0 0-21-16,0 0-4 16,0 0-7-16,0 4-20 15,0 20 20-15,0 10 4 16,0 9 4-16,2 1 33 16,3 2-38-16,-1 0 6 15,0-6 7-15,-1-4-9 16,2-8-5-16,-3-6-2 15,-2-8 6-15,2-6-5 0,-2-6-1 16,0-2-13-16,0 0-30 16,0 0-62-16,0-4-91 15</inkml:trace>
  <inkml:trace contextRef="#ctx0" brushRef="#br0" timeOffset="25162.98">31903 2694 283 0,'0'0'221'16,"0"0"-113"-16,0 0 13 15,0 0 13-15,0 0-65 16,0 0 4-16,31-34-68 16,-12 22-5-16,-2 5 14 0,3-2-5 15,-2 6-15-15,2 3 6 16,2 0-20-16,3 0 18 15,2 17-15-15,-1 5 17 16,1 2-8-16,-5 3 8 16,-1-1-5-16,-6-4-3 15,-7-5-11-15,-2-2 17 16,-6-7-24-16,0 0-7 16,0-4 33-16,0 0-21 15,-8-2 21-15,2 0 2 16,4-2 2-16,0 0 25 0,2 0-12 15,-3 0 10 1,3 0 29-16,0 0-41 0,0-14 9 16,0-8-8-16,0-2-10 15,9 0 40-15,9 2-46 16,5-2 4-16,3 4 6 16,-2 0-5-16,-1 4-5 15,-5 6 0-15,-7 3-17 16,-5 7 14-16,-3 0-63 15,-1 0-44-15,-2 15 28 16,0 5-2-16,0 1-56 16,0-4-89-16,0-8-139 15</inkml:trace>
  <inkml:trace contextRef="#ctx0" brushRef="#br0" timeOffset="25466.81">32285 2238 153 0,'0'0'219'0,"0"0"-110"16,0 0 4-16,0 0-30 15,0 0-52-15,0 0-31 16,-10-26-55-16,10 26-176 16,2 3 44-16,8 8-48 15</inkml:trace>
  <inkml:trace contextRef="#ctx0" brushRef="#br0" timeOffset="26025.32">32378 2663 14 0,'0'0'80'15,"0"0"17"-15,0 0 5 16,0 0-26-16,0 0-23 16,0 0 29-16,0-42-35 15,0 34 18-15,3 4 18 16,-1 0-48-16,-2 1 24 15,0 3-1-15,2 0-53 16,-2 0-5-16,0 0-11 16,4 0-25-16,-2 3 36 0,5 13 0 15,-1 6 16-15,0-1 23 16,-2 4-32-16,-4-1 13 16,0-4-16-16,0-1-1 15,0-4 11-15,0-3-11 16,0-4-6-16,0-4 1 15,4-2-92-15,7-2-73 16,3 0-39-16,1 0-175 16</inkml:trace>
  <inkml:trace contextRef="#ctx0" brushRef="#br0" timeOffset="26283.07">32581 2660 391 0,'0'0'169'0,"0"0"-21"16,0 0-29-16,0 0-8 16,0 0-79-16,0 0-6 15,0-9-4-15,9 9-21 16,2 0-2-16,2 6-3 16,3 10 2-16,-1 2-5 15,1 4 7-15,-3-2-7 16,-1-1-53-16,-4-4-66 15,-5-5 5-15,-1-6-51 16,-2-4-8-16,0 0 34 0,0 0 33 16</inkml:trace>
  <inkml:trace contextRef="#ctx0" brushRef="#br0" timeOffset="26537.06">32581 2660 267 0,'132'-51'139'15,"-132"51"20"-15,0 0-28 16,0 0-22-16,0 0-62 16,0 0-31-16,0-14-16 15,0 14-15-15,0 0 8 16,0 0-7-16,-6 11 14 16,-9 10-5-16,-5 5 5 15,-5 3 0-15,-1 6 15 16,-1-2-4-16,5 1-11 0,2-9 0 15,7-3 5-15,8-8-13 16,5-8-118-16,9-6-182 16,22 0 10-16</inkml:trace>
  <inkml:trace contextRef="#ctx0" brushRef="#br0" timeOffset="26880.87">32911 2486 397 0,'0'0'273'0,"0"0"-220"16,0 0 2-16,0 0 43 16,0 0-98-16,0 0-2 15,78 90-12-15,-59-35 14 16,-5 5 12-16,-14 6-4 16,0 0-8-16,-22 0 0 15,-22-6-7-15,-14-3-6 16,-25 1-39-16,-31 0-77 15,-11-12-308-15,-10-16 258 0</inkml:trace>
  <inkml:trace contextRef="#ctx0" brushRef="#br0" timeOffset="27930.99">28827 2421 81 0,'0'0'104'16,"0"0"-90"-16,0 0 9 15,0 0 0-15,0 0 9 16,0 0 31-16,-43-17-52 15,43 17-3-15,0 0 22 16,0 0 17-16,0 0 14 16,0 0-38-16,-4 0-11 0,-5 0 14 15,-7 12-16-15,-3 7 21 16,-6 4-3-16,-2 7-20 16,-2 10 36-16,-4 17-9 15,-7 17 6-15,2 10 13 16,4 8-30-16,12 0-13 15,17-7-11-15,5-9 1 16,23-12-4-16,37-14 0 16,29-12 3-16,32-12-6 15,12-14-68-15,-3-12-256 16</inkml:trace>
  <inkml:trace contextRef="#ctx0" brushRef="#br0" timeOffset="29466.35">22355 3467 78 0,'0'0'76'16,"0"0"38"-16,0 0-61 15,0 0 9-15,0 0 3 0,0 0-21 16,0 0 45-16,-46 0 6 16,57-5-37-16,11-4-58 15,5-2-2-15,4 8-4 16,1 1-36-16,-1 2-81 16,-4 0-60-16,-10 0-102 15</inkml:trace>
  <inkml:trace contextRef="#ctx0" brushRef="#br0" timeOffset="29622.17">22326 3645 293 0,'0'0'191'0,"0"0"-52"0,0 0-17 16,0 0-108-16,0 0-13 15,0 0-1-15,68-32-79 16,-39 28-87-16,-5-4-169 15</inkml:trace>
  <inkml:trace contextRef="#ctx0" brushRef="#br0" timeOffset="30752.04">23339 3413 120 0,'0'0'153'0,"0"0"-43"16,0 0-13-16,0 0-24 16,0 0-10-16,0 0-12 15,-20-15 2-15,17 6-22 16,1-3-6-16,2-1 37 0,0 1-47 16,0-2 18-1,0 2-33-15,7 2 14 0,9 3-29 16,1 0 13-16,3 7 2 15,3 0-13-15,2 0 6 16,1 17 7-16,0 6-3 16,6 7 7-16,-6 5-4 15,1-1 0-15,-2 1 0 16,-5 2-4-16,-7-4 8 16,-2-2-4-16,-3-7 0 15,-8-10 6-15,2-5-21 16,-2-6-4-16,0-3 8 0,0 0 11 15,0-3 3-15,0-22 2 16,-10-5-5-16,2-5-14 16,1 0 5-16,5 3-8 15,-2 6 16-15,1 3-15 16,3 12 26-16,-3 2-10 16,1 7 14-16,2 2-6 15,-4 0-16-15,-5 0-1 16,-9 11 7-16,-4 12-13 15,-4 2 24-15,1 3-9 16,-2 2 21-16,0 3-21 16,0-4 39-16,0 1-31 15,6-6-7-15,5-5 14 0,5-10-11 16,4-3-4 0,7-6 6-16,0 0 0 0,0 0 33 15,0-4-15-15,0-14-24 16,13-5-51-16,-2 2-112 15,3-5-207-15</inkml:trace>
  <inkml:trace contextRef="#ctx0" brushRef="#br0" timeOffset="31969.49">24589 3256 94 0,'0'0'48'16,"0"0"-31"-16,0 0-15 15,0 0 9-15,0 0 18 16,0 0 5-16,0 0 30 16,-4 0-15-16,-2 2 10 15,-6 6 19-15,1 1-49 16,-3 4 4-16,1 4-8 15,2 1-12-15,-3 4 23 16,8 2-34-16,-1 5 18 16,5 5-7-16,2 5-3 15,0 1 0-15,13-5-8 16,18-1 16-16,15-15 43 0,6-11-41 16,6-8-1-16,-4 0-6 15,-5-10-5-15,-9-14-16 16,-6-12-1-16,-12-4-36 15,-9-4 41-15,-13-2-22 16,0 3 26-16,-13 3 37 16,-16 8-22-16,-2 8 12 15,2 8-5-15,0 8-12 16,-2 6-20-16,0 2-5 16,-5 0-20-16,-5 16-95 15,4 4-183-15</inkml:trace>
  <inkml:trace contextRef="#ctx0" brushRef="#br0" timeOffset="32883.15">23522 4167 19 0,'0'0'54'0,"0"0"2"15,0 0-28-15,0 0 4 16,0 0 17-16,0 0-21 16,-2-18-26-16,2 18 13 15,0 0-13-15,0 0 12 16,0 0 45-16,0 0-11 0,0 0 20 16,0 0-25-1,-3 0-34-15,-4 0 18 0,-2 0-25 16,-4 8-1-16,2 8 7 15,-2 6-1-15,-3 6-7 16,5 4 0-16,-2 4 2 16,1 3 17-16,6-2-19 15,1-1 0-15,5-4 2 16,0-4-2-16,2-3 0 16,17-6-4-16,2-6 10 15,2-12-2-15,-1-1-3 16,0 0 11-16,0-24 31 0,-1-3-37 15,-6-9 3-15,-3 0-8 16,-8-5 1-16,-4 5 12 16,0 4-11-16,0 6-3 15,-4 4 61-15,-8 7-39 16,1 10 34-16,0 2-17 16,0 3-36-16,-4 0-6 15,-2 20-7-15,2 3-34 16,4 3-1-16,4-2-95 15,7-2-73-15,0-13-137 16</inkml:trace>
  <inkml:trace contextRef="#ctx0" brushRef="#br0" timeOffset="33769.01">24610 4129 6 0,'0'0'203'0,"0"0"-105"16,0 0-21-16,0 0 46 0,0 0-11 16,0 0-52-16,-10-15-10 15,10 1-50-15,0 2 30 16,0 0 24-16,5 2-34 15,4 1 30-15,2 2-44 16,7-1 13-16,5 4-18 16,0 4 0-16,2 0-2 15,2 4 0-15,0 20-9 16,-3 2 10-16,-2 6 0 16,1 3 0-16,-3-2-5 15,-3 6 7-15,-3-3-2 16,-3-2 0-16,-1-2 2 0,-6-8-2 15,-2-4 0-15,-2-9 2 16,0-6-13-16,0 0 11 16,0-5 0-16,0 0-8 15,0 0 19-15,0 0 0 16,-2-5-11-16,-6-13 4 16,4-6-21-16,-2-4-1 15,-3-4-33-15,3 0 36 16,-4 4-16-16,1 6 31 15,5 8 0-15,0 8 3 16,-1 4 13-16,0 2-16 16,-1 0-10-16,-5 8 6 15,-3 10 1-15,-1 4 3 0,-6 2 9 16,-1 1-6 0,-4 0 36-16,-1 1-28 0,2 0 9 15,5-1-7-15,7-8-3 16,3-3-8-16,8-6-2 15,2-3-82-15,0-5-77 16,10 0-245-16</inkml:trace>
  <inkml:trace contextRef="#ctx0" brushRef="#br0" timeOffset="34728.47">23073 3326 41 0,'0'0'134'16,"0"0"-59"-16,0 0-8 15,0 0-9-15,0 0 4 16,0 0-27-16,0-60 27 16,0 52 21-16,0 4 9 15,0 2-38-15,0 0 8 16,0 2 1-16,0 0-60 16,0 0 1-16,-2 0-4 15,0 0 0-15,-7 10-13 16,-2 21 13-16,-4 12 0 15,-4 28 5-15,4 29 8 16,1 22-1-16,6 25 14 0,1 14-22 16,5 7 17-16,2-4-21 15,0-10 0-15,0-20 4 16,17-25-4-16,31-27-22 16,27-26-31-16,32-24-36 15,33-25-28-15,24-7-208 16</inkml:trace>
  <inkml:trace contextRef="#ctx0" brushRef="#br0" timeOffset="35459.01">25015 3078 99 0,'0'0'271'15,"0"0"-66"-15,0 0-33 16,0 0-65-16,0 0-27 16,0 0-73-16,20 12 11 15,22 30-36-15,10 24 12 0,10 28 6 16,1 32-1-1,1 22 15-15,-4 11-15 0,-14 5 1 16,-21-5 0-16,-25-10-15 16,-6-15 10-16,-48-19 5 15,-15-19-5-15,-6-16 0 16,11-18 2-16,12-20-90 16,19-26-272-16</inkml:trace>
  <inkml:trace contextRef="#ctx0" brushRef="#br0" timeOffset="42774.15">21047 5773 20 0,'0'0'6'16,"0"0"46"-16,0 0 4 16,0 0 28-16,0 0 42 15,0 0-36-15,0 0-30 16,9-24 5-16,-9 24-38 16,0 0 9-16,0 0 1 15,0 0-32-15,0 0 31 16,0 0-2-16,0 0-12 15,0 0 47-15,3-6-36 16,1-4 6-16,2-2-37 16,5-2 8-16,3-1-10 15,1 5 0-15,6 1 1 16,1 2-9-16,3 4 8 0,-1 1 0 16,2 2-2-16,3 0-1 15,1 0 1-15,-1 0 2 16,0 14 0-16,-3 3-10 15,-3 6 10-15,-4 3 0 16,-5 3-3-16,-3 4-2 16,-7-3 2-16,-1-6 3 15,-3-4 0-15,0-8 0 16,0-6 3-16,0-1-3 16,0-5 1-16,0 0 12 15,0 0-13-15,0 0 6 16,0 0 0-16,-3-14-11 0,-5-5 5 15,3-1-17-15,-1-6 14 16,2 1-58-16,-4-1 31 16,4 1 5-16,2 4 25 15,-3 8 0-15,3 6 12 16,0 3-12-16,2 4 2 16,-6 0-2-16,-4 0-12 15,-3 12 11-15,-3 7 2 16,-1-1 2-16,-1 3-1 15,0-2-2-15,-4 1 11 16,-3 2-6-16,-4 6 12 16,2 2 4-16,-2 4-20 15,2 2 35-15,6-2-33 16,0-3 10-16,8-12 7 0,8-9-7 16,3-8-13-16,2-2 18 15,0 0 25-15,0 0 33 16,0 0-76-16,7-7-5 15,4-3-16-15,2 0-89 16,3-1-57-16,1 0-163 16</inkml:trace>
  <inkml:trace contextRef="#ctx0" brushRef="#br0" timeOffset="43644.61">21721 5673 1 0,'0'0'86'16,"0"0"-25"-16,0 0 11 16,0 0-6-16,0 0-28 15,0 0 42-15,8-31-21 16,-8 31 32-16,0 0-33 16,0 0-34-16,0 0 4 0,0 0-28 15,0 0 0 1,0 0 0-16,0 0 3 0,0 0-6 15,0 3 3-15,0 15 0 16,0 8 13-16,0 6-12 16,0 8 2-16,0 2 23 15,5-3-22-15,-1 0-4 16,3-4 0-16,-5-10 6 16,0-7 5-16,1-6-11 15,-3-5 0-15,0-4 8 16,0-1 1-16,0 0-9 15,0-2 10-15,0 0-8 16,0 0 21-16,0 0-23 16,0 0 0-16,0 0-5 15,0 0 7-15,0 0-2 16,-3 0 2-16,-10 0 6 0,0 0-1 16,-3 0-7-16,-4 0 0 15,0 0-5-15,-5 0 8 16,3 5-3-16,5-2 0 15,3-1 5-15,5-2-10 16,9 0 5-16,0 0 0 16,0 0 41-16,4 0-13 15,19-3-15-15,2-6-13 16,4 1 6-16,0 3-4 16,-1 1-2-16,3 1 0 15,-2 1 7-15,-2 2 0 16,-5 0-10-16,-3 0 3 15,-6-2-111-15,-7 1-41 0,-6-6-121 16,0-3 6-16</inkml:trace>
  <inkml:trace contextRef="#ctx0" brushRef="#br0" timeOffset="43933.85">21571 5680 11 0,'0'0'131'0,"0"0"-20"16,0 0 33-16,0 0 0 0,0 0-12 16,0 0-45-1,7-34-87-15,12 30 0 0,6 1 45 16,2 3-39-16,0 0 18 15,0 0-24-15,-7 0 6 16,-5 0-6-16,-6 0 0 16,-2 0-100-16,-5 0-54 15,1 0-109-15,-3 7-2 16</inkml:trace>
  <inkml:trace contextRef="#ctx0" brushRef="#br0" timeOffset="44342.63">22010 5805 104 0,'0'0'108'16,"0"0"16"-16,0 0 14 16,0 0-58-16,0 0 3 0,0 0-5 15,-2 2-30-15,13-2 1 16,13 0-22-16,10 0-21 15,4-2 7-15,2-2-13 16,-4-1 0-16,-7 5 0 16,-11-3 9-16,-9 1-9 15,-9-2 0-15,0 4 1 16,0 0 3-16,0 0-4 16,0 0-84-16,0 0-77 15,-5 0-126-15</inkml:trace>
  <inkml:trace contextRef="#ctx0" brushRef="#br0" timeOffset="45357.37">22695 5632 182 0,'0'0'163'0,"0"0"-39"16,0 0 14-16,0 0-67 16,0 0 16-16,0 0-15 15,4-14-33-15,-4 14 23 16,0 0-26-16,0 0 1 15,0 0-7-15,0 0-27 16,0 0-6-16,0 14-8 16,0 13 11-16,0 5 6 15,0 3-6-15,-9 6 0 16,-6-1 2-16,-6 2 12 16,2-5-14-16,-2-2 0 0,5-7 8 15,5-10-2-15,5-7-6 16,6-8 0-16,0-3-1 15,0 0 21-15,0 0-18 16,0 0 8-16,0-18 2 16,0-4-18-16,11-6 6 15,-2 1-13-15,0-5 2 16,0 3-10-16,-3-3 21 16,2 2 0-16,-4-2 1 15,2 4-2-15,-4 2 1 16,5 3 0-16,-5 5-6 15,6 4 18-15,-4 2-12 16,-2 5 0-16,0 0 6 0,0 7 12 16,-2-1-18-16,0 1 0 15,0 0-1-15,0 0 6 16,0 0-10-16,0 0 4 16,5 0-12-16,-1 11-1 15,5 14 12-15,0 7 2 16,-2 4-9-16,1 3 18 15,2 2-9-15,1-3 0 16,-5-1 2-16,3-5-4 16,-2-2 2-16,0-11 0 15,-3-3-7-15,-2-6 7 16,0-4-9-16,1-3-19 0,-3-2-35 16,0-1 10-16,0 0-61 15,2 0-48-15,0-4-220 16</inkml:trace>
  <inkml:trace contextRef="#ctx0" brushRef="#br0" timeOffset="45545.26">22639 5879 253 0,'0'0'205'0,"0"0"7"16,0 0-126-16,0 0-56 0,0 0-19 15,0 0-8-15,111-40 15 16,-68 36-18-16,3 0-29 16,-1 1-122-16,-9 0-239 15</inkml:trace>
  <inkml:trace contextRef="#ctx0" brushRef="#br0" timeOffset="46310.01">20978 5639 154 0,'0'0'118'0,"0"0"1"15,0 0-35-15,0 0 14 16,0 0-50-16,0 0 0 16,0-8 4-16,0 8-43 15,0 0 30-15,0 0-32 16,-2 0 0-16,-14 14 22 16,-6 5-17-16,2 6 18 15,-1 5-3-15,6 6-23 16,1 5 31-16,10 12-33 0,4 7 1 15,0 2 10 1,20-1-13-16,28-7-6 0,25-7-1 16,27-9 14-16,27-13-14 15,11-21-114-15,3-4-427 16</inkml:trace>
  <inkml:trace contextRef="#ctx0" brushRef="#br0" timeOffset="47012.66">22944 5508 358 0,'0'0'201'16,"0"0"-75"-16,0 0-6 16,0 0-9-16,0 0-54 15,0 0-29-15,5-4 17 16,17 4-45-16,9 0 0 15,3 12-6-15,1 18-10 16,1 12 16-16,-5 12 0 16,-9 8 0-16,-9 7-9 15,-10 0 9-15,-3-2 0 16,-3-2-4-16,-16-10 9 16,-6-5-5-16,3-11 1 15,2-9 9-15,9-10 1 16,4-10-11-16,7-10-5 0,0 0-16 15,20-2-113-15,20-26-118 16</inkml:trace>
  <inkml:trace contextRef="#ctx0" brushRef="#br0" timeOffset="47367.46">23673 5709 338 0,'0'0'270'0,"0"0"-167"16,0 0-30-16,0 0 35 16,0 0-83-16,0 0 10 15,-4-5 3-15,23 4-28 16,8-2-10-16,0 3 0 16,0 0 5-16,2 0-14 15,-4 0-35-15,-4 0-36 16,-7 0-74-16,-9 3-219 15</inkml:trace>
  <inkml:trace contextRef="#ctx0" brushRef="#br0" timeOffset="47522.63">23686 5842 376 0,'0'0'277'15,"0"0"-161"-15,0 0-26 16,0 0-82-16,0 0-16 15,0 0-18-15,145-14-74 16,-116 9-48-16,-4-2-198 16</inkml:trace>
  <inkml:trace contextRef="#ctx0" brushRef="#br0" timeOffset="50171.33">24928 5511 62 0,'0'0'72'0,"0"0"1"15,0 0 16-15,0 0-23 16,0 0 22-16,0 0-49 16,0 0-11-16,0 0 1 15,0 0-21-15,0 0-8 16,0 0 1-16,0 0 4 16,0 2 15-16,0-2-20 15,0 0 0-15,0 0 7 0,0 0-2 16,0 0 8-16,0 0 2 15,0 0 6-15,0 0 61 16,0-9-52 0,4-9-21-16,10 2-15 0,-1 2 15 15,1 0-9-15,1 6 0 16,6 2 0-16,1 2-5 16,7 1 5-16,-1 3 0 15,4 0-5-15,0 0 5 16,-7 3-3-16,2 15 3 15,-6 7 0-15,-3-2 7 16,-7 5-6-16,-5 2 0 16,1-2 25-16,-7 4-18 15,2-4-8-15,-2-3 0 0,0-8 9 16,0-6-8-16,0-5-1 16,0-4 0-16,0-2 2 15,0 0 10-15,0 0-12 16,0 0 11-16,0 0-6 15,0 0-10-15,0 0-1 16,0-10-47-16,0-6 50 16,0-6-27-16,0 0 22 15,0-5 7-15,0 0-12 16,-9-4 6-16,1 5-1 16,-1 4 8-16,1 7-3 15,4 8 9-15,2 5-6 16,0 2 0-16,2 0 12 0,-4 0-24 15,-3 0 0-15,-3 0 12 16,-5 9 0-16,-3 8 9 16,-1-2-9-16,-4 2 5 15,-2 5 3-15,3 1 18 16,2 3-7-16,0-1-11 16,2 0 27-16,7-3-27 15,2-6 1-15,3-8-7 16,6-4 15-16,0-4-17 15,0 0 6-15,0 0 3 16,0 0 29-16,2 0-38 16,13-8-61-16,6-3-66 0,-2-1-237 15</inkml:trace>
  <inkml:trace contextRef="#ctx0" brushRef="#br0" timeOffset="50534.07">25521 5504 267 0,'0'0'265'0,"0"0"-97"0,0 0-52 16,0 0-22-16,0 0-32 16,0 0-56-16,7-8 42 15,15 4-48-15,5 0 8 16,4 0-3-16,-5-1 2 16,3 2-7-16,-6-3 0 15,-9 3 8-15,-3-2-8 16,-7 3 0-16,-4 2 0 15,0 0-13-15,0 0-19 16,2-2-66-16,2-3-140 0,8-7-369 16</inkml:trace>
  <inkml:trace contextRef="#ctx0" brushRef="#br0" timeOffset="51004.71">25954 5378 353 0,'0'0'134'16,"0"0"-55"-16,0 0-36 16,0 0 7-16,0 0-6 15,0 0-4-15,0-6 8 16,0-3-46-16,0 2 37 16,0-1-21-16,0 0-14 15,6 2 16-15,8 0-20 16,-1 2-19-16,5 2 10 0,-1 2-12 15,4 0 20-15,-3 0-4 16,-3 3-13-16,-4 14 16 16,-1 4-3-16,-8 4 5 15,-2 1-15-15,0-2 15 16,0-4 0-16,-14 1 0 16,-6 2 6-16,-2 0-3 15,-3-2 9-15,0-1-12 16,6-3 30-16,3-5-21 15,9-4-4-15,5-7 21 16,2-1-6-16,0 0 69 16,0 0-18-16,18 0-36 0,8-1-14 15,13-6-18 1,-1 6-3-16,4 1 0 0,1 0-21 16,-6 0-2-16,-6 0-8 15,-6 0-40-15,-8 0 14 16,-7 0-80-16,-10 0-78 15,0-3-195-15</inkml:trace>
  <inkml:trace contextRef="#ctx0" brushRef="#br0" timeOffset="54949.01">27496 5344 50 0,'0'0'103'15,"0"0"46"-15,0 0-56 16,0 0-1-16,0 0 3 16,0 0-48-16,0 0 9 0,0 0-27 15,0 0-7 1,0 0 37-16,0-2-36 0,0-3 11 16,0 0-33-16,0-2 16 15,0 2-17-15,0-3 0 16,0 0 2-16,0 2 37 15,0-3-30-15,0 4 28 16,0-1 8-16,0 2-45 16,0 1 40-16,0 3-21 15,0 0-17-15,0 0 33 16,0 0-30-16,0 0-5 16,0 0 0-16,0 0-7 15,0 0 1-15,0 0-2 16,0 13 8-16,7 13-18 15,-3 6 20-15,3 8-2 0,-5 6 0 16,1-4 8-16,-1-1-12 16,-2-10 4-16,2-4-52 15,0-10-9-15,7-7-124 16,2-7-96-16,7-3-122 16</inkml:trace>
  <inkml:trace contextRef="#ctx0" brushRef="#br0" timeOffset="55510.97">27810 5406 210 0,'0'0'100'0,"0"0"13"16,0 0 6-16,0 0-5 15,0 0-22-15,0 0-73 16,-10-23 38-16,10 10-9 16,0-1-33-16,4-2 28 15,7 1-42-15,3 4-1 16,-4 2 0-16,4 4-3 16,-1 3-4-16,0 2 1 15,3 0 3-15,-3 0-14 16,-1 4 13-16,-3 11 4 0,-5 2-1 15,-4 3-11 1,0 0 5-16,0 1 7 0,-9 2 0 16,-9 3 6-16,-7 0-1 15,2-2-5-15,-6 0 21 16,2-4-15-16,0-1 14 16,6-5-13-16,11-4-3 15,3-5 25-15,7-3-16 16,0-2-12-16,0 0 48 15,9 0-6-15,24 0 18 16,14-5-61-16,4-5 4 16,3-1 2-16,-5 3-4 15,-5 0-2-15,-8 4 0 16,-9 0-10-16,-7 0 10 0,-7 0 0 16,-9-1 0-16,-1 5 11 15,-3 0-11-15,0 0 0 16,3 0 0-16,1 0-129 15,-2 0-147-15,-2 0-275 16</inkml:trace>
  <inkml:trace contextRef="#ctx0" brushRef="#br0" timeOffset="59193.02">25343 6330 119 0,'0'0'72'0,"0"0"26"15,0 0-6-15,0 0 12 16,0 0-37-16,0 0 14 16,0 0-11-16,-16-8-33 15,7 8 15-15,-2 0-21 16,2 0-13-16,2 0 24 0,1 0-37 15,4 0 4-15,2 0-9 16,0 0 9-16,0 0-9 16,0 0 1-16,2 0 3 15,23 0 65-15,8 0-66 16,11 0-1-16,3 0-2 16,0 0 6-16,-7-2-17 15,-4 1 1-15,-9 1-9 16,-12-3 6-16,-3 3-3 15,-8 0 16-15,-2-2-2 16,0 2 12-16,-2 0-10 16,0-2 0-16,0 2-6 15,0 0-2-15,0 0-133 16,0 0-113-16,0 0-141 0</inkml:trace>
  <inkml:trace contextRef="#ctx0" brushRef="#br0" timeOffset="59792.72">25887 6208 30 0,'0'0'64'15,"0"0"5"-15,0 0 23 16,0 0-46-16,0 0 29 16,0 0-27-16,6-24-12 15,-6 18 35-15,3-1-35 16,-1 0 11-16,-2 0 10 15,0 0-35-15,2-3 19 16,-2 2-4-16,2-2-24 16,-2-1 47-16,0 1-34 15,2 3 9-15,0-1 12 0,0 4-36 16,4 0 37-16,-4 0-22 16,-2 2-21-16,2 2 37 15,-2 0-40-15,0 0-2 16,0 0 0-16,2 0-21 15,5 0 11-15,-1 15 8 16,4 9 2-16,-4 10-2 16,1 5 4-16,-5 6-2 15,2-2 0-15,1-1 5 16,-2-3-5-16,1-3 0 16,0-7 2-16,1-5-8 15,-1-5 6-15,-2-9 0 16,0-5 0-16,0-5 14 15,-2 3-14-15,0-3 0 16,0 0 3-16,0 0-14 0,0 0-72 16,3 0-124-16,2-12-236 15</inkml:trace>
  <inkml:trace contextRef="#ctx0" brushRef="#br0" timeOffset="63986.84">27652 6164 55 0,'0'0'84'16,"0"0"44"-16,0 0-38 16,0 0-4-16,0 0 5 15,0 0-47-15,-2-8 5 16,2 8 20-16,0 0-39 16,0 0 32-16,0-2 15 15,0 2-22-15,-2-4 36 16,0-1-64-16,0 0 4 15,2-3-10-15,0 0-11 0,0-3-1 16,0-1-9-16,0 1 6 16,0 3-6-16,8 1 2 15,3 4-2-15,1 3 0 16,1 0 11-16,1 0-14 16,-1 0 3-16,5 0 0 15,1 3-16-15,4 14 16 16,2 1 0-16,-1 5-8 15,-2 3 3-15,-2 1 4 16,-2 1 1-16,-9 2 0 16,-5 1-17-16,-1 3 13 0,-3-2 4 15,0-5-7 1,0-4 0-16,0-5 7 0,0-9 0 16,0-2 3-16,0-5-16 15,0-2 15-15,0 0-2 16,0 0 8-16,0-11-8 15,0-9-9-15,0 1-15 16,0-4-9-16,0 2 28 16,-9 0-45-16,2 1 14 15,0 6 33-15,1 2-25 16,1 4 28-16,1 6 0 16,4 2 2-16,-2 0-15 15,-3 0 3-15,-2 0 10 16,-4 2-23-16,-4 10 32 0,-1 2-9 15,-2 2 9-15,1 0-3 16,-2 1 29-16,4-1-35 16,-3 0 0-16,3 0 6 15,-1-2 3-15,3-6-9 16,3-7 0-16,4-1 5 16,4 0-7-16,2 0 2 15,0-4-40-15,4-5-63 16,14-5-360-16</inkml:trace>
  <inkml:trace contextRef="#ctx0" brushRef="#br0" timeOffset="64273.19">28007 6254 348 0,'0'0'285'16,"0"0"-138"-16,0 0-97 15,0 0 3-15,0 0-21 16,0 0-28-16,144-54 15 16,-117 50-19-16,-2-1 0 15,-7 5-1-15,-3-5 2 16,-1 1-2-16,-8 2-49 15,-3 0-52-15,-3 2 15 0,0-4-153 16,-5 1-77-16</inkml:trace>
  <inkml:trace contextRef="#ctx0" brushRef="#br0" timeOffset="64534.04">28138 6124 129 0,'0'0'140'16,"0"0"24"-16,0 0-52 15,0 0 12-15,0 0-49 16,0 0-33-16,-6-16 26 16,6 16-52-16,0 0 15 0,0 0-8 15,0 0-19-15,0 0 7 16,0 0-11-16,-2 0 0 16,2 12-15-16,0 10 17 15,-3 4-2-15,0 4 0 16,1 1 10-16,0 1-12 15,2-1 2-15,0-3-18 16,0-7-48-16,0-8-164 16,0-9-79-16</inkml:trace>
  <inkml:trace contextRef="#ctx0" brushRef="#br0" timeOffset="65088.03">28470 6064 439 0,'0'0'140'16,"0"0"-33"-16,0 0-13 16,0 0-53-16,0 0 1 15,0 0-22-15,9-7-10 16,-9 7-2-16,0 0-8 15,0 0-5-15,0 9 5 16,-4 11 2-16,-5 2 21 16,-3 2-7-16,2 0-7 15,1-2 3-15,1-4-12 0,2-2 1 16,0-6 11-16,1-3-7 16,3 0-5-16,0-5 0 15,2-2 9-15,0 2-18 16,0-2 9-16,0 0 0 15,15 0 12-15,8 0-8 16,1 0-4-16,1 0 0 16,-1 0-1-16,3 0-6 15,-3 4 7-15,-1 13-26 16,-8-3 14-16,-8 3 2 16,-7 0 10-16,0-4-4 15,-2 3-19-15,-20-1 22 16,-5-3 1-16,0 0 0 15,2-3 3-15,6-3 4 16,3-2-7-16,5-4 0 0,1 0-11 16,8 0 11-16,2 0 0 15,0-12-46-15,0-4 4 16,14 2-43-16,3 2-47 16,2 0-73-16,-6 2-62 15</inkml:trace>
  <inkml:trace contextRef="#ctx0" brushRef="#br0" timeOffset="65318.05">28441 6111 255 0,'0'0'290'15,"0"0"-79"-15,0 0-90 16,0 0-33-16,0 0-61 15,0 0 28-15,110-49-38 16,-79 44-7-16,-2 3-13 16,-7 2 3-16,-4-2-94 15,-12 2-23-15,-6-1-228 16,0-5-170-16</inkml:trace>
  <inkml:trace contextRef="#ctx0" brushRef="#br0" timeOffset="66533.71">24874 5409 30 0,'0'0'77'16,"0"0"-33"-16,0 0 52 16,0 0-26-16,0 0 16 15,0 0 42-15,12-34-42 16,-12 34-23-16,0-1-17 15,0 1-31-15,0 0 26 16,0 0-34-16,0 0 7 16,0 0 33-16,0 0-45 15,0 0 9-15,0 0-11 0,-6 12 7 16,-11 11 18-16,-1 6-25 16,-1 12 2-16,-2 18 28 15,4 20-19-15,5 19 14 16,8 15 3-16,4 6-21 15,0 9 12-15,25-5-19 16,10-9 2-16,7-12-10 16,1-19 10-16,-1-15-2 15,1-18 3-15,-5-16 7 16,-1-13 10-16,-1-14 22 16,-7-5-33-16,-7-2 52 15,-5 0-58-15,-9 0 10 16,-6 0-13-16,-2 0 13 0,0 0-23 15,0 0 10 1,0 0-26-16,0 0-25 0,0 0-90 16,0-9-166-16</inkml:trace>
  <inkml:trace contextRef="#ctx0" brushRef="#br0" timeOffset="67583.39">28757 5067 9 0,'0'0'107'0,"0"0"-17"0,0 0 10 16,0 0 0-16,0 0-8 15,0 0 40-15,-6-30-58 16,6 27 22-16,0 0-14 16,-2 3-40-16,2 0 39 15,0 0-19-15,0 0-30 16,0 0 20-16,0 0-52 15,0 0-20-15,18 6 18 16,22 30-8-16,18 18 10 16,17 17 8-16,8 10 1 0,-2 14 0 15,-6 10-9-15,-17 11 0 16,-20 1-3-16,-22-1-5 16,-16-9 5-16,-11-4 3 15,-30-13 0-15,-5-12 29 16,-1-18-25-16,2-12 13 15,12-17 30-15,13-11-45 16,6-11 15-16,9-6-15 16,5-3 5-16,0 0 21 15,0 0-25-15,0 0-3 16,0 0 0-16,0-12-81 16,0-7-158-16,0-3-373 15</inkml:trace>
  <inkml:trace contextRef="#ctx0" brushRef="#br0" timeOffset="70497.61">20403 5871 100 0,'0'0'158'16,"0"0"-42"-16,0 0-31 16,0 0 32-16,0 0-58 15,0 0 6-15,0 0 27 16,8-29-68-16,-8 29 23 0,0 0-28 15,0 0-8-15,0 0-15 16,0 0 4-16,0 0-4 16,0 0-14-16,0 0 22 15,0 12-4-15,0 1 0 16,0 1 5-16,0 0-10 16,0-2 5-16,0-2 0 15,0-2-6-15,0-6 6 16,4 0 0-16,4-2-1 15,-1 0 1-15,1 0 18 16,-3 0-18-16,0-2 4 16,-3-4 3-16,-2 1-7 0,0-4-3 15,0 2-5 1,0 4-58-16,0 1 43 0,0 0 8 16,0 2 1-16,0 0 5 15,0 0-58-15,0 0-88 16,-2 0-84-16,-6 7-50 15</inkml:trace>
  <inkml:trace contextRef="#ctx0" brushRef="#br0" timeOffset="71003.02">20267 6166 103 0,'0'0'60'0,"0"0"-23"16,0 0-32-16,0 0-5 16,0 0 0-16,0 0 4 15,0-2-2-15,0 6 16 0,0 4 8 16,0 2 8-16,2 0 8 16,7-3-33-16,4 0-7 15,1-3 38-15,-1-2-34 16,1-2 12-16,-6 0 8 15,-1 0-19-15,-3-10 26 16,-4-2-3-16,0 0 46 16,0 1-11-16,0 4-41 15,-8 0 0-15,-1 4-6 16,0 3-13-16,-2 0-4 0,4 0-1 16,-1 0-20-1,3 12-9-15,2 2-57 0,3 4-29 16,0-2-51-16,0-4-95 15</inkml:trace>
  <inkml:trace contextRef="#ctx0" brushRef="#br0" timeOffset="71617">20650 6122 36 0,'0'0'90'0,"0"0"-16"16,0 0-20-16,0 0 28 0,0 0-20 15,0 0-2-15,0-9-4 16,0 9-22-16,0 0 4 16,0 0-22-16,0 0-15 15,0 0 12-15,0 0-13 16,-2 11 0-16,2 1-1 16,0 0-5-16,0-1 6 15,0 1 0-15,0-5 8 16,6-3-10-16,2-2 4 15,1-2-2-15,-3 0 49 16,0 0-46-16,-6-2 15 0,0-9-18 16,0 4 12-1,0-3-26-15,0 4-15 0,-12 3-35 16,-1 3 21-16,-3 0 3 16,3 0 39-16,-4 0 1 15,7 11-47-15,-2 4-46 16,3-4-125-16</inkml:trace>
  <inkml:trace contextRef="#ctx0" brushRef="#br0" timeOffset="76990.84">19302 7775 119 0,'0'0'84'0,"0"0"-10"0,0 0-21 15,0 0 31-15,0 0-19 16,0 0-22-16,0 0-3 16,-4 0-29-16,1 0 29 15,1-1-12-15,-1-1 3 16,1 0-3-16,-2-4-28 16,-1 0 0-16,1 0 40 15,0-2-21-15,2 0 5 16,-1 0 0-16,3 0 27 15,0 2 7-15,0 0-28 16,0 1-24-16,0 2 54 16,0-1-60-16,0 4 22 0,0-2-5 15,0 2-9-15,0 0-16 16,0 0-12-16,0 14 20 16,7 16 3-16,2 7 3 15,-1 10-6-15,-5 3 0 16,-1 5 6-16,-2-3-6 15,0 1 0-15,0-2 0 16,0-1-2-16,0-6 5 16,0-7-3-16,0-11 0 15,0-10 12-15,-2-7-11 16,2-4-1-16,0-5 0 16,0 0 4-16,0 0-4 15,0 0-5-15,0 0-87 0,0 0-177 16,7 0-28-1</inkml:trace>
  <inkml:trace contextRef="#ctx0" brushRef="#br0" timeOffset="78016.78">19558 7872 70 0,'0'0'106'0,"0"0"9"15,0 0 20-15,0 0-26 0,0 0-8 16,0 0-16-16,-2 0-44 16,2 0 22-16,0-2-38 15,0-8-20-15,0-4 39 16,0 1-43-16,0 0 17 16,0 3 10-16,4-2-18 15,8 2-16-15,1 0 6 16,5 4 0-16,-5 0 1 15,3 4-1-15,-3 2 0 16,1 0-4-16,1 0-7 0,3 17 10 16,-1 6 1-1,4 3 0-15,-6 0 1 16,1 3-1-16,-5-1 0 0,1 2-1 16,-6-1 5-16,-4 5-7 15,0-5 3-15,0-3 0 16,-2-4 3-16,0-6-3 15,0-8 0-15,0-2-3 16,0-6 8-16,0 0-5 16,0 0 1-16,0 0 7 15,0 0 23-15,0 0-30 16,0-10-1-16,0-4 0 16,0-2-8-16,0-2 4 15,0-5-11-15,0-1-3 0,0-1 5 16,-8-1 1-16,-1 1 12 15,2 7-3-15,2 4 12 16,1 6-9-16,0 2 0 16,2 5 1-16,0-2-10 15,2 3 9-15,0 0 0 16,0 0-1-16,-3 0-2 16,1 0 0-16,-3 0 3 15,-2 0 0-15,-3 0 4 16,-4 3-4-16,-1 12 0 15,-1 12 17-15,-2 3-10 16,0 7 7-16,3 4-6 16,-1-1-5-16,1-2 21 0,1-8-20 15,-1-5-4 1,1-8 23-16,-1-5-19 0,5-4 17 16,4-6-14-16,1-2-3 15,5 0 18-15,0 0-22 16,0 0-18-16,0 0-21 15,0-8-165-15,0-8-81 16,7-6-148-16</inkml:trace>
  <inkml:trace contextRef="#ctx0" brushRef="#br0" timeOffset="78932.89">19995 7853 41 0,'0'0'34'16,"0"0"-5"-16,0 0 20 15,0 0-23-15,0 0 27 16,0 0-5-16,15-33 12 16,-15 25-20-16,0 0 12 15,0-1-21-15,0-2 21 16,0-3-23-16,0 2 1 16,0 0 38-16,0 2-36 15,0 2 9-15,0 2 5 0,0 4-28 16,0 2 16-16,0 0-3 15,0 0-30-15,0 0 10 16,0 0-11-16,0 0-14 16,0 0 13-16,0 9-17 15,0 14 18-15,0 6 0 16,0 4 4-16,5 6 7 16,-3 0-11-16,5 1 0 15,-4-1-4-15,-3-4 15 16,0-6-11-16,0-7 0 15,0-6 1-15,0-6-1 16,0-6 0-16,0-2 0 16,0-2 2-16,0 1 3 0,0-1-5 15,0 3 0-15,0-1 3 16,0 0-4-16,0-2 1 16,0 0 0-16,0 0-5 15,0 0 13-15,0 0-10 16,0 0 2-16,0 2 0 15,-8 0 6-15,-5 0-6 16,0-1 0-16,1 5-10 16,2-5 14-16,1 3-4 15,4-2 0-15,3 0 4 16,2-2 3-16,0 0-2 16,0 0 6-16,0 0 58 15,0 0-51-15,0 0 25 16,16-9-43-16,8 0 5 0,10 1 18 15,1 2-23-15,5 4 0 16,3 2-4-16,-3 0 4 16,-5 0-47-16,-10 0-54 15,-12 0-169-15,-13-4-236 16</inkml:trace>
  <inkml:trace contextRef="#ctx0" brushRef="#br0" timeOffset="79204.92">19946 7768 16 0,'0'0'159'0,"0"0"-58"16,0 0 24-16,0 0 0 15,0 0-27-15,0 0-2 16,-18-36-93-16,34 32 30 16,2 2-5-16,6 0-27 15,5 0 21-15,4-2-22 16,6 0-5-16,1 2-53 0,-1-2-258 16</inkml:trace>
  <inkml:trace contextRef="#ctx0" brushRef="#br0" timeOffset="79857.42">20438 7947 66 0,'0'0'64'16,"0"0"12"-16,0 0 29 16,0 0-3-16,0 0 20 15,0 0-4-15,-23-11-26 16,23 10 31-16,0 1-81 15,0-3-24-15,25 2 35 16,14-3-34-16,7-2 28 16,8-1-35-16,-8 4-3 15,-5-1 1-15,-10 0-7 0,-8 1-3 16,-10 3 0 0,-4 0-62-16,-7 0-4 0,-2 0-83 15,0 0-153-15,0 0-57 16</inkml:trace>
  <inkml:trace contextRef="#ctx0" brushRef="#br0" timeOffset="80762.92">21020 7738 16 0,'0'0'123'0,"0"0"-1"15,0 0-7-15,0 0 16 16,0 0-51-16,0 0-3 15,20-40 4-15,-20 36-19 16,0 0-2-16,3 3 28 16,-3 1-48-16,0 0 7 15,0 0-12-15,0 0-28 16,0 0-2-16,0 0-5 16,0 0-14-16,0 21-2 15,-3 11 22-15,-7 7-6 16,-4 2 0-16,-1 2 6 0,-4-1-7 15,4-2 1-15,-3-8 0 16,5-3 2-16,1-8-2 16,4-5 0-16,3-6 0 15,3-7-13-15,0 0-21 16,2-3-19-16,0 0-11 16,0-4 62-16,0-16-128 15,0-10 0-15,2-3 72 16,9-1-22-16,-2-3 31 15,5 1 31-15,-2-1 18 16,0 3 18-16,1 4 17 0,-1 4 22 16,-1 4 13-1,-3 4-47-15,-1 1 44 0,-5 8-13 16,1 3-1-16,-1 2 20 16,0 2-45-16,1 2 3 15,-1 0-8-15,-2 0-14 16,4 0-18-16,3 0 7 15,1 0 2-15,4 9 3 16,1 16 0-16,-1 7-3 16,-4 6 0-16,-1 6 4 15,-1 0-4-15,0-3 0 16,-4-4 3-16,4-7-2 0,-2-3 0 16,1-9-1-1,-1-8 0-15,-2-4-40 0,0-2-21 16,-2-4-44-16,0 0-58 15,0 0 17-15,0 0-55 16</inkml:trace>
  <inkml:trace contextRef="#ctx0" brushRef="#br0" timeOffset="80973.89">20980 7939 151 0,'0'0'136'0,"0"0"-9"15,0 0 31-15,0 0-19 16,0 0-7-16,0 0-5 16,-25-14-76-16,28 5-12 0,17 1-38 15,7-1 7-15,2 0 2 16,4 4-10-16,-2-2-95 16,1 3-27-16,-3-2-150 15,-3-2-67-15</inkml:trace>
  <inkml:trace contextRef="#ctx0" brushRef="#br0" timeOffset="81414.94">21302 7638 68 0,'0'0'124'0,"0"0"17"16,0 0-38-16,0 0 13 15,0 0-11-15,0 0-56 16,-3-39 45-16,3 37-56 15,0 2-8-15,0 0 24 16,0 0-47-16,0 0 14 0,0 0-21 16,0 0-11-1,0 2 10-15,0 19 0 0,0 11 1 16,3 14 12 0,1 5-4-16,0 12-8 0,1 2 0 15,-1-3 4-15,0-2-4 16,1-6 0-16,-2-6 0 15,-1-8-1-15,-2-11 1 16,4-10-3-16,0-9-87 16,7-10-242-16,7-2-78 15</inkml:trace>
  <inkml:trace contextRef="#ctx0" brushRef="#br0" timeOffset="81837.64">21661 7820 51 0,'0'0'270'0,"0"0"-47"15,0 0-121-15,0 0-12 16,0 0 46-16,0 0-86 15,-14 0-9-15,14 0-13 16,0 0-10-16,18-1 39 16,7-8-57-16,-2-1 0 15,2 3-13-15,0 2 7 16,-5 1-39-16,-3 2-43 16,-3 2-123-16,-5 0-150 0</inkml:trace>
  <inkml:trace contextRef="#ctx0" brushRef="#br0" timeOffset="82023.03">21669 7886 223 0,'0'0'196'16,"0"0"-94"-16,0 0-2 15,0 0-48-15,0 0 9 16,0 0-52-16,73 0-7 15,-44 0-2-15,3 0-45 16,-3 0-109-16,-7-14-350 16</inkml:trace>
  <inkml:trace contextRef="#ctx0" brushRef="#br0" timeOffset="91480.65">26464 5823 10 0,'0'0'54'16,"0"0"6"-16,0 0 13 15,0 0-10-15,0 0 28 16,0 0-7-16,-14-24-5 15,14 21 14-15,0 0-28 16,0 3-4-16,0-2-14 16,0 2-32-16,0 0-3 15,6 0-12-15,19 0 10 0,16 2 25 16,12 14-28 0,5 3 7-16,10 7 2 0,5 1-15 15,5 4 38-15,2 1-39 16,-2-1 3-16,-4 1 3 15,-8-3 5-15,-12-5-11 16,-13-9 0-16,-15-3 1 16,-8-3 6-16,-10-8-7 15,-5 1 0-15,-3-2 36 16,0 0-33-16,0 0 25 16,0 0-22-16,0 0 1 15,0 0 0-15,0 0-7 16,0 0 0-16,0 0-2 15,0 0 5-15,0 0-3 16,0 0 0-16,0 0 5 0,0 0-11 16,0 0 6-16,0 0-24 15,0 0 20-15,0 0-49 16,0 0 6-16,0 0-32 16,0 0-88-16,-3 0-53 15,-7 0 49-15,-6 0-55 16</inkml:trace>
  <inkml:trace contextRef="#ctx0" brushRef="#br0" timeOffset="91944.29">27206 6020 17 0,'0'0'147'0,"0"0"-57"15,0 0-18-15,0 0-26 16,0 0 15-16,0 0 8 16,-27-41 7-16,25 37 1 15,0 0-48-15,2 3 18 16,0-2 9-16,0 3-31 16,0 0 23-16,0 0-48 15,0 0 8-15,0 0-17 16,2 0 5-16,21 0 4 15,6 11 12-15,2 4 2 0,0 3-13 16,-6 0-1 0,-3-1 0-16,-4-3 0 0,-7-4 1 15,-4-2-1-15,-3-4 0 16,-4-2 9-16,0-2-15 16,0 2 6-16,0-2 0 15,0 1-10-15,0 2 10 16,0-1-2-16,-18 2 0 15,-4-1 2-15,-9 2 8 16,-3 1-8-16,3-3 2 16,5 4-2-16,3 3 0 15,1 0-37-15,-1 4-75 0,-4 6-153 16,1-3-34 0</inkml:trace>
  <inkml:trace contextRef="#ctx0" brushRef="#br0" timeOffset="92868.99">26464 5828 75 0,'0'0'107'0,"0"0"-4"0,0 0-56 16,0 0 29 0,0 0-8-16,0 0-40 0,0-7-6 15,0 7-22-15,0 0-9 16,0 0 7-16,5 10 4 16,7 10 23-16,5 6 28 15,0 2-19-15,-1-1-4 16,-3-6-25-16,-4-4-3 15,-4-9 16-15,-5-3-17 16,0-3-1-16,0-2 0 16,0 0 1-16,0 0-1 15,0 0 8-15,-5 0 8 0,-4-14 2 16,0-2-16 0,1-4-2-16,-1-3 0 0,-1 0-10 15,2 3 10-15,1 5 0 16,1 3 2-16,0 3 4 15,4 1-2-15,0 2-4 16,2 0 16-16,0 2-10 16,0 0 12-16,0 0-4 15,0-1-8-15,0 0 26 16,0-2-23-16,12 2-9 16,1 1 0-16,7 2-5 15,7 2 0-15,7 0-32 16,3 0-123-16,1 0-121 15</inkml:trace>
  <inkml:trace contextRef="#ctx0" brushRef="#br0" timeOffset="93938.46">26629 6278 54 0,'0'0'94'0,"0"0"-32"15,0 0 10-15,0 0-14 16,0 0-34-16,0 0 54 16,-67 48-18-16,63-44-17 15,2-4 33-15,2 0-32 16,0 0 14-16,0 0 37 15,0 0-42-15,0 0 24 16,4-16-60-16,21-7-6 16,12-7-1-16,7-2-8 15,8-6-2-15,6-8 1 16,0-3 10-16,7-6-11 16,-1-3 0-16,3 0 4 0,-7 2-2 15,-6 4-2-15,-11 8 0 16,-14 9-6-16,-10 9 13 15,-5 11-7-15,-10 5 0 16,-1 5 4-16,-1 1-6 16,-2 3 2-16,0-1 0 15,2 0-7-15,-2 0 18 16,2-3-11-16,-2 5 0 16,0-2 0-16,0 2 0 15,0 0 0-15,0-1 0 16,0 1-8-16,0 0 12 15,0 0-4-15,0 0 0 16,0 0 2-16,0 0-1 0,0-2-1 16,0 0 0-16,0-3-5 15,0 0 18-15,0 2-13 16,0-1 0-16,0 1 4 16,0 0-7-16,0-1 3 15,0 3 0-15,0-1-14 16,0 0 3-16,0-3 9 15,-2 1-8-15,-9-1 10 16,1 0-13-16,2 1 13 16,6 3 0-16,0-2-6 15,2 3 10-15,0 0-8 16,0 0 4-16,0 0-24 0,0-1 20 16,15 1-18-16,7 0 22 15,7 0 3-15,-2 0 17 16,-7 0-20-16,0 11 0 15,-4 3 4-15,-7 3-14 16,-7 1 10-16,-2 1 0 16,-2 7-14-16,-27 8-85 15,-9 1-20-15,-12-1-77 16,2-2-99-16</inkml:trace>
  <inkml:trace contextRef="#ctx0" brushRef="#br0" timeOffset="94771.03">26566 6240 13 0,'0'0'59'15,"0"0"6"-15,0 0 18 0,0 0-34 16,0 0-18-16,0 0 27 16,14-49-32-16,-11 46 6 15,1-1-6-15,-4 2-1 16,0 2 30-16,2 0-8 15,-2 0-18-15,0 0 19 16,0 0-46-16,0 0 9 16,0 0-11-16,2 0-21 15,2 0 0-15,1 0 12 16,1 12 9-16,2 2 42 16,-2 2-36-16,1 0 9 0,-3 0 7 15,0-4-17-15,-1-2 18 16,0-1-16-16,-1-4-6 15,-2-1 22-15,0-2-14 16,0 0-9-16,0 0 0 16,0-2 13-16,0 2-17 15,0 1 4-15,0-3 0 16,2 2 1-16,0-2 3 16,-2 0-4-16,0 0 0 15,4 0 12-15,9 0-6 16,10 0-6-16,6 0 6 15,4-11-12-15,-2 4-63 16,-4-6-214-16,-11 1-136 16</inkml:trace>
  <inkml:trace contextRef="#ctx0" brushRef="#br0" timeOffset="97308.04">22503 7620 26 0,'0'0'94'0,"0"0"-7"16,0 0-46-16,0 0-1 0,0 0-13 16,0 0 0-16,0 0 27 15,0 0-41-15,0 0 0 16,0 0 21-16,0 2-15 16,0 9 57-16,0 6-17 15,0-5-32-15,-3 0 20 16,1-4-38-16,0-4-8 15,2-1 23-15,0-3-19 16,-2 0 29-16,2 0 2 16,0 0-17-16,0 0 51 15,0 0-43-15,0-9-24 16,0-7 11-16,0 2-14 0,0 0-2 16,9 2-2-1,9-2 8-15,2 1-4 0,4 3 0 16,1 2 0-16,1 3 12 15,1 5-12-15,-2 0 0 16,-3 0-12-16,0 0 29 16,-1 8-8-16,-6 2-9 15,1 4 0-15,-3 4 5 16,-2 3 7-16,2 11-12 16,-4 1 0-16,1 1 5 15,-2 0 1-15,-1-8-6 16,-3-8 0-16,-2-4-4 15,1-8 11-15,-3-4-7 0,0-2 1 16,0 0 5 0,0 0 21-16,0 0-27 0,0-5 1 15,0-18-8-15,0-3-1 16,-5-3-3-16,-6-6-16 16,0 3 0-16,0 2 25 15,4 6-16-15,3 8 18 16,4 6 0-16,-2 4 11 15,0 6-21-15,2 0 10 16,-5 0-30-16,-2 0 30 16,-4 0-9-16,-2 14 9 15,-3 6 23-15,1 0-22 0,-1 0 23 16,1 1-15 0,-1-4-5-16,1 1 24 0,-2-2-28 15,1-2 0-15,1 0 10 16,-1 2-2-16,1-2-8 15,4-2 0-15,2-4 1 16,4-4-11-16,3-1-5 16,2-3-54-16,0 0-4 15,9 0-129-15,20-12-303 16</inkml:trace>
  <inkml:trace contextRef="#ctx0" brushRef="#br0" timeOffset="97646.49">23022 7708 381 0,'0'0'271'16,"0"0"-194"-16,0 0-22 16,0 0 32-16,0 0-65 15,0 0 24-15,72 0-43 16,-37-5 12-16,-1 0 13 0,-5-2 11 16,-7 6-31-1,-9-3 26-15,-4 4-23 0,-6-3-11 16,-1 3 0-16,-2 0-39 15,2 0-44-15,3 0-258 16,-1 0-88-16</inkml:trace>
  <inkml:trace contextRef="#ctx0" brushRef="#br0" timeOffset="98154.2">23474 7622 170 0,'0'0'275'0,"0"0"-195"16,0 0-78-16,0 0 11 0,0 0 19 15,0 0-26-15,-10 0 46 16,7 0-13-16,3 0-13 16,0-7 25-16,0 0-46 15,0 1 14-15,0-2 5 16,7 1-15-16,4 6-3 15,3-2-6-15,-4 3-15 16,9 0 9-16,-4 0 12 16,1 0-6-16,-3 4 0 15,-6 11-1-15,-5-2-5 0,-2 5 5 16,0 3 1 0,0 2 1-16,-18 0 0 0,-7-1-1 15,-1 5 27-15,-6-2-24 16,3-1 31-16,3-3-21 15,4-8-7-15,10-3 33 16,8-6-21-16,2-4 12 16,2 0 30-16,0 0-28 15,2 0 48-15,23 0-29 16,8-13-43-16,10 0 12 16,3 1-17-16,-1 0-3 15,-3 2 0-15,-4 2 11 16,-7 2-15-16,-6 0 4 15,-12 1-30-15,-4 5 11 16,-9 0-80-16,0 0-45 0,0 0-194 16</inkml:trace>
  <inkml:trace contextRef="#ctx0" brushRef="#br0" timeOffset="98798.95">22425 7602 50 0,'0'0'159'16,"0"0"-66"-16,0 0-23 15,0 0 18-15,0 0 10 16,0 0-43-16,4-6 16 16,-4 6-24-16,0 0-30 15,0 0-8-15,0 0-6 0,0 10-3 16,-14 12 36-16,-1 4-35 16,-3 3 40-16,3 8-7 15,1-1-10-15,3 6 11 16,9 2-19-16,2 0-4 15,2 5-12-15,29-3 7 16,17-4-6-16,12-7 2 16,15-10-3-16,12-19-181 15,9-6-382-15</inkml:trace>
  <inkml:trace contextRef="#ctx0" brushRef="#br0" timeOffset="99443.58">23754 7433 116 0,'0'0'182'0,"0"0"-56"16,0 0 52 0,0 0-108-16,0 0-50 0,0 0 6 15,28-8 0-15,1 8-3 16,4 19 11-16,2 4-23 16,-2 9 28-16,-4 10-37 15,-5 9-2-15,-6 7 12 16,-7 6 0-16,-8 0-4 15,-3-3 5-15,-3-12-11 16,-12-6 27-16,-6-12-21 16,6-7-8-16,-3-4 0 15,3-6-5-15,3-9-58 16,8-5-146-16,4 0-334 16</inkml:trace>
  <inkml:trace contextRef="#ctx0" brushRef="#br0" timeOffset="100531">24357 7393 47 0,'0'0'200'0,"0"0"-60"15,0 0-22-15,0 0 6 16,0 0-57-16,0 0-30 15,0 0 19-15,0 0-46 16,0 0 19-16,0 0-29 0,0 0 5 16,0 0-5-1,-13 7 4-15,-12 14 22 0,-1 5 27 16,-3 6-53-16,2 9 31 16,3 4-4-16,6 8-25 15,9 3 29-15,9 2-31 16,0 0 0-16,11-8-11 15,16-8 9-15,8-11-105 16,5-13-42-16,3-17-103 16,-5-1-118-16</inkml:trace>
  <inkml:trace contextRef="#ctx0" brushRef="#br0" timeOffset="101213.81">24487 7615 56 0,'0'0'135'16,"0"0"-49"-16,0 0 25 0,0 0-64 16,0 0 19-16,0 0 56 15,0-51-61-15,0 43 41 16,4 2-33-16,3 2-50 16,2 1-10-16,4 3-9 15,5 0 0-15,4 0 9 16,1 0-5-16,-1 0-4 15,0 5 0-15,0 12 7 16,1 8-9-16,-4 5 2 16,0 6 0-16,-6 4 14 15,-6 2-9-15,2-5-5 16,-7-4 0-16,-2-9 4 0,2-7-1 16,-2-10-3-16,0-5 0 15,0-2 13-15,0 0-3 16,0 0 1-16,0-16-11 15,0-10-9-15,0-2-2 16,-4-4-12-16,-5 0-27 16,2 4 37-16,0 2-34 15,3 4 43-15,0 6-3 16,1 4 14-16,1 3-7 16,0 6 0-16,0 1 0 15,-2 0-9-15,-2 2-14 16,-2 0 23-16,-5 0-10 15,-6 4 22-15,-1 12-10 16,-1 5 1-16,0 2 0 0,1 5 16 16,2 2-11-16,5 0-8 15,2-4 0-15,4-6-7 16,3-8-43-16,4-10-146 16,0-2-84-16,6 0 21 15</inkml:trace>
  <inkml:trace contextRef="#ctx0" brushRef="#br0" timeOffset="101543.73">24951 7631 307 0,'0'0'227'0,"0"0"-66"15,0 0-3-15,0 0-23 16,0 0-80-16,0 0-24 16,10-6-2-16,15-1-16 15,6-1-13-15,3 2 14 16,-3-1 1-16,-2 4-17 15,-7-1 2-15,-3 0-39 0,-7 1-25 16,-5 2-91-16,-5 1-43 16,-2-3-24-16,0 2-33 15</inkml:trace>
  <inkml:trace contextRef="#ctx0" brushRef="#br0" timeOffset="101815.03">25064 7506 159 0,'0'0'197'16,"0"0"-51"-16,0 0-33 15,0 0-42-15,0 0-6 16,0 0-17-16,-2-36 13 0,2 36-42 16,0 0-6-16,0 0-13 15,2 1 9-15,1 18 11 16,-1 8 4-16,-2 6-24 15,0 0 28-15,0 4-22 16,0-3-6-16,-7-2 0 16,0-4-14-16,5-6-40 15,2-6-81-15,0-7-82 16,0-9-139-16</inkml:trace>
  <inkml:trace contextRef="#ctx0" brushRef="#br0" timeOffset="102383.56">25441 7525 24 0,'0'0'232'0,"0"0"-116"15,0 0 34-15,0 0-82 16,0 0-29-16,0 0 33 15,18-47-33-15,-14 40 17 16,-4 6 18-16,0 1-33 16,0 0 6-16,0 0-47 15,0 0 5-15,0 1-16 16,0 13 19-16,-6 4-8 0,-6-1 12 16,-1-1-2-16,5 0 5 15,-2-7-8-15,6 0-4 16,1-4 11-16,3-2-12 15,0-2-2-15,0-1 0 16,0 0 4-16,0 0-6 16,0 0 2-16,11 0 0 15,12 0-2-15,4 0 2 16,2 7-4-16,-2 1 3 16,-3 2-26-16,-4 0 26 15,-4 1 0-15,-12 0 1 16,-4 1-20-16,0 0 11 15,-11 5-12-15,-16-4 20 0,-4 0-11 16,-5-1-2 0,8-1 13-16,3-5-4 0,9-2-8 15,12-4 20-15,4 0-7 16,0 0 27-16,2 0-22 16,18 0 15-16,0 0-20 15,2-1 0-15,1 1-16 16,-1 0-3-16,-2 0-86 15,-6-3-101-15,-6-5-99 16</inkml:trace>
  <inkml:trace contextRef="#ctx0" brushRef="#br0" timeOffset="102597.44">25432 7499 556 0,'0'0'173'0,"0"0"-57"16,0 0-65-16,0 0-11 16,0 0 0-16,0 0-38 15,163-42-2-15,-139 42 0 16,-3 0-12-16,0 0-38 16,2 0-98-16,-1 0-178 15,3 0-75-15</inkml:trace>
  <inkml:trace contextRef="#ctx0" brushRef="#br0" timeOffset="102947.24">25831 7323 195 0,'0'0'222'16,"0"0"-94"-16,0 0-2 15,0 0 24-15,0 0-46 16,0 0-41-16,-6-15-63 0,12 15 1 16,23 0 26-1,2 13-4-15,3 13-22 0,-5 6 4 16,-7 10 7-16,-11 8-14 15,-11 8 2-15,0 5 0 16,-15 2 19-16,-22 2-16 16,-5-5-3-16,0-4 0 15,4-12-35-15,11-8-52 16,16-17-159-16,9-17-390 16</inkml:trace>
  <inkml:trace contextRef="#ctx0" brushRef="#br0" timeOffset="104523.62">28415 7417 7 0,'0'0'118'16,"0"0"-49"-16,0 0 31 16,0 0-28-16,0 0 9 15,0 0 13-15,-13-34-33 16,10 28-14-16,0 0 22 0,3 2-3 16,0-3 19-16,0 0-42 15,0 1-7-15,0-1 18 16,0 4-36-16,0-1 25 15,0-1-4-15,0 5-26 16,0-5 42-16,0 5-48 16,0 0 1-16,0 0 10 15,0 0-18-15,0 0-1 16,0 5-13-16,0 18 14 16,0 9-3-16,0 5 3 15,0 0 0-15,-2 1-9 16,2 3-24-16,-2-5-65 15,0-4-33-15,2-5-106 0,0-13-49 16,0-9-75-16</inkml:trace>
  <inkml:trace contextRef="#ctx0" brushRef="#br0" timeOffset="105016.03">28616 7465 195 0,'0'0'226'0,"0"0"-118"16,0 0-9-16,0 0-40 15,0 0 13-15,0 0-11 16,-5-26-43-16,5 20 20 16,0 0-18-16,0-1-4 0,0-4 37 15,0 1-47-15,0 0 5 16,15 0-11-16,4 2-2 15,-2 2 2-15,1 2 0 16,-3 4 3-16,1 0-10 16,-5 0 7-16,1 0 0 15,-6 10-2-15,-1 2 1 16,-5 4-7-16,0 5 8 16,0-2 0-16,-3 0 1 15,-15 4 10-15,-7-2-11 16,0-2 11-16,-4 1-3 0,2-1 8 15,6-5-13 1,8-5 1-16,8-2 14 0,5-5-8 16,0-2-5-16,8 0 78 15,23 0-32-15,11-5 4 16,5-7-49-16,1 1 0 16,-3 0-1-16,0 4 1 15,-5 0-7-15,-6 4 1 16,-5-1-78-16,-8 0 2 15,-5-3-57-15,-9-1-115 16,-5-3-300-16</inkml:trace>
  <inkml:trace contextRef="#ctx0" brushRef="#br0" timeOffset="105398.91">29185 7131 195 0,'0'0'137'15,"0"0"-3"-15,0 0-36 16,0 0-12-16,0 0-35 15,0 0-24-15,0-7 22 0,0 7-47 16,-15 8 35-16,-1 9 18 16,1 7-38-16,-1 10 40 15,-1 6-19-15,3 8-12 16,5 2 43-16,5 4-43 16,4 0 8-16,0-4-24 15,20-1 6-15,14-11-4 16,1-8-12-16,5-12 5 15,3-11-15-15,-3-7-68 16,-5 0-91-16,-1-21-264 16</inkml:trace>
  <inkml:trace contextRef="#ctx0" brushRef="#br0" timeOffset="105714.73">29368 7381 60 0,'0'0'118'0,"0"0"-7"15,0 0 41-15,0 0-1 16,0 0-25-16,0 0 51 15,-44 0-69-15,44 0-16 16,23-2-1-16,14-6-82 0,5-2-1 16,3 0-8-1,-9 4-22-15,-5 1-7 0,-6 0-68 16,-10 1 2-16,-3 1 6 16,-6-6-163-16,1-2-126 15</inkml:trace>
  <inkml:trace contextRef="#ctx0" brushRef="#br0" timeOffset="106044">29700 7171 251 0,'0'0'124'16,"0"0"46"-16,0 0-51 16,0 0-42-16,0 0 1 15,0 0-51-15,0-25 24 16,0 25-3-16,4 0-44 16,-2 0 9-16,2 20-13 15,-2 11 0-15,0 8 39 16,0 4-35-16,-2-3 0 15,0-2-4-15,0-4-4 0,0-5-12 16,0-10-91-16,0-3-67 16,5-13-133-16,3-3-94 15</inkml:trace>
  <inkml:trace contextRef="#ctx0" brushRef="#br0" timeOffset="106360.04">29839 7037 195 0,'0'0'168'0,"0"0"-23"0,0 0-40 16,0 0-18-16,0 0-65 15,0 0 30-15,58 13-37 16,-27 15-1-16,3 14 24 16,-3 13-34-16,0 10-4 15,-9 8 1-15,-13-3 9 16,-9-1-13-16,-13-10 3 16,-32-6-34-16,-11-7 20 15,-4-6-44-15,-5-7-94 16,1-10-190-16</inkml:trace>
  <inkml:trace contextRef="#ctx0" brushRef="#br0" timeOffset="109036.16">26814 7608 87 0,'0'0'102'15,"0"0"20"-15,0 0 1 16,0 0-18-16,0 0-1 16,0 0-62-16,-22-6-10 15,8 3 8-15,1 1-32 16,-1 2 42-16,4 0-12 15,-1 0-10-15,3 0 29 16,2 0-49-16,-1 0 17 16,5 0 11-16,2 0-32 15,0 0 11-15,0 0 3 16,0 0-4-16,0 0 38 0,25 0-47 16,8 0 16-16,11-3-21 15,14 1 20-15,7 0-20 16,9-1 0-16,-1 3 4 15,-6-1-20-15,-7-3-1 16,-13 0-8-16,-11-2 24 16,-11-2-7-16,-12 0 7 15,-7 2 1-15,-1-1 0 16,-5 5 57-16,0-1-44 16,0 1 15-16,0 2-12 15,0 0 1-15,2 0-15 16,-2 0-2-16,0 0 0 15,0 0-1-15,0 0 1 0,0 0-1 16,0 0-66 0,0 0-193-16,0 0-315 0</inkml:trace>
  <inkml:trace contextRef="#ctx0" brushRef="#br0" timeOffset="115708.02">21667 8659 112 0,'0'0'168'0,"0"0"-108"16,0 0-2-16,0 0 28 0,0 0-8 16,0 0 1-16,0 0-33 15,0 7 19-15,17-7 30 16,8-5-90-16,2-6 33 15,0 1-13-15,-2 1-25 16,-1-2 24-16,-2 4-24 16,-2-2 0-16,-5 1 0 15,-5 4-36-15,-6 4-9 16,-4 0-142-16,0 0-91 16,-2 14 58-16</inkml:trace>
  <inkml:trace contextRef="#ctx0" brushRef="#br0" timeOffset="115921.9">21653 8802 132 0,'0'0'144'16,"0"0"26"-16,0 0 13 15,0 0-41-15,0 0-74 16,0 0-47-16,23 3-19 15,-3-6 14-15,7-2 2 16,4 1-18-16,5-2-11 16,-1 1-49-16,-1 0-132 15,-10-2-160-15</inkml:trace>
  <inkml:trace contextRef="#ctx0" brushRef="#br0" timeOffset="116948.59">22743 8528 120 0,'0'0'94'0,"0"0"36"16,0 0 21-16,0 0-29 0,0 0-43 15,0 0 46-15,0-22-57 16,0 15-5-16,0-2-15 16,0 4-28-16,3-2 14 15,6 1-34-15,0-1 0 16,2 4-20-16,-2-1 18 16,-2 2-1-16,1 2 2 15,3 0 1-15,7 0 1 16,3 14 4-16,2 15-5 15,6 6 0-15,3 7 6 16,-3 4-8-16,-5 0 2 16,-5-6 0-16,-9-8 1 15,-3-7-1-15,-7-9 0 16,0-8-2-16,0-4-23 16,0-3 25-16,-4-1-3 0,-9 0 6 15,1 0-32-15,-3-3 29 16,2-18-28-16,-1-5 11 15,3-3-24-15,-1-4 33 16,6 3 2-16,1 5 6 16,3 4 4-16,2 5 4 15,0 8 6-15,0 4 23 16,0 2-33-16,0 2 16 16,0 0-20-16,-2 0-13 15,-4 0 6-15,-4 6-5 16,-3 8 12-16,-3 3 0 15,1 1 18-15,-1 1-13 0,-1 4 6 16,-2-1-5 0,4 0 10-16,-1-3-16 0,8-2 0 15,1-5-1-15,5-7-63 16,2-5-93-16,0 0-157 16</inkml:trace>
  <inkml:trace contextRef="#ctx0" brushRef="#br0" timeOffset="117221.03">23173 8569 430 0,'0'0'291'0,"0"0"-103"15,0 0-82-15,0 0-71 16,0 0 35-16,0 0-65 16,121-45-4-16,-92 37 9 15,-2 3-1-15,-5-4-18 16,-3 4 6-16,-4-2-80 16,-7 3-26-16,2 0-169 15,-6-2-122-15</inkml:trace>
  <inkml:trace contextRef="#ctx0" brushRef="#br0" timeOffset="117678.03">23642 8420 406 0,'0'0'196'0,"0"0"-126"15,0 0 44-15,0 0-66 16,0 0-6-16,0 0-23 15,-2-13-18-15,2 10 25 16,0-6-26-16,0 2 0 16,0-3 0-16,0 0 7 15,9 0-7-15,1 1 0 16,6 6 3-16,3 1-11 16,-4 2 8-16,1 0-9 15,-3 0 1-15,-5 5-10 0,0 10 18 16,-6 3-7-16,-2 0 4 15,0 4-6-15,0 4 9 16,-10-2 0-16,-9 3 13 16,-4-2-5-16,1-3 23 15,-1-4-15-15,8-4-13 16,7-6 30-16,2-5-33 16,6-3 3-16,0 0 70 15,8 0-8-15,17 0 7 16,8-5-66-16,4-3 6 0,3 4-8 15,-2 1-4-15,-2-2-39 16,-4 5-21-16,-7-2-74 16,-6 2-22-16,-15 0-98 15,-4 0-113-15</inkml:trace>
  <inkml:trace contextRef="#ctx0" brushRef="#br0" timeOffset="118277.36">22777 8351 36 0,'0'0'133'16,"0"0"18"-16,0 0-58 16,0 0 18-16,0 0-28 15,0 0-39-15,-5-14 14 16,5 14-35-16,0 0-2 15,0 0 35-15,0 0-54 16,-6 0 10-16,-3 3-12 16,-7 15 0-16,-1 7 38 15,-1 8-35-15,-3 4 16 0,4 12 53 16,3 6-53 0,3 6 20-16,7 3 7 0,2-3-40 15,2-3 27-15,0-8-33 16,8-10 0-16,17-10-18 15,11-14 18-15,17-14-85 16,18-2-80-16,19-21-363 16</inkml:trace>
  <inkml:trace contextRef="#ctx0" brushRef="#br0" timeOffset="118951.99">23960 8260 245 0,'0'0'145'0,"0"0"39"16,0 0-55-16,0 0-31 16,0 0 32-16,0 0-101 15,0-17-9-15,10 17-2 16,17 10-5-16,4 16 18 16,2 17-31-16,3 9 0 15,-9 13 5-15,-10 4-5 16,-13 5 0-16,-4-2 4 15,0-2 12-15,-13-7-3 16,-7-15-13-16,-2-14 1 16,4-14 17-16,5-8-15 15,4-6-6-15,2-6-16 16,3 0-103-16,4-14-65 0,0-19-517 16</inkml:trace>
  <inkml:trace contextRef="#ctx0" brushRef="#br0" timeOffset="119596.82">24591 8315 17 0,'0'0'144'0,"0"0"-66"15,0 0 40-15,0 0-7 16,0 0-23-16,0 0 23 16,5-32-70-16,-5 32-23 15,0 0-4-15,-2 0 3 16,-13 17 19-16,-6 3 3 0,-1 7-11 15,-3 8 30 1,1 7-16-16,-1 6 0 0,7 0-19 16,7-4-16-16,7-2-8 15,4-6 1-15,0-2 0 16,4-5-3-16,17-5-75 16,5-10-71-16,5-10-45 15,3-4-155-15</inkml:trace>
  <inkml:trace contextRef="#ctx0" brushRef="#br0" timeOffset="120241.45">24687 8482 69 0,'0'0'95'0,"0"0"-28"15,0 0-11-15,0 0 42 16,0 0 6-16,0 0-39 16,-8-10 8-16,5 8-15 15,1-4-18-15,2 2 56 16,0-3-30-16,0-6-53 16,0-1-8-16,0 0 5 15,11-3-10-15,-5 3 17 16,4 1-15-16,-1 3 6 15,1 3-3-15,4 2-5 0,2 1 0 16,4 4 3-16,5 0-5 16,6 5 2-16,0 20 0 15,0 5 43-15,-4 4-41 16,-8-2 6-16,-7-1-6 16,-3-4 12-16,-7-1-15 15,0-2 1-15,-2-4 0 16,0-6 7-16,0-6-7 15,0-6 0-15,0-2-4 16,0 0 9-16,0 0-10 16,0-2 0-16,-4-18-48 15,-7-4-15-15,1-2-2 16,2 0 9-16,1 6 16 0,3 4 31 16,4 10 14-16,0 2 21 15,0 4 4-15,0 0 10 16,0 0-35-16,-2 0 0 15,-8 12 4-15,-1 6 21 16,-7 4 18-16,-5 5-12 16,-4 2-13-16,0 2 39 15,2-1-50-15,5-4 12 16,7-7-19-16,4-6 9 16,5-8-9-16,4-3 0 15,0-2-46-15,0 0 9 16,13-12-183-16,7-10-312 0</inkml:trace>
  <inkml:trace contextRef="#ctx0" brushRef="#br0" timeOffset="120512.3">25093 8524 157 0,'0'0'387'16,"0"0"-143"-16,0 0-111 15,0 0-35-15,0 0-31 0,0 0-56 16,76-27 12 0,-45 22-9-16,0 1-5 0,-2 2-3 15,-2 2-6-15,-7 0-15 16,-7 0-31-16,-6-1-108 15,-5-2-55-15,-2-3-126 16</inkml:trace>
  <inkml:trace contextRef="#ctx0" brushRef="#br0" timeOffset="120768.6">25247 8378 225 0,'0'0'160'0,"0"0"-4"16,0 0-11-16,0 0-56 15,0 0-6-15,0 0-27 0,-7-38-24 16,7 38 37-16,0 0-60 16,0 0-7-16,0 0-2 15,0 4-17-15,0 20 17 16,0 8 0-16,0 8 4 16,0 2 3-16,0 4-7 15,0-2 0-15,0-1-2 16,0-6-65-16,0-7-38 15,0-7-75-15,0-16-111 16,7-7-11-16</inkml:trace>
  <inkml:trace contextRef="#ctx0" brushRef="#br0" timeOffset="121283.82">25592 8433 32 0,'0'0'129'0,"0"0"12"16,0 0-8-16,0 0 0 16,0 0-46-16,0 0-26 15,9-51 17-15,-9 50-24 16,0 1 10-16,0 0-45 0,2 0-9 15,-2 0-16-15,0 0 6 16,0 0 0-16,0 9 5 16,0 7 0-16,-8 2 16 15,1-3-13-15,1-1-2 16,1-3 16-16,2-1-22 16,3-4 0-16,0 0-9 15,0-2 7-15,0-2 2 16,14-2 6-16,6 0 9 15,6 0 12-15,3 0-27 16,3 0 0-16,-3 0-3 16,-3 0 8-16,-3 7-5 15,-3 2 0-15,-5 1 1 16,-8 3-17-16,-7-1 10 0,0 2 6 16,-7 1-16-1,-15 3 27-15,-4-2-11 16,1-2 0-16,-2-6 4 0,5-1-10 15,-1-6-30-15,6-1-45 16,-1 0-23-16,7 0-115 16,7-16-96-16</inkml:trace>
  <inkml:trace contextRef="#ctx0" brushRef="#br0" timeOffset="121398.76">25592 8433 326 0</inkml:trace>
  <inkml:trace contextRef="#ctx0" brushRef="#br0" timeOffset="121502.7">25592 8433 326 0,'-15'-47'311'0,"15"47"-185"0,0 0-11 0,0 0 11 0,0 0-91 16,0 0 7-16,115-21-1 16,-88 20-35-16,0-2-6 15,0 3 0-15,-7 0-71 16,-2 0-23-16,-7 0-262 15,-6 0-181-15</inkml:trace>
  <inkml:trace contextRef="#ctx0" brushRef="#br0" timeOffset="121771.54">25851 8161 282 0,'0'0'291'0,"0"0"-124"15,0 0-15-15,0 0-107 16,0 0 0-16,0 0-21 16,76-37-23-16,-43 49 37 15,-2 22-36-15,0 15 3 16,-2 14 10-16,-8 6-10 16,-8 7-5-16,-13-4 0 15,0-1 8-15,-11-6-3 16,-18-10-5-16,-2-9 0 0,-3-7-8 15,3-13-75-15,9-18-149 16,9-8-452-16</inkml:trace>
  <inkml:trace contextRef="#ctx0" brushRef="#br0" timeOffset="122689.14">26598 8432 101 0,'0'0'173'16,"0"0"-37"-16,0 0 19 15,0 0-25-15,0 0-40 16,0 0 23-16,-25 0-43 16,25 0-45-16,10 0 33 15,16 0-16-15,8 0 20 16,3 0-44-16,1-2-4 15,-5-2-10-15,-1 0-4 16,-8-2-58-16,-6 2 27 16,-7 2-58-16,-6-2-10 15,-5 4-77-15,0-2-69 16,0 2-32-16</inkml:trace>
  <inkml:trace contextRef="#ctx0" brushRef="#br0" timeOffset="122962.98">26763 8368 12 0,'0'0'167'0,"0"0"-69"16,0 0 44-16,0 0-17 15,0 0-74-15,0 0 43 16,-18-45-36-16,18 40 11 16,0 2 21-16,0 2-33 15,0 1 13-15,0 0-31 0,0 0-29 16,0 0-20-16,0 0 5 15,0 0-8-15,0 19 13 16,0 9 5-16,0 9 4 16,0 4-7-16,0 0 12 15,0-1-14-15,0 0 0 16,0-8-14-16,0-6-63 16,13-13-194-16,5-13-166 15</inkml:trace>
  <inkml:trace contextRef="#ctx0" brushRef="#br0" timeOffset="123270.8">27077 8288 238 0,'0'0'240'0,"0"0"-106"0,0 0 11 16,0 0-57-16,0 0-41 15,0 0 24-15,38-50-22 16,-32 43 5-16,0 5 14 16,-4 2-27-16,0 0 5 15,0 0-46-15,2 4 9 16,1 23-24-16,-1 13 20 16,0 6-5-16,-2 0 0 15,-2-2 9-15,0-8-9 16,0-6 0-16,0-6-18 0,0-4-44 15,6-8-99 1,-2-8-148-16,5-4-186 0</inkml:trace>
  <inkml:trace contextRef="#ctx0" brushRef="#br0" timeOffset="123742.53">27362 8351 44 0,'0'0'247'16,"0"0"-88"-16,0 0-45 15,0 0 0-15,0 0 24 16,0 0-95-16,-17-48-3 16,17 34-2-16,8-1-24 0,6 1 3 15,1 1-16-15,4 6 8 16,-4 2-18-16,3 5 5 15,-3 0 4-15,-1 0 0 16,-1 17-26-16,-4 5 25 16,-2 2-3-16,-7 0 4 15,0-2-7-15,0 2 7 16,-16-2 0-16,-9 0-2 16,2-2 12-16,-4-2-10 15,4-3 20-15,3-2-19 16,5-3 51-16,5-4-42 15,8-1 4-15,2-5 17 0,0 0-15 16,0 0 33-16,9 0-27 16,20 0 27-16,7 0 11 15,2 0-57-15,-3-5 2 16,-4-1-5-16,-8 3 5 16,-8 0-13-16,-5 1 8 15,-6 2-76-15,-4 0-7 16,0 0-104-16,0 0-329 15</inkml:trace>
  <inkml:trace contextRef="#ctx0" brushRef="#br0" timeOffset="126616.03">21767 9276 66 0,'0'0'81'0,"0"0"-24"16,0 0 33-16,0 0-33 16,0 0-5-16,0 0-2 15,0-2-5-15,0 0 23 0,0 2-10 16,0-2-32 0,-4 0 30-16,-3 0-42 15,3 2 3-15,-6-2-2 0,2 2-11 16,1 0 18-16,3 0-11 15,4 0 3-15,0 0 0 16,0 0-3-16,0 0-11 16,11-3 44-16,14 0 11 15,6 1-22-15,4-2-33 16,-4 4 5-16,-4 0 6 16,-6 0-11-16,-8 0-2 15,-3 0-52-15,-4 0-77 16,-6 0-72-16,0 0-155 15</inkml:trace>
  <inkml:trace contextRef="#ctx0" brushRef="#br0" timeOffset="126791.98">21767 9276 37 0</inkml:trace>
  <inkml:trace contextRef="#ctx0" brushRef="#br0" timeOffset="127028.05">21767 9276 37 0,'16'89'55'0,"-16"-89"-5"0,0 0 52 0,0 0-38 0,0 0 8 16,0 0 3-16,-9 2-26 15,6-2 26-15,-1 0-23 16,0 0-28-16,4 0 29 15,0 0-28-15,0 0 21 16,0 0 13-16,0 0-43 16,4 0 13-16,14 0 41 15,6 0-66-15,5 0 23 16,-2 0-27-16,-2 0 0 16,-1 0-2-16,-3 0 11 0,-6 1-17 15,-6 1 8 1,-2 2 0-16,-5-4 3 0,-2 3-3 15,0-2-64 1,0 2-67-16,0-3-123 0,-7 0-111 16</inkml:trace>
  <inkml:trace contextRef="#ctx0" brushRef="#br0" timeOffset="130741.6">22748 9307 25 0,'0'0'24'15,"0"0"14"-15,0 0 18 16,0 0-4-16,0 0 2 15,0 0 7-15,0 0 24 16,0 5-21-16,0-5 14 16,0 0-9-16,0 0-40 15,0 0 8-15,0 0-33 0,-2 0-3 16,2 0 32-16,0 0-33 16,0 0 28-1,0 0 14-15,0-2-36 0,4-10 13 16,10-2-15-16,1 2 10 15,3-2 6-15,0 5-10 16,-3 0-10-16,4 4 0 16,-4 5 7-16,3 0-16 15,-1 0 9-15,4 9 0 16,-1 8-6-16,-1 6 7 16,0 3-1-16,-1 3 0 15,-5-3 8-15,-4-1 3 16,-3-4-11-16,-1-4 2 15,-3-2-2-15,-2-3 5 0,0-7-5 16,0 0 0-16,0-1-12 16,0-2 12-16,0-1 0 15,0 1 10-15,0-2-21 16,0 0 26-16,0 0-13 16,0 0 8-16,0 0-6 15,0 0 37-15,0-7-34 16,0-5 1-16,-7-4-1 15,1-2-7-15,-3-1 0 16,0 2 0-16,-3-1-12 16,2 2 3-16,1 4 9 15,2 3 0-15,0 5-13 16,1 4 11-16,-1 0-6 0,1 0 4 16,-4 4-10-16,1 12 5 15,-1 3 9-15,-2 1 0 16,-1-1 19-16,-3 0-18 15,1-2 17-15,-3 0 7 16,2-2-24-16,-2-1 21 16,3-3-22-16,-1-2 2 15,5-4 2-15,4 1-2 16,3-5-2-16,4 1 0 16,0-2-76-16,0 0-1 15,0 0-15-15,2 0-51 16,22 0 17-16,3-17-172 15</inkml:trace>
  <inkml:trace contextRef="#ctx0" brushRef="#br0" timeOffset="131215.01">23169 9200 122 0,'0'0'147'16,"0"0"-7"-16,0 0 2 15,0 0-52-15,0 0-1 16,0 0-41-16,47-108-43 0,-34 96 28 16,1 1-6-16,-1 6-23 15,-2-2 30 1,3 6-34-16,-1-2 6 0,-1 3-14 15,-4 0 17-15,-3 0-15 16,-1 0 6-16,-2 0 0 16,0 8-14-16,-2 2 11 15,0 2 0-15,0 4 3 16,-6-1 0-16,-9 2 3 16,-4 0 6-16,2-3-4 15,-1 0 30-15,5-1-35 0,3-6 16 16,8-3-8-16,2-4 7 15,0 0 14-15,0 0 20 16,9 0-10-16,15 0 46 16,8-2-84-16,-1-5 11 15,0 2-12-15,-4 3-11 16,-2 0-34-16,-3 2-108 16,1-2-186-16,-6-2-281 15</inkml:trace>
  <inkml:trace contextRef="#ctx0" brushRef="#br0" timeOffset="132715.75">23675 9351 51 0,'0'0'49'16,"0"0"6"-1,0 0-9-15,0 0 41 0,0 0-30 16,0 0-4-16,-39 0 28 15,29 0-29-15,1 0 20 16,1 0-9-16,3 0-34 16,2 0 27-16,3 0-27 15,0 0 24-15,0 0-5 16,3 0-41-16,21 0 7 16,7 0 33-16,6-5-30 15,-2-2 26-15,1 0-38 0,-1 3 5 16,-4 0-10-1,-8-1 12-15,-8 5-12 0,-5 0 14 16,-4-3-13-16,-1 1 26 16,-1 0-27-16,-4 2 0 15,0-2-1-15,0 2-58 16,0 0-30-16,6 0-95 16,2 0-79-16,5 0-78 15</inkml:trace>
  <inkml:trace contextRef="#ctx0" brushRef="#br0" timeOffset="133252.45">24130 9254 154 0,'0'0'84'0,"0"0"4"0,0 0-32 16,0 0-5-16,0 0-12 15,0 0 14-15,0-5 29 16,0 5-27-16,0 0 34 15,0-5-6-15,0-1-37 16,-4 0 29-16,2-2-56 16,0-1 0-16,2 2-19 15,0-3 2-15,0 1-4 16,0 0 2-16,10 1 0 16,11 0-8-16,6 1 20 15,-4 4-12-15,2 3 0 16,-5 0-11-16,0 0 11 15,-4 0 0-15,-5 0 2 0,-2 2-8 16,-6 8 6-16,-3 1 0 16,0 6-6-16,0-1 3 15,-10 2 3-15,-10 3 0 16,-2 0 4-16,-7 2 9 16,-4 3-7-16,1-3-6 15,1 0 15-15,4-7-3 16,9-3-7-16,9-5-5 15,7-6 6-15,2-2 29 16,0 0 1-16,21 0 36 16,14 0-2-16,3-4-60 0,5-2-7 15,-10 0-3-15,-2 3 8 16,-7 3-11 0,-6-3 3-16,-2 3-15 15,-7 0-9-15,-5 0-65 16,1 0 6-16,-3 0-91 0,2 0-175 15,6 0 117-15</inkml:trace>
  <inkml:trace contextRef="#ctx0" brushRef="#br0" timeOffset="133767.01">24525 9218 129 0,'0'0'189'16,"0"0"-31"-16,0 0 15 15,0 0-85-15,0 0 23 16,0 0-76-16,27-38-23 16,-12 38 35-16,5 0-43 15,3 4 19-15,0 15 4 16,2 4-23-16,0 3 15 15,-5 3-19-15,-5-3 0 16,-3-3-3-16,-5 0 13 16,-3-8-10-16,-2-5 0 15,-2-6 3-15,0-1-5 16,0-3 2-16,0 0-4 0,0 0-8 16,0-3 10-16,0-14-19 15,0-4-19-15,-2-4-10 16,0-1 15-16,2 3-37 15,0 2 65-15,0 2-8 16,0 4 24-16,0 10-9 16,0 3 18-16,0 2-4 15,-5 0-14-15,-6 0-11 16,0 7 11-16,-6 16 21 16,-6 0-17-16,3 2 37 15,-1-1-8-15,2 0-23 16,3-4 12-16,1-4-22 0,-4-4-4 15,2 0-52 1,-3-6-277-16</inkml:trace>
  <inkml:trace contextRef="#ctx0" brushRef="#br0" timeOffset="135443.07">25100 9278 49 0,'0'0'66'0,"0"0"-13"16,0 0 67-16,0 0-13 15,0 0-7-15,0 0 3 0,-14-12-61 16,8 12 13-16,-3 0-13 16,0 0-32-16,0 0 30 15,0 0-18-15,5 0 14 16,4 0 24-16,0 0-46 16,0 0 18-16,0 0-13 15,6-2-13-15,15-1 43 16,8-2-28-16,4 1-8 15,2 1 2-15,1-2-10 16,-5-1-10-16,-2-2-26 16,-6 0-53-16,-8 0 27 15,-8 0-58-15,-7 0-69 0,0 4-73 16,-5-1-46 0</inkml:trace>
  <inkml:trace contextRef="#ctx0" brushRef="#br0" timeOffset="135730.91">25193 9191 104 0,'0'0'144'0,"0"0"-20"15,0 0-28-15,0 0 11 16,0 0-45-16,0 0 1 16,-12-34 11-16,12 31-10 15,0 1-17-15,0 2 6 16,0 0-24-16,0 0 19 0,0 0-48 15,0 0-3-15,0 0-9 16,0 8 12-16,0 14 29 16,4 8-7-16,-4 0-20 15,0 6 18-15,0-2-15 16,0-2-5-16,0-2 0 16,0-7-42-16,0-6-75 15,2-8-145-15,2-9-238 16</inkml:trace>
  <inkml:trace contextRef="#ctx0" brushRef="#br0" timeOffset="136260.03">25572 9212 166 0,'0'0'102'0,"0"0"73"15,0 0-57-15,0 0-14 16,0 0 36-16,0 0-29 16,16-40-75-16,-12 36 64 15,-4 0-58-15,0 4 20 16,0 0-34-16,0 0-13 16,0 0-20-16,0 0 5 0,0 0-14 15,0 0 4 1,0 12-2-16,-2 3 12 0,-6 4 0 15,-2-3 16 1,-1 0-16-16,5-4 0 0,1 0 0 16,-2-6 1-16,5-2 3 15,0 1-4-15,2-5 0 16,0 0 14-16,0 0-25 16,0 0 11-16,4 0-42 15,16 0 30-15,3 0-27 16,6 0 25-16,-2 0-9 15,4 5 3-15,-2 9 18 16,-2 2-4-16,-10 0 6 16,-10-2-11-16,-7 0 10 15,0 0-18-15,-18 0 12 0,-13 0-14 16,-2 0 18-16,-1-4-3 16,5-4-1-16,7 1-16 15,1-6 7-15,9-1-60 16,2 0-22-16,6 0-104 15,4-4-7-15,0-9-116 16</inkml:trace>
  <inkml:trace contextRef="#ctx0" brushRef="#br0" timeOffset="136494.03">25597 9224 206 0,'0'0'323'0,"0"0"-107"15,0 0-124-15,0 0-11 16,0 0-30-16,0 0-2 16,132-44-4-16,-101 41-43 15,-2 3-4-15,-3 0-21 16,-1 0-148-16,-3-1-183 15</inkml:trace>
  <inkml:trace contextRef="#ctx0" brushRef="#br0" timeOffset="137081.79">26041 9162 275 0,'0'0'187'15,"0"0"-9"-15,0 0-44 16,0 0-38-16,0 0-19 16,0 0-58-16,4-2 8 15,9-4 8-15,1 0-34 16,3 3 13-16,1 3-14 0,5 0 0 15,2 0-14-15,0 19 19 16,2 8-5-16,0 8 0 16,-2 0 4-16,-5-3-5 15,-7 1 1-15,-4-6 0 16,-6-8-10-16,-3-3 10 16,0-5 0-16,0-6-2 15,0-3-9-15,0 1 4 16,0-3-3-16,-5 0 10 15,-2 0-8-15,1-12-14 16,-3-8 7-16,4-1 4 16,1-1-15-16,-1 4 26 15,5 4 2-15,-2 2 1 16,2 6 38-16,0 3-40 0,-2 3 13 16,0 0-14-1,-3 0-13-15,-3 0 11 0,-4 3 0 16,-3 9 4-16,-3 4 28 15,-5 2-29-15,-6 5 21 16,0 5 0-16,-6 0-16 16,1-2 0-16,5-4-6 15,7-10 4-15,11-9-14 16,11-3-34-16,0-3-92 16,6-26-356-16</inkml:trace>
  <inkml:trace contextRef="#ctx0" brushRef="#br0" timeOffset="138002.04">26595 9242 421 0,'0'0'199'0,"0"0"-79"15,0 0-33-15,0 0-33 16,0 0 14-16,0 0-64 16,-8 0-1-16,21 0 47 15,14-2-26-15,8-6 39 16,6 0-19-16,-1 2-33 16,2 0 11-16,-4 2-22 15,-4 2-16-15,-5-1-60 16,-10 3-117-16,-5-3-117 15,-10-3-203-15</inkml:trace>
  <inkml:trace contextRef="#ctx0" brushRef="#br0" timeOffset="138331.39">26992 9114 151 0,'0'0'181'0,"0"0"-14"15,0 0-25-15,0 0-36 16,0 0-36-16,0 0 55 16,18-36-87-16,-18 36 15 15,3 0 13-15,-3 0-51 16,2 0 13-16,-2 0-28 0,2 0 10 15,0 0-10 1,0 9 2-16,2 15-2 0,1 7 0 16,-5 3 14-16,0 0-15 15,0-2 1-15,0-4-93 16,5-5 9-16,-1-6-152 16,3-11-186-16</inkml:trace>
  <inkml:trace contextRef="#ctx0" brushRef="#br0" timeOffset="138754.14">27311 9118 332 0,'0'0'324'16,"0"0"-213"-16,0 0-27 15,0 0 7-15,0 0-31 16,0 0-43-16,0-12 18 15,0 12-35-15,0 0 0 16,0 0 0-16,0 0-6 16,-9 0 6-16,-6 8 0 15,1 9 3-15,5 0-20 16,5 1 17-16,2 0 0 16,2 1 6-16,0 2-3 15,4-5-3-15,16-2 2 0,7-4 3 16,4-10 39-1,-2 0-38-15,-3 0-1 0,-3-10 9 16,-5-9-5-16,-5-4-9 16,-3-5 0-16,-10-2 6 15,0 0-5-15,-3 2-1 16,-15 5 0-16,-2 11-1 16,-7 7 1-16,3 5-1 15,-3 0 0-15,3 1-48 16,3 13 4-16,8 2-93 15,13-4-172-15</inkml:trace>
  <inkml:trace contextRef="#ctx0" brushRef="#br0" timeOffset="139376.5">27860 9191 91 0,'0'0'222'0,"0"0"-79"15,0 0 43-15,0 0-42 16,0 0-40-16,0 0-16 16,-12 0-52-16,35 0 10 15,3 0 34-15,3-2-70 16,3-1 9-16,-6 3-19 16,1-2 7-16,-5 2-17 15,-4 0-74-15,-7-2-41 0,-4 0-23 16,-4-2-134-16,-3-3 12 15</inkml:trace>
  <inkml:trace contextRef="#ctx0" brushRef="#br0" timeOffset="139688.03">28016 9101 10 0,'0'0'156'0,"0"0"15"15,0 0 66-15,0 0-112 16,0 0-49-16,0 0 21 15,-25-33-37-15,23 30-33 16,2 2 35-16,0 1-29 0,0 0 2 16,0 0 32-1,0 0-59-15,0 0 24 0,0 0-14 16,0 0-14-16,0 0 22 16,0 0-26-16,0 0 0 15,0 0-10-15,0 4-22 16,0 22 27-16,0 11 1 15,0 4 8-15,0-1 11 16,0-3-15-16,-5-5-16 16,3-8 10-16,2-5-99 15,0-7-79-15,2-12-169 16,16 0-165-16</inkml:trace>
  <inkml:trace contextRef="#ctx0" brushRef="#br0" timeOffset="140002.48">28259 9064 286 0,'0'0'173'16,"0"0"-1"-16,0 0-40 15,0 0-42-15,0 0 7 16,0 0-28-16,26-40-27 15,-23 38 49-15,-3 2-53 16,0 0-5-16,0 0-7 16,0 0-26-16,2 0-5 0,2 19-3 15,-2 13 8-15,-2 9 4 16,2 2-4-16,-2 0 0 16,0-5-3-16,0-2 3 15,0-5-36-15,3-10-70 16,1-7-86-16,6-10-153 15,2-4-209-15</inkml:trace>
  <inkml:trace contextRef="#ctx0" brushRef="#br0" timeOffset="140504.19">28589 9118 384 0,'0'0'164'0,"0"0"-88"0,0 0 26 16,0 0-52-16,0 0 12 16,0 0-13-16,-7-38-40 15,7 27 37-15,0-1-32 16,2 3-13-16,11-1 38 16,1 1-29-16,1 4-10 15,1 5 0-15,-1 0-1 16,2 0-15-16,-4 1 16 15,-3 15-4-15,-4 4-8 16,-4 6 5-16,-2-2 7 16,0 5 0-16,-10-3 3 15,-11-3-9-15,-6-2 6 16,-2-1 0-16,0-1 43 0,2-4-38 16,6-5 18-16,8-3-12 15,9-4-4-15,4-3 14 16,0 0-7-16,11 0 25 15,22 0 45-15,15-8-83 16,4-7 14-16,4 3-9 16,-6-2 5-16,-8-1 2 15,-9 3-12-15,-13 4 5 16,-7 4 47-16,-3-1-45 16,-8 5 11-16,0 0-19 15,-2 0 2-15,2 0-15 16,0 0-39-16,-2 0-103 15,0 3-39-15,0 1-367 0</inkml:trace>
  <inkml:trace contextRef="#ctx0" brushRef="#br0" timeOffset="149498.62">22057 11576 150 0,'0'0'192'16,"0"0"-102"-16,0-1-2 15,0 1-20-15,0 0-4 0,0 0-15 16,0 0-42-16,0 0 24 16,0 0-2-16,0 0 6 15,0-3 34-15,0 3-43 16,0 0 8-16,0 0-3 16,-5 0-26-16,-1 0 8 15,-1 0-8-15,3 0 2 16,0 0 5-16,1 0-4 15,3 0-8-15,0 0 10 16,0 0 1-16,0-3 13 16,20-6 60-16,7-5-77 15,4 2 17-15,-2 0-22 16,-4 4-2-16,-7 0 0 0,-5 6-6 16,-7 0 4-1,-1 2-45-15,-5 0-42 0,0 0-51 16,0 9-157-16,0 9-53 15</inkml:trace>
  <inkml:trace contextRef="#ctx0" brushRef="#br0" timeOffset="149648.53">22057 11576 34 0</inkml:trace>
  <inkml:trace contextRef="#ctx0" brushRef="#br0" timeOffset="149867.41">22057 11576 34 0,'-5'129'111'0,"5"-129"-5"0,0 0-28 0,0 0 25 0,0 0-8 16,0 0-10-16,-53 9-10 16,44-6-22-16,0-2-30 15,7 2 24-15,0-3-27 16,2 1 3-16,0-1-23 15,0 0 15-15,11 0 24 16,13 0 22-16,5 0-61 16,2 0 18-16,-1 0-15 15,-4 0-3-15,-3 0 0 16,-8 0 11-16,-5-1-11 16,-2-2 0-16,-3 3-30 15,-3-1 22-15,0 1-89 16,-2 0-109-16,0 0-204 0</inkml:trace>
  <inkml:trace contextRef="#ctx0" brushRef="#br0" timeOffset="150871.07">21954 11614 207 0,'0'0'141'0,"0"0"-40"0,0 0 11 15,0 0 6-15,0 0-79 16,0 0 32-16,12-18-59 16,7 12-4-16,6-2-8 15,2 2 0-15,0 2-69 16,-5 0-33-16,-2 4-200 15</inkml:trace>
  <inkml:trace contextRef="#ctx0" brushRef="#br0" timeOffset="151116.93">21983 11721 211 0,'0'0'127'0,"0"0"-63"0,0 0 38 15,0 0-40-15,0 0-25 16,0 0-37-16,-6 0 3 16,19 0 36-16,9 0-18 15,5 0-21-15,9 0-52 16,4-3-161-16,5-7-170 15</inkml:trace>
  <inkml:trace contextRef="#ctx0" brushRef="#br0" timeOffset="152713.51">22837 11504 80 0,'0'0'70'0,"0"0"-29"16,0 0-20-16,0 0 9 15,0 0-23-15,0 0 12 16,0 0 43-16,0 0-24 16,0 0 28-16,0 0 7 15,0 0-29-15,0 0 19 16,0 0-44-16,-2 0-8 16,0 0 4-16,2 0-5 15,0 0 0-15,0 0 14 16,0 0 12-16,0 0 43 15,0-2-25-15,0-8-39 0,0-4-5 16,14-2-7-16,1 0 12 16,-1 4 9-16,1 1-23 15,-1 6 9-15,-2 5-10 16,7 0-3-16,-4 0 1 16,3 0-4-16,1 16 4 15,4 8 2-15,0 8 0 16,-1 8 14-16,0 5-14 15,0-5 1-15,-1-3 0 16,-8-7 7-16,-3-7-8 16,-4-10 0-16,-4-2 4 15,-2-10-18-15,0 2 13 16,0-3 1-16,0 0-12 0,0 0 23 16,0 0-11-1,0 0 23-15,-8 0-17 0,2-7-12 16,-1-7-4-16,3 0 10 15,2-4-7-15,-2-2 10 16,2-2-3-16,-2 5 0 16,2-3 1-16,0 9 10 15,0 5-11-15,-2 4 0 16,-1 2-8-16,1 0-3 16,-5 0 7-16,-5 8 4 15,-1 8 0-15,-3 4 10 16,-2 2-5-16,0 2 18 15,0 2 25-15,-3 2-35 16,2-1 16-16,0-1-12 0,3-4-15 16,3-6 16-16,5-4-18 15,6-7-4-15,4-2 2 16,0-3-86-16,0 0-5 16,16-20-176-16,9-8-300 15</inkml:trace>
  <inkml:trace contextRef="#ctx0" brushRef="#br0" timeOffset="153187.79">23287 11396 332 0,'0'0'135'0,"0"0"-40"16,0 0-41-16,0 0-21 15,0 0-1-15,0 0-19 16,38-91-1-16,-26 83-7 16,1 3-2-16,-2 0 32 15,-2 3-24-15,2 1-4 16,-1 1 11-16,-4 0-18 15,0 0 0-15,-1 0 8 0,-1 9-2 16,-4 3-3 0,0 2-3-16,0 0 0 0,0 4 58 15,-9-1-46-15,-1-6 27 16,0-2 1-16,4-4-13 16,-1-5 33-16,7 3-37 15,0-3 22-15,0 0 46 16,0 0-64-16,0 0 7 15,11-10-32-15,11-4 22 16,3 0-19-16,6 6-5 16,5 0-54-16,4 3 28 15,5 5-105-15,-1 0-45 16,-1 0-193-16</inkml:trace>
  <inkml:trace contextRef="#ctx0" brushRef="#br0" timeOffset="153532.6">23665 11564 13 0,'0'0'175'0,"0"0"-15"16,0 0 25-16,0 0-29 0,0 0-3 16,0 0-66-16,-72-9 5 15,72 9-16-15,0 0-37 16,0 0 26-16,0 0-65 16,0 0 0-16,22 0 59 15,14-3-45-15,7-3 5 16,5 0-19-16,2-2 11 15,-2-2-24-15,1 5-22 16,-7-6-85-16,-8 2-70 16,-14 0-218-16</inkml:trace>
  <inkml:trace contextRef="#ctx0" brushRef="#br0" timeOffset="154927.49">23760 11488 81 0,'0'0'81'0,"0"0"-17"16,0 0 42-16,0 0-17 15,0 0-26-15,0 0 28 0,-16-84-47 16,16 73 26-16,0 4-6 15,0-1-28-15,0 3 45 16,0 0-26-16,0 1-17 16,0 1 12-16,0 2-45 15,0 1 24-15,0-2-8 16,0 2-18-16,0 0 9 16,0 0-12-16,5 0-10 15,0 20-6-15,1 14 24 16,1 10-8-16,-1 8 0 15,-4 2 13-15,1-3-10 16,-1-8-3-16,5-5-12 0,4-7 8 16,7-9-141-16,6-11-102 15,3-11-190-15</inkml:trace>
  <inkml:trace contextRef="#ctx0" brushRef="#br0" timeOffset="155573.99">24193 11538 101 0,'0'0'110'0,"0"0"-61"16,0 0 6-16,0 0 26 0,0 0-27 15,0 0 60-15,4-27-6 16,-4 18-55-16,0-3 67 15,0-2-37-15,0 0-39 16,0 0 34-16,6-2-74 16,4 2 17-16,1-3-21 15,5 4-6-15,-1 3 6 16,3 0 0-16,-1 3 6 16,4 4-30-16,-1 3 34 15,-3 0-10-15,2 0 0 16,-9 7-1-16,-1 9-5 15,-5 7 6-15,-4 3-7 16,0 0-8-16,0 0 20 16,-8 0-5-16,-9-4 0 0,-4-2 11 15,1-2-11-15,5-4 0 16,-1-4 10-16,7-4-9 16,7-3 7-16,2-3-8 15,0 0 6-15,0 0 6 16,0 0-11-16,13 0-1 15,5 0 0-15,2 0-7 16,2 0-6-16,3 0 13 16,-5 3 0-16,-3 8-12 15,-1 4 5-15,-9 2 7 16,-7-4-8-16,0 3-5 16,0 1-4-16,-15-3 17 15,-12 1 25-15,-4 0-21 0,-3-5 1 16,0-4 4-1,3-6 4-15,7 0 21 0,6 0-31 16,7 0 5-16,4 0-8 16,5 0-1-16,2 0-8 15,0 0-68-15,16-5-114 16,15-6-147-16,2-4-136 16</inkml:trace>
  <inkml:trace contextRef="#ctx0" brushRef="#br0" timeOffset="156307.12">24687 11393 123 0,'0'0'201'15,"0"0"-54"-15,0 0 15 16,0 0-86-16,0 0 3 16,0 0 11-16,-13-14-39 0,13 11 28 15,0-1-24-15,0 0-34 16,0 0 29-16,0-2-46 15,0-1 1-15,11 2-8 16,3-2 26-16,3 3-15 16,4 1-8-16,-1 3 0 15,4 0-13-15,0 0 13 16,3 18 0-16,2 8-3 16,-2 12-2-16,-4 4 4 15,-4-1 1-15,-5 2 0 16,-3-5-11-16,-9-3 11 15,0-10 0-15,-2-3 0 0,0-9 6 16,0-2-16-16,0-5 10 16,0-3 0-16,0-2-8 15,-2-1 8-15,-2 0 0 16,-1 0-1-16,1 0 8 16,0-4-15-16,-2-13 6 15,2-2-23-15,0-5 14 16,-1-5 3-16,-1-3 8 15,2 3-5-15,-2-3 9 16,2 2-4-16,-2 10 0 16,3 1 0-16,-1 12 18 15,2 2-17-15,2 4 17 16,0 1-18-16,-2 0 8 0,-6 0-17 16,-2 0 9-1,-8 13 0-15,-4 12 20 0,-3 5-17 16,-4 6 7-1,-2 6 11-15,-2 1-12 0,-3 1 2 16,7-7-11-16,6-8 3 16,13-14-10-16,10-11-84 15,0-4-143-15,19-23-227 16</inkml:trace>
  <inkml:trace contextRef="#ctx0" brushRef="#br0" timeOffset="158803.84">25318 11532 28 0,'0'0'87'0,"0"0"-36"16,0 0 8-16,0 0-16 16,0 0 25-16,0 0 4 15,-8-12-1-15,5 10 26 16,1 2-3-16,0 0-34 15,-1 0 9-15,1 0-35 16,0 0 15-16,2 0 4 0,0 0-22 16,0 0 31-1,0 0-17-15,0 0-36 0,11 0 36 16,16 0 5-16,11-1-24 16,4-2-24-16,1 3 13 15,-3 0-30-15,-7-3 14 16,-6 3-78-16,-7-1 33 15,-9-1-60-15,-7 2 1 16,-4-2 25-16,0 2-32 16,-2 0-117-16,-14 0 115 15,1 0-59-15,2 0 36 16</inkml:trace>
  <inkml:trace contextRef="#ctx0" brushRef="#br0" timeOffset="159074.69">25505 11480 18 0,'0'0'102'15,"0"0"0"-15,0 0 8 16,0 0-15-16,0 0 7 16,0 0-36-16,-13-66-25 15,11 56 41-15,0 2-45 16,2 4 11-16,0 2 31 16,0 2-49-16,0 0 29 15,0 0-25-15,0 0-32 16,0 2-4-16,0 20 10 15,-2 12-8-15,-1 6 17 16,-2 6-5-16,1-2-12 16,-2 0 0-16,3-6 8 0,3-5-17 15,0-9-66-15,0-11-63 16,13-10-135-16,10-3-120 16</inkml:trace>
  <inkml:trace contextRef="#ctx0" brushRef="#br0" timeOffset="159598.03">25880 11465 275 0,'0'0'299'0,"0"0"-218"16,0 0-35-16,0 0-3 15,0 0-23-15,0 0 25 0,0-19-16 16,0 10 11-16,0-2 0 15,0-5-23-15,0-1 30 16,0 2-15-16,0 1-22 16,11 1 30-16,4 1-40 15,1 5 0-15,0 0-10 16,2 5 10-16,0 2 0 16,-1 0-6-16,1 0 18 15,-5 14-17-15,-1 9 5 16,-5 5-1-16,-5 6-6 15,-2-2-6-15,0 2 13 16,-9-2 0-16,-11-4 6 0,-7 0-9 16,2-3 16-16,-2-5-13 15,6-5 42-15,0-3-39 16,8-6 28-16,4 0-8 16,7-6-21-16,2 0 42 15,0 0-38-15,6 0 12 16,23 0 49-16,12 0-59 15,7-4 13-15,4-8-21 16,-3 1 9-16,-7-1-7 16,-8 1 0-16,-10 2-2 15,-5 2 0-15,-6 3 4 16,-7 3-4-16,-2 1 0 16,-4 0-52-16,0 0-43 15,0 7-255-15,0 3-317 0</inkml:trace>
  <inkml:trace contextRef="#ctx0" brushRef="#br0" timeOffset="178378.64">28979 10407 53 0,'2'4'9'16,"0"-2"-7"-16,-2 0-2 15,0 1-52-15</inkml:trace>
  <inkml:trace contextRef="#ctx0" brushRef="#br0" timeOffset="179253.47">28979 10407 60 0,'-68'-16'147'0,"68"16"-79"0,0 0-4 16,0 0 4-16,0 0-22 15,0 0 36-15,-8 20-18 16,1-10-12-16,1-1-9 16,1-2-20-16,0 0 20 15,1-2-14-15,-1-1-16 16,3-2 19-16,0 0-24 16,2-2 19-16,0 0 39 15,0 0-4-15,0-6-22 16,0-6-40-16,0 0 3 15,0 0 4-15,2 2-7 0,3-2-4 16,1 4 4 0,4-3-16-16,3 6 16 0,3-4 4 15,1 4 6-15,-1 1-3 16,-1 0-2-16,1 4-5 16,-3 0 16-16,-1 0-10 15,-3 0 0-15,1 0-2 16,0 6 4-16,1 10-1 15,0 6-6-15,0 2-1 16,-2 8 1-16,0 4-1 16,-3 6 0-16,-1 2-6 15,2 2 6-15,-5-1 14 16,2-7-14-16,-2-10 0 16,1-10-2-16,-3-10 3 0,0-6-1 15,0-2 0-15,0 0 4 16,0 0 12-16,0 0-16 15,0-7-12-15,0-14-20 16,0-4-27-16,-3-2 34 16,-3-4-37-16,2-1-8 15,-1 3 46-15,0 2-5 16,3 7 29-16,2 7 7 16,-2 6-4-16,2 3 18 15,0 3 12-15,-2 1-4 16,-1 0-27-16,-3 0 4 15,-3 0-6-15,-2 5 13 16,-2 7-7-16,-4 7 6 0,-4 4 12 16,-4 7-4-16,-4 4 20 15,-2 5-22-15,2-1-9 16,2-6-2-16,5-7 2 16,6-10-7-16,7-9-2 15,9-6-9-15,0 0-5 16,0-2-58-16,16-20-142 15,6-7-265-15</inkml:trace>
  <inkml:trace contextRef="#ctx0" brushRef="#br0" timeOffset="180144.88">29337 10425 78 0,'0'0'81'0,"0"0"-31"16,0 0-11-16,0 0 4 16,0 0 10-16,0 0 36 15,12-30 20-15,-12 24-46 16,0 0 2-16,0-3-28 15,2 2 31-15,0 0-18 16,0-2 10-16,0 3 4 16,-2 1-39-16,0 2 2 15,3 1 30-15,-3 0-38 16,0 2 2-16,0 0-16 16,0 0 4-16,0 0-18 0,0 0 0 15,0 7 2-15,0 16-5 16,0 7 21-16,0 4-9 15,0 6 0-15,0-2 3 16,0 0-2-16,0-3-1 16,0-5 0-16,0-7-4 15,0 0 9-15,0-5-5 16,0-6 0-16,0-2 1 16,0-3-2-16,0 0 1 15,0-3 0-15,0 2-4 16,0-4 7-16,0 0-3 15,0 0 0-15,0-2 5 16,0 0 13-16,0 0-18 0,0 0 0 16,0 0 0-1,0 0 0-15,0 0-5 0,-3 0-7 16,-1 0-13-16,-2 0 23 16,-6 2-17-16,3 0 19 15,-6 0 4-15,-1-2 1 16,3 2-5-16,-3 1 0 15,5-3 3-15,2 0-2 16,2 0-1-16,5 0 0 16,0 0 19-16,2 0-11 0,0 0 34 15,0 0 8 1,0 0 1-16,16 0-8 0,8-5-29 16,2-5-12-1,4 4 12-15,-4 0-4 0,1-1-13 16,-2 2 3-16,-6 1-18 15,0 1-52-15,-9-4-120 16,-6-3-152-16</inkml:trace>
  <inkml:trace contextRef="#ctx0" brushRef="#br0" timeOffset="180478.1">29257 10347 286 0,'0'0'259'16,"0"0"-47"-16,0 0-97 16,0 0-41-16,0 0-36 15,0 0-24-15,78-33 14 16,-51 33-28-16,-7 0 0 16,0 0-1-16,-4 0 1 0,0-3-195 15,1-6-513-15</inkml:trace>
  <inkml:trace contextRef="#ctx0" brushRef="#br0" timeOffset="181336.03">29761 10587 38 0,'0'0'88'0,"0"0"-11"16,0 0 12-16,0 0-30 15,0 0 12-15,0 0-15 16,-34-5-32-16,21 5 52 16,-1 0-24-16,1 0-6 15,-3 0 38-15,6 0-28 16,1 0 7-16,5 0-11 16,4 0-15-16,0 0 22 0,0 0-5 15,2 0-4-15,22 0-25 16,14 0 12-16,11 0-28 15,6 0-9-15,-1 0 6 16,-12 0-3-16,-13 0-3 16,-15 0 0-16,-10-2 3 15,-4 2-3-15,0 0-21 16,0 0-68-16,-6 0-44 16,-8 0-47-16,-1-2-286 15</inkml:trace>
  <inkml:trace contextRef="#ctx0" brushRef="#br0" timeOffset="182423.99">30298 10307 213 0,'0'0'202'15,"0"0"-5"-15,0 0-75 16,0 0-39-16,0 0 17 15,0 0-47-15,20-44-12 16,-17 44 22-16,-3 0-35 16,0 0 18-16,0 0-1 15,0 0-22-15,0 0 12 16,0 0-35-16,0 0-14 16,0 0 11-16,0 14-29 0,0 16 32 15,-7 10-3-15,-13 10 3 16,-1 2 20-16,-5 4-20 15,2 0 0-15,-3-2 0 16,2-5 8-16,5-7-8 16,5-13 0-16,5-10 5 15,4-9-5-15,6-6 0 16,0-4 0-16,0 0 26 16,9-7-26-16,11-12-12 15,-2-5-72-15,-3 0-10 16,3-4-37-16,-5-2-51 15,1-2-49-15,-1-3 1 16,-4 3 103-16,0 2 108 0,-4 2 19 16,1 2 52-16,1 3 74 15,-2 6 19-15,-3-1-17 16,0 4-16-16,-2 2-48 16,0 3 38-16,0 0-34 15,0 1-13-15,0 0 0 16,0 4-7-16,0-4-5 15,0 6 21-15,2 2-35 16,-2-2-3-16,0 2-26 16,2 0 0-16,-2 0-4 15,7 14-16-15,2 10 20 16,4 10 5-16,3 10 5 0,0 6-13 16,-3 4 3-16,1 1 0 15,-4-6 1-15,-1-3-1 16,-2-11 0-16,-2-10-2 15,-3-7 6-15,0-11-8 16,-2-5-22-16,0-2-67 16,0 0 28-16,0-8-131 15,0-13-278-15</inkml:trace>
  <inkml:trace contextRef="#ctx0" brushRef="#br0" timeOffset="182642.91">30211 10615 104 0,'0'0'181'0,"0"0"-29"16,0 0 76-16,0 0-24 16,0 0-79-16,0 0-99 15,31-37-4-15,3 28-11 16,4 1 0-16,0 0-11 15,6 3-67-15,-1-1-151 16,1-5-268-16</inkml:trace>
  <inkml:trace contextRef="#ctx0" brushRef="#br0" timeOffset="183002.26">30793 10467 144 0,'0'0'257'15,"0"0"-124"-15,0 0-21 16,0 0-7-16,0 0-36 0,0 0-4 16,-29 2 18-16,29-2-32 15,0 0 17-15,11 0-36 16,12 0 11-16,8 0-1 16,7 0-42-16,2 0 0 15,-1 0 0-15,-4 0-67 16,-9 0-75-16,-10 0-150 15,-12 0-149-15</inkml:trace>
  <inkml:trace contextRef="#ctx0" brushRef="#br0" timeOffset="183276.1">30755 10590 68 0,'0'0'135'15,"0"0"-8"-15,0 0 2 16,0 0 14-16,0 0-1 16,0 0-27-16,-23 4-18 15,23-4-17-15,0 0-26 16,0 0 6-16,12 0-42 16,13 0 8-16,6 0 1 15,7 0-16-15,2 0-11 16,-3 0 0-16,-2 0-7 15,-6 0-60-15,-8-2-72 0,-7-3-98 16,-3 0-214-16</inkml:trace>
  <inkml:trace contextRef="#ctx0" brushRef="#br0" timeOffset="183849.28">31465 10345 87 0,'0'0'282'0,"0"0"-125"16,0 0-34-16,0 0-61 15,0 0-13-15,0 0 21 16,0-6-30-16,-4 4 7 16,4 0 8-16,-2 2-10 15,0 0 6-15,2 0-40 16,-4 0-5-16,-3 0-7 16,-3 0 6-16,-2 10-5 15,-1 5 7-15,1 4-5 16,3 1 27-16,1 4-9 15,3 4-9-15,0 2 26 16,5 2-36-16,0-3 6 0,0-3-7 16,10-4 6-1,7-2-14-15,6-4 16 0,-1-2 0 16,5-2 15-16,-2-4-11 16,-4-4-12-16,4-4 6 15,-2 0-4-15,-4-7 11 16,1-12-13-16,-6-5 0 15,-5 2-15-15,-5-2 26 16,-4-1-11-16,0 1 0 16,-2 0 1-16,-14 2 1 15,-3 4-2-15,-4 4 0 16,-6 3-6-16,2-1 6 0,-6 5-67 16,-3 3-51-1,-6 2-112-15,-9 2-231 0</inkml:trace>
  <inkml:trace contextRef="#ctx0" brushRef="#br0" timeOffset="185312.78">28439 10207 1 0,'0'0'294'0,"0"0"-182"16,0 0-15-16,0 0 6 16,0 0-38-16,0 0-6 15,0-7-30-15,-12 7 12 16,-9 0 10-16,-6 8-8 16,-4 5 1-16,0 5 38 15,-3 1-38-15,3 4-7 16,4 1-4-16,7-4-16 15,9-5 16-15,7-2-33 0,4-3 1 16,0-1-11-16,0 0 19 16,11-1-9-16,5 2 24 15,1-2-15-15,5 3 5 16,1 1-14-16,-1 5 0 16,0 0-3-16,-6-2 4 15,-3 3-1-15,-6-4 0 16,-5 2-27-16,-2-1 22 15,0-2 1-15,0 1 8 16,-11 0 0-16,-5-1-4 16,-1-1 0-16,-2-5 2 15,4 0 5-15,-1-1-7 0,1-3 0 16,3 2 1 0,2-1 14-16,-1-2-10 15,3-1 0-15,2 1-4 0,2-2 7 16,4 0-2-16,0 0 1 15,0 0 12-15,0 0 32 16,0 0-37-16,0 0 9 16,0 0-13-16,0 0-3 15,0 0-14-15,0 0 3 16,8 0 4-16,4-2-4 16,1-3 10-16,5-4-6 15,2 2 0-15,2 0 12 16,-4 2-13-16,0 3 1 15,-7 2-3-15,0 0-12 16,-2 0 13-16,3 6-3 0,-4 13 4 16,1 8-11-16,-3 5 4 15,-3 4 6-15,-3 6 1 16,0 6-12-16,-9 6 3 16,-8 2 10-16,-2 1-3 15,6-5 10-15,6-6-13 16,7-7 6-16,0-6 0 15,0-8 1-15,20-4 1 16,3-7-2-16,4-6 0 16,4-8-18-16,4 0-14 0,3 0-113 15,2-14-183 1,3-15-450-16</inkml:trace>
  <inkml:trace contextRef="#ctx0" brushRef="#br0" timeOffset="186587.16">31783 10043 312 0,'0'0'97'0,"0"0"-14"16,0 0 17-16,0 0 15 16,0 0-47-16,0 0-59 15,0 0 12-15,20-51-8 16,-5 44 4-16,1 0-17 15,2 3 3-15,0 2-2 16,-3 2 1-16,-1 0 3 16,-3 0 4-16,-3 8-9 15,0 14-7-15,-6 7 6 16,-2 0 2-16,0 7 30 0,0 0-1 16,-2-2-25-16,-14 3 28 15,1-1-30-15,-4 0 4 16,6 0-1-16,2-8 0 15,8-7 2-15,3-9-2 16,0-3-3-16,0-4 14 16,10 2-7-16,7-3 23 15,-1-4-15-15,0 0-14 16,0 0 5-16,-3 0-9 16,-1-6 3-16,2-8 7 15,-1-3-7-15,-1 0-3 16,-3 5 1-16,-3 4 8 15,-4 6-9-15,-2 0 0 0,0 2-8 16,0 0 7 0,0 0 1-16,0 0-4 0,0 0-1 15,0 0-32-15,0 0 36 16,0 0-4-16,0 4 5 16,-8 6 10-16,3 6-10 15,-3 0 0-15,-2 5-1 16,4 4 7-16,-3 5-6 15,-1 5 0-15,4 6 1 16,0 3-1-16,1 6 2 16,1 1-2-16,2 2 0 15,0 0 7-15,-1-3-9 16,0-3 2-16,1-3 0 16,0-10-6-16,0-9 10 0,0-7-4 15,0-7 6-15,-5-2-5 16,-4 0 9-16,2-6-10 15,-4 4 16-15,4-5 31 16,2-2-38-16,2 0 22 16,-1 0 1-16,-3 0-27 15,0 0 10-15,0-6-15 16,3 3-60-16,6 2-30 16,0 1-171-16,0 0-440 15</inkml:trace>
  <inkml:trace contextRef="#ctx0" brushRef="#br0" timeOffset="188371.24">28161 11789 35 0,'0'0'259'0,"0"0"-66"16,0 0-11-16,0 0-75 15,0 0-10-15,0 0-25 16,6-22-50-16,-4 22-6 15,-2 0-7-15,0 0-1 16,0 0-2-16,0 0-6 0,0 0-3 16,0 0 3-16,0 16 1 15,3 3 1-15,-1 2-1 16,0-1 6-16,0-3-5 16,-2-5-2-16,0-5 0 15,0-5-2-15,0-2 12 16,0 0-10-16,2 0 29 15,-2 0-9-15,0-9-3 16,0-8-17-16,0 1 0 16,0 0-11-16,0 0 7 15,0 2 4-15,0 0-4 16,-2 3 6-16,-2 4-3 0,2 2 1 16,-1 5 0-16,1 0-4 15,-2 0 4-15,0 0-15 16,-6 0 7-16,-1 11 16 15,0 5-6-15,0 2-2 16,0 6 3-16,-1 4 2 16,3 6 1-16,3 4-6 15,4 2 1-15,2-4 9 16,0-3-7-16,6-8-3 16,17-4 7-16,-1-8-4 15,2-9 6-15,3-4 4 16,2 0-2-16,0-14-5 15,0-14 2-15,0-4-8 0,-2-6 0 16,-2-3-3 0,-4 4 3-16,-3-3-4 0,-4 2-2 15,-3 3 7-15,-4 2-1 16,-1 7 0-16,2 1 6 16,-6 9-3-16,0 2-3 15,-2 5 0-15,0 2-4 16,0 3 11-16,0 3-7 15,0 1 0-15,0 0 0 16,0 0-6-16,0 0 2 16,0 0 1-16,0 0-4 15,0 0-11-15,0 0 18 0,-4 17 0 16,-2 7 2-16,0 11 3 16,-1 5-5-16,1 10 0 15,-1 6-1 1,0 4 9-16,0-2-10 0,3-6 2 15,0-7 0-15,0-10-3 16,-2-11 8-16,2-6-5 16,2-5 0-16,-3-10 0 15,5-1 0-15,0-2 0 16,0 0 1-16,0 0 25 16,0-7-26-16,7-14-22 15,7-2 14-15,-1 0-21 16,3-1 18-16,-1 4 6 15,5 1-2-15,1 2 7 16,-4 3 2-16,3 2 3 0,-7 4 19 16,-1 2-20-16,-5 2 15 15,-5 4-19-15,-2 0-10 16,0 0 10-16,0 8-28 16,0 8 28-16,0 2 0 15,0 1 4-15,0-4-4 16,0 5 0-16,0 3 5 15,0-2-3-15,0 4-1 16,0-7-1-16,0-7 0 16,4-4 10-16,7-7-9 15,5 0 35-15,4 0 15 16,2-17 7-16,0-2-52 16,-3-6-3-16,-4 4-3 0,-3-4-25 15,-4 4-38-15,-1 2-55 16,-1-1-148-16,-2 3-292 15</inkml:trace>
  <inkml:trace contextRef="#ctx0" brushRef="#br0" timeOffset="189587.99">28913 11905 231 0,'0'0'245'0,"0"0"-111"16,0 0-34-16,0 0-54 16,0 0-41-16,0 0-5 15,21-1 13-15,-19 1-8 16,-2 0-10-16,0 1 2 15,0 5 2-15,0 1 1 16,0-2 2-16,0-1 11 16,0-1-11-16,0-3 0 15,0 0 16-15,0 0-17 0,0 0 7 16,0 0 28 0,0 0 3-16,-7-5-39 0,-3-2-10 15,-4-4-9-15,1 2 15 16,3 2-3-16,-1-1 7 15,5 2 5-15,-1 1 0 16,3 2 5-16,-1 3 1 16,-4 0-5-16,1 0-5 15,-6 0-1-15,-4 0 0 16,2 10-3-16,1 4 8 16,-1 2-5-16,3 2 2 15,-1 5 7-15,6 0 21 16,1 1-23-16,3 2 3 15,4-1-10-15,0-2 7 16,0-2-7-16,0-5 0 0,0-5 10 16,0-2-21-16,4-6 1 15,5-3 10-15,2 0 37 16,5 0-34-16,2-12-3 16,1-7-5-16,4-6 1 15,-1-2-5-15,-6 1 13 16,-3 0-4-16,0 6 13 15,-2 3-9-15,1 8 11 16,-3 2-15-16,-5 3 4 16,0 4-11-16,-4 0 3 15,0 0-8-15,0 11-1 16,0 8-3-16,0 3 16 0,2 2 25 16,4-4-17-16,0 0 22 15,3-4-9-15,-1-5 3 16,4-4-4-16,-3-3-17 15,-1-4 26-15,0 0-10 16,-4 0 8-16,5-10-16 16,-3-7-11-16,2-10 0 15,3-1-2-15,-3-7-16 16,-4 3-3-16,1 3 6 16,-2 5 15-16,-3 8 15 15,4 6-13-15,-4 5-2 16,0 5 9-16,0 0-9 15,0 0-8-15,0 9-6 16,2 9 14-16,1-1-1 16,1-3 1-16,0-5-1 0,3-6-2 15,2 0-16-15,2-3 19 16,-2 0 7-16,5 0-6 16,-6 0-2-16,3-10-14 15,1 0-16-15,-1-2-17 16,3 2-23-16,-6 2 57 15,3 0 10-15,-5 5 8 16,0 0 22-16,-2 1-9 16,-4 2 12-16,0 0-29 15,0 0-37-15,0 8 37 0,0 6 17 16,-2 2-12 0,-6 2 22-16,4 2-20 0,0 1 6 15,-1-2 17-15,3 6-19 16,2-6 19-16,0 1-5 15,0-6-16-15,0-2 39 16,13-5-46-16,5-5 36 16,-1-2-4-16,0 0-31 15,-3 0 6-15,-6-14-9 16,1-3-76-16,-5 0 3 16,-2-4-88-16,-2 1-143 15</inkml:trace>
  <inkml:trace contextRef="#ctx0" brushRef="#br0" timeOffset="191100.94">29467 11889 94 0,'0'0'362'0,"0"0"-224"15,0 0-69-15,0 0-8 16,0 0-30-16,0 0-17 15,58-4 14-15,-58 4-26 16,0 0 0-16,0 0-2 16,0 0 3-16,0 4 1 15,0 2 22-15,0-3-24 16,0 0 6-16,0 0-7 0,0-3-1 16,0 0 0-16,0 0 9 15,0 0-12-15,0 0 6 16,0 0 2-16,0 0 50 15,0 0-55-15,-7 0-2 16,-2-7 0-16,0-1-5 16,1 2 6-16,0-2 1 15,4 0 0-15,0 4 18 16,1 1-13-16,3 0 29 16,0 1 11-16,-2 2-40 15,0 0 6-15,-4 0-11 16,-6 0-4-16,-1 0-5 15,-1 5 9-15,1 2 0 16,4 5-1-16,2 2 0 0,1 2 1 16,-1 2 7-16,3 2 1 15,-3-2 6-15,2 0-14 16,5-2 0-16,0-4-3 16,0-4 0-16,0-2 1 15,0-4 4-15,7-2 7 16,4 0 22-16,0 0-22 15,1 0-8-15,1-4-1 16,1-8-48-16,-1-6 14 16,3-2-24-16,-3 0 10 15,0 0 47-15,-2 5-7 0,-2 4 8 16,-3 5 14-16,-1 3-12 16,-2 2 20-16,-1 1-22 15,-2 0-10-15,0 0 3 16,0 10 10-16,0 6-3 15,0 2 36-15,0 3-28 16,0 0 14-16,0-3-11 16,0-4-9-16,2-2 20 15,7-4-19-15,2-4 0 16,-2-4 15-16,4 0-15 16,5 0 28-16,0-10-26 15,0-6 1-15,-3 0-12 16,-1 0-5-16,-3 2-9 15,0-2 14-15,2 0-22 16,4-1 27-16,-5 6 1 0,1 1 0 16,-3 4 16-16,-4 4-8 15,-1 2 20 1,1 0-14-16,-1 0-9 0,2 0 10 16,-3 9-5-16,1 2 2 15,-1-2-19-15,-4-2 7 16,0-2-8-16,0 0 7 15,0-3-16-15,0 0 17 16,0-2 0-16,0 0-38 16,0 0 25-16,-2 0 6 0,-5-6-16 15,1-6-39 1,1-2-41-16,0 0 75 0,3 2 27 16,2 0 1-16,0 3 12 15,0 4 25-15,0 3 28 16,0 2-14-16,0 0-45 15,0 0-6-15,-4 0-18 16,-3 0 15-16,1 2-3 16,-2 8 12-16,2 4-4 15,2 2 8-15,1 4-7 16,3 4 3-16,0 2 14 16,0 2-6-16,0-2 35 15,11-2-42-15,5-8-3 16,2-2 1-16,0-9-1 15,4-5 18-15,0 0 8 16,0-19-26-16,-1-6 7 16,-4-8-11-16,-3-3 0 0,-3-4-2 15,-2-4-13-15,0 0 15 16,0-4 0-16,1 2 1 16,2-1 10-16,-1 5-6 15,1 6-4-15,-6 8 18 16,-1 7-2-16,-3 12 12 15,-2 4-29-15,0 2 7 16,0 3-17-16,0 0 10 16,0 0-2-16,0 0-1 15,0 10 0-15,-9 8 3 16,-3 3 0-16,4 4 3 16,-5 9-8-16,1 6 6 0,3 8-1 15,3 2 0-15,2 3-7 16,-2-3 7-16,6-1 0 15,0-8 8-15,0-9 0 16,0-7 4-16,12-7-11 16,-3-6-1-16,1-8 12 15,4-4-7-15,2 0 9 16,2 0-13-16,2-16-2 16,-5-4-55-16,-1-3-73 15,-5-3-118-15,-5-4-416 16</inkml:trace>
  <inkml:trace contextRef="#ctx0" brushRef="#br0" timeOffset="191307.53">29920 11798 628 0,'0'0'204'0,"0"0"-69"15,0 0-8-15,0 0-33 16,0 0-78-16,0 0-6 15,146-44 15-15,-119 38-24 16,-7 2-1-16,-9 0 0 16,-9 4-24-16,-2 0-50 15,0 0-123-15,0 0-334 16</inkml:trace>
  <inkml:trace contextRef="#ctx0" brushRef="#br0" timeOffset="193140.01">30144 11967 159 0,'0'0'215'0,"0"0"-36"0,0 0-55 16,0 0-29-16,0 0-39 15,0 0-12-15,0 0-6 16,0 0-1-16,11 0 10 16,7 0 28-16,1 0-60 15,-4-2 12-15,1-10-25 16,-3 2-4-16,-2-3 2 15,-2 1-28-15,-5 1-9 16,-1-1 14-16,-3 2 1 16,0 2 13-16,0 3 9 15,0 0 0-15,0 3-12 16,0 0-7-16,-7 2 14 0,-5 0 4 16,2 0 2-16,-3 0-12 15,-3 2 15-15,3 10-4 16,-1 0 0-16,3 4 10 15,4 0-7-15,2 4 8 16,5 4-5-16,0 0 10 16,0 4-9-16,8-2-2 15,5-1 5-15,3-6 6 16,-1-5-13-16,1-7-3 16,-1-7 5-16,7 0 24 15,3-8-13-15,-3-12-9 16,2-6-7-16,-5-1 4 15,-4-1-4-15,-1 0 0 16,-6 0-12-16,-3 3 6 0,-1 5 12 16,0 7 4-16,-4 5 11 15,3 6-6-15,-3 2 16 16,3 0-8-16,-3 0-21 16,2 0-2-16,2 0-7 15,-2 0-7-15,5 0 4 16,-3 0 6-16,6 2-24 15,-4 0 6-15,5-2 7 16,3 0 7-16,1 0 8 16,3 0-24-16,-1 0-17 15,-3 0-10-15,-3 0 50 16,-2 0 0-16,-2 0-12 0,-3 0 13 16,1 8 8-16,-1 9 10 15,-2 4 5-15,-2 1-9 16,0 4 8-16,0-2-5 15,0 1-13-15,0-6 10 16,0-3-13-16,0-5-1 16,0-6 0-16,0-3 9 15,0-2-7-15,0 0 4 16,9 0-5-16,5 0 41 16,-1-14-42-16,1-6-30 15,1-6 21-15,3-1-40 16,-3-4 5-16,1-1 27 15,-1 2-5-15,1 0 22 0,-3 5 3 16,-1 4 9-16,-5 7 27 16,-5 6 2-16,2 4-6 15,-4 2-1-15,0 2-31 16,0 0-3-16,0 0-5 16,0 0-2-16,0 3-4 15,0 8 11-15,0 1 0 16,0 2 0-16,0 4 3 15,0 5 2-15,0 0 1 16,0 5-6-16,0 0 0 16,0-3 10-16,0-8-11 15,4-5 1-15,4-4 0 16,-2-4-3-16,1-4 16 0,1 0 5 16,4 0 2-16,1-7-13 15,5-7-5-15,0-6-2 16,0 3 3-16,-3-3-6 15,3-1 3-15,0-4-6 16,-3 4 5-16,4-4 2 16,-4 3 0-16,-1 4 2 15,-6 8-1-15,-8 4 14 16,0 4-7-16,0 2-18 16,0 0 8-16,0 0-47 15,-14 0 45-15,-3 9 0 16,-1 4 6-16,3-1-2 15,8-1-1-15,7-2-8 0,0 1 3 16,7 0-3 0,12 2 8-16,6 0 23 0,-5-4-20 15,-9 2 15-15,-7-2-18 16,-4 0-12-16,0 1 2 16,-4-2 4-16,-15 0 6 15,-10 2 28-15,-10-3-28 16,4-1-1-16,-3-5-47 15,5 0-89-15,6-11-109 16,6-15-357-16</inkml:trace>
  <inkml:trace contextRef="#ctx0" brushRef="#br0" timeOffset="193459.88">30831 11548 283 0,'0'0'374'16,"0"0"-277"-16,0 0-92 16,0 0 1-16,0 0 57 15,0 0-20-15,-7 60-31 16,7-55 5-16,5-5-5 16,8 0 101-16,5 0-21 15,2-12-72-15,-2-5-5 16,-5-3-15-16,-6-1-3 0,-4 1-20 15,-3 7-38 1,0 0 20-16,-3 8 40 0,-17 5-9 16,0 0-5-16,0 14 13 15,2 12-13-15,7 6-45 16,4 2-77-16,7 4-12 16,0-1-178-16</inkml:trace>
  <inkml:trace contextRef="#ctx0" brushRef="#br0" timeOffset="194626.05">31087 12010 254 0,'0'0'96'16,"0"0"-23"-16,0 0 5 15,0 0 43-15,0 0-20 16,0 0-60-16,85-138 11 16,-76 109-21-16,3-5-1 15,-4-2 5-15,3-4-31 16,-1 0 11-16,0-1 3 16,-1 7-15-16,-3 6 17 15,0 4-19-15,-4 6 17 16,0 4 10-16,2 3-21 15,-1 5 42-15,1 0-13 0,-2 5-29 16,-2-1 51 0,0 2-44-16,0 0-12 0,0 0-2 15,0 0-22-15,0 0 10 16,0 2 9-16,0 11 3 16,0 10-5-16,-2 6 5 15,-7 2 0-15,3 7 0 16,-2 4-1-16,2 1 1 15,-3-4 0-15,5 0 4 16,-4-6 3-16,4-1-7 16,2-7 0-16,2-4 0 15,0-6-10-15,0-7 6 16,0-2-21-16,4-6 7 16,12 0 18-16,2 0 0 0,0-8-18 15,-2-10 3 1,-1-2-61-16,1-6 35 0,-1 0 3 15,1-2 30-15,-1 1 7 16,1 6 2-16,-3 4 14 16,-4 8 32-16,-2 5-10 15,-4 1 10-15,-3 3-43 16,0 0-4-16,0 3-21 16,0 12 4-16,0 7 17 15,0 0 4-15,0 1-2 16,2-2-2-16,9-7 0 15,-1 1 9-15,4-5-3 16,-3-2-2-16,1-4-8 0,1-4 4 16,3 0 0-16,1-2 0 15,1-16-23-15,2-4-49 16,-4-2-6-16,-1-2 23 16,-1 4 32-16,-3 4 23 15,-5 6 11-15,2 3 62 16,-4 8 27-16,0-2-59 15,3 3 4-15,2 0-39 16,-2 0-5-16,-1 0-1 16,-4 0 3-16,3 0-3 15,-5 0 0-15,2 11 0 16,0-4-4-16,-2 0 6 0,0-1-2 16,0-6 3-16,0 0 8 15,0 0-12-15,0 0 1 16,0 0 0-16,0 0 1 15,0 0 1-15,0-4-4 16,0-9-7-16,0-1-31 16,0 3 35-16,0 0 2 15,0 3-27-15,0 3 30 16,0 3 29-16,0 2-9 16,-9 0-20-16,1 0-17 15,-8 7 17-15,1 9-6 16,-1 2 6-16,0 5 8 15,5-1-8-15,4-2 0 16,7 5 8-16,0 1 4 0,4-3 38 16,21-1 7-16,4-6-5 15,5-7 15-15,-1-6-50 16,-2-3 4-16,-6 0 3 16,-7-15-19-16,-5-5-6 15,-4 1 1-15,-7-5-66 16,-2 0-25-16,0-2-100 15,-9-4-187-15</inkml:trace>
  <inkml:trace contextRef="#ctx0" brushRef="#br0" timeOffset="194786.96">31567 11615 479 0,'0'0'241'16,"0"0"-145"-16,0 0-29 15,0 0-48-15,0 0-19 16,0 0-55-16,-21-9-156 16,2 9-142-16</inkml:trace>
  <inkml:trace contextRef="#ctx0" brushRef="#br0" timeOffset="194965.01">31346 11485 859 0,'0'0'243'0,"0"0"-72"16,0 0-109-16,0 0-52 16,0 0 21-1,0 0-31-15,196-80 0 0,-171 80-36 16,-10 7-67-16,-8 0-93 16,-7-4-109-16,0-3-301 15</inkml:trace>
  <inkml:trace contextRef="#ctx0" brushRef="#br0" timeOffset="196157.66">28942 12729 244 0,'0'0'281'16,"0"0"-212"-1,0 0-12-15,0 0-30 0,0 0 16 16,0 0-39-16,148-66 7 15,-121 42-11-15,-1-2-16 16,-7 0-6-16,-4-2 11 16,-3 2 6-16,-6-1 3 15,-2 6 4-15,1 3-2 16,-5 4 3-16,0 4-2 16,0 3 5-16,0 5-3 15,-5 2 10-15,-5 0-13 16,-9 0 6-16,1 12-5 0,1 4 5 15,-1 2 7-15,0 5 15 16,2-1-19 0,3 3 21-16,-1 4 24 0,6 2-12 15,1 1 37-15,7 3-50 16,0-5 19-16,7-6-14 16,20-8-29-16,2-8 79 15,4-8-39-15,5 0-17 16,-1-9 7-16,2-16-35 15,-6 1-10-15,-6-5-34 16,-5 3-64-16,-6-1-66 16,-10-4-305-16</inkml:trace>
  <inkml:trace contextRef="#ctx0" brushRef="#br0" timeOffset="196824.65">29518 12525 180 0,'0'0'119'0,"0"0"-114"15,0 0 1-15,0 0 75 16,0 0-38-16,0 0-22 16,0 10 23-16,0-10 15 15,0 0 25-15,0 0-3 16,0 0-60-16,0 0 18 15,0 0-35-15,-3-5 0 16,-1 0-4-16,-2-2 2 0,-1 2-1 16,-2-2 25-16,0 4-9 15,0-1 6-15,1 2 0 16,-2 2-18-16,1 0 9 16,-1 0-8-16,-2 0 0 15,1 0 0-15,-3 6-5 16,3 7-1-16,1 4 27 15,-4 2-24-15,3 4 20 16,2 1-18-16,4-1 1 16,5-3-5-16,0-3 1 0,5-8 4 15,15-6 7 1,2-3-2-16,1 0 16 0,-4-3-17 16,-1-14-5-16,-1-1 1 15,-2-5-6-15,-5 2-18 16,4-2 10-16,-1 2 0 15,-1 2 8-15,1 6 2 16,-2 1 6-16,-2 3 33 16,-4 6-19-16,-1 1 5 15,-2 2 14-15,-2 0-37 16,4 0-8-16,3 0-7 16,3 7 11-16,0 15 5 15,-1 5-5-15,1 5 0 16,-4 10 6-16,-2 4-3 0,-4 6-3 15,0 5 0 1,0 3 4-16,-2-1-3 16,-9 0-1-16,2-5-36 0,5-12-40 15,-1-13-33-15,5-14-48 16,-6-9-61-16,-1-6-84 16</inkml:trace>
  <inkml:trace contextRef="#ctx0" brushRef="#br0" timeOffset="198473.67">29739 12526 145 0,'0'0'122'0,"0"0"-14"16,0 0-9-16,0 0 23 16,0 0-20-16,0 0-75 15,9-10 3-15,-9 9 18 16,0 1 12-16,0 0 15 16,0 0-21-16,0-2-9 15,0 0 14-15,0-1-28 16,2 1-11-16,-2 2-6 15,2 0-5-15,-2 0-8 16,0 0-1-16,0 0-23 0,0 2 15 16,2 16 5-16,0 3 3 15,3 1 0-15,0 2 5 16,-1-2 0-16,-2 0-5 16,3-4 0-16,-1-5-3 15,0-1 1-15,1-7 2 16,2-1 2-16,0-4 5 15,-1 0 3-15,7 0 10 16,3-14-20-16,2-7 0 16,2-6 2-16,-2-1-6 15,-5 0-7-15,1 2 11 16,-3 3 2-16,-5 5-1 16,4 4-1-16,-6 7 8 0,0 0-3 15,-2 3 13-15,-2 4-2 16,0 0-14-16,0 0-2 15,0 0-4-15,0 0-25 16,0 11 25-16,0 7 8 16,0-1 3-16,0 6 8 15,0-2-8-15,0 4 28 16,5-2-33-16,6 1 7 16,5-1-8-16,-3-5 10 15,3-4-11-15,2-3 7 16,1-11-6-16,6 0 14 0,-2 0-15 15,-2-20-19 1,0-3-22-16,-3-1-56 0,-5-2-12 16,3 2 7-16,-3 3-30 15,-3 6 127-15,7 3 5 16,-7 2 34-16,4 1 41 16,-3 4-20-16,-2 0 9 15,-2 5-17-15,-3 0-26 16,-4 0 9-16,0 0-28 15,0 0 2-15,0 0-4 16,0 0-11-16,0 0 11 16,3 7 0-16,-3-4 1 15,2 2 9-15,-2-1-10 0,2 0 0 16,-2 2-4 0,2 0 13-16,-2-2-13 0,2-1 4 15,-2-1 0 1,0 0 5-16,0-2-5 0,0 0 0 15,0 0 18-15,0 0-15 16,0 0 21-16,0-2-24 16,0-10-7-16,0 0-4 15,0 1 3-15,0-3 8 16,-2 5-5-16,-2 4 13 16,2 1 3-16,-1 4-11 15,3 0 4-15,-2 0-13 16,-2 0-17-16,-8 16 26 0,1 3 1 15,-2 4 0 1,0 0 10-16,4-3-2 0,1 1-3 16,4-4 11-16,4 0-17 15,0-5 0-15,0-6-8 16,0-2-13-16,0-4 21 16,10 0 7-16,3-6 31 15,0-8-28-15,1-2-10 16,-6 1-6-16,6 1 2 15,-3-3 1-15,2 2 3 16,-1 8 3-16,-4 0 2 16,-1 4 13-16,0 3-18 15,-2 0-2-15,1 0-4 16,-2 12 1-16,1 2 5 0,-1 0 0 16,3-2 8-1,-2-4-3-15,-1-5-5 0,2-3 0 16,1 0 8-16,5 0-4 15,3 0 10-15,1-14-11 16,-1-3 5-16,-1-1-16 16,-3-6-27-16,-1-2 8 15,0-2 20-15,1-5-18 16,-2 1 25-16,-2 2 0 16,-5 2-1-16,0 7 1 15,-2 4 34-15,0 7-4 16,0 6 1-16,0 1-23 15,0 3 1-15,0 0-9 16,0 0-4-16,0 0-4 0,0 0 8 16,0 0-6-16,0 0 1 15,0 0-6-15,0 3 11 16,0 17 0-16,0 3 4 16,-2 4 1-16,-5 5-5 15,2 2 0-15,1 5-4 16,4-4 4-16,0 2 0 15,0-9 0-15,0-2 5 16,0-8 3-16,0-4-8 16,9-4-6-16,-2-6 6 15,2-4 0-15,2 0 17 16,5 0-17-16,1-8-5 16,1-8-62-16,-5-5-106 0,-8-2-115 15,-5-3-333-15</inkml:trace>
  <inkml:trace contextRef="#ctx0" brushRef="#br0" timeOffset="198670.56">30477 12471 348 0,'0'0'254'0,"0"0"-104"16,0 0-44-16,0 0 32 16,0 0-31-16,0 0-8 15,0-13-16-15,22 1-28 16,5-2-27-16,2 3-13 15,-1-4-12-15,-1 6 2 0,-2 0-5 16,-9 4-61-16,-6 2-64 16,-5 3-208-16,-5 0-232 15</inkml:trace>
  <inkml:trace contextRef="#ctx0" brushRef="#br0" timeOffset="200078.66">30581 12607 6 0,'0'0'68'0,"0"0"26"0,0 0-29 16,0 0 6-16,0 0 37 15,0 0 26-15,0 10-20 16,0-10-11-16,0 0 5 15,0 0-44-15,2 0-18 16,12 0 12-16,4 0-32 16,2-2-4-16,4-12-16 15,-1-3-4-15,-4-1 0 16,-3 0-2-16,-3-1-11 16,-5 3 5-16,-4 0 5 15,-4 6 1-15,2 2 4 16,3 4 11-16,-3 4 21 15,2 0-27-15,-4-3-4 0,0 3 14 16,0 0-19 0,0 0 0-16,0 0-11 0,0 0-1 15,0 11 7-15,0 7 8 16,2-1-3-16,2 2 2 16,2 1 4-16,-2-4-6 15,3 0 0-15,-3-4 0 16,2-3 3-16,-1-4-3 15,0-1 0-15,4-4-3 16,-3 0 7-16,3 0 6 16,0 0-10-16,2-12-31 15,2-4 11-15,-1-4-41 16,-1-1 28-16,3 1 31 16,-6 3-8-16,5 3 10 0,-3 4 26 15,-4 1-11-15,1 5 34 16,-3 3-14-16,-4 1-25 15,2 0-6-15,-2 0-4 16,0 0-9-16,0 4 2 16,0 9 7-16,0 1 31 15,0 1-28-15,0 1 5 16,0-1-3-16,0-1 5 16,4 1-7-16,4-5 3 15,1-5-6-15,-1-2 22 0,4-3-14 16,1 0 6-16,-2 0-2 15,-4 0-3-15,2-8-9 16,-3-7 0-16,1 0-18 16,0-5 11-16,-3 0-9 15,-4 0 9-15,0-1 1 16,0 5-3-16,0 0 9 16,0 2 11-16,-11 6-6 15,-2 3 8-15,0 2-13 16,-3 3 0-16,3 0-7 15,-1 0 8-15,5 3-1 16,3 8 0-16,0 3-5 16,2 2-5-16,2 5 11 15,2 0-1-15,0 0 8 16,0-3-8-16,0-4 0 0,0-5-4 16,6-2 4-16,8-5 27 15,5-2-26-15,-4 0 11 16,5 0 3-16,-3-4-5 15,2-8-6-15,1-2-4 16,-5-2 2-16,5-2-14 16,0-3 6-16,0 2 6 15,1 1-7-15,-4 6 13 16,-5 5-6-16,-6 3 1 16,-2 4 4-16,1 0-10 15,-1 0-10-15,0 13 15 16,2 4-8-16,-6 6 8 15,2-2 0-15,0 4 0 0,-2-6 2 16,2-1 8-16,-2-5-6 16,2-5-4-16,-2-4 0 15,3-2 7-15,-3-2-7 16,0 0 3-16,0 0-1 16,2 0 26-16,4 0-27 15,6-14-1-15,1-6 0 16,3-2 6-16,-1-2-8 15,1 1 2-15,-1 4 0 16,-1 5 0-16,-5 3 0 16,-3 8 0-16,-4 1-3 15,1 2-1-15,-3 0 4 16,0 0-7-16,0 7 7 16,0 9 2-16,0 5 2 0,2-3 3 15,0 0 2-15,2-2 1 16,1-1-8-16,2-1-2 15,-1-4 5-15,1-2-2 16,2-8-2-16,4 0-1 16,0 0 11-16,6 0-11 15,-3-9-3-15,-8-11-36 16,-3-2-92-16,-5-7-80 16,0 1-320-16</inkml:trace>
  <inkml:trace contextRef="#ctx0" brushRef="#br0" timeOffset="200276.55">30749 12270 862 0,'0'0'220'15,"0"0"-152"-15,0 0 6 16,0 0-58-16,0 0-9 15,0 0-14-15,2 23-88 16,0-14-216-16,0-6-462 16</inkml:trace>
  <inkml:trace contextRef="#ctx0" brushRef="#br0" timeOffset="200926.67">31633 12254 173 0,'0'0'164'0,"0"0"25"16,0 0-19-16,0 0-11 16,0 0-57-16,0 0 0 15,-22-19-49-15,22 19-7 16,0 0-36-16,0 0-10 16,0 0-14-16,7 15 8 15,8 15 6-15,10 16 24 16,4 8-24-16,-2 9 5 15,-8 5-5-15,-11 0 0 0,-8-2-6 16,-16-2-4-16,-28-12-55 16,-6-8 3-16,-6-10-87 15,-4-9-180-15</inkml:trace>
  <inkml:trace contextRef="#ctx0" brushRef="#br0" timeOffset="201712.74">27968 11589 136 0,'0'0'127'0,"0"0"-48"15,0 0 72-15,0 0-27 16,0 0-19-16,0 0 10 16,0-5-59-16,0 5-8 15,0 0-1-15,0 0-45 0,-2 17 9 16,-11 12 68-1,-5 9-43-15,-4 15 20 0,-2 13-26 16,1 14-14-16,7 12-3 16,10 4-12-16,6-5-1 15,0-11 3-15,14-13-3 16,12-12-31-16,0-15-140 16,-1-18-122-16,-5-18-340 15</inkml:trace>
  <inkml:trace contextRef="#ctx0" brushRef="#br0" timeOffset="205591.37">20116 12675 31 0,'0'14'11'15,"0"-6"2"-15,0-5 20 16,4-3 10-16,0 0 124 0,-1-9-7 15,-1-9 26-15,-2 0-46 16,0 0 3 0,0 6-79-16,0 4-22 0,0 1-42 15,-2 6 0-15,-11 1-45 16,-10 0-93-16,-2 8-103 16,-4 16-29-16,-2 6-21 15</inkml:trace>
  <inkml:trace contextRef="#ctx0" brushRef="#br0" timeOffset="205954.75">19863 13034 349 0,'0'0'218'16,"0"0"-143"-16,0 0 5 15,0 0-13-15,0 0-8 16,0 0-15-16,0-40-44 16,0 40-12-16,8 10 3 15,5 12 9-15,-1 0 15 16,9-2-15-16,-1-6 10 16,3-7-5-16,-6-7-1 15,-6 0 25-15,-4-5 42 16,-5-13-32-16,-2-5-13 15,0 2 21-15,0 3-47 0,-11-1 17 16,-4 8-17-16,-1 5 2 16,-2 4-8-16,2 2-13 15,1 0-50-15,3 18 3 16,6 2-85-16,6 5 8 16,0 1-207-16</inkml:trace>
  <inkml:trace contextRef="#ctx0" brushRef="#br0" timeOffset="206316.97">20454 12944 535 0,'0'0'280'0,"0"0"-177"16,0 0-91-16,0 0-12 15,0 0-13-15,0 0 13 16,0 48 0-16,0-18 5 16,0-2-5-16,0-8 0 15,0-6 12-15,7-6-8 16,2-4 8-16,2-4 6 16,7 0 21-16,-2-6-3 15,-1-14-36-15,-6-4 0 16,-4-5-24-16,-5 4-3 0,0 1 18 15,-5 2-11-15,-11 10 20 16,1 5 7-16,-1 7-1 16,-2 0-6-16,-2 7-9 15,0 17-98-15,-3 3-39 16,6 2-207-16</inkml:trace>
  <inkml:trace contextRef="#ctx0" brushRef="#br0" timeOffset="209375.46">20149 12601 75 0,'0'0'91'0,"0"0"36"16,0 0 27-16,0 0-53 16,0 0-66-16,0 0 9 15,7-5-8-15,-7 5-3 16,0 0 5-16,0 0-31 15,0 0 24-15,0 0-14 16,0 0-4-16,0 0 23 16,0 0-11-16,0 0 12 15,0 0-6-15,0 0-24 16,0 0-3-16,0 0-4 16,-13 19 0-16,1 3 28 15,-1 2-20-15,3 0 3 16,8-2 2-16,2-6-8 0,0-4-8 15,0-6 3-15,14-4 0 16,1-2 79-16,3 0-52 16,-5-14-3-16,-3-6-24 15,-10-4-14-15,0 0 14 16,-12 4-10-16,-15 4 5 16,0 6-3-16,-4 8-37 15,3 2-13-15,-6 0-2 16,3 21-59-16,2 6-61 15,7-1-157-15</inkml:trace>
  <inkml:trace contextRef="#ctx0" brushRef="#br0" timeOffset="213433.01">21259 12668 98 0,'0'0'244'15,"0"0"-88"-15,0 0-54 16,0 0-29-16,0 0-22 16,0 0 5-16,0 0-29 15,0 0-7-15,0 0 26 16,0 0-10-16,0 0 15 16,0 0-10-16,0 0-11 15,0 0 22-15,0 0-11 16,0 0-12-16,0 0 27 0,0 0-23 15,0-11 7-15,0 1-39 16,4 0 4-16,3 0-5 16,2 2 0-16,0-1-3 15,5 4-16-15,3-1 12 16,8 3 7-16,1 3 0 16,3 0 20-16,-2 0-21 15,0 0 1-15,0 21 0 16,-5 7-9-16,2 10 7 15,1 10 0-15,2 5-2 16,-5 2 8-16,-4-3-6 16,-4-2 2-16,-10-6-10 15,-4-9-9-15,0-12 24 16,0-8-5-16,0-11 0 0,-2-4-14 16,-10 0 13-16,-3-19 1 15,-1-10-9-15,3-9-17 16,1-6-36-16,4-2 28 15,3-3 0-15,3 8 0 16,2 3 33-16,-2 6 1 16,2 9 0-16,0 11 24 15,-2 6-5-15,0 6-2 16,-5 0-17-16,-5 4-16 16,-5 16 16-16,-5 6 12 15,-5 4 5-15,-5 4 29 16,1 6-32-16,-4 2 18 0,1-1-15 15,5-1-14-15,7-8 8 16,6-10-11-16,11-9-14 16,5-13-54-16,0 0-40 15,19-21-37-15,14-13-252 16</inkml:trace>
  <inkml:trace contextRef="#ctx0" brushRef="#br0" timeOffset="213873.96">21781 12601 261 0,'0'0'224'0,"0"0"-102"15,0 0-119-15,0 0 24 16,0 0 31-16,0 0-57 15,-18-60 35-15,40 45-36 16,0 2-9-16,3-1 9 16,-5 4 10-16,-3 4 37 15,-3 2 9-15,-5 1-20 16,-1 3 10-16,-2 0-36 16,-2 0-6-16,-2 14-8 15,-2 7 11-15,0-2-1 16,0 6 21-16,-4-1 0 0,-14 0 19 15,0 0-19-15,-2-2 0 16,4-3 22-16,5-7-37 16,7-5 17-1,4-3-11-15,0-4-11 0,0 0 40 16,0 0-40-16,13 0-6 16,9 0 51-16,5 0-52 15,7 0-1-15,1 0-52 16,8-2-84-16,3 0-38 15,4 2-167-15</inkml:trace>
  <inkml:trace contextRef="#ctx0" brushRef="#br0" timeOffset="214324.7">22160 12807 342 0,'0'0'434'0,"0"0"-272"15,0 0-92-15,0 0 37 16,0 0-33-16,0 0-44 16,2 0-22-16,29 0 32 15,4 0-12-15,6-3-27 16,1-2 2-16,-4 2-6 16,-5-2-14-16,-6-2-20 15,-7 2-22-15,-7-1-25 0,-3-2-3 16,-10-2-42-16,0-2 13 15,-2-2 22-15,-16-1 17 16,-3 1 77-16,2-1 10 16,-2 5 12-16,8 3 46 15,4 2 3-15,4 3 6 16,3 2 11-16,2-2-31 16,0 2 8-16,0 0-7 15,0 0-9-15,0 0-15 16,-2 4-34-16,0 18 0 15,-2 7 60-15,-6 6-49 16,-1 3 1-16,-2 0-11 16,-1 2 4-16,4-1-10 15,-2-4-32-15,8-6-87 0,4-7-69 16,0-15-94-16,2-7-222 16</inkml:trace>
  <inkml:trace contextRef="#ctx0" brushRef="#br0" timeOffset="-214652.75">22741 12673 255 0,'0'0'360'0,"0"0"-247"16,0 0-85-16,0 0 88 0,0 0-46 15,0 0-45-15,7-18-25 16,9 8 7-16,1 2-12 16,1 0 5-16,3 4 0 15,-6 0 2-15,1 4 0 16,-3 0 7-16,-1 0-9 16,-2 13 10-16,-3 8-17 15,-7 1 7-15,0 1-4 16,0 0-4-16,-23 1 13 15,0-1-5-15,-7-9 25 16,4 1-24-16,5-7 11 16,10-4-12-16,7-4 0 0,4 0 17 15,2 0-16-15,20-6-1 16,7-6-28-16,2 3 28 16,-6 6-16-16,-3 3 15 15,-3 0-5-15,-7 3-6 16,-1 12 7-16,-1 7 4 15,-10 3 1-15,0-4 3 16,-5 3 24-16,-23-6 21 16,-7-2 7-16,-5-2 8 15,3-3-54-15,1-5 4 16,9-4-13-16,11-2-25 16,10 0-60-16,6-12-67 15,14-16-191-15</inkml:trace>
  <inkml:trace contextRef="#ctx0" brushRef="#br0" timeOffset="-214098.81">23115 12709 422 0,'0'0'185'0,"0"0"-77"15,0 0 11-15,0 0-19 0,0 0-53 16,0 0-5-16,50-82-41 16,-36 72 3-16,-1 3 21 15,-3 4-12-15,2 3 0 16,1 0-13-16,5 0 8 15,2 14-3-15,2 7-5 16,1 5 0-16,-6 1-8 16,-1 4 11-16,-3-4-9 15,-5 1 6-15,-4-5 0 16,-4-6-3-16,0-5 3 16,0-6 0-16,0-3-5 15,0-3 13-15,0 0-2 16,0 0-6-16,0-10-2 0,0-13-6 15,0-2-26-15,0-4 19 16,0 0 14-16,0 10 2 16,0 5-1-16,0 8 9 15,0 4 28-15,-2 2 10 16,-8 0-47-16,-3 22 0 16,-9 9 53-16,-9 4-20 15,-5 3-6-15,1-2-16 16,-1-4-10-16,7-3 8 15,9-10-9-15,11-7-73 16,9-10-80-16,0-2-224 16</inkml:trace>
  <inkml:trace contextRef="#ctx0" brushRef="#br0" timeOffset="-213527.89">23624 12784 258 0,'0'0'502'0,"0"0"-277"15,0 0-131-15,0 0-10 16,0 0-10-16,0 0-59 16,105-11 3-16,-61 11-18 15,-4 0-4-15,-9 0-20 16,-6-1-35-16,-11-1 4 15,-10-5 44-15,-4-1-55 16,0-1-17-16,0-2 8 16,-18-1-7-16,-1 3 46 0,-4-5-9 15,3 5 45 1,2-2 2-16,7-1 0 0,0 7 57 16,7 1 29-16,-1 0 1 15,5 4 7-15,0 0-37 16,0 0-13-16,0 0-12 15,0 0-34-15,0 10 0 16,-2 18 15-16,-3 5 0 16,0 2 13-16,1 5-28 15,0-2 0-15,2 1-6 16,-1-1-20-16,3-6-111 16,0-6-74-16,0-15-120 15,0-11-170-15</inkml:trace>
  <inkml:trace contextRef="#ctx0" brushRef="#br0" timeOffset="-213083.88">24137 12687 602 0,'0'0'194'15,"0"0"-92"-15,0 0-40 16,0 0-14-16,0 0-35 15,0 0 7-15,103-33-16 16,-90 33-3-16,-5 0 12 16,2 0-13-16,1 0-5 0,-3 0 1 15,1 11 1-15,3 9 0 16,-8 2 3-16,-2 4 0 16,-2 2-8-16,0-5 17 15,-10 4-1-15,-17-5 43 16,-9 3-10-16,-2-4 25 15,-2 1-37-15,4-1-7 16,11-9 9-16,13-2-27 16,9-6-4-16,3-4 28 15,18 0 7-15,21 0 23 16,15-11-51-16,9-1 1 16,-3 0-2-16,-9 4-6 15,-7 4 0-15,-15 0-4 16,-10 3-8-16,-11 1 5 15,-5 0-16-15,-3 0-16 0,0 0-6 16,0 0-136-16,0 0-167 16,0 0-126-16</inkml:trace>
  <inkml:trace contextRef="#ctx0" brushRef="#br0" timeOffset="-212327.88">25399 12714 13 0,'0'0'29'16,"0"0"45"-16,0 0 10 15,0 0 2-15,0 0 10 16,0 0-6-16,-76-23 40 16,76 21-12-16,0 0-3 15,0 0 38-15,0 2-17 16,0-2-49-16,8 2-28 16,19 0-36-16,6-3 46 15,8 3-47-15,1-5-20 0,-4 1 13 16,0 1-15-1,-2 0-4-15,-7 3-19 0,-4 0-59 16,-10 0-43-16,-3 0-77 16,-12 0-154-16,0 6-162 15</inkml:trace>
  <inkml:trace contextRef="#ctx0" brushRef="#br0" timeOffset="-212109.01">25347 12865 245 0,'0'0'374'16,"0"0"-206"-16,0 0 11 15,0 0-70-15,0 0-49 0,0 0-48 16,127-3 9-16,-80 0 3 16,-7 2-18-16,-2-3-1 15,-3 0-7-15,-2-3 2 16,-2 1-74-16,0-1-33 15,0-4-159-15,-2-1-277 16</inkml:trace>
  <inkml:trace contextRef="#ctx0" brushRef="#br0" timeOffset="-211517.33">26215 12633 318 0,'0'0'186'0,"0"0"-20"16,0 0-72-16,0 0 23 16,0 0-32-16,0 0-22 0,0-12-2 15,0 12-35-15,0 0 20 16,0 0-15-16,0 0-26 16,0 0 14-16,-8 0-16 15,0 1 2-15,1 11 15 16,1 1-20-16,0 3 13 15,2 6-13-15,2 2 5 16,0 5 11-16,2 3-16 16,0-3-2-16,0 0-3 15,16-7-5-15,3-7 10 16,8-6 0-16,9-7 3 16,2-2 53-16,2 0-55 15,-2-12 2-15,-9-6-3 16,-4-3 5-16,-5 0-12 15,-7-4 4-15,-7-1 3 0,-4-1-12 16,-2 4 16-16,0 0-4 16,-2 0 0-16,-17 3-1 15,-10 2 1-15,-7 4 0 16,-7 5-13-16,-5 9-13 16,-10 0-50-16,0 0-48 15,2 17-74-15,9 1-221 16</inkml:trace>
  <inkml:trace contextRef="#ctx0" brushRef="#br0" timeOffset="-206619.94">24750 13404 286 0,'0'0'228'16,"0"0"-169"-16,0 0-30 0,0 0 47 15,0 0-38 1,0 0 25-16,0 0 1 0,-7-63-20 16,7 59 18-16,0 0-9 15,0 2-1-15,0 2-7 16,0 0-28-16,0 0 7 15,0 0-24-15,2 0-4 16,0 3 1-16,3 21-2 16,0 10 5-16,-3 9 7 15,-2 1 1-15,0 0-2 16,0-1-1-16,0-8-4 16,0-3 27-16,-12-7-24 15,6-8 13-15,2-6-3 16,1-8-9-16,3-3 10 15,0 0 5-15,0 0 0 16,0 0 14-16,0 0-33 0,0 0 4 16,0 0 6-16,0 0-9 15,0 0 16-15,0 0-12 16,0 0-2-16,5 0-8 16,24 0 16-16,17 0 4 15,26-12-2-15,19-7-10 16,18-3-3-16,19-2-1 15,3-3 0-15,-4 3-5 16,-17 6-17-16,-29 6 8 16,-20 6 2-16,-23 3-14 15,-18 1 26-15,-11-1 0 0,-9 1 0 16,0 0-6-16,0 2 11 16,0 0-5-16,0-2 14 15,0 2-9-15,-7 0-1 16,2 0-4-16,1 0 0 15,0-3-5-15,0 3 10 16,-5-3-5-16,-5-1 0 16,-1-4-5-16,-3-2 0 15,-3-2 5-15,0-2 0 16,0 0-11-16,-1-2 11 0,-1 2 0 16,8 5 0-1,4 0 6-15,6 5-6 16,5 4 1-16,0-2 0 0,0 2-2 15,25 0-20-15,4 0 21 16,6 0 0-16,-1 10 5 16,-8 12-8-16,-7 4 3 15,-11 6-16-15,-8 9 14 16,0 3-13-16,-31 4 15 16,-4-2 14-16,-1-3-6 15,3-2-6-15,15-11-2 16,13-9-105-16,5-9-62 15,34-12-191-15</inkml:trace>
  <inkml:trace contextRef="#ctx0" brushRef="#br0" timeOffset="-205743.8">26578 13583 436 0,'0'0'120'15,"0"0"-120"-15,0 0 0 16,0 0 16-16,0 0 22 16,0 0-20-16,15 0-17 15,-15 0 22-15,0 0 31 16,0 0-31-16,0 0 37 15,0 0-11-15,0 0-15 16,0 0 8-16,0-8-15 16,0-3-27-16,-4-7 20 15,2-1-15-15,-5 0-4 0,0 0-1 16,-2 3 7-16,1 2-5 16,-1 5-2-16,-1 9 0 15,2 0 15-15,-3 0-15 16,-1 0-1-16,-3 0-4 15,-1 9 9-15,-1 8-7 16,-1 4 3-16,1 4 0 16,0-1 32-16,6 1-25 15,4 4 14-15,0-2-7 16,7 0-14-16,0-4 12 16,0-2-12-16,0-7 8 15,0-5-23-15,0-4 14 16,7-5-10-16,3 0 11 0,3 0 35 15,5-12-22-15,1-8-13 16,2-2 0-16,-1 0-2 16,-1-2 2-16,-3 3 0 15,-5 3 1-15,-2 2 7 16,-2 9 4-16,-2 0 3 16,-5 5 1-16,2 2 35 15,-2 0-49-15,0 0 0 16,0 0-2-16,0 0-18 15,0 0 10-15,0 2 4 16,0 19 4-16,-7 5 33 16,0 8-32-16,-2 5 18 15,5 12-1-15,-3 3-16 0,3 1 10 16,4-2-12-16,0-7 0 16,0-11-10-16,0-14-1 15,4-9-25-15,7-10-67 16,1-2-56-16,1-9-26 15,2-21-517-15</inkml:trace>
  <inkml:trace contextRef="#ctx0" brushRef="#br0" timeOffset="-205143.9">26780 13583 220 0,'0'0'123'15,"0"0"-81"-15,0 0 14 0,0 0 35 16,0 0-9-16,0 0-29 16,3-49-10-16,-1 46 31 15,0-1-4-15,1 2 6 16,-3 2-18-16,2 0 7 16,-2 0-39-16,0 0-8 15,0 0-18-15,0 0-1 16,0 0-7-16,0 0-14 15,0 16 22-15,-2 9 16 16,-3 2-14-16,3 4 11 0,2-4-4 16,0-1 1-1,0-7-1-15,0-10-7 16,0-2 0-16,0-7-4 0,0 0 4 16,11 0 22-16,4-14-24 15,-1-7-7-15,-1 2 0 16,-2-3-17-16,1 0-11 15,1 1 30-15,-1-3 1 16,-2-2 4-16,1 0 0 16,-1 2 6-16,-4 4-1 15,-2 6-1-15,-4 5 8 16,0 6 11-16,0 3-16 16,0 0-7-16,0 0-6 15,0 0-4-15,0 3 10 16,0 12 0-16,0 8 9 0,0 0 26 15,0 5-16-15,0 4 17 16,0 2-8-16,0 1-12 16,9-5 12-16,7-9-28 15,1-3 4-15,2-6-2 16,-1-12-2-16,1 0-27 16,4 0-23-16,-1-17-93 15,0-10-89-15,-2-3-229 16</inkml:trace>
  <inkml:trace contextRef="#ctx0" brushRef="#br0" timeOffset="-204510.8">27251 13523 19 0,'0'0'422'0,"0"0"-240"0,0 0-110 15,0 0-7 1,0 0-25-16,0 0-25 0,31-10 15 16,-28 10-7-16,-3 2-2 15,0 0-18-15,0 1-2 16,0-3 3-16,0 0 5 15,0 0-9-15,0 0 50 16,-5 0-36-16,1 0 23 16,-1 0-27-16,-2 0-2 15,1-9 1-15,-1 3-1 16,-2 2-7-16,4 0 7 16,-1 3 1-16,-1 1 18 15,3 0-22-15,-3 0-3 16,-4 0 6-16,0 5-4 0,-3 7-1 15,1 4 4-15,1 2 14 16,2 1 9-16,1 0-8 16,0 1-10-16,4 1-9 15,1-4 4-15,2-1-6 16,2-2-1-16,0-3 0 16,0-6 9-16,0 0-9 15,0-3 0-15,8-2 17 16,6 0 5-16,-1 0-9 15,5-5 5-15,-5-9-18 16,-1-1 7-16,-3-1-7 0,-1-4-33 16,4-1 22-1,-1-1 0-15,0 3 11 0,0 1 0 16,-2 6 2-16,-3 1 6 16,-3 8-8-16,-3 3 0 15,0 0 0-15,0 0 3 16,0 0-6-16,0 5-6 15,0 16 9-15,0 2 49 16,5 5-34-16,1-1 1 16,1-1-6-16,-1-6 1 15,1-4-11-15,-2-4 0 16,-3-6-2-16,5-5-7 16,1-1-64-16,8 0-52 15,2-14 0-15,6-9-184 16,-1-5-230-16</inkml:trace>
  <inkml:trace contextRef="#ctx0" brushRef="#br0" timeOffset="-202632.79">27648 13554 491 0,'0'0'237'16,"0"0"-163"-16,0 0-25 16,0 0-15-16,0 0 8 15,0 0-37-15,19 26 5 16,-19-24 6-16,0-2 5 15,0 0 24-15,0 0-33 16,-6 0-7-16,-5-11 39 16,-1-5-40-16,2 2 6 0,1-2-8 15,0 2 0 1,2 2 19-16,0 4 2 0,3 6 1 16,-2 1-4-16,1 1-20 15,-7 0 0-15,2 3-11 16,-4 14 11-16,-1 4 2 15,-1 4 5-15,1 4 8 16,-2 3 15-16,9 3-27 16,3-1 1-16,5-9-4 15,0-2 0-15,13-11 24 16,10-9-24-16,4-3 1 16,0 0 51-16,6-21-44 15,3-9 1-15,-5-4-8 16,-2-2 0-16,-5-5 7 0,-8-1-8 15,-5 0 0 1,-2 0-7-16,-5 1 20 0,1 6-18 16,-3 1 5-16,-2 6 0 15,0 9 3-15,0 8-3 16,0 4 0-16,0 7-12 16,0 0 28-16,0 0-16 15,0 0 0-15,0 0-4 16,0 0-6-16,-2 11 2 15,-7 3 8-15,2 2-3 16,1 5-2-16,2 5 5 0,-4 6 0 16,2 9 2-1,1 5 5-15,1 2-7 0,2 2 0 16,2-1-8-16,0-7 13 16,0-4-5-16,0-10 0 15,9-8 0-15,4-7-6 16,0-8 6-16,3-5 0 15,2 0 20-15,2-5-18 16,2-18 13-16,0-5-15 16,-1-4 6-16,-6-6-4 15,-1-1-2-15,-3 2 0 16,-3 2-4-16,2 10 14 16,-6 4-3-16,-2 8 14 15,0 4-11-15,1 6 30 16,-3 0-36-16,0 3-4 0,0 0 0 15,0 0-15-15,0 0 11 16,0 0-8-16,0 0-30 16,2 3 38-16,0 10-35 15,2-1 21-15,4 2 13 16,0 5-8-16,3 1 9 16,3 1-2-16,-1 4 0 15,-2-3 0-15,0-1 6 16,0-5 0-16,-2 0-9 15,3-5 23-15,-2-8-6 16,0 2 12-16,1-5-19 16,2 0 30-16,3 0-30 0,1-5-1 15,4-14 0 1,-1-5-33-16,1 0-2 0,2-2-52 16,4 1-36-16,-2 1-68 15,-1 4-33-15,-2 1-1 16,-4 8 121-16,-7 3 104 15,-4 2 159-15,-7 4 18 16,0 2-61-16,0 0-21 16,0 0-47-16,0 0-23 15,0 0-25-15,0 0 16 16,0 2 1-16,0 6-2 16,0 2 9-16,0 2 23 15,0-2-28-15,0 1-10 16,0-6 3-16,0 2-1 0,0-6-10 15,0 1-1-15,0-2 3 16,0 0 12-16,0 0-14 16,0 0 1-16,0 0-2 15,0 0-33-15,0 0-7 16,0 0 30-16,-7-6-24 16,3-3 31-16,-3 2 3 15,3 0 0-15,2 0 45 16,0 2-16-16,2 5 47 15,-5 0-56-15,-2 0-15 16,-4 9-10-16,-2 11 3 0,-1 4 2 16,1 0 3-1,1 0 6-15,6-4-15 0,2-2 6 16,4-2 0-16,0-6-6 16,0-1 13-16,0-5-7 15,0-3 0-15,0-1 21 16,13 0-20-16,5 0-1 15,0-15-36-15,-1-6 24 16,-1 1-25-16,-1 1 22 16,-1-1 8-16,-3 6 10 15,0 5-3-15,-1 1 14 16,-6 6 24-16,0 2-9 16,0 0-29-16,5 0 0 15,1 7 39-15,-2 2-32 0,3-1 18 16,1-2-11-16,-1 1-4 15,-3-6 21-15,4-1-29 16,-1 0 6-16,5 0 3 16,1-1-4-16,6-15-1 15,1-7-6-15,1-5-7 16,-1-4 0-16,-2-3-28 16,-5 0 13-16,-5-1 19 15,-7-2-12-15,-3-4 13 16,-2 3 2-16,0 6 0 15,0 4 27-15,0 13-16 16,0 8 3-16,0 4 14 16,0 4-23-16,0 0 2 15,0 0-7-15,0 0-3 16,0 0-9-16,0 0 6 0,-2 4 6 16,-3 13-8-16,1 9 11 15,4 3-6-15,0 10 3 16,0 3 0-16,0 2 8 15,0-2-5-15,0-2-3 16,0-2 16-16,0-4-11 16,0-5 0-16,9-12-5 15,5-4 1-15,1-8 13 16,7-5-9-16,1 0 2 16,-2-5-2-16,-2-13-5 15,-6-5-35-15,-8-1-40 16,-5 1-140-16,0-2-124 0</inkml:trace>
  <inkml:trace contextRef="#ctx0" brushRef="#br0" timeOffset="-202450">28531 13430 505 0,'0'0'288'16,"0"0"-141"-16,0 0 13 15,0 0-18-15,0 0-72 16,0 0-36-16,51-9-27 15,-29-1-7-15,-2 0 0 16,1 0-18-16,-6 0-43 0,1 1-142 16,-5 0-135-1,-5-3-298-15</inkml:trace>
  <inkml:trace contextRef="#ctx0" brushRef="#br0" timeOffset="-201691.74">28502 13469 94 0,'0'0'277'16,"0"0"-180"-16,0 0-14 15,0 0 31-15,0 0 41 16,0 0-106-16,82-36-23 16,-24 21 16-16,7-4-6 15,-3-1-2-15,-4-1 4 16,-11 4-25-16,-14-1 11 15,-13 4-7-15,-11 3-5 16,-9 8-22-16,0 3 10 16,0 0-119-16,-4 0-138 15,-19 14 17-15,-6 6-152 0</inkml:trace>
  <inkml:trace contextRef="#ctx0" brushRef="#br0" timeOffset="-200803.1">28639 13633 88 0,'0'0'338'0,"0"0"-193"15,0 0-37-15,0 0-20 16,0 0-11-16,0 0-26 16,50 7-26-16,-40-7 20 15,2 0 9-15,1 0-22 16,3 0 13-16,4 0-20 0,7-14-19 15,-1-5 4-15,6-1-4 16,-3-3-6-16,0-4 0 16,-3-2-24-16,-1 2 22 15,-5 3 2-15,0 4 0 16,-6 8 10-16,-3 5-5 16,-5 7 15-16,-4 0-5 15,-2 0-13-15,0 0-4 16,0 0-32-16,0 3 17 15,0 15 17-15,0 2 21 16,0 2-8-16,0 2 4 16,0 2-16-16,-2 0 18 0,-2 0-1 15,2-2-8 1,2-2 14-16,0-5-21 0,0-9-3 16,0-3 0-16,0-5 5 15,10 0 11-15,11 0-7 16,8-16-2-16,6-10 1 15,3-4-8-15,1-2-11 16,-4 0-2-16,-1 2-7 16,-5 4 17-16,-5 6 3 15,-4 6 0-15,-4 6 17 16,-5 4-16-16,-5 4 10 16,-1 0-11-16,-3 0-5 15,1 0 3-15,-3 4 3 16,0 10-1-16,2 2 26 0,-2 2-25 15,0-2 5-15,0-4-6 16,0-5 9-16,0-2-9 16,0-3 0-16,2-2 0 15,0 0 13-15,0 0-8 16,5 0-2-16,-1 0 8 16,2-7-2-16,-2-5-12 15,1-1 3-15,-1-1-24 16,2-2 23-16,-4 2-29 15,-2 0 23-15,-2 2-2 16,0 6-18-16,0 0 27 16,0 6 24-16,0 0-12 15,-14 0-11-15,-1 0-1 0,-3 14 0 16,3 6-3-16,1 2-8 16,5 4 9-16,5 4 4 15,4 0 12-15,0-2 25 16,4-3-35-16,23-6 6 15,8-7 12-15,3-6-20 16,3-6 35-16,-6 0-35 16,-6-4-2-16,-7-18-6 15,-6-7-83-15,-9-3-76 16,-7-6-162-16,0-3-339 16</inkml:trace>
  <inkml:trace contextRef="#ctx0" brushRef="#br0" timeOffset="-200597.21">29251 13205 743 0,'0'0'93'16,"0"0"-82"-16,0 0 145 16,0 0-19-16,0 0-71 15,0 0-11-15,55 9-46 16,-55-9-3-16,0 0-6 15,-7 7-57-15,-3 1-5 16,5 0-111-16,5-6-374 16</inkml:trace>
  <inkml:trace contextRef="#ctx0" brushRef="#br0" timeOffset="-199225.09">30046 13539 204 0,'0'0'211'15,"0"0"-108"-15,0 0 38 0,0 0 5 16,0 0-17-16,0 0-17 16,0 0-12-16,9 0-26 15,12 0-15-15,3-5-46 16,10-9 11-16,3-5-12 15,3 1-8-15,1-3-7 16,-4 4 3-16,-8-1-35 16,-4-2-3-16,-12 2-15 15,-9 1 8-15,-4 2 14 16,0 4 15-16,-2 4 15 0,-18 2 2 16,-2 5 1-1,-5 0-2-15,-2 0-8 0,3 12 8 16,-3 7 0-16,4 3 3 15,0 2 28-15,6 6-25 16,0 2 17-16,9 0 4 16,8-3-26-16,2-2 17 15,0-6-14-15,17-3 16 16,12-11 2-16,6-5-12 16,4-2 11-16,5 0-9 15,-1-17-9-15,1-6 0 16,-2-5-3-16,-1-2-29 15,-3 0 19-15,-1-1-29 16,-1 4 12-16,-5 3 3 16,0 6 11-16,-6 2 13 0,-7 6 0 15,-5 4 0 1,-9 3 24-16,-2 3-7 0,-2 0 4 16,0 0-21-16,0 0-21 15,0 0 21-15,0 7 0 16,0 3 2-16,0-2 13 15,0-2-10-15,0 0-3 16,0-5-2-16,0 2 8 16,0-1-6-16,0-2-2 15,0 0 4-15,0 0 12 16,0 0-14-16,0 0 19 16,0 0-21-16,0 0 0 15,0-5-1-15,0-7 1 0,-6 0-5 16,-1-2-8-16,-1 2 19 15,-2 1-6 1,4 4 0-16,-1 3 6 0,-1 4 2 16,-6 0-8-16,-1 0 2 15,-4 17-7-15,4 7 5 16,1 6-2-16,6-2-1 16,3 0 5-16,3-2-4 15,2-2 2-15,0-2 0 16,0-6-12-16,0-4 24 15,7-4-12-15,6-8 8 16,5 0-3-16,2 0 9 0,2-13-14 16,0-8 3-1,-3-1-10-15,-2-2-5 0,-1 2 11 16,-1 2-6-16,1 2 9 16,-3 0-2-16,-3 6 0 15,-4 4 0-15,-4 4 35 16,-2 2-31-16,0 2 9 15,0 0-13-15,0 0-26 16,0 6 13-16,0 16 13 16,-8 5 4-16,-6 5 28 15,1 11-32-15,1 7 9 16,-1 8 6-16,-3 3-8 16,1-2-5-16,1-1-2 15,3-12 0-15,3-7-6 0,6-11 3 16,2-11-40-16,0-8-15 15,0-9-108-15,2 0 5 16,13-14-139-16</inkml:trace>
  <inkml:trace contextRef="#ctx0" brushRef="#br0" timeOffset="-198023.73">30880 13423 5 0,'0'0'391'0,"0"0"-321"15,0 0 19-15,0 0 20 0,0 0-36 16,0 0-1-16,-5-10-7 16,5 10-31-16,0 0 43 15,0 0-39-15,0 0 0 16,0 0-26-16,0 0-12 15,0 0-2-15,0 12-4 16,0 10 6-16,-4 7 19 16,2-4-15-16,2-1 0 15,0-6-4-15,0-6-17 16,2-6 17-16,11-6 36 16,3 0-4-16,2 0 8 0,0-12-36 15,-2-8-8 1,-1-1-8-16,1-8-58 0,-1 0 40 15,3 2-12-15,-5-1 42 16,-1 8-6-16,-6 3 15 16,-1 8 10-16,-3 6 42 15,0 0-24-15,-2 3 16 16,0 0-53-16,0 0-4 16,0 3-5-16,0 11 9 15,0 5 22-15,0 1-5 16,4 2-15-16,3 0 14 15,0 0-16-15,6-2 1 16,3-2 9-16,4-6-4 16,4-2-3-16,-1-8 1 15,6-2 7-15,-2 0-7 0,0 0-4 16,-1-14-11-16,-6-2 7 16,0-5-6-16,-2 0 1 15,-4-4 3-15,-4 2-8 16,-1 0 3-16,-4 2 11 15,-3 4-1-15,-2 4-1 16,0 5 4-16,0 6 20 16,0 2-22-16,-7 0 12 15,-8 3-12-15,-5 17 0 16,0 3 0-16,0 3 6 16,-1 0-1-16,8 3-5 15,-1-3 0-15,6-5 6 0,-1-5-6 16,5-7 0-16,0-6 2 15,4-3-5-15,0 0 3 16,0 0-8-16,0 0-17 16,6-2-2-16,11-13-31 15,4 4 35-15,-3-1 23 16,-3 3-3-16,1 6 6 16,-3 1 27-16,0 2 20 15,3 0-41-15,2 5 20 16,2 15-21-16,0-1 3 15,-3 0 16-15,2-6-21 16,-3-5 6-16,1-8 12 16,1 0-7-16,-1 0 29 0,4-14-40 15,-1-7-1 1,-5-3-10-16,-1-5 1 0,-1-1-16 16,-2-3-6-16,-1 0-28 15,-4-1 25-15,-2 2 10 16,-1-1 19-16,-3 1 13 15,0 6-9-15,0 8 20 16,0 8 2-16,0 6-9 16,0 4-1-16,0 0-16 15,0 0-1-15,0 0-11 16,0 0 8-16,0 4 4 16,-3 4-2-16,-1 6-4 15,2 4 6-15,-2 10 0 0,1 6 2 16,3 7 13-1,0 1-7-15,0 0 0 16,0-2-5-16,0-8 2 0,0-9-3 16,7-4-2-16,-1-9 1 15,3-6-2-15,3-4 1 16,-1 0-11-16,-1-7-17 16,4-12-89-16,-3-3-122 15,1-4-309-15</inkml:trace>
  <inkml:trace contextRef="#ctx0" brushRef="#br0" timeOffset="-197829.69">31589 13346 626 0,'0'0'289'0,"0"0"-185"16,0 0 38-16,0 0-41 15,0 0-46-15,0 0-19 16,125-17-36-16,-94 2 6 15,-6 1-6-15,-8 2-4 16,-5 0-23-16,-8 4-82 16,-2 5-118-16,-2 3-98 15</inkml:trace>
  <inkml:trace contextRef="#ctx0" brushRef="#br0" timeOffset="-196586.71">31667 13534 159 0,'0'0'72'0,"0"0"33"15,0 0 54-15,0 0-24 16,0 0-65-16,0 0 19 16,43-12-30-16,-30 1-43 15,0-1 18-15,3 1-25 16,-6-4-5-16,6 1-4 15,0-2 3-15,2 3 3 16,0 1-4-16,-3 1 11 16,-4 5 60-16,-6 6-3 0,-5 0 1 15,0 0-71 1,0 3 14-16,0 16-14 0,0 8 30 16,0 2-27-16,-7 3 22 15,2-2-22-15,5-2-3 16,0-8 0-16,0-4 9 15,0-6-9-15,0-6 0 16,0-4 2-16,5 0 13 16,2 0-15-16,4-5-6 15,2-16-35-15,3-1-41 16,-3-2 33-16,1 4-19 16,-1 1 55-16,1 4 5 0,-3 3 13 15,-3 7-5 1,0 2 58-16,-6 3 8 15,0 0-32-15,0 0-30 16,5 0 1-16,-1 6 31 0,1 11-17 16,-2-5 4-16,-1 2 4 15,-2-2-19-15,3-3 15 16,-3-3-18-16,0 0-2 16,0-4 6-16,2-2-2 15,4 0-7-15,-2 0 16 16,7 0-15-16,-1-14-2 15,-1-6-3-15,-5-4-27 16,-6 1 17-16,0 0-24 16,0 3 18-16,0 2 19 15,0 4 1-15,-4 4 5 0,0 3 12 16,2 6-10-16,-3 1 7 16,0 0-13-16,-2 0-1 15,-3 1 10-15,-4 14-9 16,1 1 10-16,4 2-6 15,0 2-3-15,6 3 12 16,1-2-12-16,2-1 2 16,0-3-4-16,0-4 5 15,2-3-11-15,12-3 12 16,1-5-5-16,4-2 22 0,-4 0-23 16,3 0 9-1,0-17-9-15,-1-5-1 0,4-4-12 16,-4 1-10-16,4-1 0 15,-3 6 17-15,-3 8 3 16,-1 3 3-16,-8 7 5 16,-4 2-1-16,1 0 6 15,-3 0-10-15,0 0-7 16,0 8 7-16,0 10 1 16,0-1 16-16,0 6 2 15,0-3-13-15,0 0 24 16,0-4-22-16,0 1-6 15,0-6 9-15,-5 1-9 16,1-6-2-16,0 2 0 16,-4-6-2-16,4-2 0 0,0 0-20 15,1 0 6 1,3-12 0-16,0-15 8 0,0-6-22 16,7-1 26-16,9 5-1 15,1 0 5-15,-3 7 1 16,-1 6-1-16,-6 5 32 15,0 8-18-15,-3 1 22 16,-4 2-7-16,2 0-27 16,1 0 9-16,-1 0-11 15,2 0 4-15,5 5 0 16,2 10 17-16,2 2 3 16,6 4-19-16,-6 4 6 15,5 1-10-15,-3-6-1 0,1-3 2 16,-1-7-10-16,-1-6-20 15,-1-4-10 1,3 0-9-16,-3-19-36 0,-3-13-134 16,-10-5-159-16</inkml:trace>
  <inkml:trace contextRef="#ctx0" brushRef="#br0" timeOffset="-196416.74">32017 13104 897 0,'0'0'387'0,"0"0"-315"16,0 0-48-1,0 0-5-15,0 0-19 0,0 0-8 16,-20 29-145-16,5-10-321 16</inkml:trace>
  <inkml:trace contextRef="#ctx0" brushRef="#br0" timeOffset="-191708.73">23352 12759 13 0,'0'0'24'0,"0"0"30"16,0 0 18-16,0 0 2 15,0 0 29-15,0 0-24 0,0 0-32 16,0 132-4-16,2-110-23 15,-2 2-20-15,0 1 10 16,0-3-10-16,-4 2-155 16,-16-3-122-16</inkml:trace>
  <inkml:trace contextRef="#ctx0" brushRef="#br0" timeOffset="-187556.05">24909 14807 44 0,'0'0'134'16,"0"0"-48"-16,0 0-13 16,0 0-3-16,0 0-25 15,0 0 2-15,0 0 7 0,0-9-5 16,0 9-5-16,0 0 19 16,0 0-34-16,0 0-5 15,0 0-14-15,0 0-4 16,0 0 10-16,0 0-16 15,0 0 0-15,-6 0 5 16,2 0-3-16,2 0-2 16,0 0 0-16,2 0 6 15,0 0 7-15,0 0 47 16,0 0 1-16,0-10-36 16,0-6-20-16,4 2 0 15,8 5 1-15,-2-3 0 0,1 5-1 16,3-1-5-16,-1 3 0 15,3 2 3-15,-1 3 8 16,4 0-9-16,-4 0 7 16,3 3-9-16,0 12 28 15,-3 5-22-15,1 4 2 16,-1 7 3-16,-4-5-1 16,1 6-10-16,-3-5 0 15,-3 4 3-15,-2-4 1 16,-4-10-4-16,4-2 0 15,-4-6-3-15,0-3 7 16,2-4-4-16,-2-2 3 16,0 0-3-16,2 0 16 0,-2 0-11 15,2 0-1-15,-2 0 16 16,2 0-17-16,-2-4 2 16,0-9-5-16,0-2 3 15,0-2-12-15,0-4 6 16,0 5 3-16,-6 0-6 15,-2 6 9-15,4 2-5 16,2 4 2-16,-3-1-3 16,-1 5-1-16,-3 0-10 15,-5 0 10-15,-1 0 4 16,-5 5-5-16,-3 11 5 16,1 4 8-16,-4 2-1 0,-1 7 23 15,0 2-20 1,5 1 6-16,3 0-3 0,6-6-3 15,5-12-10 1,4-4 0-16,4-8 6 0,0-2-9 16,0 0 3-16,0-8-41 15,0-15-43-15,4-8-194 16,13-5-191-16</inkml:trace>
  <inkml:trace contextRef="#ctx0" brushRef="#br0" timeOffset="-187114.74">25278 14561 106 0,'0'0'148'0,"0"0"-81"16,0 0 13-16,0 0 24 15,0 0-41-15,0 0-9 16,7-90-27-16,4 81-21 16,0 2 15-16,-2 6 36 15,-5 1-25-15,1 0-2 16,-5 0-30-16,2 0 7 16,-2 12 15-16,0 7-7 15,0 4 19-15,0 3 3 0,0 2-35 16,-15 2 20-16,-4-2 4 15,0-3 6-15,-3-2 16 16,5 0-10-16,7-14 0 16,5-1 6-16,5-4-28 15,0-4 11-15,0 0-6 16,11 0-18-16,16 0 52 16,4 0-55-16,0 0 1 15,1 0-7-15,-3 0-37 16,2 0-77-16,-2 0-103 15,2 0-32-15,-2 0-321 16</inkml:trace>
  <inkml:trace contextRef="#ctx0" brushRef="#br0" timeOffset="-186624.77">25530 14825 456 0,'0'0'284'16,"0"0"-174"-16,0 0 28 15,0 0-72-15,0 0-42 16,0 0-6-16,65 0-16 16,-41 0 1-16,3 0 5 15,-2 0-3-15,-4 0-5 0,-2-6 0 16,-6 2-45-16,-6 0-19 15,-5-5-79 1,-2 4 10-16,0-4-17 0,-4-3-28 16,-12 2 73-16,1-2 48 15,-1 7 57-15,3-10 33 16,-3 7 27-16,3-4 22 16,1 1 68-16,5 2-66 15,3 6-1-15,2-4 2 16,2 7 8-16,-2 0 6 15,2-2-41-15,0 2-25 16,0 0-7-16,0 0-26 0,-2 9 0 16,-1 14 6-1,1 15 20-15,-3-2 6 0,3 6-32 16,-2-3 0-16,1 1-2 16,-3-4 2-16,2-2-77 15,-1-5-29-15,5-6-74 16,0-7-38-16,0-16-215 15</inkml:trace>
  <inkml:trace contextRef="#ctx0" brushRef="#br0" timeOffset="-186079.73">26016 14742 581 0,'0'0'108'0,"0"0"-36"16,0 0 23-16,0 0 25 15,0 0-76-15,0 0-28 16,11-51-16-16,5 36 3 16,2 3 4-16,-3 4 2 15,1 2 3-15,-3 6-10 16,-2 0-2-16,3 0 0 15,-3 8-12-15,-5 14 12 16,-2 6-3-16,-4-6-3 16,0 2 6-16,-2-3 4 0,-17-3-4 15,-6 0 0-15,-2-4 3 16,0-2 7-16,5-3-10 16,7-4 0-16,8-3 4 15,7-2 5-15,0 0-6 16,2 0-3-16,16-7-22 15,4-2-11-15,3 2 33 16,-2 6-6-16,-4 1 4 16,-1 0-3-16,-1 0-12 15,0 8 17-15,-5 10-1 16,-2 2-6-16,-10-3 4 16,0 2 3-16,-2-3 19 0,-23 2 35 15,-4-8-22-15,0 2-7 16,2-3-11-16,5 0-9 15,5-6-4-15,3-3-1 16,9 0-64-16,5-3-22 16,0-15-156-16,14-4-376 15</inkml:trace>
  <inkml:trace contextRef="#ctx0" brushRef="#br0" timeOffset="-185560">26375 14811 489 0,'0'0'267'0,"0"0"-187"0,0 0 25 16,0 0-64-16,0 0-11 16,0 0-9-16,54-50-15 15,-39 46 2-15,1-1-10 16,1 2 10-16,-1 3-16 15,-1 0 3-15,4 0 5 16,-2 13-4-16,3 9 4 16,1 6 0-16,-2 3 0 15,-3-2 5-15,-3-2-5 16,-3-3 0-16,-6-6-4 0,-4-9-1 16,0-4-3-1,0-5-5-15,0 0 4 0,0 0-8 16,0 0 17-16,-9-14-4 15,0-4-8-15,2-10-1 16,3 2-32-16,0 0 6 16,4 4 39-16,0 3 0 15,0 10 20-15,0 4 55 16,0 5-27-16,0 0-13 16,-8 0-35-16,-3 0 0 15,-4 14 3-15,-7 9 16 16,-3-2 10-16,-4 8-6 15,2-3-10-15,2 0 4 16,4-3-17-16,5-2-3 16,7-4-1-16,5-2-96 0,4-10-85 15,0 0-123 1,0-5-146-16</inkml:trace>
  <inkml:trace contextRef="#ctx0" brushRef="#br0" timeOffset="-185093.7">26749 14909 947 0,'0'0'187'0,"0"0"-89"16,0 0-52-16,0 0-28 0,0 0-12 15,0 0 3-15,143-12-7 16,-114 7 1-16,-4 1 9 15,-4 3-12-15,-2-7 0 16,-9 4 0-16,0-1 2 16,-8 4-4-16,-2-3-17 15,0 0-50-15,0-2-7 16,0 2-47-16,-12-4 3 16,-3-1 23-16,-3 0 52 15,3-4 44-15,-1 1 1 16,5 0 8-16,3 0 62 15,0 6-6-15,4 2-15 16,2 0 13-16,2 3-33 16,-3-2 8-16,3 3-3 15,0 0-8-15,-2 0 11 0,2 0-37 16,0 3-3-16,0 16 3 16,0 13 28-16,-2 7 2 15,0-2-30-15,2 4 6 16,-6-3-10-16,0 3 4 15,4-6-88-15,2-9-15 16,0-6-148-16,0-12-160 16</inkml:trace>
  <inkml:trace contextRef="#ctx0" brushRef="#br0" timeOffset="-184659.83">27262 14825 443 0,'0'0'259'16,"0"0"-125"-16,0 0-4 15,0 0-98-15,0 0-30 16,0 0 17-16,58-59-13 16,-47 54-6-16,1 1 8 15,-2 1-3-15,1 1 24 16,-1 2-28-16,1 0 1 15,-3 0-2-15,0 2-10 16,-2 14 8-16,-4 2-1 16,-2 1-10-16,0-1 12 0,0 3-12 15,-14-2 13 1,-3 3 9-16,-5-5-9 0,-1-3 41 16,4-2-9-16,2-1-21 15,11-7 13-15,2 1-23 16,4-5 9-16,0 0 59 15,0 0-18-15,15 0-16 16,10 0 2-16,8 0-33 16,0-5 6-16,4-1-10 15,-6 3-6-15,0-3-4 16,-4 3-81-16,-6-1-36 16,-4-1-80-16,-11 0-104 0</inkml:trace>
  <inkml:trace contextRef="#ctx0" brushRef="#br0" timeOffset="-183432.47">29779 14659 128 0,'0'0'132'16,"0"0"22"-16,0 0-22 15,0 0-15-15,0 0-4 16,0 0-19-16,0-79-11 16,0 74-19-16,0 0-4 15,0 5 24-15,0 0-41 16,0 0-14-16,0 0 8 16,0 0-28-16,0 0 2 15,0 5-11-15,0 34 0 0,0 15 11 16,4 12-4-16,-2 11-5 15,-2-1 1-15,0-6 4 16,0 0-7-16,0-10 0 16,-6-6-41-16,-3-13-31 15,-3-18-96-15,4-10-63 16,-1-10-127-16</inkml:trace>
  <inkml:trace contextRef="#ctx0" brushRef="#br0" timeOffset="-183129.28">29785 14807 615 0,'0'0'56'0,"0"0"-1"16,0 0 35-16,0 0-54 15,0 0-26-15,0 0 4 16,52-81-11-16,-35 81-1 15,-3-4-2-15,-3 4 33 16,-2 0-1-16,-4 0-25 16,-3 18 0-16,-2 8-7 15,0-4 7-15,0 2 7 16,-12-3-13-16,-5-3-2 16,-4-8-1-16,2-2-41 0,1-8-58 15,2 0-61-15,7 0-99 16,7-16-44-16</inkml:trace>
  <inkml:trace contextRef="#ctx0" brushRef="#br0" timeOffset="-182475.38">29785 14807 181 0,'119'-75'398'16,"-119"75"-236"-16,0 0-22 15,0 0-73-15,0 0-24 16,0 0-17-16,126-24-22 15,-92 42 0-15,-3 5 3 16,0 0-6-16,-6 2 12 16,-7-1-13-16,-7-2-6 15,-11-4-4-15,0-4-6 0,0-2 16 16,-7-7-8 0,-9 0 8-16,1-5 19 0,2 0 1 15,-1 0 14-15,4 0 22 16,0-5-27-16,6-10-1 15,-1-4-9-15,5-2-17 16,0-4 17-16,0 1-19 16,21 2 0-16,6 0-4 15,-4 4 1-15,2 4-21 16,-5 5-67-16,-1 6-57 16,-6 3-23-16,-3 0-53 15,-2 0-20-15,-4 0 99 0,-2 0 105 16,-2 0 40-16,2 0 57 15,-2 0 139-15,0 0 58 16,0 0-117-16,0 0-21 16,0 3-58-16,0 6-57 15,0 5 2-15,0 9 34 16,-4 0-3-16,0 5-2 16,4 1-30-16,0-3 6 15,0-4 6-15,4-4-13 16,11-4 20-16,6-10-20 15,-1-4 4-15,2 0 22 16,-4-4-27-16,-1-18 0 16,-5-10-8-16,-6 2-37 0,-6-11 24 15,0 6 4 1,0 0 4-16,-20 12 9 0,1 6-7 16,0 15-1-16,4 2-8 15,1 0 20-15,8 12-9 16,6 2-121-16,0 2 11 15,2 0-32-15,18-6-70 16,4-1-84-16</inkml:trace>
  <inkml:trace contextRef="#ctx0" brushRef="#br0" timeOffset="-181953.09">30649 14807 364 0,'0'0'211'0,"0"0"-66"15,0 0-41-15,0 0-21 16,0 0-23-16,0 0-39 16,4-37-14-16,-4 28-1 15,-10 0-4-15,-3 6 19 16,-5-6-15-16,1 3 2 16,1 4-8-16,-2 2-1 15,-2 0 0-15,5 2 1 16,-1 16 0-16,3 5-4 15,3 2 11-15,4 4-7 16,6-3 14-16,0-2-7 16,0-4-7-16,4-3 17 15,10-6-14-15,-3-5 12 0,-2-6-15 16,4 0 11-16,3-6-11 16,-3-22-21-16,3-2 7 15,-3-9 1-15,-2-3 10 16,-2-6-5-16,-2-1 8 15,-2-4 0-15,-1 7 0 16,-2 8 10-16,2 18-10 16,-1 6 7-16,-1 10 12 15,-2 4 25-15,0 0-44 16,0 0-3-16,0 0-4 16,0 10-7-16,0 16 14 15,0 6 15-15,0 8-14 16,0 8 14-16,0 0-15 15,0 2 0-15,0-4-3 0,0-7-51 16,0-11-38-16,2-7-83 16,12-10-59-16,5-10-158 15</inkml:trace>
  <inkml:trace contextRef="#ctx0" brushRef="#br0" timeOffset="-181611.91">31016 14714 463 0,'0'0'373'0,"0"0"-232"15,0 0 14-15,0 0-32 16,0 0-74-16,0 0-49 16,31-28-2-16,-6 28 2 0,1 0-2 15,-1 0-42 1,-3 0-22-16,-1 0-66 0,-4 8-146 15,-7 6-137-15</inkml:trace>
  <inkml:trace contextRef="#ctx0" brushRef="#br0" timeOffset="-181460.01">31063 14793 596 0,'0'0'195'0,"0"0"-68"16,0 0 26-16,0 0-105 15,0 0-3-15,0 0-45 16,105 2-3-16,-70-2-29 16,5-7-139-16,5-5-180 15</inkml:trace>
  <inkml:trace contextRef="#ctx0" brushRef="#br0" timeOffset="-176378.72">31776 14696 56 0,'0'0'147'0,"0"0"-117"16,0 0 3-16,0 0 6 0,0 0 19 15,0 0-19-15,0 0-19 16,-43 12-2-16,37-12 54 16,-1 0 29-16,1 0-29 15,2-4 63-15,-2-9-37 16,6 1-60-16,0-5 10 16,0-3-31-16,10 0-13 15,12-2-1-15,4 4-6 16,3 6 6-16,-4 4-15 15,-2 4 21-15,-6 4-14 16,-5 0 5-16,-6 0-7 0,-4 17 3 16,-2 8-15-16,0 8 17 15,-8 6 2-15,-15 1 3 16,-4-3 21-16,-4-6-23 16,-2 1 15-16,-1-3-1 15,3-5-9 1,7-8 18-16,8-6 2 0,7-6-7 15,9-2 25-15,0-2 1 16,0 0-4-16,22 2-30 16,16-2 27-16,14 0-7 15,1 0-23-15,3 0-6 16,-5 0 5-16,-4 0-3 16,-5 0-8-16,-6-4-15 15,-10 0-50-15,-9 1-58 0,-15 2-145 16,-2 1-448-16</inkml:trace>
  <inkml:trace contextRef="#ctx0" brushRef="#br0" timeOffset="-175377.75">29313 15775 435 0,'0'0'157'0,"0"0"-70"15,0 0-10-15,0 0-1 16,0 0-9-16,0 0-9 16,15-34 2-16,-15 34-43 15,0 0-8-15,-13 0 8 16,-9 0-16-16,-7 0 16 16,0 12-11-16,-2 5 0 0,2 3 22 15,4 6-24-15,5-5 6 16,9 1-6-16,4-2 3 15,7-8-6-15,0-2-1 16,18-2 0-16,14-4 30 16,3-2-24-16,3 3 8 15,-1 7-14-15,-5-3 1 16,-8 5-4-16,-8 2-4 16,-11-9 1-16,-5 1-3 15,0-4 11-15,0 0-2 16,-14 0 14-16,-13-2-4 15,-4-2 12-15,-3 0-12 16,-1 0-5-16,8 0 12 0,2 0-16 16,6 0 9-16,5 0-10 15,3 0 0-15,7 0-5 16,2 0 5-16,2 0-25 16,0 0-25-16,13 0-51 15,16 0 34-15,6 0-104 16,4 0-79-16,-6-6-103 15</inkml:trace>
  <inkml:trace contextRef="#ctx0" brushRef="#br0" timeOffset="-174199.72">29471 15895 130 0,'0'0'145'0,"0"0"6"0,0 0 18 16,0 0-70-16,0 0-42 15,0 0 0-15,11-26 27 16,-9 26-36-16,0 0 13 16,-2-4-2-16,0 4-33 15,0 0 4-15,0 0-18 16,0 0-8-16,0 0 6 16,0 0-10-16,0 0-6 15,0 0 4-15,0 0-16 16,0 4 18-16,0 10 0 15,0 4 1-15,-2 4 4 16,2 0-3-16,0 1-2 0,0-5 0 16,0-6 5-16,0-7-7 15,8 0 4-15,0-5-1 16,5 0 29-16,1 0-23 16,-1 0 6-16,1-10-13 15,-5-7-5-15,-3 4 5 16,3-10-37-16,-2 1-1 15,0 0 22-15,1 2 4 16,-3 4 12-16,1 6 0 16,-3 3 3-16,-3 7 17 15,0-5-1-15,0 5-9 16,0 0-10-16,0 0-5 16,0 0-13-16,0 8 17 15,0 10 1-15,0 0 0 0,0 1 10 16,0 2-1-16,0-3 25 15,0 0-30-15,2 0 12 16,7-4-9-16,-2-1 1 16,-1-5-7-16,4-7-1 15,-2 4 9-15,3-5 18 16,1 0-23-16,-4-10 3 16,3-8-7-16,-1-5-6 15,1 2-5-15,-1-2-1 16,0 5 9-16,-1 0-7 15,-5 4 12-15,0 6-2 16,-2 4 3-16,-2 1 1 16,0 3 11-16,0 0-15 0,0 0-2 15,0 0-3-15,0 0-17 16,0 13 22-16,0 9 10 16,0 1-7-16,0 2 7 15,0 1-6-15,5-3-3 16,0-4 10-16,2-6-6 15,-3-5-5-15,-2-8 6 16,2 0-1-16,1 0 9 16,2 0-3-16,4-22-10 15,-3-4-2-15,-1-3-25 16,-2 4-6-16,0-1 17 16,-1 7 3-16,0 6 10 15,0 1 2-15,1 5 0 0,-3 3 37 16,3 4-12-16,-3 0-3 15,5 0-22-15,-1 11-3 16,3 14 3-16,-2 1 9 16,-2 2-1-16,-1 2 6 15,-2-3-11-15,-2-8-3 16,0-2 0-16,0-7 3 16,0-6-3-16,0 0 0 15,0-4 1-15,0 0 11 16,0 0-10-16,2-14-2 15,3-8-17-15,6 0-31 16,2-4 23-16,0-1-13 0,3 6 34 16,0 2 1-16,-5 5 6 15,-2 2 9 1,-5 6 36-16,1 6-18 0,0 0 10 16,1 0-40-16,3 5 1 15,2 12-3-15,-2 5 5 16,0 1 3-16,0 0-6 15,0 4 4-15,0-5-11 16,2-1 7-16,5-6-55 16,3-3-69-16,10-12-100 15,8 0-205-15</inkml:trace>
  <inkml:trace contextRef="#ctx0" brushRef="#br0" timeOffset="-173768.72">30969 15793 13 0,'0'0'645'15,"0"0"-448"-15,0 0-72 16,0 0-7-16,0 0 11 15,0 0-62-15,-31-18-36 16,43 18-8-16,9-5-3 16,6 2-10-16,2-1-10 15,-2-1-3-15,-2 5 1 16,-3 0-24-16,-7-5-35 0,-6 5-67 16,-7 0-101-1,-2 0-121-15,0 0-197 16</inkml:trace>
  <inkml:trace contextRef="#ctx0" brushRef="#br0" timeOffset="-173635.72">30969 15793 130 0,'16'44'284'16,"-16"-44"-38"-16,0 0-94 15,0 0 22-15,0 0-35 16,0 0-53-16,53 14-44 16,-10-14-40-16,-1-3-2 15,3-9-75-15,-8 1-114 16,-10 2-181-16</inkml:trace>
  <inkml:trace contextRef="#ctx0" brushRef="#br0" timeOffset="-172018.13">31756 15695 53 0,'0'0'153'16,"0"0"-96"-16,0 0 54 15,0 0-27-15,0 0 26 16,0 0-27-16,20-8-20 16,-18 7 35-16,-2 1 25 15,0 0-50-15,0-3-9 16,0 3-26-16,0-3-36 15,0 3 3-15,0 0-5 16,-4 0 0-16,-2 0 2 16,-2 0 3-16,4 0-3 15,0 0 3-15,1 0-4 0,3 0 34 16,0-3 5-16,0-5-5 16,0-2-8-16,0-7-27 15,11 8 0-15,5-5 0 16,2 2-7-16,2 6 6 15,0 1-6-15,2 5-17 16,3 0 21-16,-5 0 2 16,-3 15-5-16,-1 1 6 15,-9 4-15-15,-5 2 14 16,-2-4-9-16,0 4 10 0,-9-8 4 16,-11 0-3-1,1 2-1-15,-6-11 6 16,2 4-4-16,6-6 4 0,3 2-6 15,10-5 0 1,4 0-2-16,0 0 2 0,11 0-8 16,13 0-26-16,5-5 18 15,0 5 10-15,0 0-3 16,-2 0 9-16,-4 7 0 16,-4 13-4-16,-9-1-3 15,-8 1 2-15,-2-1-15 16,-10-5 16-16,-19-6 4 15,-6 2 0-15,-3-6 15 16,-2 0 6-16,2-4 9 16,7 0-6-16,7 0-18 0,10 0 15 15,5 0-17-15,9 0-3 16,0 0 16-16,0 0-17 16,0 0-53-16,0 0-47 15,0 0-183-15,0 11-260 16</inkml:trace>
  <inkml:trace contextRef="#ctx0" brushRef="#br0" timeOffset="-154498.08">30588 16804 93 0,'0'-2'60'0,"0"-2"-2"16,0 0 24-16,0 0-13 15,2-2 19-15,3 1-23 16,-3 2-20-16,-2 3 5 16,0-4-9-16,2-1 6 15,-2 0-15-15,0 1-3 0,0-1-2 16,0-4-12-1,0 5 4-15,0-5-6 0,0-1-11 16,0-2 23-16,0 2-24 16,0 2 7-16,0-6 6 15,0 7-8-15,0 0 10 16,0 0 13-16,0 7-14 16,0-5 16-16,0 5-15 15,0 0-6-15,0 0-10 16,0 0-14-16,2 22 14 0,5 9 8 15,0 5-3 1,-2 8 8-16,-3 6-10 0,0-1 4 16,0 0-3-16,0-8 0 15,0-2-4-15,-2-13 0 16,0-6 3-16,0-4-3 16,0-11 4-16,0-4-4 15,0-1 2-15,0 0 1 16,0 0 12-16,0 0-14 15,0 0 3-15,0 0-8 16,0 0-7-16,0 0 6 16,0 0 2-16,0 0-13 15,0 0 13-15,0 0-5 16,0 0 3-16,0 0-4 16,0 0 8-16,-6 0 1 0,-1 0 0 15,2 0-1-15,5 0 1 16,0 0 0-16,0 0 10 15,20 0 22-15,22 0-16 16,14 0 19-16,9 0-20 16,5-6-10-16,-6 2-2 15,-1-4-3-15,-10 3 3 16,-13 0 5-16,-13 1-8 16,-14 1 0-16,-9 3 0 15,-4-7-18-15,0 3-12 16,-8 1-74-16,-19-6-171 15,-7 3-259-15</inkml:trace>
  <inkml:trace contextRef="#ctx0" brushRef="#br0" timeOffset="-153957.9">30771 16784 305 0,'0'0'162'0,"0"0"-101"16,0 0 30-1,0 0 20-15,0 0-9 0,0 0-51 16,-10-8-17-16,10 8-24 15,0 0 18-15,0 0 21 16,0 0-11-16,0-4 16 16,0-5-16-16,0 4-36 15,17-8 0-15,3 4-2 16,4 4 6-16,3-3-6 16,-1 6 0-16,-3 2 6 15,-3 0-6-15,-5 0 4 16,-6 0-11-16,-1 7 5 0,-8 5-8 15,0-3 7 1,0 9-10-16,0-1 12 0,-17 1 2 16,-3 2 0-16,1 0 11 15,-2-2-9-15,3-4 4 16,7-5 9-16,5-4-13 16,6-5 16-16,0 0 14 15,2 0 11-15,31 0-5 16,15-5-18-16,4 0-13 15,4-4-8-15,-6 2-2 16,-8 7-4-16,-9 0-102 16,-15 0-127-16,-18 0-333 15</inkml:trace>
  <inkml:trace contextRef="#ctx0" brushRef="#br0" timeOffset="-153162.99">29859 16906 372 0,'0'0'170'15,"0"0"-138"-15,0 0 28 0,0 0 23 16,0 0-28-16,0 0-3 15,0 0-18-15,0 0-12 16,-2 0 36-16,2-4-16 16,0 4 15-16,-3-2-16 15,3 2-21-15,0-8 3 16,0-1 5-16,0 4-22 16,8-7-4-16,9 2 5 15,5 6-7-15,5 0 0 16,7 4-13-16,-1 0 13 15,2 0 0-15,-3 8 2 16,-10 5-9-16,-4 1 7 0,-9 3-8 16,-9 1 7-16,0 0-15 15,0 0 16-15,-18 4 4 16,-9-4 0-16,-4 0 2 16,-3 1-3-16,3-10-3 15,6 3 5-15,13-7 0 16,5-4 16-16,7-1 0 15,0 0 25-15,0 0 23 16,19 0-46-16,16-1-2 16,7-11-18-16,5 1 3 15,4 3-6-15,0 8 0 16,3 0-32-16,-1 0-67 16,-6 0-158-16,-9 0-477 0</inkml:trace>
  <inkml:trace contextRef="#ctx0" brushRef="#br0" timeOffset="-152471.75">30913 17277 157 0,'0'0'92'16,"0"0"-3"-16,0 0 22 16,0 0 7-16,0 0-25 15,0 0-13-15,0-19-7 16,0 10 40-16,0 4-36 0,0-4-20 15,0 1 9 1,0 4-4-16,0 0-17 0,0-3-13 16,0 4-2-1,0 3 10-15,0 0-25 0,0 0-3 16,0 0-5-16,0 0-4 16,0 0-6-16,0 0-1 15,0 18 3-15,0 13-5 16,2 4 6-16,-2 8 0 15,3 4-8-15,-3 3-77 16,0-2-78-16,0-12-180 16</inkml:trace>
  <inkml:trace contextRef="#ctx0" brushRef="#br0" timeOffset="-148052.09">28608 16554 41 0,'0'0'40'0,"0"0"-28"16,0 0-7-16,0 0 12 15,0 0-8-15,0 0-8 16,0 0 15-16,12-7 3 15,-12 7 33-15,0 0 9 16,0 0-4-16,0 0 16 16,0 0-18-16,0 0-15 15,0 0-6-15,0 0-19 16,0 0 11-16,0 0 1 16,0 0-5-16,0 0 1 15,0 0-15-15,0 0 8 0,0 0 7 16,0 0-13-16,0 0 12 15,0 0-10-15,0 0-7 16,0 0 18-16,0 0-3 16,0 0 5-16,4-4 7 15,3 4-20-15,4-3 20 16,0-2-32-16,0 1 1 16,-1 0 8-16,0 2-9 15,3 2 0-15,3-5 1 16,2 5 4-16,4-3-5 15,1 3 0-15,-1-4 0 16,2-1-1-16,3 0 2 0,0 1-1 16,0-4 2-16,-3 2 3 15,3-2-5-15,-2 4 0 16,-1-2 1-16,-2 1-5 16,-4 5 4-16,0-3 0 15,0 3-4-15,-3 0 9 16,3 0-6-16,3-4 1 15,0-1 0-15,8 4 3 16,0-3-3-16,5 0 0 16,4-1-3-16,-2 5 8 15,-1-7-5-15,3 5 0 16,-3-2 0-16,4 0 2 16,-6 4-2-16,-1-4 0 0,-3 4-3 15,4-6 8 1,0 1-5-16,3 2 0 0,1-1 3 15,2-1 6-15,-1 3-7 16,1 0-2-16,4 1 12 16,-5-3-11-16,-2 4 9 15,-3 0-10-15,-4-5 2 16,0 5 5-16,-2 0-6 16,2-3-1-16,0 3 18 15,2-6-17-15,2 2 7 16,3 0 1-16,4 4-8 15,0-5 13-15,2 2-14 16,1-2 0-16,2 3 3 16,-4 2 6-16,2-3-8 0,-1 3-1 15,-1-4 2 1,1-1 4-16,2 1-3 0,4 3-3 16,-1-3 10-16,1-1-4 15,-1 5-5-15,2-4-1 16,0 4 0-16,1 0 6 15,-2 0-6-15,2 0 0 16,-2 0 0-16,4 0 5 16,6-4-5-16,0 3 4 15,2 1-1-15,2-4-1 16,1 4-1-16,1 0-1 16,5 0 0-16,3 0 5 15,-1 0-5-15,0 0 0 0,1 0 1 16,1 0 4-16,8 0-5 15,4 0 0-15,4-5-3 16,4 5 4-16,1-4-2 16,-3-1 1-16,-4 0 0 15,-5 1 7-15,-3 4-7 16,1-3 0-16,4-2 5 16,3-1-4-16,2 2 3 15,-2 0 5-15,-6 0-8 16,-8-2 17-16,-13 3-14 15,-8-2-2-15,-14 5 4 16,-9-4-1-16,-16 4-6 0,-6 0 1 16,-7 0-7-16,0 0-70 15,-33 0-122-15,-25 9 15 16,-36 4-299-16</inkml:trace>
  <inkml:trace contextRef="#ctx0" brushRef="#br0" timeOffset="-147097.74">28726 16531 135 0,'0'0'201'0,"0"0"-153"16,0 0 0-16,0 0 61 16,0 0-36-16,0 0-37 15,-8-6-14-15,-1 6-20 0,-7-5-2 16,-3 5 0-16,-13 0 3 15,-11 0-6-15,-10 0-42 16,-12 5-321-16</inkml:trace>
  <inkml:trace contextRef="#ctx0" brushRef="#br0" timeOffset="-141098.83">26836 17004 173 0,'0'0'129'0,"0"0"-35"16,0 0 12-16,0 0 8 15,0 0-20-15,0 0-8 16,0 0-8-16,16-40-5 15,-16 37-37-15,0 3 7 16,0 0-22-16,0 0-20 16,0 0-1-16,3 7-2 15,1 15 2-15,2 14 18 16,-1 8-2-16,1 10 15 16,4 1-25-16,-4 1-4 0,1-1 9 15,1-6-10 1,0-9-2-16,0-10-5 0,-1-7-79 15,-3-10-76-15,-2-13-100 16,-2 0-200-16</inkml:trace>
  <inkml:trace contextRef="#ctx0" brushRef="#br0" timeOffset="-140412.97">26901 17008 463 0,'0'0'262'0,"0"0"-153"16,0 0-24-16,0 0-4 0,0 0-10 15,0 0-49-15,-25-76-19 16,50 68 5-16,4 8-6 16,0 0 9-16,2 0-7 15,2 0-4-15,-1 5 0 16,-1 12-11-16,-2 1 9 15,-7 8-2-15,-9 0-6 16,-7-4 8-16,-6 2-10 16,0-6 12-16,-6-2-8 15,-13-1 16-15,-4-6-8 16,1-1 6-16,2-8-4 0,6 5 26 16,8-5-14-16,2 0 22 15,1 0 19-15,1-5-33 16,0-4 5-16,2-7-15 15,0 2 7-15,0 4 15 16,0-3-33-16,0 5 13 16,7 2-14-16,6-1-13 15,9 0 13-15,5 3-2 16,11 4 8-16,5 0-7 16,3 0 2-16,-1 0-1 15,-5 14 0-15,-5 4-4 16,-8 5 0-16,-7-6 4 15,-9-3 0-15,-6-1-11 16,-3-8 11-16,-2 4-3 0,0-9 2 16,0 4 2-16,0-4 0 15,0 0-1-15,0 0 0 16,-7 0 10-16,5 0-7 16,0 0-1-16,2-9 4 15,0-9 0-15,0-10 0 16,9 2-6-16,13-4 1 15,3 2 13-15,2 6-10 16,-4 5 12-16,-2 2-15 16,-6 7 4-16,-5 4-6 15,-6-1 1-15,-2 5-9 16,-2 0-16-16,0 0-146 16,0 0-221-16,0 0-266 0</inkml:trace>
  <inkml:trace contextRef="#ctx0" brushRef="#br0" timeOffset="-140245.77">27505 16721 895 0,'0'0'101'0,"0"0"-99"15,0 0 12-15,0 0-14 16,0 0-76-16,0 0-116 15,-2 19-151-15</inkml:trace>
  <inkml:trace contextRef="#ctx0" brushRef="#br0" timeOffset="-139311.45">27567 17022 94 0,'0'0'185'0,"0"0"-134"16,0 0 40-16,0 0 28 15,0 0-28-15,0 0-41 16,-4-6 8-16,4 6 10 0,0 0-25 16,0 0 9-1,0 0-28-15,0 0-24 0,0 0 0 16,0 15 0-16,0 11 3 15,0-4 21-15,0 2-20 16,4-3 15-16,3 2-5 16,0-9-13-16,2 2 13 15,0-7-13-15,-1-4 6 16,2-5-5-16,3 0 4 16,3 0 31-16,-1 0-13 15,-3-14-21-15,-2-2 5 16,-3-3-1-16,-1-3-6 15,4 5 3-15,-4-6 3 16,3 5-7-16,3 4 0 0,-4 0 1 16,1 6 15-16,-2 4-15 15,-2 4 3-15,-3 0-4 16,0 0-12-16,0 0 5 16,3 12 0-16,-1 2 7 15,-2 4 0-15,0 0 3 16,3 1-3-16,-3-3 4 15,3-2 3-15,-1-5-7 16,3 3 0-16,-1-5 3 16,1-3 4-16,-5-4-4 15,1 0-3-15,-1 0 8 16,3 0-4-16,3 0 9 16,3-11-13-16,3-5-8 0,-5 2 7 15,-1 1-17-15,4-2 18 16,-3 8-2-16,-3-3 2 15,1 5 0-15,-4 5 0 16,-1 0-2-16,0 0-2 16,2 5-17-16,1 9 21 15,-1 4-2-15,-2 4 9 16,0-4-7-16,2-4 0 16,-4-6 2-16,4-2-1 15,-4-2 1-15,0-4-2 16,0 0 8-16,2 0-4 15,0 0 9-15,0-6-10 0,5-10-1 16,-3-3-4 0,5-3-15-16,0 5 5 0,0-6 10 15,2 9 1-15,-2 0 1 16,-2 7 17-16,-1 2 17 16,-2 5 26-16,1 0-28 15,0 0-18-15,2 5-8 16,-1 16 0-16,3 2 0 15,-5-1-5-15,1-5 3 16,0-3-8-16,-1-2-46 16,-2-5-55-16,0-3-49 15,0-4-68-15,-2 0-87 0,2 0 5 16</inkml:trace>
  <inkml:trace contextRef="#ctx0" brushRef="#br0" timeOffset="-138637.75">28127 17115 194 0,'0'0'249'0,"0"0"-47"15,0 0-62-15,0 0-32 16,0 0-34-16,0 0-25 16,82-12-20-16,-72 12-14 15,-4-5 10-15,1 3-12 16,-3 2-10-16,0-3 33 16,1-6-30-16,-2 4 0 15,-1 0-6-15,-2-3-1 16,0-1 1-16,0 0 0 15,0 1 2-15,0 2-9 16,0 3 7-16,0-2 0 0,-5 1-1 16,-2 4-5-1,-1 0-4-15,-1 0 6 0,-1 12 4 16,4 6 34-16,4 0-9 16,2 1 5-16,0-2-5 15,0-3-19-15,10-6 10 16,11 1-11-16,-1-9 2 15,7 0 17-15,0 0-24 16,1-4-10-16,3-14-64 16,1-4-63-16,-6-5-11 15,-1-1-54-15,-5-2-62 16,-7 4 139-16,1 2 125 0,-3-2 144 16,1 4 48-16,-1-5 9 15,-3 4-46-15,-1 5-56 16,-2 1-34-16,-3 8-2 15,-2 1-51-15,0 2 1 16,0 2-12-16,0 4 8 16,0 0-12-16,0 0 3 15,0 0-4-15,0 0-5 16,0 0-2-16,0 0 9 16,0 18-7-16,-9 8 15 15,2 10-6-15,5 4 5 16,0 6-4-16,0 2 22 15,2 2-9-15,0 3-9 0,0 1 19 16,0-4-21-16,0-2 9 16,0-8-12-16,0-11 5 15,0-8 1-15,4-9-6 16,-4-7-1-16,0-5-19 16,0 0-35-16,0 0-5 15,0-19-125-15,0-15-212 16</inkml:trace>
  <inkml:trace contextRef="#ctx0" brushRef="#br0" timeOffset="-138460.31">28470 17084 606 0,'0'0'335'0,"0"0"-187"16,0 0-30-16,0 0-12 0,0 0-70 15,0 0-30-15,83-39 4 16,-52 32-7-16,1-5-3 15,-6 2 0-15,-2 2-63 16,-3-1-88-16,-5-3-102 16,-3 1-250-16</inkml:trace>
  <inkml:trace contextRef="#ctx0" brushRef="#br0" timeOffset="-136880">28811 16968 395 0,'0'0'172'15,"0"0"-70"-15,0 0-32 16,0 0-15-16,0 0-33 0,0 0-21 16,9 5 32-1,-9-5-9-15,0 0-5 0,0 0 10 16,0 0-16-16,0 0 2 16,0 0-5-16,0 0-9 15,0 0 16-15,0 0-16 16,-9 0-1-16,1 0 0 15,3 0 3-15,1 0-3 16,-1 0 9-16,3 0 14 16,-3 0-19-16,3 0 4 15,-2 14-8-15,-3 3 46 16,3 5-19-16,-1 0 21 0,0 0-19 16,3-3-21-16,2-5 15 15,0-6-23-15,0-4 3 16,0-4 7-16,0 0-6 15,0 0 7-15,0 0-5 16,4 0 2-16,8-19-8 16,-1 3-18-16,0 2-7 15,1 0 23-15,-6 0 0 16,1 7 2-16,2 2 6 16,-5 1 18-16,5 4 17 15,4 0-26-15,-1 0-15 16,3 9 9-16,-1 5-5 15,-3-2-4-15,-3 1 0 0,0-4 8 16,-4-8-18 0,-2 3-6-16,0-4-18 0,0 0 22 15,1 0-27-15,3-5-19 16,4-8-42-16,1-5-29 16,1 4 21-16,2 6-8 15,1-2 78-15,2 2 38 16,-7-1 4-16,2 4 53 15,-3-2 18-15,-5 2 5 16,-2 3 18-16,-2 2-53 16,0 0-8-16,0 0 0 15,0 0-21-15,0 0 3 0,0 0-19 16,-4 0 2 0,-7 0-7-16,-1 0-4 0,4 0 6 15,-1 14 0-15,2 4 6 16,2 1 27-16,5 2-15 15,0-7-13-15,0 4 16 16,10-9-6-16,7-6 0 16,6-3-1-16,-1 0 5 15,0-7 1-15,-4-12-17 16,-3-3-12-16,-1-4 9 16,-5-2-11-16,-1 2-5 15,-4-6 5-15,-2 2-13 16,-2-7 27-16,0 5-1 15,0 6 5-15,0 9 2 16,2 7 3-16,-2 10 30 16,0 0 5-16,2 0-26 0,0 0 2 15,2 0-20-15,3 10 0 16,-1 7 28-16,4 9-21 16,-4-1-1-16,1 5 2 15,-3-2-5-15,2 6-3 16,-4-6 0-16,-2 2 0 15,0-8-2-15,0-4 0 16,0-4-31-16,0-6 5 16,-2-8-34-16,-4 0-20 15,2 0 46-15,-3 0 36 16,3-8 12-16,2-1-8 0,0-10 50 16,2 3 20-1,0 2-38-15,0-4 5 0,4 4-8 16,9 2-24-16,3-2 0 15,4 5-8-15,-2 0 1 16,2 1 0-16,-5 4 3 16,-1 2-10-16,-3 2 5 15,-2 0 0-15,-5 0 2 16,1 0-2-16,-3 0-1 16,3 0-7-16,-1 6 2 15,0 11 6-15,3 0 0 16,2 1 1-16,0-4 6 15,0-5-7-15,-3 0 0 0,-1-5 0 16,-5-4 8-16,0 0-8 16,0 0 4-16,0 0-2 15,0 0-4-15,0 0-10 16,0 0-22-16,0 0 28 16,-5 0-14-16,-1 0 20 15,-1-4 0-15,5-5 1 16,0 0 18-16,2-5-5 15,0 2-6-15,0-2-6 16,15 0-2-16,1 2 0 16,1 3 13-16,-1 4-12 15,-7 1 4-15,1 4-5 0,-2 0-4 16,3 0-2-16,1 12-1 16,-3 2 7-16,-3 4 0 15,-2 0 0-15,-2-6-4 16,-2-2 4-16,0-6-3 15,0 1-1-15,0-5-5 16,0 0 9-16,0 0 6 16,0 0-5-16,0 0 26 15,0-12-27-15,3-7 0 16,4 5 4-16,-3 1 3 16,3 4-9-16,-3 1 2 15,5 4-28-15,3 2-20 16,5 2-112-16,8 0-183 15</inkml:trace>
  <inkml:trace contextRef="#ctx0" brushRef="#br0" timeOffset="-136212.86">29775 16571 531 0,'0'0'140'0,"0"0"-67"15,0 0 50-15,0 0-30 16,0 0-32-16,0 0-13 15,12-31-32-15,-12 31-15 16,0 0 10-16,0 0-11 16,0 0 0-16,0 7 29 15,-15 21 14-15,-7 9 2 0,-5 10-9 16,-2 15-10 0,-4 15 23-16,-1 8-31 0,10 5-4 15,8-5 17-15,16-1-30 16,0-7 3-16,32-11-2 15,26-8 0-15,17-7-4 16,21-13-42-16,11-11-113 16,7-19-213-16</inkml:trace>
  <inkml:trace contextRef="#ctx0" brushRef="#br0" timeOffset="-135611.59">31567 16535 410 0,'0'0'184'0,"0"0"-78"15,0 0 27-15,0 0-39 16,0 0-19-16,0 0-36 0,-5-27-13 16,10 27-26-16,19 27 0 15,8 21 16-15,1 28-14 16,-8 23 7-16,-15 17 42 16,-10 9-21-16,-20-9-14 15,-26-4 16-15,-8-6-30 16,-6-12-1-16,2-9-1 15,-5-17-181-15,3-20-178 16</inkml:trace>
  <inkml:trace contextRef="#ctx0" brushRef="#br0" timeOffset="-132248.83">27245 15480 136 0,'0'0'239'0,"0"0"-162"16,0 0-18-16,0 0 6 16,0 0-41-16,0 0-8 15,-16 0 4-15,16 0 6 16,0 0 40-16,0 0 0 15,0 0 2-15,0 0-14 16,0 0-33-16,-2 0 1 16,2 0 0-16,0 0-22 15,0 0 25-15,0 0 8 0,0 0 1 16,0 0 20 0,0 0-39-16,0-7-8 0,0 2 7 15,0 1-10-15,0-2 5 16,6 6-9-16,6-4 1 15,1 4-2-15,0 0 1 16,-2 0 0-16,-4 0 0 16,-3 0-8-16,-4 8 4 15,0 6-2-15,0 0 6 16,0 8 21-16,-13 0-15 16,-11 1 0-16,-3-1 6 15,-2 0-9-15,2-4 18 16,6-9-13-16,13 0 0 15,3-8 26-15,5-1-17 16,0 0 32-16,9 0 12 0,18 0-41 16,6-1-4-16,4-3-15 15,-6-1 8-15,0 5-12 16,-7 0 3-16,-4 0-30 16,-4 0-14-16,-7 0-51 15,0 9-65-15,-9-1-94 16,0 1-31-16,0-2-127 15</inkml:trace>
  <inkml:trace contextRef="#ctx0" brushRef="#br0" timeOffset="-132035.95">27494 15654 514 0,'0'0'224'15,"0"0"-27"-15,0 0-63 0,0 0-51 16,0 0-18-16,0 0-62 15,27-16-2-15,-27 16-1 16,0 16-24-16,0 10 24 16,-14 6 0-16,-3 0 4 15,-4-6-8-15,5-3-47 16,3-9-59-16,5-10-98 16,6-4-223-16</inkml:trace>
  <inkml:trace contextRef="#ctx0" brushRef="#br0" timeOffset="-131736.11">27735 15522 413 0,'0'0'269'16,"0"0"-159"-16,0 0-1 15,0 0-20-15,0 0-39 16,0 0 2-16,27-23 4 16,-27 23-5-16,0 0 24 15,0 0-55-15,0 0-10 16,0 1-10-16,0 23-11 16,0 9 11-16,0 3 0 0,0-2 2 15,0 0-6-15,0-4-30 16,0-4-59-16,0-8-26 15,0-12-143-15,-5-6-223 16</inkml:trace>
  <inkml:trace contextRef="#ctx0" brushRef="#br0" timeOffset="-131496.36">27879 15436 596 0,'0'0'336'0,"0"0"-162"16,0 0-31-16,0 0-76 0,0 0-16 16,0 0-46-16,110 22 2 15,-83 14-7-15,-5 13-7 16,-11 6 7-16,-11 8-3 16,0-3-13-16,-31-4-2 15,-16-8-50-15,-14-11-49 16,-14-16-43-16,-14-9-134 15,-9-12-203-15</inkml:trace>
  <inkml:trace contextRef="#ctx0" brushRef="#br0" timeOffset="-131141.09">27010 15436 372 0,'0'0'263'16,"0"0"-142"-16,0 0 1 15,0 0-29-15,0 0-44 16,0 0-44-16,-35-6 36 15,21 26 28-15,3 10 1 0,5 6-5 16,-2 10-32-16,8 7-4 16,0 5-20-16,0 4 2 15,16-4-11-15,13-8 0 16,9-2 0-16,7-16-4 16,8-10-16-16,3-13-36 15,0-9-94-15,-3-4-180 16</inkml:trace>
  <inkml:trace contextRef="#ctx0" brushRef="#br0" timeOffset="-130205.03">27528 15450 270 0,'0'0'145'16,"0"0"-28"-16,0 0-13 16,0 0-18-16,0 0-22 15,0 0 29-15,19-9-20 16,-16 9-14-16,-3 0 14 15,0 0-46-15,0 0-9 16,0 0-18-16,0 0-3 16,0 0-5-16,0 0 6 15,0 0 2-15,0 0-2 16,0 0 9-16,0 0-7 0,0 0 22 16,0-9-14-16,-3-1 49 15,-4-4-36 1,-1-8-21-16,1-2 25 0,1-8-23 15,1-4-2-15,-2-4 0 16,1-2 7-16,-1-2-7 16,1 5 0-16,-2 5 0 15,4 10 6-15,0 10 2 16,4 8-8-16,0 4 23 16,0 2-23-16,0 0 12 15,0 0-12-15,0 0 0 16,-3 0-12-16,3 0 11 15,0 0 1-15,-2 0-2 0,2 0-6 16,-2 5 8 0,-2 10 0-16,-4 7 1 0,2 6 3 15,-1 0-2-15,1 7-2 16,-4 1 0-16,2-7 4 16,1-4-5-16,-1-7 1 15,5-6 0-15,0-6-1 16,1-3 7-16,2-3-6 15,0 0 19-15,0 0-17 16,0 0 7-16,0-9-9 16,0-9 0-16,0-4-9 15,0 0-2-15,0-6 0 16,2 2 6-16,12-1 3 16,-1 9 0-16,5 1 3 0,3 5-1 15,-6 5 18-15,1 3-18 16,-1 4 0-16,3 0-10 15,2 14 2-15,4 12-35 16,3 1-91-16,0-4-73 16,-2-5-81-16,-6-6-326 15</inkml:trace>
  <inkml:trace contextRef="#ctx0" brushRef="#br0" timeOffset="-125620.7">20079 16571 94 0,'0'0'90'0,"0"0"13"15,0 0-8-15,0 0 3 16,0 0 0-16,0 0-11 16,0 0 7-16,-4 22 18 15,4-22-9-15,-2 0-26 16,2 0-14-16,0 0-11 16,0 0-31-16,0 0 15 15,0 0-1-15,0-4-10 16,4-6-14-16,12-3-6 15,-1 1-5-15,4 1 4 0,-3 3-4 16,1 0 0-16,3 8-2 16,0 0 4-16,2 0-3 15,3 13 1-15,0 4 0 16,-3 5-5-16,-2 0 7 16,0 10-7-16,-5 5 3 15,-3-2 2-15,-6 4 2 16,-6-4-2-16,0-6 0 15,0-7 0-15,0-10 6 16,0-6-6-16,0-6 0 16,0 0 1-16,0 0 12 15,0-11-12-15,0-15-2 16,-2 1 0-16,0-3-18 0,0 1 12 16,0 0 4-16,0 6 3 15,2 8 5-15,-4 2-3 16,4 8 7-16,-4 3 0 15,-7 0-9-15,-7 0-8 16,-3 14 8-16,-11 7 0 16,-1 9 2-16,-1-2 1 15,-6 7 0-15,2 1 3 16,1-8-1-16,0-2-5 16,8-8 0-16,10-4-4 15,10-10-6-15,9-4-103 16,0 0-43-16,13-18-76 0,16-12-522 15</inkml:trace>
  <inkml:trace contextRef="#ctx0" brushRef="#br0" timeOffset="-125217.59">20452 16383 736 0,'0'0'112'0,"0"0"-38"16,0 0-57-16,0 0 1 15,0 0-6-15,0 0 0 16,109-76-13-16,-89 71 1 0,-7 5 0 16,-1 0 17-16,-1 0-11 15,1 0-6-15,-4 5 16 16,-3 8-10-16,-5 10 17 15,0-1-3-15,-7 10-10 16,-20-6 15-16,-4 6-22 16,-5-6 24-16,-2 1 17 15,7-8-11-15,11-6 10 16,11-10-10-16,6 1-16 16,3-4 34-16,0 0-21 15,23 0-17-15,13-4 6 16,9-8-14-16,3 1-10 15,-1 4-12-15,-3 2-58 0,-1 5-64 16,-5 0-118-16,-2 0-261 16</inkml:trace>
  <inkml:trace contextRef="#ctx0" brushRef="#br0" timeOffset="-124973.73">20760 16651 916 0,'0'0'139'0,"0"0"-133"15,0 0 70-15,0 0 17 0,0 0-49 16,0 0-22 0,100 0-13-16,-65-6-3 0,-4-2-6 15,-4 4-1-15,-4-5-11 16,-10 9-70-16,-4-5-60 15,-4 1-51-15,-5-4-30 16,0 2-203-16</inkml:trace>
  <inkml:trace contextRef="#ctx0" brushRef="#br0" timeOffset="-124768.86">20918 16520 69 0,'0'0'293'0,"0"0"-90"15,0 0-58-15,0 0 0 16,0 0-15-16,0 0-35 0,-15-21-17 15,15 21-30 1,0 0-11-16,0 9-23 0,0 14-8 16,0 12 31-16,0 11-33 15,0 1 0-15,0 3 4 16,-6 3-8-16,0-11-49 16,-1-4-43-16,3-11-105 15,2-13-104-15,2-14-310 16</inkml:trace>
  <inkml:trace contextRef="#ctx0" brushRef="#br0" timeOffset="-124295.41">21389 16540 358 0,'0'0'351'0,"0"0"-297"15,0 0-46-15,0 0 16 16,0 0 45-16,0 0-3 16,-16 0-31-16,16-5 2 15,0 5 25-15,0-6 2 16,0 2 19-16,0-4-71 16,14-1-4-16,1 4-11 15,3-3 3-15,1 2 0 16,4 4 12-16,2 2-12 15,-6 0-13-15,-1 0-2 16,-4 8 15-16,-10 10 0 0,-4 4-8 16,0 0-5-16,-14 7 12 15,-15 0 2-15,-2 1 4 16,-4 2 10-16,-3-4-8 16,5-2 17-16,4-4-6 15,8-3-11-15,11-12 24 16,5-2-13-16,5-3 0 15,0-2 29-15,0 4-45 16,18 0 14-16,8 0 9 16,8 2-25-16,3-2 6 15,8-1-6-15,7-3-44 0,1 0-46 16,-2 0-105 0,-3-9-190-16</inkml:trace>
  <inkml:trace contextRef="#ctx0" brushRef="#br0" timeOffset="-123784.98">21846 16601 698 0,'0'0'232'15,"0"0"-151"-15,0 0 29 16,0 0 42-16,0 0-117 15,0 0-33-15,31-47 9 16,-20 40-7-16,-1 3 4 0,0 4 7 16,1 0-15-1,3 0-8-15,1 0-1 0,7 4 9 16,5 15 7-16,2 8-6 16,0 4 3-16,-3 1-1 15,-3-5-3-15,-7-1 0 16,-8-7 0-16,-5-3-12 15,-3-11 8-15,0-1-9 16,0-4-19-16,0 0 27 16,-7 0-25-16,-9-8 30 0,-1-14 0 15,1-2-24 1,5-2 7-16,4 0 10 0,5 3 7 16,2-3 2-16,0 11 1 15,0 3 8-15,0 7 44 16,0 5-14-16,0 0-20 15,0 0-21-15,-7 17 0 16,-13 15 10-16,-7 9 11 16,-6-2-5-16,2 2-16 15,2-10 8-15,4-4-18 16,7-10 0-16,9-12-92 16,7-5-162-16,2-22-404 15</inkml:trace>
  <inkml:trace contextRef="#ctx0" brushRef="#br0" timeOffset="-123042.04">22452 16687 521 0,'0'0'253'0,"0"0"-98"15,0 0-38 1,0 0 34-16,0 0-43 0,0 0-61 16,-2-5-27-16,26 5 8 15,7-5-28-15,5 1 13 16,0 4-13-16,-3-3 0 16,-2-2 0-16,-4 3-31 15,-5-2-14-15,-6-4-59 16,-8 2-55-16,-8-2-43 15,0-5-37-15,-8 1-71 16,-15 5 184-16,4 0 126 16,5-4 6-16,5 7 154 15,5-4 29-15,2 4-4 16,2-1-40-16,0 0-18 0,0 5 0 16,0 0-25-16,0 0-32 15,0 0-27-15,0-4-23 16,0 4 18-16,0 0-38 15,0 0 0-15,-6 22-3 16,2 14-3-16,-2 5 6 16,1 2 0-16,-1 2-3 15,2-5-23-15,-2-4-52 16,4-8-96-16,2-14-109 16,0-10-303-16</inkml:trace>
  <inkml:trace contextRef="#ctx0" brushRef="#br0" timeOffset="-122555.79">22969 16566 853 0,'0'0'193'0,"0"0"-78"15,0 0-73-15,0 0-9 16,0 0-20-16,0 0-9 15,109-63 3-15,-87 59 0 16,-1 4-14-16,0 0-2 16,2 0 9-16,4 14 9 15,4 16-5-15,2 6-4 0,1 9 0 16,-10-4-2 0,-6-1 2-16,-9-5 0 0,-7-13-6 15,-2-5 0 1,0-12-11-16,0-3 17 0,0-2 0 15,0 0 2-15,0-10 19 16,0-21-21-16,0 0-1 16,0-10-7-16,0 1-3 15,0 5-7-15,0 3 14 16,0 13 4-16,2 3 2 16,-2 12 17-16,0 4 11 15,0 0-21-15,0 0-9 16,-18 22 0-16,-10 8 14 0,-6 3-12 15,-2 0 10 1,-1-1-3-16,1 0-9 16,3-5 8-16,2-5-8 0,2-4-2 15,6-10-60-15,5-8-163 16,14 0-141-16</inkml:trace>
  <inkml:trace contextRef="#ctx0" brushRef="#br0" timeOffset="-121408.14">23767 16651 181 0,'0'0'85'0,"0"0"14"15,0 0 4-15,0 0 1 0,0 0-12 16,0 0-47-16,0-4-1 16,-9 4 50-16,-7 0-23 15,1 0 1-15,-1 9-18 16,5-9-6-16,5 3 12 15,3-3-25-15,3 0 4 16,0 0 24-16,13 0-34 16,19 0-5-16,12-8-20 15,9 2-1-15,3-2 5 16,-2 4-4-16,-5-5-4 0,-13 9 0 16,-12-5-19-16,-12 1 5 15,-12 1-27-15,0-2-7 16,0 3-12-16,-21-5-42 15,-4 2 2-15,-1-1 33 16,6 2 1-16,2-4 37 16,3 4 27-16,7-6 2 15,4 3 52-15,4 0 24 16,-2 0 9-16,2-2 3 16,0 5-8-16,0 2-5 15,0-3-23-15,0 5-20 16,0 0 5-16,0 0-31 15,0 0 4-15,0 0-10 16,0 11-4-16,0 15 4 0,0 10 0 16,0 8 0-16,0 2 7 15,0 2-7-15,0-3-38 16,0-10-25-16,0-4-115 16,-2-13-79-16,2-16-242 15</inkml:trace>
  <inkml:trace contextRef="#ctx0" brushRef="#br0" timeOffset="-120994.77">24346 16583 504 0,'0'0'316'0,"0"0"-212"15,0 0-17-15,0 0 10 16,0 0-38-16,0 0-30 15,36-40-24-15,-22 32 0 16,1-2-1-16,1 5 17 16,-1-2 16-16,1 2-23 15,1 5-6-15,-1 0-8 16,2 0-6-16,-7 0 4 16,-4 12-4-16,-7 3-11 15,0 4 15-15,0-2-4 16,-13 5 6-16,-12 0 0 15,-6 0 6-15,0 0-4 16,2 1 13-16,4-6-2 0,11-2 17 16,10-8-21-1,4-5 12-15,16-2 12 0,26 0 17 16,20 0 10-16,10-14-23 16,1 0-16-16,-2-4-6 15,-10 11-15-15,-14-4-1 16,-18 11-51-16,-14 0-58 15,-15 0-174-15</inkml:trace>
  <inkml:trace contextRef="#ctx0" brushRef="#br0" timeOffset="-120136.24">25291 16566 403 0,'0'0'209'16,"0"0"-82"-16,0 0 48 15,0 0-41-15,0 0-14 16,0 0-9-16,-4-12-53 16,24 5-23-16,7-5-35 15,7 4 0-15,3 6 11 16,5-3-11-16,-1 5-14 0,-1 0-35 16,-3 0-95-16,-7 0-63 15,-10 7-110-15,-18 1-269 16</inkml:trace>
  <inkml:trace contextRef="#ctx0" brushRef="#br0" timeOffset="-119958.34">25426 16651 115 0,'0'0'285'0,"0"0"-54"16,0 0-4-16,0 0-3 16,0 0-65-16,0 0-66 15,-31 5-34-15,41-5-30 16,17-15-10-16,6-2-18 15,7 8-2-15,8 1-25 0,2 2-61 16,2 3-98 0,-1-2-155-16,-2-9-415 0</inkml:trace>
  <inkml:trace contextRef="#ctx0" brushRef="#br0" timeOffset="-119554.77">26039 16485 427 0,'0'0'237'16,"0"0"-136"-16,0 0 45 15,0 0-65-15,0 0 0 0,0 0-15 16,15-49-14-16,-15 42 20 16,0 5-23-1,0-2-28-15,0 4-1 0,-3 0-14 16,-7 0-4-16,-4 10-2 15,-1 16 0-15,4 4 0 16,1 6 4-16,10 5 3 16,0 5 6-16,2-2-7 15,25-5-6-15,2-11 0 16,2-7 5-16,1-12-2 16,-5-9 1-16,-1 0-1 15,-3-27 17-15,-6-4-19 16,-3-8 0-16,-5-2-1 0,-7 1 2 15,-2 5-4 1,0-2 2-16,-11 11-3 0,-14 8-2 16,-10 14-33-1,-8 4-35-15,-5 12-100 0,-8 16-177 16,2 2-401-16</inkml:trace>
  <inkml:trace contextRef="#ctx0" brushRef="#br0" timeOffset="-118143.99">19541 17508 22 0,'0'0'132'16,"0"0"-53"-1,0 0 27-15,0 0 52 0,0 0-12 16,0 0-25-16,0 0-9 15,-12 36-29-15,10-32-9 16,-1 2-42-16,1-6 12 16,0 4-11-16,0-4-22 15,2 0 18-15,0 0-7 16,0 0 24-16,0 0-2 16,0 0-20-16,0-10-11 15,0-7-13-15,4 8 2 16,15-1-6-16,2-3-4 15,8 9-3-15,4-1 11 16,2 5 4-16,-2 0 1 0,-2 0-5 16,1 5 0-16,-3 17-3 15,0 9 2-15,-8 5 1 16,-3 4 2-16,-7 4 1 16,-3-4 5-16,-6-4-8 15,-2-8 3-15,0-5-2 16,0-10 0-16,0-9-1 15,-2-4 0-15,-8 0-2 16,-1-4-2-16,0-23 4 16,0-10-10-16,2-3 7 15,0 1-30-15,0-2-4 0,4 9 2 16,1 6 33-16,2 8 2 16,0 10 22-16,0 4 2 15,2 4 28-15,-5 0-51 16,-4 0 1-16,-4 22-2 15,-10 12 5-15,-6-2 25 16,-4 9-18-16,-5-2-3 16,1-3 21-16,3 0-27 15,5-10 1-15,9-4-4 16,11-12-11-16,4-5-17 16,5-5-32-16,0 0-55 15,3-19-30-15,16-17-383 16</inkml:trace>
  <inkml:trace contextRef="#ctx0" brushRef="#br0" timeOffset="-117156.02">20806 17311 440 0,'0'0'240'0,"0"0"-101"16,0 0 2-16,0 0-42 15,0 0-29-15,0 0-15 16,0-21-48-16,0 21-5 16,-11 0 17-16,-11 9-7 15,-2 13 24-15,-3 8-6 16,-2 10-1-16,0 6 11 15,4 12-26-15,5 5 3 16,9-2-12-16,9 2-1 16,2-5-1-16,2 0-3 15,23-14-3-15,6-12-3 16,2-18-41-16,3-14 1 0,-3 0-96 16,-2-27-133-16,-6-14-358 15</inkml:trace>
  <inkml:trace contextRef="#ctx0" brushRef="#br0" timeOffset="-116695.91">20929 17481 871 0,'0'0'174'16,"0"0"-119"-16,0 0 21 15,0 0-12-15,0 0-48 16,0 0 11-16,103-54-26 15,-79 54 3-15,-2 0-4 0,3 5-1 16,-3 12-1 0,1 5 2-16,1 2 0 0,-4 3-3 15,-2-1 3-15,-5-4-2 16,-6-12-20-16,-5-3-17 16,-2-2 9-16,0-5-9 15,0 0 39-15,0 0 4 16,0-12-4-16,-9-7-2 15,3-6-4-15,1-8-21 16,5 3 11-16,0 2 8 16,0 3 8-16,0 6 47 15,0 9-7-15,0 6 19 0,0 4-16 16,0 0-38-16,0 14-5 16,-2 12 0-16,-14 14 15 15,-3-4 17 1,-2 5-30-16,-1-5 6 0,-3-4-8 15,3-2 0-15,2-7-4 16,2-6-45-16,9-8-67 16,7-9-16-16,2 0-142 15,0 0-218-15</inkml:trace>
  <inkml:trace contextRef="#ctx0" brushRef="#br0" timeOffset="-116299.79">21364 17513 979 0,'0'0'245'16,"0"0"-205"-16,0 0-19 15,0 0-6-15,0 0-10 16,0 0 6-16,239 9-11 16,-208-5 0-16,-7-1-4 15,-6-3-16-15,-4 0-11 16,-10 0-17-16,-4-3-5 15,0-10-25-15,0-1-37 16,-18 1-9-16,-5 0 33 16,2-5 34-16,-4 0 32 15,7 4 25-15,5 0 6 16,3 6 75-16,6 4 40 0,2 4-22 16,2 0-19-16,0 0-6 15,0 0-1-15,0 0-37 16,0 4-32-16,0 18 30 15,0 10-1-15,4 3-22 16,1 4 0-16,-5 4-11 16,0 1 0-16,0-4 0 15,0-5-28-15,0 0-81 16,0-12-86-16,0-14-170 16</inkml:trace>
  <inkml:trace contextRef="#ctx0" brushRef="#br0" timeOffset="-115925.64">21800 17544 824 0,'0'0'152'16,"0"0"-111"-16,0 0-17 16,0 0-21-16,0 0-3 15,0 0 0-15,164-58-11 16,-140 58 9-16,-8 0-12 15,-6 0 10-15,-5 0-3 16,-3 0 7-16,-2 0-4 16,0 0-2-16,0 9 2 15,0 4 4-15,-7 5 15 0,-10 0 1 16,-3 4 14 0,-3 4-5-16,-1-2 22 0,2 2-10 15,2-3-2 1,7-6 2-16,7-3-20 0,6-10-4 15,6-4 16-15,25 0-1 16,13-4 9-16,5-10-25 16,2 2-12-16,1 2 0 15,-5 2-60-15,-5-2-80 16,-7 1-33-16,-12-5-166 16</inkml:trace>
  <inkml:trace contextRef="#ctx0" brushRef="#br0" timeOffset="-115668.14">22149 17351 734 0,'0'0'177'16,"0"0"-82"-16,0 0-28 15,0 0-27-15,0 0-32 16,0 0 8-16,120 23 11 15,-89 18 4-15,-5 3-10 16,-10 14 0-16,-7 9-9 16,-9 1 7-16,0 6-15 15,-15 2-3-15,-14-4-1 16,-5-10-66-16,-4-17-112 0,-4-18-218 16</inkml:trace>
  <inkml:trace contextRef="#ctx0" brushRef="#br0" timeOffset="-105323.52">22938 17554 16 0,'0'0'47'15,"0"0"9"-15,0 0 25 16,0 0 1-16,0 0 2 16,0 0-33-16,4 0-15 15,-4 0 10-15,0 0-28 0,0-2 13 16,0 2 11 0,0 0-15-16,-9 0-2 0,-2 0-2 15,0 0 10 1,-1 0 18-16,4 0-11 0,-5 0 9 15,1 0-6-15,1 0-16 16,0 0 20-16,4 0 0 16,3 0 5-16,4 0 20 15,0 0-16-15,0 0-4 16,0 0 4-16,0 0-32 16,16 0-16-16,7 0 12 15,10 0-17-15,0 0 9 0,0 0-12 16,-4 0-10-1,-5 0-25-15,-4 0-64 0,-8 0-56 16,-5 0-49-16,-7 0-19 16,0 0-115-16,0 0 45 15</inkml:trace>
  <inkml:trace contextRef="#ctx0" brushRef="#br0" timeOffset="-105208.58">22938 17554 120 0</inkml:trace>
  <inkml:trace contextRef="#ctx0" brushRef="#br0" timeOffset="-105035.64">22938 17554 120 0,'31'-46'153'0,"-31"46"43"0,0 0-30 0,0 0-16 0,0 0-23 16,0 0-49-16,-10-53-3 0,10 47-19 16,0 2-3-16,0 0 8 15,0 4-30-15,0 0-8 16,0 0-17-16,0 0-4 15,0 0-4-15,0 13-10 16,0 11 12-16,0 6 21 16,0 10-20-16,0-1 5 15,0 4-6-15,0 4-31 16,0-6-55-16,3-1-77 16,6-8-52-16,2-15-156 15</inkml:trace>
  <inkml:trace contextRef="#ctx0" brushRef="#br0" timeOffset="-104607.89">23310 17548 82 0,'0'0'41'16,"0"0"28"-16,0 0 59 16,0 0 46-16,0 0-40 15,0 0-37-15,4-26-3 16,-4 21-13-16,2 0-26 0,-2-4-4 16,3 1-20-1,-3 3 19-15,0 1 1 0,0-4-28 16,0 3 6-16,0 3-13 15,0-2-7-15,0 4 14 16,0 0-20-16,0 0 5 16,0 0-8-16,0 0-5 15,0 0 5-15,0 11-10 16,0 14 10-16,2 12 33 16,0 7-23-16,2 5 2 15,1 4-11-15,-2-7 4 16,-1 3-10-16,0-10-32 0,-2-11-103 15,2-15-101-15,-2-13-313 16</inkml:trace>
  <inkml:trace contextRef="#ctx0" brushRef="#br0" timeOffset="-104187.14">23871 17387 132 0,'0'0'229'0,"0"0"-121"0,0 0 32 15,0 0-24-15,0 0 9 16,0 0-26-16,12-39-11 15,-10 39-26-15,-2-5 10 16,0 5-7-16,0 0-33 16,0 0 1-16,0 0-23 15,0 0-9-15,-12 0 6 16,-5 8-6-16,-8 20 3 16,3 6 0-16,0 2-4 15,2 10 27-15,7 7-17 16,1 1 3-16,8 0 10 0,4 8-17 15,0-8-4-15,0-6-2 16,20-12-15-16,9-14-15 16,9-17-21-16,4-5-53 15,5-22-117-15,-3-10-186 16</inkml:trace>
  <inkml:trace contextRef="#ctx0" brushRef="#br0" timeOffset="-103707.95">24099 17522 342 0,'0'0'267'0,"0"0"-148"15,0 0 33-15,0 0-18 0,0 0-9 16,0 0-52 0,-4-49-41-16,17 43-6 0,3 3-19 15,1 3-6-15,3 0 3 16,3 0-4-16,1 17-1 15,5 10 1-15,0 5 0 16,2 3 1-16,-2 0-1 16,-4-3 0-16,-9-9-4 15,-8-11-10-15,-8-3-26 16,0-4-33-16,0-5 3 16,0 0 37-16,-10-14 31 15,-2-7-19-15,1-7-1 0,2 2-19 16,-2-1 24-16,2 0 17 15,5 1 1-15,-1 7 30 16,3 10 21-16,2 5 6 16,-3 0 37-16,1 4-62 15,-2 0-19-15,-7 0-11 16,-5 17-3-16,-6 9 37 16,-3 3-17-16,-4 5-19 15,-2 2 22-15,-2 1-17 16,0-2-6-16,4-3 0 15,6-6-31-15,10-8-27 16,8-10-99-16,5-8-43 16,0 0-72-16,24-15-273 15</inkml:trace>
  <inkml:trace contextRef="#ctx0" brushRef="#br0" timeOffset="-103273.31">24487 17529 366 0,'0'0'480'16,"0"0"-344"-16,0 0-41 15,0 0 19-15,0 0-63 16,0 0 9-16,80-3-54 16,-49-1-2-16,2-1 19 15,4 1-20-15,-4-1 5 16,-2 0-8-16,-4 1-6 0,-7 4-5 15,-7-4-33 1,-8 3-23-16,-5-3 0 0,0 0-20 16,-7-1-10-16,-13 2-12 15,-5-8 12-15,6 3 57 16,-2-2 40-16,5-2 11 16,6 2 42-16,1-2 55 15,5 3 6-15,0 4-16 16,4 5-13-16,0 0 2 15,0 0-45-15,0 0-25 16,0 8-12-16,0 20 5 16,0 8 0-16,0 13 4 15,0 1-11-15,-2-3 4 0,2 2-7 16,0-6-29 0,0-5-41-16,0-15-116 0,0-11-107 15,0-12-221 1</inkml:trace>
  <inkml:trace contextRef="#ctx0" brushRef="#br0" timeOffset="-102898.02">24839 17552 381 0,'0'0'335'16,"0"0"-206"-16,0 0-40 15,0 0-17-15,0 0-28 0,0 0-26 16,89-58-16-1,-66 50 2-15,-5 3 8 0,-3 2-8 16,-4 3 4-16,-2 0 15 16,-4 0-19-16,-1 0 1 15,-4 0-5-15,2 3-13 16,-2 15 8-16,0 0-3 16,0 5 8-16,-2-5 13 15,-16 4 12-15,-2-4 28 16,0 0-7-16,-1-6-9 15,11 2 5-15,3-11-23 16,7 2 4-16,0-5 4 16,9 0-10-16,20 0 34 15,11-5-32-15,9-7-16 16,-2-2-3-16,-3 7-38 0,-2-3-21 16,-1 2-70-16,-1-2-134 15,-7 1-304-15</inkml:trace>
  <inkml:trace contextRef="#ctx0" brushRef="#br0" timeOffset="-102612.3">25376 17339 642 0,'0'0'188'0,"0"0"-121"15,0 0 64 1,0 0 4-16,0 0-74 0,0 0-38 16,40-10-18-16,-15 46-3 15,-1 14 28-15,-3 6-4 16,-8 9-4-16,-7 5-11 16,-6 6-7-16,0 4 5 15,-29 0-9-15,-4-7-8 16,-3-11-28-16,5-26-119 15,11-18-154-15,13-18-429 16</inkml:trace>
  <inkml:trace contextRef="#ctx0" brushRef="#br0" timeOffset="-102252.97">25989 17464 667 0,'0'0'293'16,"0"0"-181"-16,0 0 4 15,0 0-3-15,0 0-72 16,0 0-25-16,74-15-16 16,-43 15-17-16,-2-4-26 15,-9 4-42-15,-2 0-113 16,-7 0-61-16,-11 0-196 15</inkml:trace>
  <inkml:trace contextRef="#ctx0" brushRef="#br0" timeOffset="-102110.06">26022 17575 343 0,'0'0'398'16,"0"0"-224"-16,0 0-64 0,0 0 47 15,0 0-87-15,0 0-9 16,72 9-61-16,-34-9-35 15,0 0-123-15,-3-12-200 16</inkml:trace>
  <inkml:trace contextRef="#ctx0" brushRef="#br0" timeOffset="-101743.11">26544 17459 561 0,'0'0'286'16,"0"0"-213"-16,0 0-14 0,0 0 16 16,0 0-19-16,0 0-36 15,0-4-15-15,0 4 13 16,0 0-18-16,0 12 0 16,-7 15 18-16,1 1 2 15,4 8-3-15,2 4-5 16,0-5-8-16,4 2 21 15,12-7-25-15,1-12 3 16,0-6-6-16,-2-12 21 16,3 0 3-16,-5-26-9 15,1-13-11-15,-10-2 0 0,-4 1-1 16,0 0 0 0,-23 9 25-16,-10 12-16 0,-7 6-2 15,-7 10-7-15,-1 3-7 16,-8 12-27-16,-2 15-121 15,0 10-208-15</inkml:trace>
  <inkml:trace contextRef="#ctx0" brushRef="#br0" timeOffset="-98097.79">27661 18071 11 0,'0'0'155'15,"0"0"-111"-15,0 0 86 0,0 0 38 16,0 0-48-16,0 0-42 16,-11 0-14-16,9 0 28 15,2 0-16-15,-2 0-8 16,2 0 10-16,0 0-35 16,-2 0-3-16,2 0-15 15,0-5-15-15,0 5 14 16,0 0-22-16,-3-1 0 15,0-7 24-15,3-4-19 16,0-6 6-16,0-1-6 16,0-2-4-16,8 1-1 15,11-2-2-15,8 4 0 16,4 6 0-16,3 1 0 0,2 8 0 16,-3 3 0-16,1 0 7 15,-7 14-12-15,-4 18 5 16,-2 8 0-16,-5 8 2 15,-3 6 4-15,-2 8 0 16,-4-4 10-16,-1-5-14 16,-3-11 6-16,-3-6-8 15,0-14 0-15,0-15 0 16,0 0 5-16,0-7-5 16,0 0 10-16,0-18-6 15,-3-15-4-15,-5-6-4 16,-2-7-5-16,-1-3 6 0,3 5-13 15,-2 4 10-15,4 16 4 16,-1 7 2-16,5 8-3 16,-2 9 3-16,-1 0-11 15,-4 8 1-15,-6 16-10 16,-3 11 20-16,-5 4 3 16,-1-3-2-16,-3-4 20 15,1-5-17-15,3-9-3 16,3-4 0-16,11-4-1 15,5-6-31-15,4-4-124 16,6 0-111-16,23-2-129 16</inkml:trace>
  <inkml:trace contextRef="#ctx0" brushRef="#br0" timeOffset="-97773.77">28301 18025 862 0,'0'0'216'0,"0"0"-146"0,0 0 34 15,0 0-25-15,0 0-20 16,0 0-47-16,22-17-10 16,3 12 10-16,4-4-3 15,-4 9-11-15,-2 0 2 16,0 0-49-16,-3 0-12 16,0 11-119-16,-6 9-99 15,-6 0-154-15</inkml:trace>
  <inkml:trace contextRef="#ctx0" brushRef="#br0" timeOffset="-97615.85">28370 18223 264 0,'0'0'586'0,"0"0"-410"16,0 0-99-16,0 0 92 0,0 0-114 16,0 0-39-16,49 0-12 15,-16-4-4-15,-2-1-34 16,-4 5-92-16,-2-5-123 15,-7 1-281-15</inkml:trace>
  <inkml:trace contextRef="#ctx0" brushRef="#br0" timeOffset="-96117.08">29123 18079 78 0,'0'0'14'0,"0"0"25"0,0 0 11 15,0 0-11-15,0 0 13 16,0 0-9-16,0 0 6 16,0 0 15-16,0 0-14 15,0 0-7-15,-6 0-39 16,1-4 0-16,-1 0 5 16,-3-1 2-16,2 5 47 15,0-1 24-15,1 0 12 16,1-2 26-16,1 3-23 15,1 0-12-15,3 0 17 16,0 0-32-16,0 0 2 16,0 0-22-16,23 0-44 0,6-4 21 15,6-1-16 1,6 5 0-16,-1-3 2 16,-3 3-13-16,-1-4-2 15,-7 4 1-15,-2 0-43 0,-7-5-9 16,-3 0-102-16,-3-7-138 15,-9-6-304-15</inkml:trace>
  <inkml:trace contextRef="#ctx0" brushRef="#br0" timeOffset="-95788.27">29567 17848 320 0,'0'0'84'0,"0"0"31"0,0 0 16 16,0 0-25-16,0 0-17 16,0 0 18-16,31-72-17 15,-26 58 6-15,-1 6 6 16,-2-6-49-16,3 6-6 16,-3 2-6-16,1 3-23 15,-1-2 5-15,2 5-10 16,-4 0-13-16,4 0 0 15,1 31-2-15,-1 28 2 16,1 16 11-16,0 15-10 16,-5-2 8-16,0-5-9 15,0-8 3-15,0-8-9 0,6-13-36 16,5-14-47 0,3-10-107-16,5-22-177 0</inkml:trace>
  <inkml:trace contextRef="#ctx0" brushRef="#br0" timeOffset="-94879.84">30254 18085 24 0,'0'0'548'15,"0"0"-436"-15,0 0-51 0,0 0 87 16,0 0-17-16,0 0-69 16,-10-28-24-16,10 20 26 15,0 4 1-15,-2-1-3 16,-2-4-18-16,2 9-24 16,-3-4 11-16,3 2-15 15,0 2-14-15,0 0 5 16,-2 0-7-16,-6 0 0 15,1 2-6-15,-5 20 7 16,4 4-1-16,1 2 12 16,5 6-10-16,4-2 15 15,0 3-14-15,15-8 1 16,16 0 4-16,0-9-4 0,5-13 5 16,-2-5-9-16,-6 0-1 15,-3-14-1-15,-9-8-20 16,-8-4 17-16,-8-6-5 15,0-4-7-15,0-5 15 16,-17-3 0-16,-3 3 2 16,-5-3-4-16,-2 4 4 15,3 10 0-15,4 16 2 16,2 9 2-16,7 5-8 16,1 5 4-16,2 21 0 15,6 6-3-15,2 0 4 16,0 6-1-16,0-2 13 0,22-4-12 15,9-1 12-15,7-8-8 16,0-7-4 0,0-10 13-16,-2-6-14 0,-3 0 5 15,-2-18-5-15,3-9-12 16,-1-12 0-16,0-6-2 16,5-10 10-16,1-7-1 15,-2 0 5-15,-8 8 0 16,-8 9 11-16,-15 27 1 15,-6 6 8-15,0 12-19 16,0 0 8-16,-12 0-14 16,-9 17 5-16,-6 6 0 15,2 0-3-15,3-2 9 0,9-3-6 16,9 1 0 0,4-6-24-16,0 4 10 0,12 1-3 15,11 0 13-15,2-1 0 16,-6 6-22-16,-3 5 17 15,-3-2 2-15,-3 10 4 16,-4-2 2-16,1-2 2 16,-1 0 24-16,4-2 5 15,1-8-13-15,6-7 6 16,3-7-6-16,7-8-15 16,9 0-2-16,-1-13-6 15,4-13-50-15,1-1-35 0,-5-5-206 16,5-3-484-16</inkml:trace>
  <inkml:trace contextRef="#ctx0" brushRef="#br0" timeOffset="-94607.17">31353 18031 488 0,'0'0'322'15,"0"0"-192"-15,0 0 20 16,0 0 20-16,0 0-63 0,0 0-62 16,51 4-29-16,-11-4 5 15,-4-8-19-15,-3 1-4 16,0 0-31-16,1 2-55 15,-3 2-114-15,2-8-216 16</inkml:trace>
  <inkml:trace contextRef="#ctx0" brushRef="#br0" timeOffset="-94154.43">32001 17906 153 0,'0'0'765'0,"0"0"-674"15,0 0-61 1,0 0 60-16,0 0-5 0,0 0-58 16,-4-5-4-16,4 5-6 15,0-4-8-15,0-5 24 16,0-5-18-16,0-4-11 16,0 1-4-16,8-2-4 15,8 7 4-15,0 2 5 16,2 2-1-16,-3 2 7 15,1 6-11-15,-3 0 0 16,1 0 0-16,-6 14-10 16,-3 8 8-16,-3 4 2 15,-2 2-1-15,0 4-7 0,-2 3 16 16,-20 1-7 0,-5-5 21-16,-6 6-14 0,-6-11 14 15,4 1-6-15,4-10-4 16,6 1 16-16,12-7-18 15,9-4 4-15,4-7 2 16,0 0-7-16,13 0 25 16,22 0 3-16,15-4-31 15,10-14-3-15,2-1-3 16,3-2-37-16,-5 7-19 16,-9-4-41-16,-11 4-133 15,-11-2-525-15</inkml:trace>
  <inkml:trace contextRef="#ctx0" brushRef="#br0" timeOffset="-93086.8">32728 17459 236 0,'0'0'142'16,"0"0"-26"-16,0 0 72 15,0 0 6-15,0 0-33 16,0 0-28-16,-17-39-62 15,17 28-16-15,6 3-13 16,5-2-9-16,3 2-5 16,-1 4-23-16,3-1-4 15,-5 5-1-15,-3 0 1 0,2 0-5 16,-2 0-1-16,-1 5 5 16,-3 17-7-16,-4 10 0 15,0 8 7-15,0 4-3 16,-2 5 6-16,-13 1-3 15,1-1 7-15,1 0-7 16,6-5 14-16,4-4-14 16,3-8 0-16,0-14 3 15,0-1 5-15,12-12-7 16,3-1 6-16,4-4-5 16,3 0 13-16,-5-9-11 15,-1-10-4-15,0 2 0 0,-10 0-7 16,4 3 5-1,-10 4 2-15,0 6 0 0,0 1 7 16,0 3-7-16,0 0 0 16,-16 0 0-16,3 0-9 15,-1 0 6-15,-1 0 3 16,-4 0 0-16,4 17-4 16,-3 1 4-16,5 8 0 15,-1 10-2-15,3 15 2 16,1 5-1-16,-2 8 1 15,-1 9 0-15,-1-4 5 16,1 3-3-16,-3-5-2 16,1-9 0-16,-1-6 4 15,1-14-4-15,3-8 1 16,1-12 4-16,7-4 17 16,-1-6-21-16,3-4 4 15,0-4-5-15,-3 0 2 0,-4 0-3 16,-4 0 2-16,-5 0-2 15,-7 0-6-15,-8-4-39 16,-15-4-53-16,-18 6-216 16,-11-5-469-16</inkml:trace>
  <inkml:trace contextRef="#ctx0" brushRef="#br0" timeOffset="-91873.78">27411 17575 527 0,'0'0'167'0,"0"0"-113"16,0 0 44-16,0 0-12 15,0 0-7-15,0 0-25 16,19-35-14-16,-19 35 5 16,0 0 1-16,0 0-40 15,-10 0-3-15,-7 14 10 16,-10 7-7-16,-2 10-5 16,-2 1 4-16,6 7 3 15,5 2 15-15,13-5-19 16,7 0 13-16,0-6-6 15,18-4-9-15,14-6 21 0,3 2-13 16,1-4-9-16,-5 3 10 16,-4-3-11-16,-5-4 0 15,-9 0-1-15,-3-6-6 16,-8 2 7-16,-2 4-9 16,0-2 9-16,-2 11-1 15,-17-6 5-15,-3 9 5 16,-5-2 6-16,0-2-14 15,1 0 12-15,2 0-10 16,8-12-1-16,7 2 4 16,5-12-2-16,4 0-4 15,0 0 12-15,0 0-11 16,6 0 24-16,14-8-23 0,4-6 4 16,1 0-6-16,2 2 2 15,0 6-2-15,-5 6 0 16,1 0-6-16,-8 0 2 15,-2 24-8-15,1 10 7 16,-8 7-4-16,-4 5 9 16,-2 8 0-16,0 4 0 15,0 2 2-15,0 1-2 16,0-3 0-16,0-2 0 16,5-10-1-16,17-10 5 15,5-7-8-15,2-15-7 0,2-9-81 16,-4-5-150-16,-2-22-561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7T04:12:2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9654 5546 30 0,'-2'0'18'0,"-3"0"2"15,1 0 16-15,2 0-22 16,2 0-1-16,0 0 20 16,0 0-29-16,-2 0 10 15,2 0-2-15,0 0-9 16,0 0 22-16,0 0-21 16,0 0 15-16,0 0 19 15,0 0-22-15,0 0 15 16,0 0-8-16,0 0-13 15,-3-1 28-15,3 1-26 16,0 0 4-16,0 0 3 16,0 0-8-16,0 0-11 15,0 0 0-15,0 0 6 16,0 0 10-16,3-3-13 0,5-1 7 16,3 0-3-16,5 0 9 15,2 2-16-15,2-1 0 16,5 0 11-16,4 1-10 15,0-2-1-15,2 2 0 16,0-1-1-16,-2-2 7 16,2 3-8-16,-2 0 2 15,-2 2 0-15,1 0-6 16,1 0 6-16,0 0 0 16,6 0 0-16,-2 0 0 0,0 4 0 15,3 1 0 1,1-2 8-16,1 3-5 0,3-1-3 15,-1 0 0-15,-1 2-3 16,2-2 0-16,1 1 3 16,3 0 0-16,-1 0 3 15,1 0 3-15,2-1-6 16,-3-2 0-16,1-1-3 16,-3 0 7-16,1 1-4 15,-3-3 0-15,0 0 3 16,-4 0-1-16,2 0-2 15,-1 0 0-15,5 0-4 16,-1 0 7-16,1 0-3 0,-4 0 0 16,-2 0 4-1,-2 0-1-15,-1 0-3 0,2 0 0 16,3 0-4-16,3 0 7 16,1 0-3-16,4 0 0 15,6 0 4-15,1 0-6 16,5 0 2-16,1 0 0 15,-7 0-6-15,0 0 12 16,-3 0-6-16,-2 0 0 16,0 0 0-16,-1 0-1 15,1 0 1-15,3 0 0 16,-2 3-1-16,2 1 4 0,-4 0-3 16,-1 0 0-16,-1-4 1 15,1 0-2-15,-1 0 7 16,1 0-6-16,0 0 0 15,0 0-5-15,-1 0 5 16,3 0 0-16,-3 0 6 16,3-4-9-16,2 3 3 15,2-2 0-15,3 1-4 16,-3 0 3-16,-2 1 1 16,3 1 0-16,-6-2 1 15,1-3 3-15,2 3-4 16,-2-3 0-16,-3 0 0 15,-5 3-2-15,-2-1 2 16,-5 1 0-16,-1-1-17 16,4 1 17-16,-1 0-1 15,3-2 1-15,4 0 4 16,1-1 2-16,-1 2-6 0,3 1 0 16,-2 0 5-16,3 2-6 15,3 0 2-15,4 0-1 16,0 0 0-16,-1 0-6 15,-2 0 6-15,0 0 0 16,-3 0 7-16,2 0-5 16,-2 0-2-16,1 0 0 15,-1 0 0-15,0 0 2 16,-2 0-2-16,-1-2 0 16,-1-1 0-16,3 3 0 0,-1 0 1 15,5-3-1 1,0 1 0-16,0-2-1 0,0 2 1 15,0-1 0 1,-2 0 4-16,-3-1-5 0,4 0 2 16,-4 0-1-16,3 2 0 15,-3 2 3-15,1-2-3 16,-1 0 0-16,-1-2 1 16,-1 2-11-16,0-3 14 15,1 2-4-15,-1 1 0 16,1-2 2-16,-1 1-2 15,0 0 0-15,1 1 4 16,1 2-3-16,-1 0-1 16,1 0 0-16,1 0-2 0,-3 0 4 15,2 0-2-15,-1 0 0 16,1 0 1-16,1 0-2 16,2 0 2-16,2 0-1 15,-3 0 0-15,2 0 4 16,-4 0-4-16,1 0 0 15,-5 0 3-15,1-2-5 16,-4 0 4-16,3-3-2 16,-2 5 0-16,2-3 3 15,0 3-3-15,2-2 0 16,-1 0 1-16,-1 0-4 16,0 2 5-16,0-2-2 15,5 2 0-15,4 0-2 0,5 0 2 16,-4 0 0-16,6 0 3 15,0 0-2-15,0 0-1 16,-2 0 0-16,-2 0-1 16,-4 4 4-16,-2 0-3 15,1-1 0-15,-3 0 5 16,4-1-7-16,1 2 6 16,-3-2-4-16,4 1 0 15,-6 0 12-15,1-1-12 16,-1 2 0-16,1-1 0 15,1 0 0-15,4-3 7 16,4 0-7-16,-2 0 0 16,4 0 6-16,0 0-6 15,0 0 0-15,-2 0 2 16,-6 0-2-16,2 0 3 0,-2 0-3 16,-1-3 0-16,3 3 3 15,3 0-3-15,2 0 0 16,1 0 2-16,5 0-6 15,-3 0 4-15,2 0 0 16,-2 0-1-16,-8 0 1 16,2 3 0-16,-9-1 0 15,-8 2 2-15,-1-2 0 16,-1 2 1-16,3 2-3 16,1 0 7-16,2-1 2 0,3 0-5 15,-2-1 2-15,0-2-1 16,-6 1 29-16,-7-3-23 15,-10 0 27-15,-5 0 18 16,-4 0-17-16,-1 0 24 16,1 0-10-16,0 0-44 15,0 0 21-15,-1 0-29 16,2 0-1-16,0 0 0 16,-7 0-8-16,-2 0-22 15,-33-5-254-15</inkml:trace>
  <inkml:trace contextRef="#ctx0" brushRef="#br0" timeOffset="4858.93">13760 7781 14 0,'0'-3'47'0,"0"-1"16"16,0 2-39-16,0 0 19 15,0 0-3-15,0 2-39 16,0 0 16-16,0 0-12 15,0 0-3-15,0 0 37 16,0 0-10-16,0 0 4 16,0 0 1-16,0 0-30 15,0 0 18-15,0 0-11 16,0 0-6-16,-5 0-5 0,-10 0-9 16,-7 0 9-16,-1 0 0 15,4 0 9-15,3 0-9 16,5 0 0-16,4 0 4 15,4 0 14-15,3 0 8 16,0 0 18-16,0 0-20 16,0 0-24-16,10 0 0 15,14 0 45-15,10 0-36 16,8 0-4-16,4 0 2 16,10 0-7-16,4 0 0 15,-2 0-3-15,-8 0 0 16,-19 0 2-16,-14 0-88 15,-11 0 76-15,-6 0 16 0,0 0-3 16,0 0 4-16,0 0-4 16,0 0 0-16,0-2 34 15,0-3 4-15,-8-4-7 16,-3-1-31-16,3 0 0 16,0 4 0-16,2 0 10 15,4 1-10-15,2 5 0 16,0-1 3-16,0 1-13 15,0 0 6-15,0 0-26 16,0 0 4-16,2 0-54 16,7 8 77-16,0 10 3 15,-7 3 0-15,-2 6 4 0,0 4-4 16,-6 4-2-16,-6-1-41 16,8-4-138-16</inkml:trace>
  <inkml:trace contextRef="#ctx0" brushRef="#br0" timeOffset="6449.99">14712 7764 42 0,'0'0'44'15,"0"0"-29"-15,0 0 32 0,0 0-19 16,0 0-23-16,0 0 47 16,31-167-35-16,-31 152 18 15,0 0-9-15,0 5-19 16,0 1 14-16,0 0-15 16,-4 6-3-16,1 0 24 15,1 3-27-15,2 0 7 16,0 0-7-16,0 0 0 15,0 0-1-15,0 0 1 16,0 0 0-16,0 0-12 16,-4 0 8-16,-5 3 4 15,0 17 0-15,0 6 4 16,2 6-10-16,3 6 6 0,2 4 0 16,2-1 21-1,0-2-20-15,0-5-1 0,0-2 0 16,0-5 6-16,6-6-6 15,1-6 0-15,-2-5 3 16,-3-7-20-16,2-3 14 16,3 0 3-16,6-3 49 15,5-20-48-15,2-2 16 16,-4-4-17-16,-2 1 5 16,-4 1 2-16,-1 0-2 15,1 5-5-15,-6 4 1 16,-2 2 8-16,0 7-9 0,-2 3 0 15,0 5 3-15,0 1-16 16,0 0-5-16,0 0 1 16,0 0 16-16,0 1-2 15,0 16 1-15,0 3 2 16,0 2 0-16,0 2 5 16,-4 3-1-16,0 0-4 15,-2-3 0-15,4-1-3 16,2-8 1-16,0-5 2 15,0-3-14-15,0-6 7 16,0-1 2-16,4 0 5 16,6 0 22-16,-4 0-16 15,3-1 4-15,-1-12 2 16,0-1-10-16,1 0 3 0,-1 0-5 16,4-3 0-16,1 0 0 15,1 2 4-15,-1 1-4 16,-2 3 0-16,-2 2 0 15,-4 6 3-15,-3 3-3 16,-2 0-5-16,0 0 4 16,0 0-36-16,0 6 31 15,0 8 0-15,0 3 6 16,0-2 9-16,0 5-8 16,0 0 4-16,0-2-5 15,0 2 13-15,0-1-13 0,0-1 0 16,0 0 1-16,0-4-8 15,0-2 1-15,0-9 6 16,0-1 2-16,0 1 12 16,0-3-14-16,0 0 16 15,0 0-5-15,0 0 10 16,0-19-21-16,6 1 0 16,3-1-6-16,3-3 2 15,3 1 4-15,1 1 0 16,1 2 5-16,1 0 2 15,-1 3-4-15,-9 4-3 16,1 3 20-16,-5 4-18 16,-2 2 22-16,0 2-24 15,-2 0 3-15,0 0-16 0,0 0 8 16,0 0-1-16,0 0 4 16,4 0-5-16,0 14 7 15,0 6 0-15,3 4 4 16,-1 3 19-16,8-2-21 15,1-4-1-15,6-7-1 16,1-9-2-16,-3-5 2 16,2 0 0-16,-6-11-111 15,-10-20-233-15</inkml:trace>
  <inkml:trace contextRef="#ctx0" brushRef="#br0" timeOffset="6625.89">15128 7425 456 0,'0'0'83'15,"0"0"-12"-15,0 0-66 16,0 0-5-16,0 0-43 16,0 0-36-16,-25 36-65 15,13-12-90-15</inkml:trace>
  <inkml:trace contextRef="#ctx0" brushRef="#br0" timeOffset="7289.98">15256 7810 74 0,'0'0'94'16,"0"0"-34"-16,0 0 19 16,0 0-11-16,0 0-26 15,0 0 28-15,0 0-49 0,0 0 0 16,0 0 32-16,9-2-13 15,2-2 27-15,3-2-34 16,1-2-22-16,-1 0 36 16,1 0-42-16,-1 2-5 15,-4-1 0-15,-1 0 11 16,-2-3-15-16,0 1 4 16,-3-2-3-16,-2 1-6 15,-2-1 9-15,0 4-26 16,0 1 25-16,0-1-37 15,0 2 38-15,-2 4-7 16,-6 1-2-16,-2 0 2 0,-3 0-29 16,-3 0 24-1,3 0 4-15,-1 6 8 16,1 11-2-16,5 3 2 0,-6 4 0 16,5 4-11-16,0 2 31 15,4 1-18-15,5 1 23 16,0-2-25-16,0-7 32 15,0-5-24-15,10-1-7 16,1-8 25-16,5-6-22 16,1-3 44-16,8 0 19 15,4-7-35-15,2-11 25 16,2-6-39-16,-2-2-16 16,-4 3 24-16,-4-2-16 15,-6 5-10-15,-5 5 0 16,-4 3-15-16,-3 5 3 0,-3 7-104 15,0 0-43 1,0 0-162-16</inkml:trace>
  <inkml:trace contextRef="#ctx0" brushRef="#br0" timeOffset="8497.44">15659 7836 4 0,'0'0'152'0,"0"0"-96"15,0 0 36-15,0 0-67 16,0 0-21-16,0 0 58 16,13-38-28-16,-10 36 18 0,-3 2-25 15,0 0-24-15,0 0 33 16,0 0-25-16,0 0-10 15,0 0 0-15,0 0 5 16,0 0-6-16,0 0 0 16,0 0 2-16,0 0-1 15,0 0-1-15,0 0 0 16,0 0 9-16,0 0-2 16,0 0 9-16,0 0 29 15,0-1 7-15,0-8 19 16,0-3-71-16,0-1 0 0,0 1-1 15,0 3 1-15,0-2-3 16,-3 6-1-16,-5 1-18 16,-5-1 15-16,1 5-52 15,-3 0 29-15,3 0 17 16,-1 0-4-16,1 0 17 16,0 5 0-16,1 3-3 15,1 0 0-15,-1 5 3 16,3 2 0-16,-2 2-12 15,1 0 7-15,3 4 5 16,2 0 0-16,-1 2-2 16,3-4-8-16,2-1 10 0,0-2 0 15,0 3 5 1,0-5-3-16,0-5-2 0,0 0 0 16,0-7-12-16,0-2-33 15,0 0 25-15,2-4 20 16,7-12 0-16,0-5-53 15,-3 1 21-15,-1-3 2 16,0 1 27-16,-1 1 0 16,3-1 3-16,1 4 0 15,0 4 16-15,0 0 1 16,1 6 24-16,-1 3-10 16,2 0 8-16,-6 5-37 0,3 0 4 15,-1 0-12 1,2 0 12-16,-2 0-6 0,3 12 9 15,0 6 8-15,2 4-2 16,-2 0 24-16,2 2-32 16,3-1 0-16,-1-5-3 15,1-2 2-15,-2-6-6 16,0-3 0-16,-3-4 7 16,-1-3 7-16,4 0-12 15,-1 0 1-15,2-10 26 16,1-11-26-16,-3-2-6 15,-1-4 0-15,-2-3-14 16,-2 3 5-16,-3-2 6 16,-1 5 6-16,-2 8 5 15,0 6 7-15,0 4 9 0,0 6 2 16,0 0-23 0,0 0-15-16,0 6 10 0,-9 8 5 15,3 0 8-15,0 0-3 16,6-4-10-16,0-4 5 15,0-3-16-15,0 0 11 16,6-3 5-16,2 0-14 16,5 0-2-16,-1 0-47 15,-1 0-1-15,5 0-15 16,-5-8-5-16,-1 4 50 16,-2 2 34-16,-6 2 44 15,2 0-35-15,3 0 16 0,4 17 21 16,0 2 51-1,0 0-50-15,-2-6 29 0,0-1-26 16,-4-7-9-16,-3-1 22 16,0-4-31-16,2 0 33 15,3 0-9-15,0 0-47 16,2 0 18-16,-3-3-27 16,-4-11-61-16,1-6-117 15,-3-10-393-15</inkml:trace>
  <inkml:trace contextRef="#ctx0" brushRef="#br0" timeOffset="12140.97">16652 7614 93 0,'0'0'250'16,"0"0"-78"-16,0 0-52 16,0 0-6-16,0 0-43 15,0 0-59-15,23-32 49 0,-15 28-22 16,-6 4-12-16,2 0-19 16,-4 0-4-16,5 0-8 15,-3 9-2-15,4 19 6 16,1 7 12-16,0-2-11 15,-2 2 17-15,1-11-16 16,-2-8 8-16,-1-6-5 16,-1-6-5-16,-2-2 0 15,0-2 0-15,0 0 10 16,0-2-10-16,0-21 22 16,-5-4-22-16,-3-4-4 15,1 2-14-15,0 5 18 16,-2 4-5-16,7 6 12 0,-2 6-7 15,2 4 15-15,2 4-5 16,0 0 7-16,-3 0-17 16,-1 5-22-16,-3 22 10 15,0 6 12-15,1 4 0 16,4 4 0-16,2-2 4 16,0 3 0-16,0-4-4 15,0-2 0-15,0-8-8 16,4-6 18-16,7-5-13 15,3-9 3-15,1-6 0 16,5-2 9-16,5 0-6 16,-1-20-1-16,3-9-4 0,-3-1-43 15,-1-4 21-15,-3 0 7 16,-3 4 17 0,-5 4-5-16,-3 8 7 0,-5 7-2 15,0 2 24-15,-4 7-19 16,0 2 3-16,2 0-8 15,-2 0-10-15,0 0 3 16,0 2-10-16,0 12 17 16,0 4 5-16,0-2 4 15,6 5-9-15,-2-2 0 16,0 0 7-16,3 2 0 16,-1-5-7-16,-1-4 0 15,4-4-4-15,-2-3 10 16,-3-3-6-16,-2-2 0 0,2 0 3 15,1 0 27-15,4-7-30 16,-4-13 0-16,-1-6-1 16,-4 1-15-16,0-4-8 15,0 5 10-15,0 4 14 16,0 6 10-16,0 8-9 16,-2 2 19-16,-2 4-17 15,-1 0-3-15,-4 0-2 16,0 14-3-16,-2 6 10 15,-1 5 7-15,6-4-11 16,2 4-1-16,4-3 0 16,0-3 6-16,0-1-6 0,0-5 0 15,10-4 0-15,4-4 5 16,-1-5 0-16,3 0 2 16,4 0 9-16,2-18-6 15,-1-7-10-15,-4 1 0 16,-1-2-1-16,-3 1-14 15,1 2 11-15,-3 5 4 16,-3 4-4-16,0 6 7 16,0 2-3-16,-3 6 0 15,1 0 9-15,4 0-19 16,-1 6 11-16,-1 14-1 16,1 2 17-16,-4 0-2 15,-1 1-13-15,1-9-2 16,-3-1 7-16,0-5 4 0,0-2-11 15,-2-3 0-15,2-3 1 16,-2 0 12-16,0 0-13 16,2 0 8-16,1-9-7 15,1-13-2-15,3-2-12 16,2-3 12-16,0 2-7 16,0 1 5-16,2 2 3 15,-4 6 0-15,-1 4 2 16,-1 4 18-16,0 4-9 15,-3 4 3-15,-2 0 3 16,2 0-11-16,2 0-6 16,1 1 7-16,1 17-4 15,-2 3 36-15,4 5-39 0,-2-1 10 16,1 2-7 0,-1-3 5-16,4-4-8 0,-4-3 0 15,3-3 2-15,-3-7 4 16,0-3-6-16,-4-4 0 15,0 0 4-15,2 0 7 16,1 0-7-16,3-7-4 16,4-10 10-16,-3 0-1 15,-1-2-9-15,-1 0-4 16,2-4 0-16,0 3-11 16,-3-3 14-16,4 8 1 15,-3 1 0-15,-3 4-1 0,0 3 2 16,0 6-1-16,-4 1 0 15,0 0-8-15,0 0 6 16,3 0-1 0,-1 0-3-16,5 18 4 0,0 4 4 15,-1 5 4-15,5-1-2 16,3 1 5-16,-1-7-9 16,1-3 0-16,-1-7 10 15,1-9-16-15,-1-1 6 16,5 0-28-16,1-14-23 15,2-10-70-15,-3-6-13 16,-5-3-56-16,0 2-16 16,-4 2 82-16,-4 0 50 15,-1 1 74-15,-2 2 3 0,-2 2 41 16,0 2 63-16,0 5-5 16,0 6-11-16,0 3 2 15,0 4-1-15,0-1-17 16,0 3 9-16,0 2-24 15,0 0-4-15,0 0-11 16,0 0-30-16,0 0 13 16,0 0-28-16,0 0-9 15,0 12 8-15,0 13-3 16,0 7 4-16,0 6 0 16,0 4 3-16,0-1 2 15,0 5 0-15,0-5-5 16,0-3 0-16,2-8 8 0,-2-10-8 15,0-8 0-15,0-5 8 16,0-5-4-16,0-2 5 16,0 0-7-16,5-2 32 15,4-18-26-15,2-8 4 16,4-2-12-16,5-1 0 16,3 4-15-16,2 4 10 15,-2 7 5-15,0 6-7 16,0 6-13-16,-5 4 19 15,-3 0-2-15,-4 4 3 16,0 16-18-16,-6 4 18 16,-3 2 0-16,-2 0-7 15,0-2 0-15,-9-3 7 0,-11-6 0 16,0-5 0-16,-2-3 4 16,2-6-1-16,-3-1-3 15,1 0 21-15,2-12-13 16,2-8-2-16,5-1 11 15,6 7-17-15,2-1 41 16,3 4-37-16,2 4 8 16,0 3 17-16,0 3-26 15,0 1 14-15,0 0-17 16,0 0 7-16,0 0-15 16,0 0 8-16,0 0-7 15,0 1 3-15,5 17 0 0,10 4 4 16,-2 2 0-1,3-3 0-15,0-6 3 0,2-2 0 16,2-4-3-16,-1-6 0 16,4-3-15-16,0 0 12 15,-3-4 3-15,2-17-13 16,0-5-2-16,-4-2 5 16,0 0 5-16,-2 2-1 15,-6 1-8-15,-1 5 14 16,-1 3 0-16,-2 3 4 15,-2 5-5-15,1 2 1 16,-1 5 0-16,-4 0-2 0,2 2-6 16,-2 0 5-1,0 0-2-15,0 0 1 0,2 16-11 16,0 2 15-16,2-1 0 16,2 6 0-16,1-5 1 15,1 2-1-15,2-2 0 16,1-4 1-16,-1-3-1 15,0-2 0-15,-1-2 0 16,-3-7-4-16,1 0-1 16,0 0-1-16,-1 0 6 15,3-10-28-15,2-13 24 16,1 2-43-16,1-4 9 16,0 4 35-16,-2 0-14 15,0 7 17-15,-1 3 0 16,-2 6 2-16,-1 1 22 0,-1 4-24 15,0 0 0-15,0 0-6 16,-2 9 16-16,1 10-9 16,-1 3 5-16,0 2-5 15,2-2 16-15,-2-2-16 16,0-2-1-16,1-6 0 16,-3-3 7-16,0-5-7 15,-2-4 0-15,0 0 3 16,2 0 16-16,2-7-16 15,6-12-3-15,-4-6-14 16,1 4-27-16,-3 1 39 16,3 1-5-16,2 3 7 15,0 2-11-15,2 0 11 0,3 2 0 16,-1 3-3 0,0 0 13-16,-4 5-10 0,-2 2 0 15,-1 2 0-15,-3 0-9 16,-1 2-2-16,5 14 11 15,-3 0 19-15,5 2-14 16,-2 0 15-16,2-1-13 16,-3 0-1-16,1-5 9 15,-1-2-14-15,2-3-1 16,-2-6 0-16,1-1 3 16,1 0-9-16,6 0-8 15,-5-14-54-15,-1-10-24 0,-8-5-211 16,0 0-364-16</inkml:trace>
  <inkml:trace contextRef="#ctx0" brushRef="#br0" timeOffset="12452.92">18341 7497 235 0,'0'0'141'0,"0"0"-93"16,0 0 7-16,0 0 61 16,0 0 17-16,0 0-115 0,0 0 3 15,62-4 32-15,-60-10 1 16,-2-1 37-16,0-2-23 16,0 3-32-16,-6 2 14 15,-5 6-29-15,-3 4-13 16,-1 2-8-16,-1 0-11 15,3 2 8-15,-1 15-41 16,8 4-64-16,3 1 32 16,3 0-82-16,7-2-89 15,22-5-92-15</inkml:trace>
  <inkml:trace contextRef="#ctx0" brushRef="#br0" timeOffset="13520.98">19001 7597 124 0,'0'0'233'0,"0"0"-233"15,0 0 9-15,0 0 12 16,0 0 37-16,0 0 2 15,13 35-1-15,-13-29 12 16,0 1 2-16,0 4-24 16,0-1 9-16,0 4-19 0,0 2-33 15,0 0 21 1,-7 0-18-16,1-2-5 16,2 0 13-16,-3-4-9 0,2-2-8 15,3-4 10-15,2-4 0 16,-3 0 5-16,3 0 19 15,-2 0-4-15,-2 0 30 16,-2 0-45-16,-1-3-5 16,-5-8-10-16,4-1 7 15,-3-2-7-15,1-2 0 16,0-3 5-16,1 5-1 16,1-5-2-16,2 6-2 15,-1 8 0-15,5 1 9 16,-4 4-12-16,-4 0 3 15,-1 0-1-15,-7 9-17 0,3 12 16 16,1 4 2-16,3 1-9 16,7 6 15-16,-2-5-6 15,1-1 0-15,5-1 4 16,0-8-4-16,0-3 0 16,0-6 0-16,0-4-1 15,0-4-21-15,0 0 4 16,9 0 3-16,4-15-9 15,3-8 6-15,-1 1-23 16,3-2 38-16,1 1-6 16,-2 4 8-16,-1 3 1 0,-7 8 9 15,-3 4 10 1,-4 4 28-16,2 0-47 0,4 0 0 16,1 16 18-16,-1 1-14 15,1 4 23-15,3-3-10 16,-4-4-17-16,3-1 27 15,-4-4-27-15,0-5 0 16,-1-4 11-16,3 0-3 16,3 0 27-16,1-13-24 15,1-12-3-15,-1-3 6 16,0-4-14-16,-4-2-6 16,-2 0 5-16,-5-2-26 15,-2-3 26-15,0 1 0 16,0 5 1-16,0 2-1 15,0 9 5-15,0 5-4 0,0 11 3 16,0 1 8-16,0 5 1 16,0 0-12-16,0 0 0 15,0 0-16-15,0 0 11 16,0 6 5-16,0 12-6 16,-5 4 12-16,1 5-8 15,0 6 2-15,-4 8 0 16,4 3 28-16,2 4-27 15,2 2 5-15,0-5 4 16,0-7 5-16,0-8-12 16,6-7-3-16,10-10 4 0,1-6 10 15,0-7-4 1,3 0-7-16,5-4 1 0,-4-16-3 16,4-8-2-16,-4 0-28 15,-9-3-53-15,0-1-47 16,-7 1-137-16,-5 2-288 15</inkml:trace>
  <inkml:trace contextRef="#ctx0" brushRef="#br0" timeOffset="13714.94">19072 7680 673 0,'0'0'264'16,"0"0"-147"-16,0 0-51 0,0 0-3 15,0 0-63-15,0 0 15 16,112-113-15-16,-92 98-8 16,-5 4-14-16,-3 3-77 15,1 4-49-15,-2 4-225 16</inkml:trace>
  <inkml:trace contextRef="#ctx0" brushRef="#br0" timeOffset="14961.42">19273 7865 182 0,'0'0'63'0,"0"0"-55"15,0 0 27-15,0 0 52 16,0 0 7-16,0 0-44 15,2 2 52-15,7-13-25 16,2-6-45-16,2-6 29 16,1 2-49-16,-3 0 23 15,0-1-12-15,-2 6-17 16,-4 2 7-16,-1 6-13 16,-2 4 1-16,0 2 15 15,1 2-15-15,-3 0-1 16,0 0 0-16,2 0-19 0,-2 6 19 15,0 12 17-15,0 4-3 16,0 5 27-16,0 0-35 16,0 1 6-16,2-1-1 15,0-5-1-15,6-4-5 16,-2-8-5-16,-2-5 0 16,1-2 17-16,-1-3-11 15,2 0-6-15,2 0 0 16,0-10-1-16,1-11-12 15,5-2-29-15,1-5 19 16,1 1 13-16,-1 3 6 16,-1 6 4-16,-5 9 28 0,-1 0-7 15,-1 6 28 1,-2 0-21-16,-3 3-24 0,3 0 6 16,1 0-10-16,-1 12 0 15,-1 4 0-15,0 3 9 16,1-4-1-16,0-3-8 15,-1-2 4-15,-2-4-1 16,3-3 4-16,-1-3-7 16,0 0 18-16,6 0-14 15,-2-12 12-15,1-7-16 16,-5 1 6-16,-4 2-13 16,0-2-10-16,0 4-7 15,0 1 22-15,0-1-11 0,0 7 11 16,0 2 2-1,-2 0 0-15,-2 5 24 0,-3 0-24 16,-3 0 0-16,-4 5 0 16,1 14-6-16,-1 1 6 15,7-1 0-15,1 4 4 16,4 1-4-16,2-2 2 16,0-3-2-16,0-1 0 15,0-8 11-15,4-2-11 16,5-3 0-16,0-5 1 15,2 0 8-15,0 0-2 16,3-8-7-16,1-9 0 0,-1-8-11 16,1-1 7-16,3 0-2 15,2-1 6-15,2 2-14 16,1 4 20-16,-3 6-6 16,-5 6 2-16,-6 4 8 15,-2 5-10-15,0 0 0 16,-3 3 0-16,0 16 8 15,1 8 0-15,-1-1 9 16,1-1 6-16,-3-1-17 16,1-6 3-16,-3-4-9 15,0-3 2-15,2-10 1 16,-2 1 1-16,0-2-4 16,0 0 18-16,2 0-16 15,2-16 3-15,3-5-5 16,1-5-35-16,2-6 30 0,-1 7-22 15,1-1 25-15,2 6-8 16,-1 1 20-16,1 8-9 16,-4 3 3-16,-1 8 7 15,-1 0 17-15,4 0-28 16,1 10 0-16,2 10 19 16,-2 1-18-16,2 0 22 15,-1-1-22-15,-1-6 0 16,0-2 13-16,0-4-5 15,2-5-9-15,-2-3 0 16,3 0 12-16,-3 0-19 16,1-3 7-16,-6-17-66 0,-4-3-67 15,-2-9-156-15,0-1-355 16</inkml:trace>
  <inkml:trace contextRef="#ctx0" brushRef="#br0" timeOffset="15138.32">19558 7520 301 0,'0'0'456'0,"0"0"-333"16,0 0-66-16,0 0-57 15,0 0-32-15,0 0-202 0,-11 32-303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B2B-6E6D-4871-91F4-CE12A0FB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D8D6-8F29-4D7E-B794-361CF0DD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C1EE-94AB-4B09-AD0E-AA6F9C63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AB66-083E-41D1-B35C-E3B3F5EA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AADC-5CC8-476F-865C-00FF2C29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0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0C27-9B95-4744-98DA-57C0FB7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6A328-6A76-4895-86EF-AA5CB788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6968-A055-4E12-8965-BE53DD0D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DC13-B720-46B7-BAB0-6B51A46A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A65B-F15C-4C64-A6E3-DC03229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4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0B119-CA9C-4449-98BC-051E9FBA2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4B143-1B3B-4F60-8AF8-3EF5FB5D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E598-70BA-498B-881B-1413B057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379B-2F63-4128-B0C7-252054C6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61FF-C9AC-43DE-AC63-08F7881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B393-11B6-4D4D-AC8C-FD6D719F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93B5-D23C-4F69-9ECA-18592F81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F1CF-0745-47B1-A948-418CBB2F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F463-9CD0-4D1A-8495-8BC51DB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ADCF-937A-4B45-A1E4-CCDD9DB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9197-FFA5-4435-9271-7B9F01B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D91AE-2E9E-42BE-8CD1-C480274C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ECAF-7E72-4DCE-A792-41CCFCE4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C50A-721B-45A0-A8F8-600F8687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AEEB-CDDB-49EF-AF0E-E7D418EF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7B9-CA91-4FB4-B307-E092113A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D37F-9A95-45B4-97C5-6DE77DBFA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1164-991A-4598-B8D0-450CE817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16B4-C970-4EEF-A3E0-3F1005F5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598C-815A-421B-8CE0-45C6C2D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F05-CF5E-4616-9510-795365D6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DB38-FAFB-4003-B7B8-7768E691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0B0F-C131-4B34-BCE8-4FD75BC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284D6-48A6-4C93-B2B7-C5D7B29A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81F4-30E1-4044-A636-466052ABA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2356-7070-4998-8BE4-FAF58D2B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B6F35-3808-454F-B4CB-C6511BE6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AADE2-CBC9-4FAA-9D02-68FAE2D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A59F3-DD16-4F39-9949-FBAB5D6B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5DA4-C30A-40DE-AE33-295614BC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3DC4F-C059-4E55-9206-91A8D481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90857-757F-48CE-8FBE-B85DCF8F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A62F9-7991-4F2B-B47E-7D949724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16DA4-014A-4897-95AF-1F7F98E5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61C2-C8B4-4E51-963D-FBA4265C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F177-0223-46B0-8F71-386FF003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5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742E-55F2-43D2-BF1A-1FE10A50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C8EF-C1CF-4D4A-97EB-A0421D70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BBB0-8CAF-49B5-9D9F-D89B570D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E934-FD31-4DF8-ADFC-9451CF89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B1B3-0031-44F3-8461-2B33419E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FDF42-DF67-4FA3-B26B-701E00A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93EE-DDCC-4FF0-B60A-68B4156A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E982A-2C98-455F-A1FB-552B88852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27377-FE47-4D4C-804B-27547287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2049-2500-44FD-9926-72B399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CDE13-2A1E-4FDF-8B12-FA4C0AA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FC7A-05AF-4751-A575-FE16E9E5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7AB72-3C91-425E-A382-796B0CA3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A9F4-3560-4687-BCC7-19C724D8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769B-D49C-49E7-A6A3-2A0790FF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AEA4-C427-4D02-A49F-C1F7D39D05F8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BDF4-4F0D-4C0E-AD07-5D0815386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250-7244-4762-931E-516B3F47C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E04D-1EF7-4FA2-BC67-078CFD67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0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BD6B-CA0D-4E80-81F1-7A5F710ED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19760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3B358F-9CA4-4925-AABB-2B72D3934C09}"/>
              </a:ext>
            </a:extLst>
          </p:cNvPr>
          <p:cNvSpPr txBox="1">
            <a:spLocks/>
          </p:cNvSpPr>
          <p:nvPr/>
        </p:nvSpPr>
        <p:spPr>
          <a:xfrm>
            <a:off x="1210504" y="2231571"/>
            <a:ext cx="10775351" cy="1641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8000" i="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0648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974FD-6F4B-41DB-8035-4A50176A9320}"/>
              </a:ext>
            </a:extLst>
          </p:cNvPr>
          <p:cNvSpPr txBox="1"/>
          <p:nvPr/>
        </p:nvSpPr>
        <p:spPr>
          <a:xfrm>
            <a:off x="838200" y="1909701"/>
            <a:ext cx="106016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summarization of data with many (p) variables by a smaller set of (k) derived (synthetic, composite) variables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D663181D-71BF-4EA6-80C7-5D61566F5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395" y="4874386"/>
            <a:ext cx="873125" cy="9525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B2FAF63-38CB-4C49-91E0-8DFF6653358E}"/>
              </a:ext>
            </a:extLst>
          </p:cNvPr>
          <p:cNvGrpSpPr>
            <a:grpSpLocks/>
          </p:cNvGrpSpPr>
          <p:nvPr/>
        </p:nvGrpSpPr>
        <p:grpSpPr bwMode="auto">
          <a:xfrm>
            <a:off x="1857570" y="2980498"/>
            <a:ext cx="4356100" cy="3409950"/>
            <a:chOff x="346" y="1780"/>
            <a:chExt cx="2744" cy="214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B1678F6-2718-4860-B7B0-ED97F7B9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109"/>
              <a:ext cx="2447" cy="1819"/>
            </a:xfrm>
            <a:prstGeom prst="rect">
              <a:avLst/>
            </a:prstGeom>
            <a:noFill/>
            <a:ln w="38160" cap="sq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90FE893-BCBC-4B96-8866-A822A61ED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2857"/>
              <a:ext cx="2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b="1">
                  <a:solidFill>
                    <a:srgbClr val="00FFFF"/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7603A130-B62B-4C09-BD79-32B11E541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780"/>
              <a:ext cx="2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b="1">
                  <a:solidFill>
                    <a:srgbClr val="00FFFF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A7F4FADD-0AC8-40C9-9AC0-49C672209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753"/>
              <a:ext cx="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3600" b="1" i="1">
                  <a:solidFill>
                    <a:srgbClr val="00FFFF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CE8F63F9-3227-49F4-A673-5BD54A61B316}"/>
              </a:ext>
            </a:extLst>
          </p:cNvPr>
          <p:cNvGrpSpPr>
            <a:grpSpLocks/>
          </p:cNvGrpSpPr>
          <p:nvPr/>
        </p:nvGrpSpPr>
        <p:grpSpPr bwMode="auto">
          <a:xfrm>
            <a:off x="7359845" y="3026536"/>
            <a:ext cx="1528763" cy="3365500"/>
            <a:chOff x="3812" y="1809"/>
            <a:chExt cx="963" cy="21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FDD143D-A658-4D4B-AAB0-07FC6428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110"/>
              <a:ext cx="706" cy="1819"/>
            </a:xfrm>
            <a:prstGeom prst="rect">
              <a:avLst/>
            </a:prstGeom>
            <a:noFill/>
            <a:ln w="38160" cap="sq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CB024A40-E05F-4AD8-B987-287C160AC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2847"/>
              <a:ext cx="2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b="1">
                  <a:solidFill>
                    <a:srgbClr val="FF33CC"/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83ABC27-8812-4E3A-A458-B742E2F61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" y="1809"/>
              <a:ext cx="2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b="1">
                  <a:solidFill>
                    <a:srgbClr val="FF33CC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D3429F22-B41B-47E0-8CDA-132DB146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2716"/>
              <a:ext cx="3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3600" b="1" i="1">
                  <a:solidFill>
                    <a:srgbClr val="FF33CC"/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7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Components- Form</a:t>
            </a:r>
          </a:p>
        </p:txBody>
      </p:sp>
      <p:pic>
        <p:nvPicPr>
          <p:cNvPr id="37" name="Picture 2" descr="C:\Users\tlow\Desktop\cs229a\lectures-slides\assets\pca\pca1.jpg">
            <a:extLst>
              <a:ext uri="{FF2B5EF4-FFF2-40B4-BE49-F238E27FC236}">
                <a16:creationId xmlns:a16="http://schemas.microsoft.com/office/drawing/2014/main" id="{870080DA-2D7F-43A1-903A-4C70FC23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81" y="1516898"/>
            <a:ext cx="3383280" cy="25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tlow\Desktop\cs229a\lectures-slides\assets\pca\pca2.jpg">
            <a:extLst>
              <a:ext uri="{FF2B5EF4-FFF2-40B4-BE49-F238E27FC236}">
                <a16:creationId xmlns:a16="http://schemas.microsoft.com/office/drawing/2014/main" id="{F972E015-50BF-4720-8D62-7449C978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18" y="1525501"/>
            <a:ext cx="3383280" cy="25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tlow\Desktop\cs229a\lectures-slides\assets\pca\proj.jpg">
            <a:extLst>
              <a:ext uri="{FF2B5EF4-FFF2-40B4-BE49-F238E27FC236}">
                <a16:creationId xmlns:a16="http://schemas.microsoft.com/office/drawing/2014/main" id="{46A8686A-93E1-463B-A21E-711EC959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5" y="1516899"/>
            <a:ext cx="3383280" cy="25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D3D237-4644-4BC7-9D5C-AA69B0A63DA7}"/>
              </a:ext>
            </a:extLst>
          </p:cNvPr>
          <p:cNvSpPr txBox="1"/>
          <p:nvPr/>
        </p:nvSpPr>
        <p:spPr>
          <a:xfrm>
            <a:off x="508000" y="4343400"/>
            <a:ext cx="1127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Reduce from 2-dimension to 1-dimension: Find a direction (a vector                        )onto which to project the data so as to minimize the projection error.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88C24-C48A-49D0-AA9D-1B47E69FFF96}"/>
              </a:ext>
            </a:extLst>
          </p:cNvPr>
          <p:cNvSpPr txBox="1"/>
          <p:nvPr/>
        </p:nvSpPr>
        <p:spPr>
          <a:xfrm>
            <a:off x="508000" y="5326828"/>
            <a:ext cx="1107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Reduce from n-dimension to k-dimension: Find    vectors </a:t>
            </a:r>
          </a:p>
          <a:p>
            <a:r>
              <a:rPr lang="en-US" sz="2400" dirty="0"/>
              <a:t>        onto which to project the data, so as to minimize the projection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D393C-B471-4266-9D4E-E7D455A73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4109" y="4411832"/>
            <a:ext cx="1359526" cy="31701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9B4F9C7-7BC3-4D68-B38C-C8624C1F57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63" y="5398851"/>
            <a:ext cx="2529840" cy="37084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FFDCAB-9E70-4800-AC3C-8759F2DB5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4109" y="4411832"/>
            <a:ext cx="1359526" cy="317019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CAE2D-DDBB-4CE8-BB37-3C3F90F7A2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9" y="5398851"/>
            <a:ext cx="2529840" cy="370840"/>
          </a:xfrm>
          <a:prstGeom prst="rect">
            <a:avLst/>
          </a:prstGeom>
          <a:solidFill>
            <a:sysClr val="window" lastClr="FFFFFF"/>
          </a:solidFill>
        </p:spPr>
      </p:pic>
    </p:spTree>
    <p:extLst>
      <p:ext uri="{BB962C8B-B14F-4D97-AF65-F5344CB8AC3E}">
        <p14:creationId xmlns:p14="http://schemas.microsoft.com/office/powerpoint/2010/main" val="21181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F6F0B-0602-47CB-97CA-32663C8D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Covariance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A566389-F3D7-410B-B515-5CA3416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 and Covariance: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the “spread” of a set of points around their center of mass(mean)</a:t>
            </a:r>
          </a:p>
          <a:p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the deviation from the mean for points in one dimension</a:t>
            </a:r>
          </a:p>
          <a:p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how much each of the dimensions vary from the mean with 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 to each other</a:t>
            </a:r>
          </a:p>
          <a:p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8" name="Content Placeholder 3">
            <a:extLst>
              <a:ext uri="{FF2B5EF4-FFF2-40B4-BE49-F238E27FC236}">
                <a16:creationId xmlns:a16="http://schemas.microsoft.com/office/drawing/2014/main" id="{DD550CB3-0538-4DB7-A1AE-A3087190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21" y="4325257"/>
            <a:ext cx="4075887" cy="238861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FD060D0-22DB-4342-A64A-9903845FAF97}"/>
              </a:ext>
            </a:extLst>
          </p:cNvPr>
          <p:cNvSpPr txBox="1"/>
          <p:nvPr/>
        </p:nvSpPr>
        <p:spPr>
          <a:xfrm>
            <a:off x="818285" y="4992953"/>
            <a:ext cx="279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Positive: Both dimensions increase or decrease together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ED9D40-129A-4226-86E2-C3DAB7C915F0}"/>
              </a:ext>
            </a:extLst>
          </p:cNvPr>
          <p:cNvSpPr txBox="1"/>
          <p:nvPr/>
        </p:nvSpPr>
        <p:spPr>
          <a:xfrm>
            <a:off x="7973222" y="4992953"/>
            <a:ext cx="277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Negative: While one increases the other decrease</a:t>
            </a:r>
          </a:p>
        </p:txBody>
      </p:sp>
    </p:spTree>
    <p:extLst>
      <p:ext uri="{BB962C8B-B14F-4D97-AF65-F5344CB8AC3E}">
        <p14:creationId xmlns:p14="http://schemas.microsoft.com/office/powerpoint/2010/main" val="21050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Eigenvector and Eigenvalue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62BFA6-D69C-4370-A7FB-B2AC65858AD0}"/>
              </a:ext>
            </a:extLst>
          </p:cNvPr>
          <p:cNvSpPr/>
          <p:nvPr/>
        </p:nvSpPr>
        <p:spPr>
          <a:xfrm>
            <a:off x="5478812" y="1323361"/>
            <a:ext cx="3107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/>
              <a:t>Ax - </a:t>
            </a:r>
            <a:r>
              <a:rPr lang="el-GR" altLang="zh-TW" sz="3600" b="1" dirty="0"/>
              <a:t>λ</a:t>
            </a:r>
            <a:r>
              <a:rPr lang="en-US" altLang="zh-TW" sz="3600" b="1" dirty="0"/>
              <a:t>x</a:t>
            </a:r>
            <a:r>
              <a:rPr lang="en-US" altLang="zh-TW" sz="3600" dirty="0"/>
              <a:t> </a:t>
            </a:r>
            <a:r>
              <a:rPr lang="en-US" altLang="zh-TW" sz="3600" b="1" dirty="0"/>
              <a:t>= 0</a:t>
            </a:r>
          </a:p>
          <a:p>
            <a:r>
              <a:rPr lang="en-US" altLang="zh-TW" sz="3600" b="1" dirty="0"/>
              <a:t>(A – </a:t>
            </a:r>
            <a:r>
              <a:rPr lang="el-GR" altLang="zh-TW" sz="3600" b="1" dirty="0"/>
              <a:t>λ</a:t>
            </a:r>
            <a:r>
              <a:rPr lang="en-US" altLang="zh-TW" sz="3600" b="1" dirty="0"/>
              <a:t>I)x</a:t>
            </a:r>
            <a:r>
              <a:rPr lang="en-US" altLang="zh-TW" sz="3600" dirty="0"/>
              <a:t> </a:t>
            </a:r>
            <a:r>
              <a:rPr lang="en-US" altLang="zh-TW" sz="3600" b="1" dirty="0"/>
              <a:t>=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FE2AD-106F-4202-AA76-98EF632A4067}"/>
              </a:ext>
            </a:extLst>
          </p:cNvPr>
          <p:cNvSpPr/>
          <p:nvPr/>
        </p:nvSpPr>
        <p:spPr>
          <a:xfrm>
            <a:off x="5648808" y="2782993"/>
            <a:ext cx="1969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B = A – </a:t>
            </a:r>
            <a:r>
              <a:rPr lang="el-GR" altLang="zh-TW" sz="3600" b="1" dirty="0"/>
              <a:t>λ</a:t>
            </a:r>
            <a:r>
              <a:rPr lang="en-US" altLang="zh-TW" sz="3600" b="1" dirty="0"/>
              <a:t>I</a:t>
            </a:r>
          </a:p>
          <a:p>
            <a:r>
              <a:rPr lang="en-US" altLang="zh-TW" sz="3600" b="1" dirty="0" err="1"/>
              <a:t>Bx</a:t>
            </a:r>
            <a:r>
              <a:rPr lang="en-US" altLang="zh-TW" sz="3600" dirty="0"/>
              <a:t> </a:t>
            </a:r>
            <a:r>
              <a:rPr lang="en-US" altLang="zh-TW" sz="3600" b="1" dirty="0"/>
              <a:t>= 0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F3D49D-2EBC-44BC-8BCB-C2B370E65CA9}"/>
              </a:ext>
            </a:extLst>
          </p:cNvPr>
          <p:cNvSpPr/>
          <p:nvPr/>
        </p:nvSpPr>
        <p:spPr>
          <a:xfrm>
            <a:off x="5648808" y="4282966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x = B</a:t>
            </a:r>
            <a:r>
              <a:rPr lang="en-US" altLang="zh-TW" sz="3600" b="1" baseline="30000" dirty="0"/>
              <a:t>-1</a:t>
            </a:r>
            <a:r>
              <a:rPr lang="en-US" altLang="zh-TW" sz="3600" b="1" dirty="0"/>
              <a:t>0 = 0</a:t>
            </a:r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62990-D68D-4BC1-BEC0-6D84CEABB662}"/>
              </a:ext>
            </a:extLst>
          </p:cNvPr>
          <p:cNvSpPr/>
          <p:nvPr/>
        </p:nvSpPr>
        <p:spPr>
          <a:xfrm>
            <a:off x="174511" y="3085728"/>
            <a:ext cx="39639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If we define a new matrix B: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8F09D-95EA-4CB0-9E52-EE8ECD75A7AB}"/>
              </a:ext>
            </a:extLst>
          </p:cNvPr>
          <p:cNvSpPr/>
          <p:nvPr/>
        </p:nvSpPr>
        <p:spPr>
          <a:xfrm>
            <a:off x="1267392" y="4367604"/>
            <a:ext cx="2672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If B has an inverse: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F96981-5C73-4110-AC51-C9A6A7C69E83}"/>
              </a:ext>
            </a:extLst>
          </p:cNvPr>
          <p:cNvSpPr/>
          <p:nvPr/>
        </p:nvSpPr>
        <p:spPr>
          <a:xfrm>
            <a:off x="8516732" y="4175244"/>
            <a:ext cx="2858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BUT</a:t>
            </a:r>
            <a:r>
              <a:rPr lang="en-US" sz="2500" b="1">
                <a:solidFill>
                  <a:srgbClr val="FF0000"/>
                </a:solidFill>
              </a:rPr>
              <a:t>! </a:t>
            </a:r>
            <a:r>
              <a:rPr lang="en-US" sz="2500" b="1" dirty="0">
                <a:solidFill>
                  <a:srgbClr val="FF0000"/>
                </a:solidFill>
              </a:rPr>
              <a:t>an eigenvector cannot be zero!!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247535-D2A0-43D7-A065-E6BB1D4FAA0E}"/>
              </a:ext>
            </a:extLst>
          </p:cNvPr>
          <p:cNvSpPr/>
          <p:nvPr/>
        </p:nvSpPr>
        <p:spPr>
          <a:xfrm>
            <a:off x="3221265" y="5244973"/>
            <a:ext cx="68014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x will be an eigenvector of A if and only if  B does not have an inverse, or equivalently </a:t>
            </a:r>
            <a:r>
              <a:rPr lang="en-US" sz="2500" b="1" dirty="0" err="1"/>
              <a:t>det</a:t>
            </a:r>
            <a:r>
              <a:rPr lang="en-US" sz="2500" b="1" dirty="0"/>
              <a:t>(B)=0 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E5D3B-1DBB-4934-BB8D-3A980302F89E}"/>
              </a:ext>
            </a:extLst>
          </p:cNvPr>
          <p:cNvSpPr/>
          <p:nvPr/>
        </p:nvSpPr>
        <p:spPr>
          <a:xfrm>
            <a:off x="5348020" y="6106747"/>
            <a:ext cx="2892138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b="1" dirty="0" err="1">
                <a:solidFill>
                  <a:srgbClr val="FFFF00"/>
                </a:solidFill>
                <a:sym typeface="Symbol" charset="2"/>
              </a:rPr>
              <a:t>det</a:t>
            </a:r>
            <a:r>
              <a:rPr lang="en-US" altLang="zh-TW" sz="3600" b="1" dirty="0">
                <a:solidFill>
                  <a:srgbClr val="FFFF00"/>
                </a:solidFill>
              </a:rPr>
              <a:t>(A – </a:t>
            </a:r>
            <a:r>
              <a:rPr lang="el-GR" altLang="zh-TW" sz="3600" b="1" dirty="0">
                <a:solidFill>
                  <a:srgbClr val="FFFF00"/>
                </a:solidFill>
              </a:rPr>
              <a:t>λ</a:t>
            </a:r>
            <a:r>
              <a:rPr lang="en-US" altLang="zh-TW" sz="3600" b="1" dirty="0">
                <a:solidFill>
                  <a:srgbClr val="FFFF00"/>
                </a:solidFill>
              </a:rPr>
              <a:t>I) =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EB5C5-727F-4D85-8076-96A9E7CA5674}"/>
              </a:ext>
            </a:extLst>
          </p:cNvPr>
          <p:cNvSpPr/>
          <p:nvPr/>
        </p:nvSpPr>
        <p:spPr>
          <a:xfrm>
            <a:off x="2156464" y="1592914"/>
            <a:ext cx="1641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Ax = </a:t>
            </a:r>
            <a:r>
              <a:rPr lang="el-GR" altLang="zh-TW" sz="3600" b="1" dirty="0"/>
              <a:t>λ</a:t>
            </a:r>
            <a:r>
              <a:rPr lang="en-US" altLang="zh-TW" sz="3600" b="1" dirty="0"/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52F849-59F5-48C7-AFD4-21A9CC57704E}"/>
              </a:ext>
            </a:extLst>
          </p:cNvPr>
          <p:cNvCxnSpPr/>
          <p:nvPr/>
        </p:nvCxnSpPr>
        <p:spPr>
          <a:xfrm>
            <a:off x="4328722" y="1916080"/>
            <a:ext cx="69989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7DCF6E-1C28-466B-AFC5-48A9B28DDA37}"/>
              </a:ext>
            </a:extLst>
          </p:cNvPr>
          <p:cNvCxnSpPr/>
          <p:nvPr/>
        </p:nvCxnSpPr>
        <p:spPr>
          <a:xfrm>
            <a:off x="4419015" y="3352771"/>
            <a:ext cx="69989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AC714-4466-4D44-A16A-35F8B0BD0467}"/>
              </a:ext>
            </a:extLst>
          </p:cNvPr>
          <p:cNvCxnSpPr/>
          <p:nvPr/>
        </p:nvCxnSpPr>
        <p:spPr>
          <a:xfrm>
            <a:off x="4328722" y="4606131"/>
            <a:ext cx="69989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18">
            <a:extLst>
              <a:ext uri="{FF2B5EF4-FFF2-40B4-BE49-F238E27FC236}">
                <a16:creationId xmlns:a16="http://schemas.microsoft.com/office/drawing/2014/main" id="{A0092A2F-3730-4136-A103-1715DBEB014B}"/>
              </a:ext>
            </a:extLst>
          </p:cNvPr>
          <p:cNvSpPr/>
          <p:nvPr/>
        </p:nvSpPr>
        <p:spPr>
          <a:xfrm>
            <a:off x="1748335" y="5255513"/>
            <a:ext cx="1183341" cy="80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0E87416-5315-4D4F-A43E-8CE6F4DC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41" y="4334796"/>
            <a:ext cx="527691" cy="5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Eigenvector and Eigenvalue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88B121B-54D4-45EE-A2FB-7EF47A851B00}"/>
              </a:ext>
            </a:extLst>
          </p:cNvPr>
          <p:cNvSpPr txBox="1">
            <a:spLocks noChangeArrowheads="1"/>
          </p:cNvSpPr>
          <p:nvPr/>
        </p:nvSpPr>
        <p:spPr>
          <a:xfrm>
            <a:off x="962025" y="1539081"/>
            <a:ext cx="91440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Find the eigenvalues of</a:t>
            </a:r>
          </a:p>
          <a:p>
            <a:pPr>
              <a:buFont typeface="Wingdings" charset="2"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two eigenvalues: 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 </a:t>
            </a:r>
          </a:p>
          <a:p>
            <a:pPr>
              <a:buFont typeface="Wingdings" charset="2"/>
              <a:buNone/>
            </a:pPr>
            <a:r>
              <a:rPr lang="en-US" altLang="zh-TW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roots of the characteristic equation can be repeated. That is, </a:t>
            </a:r>
            <a:r>
              <a:rPr lang="el-GR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TW" sz="20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TW" sz="20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=…= </a:t>
            </a:r>
            <a:r>
              <a:rPr lang="el-GR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TW" sz="20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If that happens, the eigenvalue is said to be of multiplicity k.</a:t>
            </a:r>
          </a:p>
          <a:p>
            <a:pPr>
              <a:buFont typeface="Wingdings" charset="2"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altLang="zh-TW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Find the eigenvalues of</a:t>
            </a:r>
          </a:p>
          <a:p>
            <a:pPr>
              <a:buFontTx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	             </a:t>
            </a:r>
            <a:r>
              <a:rPr lang="el-GR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 is an eigenvector of multiplicity 3.</a:t>
            </a:r>
          </a:p>
          <a:p>
            <a:pPr>
              <a:buFont typeface="Wingdings" charset="2"/>
              <a:buNone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E6A3D664-6838-4599-A111-E49593312FCD}"/>
                  </a:ext>
                </a:extLst>
              </p:cNvPr>
              <p:cNvSpPr txBox="1"/>
              <p:nvPr/>
            </p:nvSpPr>
            <p:spPr bwMode="auto">
              <a:xfrm>
                <a:off x="5003776" y="1443831"/>
                <a:ext cx="1806575" cy="915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E6A3D664-6838-4599-A111-E4959331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776" y="1443831"/>
                <a:ext cx="1806575" cy="915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8E306BC5-DC98-48CB-A0B6-BD8C0D461961}"/>
                  </a:ext>
                </a:extLst>
              </p:cNvPr>
              <p:cNvSpPr txBox="1"/>
              <p:nvPr/>
            </p:nvSpPr>
            <p:spPr bwMode="auto">
              <a:xfrm>
                <a:off x="2189749" y="2108199"/>
                <a:ext cx="5394325" cy="142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aln/>
                        </m:rP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+5)+12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+2=(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8E306BC5-DC98-48CB-A0B6-BD8C0D46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749" y="2108199"/>
                <a:ext cx="5394325" cy="1425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2E478FB-47A0-4C8F-8B4C-BB5E6FF90B0B}"/>
                  </a:ext>
                </a:extLst>
              </p:cNvPr>
              <p:cNvSpPr txBox="1"/>
              <p:nvPr/>
            </p:nvSpPr>
            <p:spPr bwMode="auto">
              <a:xfrm>
                <a:off x="4886911" y="4366651"/>
                <a:ext cx="190817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2E478FB-47A0-4C8F-8B4C-BB5E6FF9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6911" y="4366651"/>
                <a:ext cx="1908175" cy="1423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6034BFB6-B580-4351-978C-9D6D587B7402}"/>
                  </a:ext>
                </a:extLst>
              </p:cNvPr>
              <p:cNvSpPr txBox="1"/>
              <p:nvPr/>
            </p:nvSpPr>
            <p:spPr bwMode="auto">
              <a:xfrm>
                <a:off x="2244701" y="5201116"/>
                <a:ext cx="5518150" cy="1422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6034BFB6-B580-4351-978C-9D6D587B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701" y="5201116"/>
                <a:ext cx="5518150" cy="1422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630D70-416B-400F-A530-0D51BE4B66D2}"/>
                  </a:ext>
                </a:extLst>
              </p14:cNvPr>
              <p14:cNvContentPartPr/>
              <p14:nvPr/>
            </p14:nvContentPartPr>
            <p14:xfrm>
              <a:off x="6935760" y="275760"/>
              <a:ext cx="5146920" cy="64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630D70-416B-400F-A530-0D51BE4B66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6400" y="266400"/>
                <a:ext cx="5165640" cy="64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B2126A2-7300-41A9-AFA8-D08FE73F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Computing the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F22C0-D1E2-45A4-A356-A60C87BB17CC}"/>
              </a:ext>
            </a:extLst>
          </p:cNvPr>
          <p:cNvSpPr txBox="1"/>
          <p:nvPr/>
        </p:nvSpPr>
        <p:spPr>
          <a:xfrm>
            <a:off x="981220" y="1543720"/>
            <a:ext cx="11131265" cy="207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new Axes or components are eigenvectors of the matrix of correlations of the original variables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Transfer a set of correlated variables into a new set of uncorrelated variables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PCj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= ai1Y1 + ai2Y2 + … </a:t>
            </a:r>
            <a:r>
              <a:rPr lang="en-US" alt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ainYn</a:t>
            </a: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aij’s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are the coefficients for factor </a:t>
            </a:r>
            <a:r>
              <a:rPr lang="en-US" alt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multiplied by the measured value for variable j New axes are orthogonal and represent the directions with maximum variability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A2CC55-FA06-417E-AC2E-D73554B9E58C}"/>
              </a:ext>
            </a:extLst>
          </p:cNvPr>
          <p:cNvGrpSpPr/>
          <p:nvPr/>
        </p:nvGrpSpPr>
        <p:grpSpPr>
          <a:xfrm>
            <a:off x="3166317" y="3685845"/>
            <a:ext cx="4468923" cy="3099088"/>
            <a:chOff x="2617677" y="1752600"/>
            <a:chExt cx="4468923" cy="3099088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80789F6-89E7-4738-AA1C-E7AABDEC2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524" y="1842867"/>
              <a:ext cx="3831379" cy="2611600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B28AC8-5452-4EE2-A582-DF742E959A5E}"/>
                </a:ext>
              </a:extLst>
            </p:cNvPr>
            <p:cNvGrpSpPr/>
            <p:nvPr/>
          </p:nvGrpSpPr>
          <p:grpSpPr>
            <a:xfrm>
              <a:off x="2617677" y="1752600"/>
              <a:ext cx="4468923" cy="3099088"/>
              <a:chOff x="2617677" y="1752600"/>
              <a:chExt cx="4468923" cy="3099088"/>
            </a:xfrm>
          </p:grpSpPr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82A70CA7-01A4-4F43-8102-B1B780DB5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4495800"/>
                <a:ext cx="396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5B338BD3-F385-4171-897F-A4EFD888C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4200" y="1752600"/>
                <a:ext cx="0" cy="2743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Text Box 9">
                <a:extLst>
                  <a:ext uri="{FF2B5EF4-FFF2-40B4-BE49-F238E27FC236}">
                    <a16:creationId xmlns:a16="http://schemas.microsoft.com/office/drawing/2014/main" id="{AE487C52-2D07-4627-AAC2-014BC8B6E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3017" y="4513134"/>
                <a:ext cx="176298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Original Variable A</a:t>
                </a:r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5F1E7949-09B1-4B30-9B3C-ADF7A2871BA8}"/>
                  </a:ext>
                </a:extLst>
              </p:cNvPr>
              <p:cNvSpPr txBox="1">
                <a:spLocks noGrp="1" noChangeArrowheads="1"/>
              </p:cNvSpPr>
              <p:nvPr>
                <p:ph type="body" idx="1"/>
              </p:nvPr>
            </p:nvSpPr>
            <p:spPr>
              <a:xfrm rot="16200000">
                <a:off x="1893777" y="2925033"/>
                <a:ext cx="1905000" cy="457200"/>
              </a:xfrm>
              <a:noFill/>
              <a:ln/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/>
                  <a:t>Original Variable B</a:t>
                </a:r>
              </a:p>
            </p:txBody>
          </p:sp>
          <p:sp>
            <p:nvSpPr>
              <p:cNvPr id="26" name="Text Box 12">
                <a:extLst>
                  <a:ext uri="{FF2B5EF4-FFF2-40B4-BE49-F238E27FC236}">
                    <a16:creationId xmlns:a16="http://schemas.microsoft.com/office/drawing/2014/main" id="{7FE918E0-09F6-443B-BAC7-66E4F4A10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4925" y="2655888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solidFill>
                      <a:schemeClr val="bg1"/>
                    </a:solidFill>
                  </a:rPr>
                  <a:t>PC 1</a:t>
                </a:r>
              </a:p>
            </p:txBody>
          </p:sp>
          <p:sp>
            <p:nvSpPr>
              <p:cNvPr id="27" name="Text Box 13">
                <a:extLst>
                  <a:ext uri="{FF2B5EF4-FFF2-40B4-BE49-F238E27FC236}">
                    <a16:creationId xmlns:a16="http://schemas.microsoft.com/office/drawing/2014/main" id="{C4DC254A-B46E-491B-8E0E-EA3DEEC69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600" y="2514600"/>
                <a:ext cx="5677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</a:rPr>
                  <a:t>PC 2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32CDCB-B4AE-4F5B-899A-9C789019A539}"/>
                  </a:ext>
                </a:extLst>
              </p14:cNvPr>
              <p14:cNvContentPartPr/>
              <p14:nvPr/>
            </p14:nvContentPartPr>
            <p14:xfrm>
              <a:off x="3468960" y="1959120"/>
              <a:ext cx="3764880" cy="91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32CDCB-B4AE-4F5B-899A-9C789019A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600" y="1949760"/>
                <a:ext cx="3783600" cy="9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5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B2126A2-7300-41A9-AFA8-D08FE73F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Expected Output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285CE2B-A0E9-41CC-90C8-52BDC04273ED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981200"/>
            <a:ext cx="1120140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first PC retains the greatest amount of variation in the sample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PC retains the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greatest fraction of the variation in the sample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largest eigenvalue of the correlation matrix C is the variance in the sample along the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th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PC</a:t>
            </a:r>
          </a:p>
          <a:p>
            <a:pPr>
              <a:spcBef>
                <a:spcPct val="0"/>
              </a:spcBef>
              <a:buClr>
                <a:srgbClr val="FF0000"/>
              </a:buClr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B2126A2-7300-41A9-AFA8-D08FE73F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Dimensionality Reduction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A519C0-67FD-44CA-9AA5-07319D0B8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681" y="2376694"/>
          <a:ext cx="5074196" cy="237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67278" imgH="2524285" progId="Excel.Chart.8">
                  <p:embed/>
                </p:oleObj>
              </mc:Choice>
              <mc:Fallback>
                <p:oleObj name="Chart" r:id="rId2" imgW="4667278" imgH="2524285" progId="Excel.Char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EA519C0-67FD-44CA-9AA5-07319D0B8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81" y="2376694"/>
                        <a:ext cx="5074196" cy="2378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771A21-12D1-48FE-9E99-C5128DFE90FE}"/>
              </a:ext>
            </a:extLst>
          </p:cNvPr>
          <p:cNvSpPr txBox="1"/>
          <p:nvPr/>
        </p:nvSpPr>
        <p:spPr>
          <a:xfrm>
            <a:off x="838200" y="1607253"/>
            <a:ext cx="11119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n original dimensions, we get a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nxn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correlation matrix, which leads to eigenvectors.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reduce dimension by focusing on the important components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E7B7F-05D3-457B-9379-1F6285C58ACB}"/>
              </a:ext>
            </a:extLst>
          </p:cNvPr>
          <p:cNvSpPr txBox="1"/>
          <p:nvPr/>
        </p:nvSpPr>
        <p:spPr>
          <a:xfrm>
            <a:off x="838200" y="4754880"/>
            <a:ext cx="11119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 dimensions in original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Calculate n eigenvectors	and eigenvalues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Choose only the first p eigenvectors based on their eigenvalues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Data reduces to p dimensions     p&lt;n</a:t>
            </a:r>
          </a:p>
        </p:txBody>
      </p:sp>
    </p:spTree>
    <p:extLst>
      <p:ext uri="{BB962C8B-B14F-4D97-AF65-F5344CB8AC3E}">
        <p14:creationId xmlns:p14="http://schemas.microsoft.com/office/powerpoint/2010/main" val="24942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Chart</vt:lpstr>
      <vt:lpstr>Dimensionality Reduction</vt:lpstr>
      <vt:lpstr>What is PCA</vt:lpstr>
      <vt:lpstr>Principal Components- Form</vt:lpstr>
      <vt:lpstr>Covariance</vt:lpstr>
      <vt:lpstr>Eigenvector and Eigenvalue</vt:lpstr>
      <vt:lpstr>Eigenvector and Eigenvalue</vt:lpstr>
      <vt:lpstr>Computing the components</vt:lpstr>
      <vt:lpstr>Expected Output</vt:lpstr>
      <vt:lpstr>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Aritra Sinha</dc:creator>
  <cp:lastModifiedBy>Aritra Sinha</cp:lastModifiedBy>
  <cp:revision>4</cp:revision>
  <dcterms:created xsi:type="dcterms:W3CDTF">2021-02-27T03:16:16Z</dcterms:created>
  <dcterms:modified xsi:type="dcterms:W3CDTF">2021-02-27T04:13:28Z</dcterms:modified>
</cp:coreProperties>
</file>