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95"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87" r:id="rId21"/>
    <p:sldId id="282" r:id="rId22"/>
    <p:sldId id="296" r:id="rId23"/>
    <p:sldId id="283" r:id="rId24"/>
    <p:sldId id="285"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32.354"/>
    </inkml:context>
    <inkml:brush xml:id="br0">
      <inkml:brushProperty name="width" value="0.08571" units="cm"/>
      <inkml:brushProperty name="height" value="0.08571" units="cm"/>
      <inkml:brushProperty name="color" value="#E71224"/>
    </inkml:brush>
  </inkml:definitions>
  <inkml:trace contextRef="#ctx0" brushRef="#br0">33 47 5734,'64'5'0,"-1"0"0,22 0 0,10 0 0,-11 0 0,-24-2 0,-2 0 0,40 1 0,-8 0 0,-38 0 0,-54-4 0,-61-6 0,-23-2 0,10-1 0,-15-2 0,10 1 0,21 3 0,2 1 0,-40-6 0,17 0 0,63 8 0,3 0 0,11 4 0,31 8 0,12 4 0,54 13 0,-37-14 0,-2 0 0,24 6 0,-1-4 0,-70-12 0,-17-3 0,-9-2 0,-38-7 0,-37-7 0,4 3 0,35 5 0,3 0 0,-1 1 0,13 1 0,31 6 0,21 8 0,9 3 0,10 4 0,-7-3 0,-10-5 0,-9-2 0,-5-1 0,3 2 0,-1 0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1.416"/>
    </inkml:context>
    <inkml:brush xml:id="br0">
      <inkml:brushProperty name="width" value="0.08571" units="cm"/>
      <inkml:brushProperty name="height" value="0.08571" units="cm"/>
      <inkml:brushProperty name="color" value="#E71224"/>
    </inkml:brush>
  </inkml:definitions>
  <inkml:trace contextRef="#ctx0" brushRef="#br0">1 8 5734,'0'-4'0,"0"2"0,16 1 0,-7 1 0,12 1 0,10 3 0,48 10 0,-24-5 0,-2-1 0,3 0 0,17-1 0,-19-3 0,0 0 0,23 0 0,-5-1 0,-23-4 0,11-1 0,4 1 0,3 0 0,-16 1 0,0-1 0,22 1 0,0 1 0,-18 0 0,1 1 0,30-1 0,1 1 0,-25 0 0,-2 0-548,11-1 1,-5 1 547,-5 0 0,19 2 0,-27-2 0,3 1 0,5-1 0,3 1 0,13-2 0,-5 1 0,7-2 0,-4-1 0,-35 1 1095,14-1-1095,17 2 0,-17 0 0,3 1 0,-3 0 0,0 0 0,-1 0 0,1 1 0,4 0 0,2-1 0,6 0 0,-2-1 0,24 2-285,-33-2 1,-9 0 284,-24-1 0,8 0 0,22-3 0,5 1 0,14 3 0,-13-3 0,-2 0 0,10 8 0,34 2 0,-29-2 0,23 2 0,-53-6 569,-2-1-569,5-1 0,2-1 0,-11 1 0,-6-1 0,-10 1 0,-7 0 0,-4 0 0,-1 0 0,13-1 0,-11 1 0,23-8 0,-26 3 0,9-6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4.895"/>
    </inkml:context>
    <inkml:brush xml:id="br0">
      <inkml:brushProperty name="width" value="0.08571" units="cm"/>
      <inkml:brushProperty name="height" value="0.08571" units="cm"/>
      <inkml:brushProperty name="color" value="#E71224"/>
    </inkml:brush>
  </inkml:definitions>
  <inkml:trace contextRef="#ctx0" brushRef="#br0">159 1 5734,'3'14'0,"-1"-4"0,4 18 0,3 60 0,-3-27 0,-1 2 0,1-5 0,-1 0 0,1 15 0,0-7 0,0-10 0,-1 16 0,0-29 0,-4-19 0,-9-28 0,-13-27 0,-16-24 0,-17-22 0,0 0 0,20 29 0,13 20 0,23 31 0,21 44 0,-13-25 0,24 56 0,-5-7 0,-4-9 0,2 1 0,-10-36 0,-6-22 0,13-8 0,10-24 0,23-24 0,0-8 0,-4 1 0,-15 9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8.617"/>
    </inkml:context>
    <inkml:brush xml:id="br0">
      <inkml:brushProperty name="width" value="0.08571" units="cm"/>
      <inkml:brushProperty name="height" value="0.08571" units="cm"/>
      <inkml:brushProperty name="color" value="#E71224"/>
    </inkml:brush>
  </inkml:definitions>
  <inkml:trace contextRef="#ctx0" brushRef="#br0">1 178 5734,'84'-36'0,"-2"6"0,-21 21 0,1 2 0,14-2 0,-1 1 0,15-1 0,0-1 0,-10 2 0,9-2 0,-1 1-227,19-1 0,9-1 0,-56 3 227,-59 6 222,-21 0-222,-26 2 0,-18 5 0,-20 6 0,-21 6 0,-4 1 0,15-3 0,-2-2 0,1 0-60,1 2 0,-18 3 0,18 0 0,55-7 60,59-7 0,29-5 0,30-3 0,-2-4 0,2-1 0,-30 4 0,3 0 0,34-6 0,15-2 0,-15 1 0,-33 4 0,-3 1 167,40-6 0,-10 2-167,-38 2 0,-33 9 0,0-1 365,-18 1-365,-14 1 0,-33-1 0,-7-1 0,-12 1 0,7-1 0,-1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4.515"/>
    </inkml:context>
    <inkml:brush xml:id="br0">
      <inkml:brushProperty name="width" value="0.08571" units="cm"/>
      <inkml:brushProperty name="height" value="0.08571" units="cm"/>
      <inkml:brushProperty name="color" value="#E71224"/>
    </inkml:brush>
  </inkml:definitions>
  <inkml:trace contextRef="#ctx0" brushRef="#br0">2 403 5734,'9'83'0,"0"0"0,0 0 0,-3-15 0,1-3 0,5 34 0,0-13 0,-7-41 0,-1 7 0,0-1 0,-2-8 0,2 32 0,-6-79 0,-2-24 0,1 1 0,-4-22 0,1-4 0,-1-4 0,-2-16 0,-1-14 0,2 10 0,2-5 0,0 3 0,1-10 0,2 0 0,-2 9 0,1-4 0,9 12 0,12 16 0,8 12 0,17-6 0,40-3 0,8 50 0,-18 24 0,-9 11 0,-47 46 0,-16-38 0,-6 11 0,-2 1 0,-3-7 0,-4 6 0,-1-2 0,-1-8 0,-22 15 0,-6-3 0,2-12 0,0-4 0,1-4 0,10-20 0,-4-10 0,24-7 0,-4-7 0,15 1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4.857"/>
    </inkml:context>
    <inkml:brush xml:id="br0">
      <inkml:brushProperty name="width" value="0.08571" units="cm"/>
      <inkml:brushProperty name="height" value="0.08571" units="cm"/>
      <inkml:brushProperty name="color" value="#E71224"/>
    </inkml:brush>
  </inkml:definitions>
  <inkml:trace contextRef="#ctx0" brushRef="#br0">332 2 5734,'-20'-1'0,"1"6"0,1 14 0,-12 25 0,-3 6 0,0 4 0,4-1 0,-5 13 0,5-1 0,6 5 0,6 4 0,2 0 0,2 7 0,3-5 0,3 7 0,5-3 0,7-2 0,9-5 0,13-24 0,4-7 0,9 9 0,20-17 0,8-10 0,11-23 0,-22 1 0,-2-4 0,16-15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5.183"/>
    </inkml:context>
    <inkml:brush xml:id="br0">
      <inkml:brushProperty name="width" value="0.08571" units="cm"/>
      <inkml:brushProperty name="height" value="0.08571" units="cm"/>
      <inkml:brushProperty name="color" value="#E71224"/>
    </inkml:brush>
  </inkml:definitions>
  <inkml:trace contextRef="#ctx0" brushRef="#br0">334 0 5734,'-55'44'0,"0"-1"0,0 1 0,-33-2 0,37 38 0,22 2-551,30-49 551,4 0 180,3-1-180,47 18 0,17-6 0,15-28 0,-11 20 0,-1-9 0,-2-56 0,-34 7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5.489"/>
    </inkml:context>
    <inkml:brush xml:id="br0">
      <inkml:brushProperty name="width" value="0.08571" units="cm"/>
      <inkml:brushProperty name="height" value="0.08571" units="cm"/>
      <inkml:brushProperty name="color" value="#E71224"/>
    </inkml:brush>
  </inkml:definitions>
  <inkml:trace contextRef="#ctx0" brushRef="#br0">0 0 5734,'85'29'0,"-1"-1"0,0 0 0,-6 0 0,-2 0 0,-14 4 0,-17 7 0,-10 2 0,19 30 0,-55 6 0,-19 28 0,-7 4 0,3-20-2126,5-20 0,-5 0 2126,-3 17 0,-7 18 0,-3-3 0,-2-23 0,-8-25 0,-1-12 0,10-6 0,-2-1 0,-12 10 0,0-1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7:35.560"/>
    </inkml:context>
    <inkml:brush xml:id="br0">
      <inkml:brushProperty name="width" value="0.08571" units="cm"/>
      <inkml:brushProperty name="height" value="0.08571" units="cm"/>
      <inkml:brushProperty name="color" value="#E71224"/>
    </inkml:brush>
  </inkml:definitions>
  <inkml:trace contextRef="#ctx0" brushRef="#br0">1 198 5734,'5'-8'0,"0"2"0,1-18 0,-3 14 0,4-16 0,-3 16 0,1 2 0,3-10 0,-1 8 0,1-6 0,-4 9 0,1 0 0,-4 3 0,1 1 0,-1 2 0,-1 10 0,0 23 0,0-11 0,0 16 0,0-19 0,0-4 0,0 20 0,0-14 0,0 11 0,0-17 0,0 2 0,2-35 0,-1 15 0,2-28 0,-3 16 0,4-32 0,-2 16 0,4-37 0,-2 38 0,-1 4 0,-2 19 0,-1 13 0,-11 89 0,8-65 0,-9 66 0,11-87 0,-1 1 0,7-42 0,3-10 0,2-10 0,6-11 0,-10 64 0,3-15 0,-5 52 0,-10 17 0,-3-13 0,-7 5 0,-1-38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23.484"/>
    </inkml:context>
    <inkml:brush xml:id="br0">
      <inkml:brushProperty name="width" value="0.08571" units="cm"/>
      <inkml:brushProperty name="height" value="0.08571" units="cm"/>
      <inkml:brushProperty name="color" value="#E71224"/>
    </inkml:brush>
  </inkml:definitions>
  <inkml:trace contextRef="#ctx0" brushRef="#br0">46 9 5734,'-8'-2'0,"2"0"0,-4-1 0,5 3 0,-3-2 0,5 3 0,0 0 0,1 1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49.530"/>
    </inkml:context>
    <inkml:brush xml:id="br0">
      <inkml:brushProperty name="width" value="0.08571" units="cm"/>
      <inkml:brushProperty name="height" value="0.08571" units="cm"/>
      <inkml:brushProperty name="color" value="#E71224"/>
    </inkml:brush>
  </inkml:definitions>
  <inkml:trace contextRef="#ctx0" brushRef="#br0">4513 405 5734,'1'-11'0,"0"2"0,-2 6 0,-4-4 0,2 2 0,-10-12 0,1 0 0,-9-10 0,5 8 0,-49-28 0,-16-3 0,34 29 0,0 1 0,-26-25 0,-11 2 0,12 26 0,-5 8 0,0 3 0,9 1 0,0 3 0,0 0 0,-6-4 0,-1 0 0,2 2-645,-23 1 1,19 2 644,41 1 0,0 0 0,-36-2 0,-15 2 0,-6 2 0,-2 0 0,-1-2 0,1 1 0,5 2 0,7 2 0,32-2 0,2 1 0,-9 1 0,-5 0 0,-34 4 0,0-1 0,43-3 0,3 0 417,-11 0 1,10 0-418,28-4 0,1 1 0,-31 1 0,23-1 0,-47 5 0,46-4 0,-23 3 0,-9 1 0,6 0 0,-2-1 0,-18 2 0,2 1 0,18-3 0,5-1 0,-23 4 0,-10 3 0,14 0 0,-1 2 0,-2 2 0,-10 6 227,21-4 0,-2 2-227,5 6 0,4-1 0,-17 4 0,-3 11 0,61-30 0,5-2 0,-13 10 0,10-6 0,-9 8 0,11-8 0,-7 10 0,-3 9 0,1 4 0,1 2 0,9-3 0,9 3 0,4 3 0,18 35 0,3-26 0,7 14 0,8-19 0,24 12 0,-4-14 0,3 3 0,-20-27 0,21 1 0,-22-7 0,14 1 0,-2 0 0,-18-6 0,29 5 0,-32-9 0,6-1 0,24-1 0,-18 1 0,11-1 0,3 1 0,7 3 0,-4-1 0,-1-1 0,-5 2 0,33-1 0,-54-3 0,55 0 0,-54-1 0,64 0 0,-57-1 0,19 1 0,16-2 0,1-1 0,9-1 0,-5 0 0,11 1 0,0 0 0,-12-1 0,3 0 0,-10 0 0,-19 2 0,-6-1 0,30 0 0,-8 0 0,-1 1 0,-35 1 0,-8-1 0,29-1 0,4 0 0,-15 0 0,7 0 0,2 0 0,18-3 0,13-2 0,-1 1 0,-18 2 0,-5-1 0,-23 3 0,59-7 0,-57 6 0,37-8 0,-7 0 0,18-6 0,-31 4 0,-2-1 0,5-1 0,11-7 0,-55 17 0,6-5 0,9-10 0,12-15 0,11-22 0,-19 19 0,-3-3 0,-24 30 0,9-28 0,-4-5 0,5-18 0,-9-7 0,-4 34 0,-4-2 0,-1 28 0,-2-7 0,0 3 0,-6-18 0,-8-1 0,-22-13 0,10 16 0,-11 5 0,19 17 0,-21-17 0,14 6 0,-20-14 0,19 9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52.105"/>
    </inkml:context>
    <inkml:brush xml:id="br0">
      <inkml:brushProperty name="width" value="0.08571" units="cm"/>
      <inkml:brushProperty name="height" value="0.08571" units="cm"/>
      <inkml:brushProperty name="color" value="#E71224"/>
    </inkml:brush>
  </inkml:definitions>
  <inkml:trace contextRef="#ctx0" brushRef="#br0">295 48 5734,'0'-24'0,"2"7"0,-1 11 0,1 5 0,-4 37 0,3-18 0,5 43 0,2 7 0,-2-16 0,1 8 0,0 1 0,-2 2 0,-3-13 0,2 29 0,-1 7 0,-1-35 0,0 1 0,2 11 0,-1 8 0,0-5 0,-1-2 0,0-7 0,3 23 0,-6-27 0,-15-72 0,2 0 0,-9-13 0,-9-11 0,-12-14 0,5 4 0,-2-4 0,9 11 0,2 0 0,-3-2 0,4 3 0,6-6 0,14 23 0,6 6 0,3 10 0,4 9 0,-2 6 0,2 4 0,8 10 0,3 7 0,7 10 0,-1 3 0,27 49 0,-11-20 0,-12-19 0,1-1 0,18 20 0,-15-26 0,1-2 0,-9-22 0,-10-10 0,44-39 0,9-14 0,-21 14-566,22-16 1,-4 0 565,-34 19 0,10-14 0,21-34 0,-4 7 0,-21 26 0,-2 4 0,-4 4 0,-10 14 0,-15 21 1131,0 0-1131,-8 2 0,-15 25 0,3-13 0,-9 20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58.465"/>
    </inkml:context>
    <inkml:brush xml:id="br0">
      <inkml:brushProperty name="width" value="0.08571" units="cm"/>
      <inkml:brushProperty name="height" value="0.08571" units="cm"/>
      <inkml:brushProperty name="color" value="#E71224"/>
    </inkml:brush>
  </inkml:definitions>
  <inkml:trace contextRef="#ctx0" brushRef="#br0">0 160 5734,'0'5'0,"0"-1"0,0-1 0,0-2 0,0 4 0,4 16 0,2 19 0,0-7 0,1 7 0,-4-26 0,-1 1 0,8 28 0,-2-17 0,44 17 0,-27-33 0,30-9 0,-5-20 0,38-22 0,-24 9 0,6-4 0,13-6 0,-3 0 0,-22 12 0,-1-2 0,31-16 0,-10 4 0,-35 20 0,12-7 0,-10 3 0,-36 22 0,3-2 0,-13 8 0,-3 1 0,-22 12 0,-39 22 0,12-8 0,-23 14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5.747"/>
    </inkml:context>
    <inkml:brush xml:id="br0">
      <inkml:brushProperty name="width" value="0.08571" units="cm"/>
      <inkml:brushProperty name="height" value="0.08571" units="cm"/>
      <inkml:brushProperty name="color" value="#E71224"/>
    </inkml:brush>
  </inkml:definitions>
  <inkml:trace contextRef="#ctx0" brushRef="#br0">130 0 5734,'17'69'0,"-1"-1"0,-4-26 0,6 45 0,-2-2 0,-11-50 0,2 19 0,-2 2 0,-5-10 0,-8 28 0,-7-77 0,-20-42 0,20 23 0,-21-31 0,20 30 0,-24-34 0,24 35 0,-20-28 0,37 52 0,-10-14 0,21 32 0,7 30 0,1 4 0,-2-9 0,3 10 0,0-5 0,-5-27 0,13-4 0,-12-8 0,32-10 0,8-46 0,5-20 0,1-9 0,-20 23 0,-1-1 0,12-28 0,1 1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59.002"/>
    </inkml:context>
    <inkml:brush xml:id="br0">
      <inkml:brushProperty name="width" value="0.08571" units="cm"/>
      <inkml:brushProperty name="height" value="0.08571" units="cm"/>
      <inkml:brushProperty name="color" value="#E71224"/>
    </inkml:brush>
  </inkml:definitions>
  <inkml:trace contextRef="#ctx0" brushRef="#br0">0 191 5734,'4'11'0,"-1"0"0,-1-3 0,-1 3 0,2 23 0,4 8 0,14 28 0,-9-31 0,10-2 0,-10-34 0,4-3 0,10-4 0,5-6 0,22-15 0,10-9 0,22-15 0,2-3 0,-15 12 0,-1-1-207,20-15 1,-14 7 206,-37 21 0,22-14 0,-27 16 0,-18 32 0,-8-4 0,-20 28 0,9-19 413,0 0-413,0 1 0,1-2 0,0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02.929"/>
    </inkml:context>
    <inkml:brush xml:id="br0">
      <inkml:brushProperty name="width" value="0.08571" units="cm"/>
      <inkml:brushProperty name="height" value="0.08571" units="cm"/>
      <inkml:brushProperty name="color" value="#E71224"/>
    </inkml:brush>
  </inkml:definitions>
  <inkml:trace contextRef="#ctx0" brushRef="#br0">187 23 5734,'-32'5'0,"3"-1"0,-5 1 0,13-2 0,-8 1 0,22-4 0,6 0 0,13-1 0,-4-1 0,70-3 0,-48 2 0,47-2 0,-58 5 0,1 0 0,20 1 0,6 3 0,4-1 0,-7 0 0,-26-2 0,-14-2 0,-21-3 0,-27-3 0,-28 1 0,-3 0 0,4 0 0,2 2 0,9 1 0,38 3 0,8-1 0,-8 0 0,49 7 0,-19-3 0,60 8 0,10-3 0,-23-3 0,4 0 0,-1-2 0,-4 0 0,17 1 0,-39-4 0,-45-1 0,-51-2 0,1 2 0,-12 2 0,-1 1 0,11 0 0,-24 3 0,77-5 0,41 0 0,43-1 0,25 1 0,-13-1 0,-37 0 0,-73-8 0,5 4 0,-16-6 0,16 3 0,10 3 0,2 0 0,5 3 0,40 4 0,-16-1 0,32 3 0,-28-3 0,4-2 0,1 1 0,3-3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7.628"/>
    </inkml:context>
    <inkml:brush xml:id="br0">
      <inkml:brushProperty name="width" value="0.08571" units="cm"/>
      <inkml:brushProperty name="height" value="0.08571" units="cm"/>
      <inkml:brushProperty name="color" value="#E71224"/>
    </inkml:brush>
  </inkml:definitions>
  <inkml:trace contextRef="#ctx0" brushRef="#br0">77 0 5734,'-6'2'0,"0"0"0,-1 1 0,-36 24 0,28-18 0,57 17 0,24-1 0,-8-17-679,8-2 1,27 0-1,12 1 1,-7-2 0,-21-2 678,-16-2 0,-3-2 0,17 1 0,15 1 0,-2 0 0,-24-2-410,-11-1 410,-1 0 0,5-2 0,1-1 0,6 0 0,9-2 0,-2 1 0,-22 1 0,16-2 0,-4-2 0,-38 5 0,36-7 0,-93 10 0,-65-1 0,35 1 0,7 0 0,3-1 0,9 1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8.004"/>
    </inkml:context>
    <inkml:brush xml:id="br0">
      <inkml:brushProperty name="width" value="0.08571" units="cm"/>
      <inkml:brushProperty name="height" value="0.08571" units="cm"/>
      <inkml:brushProperty name="color" value="#E71224"/>
    </inkml:brush>
  </inkml:definitions>
  <inkml:trace contextRef="#ctx0" brushRef="#br0">1 37 5734,'72'2'0,"1"-1"0,-1 1 0,-2-1 0,-2 1 0,-4-2 0,4-2 0,-5-1-1231,-10 2 1,-1-1 1230,46-1-699,-28 1 1,15-1 0,1 1 0,-14-1 698,-12 2 0,-1-1 0,39-1 0,15 0 0,-26 0 983,-33 0-983,-7 1 0,15-3 0,-30 3 0,-119 14 0,39-6 0,-25 2 0,1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8.363"/>
    </inkml:context>
    <inkml:brush xml:id="br0">
      <inkml:brushProperty name="width" value="0.08571" units="cm"/>
      <inkml:brushProperty name="height" value="0.08571" units="cm"/>
      <inkml:brushProperty name="color" value="#E71224"/>
    </inkml:brush>
  </inkml:definitions>
  <inkml:trace contextRef="#ctx0" brushRef="#br0">1 63 5734,'90'-8'0,"-1"1"0,0 1 0,7 1 0,-7 0-2196,2 0 1,-2 0 2195,-13 2 0,3 0 0,-18 0 0,-17 2 855,11-1-855,-15 0 749,37-1-749,-41 1 0,19 1 0,-35 0 2409,-8 2-2409,-8-1 378,-30 15-378,2-1 0,-17 8 0,10-5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24.847"/>
    </inkml:context>
    <inkml:brush xml:id="br0">
      <inkml:brushProperty name="width" value="0.08571" units="cm"/>
      <inkml:brushProperty name="height" value="0.08571" units="cm"/>
      <inkml:brushProperty name="color" value="#E71224"/>
    </inkml:brush>
  </inkml:definitions>
  <inkml:trace contextRef="#ctx0" brushRef="#br0">223 57 5734,'-12'-2'0,"-32"-3"0,22 3 0,-20-2 0,32 1 0,3 3 0,1-1 0,-1 1 0,4 0 0,12 0 0,-2 0 0,48-2 0,-31 1 0,31-2 0,-23 2 0,58-4 0,-60 3 0,38-1 0,-83 3 0,-82-6 0,59 4 0,-14-1 0,0-1 0,17 1 0,-12 2 0,16-1 0,1 1 0,33 2 0,23 2 0,-9-1 0,53 3 0,11 1 0,-20-4 0,9 2 0,-6 0 0,-36-3 0,-12 0 0,-21 0 0,-42 0 0,-17-1 0,-13-1 0,0-1 0,9 1 0,-30-2 0,81 2 0,6 0 0,-3 0 0,13 1 0,83 6 0,-46-4 0,63 5 0,-67-5 0,2 1 0,13 0 0,-11-1 0,-2 1 0,-17-2 0,2 0 0,-10 0 0,0-1 0,-6 0 0,-4 0 0,-4 1 0,2 1 0,-4 1 0,-2 1 0,1 0 0,-20 3 0,11-1 0,-14 2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50.326"/>
    </inkml:context>
    <inkml:brush xml:id="br0">
      <inkml:brushProperty name="width" value="0.08571" units="cm"/>
      <inkml:brushProperty name="height" value="0.08571" units="cm"/>
      <inkml:brushProperty name="color" value="#E71224"/>
    </inkml:brush>
  </inkml:definitions>
  <inkml:trace contextRef="#ctx0" brushRef="#br0">1569 327 5734,'-8'-7'0,"0"2"0,-8-4 0,1 0 0,-2-1 0,1-1 0,7 4 0,-6-6 0,0 2 0,-21-15 0,16 12 0,-15-10 0,-44-21 0,45 26 0,-39-16 0,1 2 0,41 22 0,-47-18 0,57 24 0,-38 3 0,-7 2 0,17-2 0,-29 5 0,5 1 0,45 1 0,-33 6 0,8 0 0,2 1 0,7-2 0,2 3 0,16-2 0,-21 10 0,17-3 0,-20 20 0,14-1 0,1 3 0,-17 16 0,-7 18 0,45-51 0,4 47 0,7-31 0,-2 34 0,15-28 0,31 21 0,-1-12 0,12 8 0,-9-34 0,32 6 0,8-5 0,6 4 0,-39-21 0,2-4 0,44-1 0,-39-3 0,3-1 0,20-4 0,1-1 0,-18-1 0,-1-3 0,11-2 0,-1-4 0,-18 1 0,-4-3 0,3-3 0,-3-6 0,0-13 0,-6-1 0,10-5 0,-4-18 0,-48 35 0,-1 8 0,-6-22 0,0 22 0,-16-32 0,9 27 0,-23-34 0,18 33 0,-15-12 0,-13-4 0,-16 11 0,-11 3 0,5 0 0,3-9 0,-1 1-314,-6 9 0,-6 1 0,13 8 0,4 6 0,0 1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51.692"/>
    </inkml:context>
    <inkml:brush xml:id="br0">
      <inkml:brushProperty name="width" value="0.08571" units="cm"/>
      <inkml:brushProperty name="height" value="0.08571" units="cm"/>
      <inkml:brushProperty name="color" value="#E71224"/>
    </inkml:brush>
  </inkml:definitions>
  <inkml:trace contextRef="#ctx0" brushRef="#br0">1 125 5734,'96'-15'0,"-1"1"0,1 0 0,-43 6 0,1 1-919,16-4 1,16-1 0,-2 0 0,-22 4 918,-7 3-93,2 0 0,1 1 93,-2 0 265,4 0 1,-10 3-266,-38 2 0,2 3 0,-34 1 1718,-5 2-1718,-9 1 0,-6 1 0,-3 1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51.919"/>
    </inkml:context>
    <inkml:brush xml:id="br0">
      <inkml:brushProperty name="width" value="0.08571" units="cm"/>
      <inkml:brushProperty name="height" value="0.08571" units="cm"/>
      <inkml:brushProperty name="color" value="#E71224"/>
    </inkml:brush>
  </inkml:definitions>
  <inkml:trace contextRef="#ctx0" brushRef="#br0">0 50 5734,'87'-6'0,"-1"0"0,0 0 0,0 0 0,-14-1 0,-3 0 0,20 3 0,1 0 0,-1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9.274"/>
    </inkml:context>
    <inkml:brush xml:id="br0">
      <inkml:brushProperty name="width" value="0.08571" units="cm"/>
      <inkml:brushProperty name="height" value="0.08571" units="cm"/>
      <inkml:brushProperty name="color" value="#E71224"/>
    </inkml:brush>
  </inkml:definitions>
  <inkml:trace contextRef="#ctx0" brushRef="#br0">2 115 5734,'-2'-4'0,"3"1"0,2 3 0,39-4 0,-11 1 0,56-5 0,7 5 0,5 1 0,-38 0 0,3 0-137,4 1 0,10 0 0,4 0 1,-2 0 136,-5 0 0,0 0 0,0 0 0,1 0-224,2-1 1,-1 1 0,2 0-1,3 0 224,-2 0 0,5 0 0,0 0 0,-4 0 0,-9 0 0,27 0 0,-4 0 0,-1 1 0,5 0 0,-18 0 0,-2 0 0,2 0 0,-7 0 0,-40 0 0,17-1 0,-28 0 0,2-3 0,-96-13 0,-9 3 0,21 4 0,-1 2 0,-34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9.040"/>
    </inkml:context>
    <inkml:brush xml:id="br0">
      <inkml:brushProperty name="width" value="0.08571" units="cm"/>
      <inkml:brushProperty name="height" value="0.08571" units="cm"/>
      <inkml:brushProperty name="color" value="#E71224"/>
    </inkml:brush>
  </inkml:definitions>
  <inkml:trace contextRef="#ctx0" brushRef="#br0">1 7 5734,'9'8'0,"-1"2"0,-3 4 0,1 5 0,2 50 0,-1 8 0,-1-20 0,3 48 0,15-18 0,42-89 0,-14 35 0,-1-57 0,2-19 0,-8 5 0,-2-1 0,31-27-238,-23 20 1,-1 0 237,9-9 0,9-9 0,5 2 0,-85 91 0,21-27 0,-42 38 0,-1-1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9.670"/>
    </inkml:context>
    <inkml:brush xml:id="br0">
      <inkml:brushProperty name="width" value="0.08571" units="cm"/>
      <inkml:brushProperty name="height" value="0.08571" units="cm"/>
      <inkml:brushProperty name="color" value="#E71224"/>
    </inkml:brush>
  </inkml:definitions>
  <inkml:trace contextRef="#ctx0" brushRef="#br0">8 136 5734,'-6'-8'0,"4"0"0,11 4 0,53-9 0,-24 7 0,26-1 0,21-1 0,-7 2 0,-12 2 0,-1 1-431,5-1 0,7 0 0,-5 1 431,9 2 0,-5 0 0,-11 1 0,4 0-56,7 1 1,9-1-1,-1 1 56,-4 0 0,-1 0 0,2 1 0,10-1 0,3 1 0,-3-1 0,-5-3 0,-3-1 0,-10 1 0,-14 1 0,-8-1 0,29-10 0,-104 9 0,-24-5 0,-6 0 0,-4 0 0,-1 0 0,-1-1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20.111"/>
    </inkml:context>
    <inkml:brush xml:id="br0">
      <inkml:brushProperty name="width" value="0.08571" units="cm"/>
      <inkml:brushProperty name="height" value="0.08571" units="cm"/>
      <inkml:brushProperty name="color" value="#E71224"/>
    </inkml:brush>
  </inkml:definitions>
  <inkml:trace contextRef="#ctx0" brushRef="#br0">1 103 5734,'8'-3'0,"4"0"0,60-5 0,-21 4 0,38-2 0,0 3 0,-24 1 0,5 0 0,0 0 0,6 0 0,-1 1 0,7-1 0,-6 1 0,-1-1 0,0 1 0,7-1 0,8-1 0,-12 0 0,-23 1 0,-5-1 0,20 0 0,-11-1 0,-33 1 0,-16 2 0,-8 1 0,0 0 0,0 0 0,1-1 0,-3 1 0,-3-12 0,0 5 0,-3-10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03.911"/>
    </inkml:context>
    <inkml:brush xml:id="br0">
      <inkml:brushProperty name="width" value="0.08571" units="cm"/>
      <inkml:brushProperty name="height" value="0.08571" units="cm"/>
      <inkml:brushProperty name="color" value="#E71224"/>
    </inkml:brush>
  </inkml:definitions>
  <inkml:trace contextRef="#ctx0" brushRef="#br0">1 1 5734,'63'0'0,"5"0"0,15 1 0,-7 0 0,-14 0 0,0 0-1438,19 0 1,11 0 0,-13 1 1437,-29-1 0,3 1-75,21 1 1,21 2 0,9 0 0,-2-1-1,-17 0 75,-12 0 0,-9-2 0,8 2-192,10-1 0,15 2 0,1-1 1,-9 0-1,-22-1 192,12 0 0,-48-4 0,-4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04.259"/>
    </inkml:context>
    <inkml:brush xml:id="br0">
      <inkml:brushProperty name="width" value="0.08571" units="cm"/>
      <inkml:brushProperty name="height" value="0.08571" units="cm"/>
      <inkml:brushProperty name="color" value="#E71224"/>
    </inkml:brush>
  </inkml:definitions>
  <inkml:trace contextRef="#ctx0" brushRef="#br0">1 57 5734,'77'-6'0,"0"0"0,0 0 0,15 0 0,-8 1 0,16 0 0,-20 2-1722,-12 3 1722,-1 2 0,-2-1 86,15 1 0,6 1-86,-28-2 0,3-1 121,12 1 0,8-1 1,-11 0-122,18-3 0,-6-1 0,-71 1 0,-1-3 0,-2 1 0,6-3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03.006"/>
    </inkml:context>
    <inkml:brush xml:id="br0">
      <inkml:brushProperty name="width" value="0.08571" units="cm"/>
      <inkml:brushProperty name="height" value="0.08571" units="cm"/>
      <inkml:brushProperty name="color" value="#E71224"/>
    </inkml:brush>
  </inkml:definitions>
  <inkml:trace contextRef="#ctx0" brushRef="#br0">1605 401 5734,'-4'-19'0,"0"8"0,-3-6 0,3 12 0,0 0 0,-9-11 0,-16-15 0,0 1 0,-2-1 0,1 8 0,16 13 0,-22-12 0,13 10 0,-11-3 0,-12-4 0,5 3 0,-16-5 0,12 6 0,-32-6 0,37 10 0,-13-1 0,2 1 0,23 5 0,-30-6 0,33 9 0,-31-1 0,-1 1 0,6 3 0,0 1 0,2 1 0,-9 4 0,29-1 0,11-2 0,-24 5 0,24-5 0,-21 4 0,17-3 0,-35 13 0,32-9 0,-21 11 0,14 7 0,5 0 0,-6 6 0,9 4 0,9-5 0,-3 8 0,-3 24 0,9-24 0,-1 10 0,5 15 0,8-24 0,23 41 0,6 3 0,-7-30 0,6 7 0,8-4 0,26-19 0,3-7 0,-7-4 0,4-1 0,-9-8 0,-2-3 0,30 7 0,-1-5 0,-29-8 0,2-2 0,-2-1 0,1-1 0,3 2 0,1-1 0,8-4 0,-6-2 0,-7-1 0,7-3 0,-2 0 0,-15-1 0,55-16 0,-30 1 0,18-9 0,-7-9 0,-28 2 0,-10 5 0,-14-6 0,-15 1 0,-8-19 0,0 13 0,-24-26 0,-14-5 0,-9 21 0,-3 2 0,3-19 0,-1 4 0,-5 21 0,-4 10 0,0 14 0,1 6-272,-24-7 272,12 7 0,-11-1 0,7 3 0,14 3 0,2 2 0,-34-5 0,-1 1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05.555"/>
    </inkml:context>
    <inkml:brush xml:id="br0">
      <inkml:brushProperty name="width" value="0.08571" units="cm"/>
      <inkml:brushProperty name="height" value="0.08571" units="cm"/>
      <inkml:brushProperty name="color" value="#E71224"/>
    </inkml:brush>
  </inkml:definitions>
  <inkml:trace contextRef="#ctx0" brushRef="#br0">0 1 5734,'1'4'0,"4"4"0,-3-3 0,8 9 0,-5-8 0,4 6 0,-2-4 0,2 0 0,0 1 0,47 26 0,-33-21 0,36 21 0,-37-23 0,-6-2 0,26 15 0,-11-5 0,-2-3 0,-13-7 0,-19-13 0,2-4 0,0-15 0,1 6 0,-1-10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06.136"/>
    </inkml:context>
    <inkml:brush xml:id="br0">
      <inkml:brushProperty name="width" value="0.08571" units="cm"/>
      <inkml:brushProperty name="height" value="0.08571" units="cm"/>
      <inkml:brushProperty name="color" value="#E71224"/>
    </inkml:brush>
  </inkml:definitions>
  <inkml:trace contextRef="#ctx0" brushRef="#br0">272 1 5734,'0'8'0,"1"-1"0,-4-4 0,-5 9 0,4-7 0,-4 7 0,-30 32 0,6 0 0,-5 5 0,-1 2 0,-7 11 0,5-3 0,25-39 0,11-15 0,4-10 0,0 1 0,0-6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19.399"/>
    </inkml:context>
    <inkml:brush xml:id="br0">
      <inkml:brushProperty name="width" value="0.08571" units="cm"/>
      <inkml:brushProperty name="height" value="0.08571" units="cm"/>
      <inkml:brushProperty name="color" value="#E71224"/>
    </inkml:brush>
  </inkml:definitions>
  <inkml:trace contextRef="#ctx0" brushRef="#br0">3 71 5734,'8'3'0,"-2"-2"0,8-2 0,-2 0 0,46-7 0,-3-1 0,5 0 0,-1 1 0,0-1 0,8-1 0,-8 1 0,-13 2 0,-32 4 0,-35 6 0,-1-1 0,-55 6 0,36-4 0,-17 1 0,0 0 0,17-1 0,-47 5 0,38-3 0,15-1 0,7-1 0,44-7 0,50-7 0,11 3 0,9-9 0,-37 13 0,-38-3 0,-18 6 0,-49 1 0,37-1 0,-35 2 0,51-1 0,25 24 0,-7-11 0,20 18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29.301"/>
    </inkml:context>
    <inkml:brush xml:id="br0">
      <inkml:brushProperty name="width" value="0.08571" units="cm"/>
      <inkml:brushProperty name="height" value="0.08571" units="cm"/>
      <inkml:brushProperty name="color" value="#E71224"/>
    </inkml:brush>
  </inkml:definitions>
  <inkml:trace contextRef="#ctx0" brushRef="#br0">0 141 5734,'10'1'0,"13"1"0,36-4 0,29-10 0,8-4 0,-39 9 0,-1-2 0,35-7 0,4-4 0,1-4 0,-14 2 0,-22 6 0,-70 18 0,-85 22 0,23-4 0,-17 4 0,-2 0 0,15-3 0,14-3 0,3-2-562,-35 10 0,11-3 562,45-11 0,31-6 0,45-12 0,-2 2 0,18-7 0,7-3 0,22-4-179,-23 5 1,0-1 178,33-7 0,-12 4 1080,-16 3-1080,-9 5 0,-39 8 0,-37 13 0,-26 4 0,-14 2 0,-4 2 0,-3 0 0,-6 2 0,-2-2 0,-9 1 0,8-5 0,15-2 401,-12-1-401,113-23 0,23-5 0,8 0 0,26-5 0,-15 2 0,-5 2 0,-20 8 0,-23 4 0,-14 3 0,-20 5 0,3-3 0,52-13 0,-15-2 0,42-15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5.526"/>
    </inkml:context>
    <inkml:brush xml:id="br0">
      <inkml:brushProperty name="width" value="0.08571" units="cm"/>
      <inkml:brushProperty name="height" value="0.08571" units="cm"/>
      <inkml:brushProperty name="color" value="#E71224"/>
    </inkml:brush>
  </inkml:definitions>
  <inkml:trace contextRef="#ctx0" brushRef="#br0">554 155 5734,'-16'-52'0,"9"33"0,-13-32 0,14 44 0,-27-11 0,2 10 0,-23 15 0,-4 7 0,7 1 0,4 7 0,4 4 0,8 6 0,9-5 0,-30 46 0,33-36 0,-2 18 0,5 4 0,18 4 0,41 13 0,11-1 0,-8-18 0,15-10 0,2-12 0,-16-30 0,-8-3 0,14-8 0,2-3 0,-5-2 0,5-5 0,-3-4 0,-14-1 0,7-10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9.395"/>
    </inkml:context>
    <inkml:brush xml:id="br0">
      <inkml:brushProperty name="width" value="0.08571" units="cm"/>
      <inkml:brushProperty name="height" value="0.08571" units="cm"/>
      <inkml:brushProperty name="color" value="#E71224"/>
    </inkml:brush>
  </inkml:definitions>
  <inkml:trace contextRef="#ctx0" brushRef="#br0">3 0 5734,'-2'38'0,"2"-6"0,-1 6 0,1-5 0,36 38 0,12 1 0,-11-30 0,32 17 0,9-21 0,-22-63 0,0-19 0,22-10 0,-1-2 0,-20 13 0,-4 0 0,2-7 0,-9 5 0,-21 19 0,8 6 0,-23 17 0,-1 14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6.161"/>
    </inkml:context>
    <inkml:brush xml:id="br0">
      <inkml:brushProperty name="width" value="0.08571" units="cm"/>
      <inkml:brushProperty name="height" value="0.08571" units="cm"/>
      <inkml:brushProperty name="color" value="#E71224"/>
    </inkml:brush>
  </inkml:definitions>
  <inkml:trace contextRef="#ctx0" brushRef="#br0">297 151 5734,'-45'73'0,"8"-13"0,-1 4 0,6-6 0,1 2 0,-16 35 0,10-15 0,27-53 0,-9 33 0,24-69 0,1-3 0,20-38 0,-3 5 0,17-32 0,-16 26 0,-1-5 0,4-13 0,-4 8 0,10-28 0,-3-2 0,2 10 0,-3 45 0,-12 53 0,12 48 0,-17-1 0,-3 5 0,5 29-117,-9-39 0,0-4 117,-1 6 0,-2-15 0,1 7 0,0 0 0,-1-4 0,1 3 0,1 2 0,1 14 0,1-7 0,-2 0 234,-4-51-234,-6-8 0,0-17 0,-5-6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6.398"/>
    </inkml:context>
    <inkml:brush xml:id="br0">
      <inkml:brushProperty name="width" value="0.08571" units="cm"/>
      <inkml:brushProperty name="height" value="0.08571" units="cm"/>
      <inkml:brushProperty name="color" value="#E71224"/>
    </inkml:brush>
  </inkml:definitions>
  <inkml:trace contextRef="#ctx0" brushRef="#br0">1 122 5734,'26'-18'0,"2"2"0,40 7 0,-19 3 0,3-3 0,0-1 0,-8-1 0,27-8 0,-50 7 0,0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6.748"/>
    </inkml:context>
    <inkml:brush xml:id="br0">
      <inkml:brushProperty name="width" value="0.08571" units="cm"/>
      <inkml:brushProperty name="height" value="0.08571" units="cm"/>
      <inkml:brushProperty name="color" value="#E71224"/>
    </inkml:brush>
  </inkml:definitions>
  <inkml:trace contextRef="#ctx0" brushRef="#br0">0 233 5734,'59'-25'0,"0"0"0,4-1 0,2 2 0,10 9 0,0 3 0,-19 0 0,-6-1 0,5-9 0,-12-4 0,-12 10 0,-9 0 0,-29 20 0,-4 3 0,-2 1 0,-2 1 0,0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7.035"/>
    </inkml:context>
    <inkml:brush xml:id="br0">
      <inkml:brushProperty name="width" value="0.08571" units="cm"/>
      <inkml:brushProperty name="height" value="0.08571" units="cm"/>
      <inkml:brushProperty name="color" value="#E71224"/>
    </inkml:brush>
  </inkml:definitions>
  <inkml:trace contextRef="#ctx0" brushRef="#br0">116 9 5734,'-6'-9'0,"-6"61"0,0 23 0,-2-26 0,2 19 0,-1 17 0,2-14 0,2-7 0,1-10 0,1 6 0,3 6 0,0-1 0,1 34 0,2-32 0,2-6 0,6-13 0,7-48 0,1-16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5:38.236"/>
    </inkml:context>
    <inkml:brush xml:id="br0">
      <inkml:brushProperty name="width" value="0.08571" units="cm"/>
      <inkml:brushProperty name="height" value="0.08571" units="cm"/>
      <inkml:brushProperty name="color" value="#E71224"/>
    </inkml:brush>
  </inkml:definitions>
  <inkml:trace contextRef="#ctx0" brushRef="#br0">3490 714 5734,'-1'-21'0,"0"1"0,-1 7 0,-10-19 0,-10-2 0,-34-32 0,6 24 0,-3 1 0,-22-17-579,25 23 1,2 4 578,7 7 0,-1 2 0,-8-4 0,-1 1 0,-8-2-160,-2-1 0,-2 1 160,-13 2 0,-8 3 0,-6 0 0,26 9 0,-1 0 0,-5 2 0,-7-1 0,10 3 0,-32 0 0,17 6 0,4 1 0,8 2 0,4 2 0,-13 3 0,7 0 0,18-1 0,-4 3 0,-25 5 0,-21 5 0,-1 1 0,16-1 0,8 1 0,4 1-272,-13 1 0,-7 2 0,16 2 272,28-1 0,10-1 0,-12 9 0,-4 14 0,-3 10 506,14-3 0,2 10-506,8-2 0,-3 11 0,2 1 0,4-7-443,-6 10 0,5-2 443,9-6 0,1 5 0,7-6 0,8-2 0,5-7 0,-1 12 209,5-4 0,2 13 0,3-7-209,4-10 0,4-1 0,-1 3 0,3 5 0,6-2 0,13 0 0,7-2 0,-2-7 0,-3 0 0,4-4-563,7-3 0,7 1 0,-5-11 563,19 2 0,7-5 0,2-2-148,5-3 148,12-2 0,4-3 0,-41-14 0,10-7 0,4-7 0,21-4 0,14-4 0,6-3 0,-1-1 0,-7 1 0,-14 1 0,-4-1 0,-10 1 0,0-2 0,13-4 46,-12 2 1,11-1 0,7-3-1,5-2 1,2 0 0,-3-2-1,-5-1 1,-8 0 0,-11-1-47,13-12 0,-13-3 0,-6 0 0,2 1-658,21-6 0,-1 0 0,-9 0 658,7-16 0,-21 5 0,-28 15 639,0-6 1,0-8-640,-3-2 0,-5-11 0,-11-1 0,-3-11 0,-5-3 0,-4 6 0,-9-2 0,-5 5 0,-3-2-232,2-9 1,-2-2 0,-8 13 231,-14 13 0,-4 12 0,-9-1 247,3 13 1,-14 1-248,-22 9 0,-21 4 0,-4 1 0,13-1 0,20-1 0,8-1 0,-8 2 0,-24 7 0,0 0 0,0-1 0,-1 1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06.833"/>
    </inkml:context>
    <inkml:brush xml:id="br0">
      <inkml:brushProperty name="width" value="0.08571" units="cm"/>
      <inkml:brushProperty name="height" value="0.08571" units="cm"/>
      <inkml:brushProperty name="color" value="#E71224"/>
    </inkml:brush>
  </inkml:definitions>
  <inkml:trace contextRef="#ctx0" brushRef="#br0">159 270 5734,'-15'77'0,"0"0"0,1-9 0,1-3 0,-1 1 0,2-7 0,-2 4 0,-5 33 0,1-4 0,10-51 0,-7 44 0,14-92 0,0-5 0,2-44 0,1-15 0,1 16 0,2-7-848,8-21 0,7-20 0,0-1 0,-3 17 848,-3 12 0,0 3 0,8-18 0,4-8 0,-5 36 0,-11 49 0,-1 5 0,15 23 0,-12-1 0,12 49 0,-19-27 0,-5 54 0,-11-8 3392,1-8-3392,3-8 0,7-51 0,16-12 0,29-12 0,5 7 0,25 23 0,-37 1 0,-28 76 0,-59-30 0,-13-2 0,34-16 0,-1-1 0,-33 15 0,-1-18 0,18-44 0,3-19 0,-6-20 0,25-34 0,35 16-848,41 33 0,32 6 0,7 4 0,-18 0 848,-20-1 0,0-3 0,33-10 0,24-9 0,-16 4 0,-54 14 0,-97 25 0,77-94 0,-90 122 0,95-67 0,-8 9 3392,19-17-3392,-16 28 0,1 3 0,29 44 0,5-3 0,-1 4 0,-8-15 0,-38-23 0,37-20 0,-6-8 0,1-3 0,30-16 0,2-13 0,-55 41 0,-8 11 0,-1 13 0,0 0 0,0 22 0,-4-8 0,15 42 0,-11-28 0,10 31 0,-1 5 0,-6-10 0,1-6 0,-2-4 0,-9-19 0,-4-21 0,0-9 0,-2-6 0,2-2 0,1-18 0,14-24 0,1-3 0,20-29 0,-10 30 0,1 1 0,9-23 0,3-8 0,-26 49 0,-10 23 0,2-4 0,-4 11 0,0 1 0,-1 5 0,1 0 0,-6 26 0,3-4 0,-2 11 0,3-11 0,-2 59 0,0 10 0,-1-25-212,1 28 1,-2 0 211,0-30 0,-7 9 0,-5 19 0,0-8 0,0-10 0,-1-1 0,1 8 0,-1 7 0,1-17 0,-11-7 0,11-51 0,-8-35 0,24-36 0,7-11 0,-8-12 0,26 9 0,13-12 0,0 15 0,22-4-198,-11 11 1,2 2 197,16-3 0,-28 26 0,4-8 0,0-1 0,-6 3 0,4-10 0,-4 0 0,-13 10 202,1-22 1,-8-8-203,-32-21 0,21 40 0,-4 4 0,-30-7 0,20 61 413,-14 52-413,27-7 0,7 3 0,-6 0 0,12-7 0,41-10 0,10-23 0,18-60 0,-29 18 0,-8-8 0,-23-13 0,-12-3 0,-17-36 0,4 20 0,-9-7 0,5 58 0,6 6 0,-1 6 0,3 0 0,-2 7 0,1 0 0,0 0 0,6 5 0,-3-2 0,24 28 0,-18-17 0,17 21 0,-10 3 0,4 12 0,3 13 0,-5-10 0,2 9 0,-11-32 0,7 49 0,-21-44 0,-46-15 0,-10-9 0,10-11 0,-15-15 0,0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07.015"/>
    </inkml:context>
    <inkml:brush xml:id="br0">
      <inkml:brushProperty name="width" value="0.08571" units="cm"/>
      <inkml:brushProperty name="height" value="0.08571" units="cm"/>
      <inkml:brushProperty name="color" value="#E71224"/>
    </inkml:brush>
  </inkml:definitions>
  <inkml:trace contextRef="#ctx0" brushRef="#br0">0 0 5734,'48'60'0,"-8"-9"0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08.839"/>
    </inkml:context>
    <inkml:brush xml:id="br0">
      <inkml:brushProperty name="width" value="0.08571" units="cm"/>
      <inkml:brushProperty name="height" value="0.08571" units="cm"/>
      <inkml:brushProperty name="color" value="#E71224"/>
    </inkml:brush>
  </inkml:definitions>
  <inkml:trace contextRef="#ctx0" brushRef="#br0">1 0 5734,'12'16'0,"-5"-3"0,12 22 0,-10-7 0,1 3 0,2 2 0,5 21 0,0 3 0,1-4 0,60-76 0,-47-34 0,4-21 0,-2 1 0,-10 25 0,-2 23 0,25 44 0,-24-5 0,26 22 0,-27 22 0,-29 31 0,-8 6 0,12 5 0,-13-6 0,-11-9 0,-11-35 0,-3-15 0,-8-2 0,15-21 0,2-33 0,19 5 0,-8-53 0,17 39 0,5-45 0,45 55 0,-20 2 0,28 28 0,-33 11 0,7 11 0,15 13 0,1-6 0,20-31 0,-21-49 0,-5-13 0,7 3-223,-13-7 0,-7 14 223,-18 44 0,19 34 0,4 9 0,3 7 0,5 0 0,-20-38 0,44-45 0,-34 14 446,34-33-446,-23 66 0,40 23 0,-32-11 0,16 3 0,-43-43 0,13-22 0,-9 10 0,12-17 0,-25 34 0,5 0 0,-8 12 0,10 3 0,-5-1 0,7 1 0,44-30 0,-38 22 0,41-19 0,-43 35 0,28 20 0,0 0 0,30 20 0,-38-27 0,-5-4 0,-22-24 0,-5-9 0,15-33 0,-10-3 0,-40-22 0,13 40 0,-38 13 0,38 31 0,2 4 0,2 29 0,5-20 0,15 35 0,-1-46 0,45-13 0,9-69 0,2 8 0,-10-13 0,-31 47 0,-3 35 0,29 56 0,-21-24 0,-5 5 0,-5-1 0,-10-15 0,8 23 0,-8-34 0,10-17 0,-3-39 0,11-42 0,-12 29 0,13-10 0,-18 52 0,12 11 0,-12 10 0,21 47 0,27-46 0,-18 22 0,17-49 0,-44-4 0,24-30 0,-15 20 0,14-17 0,-23 34 0,-4 9 0,8 9 0,10 3 0,10 0 0,13-10 0,-25-2 0,-1-5 0,-30 9 0,0 0 0,-8 5 0,-1-1 0,0-19 0,6 6 0,7-18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05.595"/>
    </inkml:context>
    <inkml:brush xml:id="br0">
      <inkml:brushProperty name="width" value="0.08571" units="cm"/>
      <inkml:brushProperty name="height" value="0.08571" units="cm"/>
      <inkml:brushProperty name="color" value="#E71224"/>
    </inkml:brush>
  </inkml:definitions>
  <inkml:trace contextRef="#ctx0" brushRef="#br0">4532 241 5734,'-29'-20'0,"16"13"0,-21-13 0,-20 6 0,-7 1 0,-19-2 0,-2 0 0,-1 1-397,20 4 0,6 1 397,28 5 0,-16-3 0,-16-1 0,9 1 0,-35-1 0,-3 0 0,11 2-128,0 0 0,2 1 128,9 1 0,-13-1 0,-5 0 0,34 2 0,-2 0 0,-39-3 0,-4 1 0,21 1 0,5 0 0,12 2 0,-2 1 0,-13 0 0,-9 0 0,11 1 0,21 0 0,2 0 0,-27 2 0,8 1 0,21 0 772,-11 2-772,2 0 0,1 1 0,0-1 0,-13 2 0,22-3 0,-24 1 0,0-1 0,21-1 139,-6 1 0,-2-1-139,-3 0 0,14 0 0,-6 0 0,-1 0 0,5-1 0,-47 5 0,-5 0 0,31-1-482,-11 0 0,5 0 482,36 0 0,12-1 0,-2 0 0,-51 15 0,-7 4 0,27-8 0,-25 7 0,9-1 0,51-12 0,2 0 0,-4 3 0,3-1 0,-2 5 964,9-6-964,-14 15 0,6 4 0,-1 2 0,4 5 0,13-7 0,5 17 0,19 23 0,17 7 0,-2-17 0,4-19 0,4-10 0,4-2 0,5 5 0,-1-7 0,18-1 0,-2-2 0,30 7 0,-19-10 0,-8-3 0,8 1 0,13-1 0,2 0 0,-16-2 0,-3 0 0,4-3 0,-9-3 0,-14-4 0,-12-2 0,27 1 0,12 1 0,-7-1 0,3 0 0,20 1 0,-1 0 0,-25-1 0,-4 0 0,-1 1 0,-2 0 0,35 6 0,-26-4 0,6 1 0,-4-1 0,4 0 0,-4-1 0,3 1 0,-2-1-173,14 2 1,-5-2 172,6-2 0,-30-3 0,21-2 0,11-1 0,0-3 0,0-1 0,-4 2 0,-3 0 0,-8-4 0,-2-1 0,3-1 0,-3-1 0,-17 1 0,1-1 0,21-1 0,-3-1 0,17-9 0,-46 8 0,20-7 0,-16 4 345,-1 0-345,4-2 0,1-1 0,12-16 0,1-2 0,-12 8-251,3-5 1,-10 3 250,-37 21 0,1 1 0,6-10 0,-8 8 0,8-15 0,-12 15 0,2-14 501,-5-15-501,0 7 0,-6-21 0,1 31 0,-4-9 0,-6-10 0,-12-14 0,-3 8 0,-14 0 0,-16 12 0,-14 4 0,5 1 0,2-7 0,-2 3 0,-3 12 0,-6 3 0,9 5 0,-19 2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0.972"/>
    </inkml:context>
    <inkml:brush xml:id="br0">
      <inkml:brushProperty name="width" value="0.08571" units="cm"/>
      <inkml:brushProperty name="height" value="0.08571" units="cm"/>
      <inkml:brushProperty name="color" value="#E71224"/>
    </inkml:brush>
  </inkml:definitions>
  <inkml:trace contextRef="#ctx0" brushRef="#br0">77 35 5734,'-5'-3'0,"-5"-6"0,6 5 0,-4-5 0,6 6 0,0 0 0,-2 0 0,2 3 0,-2 0 0,0 16 0,1-8 0,-5 46 0,1 9 0,3-22 0,-1 13 0,1 6 0,5 35 0,2-16 0,0-11 0,1 5 0,0-3 0,0-5 0,2 16 0,-3-19 0,0-7 0,-2-19 0,5 59 0,-4-60 0,6 39 0,-4-52 0,5 20 0,-3-23 0,9 29 0,-7-62 0,3 20 0,-6-49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45.772"/>
    </inkml:context>
    <inkml:brush xml:id="br0">
      <inkml:brushProperty name="width" value="0.08571" units="cm"/>
      <inkml:brushProperty name="height" value="0.08571" units="cm"/>
      <inkml:brushProperty name="color" value="#E71224"/>
    </inkml:brush>
  </inkml:definitions>
  <inkml:trace contextRef="#ctx0" brushRef="#br0">5019 970 5734,'-21'-24'0,"-36"-41"0,-5-5 0,12 16-1282,-14-17 1,2 5 1281,30 40 0,-3-1 387,-10-2 0,-9-2-387,-10-3 0,-6 0 0,13 5 0,-4-1 0,-6 1 0,-3 2 0,-7 0 0,0 1 0,3 2-841,-2 1 1,2 2-1,0 1 841,-4-2 0,-2 1 0,1 2 0,-2 2 0,1 2 0,4 2-106,-4 0 1,-2 1 105,-7 1 0,-9-1 0,6 2 0,-3 2 0,2 2 0,7 4 0,-4 1 0,7 1 0,8 2 0,-1 2 0,-17 5 0,-11 2 0,7 1 0,29-1 0,5 0 0,-4 2 0,-23 5 0,-4 2 0,3 2 0,11 1 0,3 2 0,6-1 0,-1-1 0,2 3 0,2 2 0,-4 5 0,8-1 0,6 2 0,4 1 0,-18 9 0,-1 3 0,7 3 0,4 1 0,12-7 0,2 1 442,-3 6 1,0 1-443,2 4 0,4-2 0,13-14 0,3 0 0,-2 6 0,5 0 0,1 36 1635,15-32 1,3 2-1636,5 4 0,2 1 0,4 5 0,2-3 0,3 19 0,6 10 366,-2-33-366,17 39 0,1-12 0,-5-25 0,2-2 0,16 19 0,-13-29 0,4-1 0,3-7 0,2-1 0,3 2 0,0-2 0,33 22 0,-9-14 0,-2-4 0,-14-10 0,2 2 0,0-2 0,2-6 0,9 1 0,-14-8 0,6 1 0,11 2 0,5-1 0,9 2 0,7-1 0,3-4 0,10-2 0,-1-2 0,-6-4 0,0-3 0,-2 1-868,-8 0 1,-1-1 0,-5-1 867,17-5 0,-12-1 0,-6 1 0,-11 0 0,11-1 0,-6 0 0,-11 0 0,0 1 0,10-2 0,6 1 0,-6-2 0,-5-1 0,-3-2 0,21-3 0,4 0 0,-1-1 0,5 0 0,-4-2 0,6-1 0,-1-2 0,-4-1 0,-1-2 0,0-1 0,-1 1 0,0 0 0,4-4 0,-1-1 0,6-4 0,-2 0 0,-10 2 0,-17 3 0,-6 2 0,4-3 0,12-6 0,7-4 0,-2-1 0,-11 4 0,1-2 0,-6-2 0,-5 2 0,4-5 0,-5-2 0,12-21 0,-5-9 0,-17 3 0,-2-8 0,-4 1 0,-6 10 0,-3 1 0,-8-4 0,-8-17 0,-10-4 0,-10 10 0,-16 13 0,-7 7 1301,-2 2 0,-2 3-1301,1 7 0,0 2 0,-19-28 0,6 13 0,-5-2 0,-1 7 0,-1 3-204,7 6 1,-2 4 203,-7 6 0,-4 6 0,-5 8 0,0 5 0,10 0 0,-3 3 0,-40-2 0,-9 10 0,34 11 0,1 6 0,-2 4 0,-11 2 0,-2 3 0,2 4-346,0 4 1,1 3-1,7 1 1,-4 9 0,9 1-1,21-9 1,0 0-1</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3.320"/>
    </inkml:context>
    <inkml:brush xml:id="br0">
      <inkml:brushProperty name="width" value="0.08571" units="cm"/>
      <inkml:brushProperty name="height" value="0.08571" units="cm"/>
      <inkml:brushProperty name="color" value="#E71224"/>
    </inkml:brush>
  </inkml:definitions>
  <inkml:trace contextRef="#ctx0" brushRef="#br0">376 4 5734,'3'-2'0,"0"0"0,-2 2 0,0 0 0,12 3 0,9-1 0,55 5 0,0-1 0,11 0 0,5 2 0,-50-5 0,18 3 0,14 0 0,-3-2 0,5-1 0,-3 0 0,7 1 0,0 0 0,-6-1 0,3-1 0,-5-1 0,5-4 0,-8-2 0,30 0 0,-33 1 0,-2 0 0,13 0 0,-2 0 0,12-2 0,-14 2 0,-16 0 0,2 2 0,26 2 0,12-3 0,-31 4 0,-4-1 0,-2-1 0,-5-1 0,10 1 0,-4 0 0,-22-2 0,4 2 0,-5-2 0,-2 2 0,-9 0 0,-19 1 0,14-1 0,-13 1 0,29-2 0,-17 2 0,24-1 0,-28 0 0,11-1 0,-12 1 0,1 1 0,-5 0 0,-9 1 0,-2 0 0,-2 1 0,0-1 0,0 3 0,0-3 0,2 22 0,1 0 0,0 22 0,-1-14 0,-2 18 0,0-24 0,1 34 0,0-32 0,2 35 0,0 5 0,-1 5 0,-1-16 0,1 0 0,0 18 0,-1-4 0,1 3 0,-1-42 0,2 12 0,-1-16 0,1 24 0,1-28 0,-1 11 0,2-11 0,-4-12 0,1 7 0,-1-7 0,-2 7 0,0-9 0,0 5 0,0-12 0,-1 0 0,-3 7 0,-7 4 0,-4 3 0,2-2 0,-8-3 0,-3-6 0,-27 3 0,-9 0 0,-34 1 0,31-2 0,-1 0 0,14-4 0,2 0 0,0 0 0,-2-1 0,-13 1 0,-6-1 0,6 0 0,-6 1 0,3-1 0,-15 1 0,-1 0 0,5 2 0,-5 1 0,7 0 0,9 1 0,-2 1 0,-3 2 0,-13 2 0,1 0 0,14-2 0,12-1 0,4-1-506,-20 3 1,-7 0 0,19-2 505,19-6 0,-20 1 0,-29 0 0,15-3 0,-14-1 0,10 0 0,19 1 0,2-1-65,-12-1 0,-6 0 0,19 0 65,21-1 0,9 1 0,-43 0 0,39 1 0,-39-2 0,0 0 0,35 1 0,-61-3 0,93 4 1481,3-2-1481,-3 2 0,2-2 0,-1 1 230,-1 0-230,3 0 0,0-1 0,2 0 0,0-1 0,0 2 0,0-2 0,0-11 0,0 8 0,3-21 0,-1 18 0,7-50 0,-6 34 0,3-29 0,-4 24 0,-1 7 0,1-42 0,-2 21 0,0-40 0,0 30 0,-1-4 0,-2-18 0,-1-1 0,3 18 0,-1 2 0,-2-8 0,1 3 0,7-32 0,0 16 0,3-21 0,-3 46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3.950"/>
    </inkml:context>
    <inkml:brush xml:id="br0">
      <inkml:brushProperty name="width" value="0.08571" units="cm"/>
      <inkml:brushProperty name="height" value="0.08571" units="cm"/>
      <inkml:brushProperty name="color" value="#E71224"/>
    </inkml:brush>
  </inkml:definitions>
  <inkml:trace contextRef="#ctx0" brushRef="#br0">1 51 5734,'0'-3'0,"0"-1"0,1 3 0,7-2 0,32-6 0,16 2 0,6 1 0,26-4 0,-22 5 0,3 2 0,-1 4 0,-5 1-321,26 0 321,-19 1 0,11 0 0,-9 1 0,-19-2 0,-2 0 0,32 3 0,-1-1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4:15.611"/>
    </inkml:context>
    <inkml:brush xml:id="br0">
      <inkml:brushProperty name="width" value="0.08571" units="cm"/>
      <inkml:brushProperty name="height" value="0.08571" units="cm"/>
      <inkml:brushProperty name="color" value="#E71224"/>
    </inkml:brush>
  </inkml:definitions>
  <inkml:trace contextRef="#ctx0" brushRef="#br0">14 14 5734,'-8'-6'0,"6"3"0,-1 0 0,5 3 0,2-1 0,-1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08.441"/>
    </inkml:context>
    <inkml:brush xml:id="br0">
      <inkml:brushProperty name="width" value="0.08571" units="cm"/>
      <inkml:brushProperty name="height" value="0.08571" units="cm"/>
      <inkml:brushProperty name="color" value="#E71224"/>
    </inkml:brush>
  </inkml:definitions>
  <inkml:trace contextRef="#ctx0" brushRef="#br0">156 161 5734,'-3'-8'0,"-6"-11"0,6 13 0,-4-7 0,7 16 0,0 3 0,1 2 0,2 53 0,2 19 0,-3-10 0,0 13 0,0-9 0,0-15 0,1-1 0,-2 31 0,0-2 0,1 10 0,-2-59 0,-7 15 0,2-66 0,-7-25 0,6 13 0,-1-3 0,-18-64 0,13 43 0,-4-11 0,-1-7 0,5-4 0,2 3 0,-4-18-429,5 19 0,3 9 429,9 32 0,5-10 0,8-8 0,-2 7 0,17-13 0,33 8 0,-15 19 0,18 37 0,-1 14 0,-24 2 429,2 9 0,-7 2-429,-22-14 0,-2 1 0,-9 53 0,-4-44 0,-35 51 0,-39-47 0,22-5 0,-21-6 0,48-25 0,6-2 0,-25 3 0,14-17 0,0 5 0,13-14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08.894"/>
    </inkml:context>
    <inkml:brush xml:id="br0">
      <inkml:brushProperty name="width" value="0.08571" units="cm"/>
      <inkml:brushProperty name="height" value="0.08571" units="cm"/>
      <inkml:brushProperty name="color" value="#E71224"/>
    </inkml:brush>
  </inkml:definitions>
  <inkml:trace contextRef="#ctx0" brushRef="#br0">439 1 5734,'-27'-1'0,"3"2"0,9 3 0,0 3 0,-42 36 0,28-17 0,-41 40 0,28-11 0,-9 21 0,19-23 0,3 7 0,0 17 0,10 11 0,20-17 0,9 7 0,3 2 0,-4-8-1304,-5 17 0,4-2 1304,13-6 0,8 4 0,0-19 0,16-12 0,-7-14 0,11-1 0,37-1 0,4-4 0,-33-4 0,0-5 0,18-14 0,0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0.449"/>
    </inkml:context>
    <inkml:brush xml:id="br0">
      <inkml:brushProperty name="width" value="0.08571" units="cm"/>
      <inkml:brushProperty name="height" value="0.08571" units="cm"/>
      <inkml:brushProperty name="color" value="#E71224"/>
    </inkml:brush>
  </inkml:definitions>
  <inkml:trace contextRef="#ctx0" brushRef="#br0">104 178 5734,'-3'-6'0,"1"1"0,-1 1 0,1 1 0,2 6 0,0 0 0,4 27 0,4 33 0,-2-14 0,0 6 0,-1 3 0,-1 16 0,1 7 0,-3-30 0,1 2 0,2 6 0,0 2 0,-1-7 0,0-1 0,1 5 0,0-7 0,-1-7 0,-3-50 0,0 2 0,-3-24 0,0 3 0,-1-3 0,-10-63 0,6 42-514,-8-45 514,10 59 0,-4-26 0,-1-4 0,-1 0 0,1-6 0,7 11 0,2 2 0,-5 4 0,2 4 0,12-14 0,-3 52 514,5-7-514,2 0 0,7-6 0,6 2 0,46-3 0,-35 12 0,30 0 0,-32 16 0,4 7 0,-1-2 0,22 24 0,-32 3 0,8-2 0,-22 1 0,-28 24 0,9-33 0,-12 35 0,9-41 0,2-5 0,-21 22 0,9-16 0,-31 22 0,29-27 0,-16 4 0,2-4 0,-6 0 0,-26 10 0,11-4 0,13-4 0,14-5 0,2-4 0,12-4 0,-8 2 0,14-5 0,5 0 0,1 0 0,2 1 0,0-1 0,0 2 0,1-1 0,5-1 0,-1 0 0,6-3 0,-1 2 0,8-2 0,20-13 0,-11 4 0,11-9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1.240"/>
    </inkml:context>
    <inkml:brush xml:id="br0">
      <inkml:brushProperty name="width" value="0.08571" units="cm"/>
      <inkml:brushProperty name="height" value="0.08571" units="cm"/>
      <inkml:brushProperty name="color" value="#E71224"/>
    </inkml:brush>
  </inkml:definitions>
  <inkml:trace contextRef="#ctx0" brushRef="#br0">70 0 5734,'-13'48'0,"6"-20"0,-7 34 0,7-4 0,2 0 0,-1 5 0,6 5 0,2 21 0,0 6 0,1-10 0,1-13 0,0-6 0,0 10 0,-2-1 0,1 10 0,0 7 0,0 2 0,-1-4 0,0-6-1416,0 8 1,-1-6 0,-1-1 0,0-1 1415,0-3 0,-1 0 0,0-3 0,0-5 0,-1 34 0,0-22 1409,1-39-1409,2 7 0,0 0 0,2-5 0,-1 25 860,0-53-860,-2-19 0,0 1 0,-1-14 3392,-14-44-3392,4 6 0,-8-27 0,9 26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1.910"/>
    </inkml:context>
    <inkml:brush xml:id="br0">
      <inkml:brushProperty name="width" value="0.08571" units="cm"/>
      <inkml:brushProperty name="height" value="0.08571" units="cm"/>
      <inkml:brushProperty name="color" value="#E71224"/>
    </inkml:brush>
  </inkml:definitions>
  <inkml:trace contextRef="#ctx0" brushRef="#br0">426 133 5734,'-1'-7'0,"-11"-22"0,-12 3 0,-24-14 0,6 19 0,2 11 0,17 12 0,-16 26 0,-2 11 0,2 11 0,-3-9 0,4 3 0,14 28 0,18-38 0,0 56 0,7-52 0,33 41 0,9 2 0,-12-37 0,20 20 0,8-5 0,12-36 0,4-2 0,21-9 0,-47-14 0,1-7 0,-6-18 0,-15 6 0,14-14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2.472"/>
    </inkml:context>
    <inkml:brush xml:id="br0">
      <inkml:brushProperty name="width" value="0.08571" units="cm"/>
      <inkml:brushProperty name="height" value="0.08571" units="cm"/>
      <inkml:brushProperty name="color" value="#E71224"/>
    </inkml:brush>
  </inkml:definitions>
  <inkml:trace contextRef="#ctx0" brushRef="#br0">1 2 5734,'3'-1'0,"1"1"0,-1 2 0,5 3 0,21 7 0,55 30 0,-12-5 0,-24-12 0,-1 1 0,16 17 0,-25-15 0,9 26 0,8 22 0,-9-7 0,-17-19 0,-4 3-809,17 30 1,5 14 0,-15-15 808,-23 11 0,-14-21 0,-7 13 0,-8-2 0,-12-6 0,-7-2 0,2 0 0,11-3 0,2 1 0,-9 0 0,-15-1 0,-11 5 0,-2-7 0,12-15 0,-22 7 0,-2 0 0,1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4.534"/>
    </inkml:context>
    <inkml:brush xml:id="br0">
      <inkml:brushProperty name="width" value="0.08571" units="cm"/>
      <inkml:brushProperty name="height" value="0.08571" units="cm"/>
      <inkml:brushProperty name="color" value="#E71224"/>
    </inkml:brush>
  </inkml:definitions>
  <inkml:trace contextRef="#ctx0" brushRef="#br0">0 125 5734,'14'-5'0,"61"-16"0,-5 4 0,22-5-1223,-25 7 1223,-38 9 391,11-5-391,-13 2 0,4-2 0,-15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46.919"/>
    </inkml:context>
    <inkml:brush xml:id="br0">
      <inkml:brushProperty name="width" value="0.08571" units="cm"/>
      <inkml:brushProperty name="height" value="0.08571" units="cm"/>
      <inkml:brushProperty name="color" value="#E71224"/>
    </inkml:brush>
  </inkml:definitions>
  <inkml:trace contextRef="#ctx0" brushRef="#br0">16 429 5734,'-5'-2'0,"-1"-2"0,4 1 0,-1 0 0,5 2 0,4-2 0,13-1 0,13-4 0,6-1 0,28-7 0,-1 2 0,7-3 0,-5 2 0,8-1-280,-2 2 0,11-2 1,5 1-1,0 1 280,-12 6 0,2 1 0,0 1 0,3 0 0,2 1-397,-4 0 0,2 1 1,1 0-1,2 0 1,1 2-1,1 1 397,6 1 0,3 2 0,0 1 0,1 1 0,-1 1 0,-1 1 0,-3 0 0,-1 3 0,0-1 0,-1 2 0,1 0 0,1 0 0,2 1 0,0 0 0,-1 1 0,2-1 0,2 1 0,2-1 0,-12-2 0,3-1 0,2 1 0,1 0 0,0-1 0,-3 0 0,-3 0 0,-4-1-447,17 3 1,-6-2-1,-3 1 1,0-2-1,3 0 447,-7-1 0,2-1 0,2-1 0,-2 0 0,-3-1 0,-5-1 0,3 0 0,-7-2 0,2-1 0,13 0-1,-17-1 1,9 0 0,7-1 0,5 0-1,1-1 1,1 1 0,-3-1 0,-3 0 0,-7 1 0,10 0 0,-7-1 0,-2 1 0,-1 0 0,4-1 0,7 0 0,-10 0 0,7 0 0,5-1 0,2 1 0,0-1 0,-3 0 0,-4 0 0,-7 0 0,-9 1 0,18-2 0,-9 0 0,-8 0 0,-3 1 0,2-1 0,-4 2 0,-5-1 0,15 0 0,-11 1 0,-2 3 0,-47 1 1679,-11-3-1679,-9-2 3063,-27-11-3063,2 4 496,-24-10 0,-9-2-496,-32-11 0,25 14 0,-7-3 0,5 3 0,13 4 0,-1 1 0,-13 0 0,-7-1 0,4 3 0,2-1 0,3 2 0,-7 0 0,3-1 0,-20-4 0,157 37 0,-18-4 0,6 2 0,24 6 0,5 2 0,-3 2 0,-4-1 0,-20-6 0,-2-1 0,0 0 0,-5-2 0,3 3 0,-17-8 0,-34-6 0,-9 6 0,-31 40 0,-25 24 0,4-8 0,17-25 0,-2 1-406,-3 8 1,-8 10 0,-2 0-1,2-9 406,-28 5 0,2-9-332,11-6 0,-3-1 0,7-4 1,-5 0-1,2-1 0,-13 1 0,1 1 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4.752"/>
    </inkml:context>
    <inkml:brush xml:id="br0">
      <inkml:brushProperty name="width" value="0.08571" units="cm"/>
      <inkml:brushProperty name="height" value="0.08571" units="cm"/>
      <inkml:brushProperty name="color" value="#E71224"/>
    </inkml:brush>
  </inkml:definitions>
  <inkml:trace contextRef="#ctx0" brushRef="#br0">1 143 5734,'77'-17'0,"0"-1"0,-4-1 0,-6-1 0,18-16 0,-19 3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5.216"/>
    </inkml:context>
    <inkml:brush xml:id="br0">
      <inkml:brushProperty name="width" value="0.08571" units="cm"/>
      <inkml:brushProperty name="height" value="0.08571" units="cm"/>
      <inkml:brushProperty name="color" value="#E71224"/>
    </inkml:brush>
  </inkml:definitions>
  <inkml:trace contextRef="#ctx0" brushRef="#br0">196 24 5734,'-34'-5'0,"-29"46"0,29 20 0,6-15 0,3 7 0,14 30 0,11-1 0,6 5 0,1-23 0,8-8 0,20-21 0,1-14 0,54-7 0,-6-29 0,-31-1 0,-4-4 0,11-23 0,-25-2 0,-21-7 0,-8-5 0,-10 6 0,-3-2 0,5-17 0,-7 0 0,-24 4 0,-9 11 0,-10 7 0,-16 56 0,2 16 0,29 0 0,0 23 0,1 1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5.376"/>
    </inkml:context>
    <inkml:brush xml:id="br0">
      <inkml:brushProperty name="width" value="0.08571" units="cm"/>
      <inkml:brushProperty name="height" value="0.08571" units="cm"/>
      <inkml:brushProperty name="color" value="#E71224"/>
    </inkml:brush>
  </inkml:definitions>
  <inkml:trace contextRef="#ctx0" brushRef="#br0">1 42 5734,'11'-23'0,"-4"5"0,14 18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5.885"/>
    </inkml:context>
    <inkml:brush xml:id="br0">
      <inkml:brushProperty name="width" value="0.08571" units="cm"/>
      <inkml:brushProperty name="height" value="0.08571" units="cm"/>
      <inkml:brushProperty name="color" value="#E71224"/>
    </inkml:brush>
  </inkml:definitions>
  <inkml:trace contextRef="#ctx0" brushRef="#br0">335 279 5734,'-7'-36'0,"2"4"0,2 9 0,-15-45 0,-15 19 0,-36-22 0,2 89 0,2 19 0,9 9 0,45 32 0,27 7 0,28-35 0,13-7 0,11 13 0,-4-1 0,-23-13 0,-14 0 0,-31 20 0,-48-2 0,-3-28 0,-3-14 0,-4-36 0,28-16 0,4-9 0,11-8 0,30-11 0,12-1 0,-1-31-442,20 40 0,6 13 442,-5 24 0,17-3 0,-16 8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6.170"/>
    </inkml:context>
    <inkml:brush xml:id="br0">
      <inkml:brushProperty name="width" value="0.08571" units="cm"/>
      <inkml:brushProperty name="height" value="0.08571" units="cm"/>
      <inkml:brushProperty name="color" value="#E71224"/>
    </inkml:brush>
  </inkml:definitions>
  <inkml:trace contextRef="#ctx0" brushRef="#br0">60 1 5734,'25'63'0,"0"1"0,-28-23 0,39 11 0,23 11 0,-14-12 0,-19-5 0,10 4 0,-88-20 0,-19-10 0,25-16 0,-24 2 0,0 1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16.381"/>
    </inkml:context>
    <inkml:brush xml:id="br0">
      <inkml:brushProperty name="width" value="0.08571" units="cm"/>
      <inkml:brushProperty name="height" value="0.08571" units="cm"/>
      <inkml:brushProperty name="color" value="#E71224"/>
    </inkml:brush>
  </inkml:definitions>
  <inkml:trace contextRef="#ctx0" brushRef="#br0">0 104 5734,'32'-37'0,"42"2"0,-14 25 0,3 4 0,-11 0 0,1 1 0,10 3 0,-1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1.980"/>
    </inkml:context>
    <inkml:brush xml:id="br0">
      <inkml:brushProperty name="width" value="0.08571" units="cm"/>
      <inkml:brushProperty name="height" value="0.08571" units="cm"/>
      <inkml:brushProperty name="color" value="#E71224"/>
    </inkml:brush>
  </inkml:definitions>
  <inkml:trace contextRef="#ctx0" brushRef="#br0">3 624 5734,'-2'-9'0,"3"4"0,-2 1 0,4 4 0,-2 4 0,12 69 0,-8-40-232,9 53 232,-9-59 0,0 0-829,50-6 0,44-5 1,10-5-1,-22-3 829,-24-7 0,0-3 0,28 7 0,21 4 0,-3-5 0,-26-12-1,-39-15 1,-3-9 0,25-13 0,16-12 0,2-2 0,-10 6 0,5-2 0,2-4-365,-19 13 1,13-8 0,5-5-1,-1 0 1,-8 7 0,-15 10 364,-3 1 0,-5 4 0,39-31 0,-18 13 73,-58 46-73,-2 1 2268,-4 1-2268,-10 9 0,-43 32 0,-14 10 0,0-2 0,-10 10 0,0-1 0,10-13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2.493"/>
    </inkml:context>
    <inkml:brush xml:id="br0">
      <inkml:brushProperty name="width" value="0.08571" units="cm"/>
      <inkml:brushProperty name="height" value="0.08571" units="cm"/>
      <inkml:brushProperty name="color" value="#E71224"/>
    </inkml:brush>
  </inkml:definitions>
  <inkml:trace contextRef="#ctx0" brushRef="#br0">1 384 5734,'9'-8'0,"5"23"0,1 18 0,9 58 0,-14-46 0,8 52 0,-4-6 0,0-16 0,3-12 0,4-6 0,9-13 0,40-40 0,28-19 0,-12-3 0,-35 6 0,2-6-851,14-8 1,18-10 0,6-3-1,-7 0 1,-17 8 850,-12 2 0,-5 1 0,16-8 0,6-3 0,-6 3 204,-12 5 0,-4 3-204,2-2 0,2-1 0,24-13 0,0 1 0,-27 14 0,0 1 0,32-18 0,-4 3 0,-21 11 0,-3 2 0,-2 2 0,-11 6 0,26-15 0,-32 17 0,3-4 0,-33 8 0,-9 8 0,-3-10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7.129"/>
    </inkml:context>
    <inkml:brush xml:id="br0">
      <inkml:brushProperty name="width" value="0.08571" units="cm"/>
      <inkml:brushProperty name="height" value="0.08571" units="cm"/>
      <inkml:brushProperty name="color" value="#E71224"/>
    </inkml:brush>
  </inkml:definitions>
  <inkml:trace contextRef="#ctx0" brushRef="#br0">0 1 5734,'63'26'0,"-27"-16"0,13 3 0,2-3-442,11-8 442,-10-1 0,2-1-646,33 0 646,-8-1 0,6 1 0,10 0 0,-1-1 0,-19 1 0,9 0 0,-10 0 0,13 1 0,6 1 0,-5-1 0,-13 0 0,12 1 0,-2 0-508,-3 0 0,12 0 0,-3 0 1,-19 0 507,17 3-666,3-2 666,-54-1 144,18 0-144,-47-1 423,-21 3-423,-48 2 0,-1-1 0,-19 3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7.464"/>
    </inkml:context>
    <inkml:brush xml:id="br0">
      <inkml:brushProperty name="width" value="0.08571" units="cm"/>
      <inkml:brushProperty name="height" value="0.08571" units="cm"/>
      <inkml:brushProperty name="color" value="#E71224"/>
    </inkml:brush>
  </inkml:definitions>
  <inkml:trace contextRef="#ctx0" brushRef="#br0">0 1 5734,'96'2'0,"0"1"0,-4 0 0,-7-1 0,-38-1 0,7 0-619,13 0 1,20 1 0,13 0-1,4 0 1,-2 1 0,-9-1 618,-7-1 0,-5 1 0,0 0 0,1-1 0,5 1-247,-4 0 1,5 0 0,4-1 0,0 1 0,-1 0 0,-5 0 0,-6 0 246,21 0 0,-5 0 0,-8 0 0,-13-1 500,-11 0 0,-1 0-500,6-2 0,12 0 0,1 0 0,-12-1 0,0 1 0,-8-3 0,4-4 0,-28-3 0,-51 4 0,-52 0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6.799"/>
    </inkml:context>
    <inkml:brush xml:id="br0">
      <inkml:brushProperty name="width" value="0.08571" units="cm"/>
      <inkml:brushProperty name="height" value="0.08571" units="cm"/>
      <inkml:brushProperty name="color" value="#E71224"/>
    </inkml:brush>
  </inkml:definitions>
  <inkml:trace contextRef="#ctx0" brushRef="#br0">43 4 5734,'-23'-2'0,"6"0"0,14 3 0,6 0 0,45 17 0,2-3 0,9 1 0,22 3 0,18-1-545,-16-8 1,13 0 0,9-2 0,0 0 0,-4-2 544,-10-2 0,-2-1 0,0 0 0,1-1 0,2 0 0,-8 0 0,0 0 0,2 1 0,1-2 0,1 1 0,2-1 0,-3-2 0,4 1 0,1-1 0,1-1 0,-1 1 0,-2-1 0,-3 1 0,15 0 0,-3 0 0,-2 0 0,1 0 0,5 0 0,-17 1 0,3-1 0,2 1 0,0-1 0,1 1 0,0 0 0,-1 1 0,0 1 0,3 0 0,0 0 0,-1 0 0,-3 1 0,-6 0 0,-8-1 0,28 1 0,-12 0 0,-1 2 0,9 1 0,-1 1 0,-23-2 0,-20 0 0,-58-6 0,-28-2 0,-22-1 0,-23-1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7.831"/>
    </inkml:context>
    <inkml:brush xml:id="br0">
      <inkml:brushProperty name="width" value="0.08571" units="cm"/>
      <inkml:brushProperty name="height" value="0.08571" units="cm"/>
      <inkml:brushProperty name="color" value="#E71224"/>
    </inkml:brush>
  </inkml:definitions>
  <inkml:trace contextRef="#ctx0" brushRef="#br0">0 15 5734,'67'-4'0,"-1"0"0,-3-1 0,0 4 0,15 1 0,-9 0-1529,-16 0 1,-5 0 1528,3 0 0,7 0 0,29 1 0,14 2 0,-8-1-1148,-12-1 0,0 1 1148,12 1 0,9 0 0,-7 1 0,-6-1 0,2 1 187,-9 0 0,10-1 0,3 1 0,-4 0-187,-12-1 0,-2 0 0,0 0 0,0 0 0,7 0 0,2 0 0,-4 0 0,-12 0 0,12-1 0,-38 1 0,-101 5 0,-32 0 0,8 0 0,-18 1 0,0 1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8.165"/>
    </inkml:context>
    <inkml:brush xml:id="br0">
      <inkml:brushProperty name="width" value="0.08571" units="cm"/>
      <inkml:brushProperty name="height" value="0.08571" units="cm"/>
      <inkml:brushProperty name="color" value="#E71224"/>
    </inkml:brush>
  </inkml:definitions>
  <inkml:trace contextRef="#ctx0" brushRef="#br0">0 64 5734,'15'-5'0,"55"0"0,40 0 0,-8 2 0,-16 0 0,4 0-1403,-8 0 0,11 0 0,0 0 0,-12 0 1403,5 1 0,-8 0 0,7 1 0,-3-1 534,-20 1 1,5-1-535,3 2 0,12-1 0,0 0 0,-11 1 0,-2-1 0,1 1 0,10 0 0,14-1 0,1 1 0,-14-1 0,-3-2 0,-6 1 0,15 1 0,-8-1 900,-17-3-900,-153 10 0,26-2 0,0 1 0,0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8.484"/>
    </inkml:context>
    <inkml:brush xml:id="br0">
      <inkml:brushProperty name="width" value="0.08571" units="cm"/>
      <inkml:brushProperty name="height" value="0.08571" units="cm"/>
      <inkml:brushProperty name="color" value="#E71224"/>
    </inkml:brush>
  </inkml:definitions>
  <inkml:trace contextRef="#ctx0" brushRef="#br0">0 106 5734,'85'-9'0,"-1"1"0,0-1 0,0 0 0,0 0 0,-2 3 0,6-1 0,6 0 0,1 1 0,0 0 0,-3 0 0,-6 2 0,-8 0 0,16 2 0,-11 2 0,-2 0 0,6-1-353,4-1 1,6-1-1,2 0 1,-5 0-1,-11 2 353,11 0 0,-9 2 0,-40 4 551,-43-2-551,0 0 0,-47 2 0,-4-2 0,-7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8:48.687"/>
    </inkml:context>
    <inkml:brush xml:id="br0">
      <inkml:brushProperty name="width" value="0.08571" units="cm"/>
      <inkml:brushProperty name="height" value="0.08571" units="cm"/>
      <inkml:brushProperty name="color" value="#E71224"/>
    </inkml:brush>
  </inkml:definitions>
  <inkml:trace contextRef="#ctx0" brushRef="#br0">0 1 5734,'92'6'0,"0"1"0,0 0 0,0-1 0,-15 0 0,0 1 0,0-1 0,-1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3.491"/>
    </inkml:context>
    <inkml:brush xml:id="br0">
      <inkml:brushProperty name="width" value="0.08571" units="cm"/>
      <inkml:brushProperty name="height" value="0.08571" units="cm"/>
      <inkml:brushProperty name="color" value="#E71224"/>
    </inkml:brush>
  </inkml:definitions>
  <inkml:trace contextRef="#ctx0" brushRef="#br0">248 179 5734,'-4'1'0,"-2"5"0,2 1 0,-4 7 0,1 3 0,-17 56 0,9-27 0,-1 7 0,0 3 0,-3 17 0,3 1 0,0 4 0,4-22 0,1 0 0,-5 29 0,1-6 0,5-19 0,0-5 0,10-54 0,0-2 0,0-2 0,0-4 0,-3-72 0,0 23 0,0-2 0,0 3 0,0-1 0,0-13 0,0 8 0,2 18 0,2-49 0,12 2 0,1 14 0,4 15 0,-2 46 0,21-5 0,18-5 0,1-1 0,2 1 0,10-4 0,17-7 0,-55 23 0,15-6 0,-17 6 0,28-12 0,-44 20 0,12-5 0,-22 10 0,-5 12 0,-2-6 0,-5 10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3.860"/>
    </inkml:context>
    <inkml:brush xml:id="br0">
      <inkml:brushProperty name="width" value="0.08571" units="cm"/>
      <inkml:brushProperty name="height" value="0.08571" units="cm"/>
      <inkml:brushProperty name="color" value="#E71224"/>
    </inkml:brush>
  </inkml:definitions>
  <inkml:trace contextRef="#ctx0" brushRef="#br0">0 208 5734,'61'-14'0,"18"-9"0,-11 0 0,0-1 0,10-4 0,-16 6 0,-7 2 0,-24 8 0,-9 4 0,16-8 0,-20 8 0,1 1 0,-15 5 0,-8 4 0,-3 1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4.107"/>
    </inkml:context>
    <inkml:brush xml:id="br0">
      <inkml:brushProperty name="width" value="0.08571" units="cm"/>
      <inkml:brushProperty name="height" value="0.08571" units="cm"/>
      <inkml:brushProperty name="color" value="#E71224"/>
    </inkml:brush>
  </inkml:definitions>
  <inkml:trace contextRef="#ctx0" brushRef="#br0">1 128 5734,'49'-2'0,"16"-3"0,-9-2 0,-2-1 0,-2 1 0,-7 0 0,35-7 0,9-12 0,-39 8 0,39-16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4.429"/>
    </inkml:context>
    <inkml:brush xml:id="br0">
      <inkml:brushProperty name="width" value="0.08571" units="cm"/>
      <inkml:brushProperty name="height" value="0.08571" units="cm"/>
      <inkml:brushProperty name="color" value="#E71224"/>
    </inkml:brush>
  </inkml:definitions>
  <inkml:trace contextRef="#ctx0" brushRef="#br0">38 14 5734,'-6'-13'0,"1"15"0,6 50 0,-1-14 0,1 27 0,-1-16 0,-4 46 0,2-7 0,-1-7 0,-1-2 0,-3-3 0,3-26 0,0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5.278"/>
    </inkml:context>
    <inkml:brush xml:id="br0">
      <inkml:brushProperty name="width" value="0.08571" units="cm"/>
      <inkml:brushProperty name="height" value="0.08571" units="cm"/>
      <inkml:brushProperty name="color" value="#E71224"/>
    </inkml:brush>
  </inkml:definitions>
  <inkml:trace contextRef="#ctx0" brushRef="#br0">9 217 5734,'-6'-9'0,"5"22"0,-1-4 0,7 23 0,-1-5 0,4 39 0,-4-16 0,1 5 0,-1 7 0,1 7 0,-2 15 0,0 10 0,-1-13 0,0-27 0,-1-3-316,1 45 0,-1-24 316,0-65 0,-1-4 0,0-63 0,0 30 0,-1-52 0,-1 11 0,0 19 0,0-1 0,-2-37 0,-1-9 0,2 23 0,1 13 316,0 8 0,1-4-316,5 0 0,2 3 0,-3-15 0,10 0 0,-4 68 0,-3 1 0,17-2 0,-12 2 0,24-3 0,20-6 0,-2 1 0,36-10 0,-20 5 0,-15 7 0,-2 3 0,-2 6 0,3 6 0,-61 12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5.526"/>
    </inkml:context>
    <inkml:brush xml:id="br0">
      <inkml:brushProperty name="width" value="0.08571" units="cm"/>
      <inkml:brushProperty name="height" value="0.08571" units="cm"/>
      <inkml:brushProperty name="color" value="#E71224"/>
    </inkml:brush>
  </inkml:definitions>
  <inkml:trace contextRef="#ctx0" brushRef="#br0">1 194 5734,'3'0'0,"-1"-1"0,12-5 0,30-13 0,23-3 0,22-4 0,-12 3 0,-29 6 0,0 1 0,31-9 0,10-2 0,-38 15 0,-48 13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7.243"/>
    </inkml:context>
    <inkml:brush xml:id="br0">
      <inkml:brushProperty name="width" value="0.08571" units="cm"/>
      <inkml:brushProperty name="height" value="0.08571" units="cm"/>
      <inkml:brushProperty name="color" value="#E71224"/>
    </inkml:brush>
  </inkml:definitions>
  <inkml:trace contextRef="#ctx0" brushRef="#br0">23 168 5734,'-22'-18'0,"29"17"0,-4-6 0,33 18 0,-1-2 0,42 5 0,33-2 0,-38-9 0,13-4 0,9-1 0,5-1 0,0 0 0,-5 0 0,-8 3-679,-2 1 1,-6 2-1,-3 0 1,3 0 0,8-2 678,5-3 0,12 0 0,4-2 0,1-1 0,-5 1 0,-9-1 0,-15 2-364,-2-1 1,-13 1 0,8 0 363,0 0 0,8 0 0,3 0 0,3 0 0,0 0 0,7 0 0,0 1 0,2 0 0,5-1 0,4 0 0,-16 0 0,7-1 0,3 0 0,3 1 0,-1-1 0,-3 0 0,-5 1 0,-6 0-251,5 0 1,-5 0-1,-5 1 1,-1 0 0,1-1 250,35 0 0,11 0 0,-23-2 0,-58-4 0,-51 1 0,-37 0 0,-20 2 0,-5-2 0,-4 1 0,-11-1 0,-2 1 0,4 2 0,7 1 0,-18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5.786"/>
    </inkml:context>
    <inkml:brush xml:id="br0">
      <inkml:brushProperty name="width" value="0.08571" units="cm"/>
      <inkml:brushProperty name="height" value="0.08571" units="cm"/>
      <inkml:brushProperty name="color" value="#E71224"/>
    </inkml:brush>
  </inkml:definitions>
  <inkml:trace contextRef="#ctx0" brushRef="#br0">1 110 5734,'38'20'0,"14"-15"0,4-7 0,28-13 0,2-3 0,1-1 0,5-4-279,-38 9 1,-5 0 0,-5-1-1,0 0 1</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6.341"/>
    </inkml:context>
    <inkml:brush xml:id="br0">
      <inkml:brushProperty name="width" value="0.08571" units="cm"/>
      <inkml:brushProperty name="height" value="0.08571" units="cm"/>
      <inkml:brushProperty name="color" value="#E71224"/>
    </inkml:brush>
  </inkml:definitions>
  <inkml:trace contextRef="#ctx0" brushRef="#br0">1 145 5734,'59'-61'0,"-31"33"0,37-22 0,4 44 0,-23 32 0,-1 8 0,34 19 0,-48 20 0,-21 9 0,-24-27 0,-10-3 0,2 2 0,-3-3 0,-32 18 0,34-48 0,-21 13 0,24-22 0,-24-5 0,28-38 0,-4 14 0,16-15 0,10 26 0,36-2 0,8 4 0,23-1 0,26 8 0,-49-7 0,1-2 0,0-1 0,-2-2 0,30-17 0,-35-3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6.915"/>
    </inkml:context>
    <inkml:brush xml:id="br0">
      <inkml:brushProperty name="width" value="0.08571" units="cm"/>
      <inkml:brushProperty name="height" value="0.08571" units="cm"/>
      <inkml:brushProperty name="color" value="#E71224"/>
    </inkml:brush>
  </inkml:definitions>
  <inkml:trace contextRef="#ctx0" brushRef="#br0">1 149 5734,'71'-27'0,"-39"16"0,26-11 0,1-1 0,-24 11 0,52-18 0,-58 22 0,17-7 0,-28 15 0,-10 1 0,-1 4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7.165"/>
    </inkml:context>
    <inkml:brush xml:id="br0">
      <inkml:brushProperty name="width" value="0.08571" units="cm"/>
      <inkml:brushProperty name="height" value="0.08571" units="cm"/>
      <inkml:brushProperty name="color" value="#E71224"/>
    </inkml:brush>
  </inkml:definitions>
  <inkml:trace contextRef="#ctx0" brushRef="#br0">0 121 5734,'63'-9'0,"-37"7"0,56-18 0,-16 3 0,-28 8 0,28-8 0,31-1 0,-52 9 0,51-10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7.712"/>
    </inkml:context>
    <inkml:brush xml:id="br0">
      <inkml:brushProperty name="width" value="0.08571" units="cm"/>
      <inkml:brushProperty name="height" value="0.08571" units="cm"/>
      <inkml:brushProperty name="color" value="#E71224"/>
    </inkml:brush>
  </inkml:definitions>
  <inkml:trace contextRef="#ctx0" brushRef="#br0">1 239 5734,'0'-4'0,"1"0"0,2 0 0,3-5 0,-1 1 0,3-3 0,40-17 0,12-1 0,13-1 0,-8-1 0,-1 1 0,-2 13 0,-14 3 0,-21 6 0,11-4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1:57.954"/>
    </inkml:context>
    <inkml:brush xml:id="br0">
      <inkml:brushProperty name="width" value="0.08571" units="cm"/>
      <inkml:brushProperty name="height" value="0.08571" units="cm"/>
      <inkml:brushProperty name="color" value="#E71224"/>
    </inkml:brush>
  </inkml:definitions>
  <inkml:trace contextRef="#ctx0" brushRef="#br0">0 166 5734,'66'-5'0,"-44"8"0,55-17 0,7-6 0,-31 6-1585,44-10 1585,-52 5 0,1-3 0,1-3 0,0-1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22.200"/>
    </inkml:context>
    <inkml:brush xml:id="br0">
      <inkml:brushProperty name="width" value="0.08571" units="cm"/>
      <inkml:brushProperty name="height" value="0.08571" units="cm"/>
      <inkml:brushProperty name="color" value="#E71224"/>
    </inkml:brush>
  </inkml:definitions>
  <inkml:trace contextRef="#ctx0" brushRef="#br0">292 200 5734,'-12'-22'0,"2"3"0,4 8 0,-10 11 0,-4 57 0,3 31 0,4-21 0,0 5 0,0 3 0,-3 18 0,-1 5 0,3-5-216,5-19 0,2-3 0,1-6 216,-2 1 0,2-11 0,2-3 0,-1-7 0,1-11 0,3-58 0,0-15 0,1-19 0,1-17 0,-1 3 0,1-6 0,1-4 0,1 9 0,2-10 0,1 1 0,-1 11 0,1-1 0,0 8 0,5-12 0,2 10 0,4 25 648,4 3-648,18-16 0,-11 21 0,27-10 0,-20 27 0,47 3 0,-30 22 0,20 18 0,-34 24 0,-18 19 0,-30-2 0,-11 2 0,-15 23-489,8-35 1,-3-7 488,-7-15 0,15-19 0,-43 7 0,-9-4 0,-1-12 0,2 10 0,6-7 0,31-26 0,31 1 0,3-1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22.599"/>
    </inkml:context>
    <inkml:brush xml:id="br0">
      <inkml:brushProperty name="width" value="0.08571" units="cm"/>
      <inkml:brushProperty name="height" value="0.08571" units="cm"/>
      <inkml:brushProperty name="color" value="#E71224"/>
    </inkml:brush>
  </inkml:definitions>
  <inkml:trace contextRef="#ctx0" brushRef="#br0">686 38 5734,'-11'-21'0,"2"5"0,6 16 0,0 1 0,-18 22 0,-22 35 0,8-7 0,-7 11 0,3-4 0,0-1 0,0 2-988,-11 19 1,-4 10 0,8-12 987,20-32 0,1 2 0,-12 32 0,-3 15 0,7-12 0,13-28 0,4 2 0,-4 28 0,0 14 0,8-14-131,9-32 1,6-2 130,4 22 0,6 9 0,4-7 0,4-9 0,10-1 0,1-2 0,7 8 0,6 0 0,6-7 0,10-9 0,9-6 0,1-3 0,-3 2 0,6 14 0,-3 0 0,4-8 0,13-18 0,1 0 0,-1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29.029"/>
    </inkml:context>
    <inkml:brush xml:id="br0">
      <inkml:brushProperty name="width" value="0.08571" units="cm"/>
      <inkml:brushProperty name="height" value="0.08571" units="cm"/>
      <inkml:brushProperty name="color" value="#E71224"/>
    </inkml:brush>
  </inkml:definitions>
  <inkml:trace contextRef="#ctx0" brushRef="#br0">697 126 5734,'-9'-29'0,"4"17"0,-13-21 0,9 25 0,-7-4 0,5 5 0,-25-7 0,-4 6 0,-36 5 0,9 16 0,15 14 0,3 5 0,1 1 0,-8 25 0,50-35 0,4 0 0,14 15 0,37 0 0,9-2 0,3-1 0,0-1 0,-8 3-420,20 21 420,-69-30 0,-53 39 0,-15 3 0,24-24 0,-24 25 0,-1-10 0,30-50 0,-20-59 0,-1-12 0,11 32 0,-10-34 0,15 6 0,41 46 0,67 37 0,-7 1 0,30 14 0,-20-10 0,-27-23 0,25-22 0,3-6 0,-8 1 0,15-18 0,-4-11 0,-18-26 0,-4 13 420,-16-1-420,-31 40 0,-6 28 0,1-8 0,-12 84 0,6 7 0,3 7 0,1 3 0,1-38 0,2-3 0,1 10 0,1-9 0,-1-20 0,-6-52 0,-5-42 0,0 3 0,-1-31 0,7 1 0,3 2 0,0 11 0,3-31 0,7 0 0,17 29 0,4-7 0,14 21 0,-22 36 0,20 4 0,-19 20 0,23 20 0,-41 41 0,-8 8 0,15-13 0,-19 11 0,-11-11 0,-2-47 0,-25 1 0,-9-15 0,-33-51 0,44 20 0,1-34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0.238"/>
    </inkml:context>
    <inkml:brush xml:id="br0">
      <inkml:brushProperty name="width" value="0.08571" units="cm"/>
      <inkml:brushProperty name="height" value="0.08571" units="cm"/>
      <inkml:brushProperty name="color" value="#E71224"/>
    </inkml:brush>
  </inkml:definitions>
  <inkml:trace contextRef="#ctx0" brushRef="#br0">333 254 5734,'1'-43'0,"-1"22"0,-2-15 0,-1 28 0,-8-5 0,0 4 0,-3-2 0,-9 5 0,9 6 0,-44 17 0,22 19 0,1 4 0,-24 7-265,25-4 1,10-3 264,18-18 0,3 7 0,3 1 0,2-3 0,11 9 0,-6-22 0,12 9 529,-10-20-529,33-21 0,12-54 0,4-8 0,-10-6 0,-32 34 0,-12 29 0,0-3 0,-2 10 0,5 70 0,-5-28 0,3 54 0,2-41 0,2-4 0,6 8 0,21-49 0,-8-38 0,-1-10 0,13-10 0,-15 6 0,-6 3 0,-8 18 0,-6 24 0,5-10 0,3 82 0,-8-31 0,9 42 0,-11-35 0,14 26 0,3-70 0,2 33 0,0-90 0,-5 15 0,0 3 0,-1 16 0,-7 21 0,4 56 0,-2 19 0,-3-28 0,2 21 0,2-9 0,-6-41 0,8-26 0,14-29 0,-4 4 0,15-38 0,-19 41 0,6-17 0,-11 26 0,-2 2 0,-7 16 0,1 1 0,2 28 0,2 14 0,11 35 0,-6-8 0,1 1 0,6 22 0,-11-23 0,3-5 0,12-6 0,-12-17 0,16-11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7.642"/>
    </inkml:context>
    <inkml:brush xml:id="br0">
      <inkml:brushProperty name="width" value="0.08571" units="cm"/>
      <inkml:brushProperty name="height" value="0.08571" units="cm"/>
      <inkml:brushProperty name="color" value="#E71224"/>
    </inkml:brush>
  </inkml:definitions>
  <inkml:trace contextRef="#ctx0" brushRef="#br0">0 50 5734,'7'-11'0,"49"1"0,48 5 0,14 2 0,-19 0-2831,-4 0 1,3 1 2830,-13 0 0,17-1 0,4-1 0,-6 2 0,-18 1 127,-1 1 1,-6 1-128,-2 0 0,5 1 0,8 1 0,-8 0 0,6 1 0,4 0 0,2 1 0,0-1 0,2 0 0,1 1 0,1-1 0,2 1 0,3 0-12,-16-1 0,3 0 0,2 0 0,0 1 1,0-1-1,0 0 0,-3-1 12,7 1 0,-1-1 0,0 1 0,-2-2 0,-2 1 0,-3-1 0,1 0 0,-3 0 0,-3 0 0,0-1 0,-1-1 0,17 1 0,1-2 0,-5 0 0,-11 0 0,6 0 0,-9-2 0,-4 0 0,-8-2 0,-2-4 0,-3-6 0,-16 2 0,-26-1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45.461"/>
    </inkml:context>
    <inkml:brush xml:id="br0">
      <inkml:brushProperty name="width" value="0.08571" units="cm"/>
      <inkml:brushProperty name="height" value="0.08571" units="cm"/>
      <inkml:brushProperty name="color" value="#E71224"/>
    </inkml:brush>
  </inkml:definitions>
  <inkml:trace contextRef="#ctx0" brushRef="#br0">93 110 5734,'-34'-17'0,"5"3"0,15 8 0,7 4 0,-1-1 0,10 3 0,45 10 0,1-4 0,9-1 0,5 0 0,8 0 0,2-2-162,7 0 1,4-2 0,10-2 161,-14-2 0,9-1 0,6-1 0,1-1 0,-2 0 0,-5 0 0,-5 1 0,-4 0 0,-1-1 0,2 1 0,5 0 0,-2 0 0,8-1 0,3 1 0,0 0 0,-3 0 0,-6 0 0,-12 1-811,17-1 0,-12 2 0,-3 0 811,2 1 0,-1 1 0,-22 3 0,-23 2 0,-30 3 0,5 0 0,-92 10 0,-11-10 0,38-2 0,-1 0 0,5-5 0,1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45.857"/>
    </inkml:context>
    <inkml:brush xml:id="br0">
      <inkml:brushProperty name="width" value="0.08571" units="cm"/>
      <inkml:brushProperty name="height" value="0.08571" units="cm"/>
      <inkml:brushProperty name="color" value="#E71224"/>
    </inkml:brush>
  </inkml:definitions>
  <inkml:trace contextRef="#ctx0" brushRef="#br0">0 45 5734,'68'1'0,"1"-1"0,-1 1 0,17-1 0,13 0 0,-27-1 0,14 0 0,10-1 0,3 0 0,1 0 0,-6 1 0,-11 0 0,8 0 0,-9 1 0,0 1 0,10-2-622,-6 0 0,10 0 1,6-1-1,1 0 0,-4 1 1,-9 0-1,-12 0 622,8 2 0,-13 1 0,-8 0-28,-2-1 0,-8 1 28,29 0 257,-28-2 0,-10 0-257,-27-1 0,7-2 0,-74-10 0,-14 7 0,-30-6 0,4 10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46.196"/>
    </inkml:context>
    <inkml:brush xml:id="br0">
      <inkml:brushProperty name="width" value="0.08571" units="cm"/>
      <inkml:brushProperty name="height" value="0.08571" units="cm"/>
      <inkml:brushProperty name="color" value="#E71224"/>
    </inkml:brush>
  </inkml:definitions>
  <inkml:trace contextRef="#ctx0" brushRef="#br0">1 173 5734,'88'-7'0,"-1"-1"0,1 0 0,0 1 0,0-1 0,0 0 0,0 1 0,-1-1 0,7 0 0,-14 2 0,14-1-809,-9 0 0,18-2 1,9 0-1,1 0 1,-7 1-1,-15 1 0,-23 3 809,-14 2 0,-7 2 704,43-1 1,6-1-705,-7-1 0,-1 0 0,4 1 0,-5-1 213,-25 0 0,-12 0-213,-25 1 0,-15-1 0,4 0 3177,16-1-3177,3 4 0,1-3 0,-7 4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52.848"/>
    </inkml:context>
    <inkml:brush xml:id="br0">
      <inkml:brushProperty name="width" value="0.08571" units="cm"/>
      <inkml:brushProperty name="height" value="0.08571" units="cm"/>
      <inkml:brushProperty name="color" value="#E71224"/>
    </inkml:brush>
  </inkml:definitions>
  <inkml:trace contextRef="#ctx0" brushRef="#br0">1 93 5734,'26'-2'0,"3"-1"0,23-2 0,15-1 0,10-1 0,8 0 0,-4 0-1616,8 0 0,-1 0 1616,-10 0 0,4 1 0,-12 1 0,17 0 697,4 0-697,8-2 0,-72 1 0,-37 6 0,-67 5 0,20 3 0,-2 2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53.119"/>
    </inkml:context>
    <inkml:brush xml:id="br0">
      <inkml:brushProperty name="width" value="0.08571" units="cm"/>
      <inkml:brushProperty name="height" value="0.08571" units="cm"/>
      <inkml:brushProperty name="color" value="#E71224"/>
    </inkml:brush>
  </inkml:definitions>
  <inkml:trace contextRef="#ctx0" brushRef="#br0">0 142 5734,'78'-13'0,"-1"0"0,1 0 0,9 0 0,1 1 0,-1 2 0,-2 3 0,-1 2 0,-6 1 0,3-2 0,-4 1 0,10 3 0,-20 1 0,-51 1 0,-7 0 0,9-1 0,-6-3 0,9-5 0,-5-2 0,0-1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24.176"/>
    </inkml:context>
    <inkml:brush xml:id="br0">
      <inkml:brushProperty name="width" value="0.08571" units="cm"/>
      <inkml:brushProperty name="height" value="0.08571" units="cm"/>
      <inkml:brushProperty name="color" value="#E71224"/>
    </inkml:brush>
  </inkml:definitions>
  <inkml:trace contextRef="#ctx0" brushRef="#br0">5 14 5734,'-3'-5'0,"2"0"0,0 3 0,5 1 0,10 6 0,38 32 0,26 24 0,-10-7 0,-27-22 0,0 2-310,28 22 1,12 9 0,-15-6 309,-31-19 0,-4 0-60,6 11 0,2 8 0,-2 4 60,3 7 0,-2 3 0,-4 8 0,-5 1 0,-1 8 0,-6 3 0,-8-1-107,-8-5 0,-6-1 0,-7 2 0,-10 3 107,-6-15 0,-8 3 0,-5 2 0,-3-1 0,-1-3 0,2-7-263,-6 8 1,1-7 0,-3-3 0,-3 0 0,-9 6 0,-6 1 0,2-5 0,6-12 0,-1-12 0,0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23.317"/>
    </inkml:context>
    <inkml:brush xml:id="br0">
      <inkml:brushProperty name="width" value="0.08571" units="cm"/>
      <inkml:brushProperty name="height" value="0.08571" units="cm"/>
      <inkml:brushProperty name="color" value="#E71224"/>
    </inkml:brush>
  </inkml:definitions>
  <inkml:trace contextRef="#ctx0" brushRef="#br0">200 28 5734,'-5'-10'0,"0"1"0,1 1 0,-4 9 0,4 5 0,-4 50 0,1 48 0,0 12 0,2-22-1696,1-22 0,1 1 1696,-1 1 0,-1 18 0,-1 5 0,2-8 0,1-19-559,1-11 1,1-9 558,0 1 0,-1 9 0,-2 21 0,-1 19 0,-1 5 0,0-8 0,-1-2 0,0-4 0,0 16 0,3-31 0,0 12 0,-1 8 0,1 6 0,-1 2 0,0-2 0,1-5 0,0-9 0,0-11-307,-1 9 1,1-13 0,-1-2 0,2 8 306,-1 4 0,1 11 0,0 4 0,1-5 0,0-14 0,2-22 0,4 3 0,2-9 0,0-6 0,2-8 0,0-3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6.969"/>
    </inkml:context>
    <inkml:brush xml:id="br0">
      <inkml:brushProperty name="width" value="0.08571" units="cm"/>
      <inkml:brushProperty name="height" value="0.08571" units="cm"/>
      <inkml:brushProperty name="color" value="#E71224"/>
    </inkml:brush>
  </inkml:definitions>
  <inkml:trace contextRef="#ctx0" brushRef="#br0">95 1 5734,'-5'1'0,"3"-1"0,-6 10 0,7-6 0,-6 18 0,-12 33 0,1 3 0,-3 17 0,11-39 0,7-14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7.190"/>
    </inkml:context>
    <inkml:brush xml:id="br0">
      <inkml:brushProperty name="width" value="0.08571" units="cm"/>
      <inkml:brushProperty name="height" value="0.08571" units="cm"/>
      <inkml:brushProperty name="color" value="#E71224"/>
    </inkml:brush>
  </inkml:definitions>
  <inkml:trace contextRef="#ctx0" brushRef="#br0">23 6 5734,'-2'-5'0,"0"12"0,1 16 0,-2 31 0,-2 38 0,0-28 0,1 11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7.711"/>
    </inkml:context>
    <inkml:brush xml:id="br0">
      <inkml:brushProperty name="width" value="0.08571" units="cm"/>
      <inkml:brushProperty name="height" value="0.08571" units="cm"/>
      <inkml:brushProperty name="color" value="#E71224"/>
    </inkml:brush>
  </inkml:definitions>
  <inkml:trace contextRef="#ctx0" brushRef="#br0">331 90 5734,'-16'-30'0,"0"10"0,-3-7 0,5 16 0,9 10 0,0 0 0,-20 25 0,-2 12 0,-26 45 0,29-31 0,3 0 0,-12 30 0,17-25 0,4-3 0,6-9 0,-4 54 0,7-39 0,0 27 0,2-33 0,-6 37 0,2-55 0,-4 29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0.346"/>
    </inkml:context>
    <inkml:brush xml:id="br0">
      <inkml:brushProperty name="width" value="0.08571" units="cm"/>
      <inkml:brushProperty name="height" value="0.08571" units="cm"/>
      <inkml:brushProperty name="color" value="#E71224"/>
    </inkml:brush>
  </inkml:definitions>
  <inkml:trace contextRef="#ctx0" brushRef="#br0">15 22 5734,'-3'-6'0,"1"2"0,-2-2 0,2 4 0,-1-2 0,7 20 0,-2-3 0,4 25 0,-4-11 0,1 34 0,0 26 0,0-8 0,-1-16 0,-1 1-621,2 14 0,0 8 0,-1-12 621,-1 11 0,-2-31 0,3-1 0,16 13 0,-5 25 0,12-62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8.109"/>
    </inkml:context>
    <inkml:brush xml:id="br0">
      <inkml:brushProperty name="width" value="0.08571" units="cm"/>
      <inkml:brushProperty name="height" value="0.08571" units="cm"/>
      <inkml:brushProperty name="color" value="#E71224"/>
    </inkml:brush>
  </inkml:definitions>
  <inkml:trace contextRef="#ctx0" brushRef="#br0">0 264 5734,'45'-69'0,"-5"37"0,3 8 0,9 15 0,9 7 0,7 9 0,-7 14 0,-4 8 0,-2 1 0,-2 2 0,-3-3 0,-11 1 0,-23 17 0,-24-41 0,-6 3 0,-1-6 0,-3-2 0,7-2 0,-6-8 0,7-2 0,-5-10 0,0-22 0,9 7 0,16-41 0,11 35 0,25 2 0,6 4 0,-6 13 0,44-9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8.804"/>
    </inkml:context>
    <inkml:brush xml:id="br0">
      <inkml:brushProperty name="width" value="0.08571" units="cm"/>
      <inkml:brushProperty name="height" value="0.08571" units="cm"/>
      <inkml:brushProperty name="color" value="#E71224"/>
    </inkml:brush>
  </inkml:definitions>
  <inkml:trace contextRef="#ctx0" brushRef="#br0">0 179 5734,'19'-3'0,"-1"1"0,6-10 0,-6-1 0,11-20 0,-18 15 0,-3-8 0,-6 12 0,-2 4 0,-2-11 0,-3 9 0,0 0 0,-6 9 0,-11 44 0,3 14 0,8-15 0,-13 13 0,14-1 0,54-24 0,11-12 0,-16-5-218,17 4 1,-3-6 217,-26-18 0,23-25 0,2-8 0,-5-3 0,5-4 0,-9 0 0,-29 13 0,-25-2 0,-18 37 435,2-7-435,-2 24 0,15-1 0,5-2 0,-7 25 0,11-19 0,3 28 0,10-24 0,4 5 0,11-5 0,29-16 0,6-6 0,-6 1-115,9-4 1,-6-6-1,-29-9 1,-1 0-1</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9.048"/>
    </inkml:context>
    <inkml:brush xml:id="br0">
      <inkml:brushProperty name="width" value="0.08571" units="cm"/>
      <inkml:brushProperty name="height" value="0.08571" units="cm"/>
      <inkml:brushProperty name="color" value="#E71224"/>
    </inkml:brush>
  </inkml:definitions>
  <inkml:trace contextRef="#ctx0" brushRef="#br0">1 0 5734,'8'42'0,"-2"-16"0,27 47 0,-18-45 0,-3-17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39.256"/>
    </inkml:context>
    <inkml:brush xml:id="br0">
      <inkml:brushProperty name="width" value="0.08571" units="cm"/>
      <inkml:brushProperty name="height" value="0.08571" units="cm"/>
      <inkml:brushProperty name="color" value="#E71224"/>
    </inkml:brush>
  </inkml:definitions>
  <inkml:trace contextRef="#ctx0" brushRef="#br0">20 45 5734,'-12'-28'0,"5"11"0,11 28 0,1 3 0,14 68 0,-13-50 0,4 36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41.630"/>
    </inkml:context>
    <inkml:brush xml:id="br0">
      <inkml:brushProperty name="width" value="0.08571" units="cm"/>
      <inkml:brushProperty name="height" value="0.08571" units="cm"/>
      <inkml:brushProperty name="color" value="#E71224"/>
    </inkml:brush>
  </inkml:definitions>
  <inkml:trace contextRef="#ctx0" brushRef="#br0">1 190 5734,'2'-4'0,"2"-1"0,-3 5 0,0 1 0,0 3 0,1 12 0,0 2 0,1 5 0,0 7 0,-1-10 0,2 37 0,-1-29 0,3 37 0,-2-43 0,21 32 0,39-73 0,17-25 0,0 8 0,3-3 0,-24 5 0,1-3 0,-1-3 0,10-16 0,0-4 0,-18 13 0,-17 14 0,11-10 0,-16 13 0,-41 36 0,-29 23 0,-6 7 0,1-3 0,-5 4 0,0 1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2:42.100"/>
    </inkml:context>
    <inkml:brush xml:id="br0">
      <inkml:brushProperty name="width" value="0.08571" units="cm"/>
      <inkml:brushProperty name="height" value="0.08571" units="cm"/>
      <inkml:brushProperty name="color" value="#E71224"/>
    </inkml:brush>
  </inkml:definitions>
  <inkml:trace contextRef="#ctx0" brushRef="#br0">0 173 5734,'4'24'0,"3"37"0,-4-34 0,2 23 0,4 2 0,16-12 0,-4 17 0,12-43 0,-14-20 0,27-19 0,19-13 0,-2 0 0,9-9 0,2-1 0,-2 3 0,4-2 0,-8 3 0,-8 3 0,-9 6 0,1 0 0,-34 22 0,8-3 0,-18 11 0,-3 1 0,3 2 0,-3-2 0,5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3.963"/>
    </inkml:context>
    <inkml:brush xml:id="br0">
      <inkml:brushProperty name="width" value="0.08571" units="cm"/>
      <inkml:brushProperty name="height" value="0.08571" units="cm"/>
      <inkml:brushProperty name="color" value="#E71224"/>
    </inkml:brush>
  </inkml:definitions>
  <inkml:trace contextRef="#ctx0" brushRef="#br0">0 206 5734,'96'-28'0,"-1"-1"0,1 1 0,0-1 0,-20 6 0,0 0 0,1 0 0,-1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5.035"/>
    </inkml:context>
    <inkml:brush xml:id="br0">
      <inkml:brushProperty name="width" value="0.08571" units="cm"/>
      <inkml:brushProperty name="height" value="0.08571" units="cm"/>
      <inkml:brushProperty name="color" value="#E71224"/>
    </inkml:brush>
  </inkml:definitions>
  <inkml:trace contextRef="#ctx0" brushRef="#br0">0 213 5734,'55'-13'0,"-28"7"0,51-11 0,-41 9 0,16-5 0,6-1 0,26-6 0,-8 1 0,-3 0 0,-11 4 0,-2-1 0,-51 13 0,6-1 0,-12 3 0,1-1 0,-6 1 0,4-7 0,-2 0 0,6-6 0,-1 2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6.147"/>
    </inkml:context>
    <inkml:brush xml:id="br0">
      <inkml:brushProperty name="width" value="0.08571" units="cm"/>
      <inkml:brushProperty name="height" value="0.08571" units="cm"/>
      <inkml:brushProperty name="color" value="#E71224"/>
    </inkml:brush>
  </inkml:definitions>
  <inkml:trace contextRef="#ctx0" brushRef="#br0">25 271 5734,'-3'-11'0,"-6"-8"0,6 12 0,-4-6 0,5 13 0,2 1 0,2 22 0,11 60 0,-4-8 0,0 14 0,-1-3 0,3 10 0,-1 0-259,-2-14 0,0 5 0,-2-13 259,-4-21 0,0-5 0,1 8 0,0-3 0,1 11 0,0 23 0,-2-79 0,-4-16 0,0-30 777,0 5-777,-3-35 0,-1-13 0,0 14 0,0-1 0,-1-10 0,0-4 0,1 11 0,-1-2 0,1 11 0,1-7 0,-1-12 0,3-5 0,7 32 0,4 3 0,-1 0 0,4-1 0,10-6 0,4 5 0,6 8 0,28 12 0,7 13 0,1 34 0,-5-7 0,-5 5 0,-17 28 0,-22 0 0,-14-17 0,-4 21 0,-9 3 0,1-2 0,-20 0 0,15-29 0,-23 18 0,21-21 0,-23 11 0,15-12 0,-32 7 0,20-12 0,-23 0 0,32-6 0,-25-5 0,18-11 0,-5 2 0,13-9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7.036"/>
    </inkml:context>
    <inkml:brush xml:id="br0">
      <inkml:brushProperty name="width" value="0.08571" units="cm"/>
      <inkml:brushProperty name="height" value="0.08571" units="cm"/>
      <inkml:brushProperty name="color" value="#E71224"/>
    </inkml:brush>
  </inkml:definitions>
  <inkml:trace contextRef="#ctx0" brushRef="#br0">413 1 5734,'-11'0'0,"1"1"0,7 0 0,-1 0 0,-17 4 0,-6 2 0,-2 1 0,-10 5 0,23-7 0,-43 30 0,22 7 0,1 11 0,2 4 0,3 9 0,14-11 0,4-2 0,7-15 0,-4 52 0,5-22-157,2-17 0,2 2 157,2 39 0,9-1 0,7 8 0,0-18 0,9 4 0,1-17 0,8 8 0,2-1 0,-2-10 0,12 12 0,3-8 0,11 8 0,4-12 0,-16-35 0,1-10 0,38-6 0,3 2 0,-9-26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3.407"/>
    </inkml:context>
    <inkml:brush xml:id="br0">
      <inkml:brushProperty name="width" value="0.08571" units="cm"/>
      <inkml:brushProperty name="height" value="0.08571" units="cm"/>
      <inkml:brushProperty name="color" value="#E71224"/>
    </inkml:brush>
  </inkml:definitions>
  <inkml:trace contextRef="#ctx0" brushRef="#br0">0 63 5734,'31'-1'0,"-2"1"0,-9 0 0,0-1 0,29 1 0,-5-1 0,16-1 0,5-3 0,-20-1 0,8-2 0,15-1 0,-34 5 0,21-2 0,-27 4 0,15 0 0,15 1 0,15 2 0,26 3 0,-17 0 0,-30-1 0,-2 0 0,14 2 0,-9-2 0,1 0 0,-5-5 0,9 1 0,10-4 0,7 4 0,0 0 0,-2 0 0,-4 1 0,-6 0 0,-32 0 0,25 1 0,5 0 0,-1 2 0,-3-1 0,-2 1 0,-15 0 0,26 1 0,3 1 0,-5 1 0,9 0-322,-22-1 322,-30-3 0,11 1 0,28 3 0,22 2 0,-12-3 0,0-1 0,11 1 0,14-1 0,-35-6 0,-5-2 0,-4 1 161,7-1 0,-2 0-161,-21 1 0,31 0 0,19-2 0,-7 1 0,8 1 0,-32 2 0,11 1 0,-15-1 0,1 0 0,-16 1 0,15-1 0,8 1 0,5-1 0,26 0 0,-18 2 0,12 0 0,-10-1 0,-20 1 0,-1-1 0,15 1 0,6 1 0,-18-1 0,-17 1 0,15 1 0,6 0 0,2 0 0,10 0 0,18 2 0,1-1 0,-7 1-120,-26-1 0,0 0 120,27 3 0,-36-1 0,4 1 0,16 0 0,2 1 0,-5-1 0,-1-1 0,-1 0 0,0-2 0,-1-3 0,-3-2 0,27 0-516,-31-1 1,-3 1 515,2-1 107,6-1 1,7 0-108,-5 1 0,0 0 0,9-1 0,-2 0 0,-14 1 0,-2 0 0,-1-1 0,-2 1 0,33-2 0,3 0 0,-2 1 0,-15-1 1056,24 1-1056,-56 2 0,19 0 0,1 0 0,14-1 0,-30-1 0,-8 0 0,-10-4 0,-11-7 0,-9-14 0,-10 3 0,-16-7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0.706"/>
    </inkml:context>
    <inkml:brush xml:id="br0">
      <inkml:brushProperty name="width" value="0.08571" units="cm"/>
      <inkml:brushProperty name="height" value="0.08571" units="cm"/>
      <inkml:brushProperty name="color" value="#E71224"/>
    </inkml:brush>
  </inkml:definitions>
  <inkml:trace contextRef="#ctx0" brushRef="#br0">42 11 5734,'-2'-8'0,"-2"6"0,2 7 0,0 34 0,2-7 0,-1 38 0,-3 18 0,1-4 0,1-13 0,-1 5 0,0-10 0,1-3 0,0-8 0,-1 0 0,0 4 0,1-3 0,-1 29 0,2-16 0,2 1 0,1-42 0,0-12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7.690"/>
    </inkml:context>
    <inkml:brush xml:id="br0">
      <inkml:brushProperty name="width" value="0.08571" units="cm"/>
      <inkml:brushProperty name="height" value="0.08571" units="cm"/>
      <inkml:brushProperty name="color" value="#E71224"/>
    </inkml:brush>
  </inkml:definitions>
  <inkml:trace contextRef="#ctx0" brushRef="#br0">20 1 5734,'-8'4'0,"3"2"0,0 2 0,4 2 0,2-1 0,0 1 0,6 37 0,0 1 0,2 24 0,-1 6 0,-1-39 0,-1 3 0,0-37 0,-1-7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7.985"/>
    </inkml:context>
    <inkml:brush xml:id="br0">
      <inkml:brushProperty name="width" value="0.08571" units="cm"/>
      <inkml:brushProperty name="height" value="0.08571" units="cm"/>
      <inkml:brushProperty name="color" value="#E71224"/>
    </inkml:brush>
  </inkml:definitions>
  <inkml:trace contextRef="#ctx0" brushRef="#br0">6 0 5734,'-5'2'0,"5"68"0,2-34 0,6 52 0,-3-62 0,0 1 0,4 13 0,10 20 0,-6-17 0,8 7 0,-12-34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9.105"/>
    </inkml:context>
    <inkml:brush xml:id="br0">
      <inkml:brushProperty name="width" value="0.08571" units="cm"/>
      <inkml:brushProperty name="height" value="0.08571" units="cm"/>
      <inkml:brushProperty name="color" value="#E71224"/>
    </inkml:brush>
  </inkml:definitions>
  <inkml:trace contextRef="#ctx0" brushRef="#br0">246 170 5734,'-7'-13'0,"-42"-48"0,27 39 0,-29-32 0,20 41 0,19 11 0,-9-3 0,16 9 0,-10 16 0,2 13 0,-4 12 0,15 45 0,6-39 0,7 32 0,17 3 0,-6-16 0,3 13 0,-2-8 0,-3-12 0,-1-1-468,4 11 0,0 6 1,-7-22 467,-11-29 0,0-1 0,3 30 0,2 7 0,0 5 0,-1-15 0,-7-45 0,-3-12 0,-1-18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29.597"/>
    </inkml:context>
    <inkml:brush xml:id="br0">
      <inkml:brushProperty name="width" value="0.08571" units="cm"/>
      <inkml:brushProperty name="height" value="0.08571" units="cm"/>
      <inkml:brushProperty name="color" value="#E71224"/>
    </inkml:brush>
  </inkml:definitions>
  <inkml:trace contextRef="#ctx0" brushRef="#br0">0 191 5734,'90'-43'0,"-26"23"0,-2 7 0,4 18 0,15 2 0,-46 5 0,-6 7 0,3 22 0,-5-10 0,0 43 0,-29-32 0,-4 20 0,-41-27 0,22-20 0,-18-15 0,31-15 0,4 1 0,-12-29 0,11 12 0,-5-14 0,10 17 0,7-16 0,1 18 0,42-24 0,14 0 0,5 18 0,-4-5 0,-2 5 0,-10 21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0.511"/>
    </inkml:context>
    <inkml:brush xml:id="br0">
      <inkml:brushProperty name="width" value="0.08571" units="cm"/>
      <inkml:brushProperty name="height" value="0.08571" units="cm"/>
      <inkml:brushProperty name="color" value="#E71224"/>
    </inkml:brush>
  </inkml:definitions>
  <inkml:trace contextRef="#ctx0" brushRef="#br0">1 315 5734,'27'3'0,"-4"-1"0,10-9 0,10-12 0,-1 4 0,-3-19 0,-5-2 0,-18 15 0,22-37 0,-39 50 0,-1 1 0,-9-9 0,-1 6 0,-4-4 0,-15 9 0,-27 42 0,20-21 0,-15 30 0,38 21 0,17-15 0,-8 21 0,21-32 0,0-24 0,6 3 0,7-4 0,13-2 0,-1-7 0,21-6 0,-24-5 0,17-8 0,-20-2 0,36-29 0,-3-19 0,-29 23 0,-2 0 0,9-19 0,-20-7 0,-22 46 0,-31-50 0,17 55 0,-24-24 0,30 39 0,-24 26 0,2 8 0,-6 6 0,12-3 0,18 11 0,8 2 0,9 1 0,-8 0 0,3-3 0,15-22 0,57 1 0,-17-39 0,2-5 0,-12 17 0,0-2 0,3-25 0,1-1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0.813"/>
    </inkml:context>
    <inkml:brush xml:id="br0">
      <inkml:brushProperty name="width" value="0.08571" units="cm"/>
      <inkml:brushProperty name="height" value="0.08571" units="cm"/>
      <inkml:brushProperty name="color" value="#E71224"/>
    </inkml:brush>
  </inkml:definitions>
  <inkml:trace contextRef="#ctx0" brushRef="#br0">0 1 5734,'1'39'0,"0"-4"0,8 18 0,3 1 0,2-9-333,-1 11 0,1-7 333,2-32 0,-3-10 0,0-1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1.041"/>
    </inkml:context>
    <inkml:brush xml:id="br0">
      <inkml:brushProperty name="width" value="0.08571" units="cm"/>
      <inkml:brushProperty name="height" value="0.08571" units="cm"/>
      <inkml:brushProperty name="color" value="#E71224"/>
    </inkml:brush>
  </inkml:definitions>
  <inkml:trace contextRef="#ctx0" brushRef="#br0">1 0 5734,'12'50'0,"-2"-7"0,-5-24 0,12 50 0,-7-39 0,9 37 0,-11-53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2.026"/>
    </inkml:context>
    <inkml:brush xml:id="br0">
      <inkml:brushProperty name="width" value="0.08571" units="cm"/>
      <inkml:brushProperty name="height" value="0.08571" units="cm"/>
      <inkml:brushProperty name="color" value="#E71224"/>
    </inkml:brush>
  </inkml:definitions>
  <inkml:trace contextRef="#ctx0" brushRef="#br0">5 10 5734,'-3'-6'0,"2"2"0,3 13 0,-1-2 0,1 6 0,3 21 0,-1 2 0,1 31 0,0 4 0,0-7-343,-1-2 0,-1-5 343,-1-25 0,6 57 0,-1-14 0,1-4 0,3 14 0,0-4 0,3 9 0,1-1 0,-4-21 0,0 3 0,2 0 0,4 12 0,3 1 0,-4-14 0,3 13-566,-1-4 0,-1-6 566,-10-35 302,3 20 1,3 11-303,1 6 0,1 2 0,0 3 0,0 8 0,2 7 0,1 8 0,-4-18 0,0 6 0,1 3 0,-2-5 0,-10-35 0,-1-20 0,0 48 0,-2-50 0,0 29 0,0-33 1213,0 14-1213,-7-43 0,-15-55 0,6-13 0,3 14 0,-1 1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4.185"/>
    </inkml:context>
    <inkml:brush xml:id="br0">
      <inkml:brushProperty name="width" value="0.08571" units="cm"/>
      <inkml:brushProperty name="height" value="0.08571" units="cm"/>
      <inkml:brushProperty name="color" value="#E71224"/>
    </inkml:brush>
  </inkml:definitions>
  <inkml:trace contextRef="#ctx0" brushRef="#br0">380 222 5734,'1'-5'0,"-5"-11"0,1 9 0,-2-10 0,-2 6 0,-1 0 0,-1-3 0,-10-4 0,10 9 0,-16-12 0,13 14 0,-21-12 0,14 12 0,-26-7 0,16 11 0,-12 8 0,6 26 0,11-6 0,2 18 0,16 1 0,5-8 0,2 2 0,9-12 0,-5-15 0,15 17 0,-9-17 0,59 33 0,-38-29 0,22 6 0,7 2 0,8 3 0,2-2 0,-23-2 0,-37-10 0,-2 1 0,-3 25 0,-19 2 0,-15 12 0,-22-23 0,-5-5 0,2 0-427,-44-2 427,74-23 0,-42-25 0,22-11 0,12-6 0,4-1 0,9 2 0,20-11 0,12 60 0,28 21 0,12 6 0,7-4 0,3-2 0,3 3 427,28-3-427,-5-36 0,-15-16 0,-4-13 0,-2-6 0,-6-6 0,-5-28 0,-47 42 0,-4 0 0,-15-53 0,1 47 0,-10-25 0,7 55 0,1 15 0,-6 33 0,5-8 0,-6 68 0,12-55 0,2 39 0,3 10 0,3-37 0,1 0 0,1 33 0,0-3 0,4-6 0,-4-25 0,-3-109 0,-2 7 0,1-6 0,0-13 0,0-4 0,-1-9 0,1-2 0,3-5 0,0 3 0,0 28 0,0 2 0,1-9 0,1 6 0,6 11 0,-7 30 0,14-11 0,-3 18 0,11-3 0,-9 12 0,32 32 0,-22 8 0,-5 7 0,-4 4 0,-10 17 0,-16 15 0,-10-43 0,-12-2 0,9-17 0,-14 3 0,6-20 0,-19-11 0,-7-21 0,15-6 0,9 0 0,25 10 0,4 10 0,2-1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5.593"/>
    </inkml:context>
    <inkml:brush xml:id="br0">
      <inkml:brushProperty name="width" value="0.08571" units="cm"/>
      <inkml:brushProperty name="height" value="0.08571" units="cm"/>
      <inkml:brushProperty name="color" value="#E71224"/>
    </inkml:brush>
  </inkml:definitions>
  <inkml:trace contextRef="#ctx0" brushRef="#br0">353 438 5734,'-18'-42'0,"8"18"0,-11-5 0,10 19 0,-30-13 0,11 10 0,-21-6 0,-3 30 0,28-3 0,-26 28 0,40 27 0,8 4 0,-10-10 0,5 11 0,16-8 0,54-45 0,-27-28 0,32 6 0,-40-36 0,2-43 0,-9 26 0,-5 8 0,-2 2 0,-5 7 0,-1 8 0,-4 25 0,5 90 0,-4-45 0,5 59 0,-4-74 0,-1-5 0,8 14 0,-6-18 0,9 9 0,-8-16 0,31-20 0,10-32 0,17-23 0,-17 9 0,-12-9 0,-25 50 0,-6 15 0,-5 15 0,-7 26 0,4-16 0,2 0 0,0 37 0,3-22 0,23 2 0,-12-33 0,18-25 0,-19 3 0,1-2 0,27-59 0,-13 25 0,-4 6 0,-1 1 0,-1 1 0,-7 18 0,-4 39 0,-4-2 0,-1 26 0,-3-17 0,0 2 0,9 64 0,8-30 0,-2 24 0,2-55 0,-8-37 0,-1 2 0,15-37 0,-13 22 0,18-45 0,-19 42 0,13-43 0,-8 15 0,-1 8 0,-4 10 0,-8 35 0,14 29 0,1 7 0,17 55 0,-16-34 0,2 15 0,-11-20 0,1 25 0,-2-13 0,0 2 0,-5-42 0,-1-14 0,1-5 0,-3-6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0.970"/>
    </inkml:context>
    <inkml:brush xml:id="br0">
      <inkml:brushProperty name="width" value="0.08571" units="cm"/>
      <inkml:brushProperty name="height" value="0.08571" units="cm"/>
      <inkml:brushProperty name="color" value="#E71224"/>
    </inkml:brush>
  </inkml:definitions>
  <inkml:trace contextRef="#ctx0" brushRef="#br0">6 162 5734,'-4'-12'0,"3"1"0,83 0 0,-46 5 0,62-8 0,-48 4 0,44-24 0,-27 10 0,-20 4 0,-1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5.959"/>
    </inkml:context>
    <inkml:brush xml:id="br0">
      <inkml:brushProperty name="width" value="0.08571" units="cm"/>
      <inkml:brushProperty name="height" value="0.08571" units="cm"/>
      <inkml:brushProperty name="color" value="#E71224"/>
    </inkml:brush>
  </inkml:definitions>
  <inkml:trace contextRef="#ctx0" brushRef="#br0">0 4 5734,'18'-3'0,"1"3"0,-1 7 0,3 4 0,20 14 0,5 4 0,0 2 0,0-1 0,3 7 0,3 18 0,-4 6 0,-11-7 0,-1 4-360,2 4 0,2 6 0,-6-2 360,-5 8 0,-8-1 0,-6 4 0,-5-3 0,-7 25-167,-13-32 0,-8 10 0,-8-4 167,-9-9 0,-7-4 0,-2 3 0,-4 16 0,-2 3 0,-3-7 0,0-16 0,-3-5 0,1-7 0,-7-3 0,0-1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8.617"/>
    </inkml:context>
    <inkml:brush xml:id="br0">
      <inkml:brushProperty name="width" value="0.08571" units="cm"/>
      <inkml:brushProperty name="height" value="0.08571" units="cm"/>
      <inkml:brushProperty name="color" value="#E71224"/>
    </inkml:brush>
  </inkml:definitions>
  <inkml:trace contextRef="#ctx0" brushRef="#br0">11 16 5734,'-4'-6'0,"0"1"0,2 2 0,1 1 0,26 24 0,-9-9 0,19 17 0,-3-7 0,7 3 0,14 9 0,-8-7 0,36 20 0,-42-26 0,6 4 0,-1-1 0,-11-8 0,58 24 0,-37-27 0,8 1 0,-33-19 0,-38-18 0,-3 5 0,-8-6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38.986"/>
    </inkml:context>
    <inkml:brush xml:id="br0">
      <inkml:brushProperty name="width" value="0.08571" units="cm"/>
      <inkml:brushProperty name="height" value="0.08571" units="cm"/>
      <inkml:brushProperty name="color" value="#E71224"/>
    </inkml:brush>
  </inkml:definitions>
  <inkml:trace contextRef="#ctx0" brushRef="#br0">475 68 5734,'-12'-38'0,"1"9"0,-31 90 0,-7 28 0,16-36-247,-17 29 0,0-2 247,22-41 162,7-10-162,-34 44 82,20-26-82,-19 26 0,31-48 0,11-16 250,15-23-250,6-8 0,-1 1 0,2-3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0.021"/>
    </inkml:context>
    <inkml:brush xml:id="br0">
      <inkml:brushProperty name="width" value="0.08571" units="cm"/>
      <inkml:brushProperty name="height" value="0.08571" units="cm"/>
      <inkml:brushProperty name="color" value="#E71224"/>
    </inkml:brush>
  </inkml:definitions>
  <inkml:trace contextRef="#ctx0" brushRef="#br0">6 272 5734,'-5'-12'0,"5"36"0,0-3 0,4 29 0,-3-18 0,3 36 0,2 8 0,1 6 0,2-4 0,3 14 0,-2-16 0,1-7-229,1-4 0,-2-13 229,-8-40 0,3-1 0,-5-17 0,-11-81 0,3 37 0,0-5 0,-1-2 0,-2-3 0,4 11 0,-4-19 0,2-13 0,7-10 0,4-3 0,5 4 0,2 2 0,-4 6 0,8 14 0,29 27 0,24 69 0,-34-13 458,29 28-458,-51 15 0,-13 3 0,-5-4 0,7 5 0,-5-5 0,-13-29 0,-61 3 0,48-23 0,-50 11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0.386"/>
    </inkml:context>
    <inkml:brush xml:id="br0">
      <inkml:brushProperty name="width" value="0.08571" units="cm"/>
      <inkml:brushProperty name="height" value="0.08571" units="cm"/>
      <inkml:brushProperty name="color" value="#E71224"/>
    </inkml:brush>
  </inkml:definitions>
  <inkml:trace contextRef="#ctx0" brushRef="#br0">400 4 5734,'-63'-4'0,"7"5"0,32 19 0,-10 17 0,-3 9 0,8-8 0,2 7 0,-4 32 0,2 16 0,4-11 0,7-23 0,5-2 0,0 41 0,12-6 0,32-18 0,-9-27 0,27 14 0,12-3 0,-15-36 0,2-3 0,8 15 0,0-5 0,26-23 0,-48-14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1.416"/>
    </inkml:context>
    <inkml:brush xml:id="br0">
      <inkml:brushProperty name="width" value="0.08571" units="cm"/>
      <inkml:brushProperty name="height" value="0.08571" units="cm"/>
      <inkml:brushProperty name="color" value="#E71224"/>
    </inkml:brush>
  </inkml:definitions>
  <inkml:trace contextRef="#ctx0" brushRef="#br0">381 170 5734,'-56'38'0,"22"-8"0,25 20 0,10 6 0,7 5 0,13 15 0,1 3 0,1 0 0,-8-23 0,-22-35 0,-26-13 0,-30-13 0,13-23 0,0-9 0,9 5 0,3-2 0,-26-40 0,42 30 0,19 26 0,11 16 0,2-1 0,56 38 0,19 11 0,-35-31 0,0-2 0,32 26 0,2-8 0,-28-30 0,-6-16 0,-13-26 0,-4-6 0,24-8 0,-29 7 0,-9 3 0,-19 18 0,-2 9 0,-2 2 0,-2 17 0,-4 53 0,3 20 0,0-14 0,-1 13 0,3 5 0,8-22 0,2-7 0,0 4 0,3 12 0,-1-4 0,-1-24 0,-9-50 0,-7-63 0,-5-22-848,8 30 0,1-16 0,1 0 0,2 16 848,-1-27 0,1 16 0,-1-13 0,4 22-289,10 23 289,0 13 0,41-33 0,-4 92 0,4 8 0,12-41 0,-14 49 0,-16 9 0,-34-21 3249,-2-8-3249,-15 23 432,6-26-432,-27 22 0,19-28 0,-36 8 0,0-20 0,13 1 0,1-12 0,37 2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2.430"/>
    </inkml:context>
    <inkml:brush xml:id="br0">
      <inkml:brushProperty name="width" value="0.08571" units="cm"/>
      <inkml:brushProperty name="height" value="0.08571" units="cm"/>
      <inkml:brushProperty name="color" value="#E71224"/>
    </inkml:brush>
  </inkml:definitions>
  <inkml:trace contextRef="#ctx0" brushRef="#br0">227 378 5734,'16'-18'0,"-25"-66"0,-15 50 0,-27-45 0,13 68 0,-9 44 0,9 19 0,46 43 0,-36-35 0,12-10 0,104-27 0,-65-42 0,13-23 0,-5-4 0,-21 14 0,7-41 0,-12 37 0,3-14 0,-2 31 0,8 60 0,3 21 0,4-10 0,-4 13 0,0-3 0,0-31 0,42-88 0,-30 24 0,3-5 0,-3-6 0,-5-28 0,-13 38 0,4-1 0,-12 38 0,-1 31 0,12 45 0,-5-43 0,9 30 0,3-78 0,-8 0 0,21-34 0,2-8 0,-6 4 0,0-2 0,-2 16 0,-17 43 0,-8 13 0,3 79 0,6-53 0,-1 23 0,3-57 0,15-67 0,-1-25 0,-6 25 0,8-17 0,-3 5 0,-17 39 0,30 97 0,-18-35 0,-2 10 0,4 6 0,28 34 0,-6-60 0,12 25 0,-17-61 0,-23-6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2.662"/>
    </inkml:context>
    <inkml:brush xml:id="br0">
      <inkml:brushProperty name="width" value="0.08571" units="cm"/>
      <inkml:brushProperty name="height" value="0.08571" units="cm"/>
      <inkml:brushProperty name="color" value="#E71224"/>
    </inkml:brush>
  </inkml:definitions>
  <inkml:trace contextRef="#ctx0" brushRef="#br0">24 0 5734,'58'60'0,"0"-1"0,-1 0 0,1 0 0,-35 27 0,-17 9 0,-5 3 0,9-6-1887,22 5 0,7-4 0,-21 0 1887,-30-8 0,-15 4 0,-7-7 0,1-23 0,-28-6 96,-6-3 1,-6-3 0,-3-2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3.368"/>
    </inkml:context>
    <inkml:brush xml:id="br0">
      <inkml:brushProperty name="width" value="0.08571" units="cm"/>
      <inkml:brushProperty name="height" value="0.08571" units="cm"/>
      <inkml:brushProperty name="color" value="#E71224"/>
    </inkml:brush>
  </inkml:definitions>
  <inkml:trace contextRef="#ctx0" brushRef="#br0">0 1780 5734,'67'-23'0,"-1"0"0,0 1 0,26-11 0,-17 12 0,12-3 0,-12 5-2993,16 0 2993,-47 10 0,13-2 0,4-1 0,21-5 0,14-2 0,9-2 0,3 0 0,-3 0 0,-9 2 0,-13 2-248,0 0 1,-14 3 0,4 0 0,27-5 247,-42 9 0,9-2 0,9-1 0,7-1 0,8-1 0,5-1 0,6-1 0,4-1 0,4 0 0,3-1 0,3 0 0,0 0 0,2 0 0,-1 0 0,-1 1 0,-2-1 0,-2 1 0,-3 1 0,-5 0 0,-4 1 0,-6 1 0,-6 1 0,-8 1 0,-8 2-218,41-7 0,-18 4 0,-11 1 1,-4 1-1,4-1 0,10 0 0,18-4 218,-41 7 0,7-2 0,6 0 0,5-1 0,5-1 0,4 0 0,4-1 0,2 0 0,3 0 0,1-1 0,2 0 0,-1 0 0,1 1 0,-2-1 0,-1 1 0,-2 0 0,-3 0 0,-3 1 0,-5 1 0,-4 0 0,-5 2 0,-6 0 0,-6 1-33,44-6 1,-13 3-1,-11 2 1,-4 0-1,0 0 1,6-2 0,10-1 32,-17 1 0,6-1 0,5-1 0,3-1 0,2 0 0,1-1 0,-1 1 0,-1-1 0,-3 1 0,-3 1 0,-6 0 0,-7 2 0,26-3 0,-9 1 0,-5 1 0,-3 0 0,0 0 0,3-2 0,7-2 0,6-2 0,0 0 0,-6-1 0,-14 3 0,-20 1 0,-12 0 0,-13 1 0,14-3 0,28-11 1430,-78 24-1430,-85 11 0,-39 7 0,66-7 0,-1 0 0,-33 3 0,0 1 0,0-1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4.645"/>
    </inkml:context>
    <inkml:brush xml:id="br0">
      <inkml:brushProperty name="width" value="0.08571" units="cm"/>
      <inkml:brushProperty name="height" value="0.08571" units="cm"/>
      <inkml:brushProperty name="color" value="#E71224"/>
    </inkml:brush>
  </inkml:definitions>
  <inkml:trace contextRef="#ctx0" brushRef="#br0">63 145 5734,'7'90'0,"0"0"0,-2-24 0,0-1 0,1 2 0,1 1 0,4 12 0,1-4 0,-3-25 0,0-2 0,4 24 0,-6-28 0,-12-69 0,-6-34 0,-1-18 0,-2-20 0,2 13 0,6 33 0,0 0-163,-7-50 0,5 5 163,11 33 0,5 3 0,11 11 0,7 1 0,26-11 0,-8 24 0,6 10 0,39 26 0,-38 76 0,-17-32 0,-49 40 0,-12-60 0,3-6 0,-46 27 0,33-26 0,-10 3 0,0-2 0,11-9 0,-41 5 0,49-16 0,-14-2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1.233"/>
    </inkml:context>
    <inkml:brush xml:id="br0">
      <inkml:brushProperty name="width" value="0.08571" units="cm"/>
      <inkml:brushProperty name="height" value="0.08571" units="cm"/>
      <inkml:brushProperty name="color" value="#E71224"/>
    </inkml:brush>
  </inkml:definitions>
  <inkml:trace contextRef="#ctx0" brushRef="#br0">1 217 5734,'87'-37'0,"0"-1"0,-16 8 0,-3 2 0,-6 8 0,-4 2 0,24-3 0,-48 14 0,26-4 0,-35 8 0,11-1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4.957"/>
    </inkml:context>
    <inkml:brush xml:id="br0">
      <inkml:brushProperty name="width" value="0.08571" units="cm"/>
      <inkml:brushProperty name="height" value="0.08571" units="cm"/>
      <inkml:brushProperty name="color" value="#E71224"/>
    </inkml:brush>
  </inkml:definitions>
  <inkml:trace contextRef="#ctx0" brushRef="#br0">468 1 5734,'-81'36'0,"1"0"0,-1-11 0,12 28 0,12 5-1050,31-20 1050,1 2 168,1 18 1,6 9-169,11-4 0,9 5 0,8 2 0,7 6 0,1-7 0,3-4 0,7-8-567,28 8 0,2-15 567,-11-23 0,27-10 0,3-8 0,-15-7 0,3-5 0,-1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6.956"/>
    </inkml:context>
    <inkml:brush xml:id="br0">
      <inkml:brushProperty name="width" value="0.08571" units="cm"/>
      <inkml:brushProperty name="height" value="0.08571" units="cm"/>
      <inkml:brushProperty name="color" value="#E71224"/>
    </inkml:brush>
  </inkml:definitions>
  <inkml:trace contextRef="#ctx0" brushRef="#br0">17 119 5734,'1'3'0,"0"1"0,-1-3 0,0 1 0,-3-5 0,2 3 0,-5-10 0,5 7 0,-1-13 0,2 13 0,0-9 0,-1 10 0,1-4 0,0-2 0,0 1 0,0-7 0,0 8 0,0-13 0,0 12 0,0-4 0,0 10 0,0 1 0,-3 50 0,3-30 0,-1 38 0,5-40 0,1 9 0,1-15 0,-1 3 0,0-20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7.180"/>
    </inkml:context>
    <inkml:brush xml:id="br0">
      <inkml:brushProperty name="width" value="0.08571" units="cm"/>
      <inkml:brushProperty name="height" value="0.08571" units="cm"/>
      <inkml:brushProperty name="color" value="#E71224"/>
    </inkml:brush>
  </inkml:definitions>
  <inkml:trace contextRef="#ctx0" brushRef="#br0">1 0 5734,'1'96'0,"5"-46"0,6 29 0,1-62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7.545"/>
    </inkml:context>
    <inkml:brush xml:id="br0">
      <inkml:brushProperty name="width" value="0.08571" units="cm"/>
      <inkml:brushProperty name="height" value="0.08571" units="cm"/>
      <inkml:brushProperty name="color" value="#E71224"/>
    </inkml:brush>
  </inkml:definitions>
  <inkml:trace contextRef="#ctx0" brushRef="#br0">188 98 5734,'-8'-12'0,"-16"-17"0,8 9 0,-6-6 0,11 16 0,0 12 0,2 2 0,-7 5 0,-7 26 0,3 28 0,0 25 0,12 6 0,12-41 0,2-2 0,3 11 0,3-1 0,1 1 0,3 20 0,-4-30 0,-3 3 0,-12 9 0,-4-6 0,1-15 0,-20 22 0,15-70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7.960"/>
    </inkml:context>
    <inkml:brush xml:id="br0">
      <inkml:brushProperty name="width" value="0.08571" units="cm"/>
      <inkml:brushProperty name="height" value="0.08571" units="cm"/>
      <inkml:brushProperty name="color" value="#E71224"/>
    </inkml:brush>
  </inkml:definitions>
  <inkml:trace contextRef="#ctx0" brushRef="#br0">0 376 5734,'8'-52'0,"72"12"0,18 15 0,-19 18 0,12 30 0,15 16 0,-50-2 0,-73-7 0,45 36 0,-5-16 0,-103-108 0,80-5 0,1 12 0,6-2 0,30-29 0,16 12 0,21 19 0,-15 17 0,-7 11 0,-27 12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8.641"/>
    </inkml:context>
    <inkml:brush xml:id="br0">
      <inkml:brushProperty name="width" value="0.08571" units="cm"/>
      <inkml:brushProperty name="height" value="0.08571" units="cm"/>
      <inkml:brushProperty name="color" value="#E71224"/>
    </inkml:brush>
  </inkml:definitions>
  <inkml:trace contextRef="#ctx0" brushRef="#br0">1 166 5734,'51'23'0,"28"-18"0,0-8 0,-34-4 0,15-29 0,-16-7 0,-51 19 0,-39-47 0,20 63 0,-33 6 0,18 21 0,20 30 0,7 8 0,7 7 0,32 20 0,23-7 0,5-55 0,6-9 0,-7 19 0,-1-6 0,47-36 0,-61-13 0,-10 3 0,13-28 0,-6-11 0,-23-17 0,13 23 0,-6 3 0,-36 1 0,8 42 0,-25 3 0,2 17 0,-7-4 0,11 23 0,32 23 0,12 6 0,11 10 0,-8-8 0,4-5 0,19-20 0,30-43 0,3-13 0,-19 2 0,17-10 0,1 1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8.958"/>
    </inkml:context>
    <inkml:brush xml:id="br0">
      <inkml:brushProperty name="width" value="0.08571" units="cm"/>
      <inkml:brushProperty name="height" value="0.08571" units="cm"/>
      <inkml:brushProperty name="color" value="#E71224"/>
    </inkml:brush>
  </inkml:definitions>
  <inkml:trace contextRef="#ctx0" brushRef="#br0">24 0 5734,'-10'57'0,"-3"-43"0,39 63 0,-14-64 0,1-4 0,0 0 0,0-3 0,1-1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9.195"/>
    </inkml:context>
    <inkml:brush xml:id="br0">
      <inkml:brushProperty name="width" value="0.08571" units="cm"/>
      <inkml:brushProperty name="height" value="0.08571" units="cm"/>
      <inkml:brushProperty name="color" value="#E71224"/>
    </inkml:brush>
  </inkml:definitions>
  <inkml:trace contextRef="#ctx0" brushRef="#br0">9 18 5734,'-8'-18'0,"26"73"0,-3-30 0,17 48 0,-15-60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49.495"/>
    </inkml:context>
    <inkml:brush xml:id="br0">
      <inkml:brushProperty name="width" value="0.08571" units="cm"/>
      <inkml:brushProperty name="height" value="0.08571" units="cm"/>
      <inkml:brushProperty name="color" value="#E71224"/>
    </inkml:brush>
  </inkml:definitions>
  <inkml:trace contextRef="#ctx0" brushRef="#br0">14 8 5734,'-13'-8'0,"60"56"0,23 22 0,-25-15-1006,1-7 0,9 9 0,-13-7 1006,-14 8 161,-23 2 1,-8 22 0,-5 4 0,-4-11-162,-14 9 0,-4-1 0,16-10 0,3 11 0,-2-5 0,-6-16 0,-17-21 0,0 1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54.749"/>
    </inkml:context>
    <inkml:brush xml:id="br0">
      <inkml:brushProperty name="width" value="0.08571" units="cm"/>
      <inkml:brushProperty name="height" value="0.08571" units="cm"/>
      <inkml:brushProperty name="color" value="#E71224"/>
    </inkml:brush>
  </inkml:definitions>
  <inkml:trace contextRef="#ctx0" brushRef="#br0">139 11 5734,'1'-6'0,"0"2"0,2 6 0,-2 0 0,3 4 0,-4-2 0,-17 60 0,-7 23 0,12-36 0,-1 3 0,-11 37 0,1 3 0,10-17 0,4-11 0,3-13 0,1 4 0,3-5 0,4-22 0,16 9 0,-4-34 0,12-6 0,-10-7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1.468"/>
    </inkml:context>
    <inkml:brush xml:id="br0">
      <inkml:brushProperty name="width" value="0.08571" units="cm"/>
      <inkml:brushProperty name="height" value="0.08571" units="cm"/>
      <inkml:brushProperty name="color" value="#E71224"/>
    </inkml:brush>
  </inkml:definitions>
  <inkml:trace contextRef="#ctx0" brushRef="#br0">43 15 5734,'-9'-4'0,"-7"-3"0,10 5 0,-6 0 0,16 20 0,-2 36 0,-1 26 0,1-1 0,1-12 0,1-1 0,-1 3 0,0 18 0,-1 2 0,0-6 0,2 4 0,0-18 0,1-28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54.944"/>
    </inkml:context>
    <inkml:brush xml:id="br0">
      <inkml:brushProperty name="width" value="0.08571" units="cm"/>
      <inkml:brushProperty name="height" value="0.08571" units="cm"/>
      <inkml:brushProperty name="color" value="#E71224"/>
    </inkml:brush>
  </inkml:definitions>
  <inkml:trace contextRef="#ctx0" brushRef="#br0">228 0 5734,'24'33'0,"-7"10"0,-24 17 0,-1 0 0,-11 15 0,-3 1 0,1-9 0,-4-6 0,-7 10 0,2-16 0,-7-12 0,-30 29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55.185"/>
    </inkml:context>
    <inkml:brush xml:id="br0">
      <inkml:brushProperty name="width" value="0.08571" units="cm"/>
      <inkml:brushProperty name="height" value="0.08571" units="cm"/>
      <inkml:brushProperty name="color" value="#E71224"/>
    </inkml:brush>
  </inkml:definitions>
  <inkml:trace contextRef="#ctx0" brushRef="#br0">52 48 5734,'-22'-18'0,"9"7"0,-2-3 0,13 10 0,53 17 0,-22-5 0,43 16 0,12 7 0,-24-14 0,1 0 0,-11-2 0,-2-1 0,2-2 0,1-1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3:55.355"/>
    </inkml:context>
    <inkml:brush xml:id="br0">
      <inkml:brushProperty name="width" value="0.08571" units="cm"/>
      <inkml:brushProperty name="height" value="0.08571" units="cm"/>
      <inkml:brushProperty name="color" value="#E71224"/>
    </inkml:brush>
  </inkml:definitions>
  <inkml:trace contextRef="#ctx0" brushRef="#br0">556 1 5734,'-52'21'0,"0"0"0,0 3 0,5 8 0,11 20 0,4 7 0,-13 6 0,-2 2 0,6-4 0,1-4 0,1-8 0,2-10 0,1-18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44.541"/>
    </inkml:context>
    <inkml:brush xml:id="br0">
      <inkml:brushProperty name="width" value="0.08571" units="cm"/>
      <inkml:brushProperty name="height" value="0.08571" units="cm"/>
      <inkml:brushProperty name="color" value="#E71224"/>
    </inkml:brush>
  </inkml:definitions>
  <inkml:trace contextRef="#ctx0" brushRef="#br0">207 221 5734,'-22'77'0,"-1"1"0,1-1 0,-1 1 0,0 0 0,-6 17 0,-2 9 0,6-22 0,17-47 0,36-97 0,-11 22 0,1-4-1416,6-24 1,8-29 0,2-4 0,-8 21 1415,-8 28 0,0 1 0,9-29 0,7-23 0,-4 11 0,-14 43 1409,-16 46-1409,0 0 860,1 16-860,8 44 0,-5-23 0,6 29 0,-6-40 3392,2 13-3392,-3-12 0,1 3 0,-4-32 0,0 1 0,0-9 0,0 6 0,0 0 0,0-2 0,0 4 0,0 1 0,0 3 0,0 7 0,0 0 0,6 48 0,0-5 0,3 18 0,4 16 0,1 1 0,0 1 0,-1-14 0,3 10 0,-3-13 0,0-3 0,1-7 0,-2-11 0,-9-35 0,2 9 0,-16-40 0,2 4 0,-23-52 0,15 34 0,-12-29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45.326"/>
    </inkml:context>
    <inkml:brush xml:id="br0">
      <inkml:brushProperty name="width" value="0.08571" units="cm"/>
      <inkml:brushProperty name="height" value="0.08571" units="cm"/>
      <inkml:brushProperty name="color" value="#E71224"/>
    </inkml:brush>
  </inkml:definitions>
  <inkml:trace contextRef="#ctx0" brushRef="#br0">0 534 5734,'79'16'0,"-38"-10"0,34-6 0,1-6 0,-26-4 0,-2 0 0,2-2 0,9-15 0,21-29 0,-37 23 0,-2-8 0,3-37 0,-8-1 0,-2 6 0,-22 14 0,-8 11 0,-8 36 0,1 5 0,-4 2 0,3 7 0,-13 38 0,9 18 0,1 16 0,1-7 0,-3-16 0,1 2 0,2 39 0,1 16 0,4-21 0,7-12 0,4-5 0,1-5 0,1-25 0,10-12 0,6-46 0,20-40 0,4-8 0,-19 1 0,1-15 0,-5 8 0,-8 18 0,-3 2 0,14-39 0,-6 3 0,-14 10 0,-7 39 0,0-18 0,-3 37 0,-2 4 0,-1 12 0,-4 36 0,1 33 0,1 8 0,-3 13 0,4 9 0,1-7-606,5-42 606,2 22 0,-1-35 0,6 10 0,30-5 0,10-4 0,11-7 0,-6-2 0,2-11 0,21-62-309,-10-18 1,0-5 0,-38 31 0,0 1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47.765"/>
    </inkml:context>
    <inkml:brush xml:id="br0">
      <inkml:brushProperty name="width" value="0.08571" units="cm"/>
      <inkml:brushProperty name="height" value="0.08571" units="cm"/>
      <inkml:brushProperty name="color" value="#E71224"/>
    </inkml:brush>
  </inkml:definitions>
  <inkml:trace contextRef="#ctx0" brushRef="#br0">395 559 5734,'-23'-81'0,"10"30"0,-8 9 0,14 31 0,-38-23 0,26 21 0,-29-15 0,30 34 0,2 1 0,-28 39 0,22-18 0,-4 12 0,1 7 0,9 2 0,3 2 0,-1-1 0,2 2 0,3 11 0,6-2 0,19 10 0,36-44 0,-6-27 0,-6-39 0,4-23 0,-5-1 0,-6-9 0,-4-2-108,1 13 0,1-3 1,-5 1 107,-6-22 0,-8 8 0,-6 0 0,-5 12 0,-1 7 0,-1 22 0,-1 95 0,1 33 0,2-10-530,0-11 0,-1 12 1,1-19 529,0-23 0,2 14 0,12 37 0,8-11 0,41-56 0,8-14 0,-14 0-210,11-33 0,-7-10 210,-39 3 0,-3-1 1509,27-58-1509,-16 13 0,-5 14 0,-2 2 0,-6 3 0,-6 15 0,-10 36 0,2 1 0,45 6 0,-23 2 823,48 25-823,-53-7 0,7 11 0,-26-2 0,-3-9 0,-9 57 0,4-28 0,-4 27 0,7-36 0,7 20 0,17-2 0,3 3 0,27-24 0,2-44 0,7-35 0,0-14 0,-20 12 0,-4-1 0,14-13 0,-7 0 0,-14-9 0,-23 44 0,1 1 0,-5 11 0,-5 28 0,21 38 0,4 8 0,-12-10 0,11 12 0,5-16 0,-7-53 0,-8-2 0,13-33 0,-18 15 0,-4-47 0,-9 38 0,-24-19 0,-8 3 0,-4 22 0,-39-13 0,56 51 0,44 48 0,25-35 0,34-26 0,5-9 0,-13-2 0,-2-17 0,-13-4 0,-45 13 0,-4 6 0,-1-7 0,-9 32 0,-7 55 0,-1 14 0,0-3-194,-1 11 0,3 0 194,11-24 0,3 23 0,3-29 0,1 1 0,4 33 0,2-27 0,-9-86 0,-4-26 194,-1-16 0,-1-10-194,-1-15 0,-2-6 0,1 13 0,0-4 0,0 5 0,-1-10 0,1 6 0,-1 6 0,2 12 0,6 27 0,50-11 0,-29 23 0,28 29 0,-1 20 0,-36 64 0,-2-36 0,-5 0 0,-27 32 0,-32-45 0,-3-12 0,27-14 0,-51 19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48.947"/>
    </inkml:context>
    <inkml:brush xml:id="br0">
      <inkml:brushProperty name="width" value="0.08571" units="cm"/>
      <inkml:brushProperty name="height" value="0.08571" units="cm"/>
      <inkml:brushProperty name="color" value="#E71224"/>
    </inkml:brush>
  </inkml:definitions>
  <inkml:trace contextRef="#ctx0" brushRef="#br0">198 555 5734,'-55'58'0,"0"-1"0,-17-4 0,57-1 0,15-4 0,11-28 0,4-2 0,52 4 0,-31-21 0,43-25 0,-64-39 0,-3 6 0,-32-22 0,-2 41 0,-25-26 0,24 35 0,-6-11 0,34 31 0,18-11 0,-1 13 0,25-8 0,-19 7 0,4-2 0,0 5 0,-17 5 0,16 10 0,-14 9 0,7 16 0,-8-6 0,9 32 0,-13-32 0,12 35 0,-2-40 0,8-21 0,-2-7 0,-3-29 0,18-38 0,-17 48 0,23 0 0,-32 45 0,9 32 0,1 3 0,-8-23 0,30 43 0,-36-69 0,31-24 0,-25-39 0,-8-34 0,-2-6 0,4 18-1220,10 22 1,-2 0 1219,-6-23 0,-4-20 0,-3 6 0,-6 35 0,-6 36 0,-17 49 0,-1 52 0,-2 1 0,14-6 0,4 0 0,7 8-126,0-25 1,3 1 125,9 27 0,12 1 0,59-76 0,12-14 0,-23 18 990,23-35 1,-7-17-991,-47-24 0,-13 12 0,-3-20 0,-4-4 0,-9-1 158,-7-4 0,-11 6-158,-23 39 0,-2-5 0,4 55 0,14 47 0,15 16 0,-4 5 196,10-33 1,3 0-197,9 25 0,6 11 0,0-1 0,-8-34 0,-8-5 0,-62-30 0,12-10 0,-26-27 0,-2-12 0,11-4 0,12 2 0,1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49.132"/>
    </inkml:context>
    <inkml:brush xml:id="br0">
      <inkml:brushProperty name="width" value="0.08571" units="cm"/>
      <inkml:brushProperty name="height" value="0.08571" units="cm"/>
      <inkml:brushProperty name="color" value="#E71224"/>
    </inkml:brush>
  </inkml:definitions>
  <inkml:trace contextRef="#ctx0" brushRef="#br0">1 100 5734,'23'-13'0,"63"-13"0,-7 8 0,-21 3 0,-3 1 0,-10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50.070"/>
    </inkml:context>
    <inkml:brush xml:id="br0">
      <inkml:brushProperty name="width" value="0.08571" units="cm"/>
      <inkml:brushProperty name="height" value="0.08571" units="cm"/>
      <inkml:brushProperty name="color" value="#E71224"/>
    </inkml:brush>
  </inkml:definitions>
  <inkml:trace contextRef="#ctx0" brushRef="#br0">319 469 5734,'-6'-84'0,"0"0"0,0 0 0,5 5 0,-1 3 0,-13 26 0,-43 39 0,11 49 0,-3 30 0,15 2 0,28 7 0,5 2 0,-28-8 0,-9 3 0,24-10-200,52 3 0,12-29 200,-22-50 98,-2-6-98,23-46 0,-24 24 0,-2-5 0,-2-2 0,-9-8 0,1-35 0,-6 48 0,-4 14 0,9 118 302,7-9-302,11-14 0,5-7 0,3-16 0,23-14 0,-23-60 0,14-45 0,-25 33 0,-1-2 0,19-45 0,-22 33 0,-15 38 0,0 20 0,-4 6 0,7 33 0,1-4 0,8 20 0,-1-18 0,22 18 0,-19-33 0,64 4 0,-39-49 0,30-15 0,-36-23 0,-16-4 0,-8 10 0,-8-27 0,-8 30 0,-10-23 0,-50 142 0,36-53-245,-8 40 1,10 6 244,22-27 0,6 13 0,33 38 0,17-63 0,12-14 0,-5-10 0,1-11 0,8-11 0,-6-14 0,-26-17 0,1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50.835"/>
    </inkml:context>
    <inkml:brush xml:id="br0">
      <inkml:brushProperty name="width" value="0.08571" units="cm"/>
      <inkml:brushProperty name="height" value="0.08571" units="cm"/>
      <inkml:brushProperty name="color" value="#E71224"/>
    </inkml:brush>
  </inkml:definitions>
  <inkml:trace contextRef="#ctx0" brushRef="#br0">595 202 5734,'-38'-92'0,"23"61"0,-36-47 0,34 79 0,-22 37 0,22-13 0,6 42 0,8 7 0,10-22 0,3 8 0,3-1 0,3-14 0,-5-12 0,8 42 0,-14-32 0,-3 23 0,-11-36 0,-19 2 0,1-17 0,-58-3 0,14-18 0,-23-8 0,28-10 0,-1-40 0,39 18 0,16-30 0,32 47 0,19 8 0,38 19 0,-37 3 0,41 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1.917"/>
    </inkml:context>
    <inkml:brush xml:id="br0">
      <inkml:brushProperty name="width" value="0.08571" units="cm"/>
      <inkml:brushProperty name="height" value="0.08571" units="cm"/>
      <inkml:brushProperty name="color" value="#E71224"/>
    </inkml:brush>
  </inkml:definitions>
  <inkml:trace contextRef="#ctx0" brushRef="#br0">9 199 5734,'-5'-12'0,"1"1"0,13 3 0,0 2 0,8-4 0,0 3 0,2 0 0,61-19 0,-2 6 0,-7 2 0,1-1 0,22 0 0,-5 0 0,-50 10 0,-11 2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51.314"/>
    </inkml:context>
    <inkml:brush xml:id="br0">
      <inkml:brushProperty name="width" value="0.08571" units="cm"/>
      <inkml:brushProperty name="height" value="0.08571" units="cm"/>
      <inkml:brushProperty name="color" value="#E71224"/>
    </inkml:brush>
  </inkml:definitions>
  <inkml:trace contextRef="#ctx0" brushRef="#br0">11 32 5734,'-9'-15'0,"7"34"0,6 4 0,7 41 0,2 5 0,-3-20 0,0 7 0,2-3 0,9-16 0,33-23 0,-2-16 0,-10-21 0,-3-14 0,-5-25 0,-6-7 0,-3 4 0,0 6 0,10 0 0,-20 34 0,-8 98 0,1-10 0,0-7 0,16 32 0,11-48 0,21-37 0,5-11 0,4-6 0,-7-16 0,-1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51.643"/>
    </inkml:context>
    <inkml:brush xml:id="br0">
      <inkml:brushProperty name="width" value="0.08571" units="cm"/>
      <inkml:brushProperty name="height" value="0.08571" units="cm"/>
      <inkml:brushProperty name="color" value="#E71224"/>
    </inkml:brush>
  </inkml:definitions>
  <inkml:trace contextRef="#ctx0" brushRef="#br0">365 33 5734,'-38'-22'0,"16"11"0,-29 19 0,-2 10 0,17 4 0,-7 5 0,3 4 0,12 17 0,11 0 0,2 2 0,-6 14 0,29 15 0,21-7 0,14-48 0,12-10 0,38 14 0,6-9 0,-28-20 0,-1-10 0,8-7 0,-7-4 0,-7-7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6:53.586"/>
    </inkml:context>
    <inkml:brush xml:id="br0">
      <inkml:brushProperty name="width" value="0.08571" units="cm"/>
      <inkml:brushProperty name="height" value="0.08571" units="cm"/>
      <inkml:brushProperty name="color" value="#E71224"/>
    </inkml:brush>
  </inkml:definitions>
  <inkml:trace contextRef="#ctx0" brushRef="#br0">324 232 5734,'-62'70'0,"0"-1"0,0 0 0,7-2 0,4 2 0,21-2 0,29 17 0,28-6 0,45-9 0,10-13 0,-40-20 0,3-8 0,36-10 0,-2-17 0,-16-31 0,-17 3 0,5-20 0,-2-5 0,-7-4 0,0-16 0,-7-3 0,-18 15 0,-7 0 0,-4 1 0,-11 7 0,-34 94 0,-3 24 0,21-26-816,-21 52 1,13 0 815,44-51 0,3-3-401,55 23 401,-33-36 0,42 13 0,-48-44 0,14-14 0,-5-30 0,-2-9 0,-12 18 0,-1-2 0,-2-21 0,2-8 0,3 22 0,38 37 0,-31-32 1140,17 117-1140,-47-7 0,-4-15 0,-5 49 0,-6-40 0,-5 29 0,4-52 892,0-8-892,17-58 0,4 0 0,36-46 0,9-11 0,-25 37 0,0-2 0,9-12 0,5-7 0,-8 9 0,5-23 0,-8-1 0,-19 64 0,-5 8 0,7 55 0,0 27 0,-6-7 0,-1 5 0,11 29 0,-11-1 0,-34-25 0,-8-12 0,1-9 0,-46-46 0,55-31 0,62 1 0,-23 18 0,59-3 0,-33 14 0,25-22 0,2-24 0,-35-18 0,-8-16 0,4 7 0,30 6 0,-6-3 0,-33-20 0,-12-13 0,-12 29 0,-10 40 0,-2-22 0,2 73 0,0 57 0,3 23 0,6-16 0,0 3-320,-2-14 1,-2 3 0,4-3 319,5 19 0,4-10 0,10 4 0,-6-33 0,1-3 0,11 22 0,15 1 0,-4-42 0,21-41 0,-39-37 0,-12-15 0,1 4 0,-5-3 0,-7-6 0,-7 3 0,-26-21 0,24 57 0,71-13 0,-27 31 958,63-3-958,-39 0 0,-20 4 0,29-14 0,-40 15 0,7-3 0,-22 11 0,7 62 0,4 18 0,-6-18 0,11-1 0,31-3 0,11-26 0,-11-59 0,2-14 0,6 27 0,-5-6 0,-15-46 0,-18-8 0,-15 10 0,-3 15 0,-3-2 0,-2 1 0,0 8 0,-2-36 0,0 63 0,-7 22 0,-2 42 0,4 18 0,2 2 0,0 3 0,-2 5 0,3-1-591,7-6 0,3-10 591,2-14 0,30 45 0,23-47 0,4-2 0,22-65 0,-55-9 0,-5-14 0,3-29 0,-1-17 0,-5 6 0,0 4 0,-4 0 0,-3-5 0,-1-7 0,-5 17 0,-9-7 0,-6 44 1182,2 30-1182,-15 83 0,6-8 0,-1 11 0,1-3 0,-1 3 0,0 2-600,1-3 0,0 5 0,3-14 600,6 0 0,2-24-374,19 8 0,6-2 374,-3-12 0,36 35 0,-18-90 0,-8-2 0,25-36 0,-23 15 0,10-19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14.134"/>
    </inkml:context>
    <inkml:brush xml:id="br0">
      <inkml:brushProperty name="width" value="0.08571" units="cm"/>
      <inkml:brushProperty name="height" value="0.08571" units="cm"/>
      <inkml:brushProperty name="color" value="#E71224"/>
    </inkml:brush>
  </inkml:definitions>
  <inkml:trace contextRef="#ctx0" brushRef="#br0">12 67 5734,'-7'-6'0,"2"1"0,6 4 0,1-1 0,40-7 0,15-1 0,-8 2 0,9 0 0,33 1 0,-1 2 0,-36 2 0,-2 2-107,21 0 0,-11 3 1,-37 5-1,-13 1 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14.334"/>
    </inkml:context>
    <inkml:brush xml:id="br0">
      <inkml:brushProperty name="width" value="0.08571" units="cm"/>
      <inkml:brushProperty name="height" value="0.08571" units="cm"/>
      <inkml:brushProperty name="color" value="#E71224"/>
    </inkml:brush>
  </inkml:definitions>
  <inkml:trace contextRef="#ctx0" brushRef="#br0">1 1 5734,'53'11'0,"0"-1"0,6 5 0,1-9 0,6-3 0,-5-3 0,-3-2 0,23 0 0,-17-1 0,0 1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15.852"/>
    </inkml:context>
    <inkml:brush xml:id="br0">
      <inkml:brushProperty name="width" value="0.08571" units="cm"/>
      <inkml:brushProperty name="height" value="0.08571" units="cm"/>
      <inkml:brushProperty name="color" value="#E71224"/>
    </inkml:brush>
  </inkml:definitions>
  <inkml:trace contextRef="#ctx0" brushRef="#br0">191 184 5734,'-3'-7'0,"0"-1"0,-2 19 0,-6 36 0,-1 8 0,1 5-601,-2 4 0,1-1 601,5-20 286,-2 23-286,2 28 0,1 11 0,0-28 0,1 3 0,2 13 0,-1 9 0,2-17 0,0 11 0,2-11 0,-2-126 0,1 10 0,-3-33 0,-3-33 0,1-5 0,0 21 458,3 27 0,-1-1-458,-1-14 0,-1-20 0,0-5 0,0 9 0,2 23 0,1-3 0,-1 10 0,1 3 0,3 8 0,2 14 0,8-18 0,6 5 0,28-17 0,-18 29 0,14-1 0,-28 27 0,23-1 0,3 9 0,2-2 0,10 18 0,-28-2 0,38 58 0,-39-43 0,14 35 0,-40-10 0,-22 5 0,-8 18 0,3-38 0,-6-3 0,-4-4 0,0-3 0,-22 18 0,-5-6 0,51-35 0,-1-4 0,-2-19 0,6 4 0,-5-13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16.972"/>
    </inkml:context>
    <inkml:brush xml:id="br0">
      <inkml:brushProperty name="width" value="0.08571" units="cm"/>
      <inkml:brushProperty name="height" value="0.08571" units="cm"/>
      <inkml:brushProperty name="color" value="#E71224"/>
    </inkml:brush>
  </inkml:definitions>
  <inkml:trace contextRef="#ctx0" brushRef="#br0">548 2 5734,'-4'-1'0,"1"0"0,1 1 0,-11 0 0,6 0 0,-9 0 0,9 0 0,-22 4 0,18-2 0,-33 6 0,32-5 0,-12 2 0,14-1 0,-4 2 0,-27 20 0,4 15 0,0 5 0,-18 12 0,20-12 0,7-2 0,12-8 0,2-5 0,-9 32 0,0 19 0,3-6 0,6-5 0,8-3 0,3-4 0,3-6 0,2 4 0,1-8 0,2-2 0,0 1 0,1-3-327,5 15 327,-4-24-29,15 30 1,5 4 28,2-4 0,-2 5 0,1-6 0,-5-34 0,22 5 0,7 0 0,2-4 0,-1 4 0,0-4 0,-5-20 0,16-9 0,3-7 0,18-6 0,-28-9 0,-13-3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19.723"/>
    </inkml:context>
    <inkml:brush xml:id="br0">
      <inkml:brushProperty name="width" value="0.08571" units="cm"/>
      <inkml:brushProperty name="height" value="0.08571" units="cm"/>
      <inkml:brushProperty name="color" value="#E71224"/>
    </inkml:brush>
  </inkml:definitions>
  <inkml:trace contextRef="#ctx0" brushRef="#br0">0 0 5734,'9'6'0,"-2"-1"0,-2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20.821"/>
    </inkml:context>
    <inkml:brush xml:id="br0">
      <inkml:brushProperty name="width" value="0.08571" units="cm"/>
      <inkml:brushProperty name="height" value="0.08571" units="cm"/>
      <inkml:brushProperty name="color" value="#E71224"/>
    </inkml:brush>
  </inkml:definitions>
  <inkml:trace contextRef="#ctx0" brushRef="#br0">64 1 5734,'-4'1'0,"-14"41"0,11-20 0,-11 31 0,14-30 0,0 2 0,1 4 0,-2 58-566,6-24 1,2 20 0,1 12-1,1 4 1,-1-7 0,-1-13 565,-1 0 0,0-10 0,0 11-379,2 1 1,0 14 0,1 7 0,0-4 0,0-12 0,-1-22 378,5 23-11,-1-2 11,3 6 0,1 8 0,-3-19 0,1 2-21,0-4 0,1 5 1,-1-5 20,1 11 0,-1-6 0,-1-9 0,0-3 0,-2-3 0,0-5 0,3 24 0,-3-19 2073,-2-24-2073,-1-24 3259,-3 0-3259,-17-74 0,4 15 0,-14-46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21.843"/>
    </inkml:context>
    <inkml:brush xml:id="br0">
      <inkml:brushProperty name="width" value="0.08571" units="cm"/>
      <inkml:brushProperty name="height" value="0.08571" units="cm"/>
      <inkml:brushProperty name="color" value="#E71224"/>
    </inkml:brush>
  </inkml:definitions>
  <inkml:trace contextRef="#ctx0" brushRef="#br0">533 136 5734,'-8'-45'0,"-6"15"0,1-6 0,-4 22 0,9 10 0,-8-1 0,-28 4 0,-4 17 0,-3 4 0,-12-2 0,16 4 0,6 4 0,19 3 0,6-5 0,-7 36 0,8 13 0,23-21 0,4 0 0,-15 18 0,4-4 0,43 5 0,-11-56 0,-12-8 0,29 3 0,12 0 0,-2 1 0,1 1 0,10 5 0,-1 1 0,-12-2 0,-10 1 0,-17 8 0,-13-3 0,-5 18 0,-18 5 0,2 6 0,-16-15 0,-9-10 0,-4-5 0,-1 0 0,0-4 0,-14-3 0,10-6 0,-15 3 0,21-6 0,-16-3 0,-1-3 0,-20-1 0,0-5 0,-2-5 0,20 2 0,6-3 0,28 1 0,3-1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2.139"/>
    </inkml:context>
    <inkml:brush xml:id="br0">
      <inkml:brushProperty name="width" value="0.08571" units="cm"/>
      <inkml:brushProperty name="height" value="0.08571" units="cm"/>
      <inkml:brushProperty name="color" value="#E71224"/>
    </inkml:brush>
  </inkml:definitions>
  <inkml:trace contextRef="#ctx0" brushRef="#br0">28 0 5734,'-8'76'0,"1"0"0,0-24 0,2 4 0,6 15 0,3 15 0,1 0 0,0-14 0,-1-13 0,1-3 0,4 40 0,1 1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22.604"/>
    </inkml:context>
    <inkml:brush xml:id="br0">
      <inkml:brushProperty name="width" value="0.08571" units="cm"/>
      <inkml:brushProperty name="height" value="0.08571" units="cm"/>
      <inkml:brushProperty name="color" value="#E71224"/>
    </inkml:brush>
  </inkml:definitions>
  <inkml:trace contextRef="#ctx0" brushRef="#br0">0 1 5734,'6'2'0,"21"13"0,-8-6 0,18 11 0,-12-8 0,2 1 0,4 2 0,52 35 0,-33-18 0,12 13 0,0 3 0,-13-5 0,-9 4 0,9 15 0,2 6 0,-8-5 0,-10-5 0,-6-1 0,3 7-848,8 15 0,4 9 0,-2 1 0,-8-9 848,-3 8 0,-11-2 0,-10-14 0,-5 3 0,-2-8-62,-4-13 0,-2-2 62,-4 33 0,-5 5 0,-5 0 0,-12 2 0,-19-9 0,-13 1 0,7-6 0,9 2 0,-1-6 0,-8-23 0,-1 0 0,1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33.402"/>
    </inkml:context>
    <inkml:brush xml:id="br0">
      <inkml:brushProperty name="width" value="0.08571" units="cm"/>
      <inkml:brushProperty name="height" value="0.08571" units="cm"/>
      <inkml:brushProperty name="color" value="#E71224"/>
    </inkml:brush>
  </inkml:definitions>
  <inkml:trace contextRef="#ctx0" brushRef="#br0">64 0 5734,'-8'6'0,"5"-3"0,-4 0 0,7-3 0,-2 1 0,1 0 0,-2 31 0,-3 46 0,0-16 0,2-10 0,-1-2 0,2-14 0,-3 52 0,2-34 0,0 21 0,2-33 0,6 20 0,0 0 0,-3-25 0,3 15 0,-1 1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34.150"/>
    </inkml:context>
    <inkml:brush xml:id="br0">
      <inkml:brushProperty name="width" value="0.08571" units="cm"/>
      <inkml:brushProperty name="height" value="0.08571" units="cm"/>
      <inkml:brushProperty name="color" value="#E71224"/>
    </inkml:brush>
  </inkml:definitions>
  <inkml:trace contextRef="#ctx0" brushRef="#br0">61 160 5734,'0'-4'0,"1"-1"0,0 2 0,6-7 0,-2 4 0,4-5 0,4 1 0,1-2 0,58-11 0,14 0 0,-22 7 0,17-6 0,-1 7 0,-29 25 0,25 49 0,-27-28 0,14 36 0,-44-17 0,-9-8 0,2 34 0,-12-38 0,-16 25 0,6-40 0,-21 33 0,-20-9 0,-4-3 0,-3 5 0,3-4 0,0-7 0,10-22 0,-18 1 0,19-5 0,-16 1 0,32-10 0,-6-2 0,-16-5 0,20-2 0,-16-18 0,30 9 0,-10-12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3.476"/>
    </inkml:context>
    <inkml:brush xml:id="br0">
      <inkml:brushProperty name="width" value="0.08571" units="cm"/>
      <inkml:brushProperty name="height" value="0.08571" units="cm"/>
      <inkml:brushProperty name="color" value="#E71224"/>
    </inkml:brush>
  </inkml:definitions>
  <inkml:trace contextRef="#ctx0" brushRef="#br0">19 321 5734,'-9'68'0,"1"-1"0,6 5 0,4 16 0,1 5 0,1-6 0,0-16-2499,0-6 0,1-1 2499,2 18 0,0 17 0,1-4 0,-1-27 0,1-20 1311,-2-3-1311,6 32 773,-7-37-773,1-6 0,-6-93 0,-2-41 0,5 10 0,2-2 1343,-2 31 0,1-2-1343,2-17 0,4-10 0,0 4 0,4-11 0,6-2 0,0 21 0,6-8 0,0 1 0,-2 10-364,1-15 0,5 9 364,16-14 0,13 25 0,-4 63 0,2 19 0,32 16 0,-31-12 0,-5 9 105,-17 25 1,-12 8-106,-7 24 0,-11-14 0,-7 1 0,-19 18 0,-6-38 0,-5-7 0,-8-3 0,-46 14 0,27-28 0,-12 5 0,9-9 0,21-15 0,11-2 0,12-9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3.729"/>
    </inkml:context>
    <inkml:brush xml:id="br0">
      <inkml:brushProperty name="width" value="0.08571" units="cm"/>
      <inkml:brushProperty name="height" value="0.08571" units="cm"/>
      <inkml:brushProperty name="color" value="#E71224"/>
    </inkml:brush>
  </inkml:definitions>
  <inkml:trace contextRef="#ctx0" brushRef="#br0">447 0 5734,'-32'82'0,"1"0"0,-1 0 0,0-1 0,0 1 0,1 0 0,-1 0 0,0-1 0,-7 18 0,-4 3 0,1-1 0,6-6 0,11-14 0,17-18 0,49 27 0,11-36 0,21 7 0,6-1 0,-12-10 0,-2-3 0,2-4 0,9 4 0,1-1 0,0 1 0,0-1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3.975"/>
    </inkml:context>
    <inkml:brush xml:id="br0">
      <inkml:brushProperty name="width" value="0.08571" units="cm"/>
      <inkml:brushProperty name="height" value="0.08571" units="cm"/>
      <inkml:brushProperty name="color" value="#E71224"/>
    </inkml:brush>
  </inkml:definitions>
  <inkml:trace contextRef="#ctx0" brushRef="#br0">0 1 5734,'75'51'0,"0"0"0,0 0 0,-48 11 0,-8 19 0,-4 15 0,-6 9 0,-4 6 0,-3 2 0,-2-3 0,-3-7 0,0-11 0,-1-15 0,-4 6 0,-5-17 0,-3 1 0,-1 14 0,0 10 0,0 0 0,0-1 0,0 1 0,0 0 0,1-1 0,-1 1 0,0 0 0,0-1 0,0 1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4.645"/>
    </inkml:context>
    <inkml:brush xml:id="br0">
      <inkml:brushProperty name="width" value="0.08571" units="cm"/>
      <inkml:brushProperty name="height" value="0.08571" units="cm"/>
      <inkml:brushProperty name="color" value="#E71224"/>
    </inkml:brush>
  </inkml:definitions>
  <inkml:trace contextRef="#ctx0" brushRef="#br0">0 1171 5734,'37'-10'0,"8"0"0,14 1 0,15-1 0,-3 1 0,-2 0 0,2-1-1093,14-2 0,11 0 1,5-1 1092,-25 3 0,6 0 0,1 0 0,-2 0 0,-4 1-440,12-2 1,-6 0-1,26-1 440,-47 5 0,8 0 0,9-1 0,7-1 0,6 0 0,5 0 0,4-1 0,3 0 0,2 0 0,1 1 0,1-1 0,-2 0 0,-1 1 0,-3 0 0,-4 1 0,-5 0-88,6 0 1,-3 1-1,-2 0 1,-3 1-1,0 0 1,0 0-1,0 0 1,2 0-1,2 0 1,3-1-1,5 1 1,4-1 0,7 0 87,-35 1 0,4 1 0,4-1 0,2 0 0,3 0 0,2 0 0,2-1 0,3 1 0,1-1 0,2 0 0,0 0 0,2 1 0,1-1 0,0 0 0,1 0 0,-1 0 0,0 0 0,0 0 0,0 1 0,-2-1 0,-1 1 0,-1-1 0,-2 1 0,-1 0 0,-3 0 0,-2 1 0,-3-1 0,-2 1 0,-4 0 0,26-1 0,-3 0 0,-4 0 0,-2 1 0,-2 0 0,-2 0 0,-2 0 0,-1 1 0,-1-1 0,0 1 0,0 0 0,0-1 0,1 1 0,1-1 0,1 1 0,3-1 0,0 0 0,3 0 0,2 0 0,2 0 0,2 0 0,0-1 0,0 1 0,-1 0 0,0 0 0,-3 0 0,-2 0 0,-2 1 0,-4-1 0,-5 1 0,-4 0 0,-5 0 0,-6 1 0,33-2 0,-17 2 0,-8 0 0,0 0 0,6-1 0,15-2 0,-24 1 0,7-1 0,7-1 0,5 0 0,5-1 0,1-1 0,2 1 0,1-1 0,-2 0 0,-2 0 0,-3 0 0,-6 1 0,-5 0 0,-8 0 0,18-2 0,-11 0 0,-6 0 0,-2 0 0,2 0 0,5 0 0,9-1 0,-13 3 0,13 1 0,8 1 0,6 0 0,4 0 0,0-1 0,-2 0 0,-5-1 0,-9-1 0,-10-1 0,-14-2 0,-16-2 0,-20-2 0,3-47 0,-113 53 0,-27-1 0,-1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5.369"/>
    </inkml:context>
    <inkml:brush xml:id="br0">
      <inkml:brushProperty name="width" value="0.08571" units="cm"/>
      <inkml:brushProperty name="height" value="0.08571" units="cm"/>
      <inkml:brushProperty name="color" value="#E71224"/>
    </inkml:brush>
  </inkml:definitions>
  <inkml:trace contextRef="#ctx0" brushRef="#br0">91 139 5734,'6'-24'0,"-10"42"0,-2 9 0,-8 37-1471,5-12 1471,1 8 0,1 14 0,-1 20 0,2-9 0,1-16 0,0 2 0,1-1 0,-1 11 0,0 0 0,2-11 69,2 6 1,1-12-70,-1 19 0,2-23 316,-3-108-316,1 10 0,3-40 0,2-30 0,1 8 0,3 11 0,1 0 0,-4 13 0,1-7 0,1-2 0,4 8 0,3 0 0,3 5 0,10 9 0,27-5 0,9 12 0,-2 9 0,3 12 0,-3 15 0,-3 16 743,12 46-743,-47 14 273,-13 0-273,-25 19 0,-10 2 0,-4-3-848,-17-18 0,-20 12 0,-4-3 0,15-14 848,-14 3 0,5-7 0,-11 8 0,23-20 0,35-28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5.631"/>
    </inkml:context>
    <inkml:brush xml:id="br0">
      <inkml:brushProperty name="width" value="0.08571" units="cm"/>
      <inkml:brushProperty name="height" value="0.08571" units="cm"/>
      <inkml:brushProperty name="color" value="#E71224"/>
    </inkml:brush>
  </inkml:definitions>
  <inkml:trace contextRef="#ctx0" brushRef="#br0">259 1 5734,'-32'84'0,"1"1"0,-1-1 0,0 1 0,0-1 0,1 1 0,-1-1 0,13 11 0,6-7 0,8-1 0,9 3 0,7 2 0,7 7 0,7-1 0,7-10 0,9-19 0,30-28 0,0-1 0,0 1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5.853"/>
    </inkml:context>
    <inkml:brush xml:id="br0">
      <inkml:brushProperty name="width" value="0.08571" units="cm"/>
      <inkml:brushProperty name="height" value="0.08571" units="cm"/>
      <inkml:brushProperty name="color" value="#E71224"/>
    </inkml:brush>
  </inkml:definitions>
  <inkml:trace contextRef="#ctx0" brushRef="#br0">1 0 5734,'42'78'0,"0"0"0,0 1 0,0-1 0,0 0 0,-1 0 0,1 0 0,4 10 0,-1 0 0,-2-3 0,-2-9 0,-3-12 0,8-2 0,0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2.468"/>
    </inkml:context>
    <inkml:brush xml:id="br0">
      <inkml:brushProperty name="width" value="0.08571" units="cm"/>
      <inkml:brushProperty name="height" value="0.08571" units="cm"/>
      <inkml:brushProperty name="color" value="#E71224"/>
    </inkml:brush>
  </inkml:definitions>
  <inkml:trace contextRef="#ctx0" brushRef="#br0">1 38 5734,'0'-23'0,"0"8"0,4 44 0,-2-7 0,1 40 0,-2-25 0,0 48 0,1 6 0,0-17 0,0 9 0,0 1 0,5-1 0,11 1 0,-3-8 0,8-18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6.567"/>
    </inkml:context>
    <inkml:brush xml:id="br0">
      <inkml:brushProperty name="width" value="0.08571" units="cm"/>
      <inkml:brushProperty name="height" value="0.08571" units="cm"/>
      <inkml:brushProperty name="color" value="#E71224"/>
    </inkml:brush>
  </inkml:definitions>
  <inkml:trace contextRef="#ctx0" brushRef="#br0">37 22 5734,'-2'-9'0,"1"4"0,3-2 0,1 7 0,2 1 0,36 37 0,2 10 0,14 15 0,-12-3 0,-2 6 0,-8-9 0,-1 6 0,-3 3 0,3 11 0,0 2 0,-5-9-578,6 11 0,-6-1 578,-1 2 0,-2 6 0,-16-2 0,-23-8 0,-13-3 0,-5-2 0,1-10 0,-3-3 0,-4 2 0,-14 21 0,-5 3 0,-2-13 0,-12-12 0,0-13 0,9-14 0,0-1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49.377"/>
    </inkml:context>
    <inkml:brush xml:id="br0">
      <inkml:brushProperty name="width" value="0.08571" units="cm"/>
      <inkml:brushProperty name="height" value="0.08571" units="cm"/>
      <inkml:brushProperty name="color" value="#E71224"/>
    </inkml:brush>
  </inkml:definitions>
  <inkml:trace contextRef="#ctx0" brushRef="#br0">8976 568 5734,'5'-4'0,"-2"1"0,-3 2 0,-4 1 0,-1 0 0,-56-25 0,29 14-335,-42-21 335,41 20 0,-29-6 0,-26-5 0,-2 2 0,19 7 0,-3 2 0,-2 1 0,0-2-564,-6-4 0,-1-2 1,-2 1-1,0 2 564,-4 2 0,0 2 0,-3 1 0,-6 0 0,12 2 0,-5 1 0,-3-1 0,-2 0 0,1 1 0,1 0 0,2-1 0,1 1 0,-1 0 0,1 0 0,-2 0 0,-1 0 0,8 1 0,-1-1 0,0 1 0,-2-1 0,1 1 0,-2-1 0,1 1 0,-5 1 0,0-1 0,0 0 0,-2 1 0,1 0 0,-1 0 0,-1 1-317,8 1 0,-2 0 0,-1 1 1,0 0-1,1 0 0,1 0 1,2 0-1,3 0 317,-8-1 0,6 0 0,3 0 0,-3 0 0,-4 0 0,-10 1 0,20 2 0,-9-1 0,-6 1 0,-6 0 0,-2 1 0,-1-1 0,2 1 0,3 0 0,6 0 0,8 0 0,10 0 0,11 1-204,-22-1 1,19 1 0,-12 0 203,-7 1 0,-17 0 0,-8 0 0,4 0 0,14 0 0,25-1 0,-18-1 0,30 2 0,-2-1 0,2 0 0,0 0 0,2 0 0,-2 0 0,-24 2 0,4 0 0,8-1 517,-13 2 1,0 1-518,10-2 0,-14 2 2365,11-1-2365,49-4 1469,-20 3-1469,28-3 865,5 1-865,5 0 0,4 1 0,0 5 0,1-1 0,-4 5 0,-18 45 0,-6 24 0,12-9 0,1 8 0,-1 1 0,-6 6 0,-1 1 0,2 0-917,5 1 1,2 0-1,3-10 917,3-7 0,1-9 0,-5 33-827,2-13 0,-4 14 0,3-10 827,2-19 0,1 0 0,-2 11 0,-2 10 0,-1 3-126,0-12 0,-2 4 0,1-3 1,2-10 125,-1 2 0,1-1 0,-6 25 0,-2 11 0,6-27 0,4-31 0,-5-79 0,4-13 0,-9-31 0,3-23 0,1 10 0,-3-18 0,1 10 0,6 15 0,-1 1 429,-4-13 1,-1-9 0,5 21-430,7 19 2870,20 85-2870,3 32 0,5 20 0,-7-7 0,0 5 0,-1-4 0,0 3 0,2 10 0,1 0 494,-4-14 0,1-3-494,0-5 0,-1-7 0,0-3 0,5 18 0,24-47 0,-15-11 587,24-22-587,-5-16 0,10-7 0,19-14 0,7-10 0,-28 18 0,3-7 0,2-10 0,2-9 0,-3 5 0,0-2 0,-2 0 0,-6 2 0,-1 0 0,0-1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0.468"/>
    </inkml:context>
    <inkml:brush xml:id="br0">
      <inkml:brushProperty name="width" value="0.08571" units="cm"/>
      <inkml:brushProperty name="height" value="0.08571" units="cm"/>
      <inkml:brushProperty name="color" value="#E71224"/>
    </inkml:brush>
  </inkml:definitions>
  <inkml:trace contextRef="#ctx0" brushRef="#br0">2 360 5734,'1'-13'0,"-1"3"0,0 32 0,-2 34 0,1-2 0,1 6 0,1 1 0,1-1 0,0 40 0,8-30 0,-1-50 0,39 3 0,-16-19 0,23-10 0,5-6 0,1-9 0,5-14 0,20-14 0,6-7 0,-11 6 0,-11 4 0,-7 2 0,7-5-679,-3 3 1,9-5-1,1-3 1,-3 3 0,-12 7 678,16-15 0,-11 6 0,-7 5 0,-13 8 0,-23 19 0,4-7 0,-28 24 0,-38 17 0,-16 9 0,7-3 0,-3 1-181,-29 10 0,-6 0 0,22-9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0.866"/>
    </inkml:context>
    <inkml:brush xml:id="br0">
      <inkml:brushProperty name="width" value="0.08571" units="cm"/>
      <inkml:brushProperty name="height" value="0.08571" units="cm"/>
      <inkml:brushProperty name="color" value="#E71224"/>
    </inkml:brush>
  </inkml:definitions>
  <inkml:trace contextRef="#ctx0" brushRef="#br0">61 126 5734,'-15'81'0,"0"0"0,0 0 0,0 0 0,29-3 0,8-5 0,-16 0 0,-1 3 0,15-26-657,32-45 0,4-18 657,-3-10 0,32-20-78,-8-2 0,7-7 78,-20 10 0,1-2 0,1-1 0,0 0 0,0 1 0,-1-2 0,-2-1 0,0 0 0,-8 5 173,-14 11 1,-2 2-174,14-12 0,-4 3 0,-6 6 0,8-9 0,-25 28 648,-19 11-648,-24 14 0,-4-3 0,-15 1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2.733"/>
    </inkml:context>
    <inkml:brush xml:id="br0">
      <inkml:brushProperty name="width" value="0.08571" units="cm"/>
      <inkml:brushProperty name="height" value="0.08571" units="cm"/>
      <inkml:brushProperty name="color" value="#E71224"/>
    </inkml:brush>
  </inkml:definitions>
  <inkml:trace contextRef="#ctx0" brushRef="#br0">130 159 5734,'-2'-7'0,"0"2"0,0-1 0,3 9 0,-2-2 0,5 15 0,-3-3 0,2 27-848,-4 25 0,-3 28 0,0 6 0,1-17 848,2-15 0,-1 0 0,-1 16 0,-1 16 0,-1-2 0,1-20-234,-4 23 234,0-20 0,3-25 0,0 0 0,-2 17 0,0-6 0,-16-143 0,13 55 0,-2-38 0,2-15 0,6 16 0,3-2 0,3-31 0,1-8 0,-1 30 0,-1-1 0,3-4 0,3-17 0,3-5 0,2 9 0,8 1 0,1 8 1044,-4 10 0,1 8-1044,20-4 0,-20 47 308,8-3-308,48-6 0,5 22 0,19 6 0,-52 25 0,-8 7 0,-3 12 0,-5 13 0,-32 20 615,-16-22 0,-9 3-615,-12 13 0,-4-1 0,11-13 0,-4-4 0,-22-3 0,2-13 0,23-20 0,-23 13 0,32-21 0,-11 1 0,18-5 0,-10 1 0,40-25 0,-3 6 0,11-18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3.842"/>
    </inkml:context>
    <inkml:brush xml:id="br0">
      <inkml:brushProperty name="width" value="0.08571" units="cm"/>
      <inkml:brushProperty name="height" value="0.08571" units="cm"/>
      <inkml:brushProperty name="color" value="#E71224"/>
    </inkml:brush>
  </inkml:definitions>
  <inkml:trace contextRef="#ctx0" brushRef="#br0">678 27 5734,'0'-8'0,"0"1"0,0 1 0,0 2 0,0 2 0,-5 4 0,3-1 0,-4 3 0,5-2 0,-3 0 0,3-1 0,-7 3 0,3-2 0,-16 10 0,8-4 0,-65 43 0,30-13 0,-3 4 0,-13 13 0,1 1-210,10-9 1,6-1 209,9-2 0,6 2 0,7-1 0,2 3 0,-2 15 0,3 9 0,5 6 0,3 9 0,6 1 0,5 0 0,5 1 0,13 8-543,8-22 1,9 7 0,6 3 0,3 0 0,-2-5 0,-6-9 542,2 12 0,-4-9 0,8 2-402,14 4 0,10 7 1,-2-10-1,-13-25 402,-2-24 0,-2-4 0,-1-3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6.135"/>
    </inkml:context>
    <inkml:brush xml:id="br0">
      <inkml:brushProperty name="width" value="0.08571" units="cm"/>
      <inkml:brushProperty name="height" value="0.08571" units="cm"/>
      <inkml:brushProperty name="color" value="#E71224"/>
    </inkml:brush>
  </inkml:definitions>
  <inkml:trace contextRef="#ctx0" brushRef="#br0">715 203 5734,'-3'1'0,"-1"-1"0,3 1 0,0-1 0,0 1 0,0 0 0,1 1 0,-1-1 0,-1-1 0,0 1 0,1-1 0,-1 0 0,0-2 0,0-1 0,-7-12 0,-10-12 0,6 5 0,-13-16 0,12 20 0,-3-4 0,-3 0 0,12 15 0,-13-10 0,11 11 0,-8-3 0,2 7 0,-40 11 0,26-3 0,-28 10 0,12 20 0,5 2 0,9-10 0,-17 25 0,9 2 0,37-23 0,-6 14 0,25-17 0,-6-19 0,28 14 0,-19-14 0,35 11 0,-30-14 0,67 21 0,-19-5 0,-18-4 0,0-1 0,9 4 0,-16-3 0,-31-11 0,14 10 0,-15-5 0,7 7 0,-13 7 0,-10 10 0,-24 33 0,-12-10 0,-5-1 0,-8-16 0,7-16 0,-4-2 0,-36 14 0,35-14 0,0-5 0,-14-6 0,39-14 0,-29-11 0,27 3 0,-29-19 0,-1-41 0,22 27 0,-9-34 0,42 31 0,5 6 0,4-14 0,1 13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6.703"/>
    </inkml:context>
    <inkml:brush xml:id="br0">
      <inkml:brushProperty name="width" value="0.08571" units="cm"/>
      <inkml:brushProperty name="height" value="0.08571" units="cm"/>
      <inkml:brushProperty name="color" value="#E71224"/>
    </inkml:brush>
  </inkml:definitions>
  <inkml:trace contextRef="#ctx0" brushRef="#br0">125 0 5734,'-11'16'0,"7"-4"0,-1 21 0,9-7 0,1 5 0,1 50 0,-1 18 0,-2-12 0,0 4-317,0-15 0,0 3 1,0 3 316,-2 6 0,0 2 0,-3 8 0,-1-14 0,-3 7 0,0 3 0,0-3 0,1-6-345,1 11 1,0-7 0,-1 11 344,-2-16 0,-1 9 0,-1 6 0,-1 1 0,1-2 0,2-5 0,0 1 0,2-3 0,0-2 0,0-2 0,1-2 0,0 8 0,0-4 0,1-1 0,0 2 0,-1 10 0,0 5 0,2-7 0,4-18 0,6-19 0,2-16 0,0-13 0,7-20 0,12-78 0,-8 7 0,-7 4 0,0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7.236"/>
    </inkml:context>
    <inkml:brush xml:id="br0">
      <inkml:brushProperty name="width" value="0.08571" units="cm"/>
      <inkml:brushProperty name="height" value="0.08571" units="cm"/>
      <inkml:brushProperty name="color" value="#E71224"/>
    </inkml:brush>
  </inkml:definitions>
  <inkml:trace contextRef="#ctx0" brushRef="#br0">142 9 5734,'-2'-5'0,"1"1"0,-8 73 0,6-37 0,-8 56 0,6-36 0,0-11 0,-7 57 0,5-45 0,-1 9 0,0 0 0,1-7 0,-5 39 0,-1 7 0,7-50 0,1-1 0,-6 32 0,1-6 0,5-21 0,3-41 0,3-17 0,1-12 0,0-4 0,-2-3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7.735"/>
    </inkml:context>
    <inkml:brush xml:id="br0">
      <inkml:brushProperty name="width" value="0.08571" units="cm"/>
      <inkml:brushProperty name="height" value="0.08571" units="cm"/>
      <inkml:brushProperty name="color" value="#E71224"/>
    </inkml:brush>
  </inkml:definitions>
  <inkml:trace contextRef="#ctx0" brushRef="#br0">133 34 5734,'50'-15'0,"-1"0"0,7 17 0,2 3 0,8-13 0,2 5 0,13 26 0,-10 12 0,-15 15 0,15 4 0,-37-7 0,-25-16 0,-7 23 0,-4 8 0,-5 17 0,-19-6 0,-12 13 0,3-15 0,-8-1-546,-10 0 1,2-14 545,30-43 0,-1-2 0,-20 6 0,3-6 0,-31 5 0,28-11 0,-10-5 0,-3-4 0,-13-8 0,-23-27 0,52 12 0,31-14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2.720"/>
    </inkml:context>
    <inkml:brush xml:id="br0">
      <inkml:brushProperty name="width" value="0.08571" units="cm"/>
      <inkml:brushProperty name="height" value="0.08571" units="cm"/>
      <inkml:brushProperty name="color" value="#E71224"/>
    </inkml:brush>
  </inkml:definitions>
  <inkml:trace contextRef="#ctx0" brushRef="#br0">9 45 5734,'-8'-45'0,"12"46"0,3 23 0,9 33 0,-4 16 0,-5-17 0,1 5 0,-1-2 0,1 4 0,0 29 0,-1 1 0,-1-25 0,-2-4 0,-1 1 0,-1-5 0,0 20 0,-6-47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7:58.365"/>
    </inkml:context>
    <inkml:brush xml:id="br0">
      <inkml:brushProperty name="width" value="0.08571" units="cm"/>
      <inkml:brushProperty name="height" value="0.08571" units="cm"/>
      <inkml:brushProperty name="color" value="#E71224"/>
    </inkml:brush>
  </inkml:definitions>
  <inkml:trace contextRef="#ctx0" brushRef="#br0">0 1 5734,'60'46'0,"-7"-4"0,-3 5 0,8 13 0,8 10 0,-7-4 0,0 2-541,9 6 0,-5-1 541,-19-17 0,-5 2 88,-2 20 0,-6 8-88,-14-18 0,-2 3 0,-1-1 0,5-3 0,-1 0 0,-4-2 0,-5 21 0,-9 0 0,-11 5 0,-7-2 0,2-17 0,-3 4 0,0-8 0,-2 8 0,-5 2 0,-3-5-1031,-19 15 1,-6-4-1,2-5 1031,14-14 0,2-4 0,-3-3 0,-9 1 0,-3-4 0,5-11 0,-10-4 0,-2-2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0.251"/>
    </inkml:context>
    <inkml:brush xml:id="br0">
      <inkml:brushProperty name="width" value="0.08571" units="cm"/>
      <inkml:brushProperty name="height" value="0.08571" units="cm"/>
      <inkml:brushProperty name="color" value="#E71224"/>
    </inkml:brush>
  </inkml:definitions>
  <inkml:trace contextRef="#ctx0" brushRef="#br0">1 0 5734,'32'79'0,"0"0"0,-6-11 0,-2-10 0,4 13 0,-2 0 0,-5-2 0,-4 2 0,-1 10 0,-4 7 0,-2 12 0,0 5 0,-1 0 0,1-9 0,3-5 0,1-6 0,0-1 0,-2 5-430,-4 2 1,0 8-1,-2-1 1,0-11-1,0-23 430,4 4 0,-2-64 0,5-6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0.528"/>
    </inkml:context>
    <inkml:brush xml:id="br0">
      <inkml:brushProperty name="width" value="0.08571" units="cm"/>
      <inkml:brushProperty name="height" value="0.08571" units="cm"/>
      <inkml:brushProperty name="color" value="#E71224"/>
    </inkml:brush>
  </inkml:definitions>
  <inkml:trace contextRef="#ctx0" brushRef="#br0">19 41 5734,'-11'-40'0,"4"54"0,12 49 0,14 37 0,-2-1 0,-6-15 0,-2 1 0,3 12-809,-3-20 0,2 11 1,0 7-1,1 3 1,-1-3-1,-1-7 0,-1-11 809,0 18 0,-1-12 0,-1 4 157,1 3 1,0 8-1,-3-7 1,-7-21-158,-18-2 159,0-23 0,-13 5 0,3-25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0.723"/>
    </inkml:context>
    <inkml:brush xml:id="br0">
      <inkml:brushProperty name="width" value="0.08571" units="cm"/>
      <inkml:brushProperty name="height" value="0.08571" units="cm"/>
      <inkml:brushProperty name="color" value="#E71224"/>
    </inkml:brush>
  </inkml:definitions>
  <inkml:trace contextRef="#ctx0" brushRef="#br0">6 2 5734,'-5'-2'0,"72"33"0,50 13-629,-43-28 0,3-5 0,1 3 0,6 12 0,2 4 0,-4-8 0,16-15 0,-1-1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1.024"/>
    </inkml:context>
    <inkml:brush xml:id="br0">
      <inkml:brushProperty name="width" value="0.08571" units="cm"/>
      <inkml:brushProperty name="height" value="0.08571" units="cm"/>
      <inkml:brushProperty name="color" value="#E71224"/>
    </inkml:brush>
  </inkml:definitions>
  <inkml:trace contextRef="#ctx0" brushRef="#br0">1001 72 5734,'-23'-29'0,"2"4"0,6 11 0,-28 10 0,-10 62 0,-3 16 0,-16-12-340,34-11 1,-2 10-1,7-6 340,-16 29 245,12-18-245,-9 12 0,-1 4 0,19-34 0,0 0-761,-17 28 0,1-2 761,0-2 0,-10-5 0,-1-6 0,16-22 0,-6 4 0,0-1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2.186"/>
    </inkml:context>
    <inkml:brush xml:id="br0">
      <inkml:brushProperty name="width" value="0.08571" units="cm"/>
      <inkml:brushProperty name="height" value="0.08571" units="cm"/>
      <inkml:brushProperty name="color" value="#E71224"/>
    </inkml:brush>
  </inkml:definitions>
  <inkml:trace contextRef="#ctx0" brushRef="#br0">0 31 5734,'5'-10'0,"0"3"0,5 7 0,37 14 0,-19-5 0,30 14 0,-27-6 0,31 17 0,23 14 0,-5-5 0,-5-6 0,1 0-404,5 6 1,8 6 0,-11-9 403,-13-12 0,-15-7 288,-17-4-288,-13-7 0,-28-7 0,-33-19 0,-13-5 0,-18-19 0,-21-14 0,12 7 0,23 14 0,0 1 307,-17-13 0,-9-6 1,13 8-308,-12-10 0,53 35 0,-22-15 0,52 32 0,4 4 0,35 25 0,0-2 0,22 13 0,7 4 0,-12-10 0,1 0-1030,25 15 1,-1-1 1029,-33-20 0,-1 0 0,25 14 0,-2-2 0,-2-5 0,20 13 0,-59-46 0,-34-18 0,-2-7 0,-3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5.561"/>
    </inkml:context>
    <inkml:brush xml:id="br0">
      <inkml:brushProperty name="width" value="0.08571" units="cm"/>
      <inkml:brushProperty name="height" value="0.08571" units="cm"/>
      <inkml:brushProperty name="color" value="#E71224"/>
    </inkml:brush>
  </inkml:definitions>
  <inkml:trace contextRef="#ctx0" brushRef="#br0">254 73 5734,'3'-4'0,"0"1"0,-3 13 0,-1 0 0,-4 16 0,-8 16 0,-8 9 0,-2 4 0,-7 21 0,4-17 0,1 1 0,4-7 0,2-2 0,-12 37 0,6-19 0,6-2 0,21-2 0,26-92 0,12-10 0,-8-27 0,-2-14 0,-8 15 0,-1-3 0,2 1 0,3 0 0,2 0 0,-1 2 0,7-27 0,-1 10 0,-5 24 0,-3 27 0,-4 96 0,-7-9 0,-1 7 0,4 27 0,-1 2 0,-3-19 0,-1 0 0,-3-4 0,0 4 0,-2-13 0,1 7 0,1 5 0,-1-2 0,-3-19 0,-11 11 0,-1-45 0,-12-17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6.269"/>
    </inkml:context>
    <inkml:brush xml:id="br0">
      <inkml:brushProperty name="width" value="0.08571" units="cm"/>
      <inkml:brushProperty name="height" value="0.08571" units="cm"/>
      <inkml:brushProperty name="color" value="#E71224"/>
    </inkml:brush>
  </inkml:definitions>
  <inkml:trace contextRef="#ctx0" brushRef="#br0">1 551 5734,'35'33'0,"19"-11"0,12-35 0,17-18 0,-11 4 0,-22 12 0,-2-1-744,19-12 0,7-6 1,-22 4 743,-32 5 683,18-63-683,-22 26 182,-2-6 0,-10 21-182,-15 53 0,-6 21 0,8 27 0,5 22 0,2 1 0,4 0 0,3 2 0,-1-3 0,-3 25 0,2-5 592,6-9 0,3-15-592,5-35 0,-5-17 0,26-1 0,-5-32 0,21-21 0,-1-21 0,0-20-848,-27-2 0,-1-26 0,-2-3 0,-3 19 848,0 22 0,-1 1 0,-1-20 0,3-19 0,-4 9 0,-9 39 0,-9 44 0,-1 60 0,-2 54 0,2-15 0,1-6-454,5-13 0,4 24 1,2 7-1,1-8 0,-1-26 454,12 8 0,8 22 0,3-19 0,-14-68 0,2-6 2269,48-37-2269,-10-28 0,-19 28 0,-3-3 0,12-44 0,-25 27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8.141"/>
    </inkml:context>
    <inkml:brush xml:id="br0">
      <inkml:brushProperty name="width" value="0.08571" units="cm"/>
      <inkml:brushProperty name="height" value="0.08571" units="cm"/>
      <inkml:brushProperty name="color" value="#E71224"/>
    </inkml:brush>
  </inkml:definitions>
  <inkml:trace contextRef="#ctx0" brushRef="#br0">708 689 5734,'-43'-39'0,"1"1"0,-9-7 0,-23-1 0,42 38 0,-22 25 0,-16 17 0,10-4 0,-8 6-157,9-4 1,-9 6-1,20-1 157,25 17 0,10-12 57,11 12 1,9 2-58,29 9 0,16-33 0,5-10 0,10-10 0,-16-28 0,-6-11 0,-19-23 0,-13-9 0,-2-21 0,-2-7 0,-1 9 0,-1 9 0,-1 3 0,0-4-228,1-9 1,1-7 0,0 2 0,-4 13 227,-6-1 0,1 19 322,6 26-322,3 55 0,4 54 0,-1 16 0,-3-37 0,-1 1-203,0 8 1,0 7 0,-1-11 202,8 28 0,3 1 0,-4-28 0,2-1 0,-2-15 0,0-3 0,18 44 0,-10-50 0,17-23 0,-15-22 0,18-49 0,10-34 0,-9 11 0,1-1 0,-5 3 0,5-14 0,-11 19 0,-14 21 880,4 24-880,5 24 0,13 62 0,-17-14 0,-1 2 0,-1-3 0,1-1 0,5 0 0,0-7 0,2-8 669,45-20-669,-22-39 0,14-36 0,1-7 0,-2 12 0,-10 5 0,-6 16 0,-26 46 0,4 20 0,-18-19 0,-5-3 0,3 5 0,-5-8 0,-3-4 0,-10-14 0,4 4 0,-6-8 0,7 11 0,2 3 0,-3 13 0,5-1 0,-1 11 0,3-1 0,1-2 0,7 33 0,1-15 0,9 18 0,11-12 0,58-69 0,-35 53 0,-12-56 0,-14-14 0,-43-1 0,2 10 0,-31-37 0,8 29 0,-20-14 0,11 28 0,1 16 0,25 44 0,10-12 0,64 46 0,-1-43 0,36-13 0,7-10 0,-1-17 0,-2-14 0,-9-5 0,-40 8 0,2-12 0,-38 55 0,0 4 0,9 66 0,-5-8 0,-3-27 0,-1 10 0,-1 16 0,1 18 0,0-1 0,-2-14 0,1-13 0,-1-2 0,2 38 0,1 13 0,-1-27 0,0-34 0,-5-34 0,6-22 0,-6-13 0,3-24 0,-2-17-848,-6-13 0,-4-17 0,0-2 0,1 12 848,4-8 0,-1 0 0,-2 6 0,-3-12 0,0 5 0,3 21-496,4-1 496,1 22 0,20-32 0,5 50 0,31-1 0,-16 69 0,-3 15 0,8-6 1214,-15 10 0,-11 0-1214,-25-23 342,-31 32 0,-16 3-342,5-28 0,-3-2 0,-6 28 0,1-7 0,-24-23 0,66-36 0,9-4 0,3-3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9.234"/>
    </inkml:context>
    <inkml:brush xml:id="br0">
      <inkml:brushProperty name="width" value="0.08571" units="cm"/>
      <inkml:brushProperty name="height" value="0.08571" units="cm"/>
      <inkml:brushProperty name="color" value="#E71224"/>
    </inkml:brush>
  </inkml:definitions>
  <inkml:trace contextRef="#ctx0" brushRef="#br0">1 679 5734,'4'69'0,"0"-1"0,9-6 0,7-8 0,22-2 0,4-26 0,-14-33 0,-6-21 0,-8-1 0,2-28 0,-16 21 0,-22-29 0,0 36 0,-15-13 0,9 23 0,13 10 0,12 4 0,47-2 0,-19 4 0,57-8 0,-51 32 0,4 32 0,-3 6 0,-8-6-132,-11 10 0,0-17 132,-10-47 0,32-40 0,6-24 0,-14 22 0,-1-3 0,0-2 0,-4 3 0,-1 3 0,1 19 0,-4 76 0,8 8 0,0 6 264,-4-18-264,46-41 0,-25-43 0,1-16 0,14-5 0,-2-5 0,-10-5 0,-10-9 0,-20-5 0,-8-8 0,-5 14 0,-3 1 0,-4-9 0,-4 9 0,-3 45 0,-14 41 0,7 52 0,-1 24-780,13-24 0,5 0 780,3 15-186,2-20 0,0 0 186,9 22 0,-3-25 0,2-2 0,9 9 0,8-23 0,9-7 0,4-19 0,6-9 0,23-2 0,2-11 0,-4-16 0,-4-17 0,-16-13 0,-4-14 0,-9 0 0,-7-7 0,-8-2 0,5-10 0,-14 3 0,-24 19 0,-16 18 1494,-57 44-1494,47-2 0,-23 52 219,74-1 0,19 8-219,1 24 0,-2 4 0,-8-9 0,-3-1 0,6 5 0,-12-7 0,-36-8 0,-41-35 0,-10-11 0,14-12 0,-4-8 0,-1-12 0,3-5 0,-31-14 0,3-14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2.969"/>
    </inkml:context>
    <inkml:brush xml:id="br0">
      <inkml:brushProperty name="width" value="0.08571" units="cm"/>
      <inkml:brushProperty name="height" value="0.08571" units="cm"/>
      <inkml:brushProperty name="color" value="#E71224"/>
    </inkml:brush>
  </inkml:definitions>
  <inkml:trace contextRef="#ctx0" brushRef="#br0">0 168 5734,'31'-19'0,"19"-1"0,24 5 0,-9 1 0,-17 4 0,-6 2 0,20-11 0,-10 0 0,0-5 0,-27 4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09.395"/>
    </inkml:context>
    <inkml:brush xml:id="br0">
      <inkml:brushProperty name="width" value="0.08571" units="cm"/>
      <inkml:brushProperty name="height" value="0.08571" units="cm"/>
      <inkml:brushProperty name="color" value="#E71224"/>
    </inkml:brush>
  </inkml:definitions>
  <inkml:trace contextRef="#ctx0" brushRef="#br0">1 89 5734,'77'-12'0,"0"0"0,0-1 0,0 1 0,9-1 0,0 0 0,0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0.230"/>
    </inkml:context>
    <inkml:brush xml:id="br0">
      <inkml:brushProperty name="width" value="0.08571" units="cm"/>
      <inkml:brushProperty name="height" value="0.08571" units="cm"/>
      <inkml:brushProperty name="color" value="#E71224"/>
    </inkml:brush>
  </inkml:definitions>
  <inkml:trace contextRef="#ctx0" brushRef="#br0">371 428 5734,'4'-44'0,"0"4"0,-2 9 0,-1 1 0,-1-1 0,-14-24 0,-12-1 0,-24 8 0,19-6 0,-6 16 0,-22 65 0,-10 38 0,24 4 0,51 10 0,8 4 0,-37-16 0,-12 2 0,22-9 0,50 11 0,19-33 0,-11-75 0,3-38 0,-9 8 0,2-8-406,-9 13 0,4-8 1,-12 17 405,-15 26-42,5 76 1,1 24 41,1-21 0,0 19 0,2-3 0,2-29 0,48-67 0,8-12 0,6-15 0,-33 25 0,2 15 0,-2 35 0,-1 9 0,29-7 258,-28 8 0,-7-1-258,-20-19-41,33-28 0,4-12 41,-13-5 0,11 1 0,-7-5 0,-31-34 0,-19-13 0,-1 8 0,-45 52 685,21 61-685,15 42 0,15 9 0,16-34 0,6-3 0,2 18 0,7-10 0,55-22 0,-16-34 0,-10-6 0,2-3 0,29-6 0,-38 1 0,-1 1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1.322"/>
    </inkml:context>
    <inkml:brush xml:id="br0">
      <inkml:brushProperty name="width" value="0.08571" units="cm"/>
      <inkml:brushProperty name="height" value="0.08571" units="cm"/>
      <inkml:brushProperty name="color" value="#E71224"/>
    </inkml:brush>
  </inkml:definitions>
  <inkml:trace contextRef="#ctx0" brushRef="#br0">1 728 5734,'23'-36'0,"0"5"0,66 28 0,-43 80 0,-5-38 0,-4 7 0,-32 48 0,-16 1 0,1-13 0,8-20 0,42-122 0,0-2-978,11-17 978,-22 40 0,13-17 0,19-18 0,5 21 0,0 42 0,-29 28 0,-12 59 0,-11-18 0,10 32 0,2-16 0,6 0 0,-6-36 0,30-12 0,-27-22 489,19-19 0,2-14-489,-17-11 0,-3-6 0,8-18 0,7 19 0,18 70 0,1 16 0,3-31 0,-15 65 0,-5 0 0,-10-58 0,6-47 0,-8-49 0,-12 30 0,-8-6 0,-19-35 0,-16 1 0,3 31 0,-12 17 0,-29 36 0,-3 18 0,15 7-252,7 41 1,18 2 251,35-34 0,3-2 0,42 0 0,15-11 0,23-31 0,-27-15 0,10-13 0,-14-2 0,-20 1 0,-9-7-248,11-34 1,-11-2 247,-21-1 0,-6-3 0,-7 27 0,-2 0 0,-7-32 0,-7 7 0,-3 42 477,-12 46-477,3 65 0,-2 25 0,18-36 0,4 3 0,5 15 0,4-4 0,1 8 0,8 20 0,3-2 0,0-19-423,3-2 0,1-4 423,1-22 0,8-2 0,9-3 0,52-2 0,-32-15 0,3-14 0,20-44 0,-8-22 0,-33 13 0,-7-6 0,7-20 0,-13-2 0,-33-18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1.520"/>
    </inkml:context>
    <inkml:brush xml:id="br0">
      <inkml:brushProperty name="width" value="0.08571" units="cm"/>
      <inkml:brushProperty name="height" value="0.08571" units="cm"/>
      <inkml:brushProperty name="color" value="#E71224"/>
    </inkml:brush>
  </inkml:definitions>
  <inkml:trace contextRef="#ctx0" brushRef="#br0">0 79 5734,'87'-11'0,"0"1"0,-32 2 0,-2 1 0,6 4 0,-4-1 0,23-7 0,-30 2 0,24-7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2.505"/>
    </inkml:context>
    <inkml:brush xml:id="br0">
      <inkml:brushProperty name="width" value="0.08571" units="cm"/>
      <inkml:brushProperty name="height" value="0.08571" units="cm"/>
      <inkml:brushProperty name="color" value="#E71224"/>
    </inkml:brush>
  </inkml:definitions>
  <inkml:trace contextRef="#ctx0" brushRef="#br0">146 865 5734,'11'-91'0,"5"2"0,-8 34 0,1-1 0,9-27 0,4 14 0,8-11 0,-6 13 0,2-6-443,-1 6 1,3-11 0,-8 29 442,-14 41 314,13 30-314,-8-4 0,-7 40 0,-6 40 0,-6 15 0,-10-12 0,-9-38 0,-35-50 0,-1-2 0,29 66 0,13 43 0,1-8 0,-9-57-286,-36-98 1,11-29 285,42 30 475,6-26 0,5-1-475,7 23 0,27-7 0,-7 87 0,16 48 0,-13-24 0,-5-14 0,38 20 0,16-16 0,-16-59 0,4-13 317,23 24 0,-3-13-317,-37-33 0,-8-16 0,-9 3 0,-7 8 0,-7 3 0,7-32 0,-32 92 0,-7 54 0,11-17 0,1 2 0,-2 37 0,17-25 0,15-15 0,67-49 0,-9 1 0,-19-44 0,-7-18 0,-27 10 0,-7 0 0,17-29 0,-25 38 0,-18 75 0,3 31 0,6 22 0,0-15 0,45-10 0,-29-57 0,52-45 0,-52 5 0,12-34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2.803"/>
    </inkml:context>
    <inkml:brush xml:id="br0">
      <inkml:brushProperty name="width" value="0.08571" units="cm"/>
      <inkml:brushProperty name="height" value="0.08571" units="cm"/>
      <inkml:brushProperty name="color" value="#E71224"/>
    </inkml:brush>
  </inkml:definitions>
  <inkml:trace contextRef="#ctx0" brushRef="#br0">325 1 5734,'-60'35'0,"0"1"0,0-1 0,-15 4 0,18 10 0,44 18 0,19 13 0,3-10 0,6 21 0,5-9 0,15-6 0,21-33 0,11-17 0,-2-16 0,3-5 0,10 17 0,-1-6-317,-10-24 0,-9-8 0,-3-9 1,0-3-1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4.597"/>
    </inkml:context>
    <inkml:brush xml:id="br0">
      <inkml:brushProperty name="width" value="0.08571" units="cm"/>
      <inkml:brushProperty name="height" value="0.08571" units="cm"/>
      <inkml:brushProperty name="color" value="#E71224"/>
    </inkml:brush>
  </inkml:definitions>
  <inkml:trace contextRef="#ctx0" brushRef="#br0">485 854 5734,'-74'-26'0,"12"50"0,-10 23 0,14-3 0,0 14-1077,7-7 0,-8 11 1,19-9 1076,29-1 314,20 15 1,14 16 0,16-21-315,27-44 0,16-21 0,-8 15 0,-22 38 0,-7 14 0,7-24 172,23-39 1,9-27 0,-15-15-173,-22-19 0,-13-15 0,-25 16 0,-60 13 0,68-39 0,2 21 0,-67 121 0,-2 37 0,64 1 0,-15-19 0,8-6 0,43-22 1768,-9-48-1768,14-27 0,3-9 0,15-14 0,-11 1 0,10-10 0,-12 11 0,-1 4 0,5 27 0,-10 19 0,-46 38 0,1 52 0,-21-34 0,3-15 0,-17 40 0,16-52 0,-14 17 0,17-52 0,2-15 0,43-67 0,0 18 0,4 6 0,6 2-1389,21-7 1389,1 6-193,-18 26 0,1 3 193,11-2 0,-19 10 0,-1 2 0,3 5 0,6 16 0,-13 61 0,-1-9 664,-30 17 0,-9 4-664,-11 6 0,-2 2 447,6-48-447,4-77 0,20-17 0,1 5 0,9-1 0,10 2 0,13 10 0,42 15 0,4 12 0,-45 2 0,-2 6 0,27 15 0,-11 12 0,-42 5 0,3 5 0,2 0 0,26-30 0,-15-18 0,8-17 0,-15-13 0,-6-8 0,0-27 0,-4 30 0,-2-3 0,-11-1 0,-5 5 0,-2 6 0,-3-6 0,-2 2 0,0 18 0,-11-23 0,-19 85 0,-12 59 0,4-3 0,15 4 0,6 5-374,11-37 1,2 0 373,-3 26 0,1-1 0,2-29 0,7 2 0,22 32 0,14 13 0,-4-19 0,-1-10 0,1 0 0,7 10 0,-9-41 0,-10-71 0,-7 4 0,-15-46 0,-11-30 0,2 18 0,4 7 167,-5-3 0,-5-15 0,6 35-167,8 53 0,41 12 0,16-1 0,10-1 0,16 0 0,-10 0 0,19 3 0,5-8 0,-21 3 0,-66 5 0,-3 2 0,-4 25 246,-1-10-246,-2 38 0,17-1 0,4-9 0,39-4 0,-10-43 0,2-20 0,2-12 0,-15-5 0,-2-7 0,8-18 0,-6-5 0,-19 8 0,-7 4 0,-4-5 0,-22 43 0,0 75 0,5-9 0,2 13 0,3 3 0,3 11 0,3-17 0,2-2 0,7-7 0,88-53 0,-31-52 0,-17 7 0,6-10 0,-9 1-164,-12 0 0,-6-8 164,-4 1 0,1-12 0,-2-1 0,-4 8-573,-2-7 1,-3 0 572,2-3 0,1-7 0,-3 10 0,-6 16 0,-2 4 0,-2-9 0,-2 9 0,-4 17 0,-35 87 0,28 9 0,3 10 0,-12 13 0,2 2 0,13-11 0,7 2 0,7 20 0,2-4 145,-6-39 0,1 2-145,7 17 0,4 15 0,1 0 0,-3-16 0,-4-18 0,1-3 251,14 42 0,-2-15-251,-14-54 0,-3-32 0,-2-5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4.764"/>
    </inkml:context>
    <inkml:brush xml:id="br0">
      <inkml:brushProperty name="width" value="0.08571" units="cm"/>
      <inkml:brushProperty name="height" value="0.08571" units="cm"/>
      <inkml:brushProperty name="color" value="#E71224"/>
    </inkml:brush>
  </inkml:definitions>
  <inkml:trace contextRef="#ctx0" brushRef="#br0">1 58 5734,'13'-58'0,"6"100"0,-1-52 0,-1 94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18:15.102"/>
    </inkml:context>
    <inkml:brush xml:id="br0">
      <inkml:brushProperty name="width" value="0.08571" units="cm"/>
      <inkml:brushProperty name="height" value="0.08571" units="cm"/>
      <inkml:brushProperty name="color" value="#E71224"/>
    </inkml:brush>
  </inkml:definitions>
  <inkml:trace contextRef="#ctx0" brushRef="#br0">7662 117 5734,'22'-41'0,"-9"18"0,0-5 0,-11 16 0,-3 7 0,-3-2 0,-4 7 0,-37 6 0,-39 5 0,40-6 0,-11 1 0,-9 1 0,-9 1 0,-8 1 0,-7 1 0,-6 0 0,-6 1 0,-4 0 0,-5 1 0,-2 0 0,-2 0 0,-1 1 0,-1-1 0,0 1 0,2-1 0,2 0 0,2 0 0,5-1 0,3 1 0,7-2-59,-4 1 1,2 0-1,2 0 1,0-1-1,2 1 1,0-1-1,1 1 1,0 0-1,0-1 1,0 1-1,-1-1 1,-1 1-1,-1 0 1,0 0-1,-3 0 1,-1 0-1,-2 0 1,-2 0-1,11-1 1,-3 1-1,-2-1 1,-1 1-1,-3 0 1,-1 0 0,-1 0-1,-2 0 1,0 0-1,-1 1 1,0-1-1,-1 0 1,1 1-1,0-1 1,1 0-1,0 0 1,2 0-1,0 0 1,2 0-1,2-1 1,2 1-1,2-1 1,2 0-1,3-1 1,3 1-1,-12 0 1,-1 1-1,1 0 1,0 0 0,0-1-1,-1 1 1,1 0-1,0 0 1,0-1-1,-1 1 1,1 0-1,0 0 1,0-1-1,-1 1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3.318"/>
    </inkml:context>
    <inkml:brush xml:id="br0">
      <inkml:brushProperty name="width" value="0.08571" units="cm"/>
      <inkml:brushProperty name="height" value="0.08571" units="cm"/>
      <inkml:brushProperty name="color" value="#E71224"/>
    </inkml:brush>
  </inkml:definitions>
  <inkml:trace contextRef="#ctx0" brushRef="#br0">5 263 5734,'-4'0'0,"7"-3"0,66-25 0,-24 12-1380,48-19 1380,-44 20 0,18-4 0,17-4 0,-11 3 0,14-5-422,-16 6 0,10-3 0,-22 6 422,-32 7 0,-7 3 0,-3-1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6.119"/>
    </inkml:context>
    <inkml:brush xml:id="br0">
      <inkml:brushProperty name="width" value="0.08571" units="cm"/>
      <inkml:brushProperty name="height" value="0.08571" units="cm"/>
      <inkml:brushProperty name="color" value="#E71224"/>
    </inkml:brush>
  </inkml:definitions>
  <inkml:trace contextRef="#ctx0" brushRef="#br0">643 89 5734,'-26'-5'0,"4"1"0,-8 1 0,18 2 0,-18-2 0,15 5 0,-4 0 0,-15 4 0,0-1 0,3 0 0,3-1 0,-8 3 0,8-3 0,-43 7 0,47-7 0,-20 2 0,36-5 0,-2-1 0,-11-1 0,-2 0 0,-6-2 0,7 1 0,2 0 0,11 1 0,1-1 0,2 0 0,6 1 0,-3 0 0,7 0 0,-2 1 0,2-1 0,1 0 0,-1 1 0,9-3 0,9 0 0,4-1 0,5 0 0,-8 2 0,8-1 0,1 0 0,53-8 0,-39 6 0,35-6 0,-40 6 0,-6 0 0,14-2 0,-6 2 0,31-3 0,5 1 0,6 1 0,-33 4 0,0 1 0,22 0 0,2 1 0,-1 0 0,4 4 0,-22-2 0,0 0 0,26 3 0,-9-2 0,-37-2 0,4-1 0,28 1 0,-19-1 0,1 0 0,30 2 0,5-1 0,-25 4 0,-7-3 0,21 0 0,9-2 0,-8 0 0,-14-1 0,-17 0 0,26 0 0,-28 1 0,7 0 0,2 2 0,19 4 0,-12-1 0,6 2 0,3 0 0,5-1 0,-4-2 0,5-1 0,-6-1 0,-5 1 0,-3-1 0,11-2 0,-7-2 0,-4-3 0,3 1 0,13-2 0,-24 3 0,7 1 0,29 2 0,3 1 0,-26-1 0,-1-1 0,18 4 0,-4 0 0,12 0 0,-5 1 0,-17-1 0,1-1 0,-13-1 0,-3 1 0,32-1 0,-4-1 0,-27-1 0,-1-1 0,1 0 0,-2 0 0,14-2 0,-34 0 0,-14 2 0,13-1 0,-4 1 0,-4-1 0,26-3 0,-25 2 0,12-2 0,-22 3 0,-2 1 0,-5 2 0,-4-1 0,-3 0 0,-6-13 0,-1 5 0,-4-8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3.589"/>
    </inkml:context>
    <inkml:brush xml:id="br0">
      <inkml:brushProperty name="width" value="0.08571" units="cm"/>
      <inkml:brushProperty name="height" value="0.08571" units="cm"/>
      <inkml:brushProperty name="color" value="#E71224"/>
    </inkml:brush>
  </inkml:definitions>
  <inkml:trace contextRef="#ctx0" brushRef="#br0">0 1 5734,'5'84'0,"0"1"0,-10-20 0,20 30 0,3-4 0,-11-47 0,3 13 0,2 1 0,1-2 0,2 7 0,0-5 0,0-27 0,5 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3.857"/>
    </inkml:context>
    <inkml:brush xml:id="br0">
      <inkml:brushProperty name="width" value="0.08571" units="cm"/>
      <inkml:brushProperty name="height" value="0.08571" units="cm"/>
      <inkml:brushProperty name="color" value="#E71224"/>
    </inkml:brush>
  </inkml:definitions>
  <inkml:trace contextRef="#ctx0" brushRef="#br0">0 161 5734,'68'-15'0,"-1"-1"0,-4 2 0,-10 2 0,-15 4 0,11-2 0,4-2 0,30-10 0,-32 9 0,-3 0 0,2-5 0,-39 10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4.074"/>
    </inkml:context>
    <inkml:brush xml:id="br0">
      <inkml:brushProperty name="width" value="0.08571" units="cm"/>
      <inkml:brushProperty name="height" value="0.08571" units="cm"/>
      <inkml:brushProperty name="color" value="#E71224"/>
    </inkml:brush>
  </inkml:definitions>
  <inkml:trace contextRef="#ctx0" brushRef="#br0">18 3 5734,'-17'-2'0,"17"62"0,13 22 0,0-2 0,1 6 0,1 19 0,-2-15 0,-7-34 0,-1-4 0,3 26 0,-1-7 0,-1-18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4.740"/>
    </inkml:context>
    <inkml:brush xml:id="br0">
      <inkml:brushProperty name="width" value="0.08571" units="cm"/>
      <inkml:brushProperty name="height" value="0.08571" units="cm"/>
      <inkml:brushProperty name="color" value="#E71224"/>
    </inkml:brush>
  </inkml:definitions>
  <inkml:trace contextRef="#ctx0" brushRef="#br0">19 16 5734,'-3'-9'0,"-4"3"0,5 8 0,-3 5 0,5 11 0,0 15 0,-1 42 0,1-27 0,0 5 0,1 28 0,1 2 0,0-17 0,1-3 0,-1-7 0,0-6 0,5 7 0,-2-30 0,1 9 0,4 15 0,-2-14 0,3 14 0,1-18 0,-1-4 0,1-12 0,-5-14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5.046"/>
    </inkml:context>
    <inkml:brush xml:id="br0">
      <inkml:brushProperty name="width" value="0.08571" units="cm"/>
      <inkml:brushProperty name="height" value="0.08571" units="cm"/>
      <inkml:brushProperty name="color" value="#E71224"/>
    </inkml:brush>
  </inkml:definitions>
  <inkml:trace contextRef="#ctx0" brushRef="#br0">0 7 5734,'4'-6'0,"-1"5"0,6 44 0,0 35 0,-1 27 0,0-13-1670,0-32 0,-1 0 1670,2 35 0,0 13 0,-1-26 0,-2-36 272,4 13 1,1 1-273,2 1 0,-3-6 0,0-6 0,-4-27 0,-4-10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5.244"/>
    </inkml:context>
    <inkml:brush xml:id="br0">
      <inkml:brushProperty name="width" value="0.08571" units="cm"/>
      <inkml:brushProperty name="height" value="0.08571" units="cm"/>
      <inkml:brushProperty name="color" value="#E71224"/>
    </inkml:brush>
  </inkml:definitions>
  <inkml:trace contextRef="#ctx0" brushRef="#br0">1 220 5734,'84'-24'0,"0"0"0,0 1 0,-8 2 0,-3 0 0,-8 3 0,-9 1 0,-8 3 0,17-8 0,-16 4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5.523"/>
    </inkml:context>
    <inkml:brush xml:id="br0">
      <inkml:brushProperty name="width" value="0.08571" units="cm"/>
      <inkml:brushProperty name="height" value="0.08571" units="cm"/>
      <inkml:brushProperty name="color" value="#E71224"/>
    </inkml:brush>
  </inkml:definitions>
  <inkml:trace contextRef="#ctx0" brushRef="#br0">10 27 5734,'-4'-9'0,"1"1"0,0-1 0,4 12 0,0 0 0,6 42 0,5 44 0,-2-14 0,1 1 0,2 24 0,2 3 0,-1-20 0,0-24 0,0-2 0,-2 15 0,2 16 0,0-6 0,2-24 0,11-20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5.803"/>
    </inkml:context>
    <inkml:brush xml:id="br0">
      <inkml:brushProperty name="width" value="0.08571" units="cm"/>
      <inkml:brushProperty name="height" value="0.08571" units="cm"/>
      <inkml:brushProperty name="color" value="#E71224"/>
    </inkml:brush>
  </inkml:definitions>
  <inkml:trace contextRef="#ctx0" brushRef="#br0">21 128 5734,'-11'-67'0,"1"14"0,11 46 0,14 58 0,5 34 0,-7-14 0,-1 5-1102,3-3 0,2 5 1,-2-4 1101,-3 4 0,-1-2-411,3 10 0,-2-8 411,1-4 0,2-5 0,4 12 0,-3-16 0,-3-12 0,4 4 0,0-1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26.016"/>
    </inkml:context>
    <inkml:brush xml:id="br0">
      <inkml:brushProperty name="width" value="0.08571" units="cm"/>
      <inkml:brushProperty name="height" value="0.08571" units="cm"/>
      <inkml:brushProperty name="color" value="#E71224"/>
    </inkml:brush>
  </inkml:definitions>
  <inkml:trace contextRef="#ctx0" brushRef="#br0">22 263 5734,'-12'-15'0,"3"1"0,86-40 0,-1 21 0,-14 2 0,8 2 0,13 9 0,-5 5 0,3-1 0,-20 4 0,-6 0 0,-16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2.022"/>
    </inkml:context>
    <inkml:brush xml:id="br0">
      <inkml:brushProperty name="width" value="0.08571" units="cm"/>
      <inkml:brushProperty name="height" value="0.08571" units="cm"/>
      <inkml:brushProperty name="color" value="#E71224"/>
    </inkml:brush>
  </inkml:definitions>
  <inkml:trace contextRef="#ctx0" brushRef="#br0">675 1 5734,'-25'30'0,"13"-9"0,-15 34 0,11 12 0,2-10 0,-1 10 0,0 7 0,1-4 0,0 2 0,-2 11 0,-2 5 0,1-10 0,-1 3 0,0-6 0,-2-3 0,-2-2 0,-4 33 0,-14-23 0,-10-68 0,-3-20 0,-26-35 0,28-10 0,9-9 0,3-30 0,26 44 0,38 23 0,-13 22 0,25 1 0,-13 33 0,4 18 0,2 13 0,6 26 0,0 8 0,-8-28 0,1 1 0,-3 0 0,-3 0 0,-1 0 0,0 1 0,1 7 0,2 1 0,2-1 0,5-8 0,2-2 0,1 0-156,-3 2 0,-1-1 1,7-4 155,5-6 0,5-5 0,10-14 0,20-21 0,10-18 0,-7 0 0,-5 7 0,-1-5 0,5-13 0,0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51.097"/>
    </inkml:context>
    <inkml:brush xml:id="br0">
      <inkml:brushProperty name="width" value="0.08571" units="cm"/>
      <inkml:brushProperty name="height" value="0.08571" units="cm"/>
      <inkml:brushProperty name="color" value="#E71224"/>
    </inkml:brush>
  </inkml:definitions>
  <inkml:trace contextRef="#ctx0" brushRef="#br0">621 381 5734,'0'-7'0,"0"-1"0,0 0 0,0-10 0,0 5 0,0-16 0,-2 0 0,-3-14 0,1 13 0,-5-2 0,4 22 0,-9-9 0,-7 1 0,0 1 0,-7-1 0,-43-7 0,41 15 0,-36-9 0,54 19 0,-20 5 0,14-1 0,-58 22 0,27 0 0,-18 10 0,17 26 0,33-32 0,-5 35 0,20-13 0,5 6 0,0-1 0,1 3 0,0 19 0,2-3 0,5 20 0,-3-26 0,8 14 0,16-11 0,-4 3 0,8-39 0,27-19 0,-18-8 0,26 5 0,-9-11 0,0-8 0,-8 3 0,11-29 0,-4-6 0,-25 9 0,22-37 0,-5-15 0,-37 26 0,-6-1 0,7-3 0,-2 1 0,0-40 0,-14 24 0,-2 32 0,-3-29 0,-18 6 0,-27-3 0,-10-2 0,22 23 0,-1 2 0,-23-21 0,0 15 0,-1 39 0,26 13 0,-14 5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3.125"/>
    </inkml:context>
    <inkml:brush xml:id="br0">
      <inkml:brushProperty name="width" value="0.08571" units="cm"/>
      <inkml:brushProperty name="height" value="0.08571" units="cm"/>
      <inkml:brushProperty name="color" value="#E71224"/>
    </inkml:brush>
  </inkml:definitions>
  <inkml:trace contextRef="#ctx0" brushRef="#br0">0 105 5734,'69'-35'0,"-1"0"0,-13 42 0,22-33 0,-9 11 0,-44 62 0,-20-17 0,-2 43 0,-2 29 0,1-14 0,4 10-364,-4-11 0,0 16 1,3-21 363,12-14 126,1-17 0,2 1-126,3-2 0,3 0 0,8 8 0,2-5 0,23 8 0,1-20 0,-13-23 0,-9-8 0,12-13 0,-11-12 0,0 0 829,-11-6-829,-9-21 10,-12 11-10,-2-24 0,-8 34 0,-7 6 0,0 26 0,-3 8 0,-12 48 0,15-18 0,1 2 0,-8 38 0,11-19 0,4 0 0,4 9 0,3 12 0,1 7 0,-2-28 0,0 1 0,0 1 0,-1 5 0,-3-5 0,-3 5 0,-7-4 0,-17 12 0,-8-6 0,15-33 0,-10-7 0,-36-1 0,-19-7 0,7-8 0,23-12 0,-1-5 0,-18 3 0,-9 1 0,9-6 0,20-8 0,-1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3.881"/>
    </inkml:context>
    <inkml:brush xml:id="br0">
      <inkml:brushProperty name="width" value="0.08571" units="cm"/>
      <inkml:brushProperty name="height" value="0.08571" units="cm"/>
      <inkml:brushProperty name="color" value="#E71224"/>
    </inkml:brush>
  </inkml:definitions>
  <inkml:trace contextRef="#ctx0" brushRef="#br0">1 1604 5734,'12'-1'0,"0"0"0,33 0 0,33-5 0,13-4 0,16-3-587,-26 1 0,5-2 0,8-2 587,-11 1 0,8-2 0,3-1 0,2 0 0,-1 0-507,0-1 0,1 1 0,0-1 0,-1 0 0,-2 0 507,-7 2 0,-2 0 0,0 0 0,1-1 0,3 1 0,-2 0 0,2-1 0,2 1 0,2-1 0,1 0 0,2 0-174,-6 1 1,0 0 0,1 0 0,1-1 0,5 0 0,4 0 0,7-1 173,-21 4 0,5 0 0,5-1 0,3-1 0,4 1 0,1-1 0,1 0 0,1 0 0,-2 1 0,-2-1 0,-3 1 0,-3 1 0,-6 0-26,10-2 1,-5 1 0,-4 0 0,-1 0 0,-2 1 0,0 0 0,2 0 0,3-1 0,4 1 25,-8 1 0,4 0 0,5-1 0,3 0 0,0 0 0,0 1 0,-1-1 0,-4 2 0,-3 0 0,-7 0 0,-6 2 0,-9 2 0,27-4 0,-17 2 0,-2 1 0,11-1 0,-5 0 0,8-2 0,5 0 0,3 0 0,-1-1 0,-2 1 0,-6 1 0,-6 0 0,-4 1 0,-3 0 0,1-1 0,3 1 0,4-1 0,-2 0 0,6-1 0,2 0 0,2 0 0,0 0 0,-2 0 0,-4 0 0,-6 1 0,18-3 0,-6 0 0,-3 1 0,-4 0 0,-3 1 0,0 1 0,-4 0 0,-4 1 0,-5 0 0,8-1 0,-6 1 0,-28 0 0,-34 1 0,-109-11 0,33 6 0,-12 5 0,0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4.393"/>
    </inkml:context>
    <inkml:brush xml:id="br0">
      <inkml:brushProperty name="width" value="0.08571" units="cm"/>
      <inkml:brushProperty name="height" value="0.08571" units="cm"/>
      <inkml:brushProperty name="color" value="#E71224"/>
    </inkml:brush>
  </inkml:definitions>
  <inkml:trace contextRef="#ctx0" brushRef="#br0">0 825 5734,'6'-3'0,"42"-4"0,-11 3-1467,43-6 1467,-18 3 0,12-3 0,4 0 0,21-2 0,16-3 0,-43 6 0,8-1 0,6-2 0,5 1 0,4-2 0,1 1 0,0 0 0,-2 0 0,-4 0-422,8 0 1,0 0-1,-1 0 1,0 0 0,0 0-1,1 0 1,1 0 0,1-1 421,-3 1 0,2 0 0,1-1 0,1 0 0,0 0 0,-2 0 0,-2 1 0,-4 0 0,-4 1-14,10-1 1,-4 1 0,-4 0 0,-2 0 0,-3 1 0,-1-1 13,0 0 0,-2-1 0,-3 1 0,-2 0 0,-3 0-273,24-2 1,-5 0 0,4-2 272,-2 1 0,7-2 0,-3 0 0,-10 1 0,-20 2 0,-8 0 0,3-1 0,20-7 0,3-3 0,-8 2 0,-10 1 0,-7-1 0,2-3 0,-28 5 395,-82 10 1,-14 7-1,-11 0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4.715"/>
    </inkml:context>
    <inkml:brush xml:id="br0">
      <inkml:brushProperty name="width" value="0.08571" units="cm"/>
      <inkml:brushProperty name="height" value="0.08571" units="cm"/>
      <inkml:brushProperty name="color" value="#E71224"/>
    </inkml:brush>
  </inkml:definitions>
  <inkml:trace contextRef="#ctx0" brushRef="#br0">1 823 5734,'81'-23'0,"1"-1"0,-30 9 0,11-2 0,-3 3 0,18-4 0,16-3 0,10-2 0,6-1 0,3-1 0,-3 1 0,-6 2 0,-10 2 0,-15 3-1416,11-2 1,-15 3 0,-1 1 0,16-4 1415,-16 3 0,12-2 0,9-2 0,5-1 0,3 0 0,-2 0 0,-3 1 0,-8 1 0,-10 3 0,-13 3 304,14-2 0,-16 5 0,3-2-304,24-5 0,5-1 0,-2 0 0,-4 0 0,-2 1 0,-1-2 0,0 2 0,-2-1 0,-21-3 231,-17-22 1,-58 22-1,-80 3 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5.309"/>
    </inkml:context>
    <inkml:brush xml:id="br0">
      <inkml:brushProperty name="width" value="0.08571" units="cm"/>
      <inkml:brushProperty name="height" value="0.08571" units="cm"/>
      <inkml:brushProperty name="color" value="#E71224"/>
    </inkml:brush>
  </inkml:definitions>
  <inkml:trace contextRef="#ctx0" brushRef="#br0">0 0 5734,'6'1'0,"-1"1"0,-3 3 0,-2 45 0,-2 14 0,-2 12 0,-2-7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5.842"/>
    </inkml:context>
    <inkml:brush xml:id="br0">
      <inkml:brushProperty name="width" value="0.08571" units="cm"/>
      <inkml:brushProperty name="height" value="0.08571" units="cm"/>
      <inkml:brushProperty name="color" value="#E71224"/>
    </inkml:brush>
  </inkml:definitions>
  <inkml:trace contextRef="#ctx0" brushRef="#br0">57 20 5734,'2'-6'0,"-1"1"0,0-1 0,-1 4 0,1 1 0,-6 54 0,-7 16 0,1 17-194,-3-6 1,4-35 0,0 0-1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46.392"/>
    </inkml:context>
    <inkml:brush xml:id="br0">
      <inkml:brushProperty name="width" value="0.08571" units="cm"/>
      <inkml:brushProperty name="height" value="0.08571" units="cm"/>
      <inkml:brushProperty name="color" value="#E71224"/>
    </inkml:brush>
  </inkml:definitions>
  <inkml:trace contextRef="#ctx0" brushRef="#br0">52 32 5734,'-8'-13'0,"2"5"0,0-3 0,3 40 0,2-13 0,0 28 0,0-8 0,-5 10 0,-2-3 0,-4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9.963"/>
    </inkml:context>
    <inkml:brush xml:id="br0">
      <inkml:brushProperty name="width" value="0.08571" units="cm"/>
      <inkml:brushProperty name="height" value="0.08571" units="cm"/>
      <inkml:brushProperty name="color" value="#E71224"/>
    </inkml:brush>
  </inkml:definitions>
  <inkml:trace contextRef="#ctx0" brushRef="#br0">108 350 5734,'-23'41'0,"-11"49"0,20-27 0,2 0 0,-4-10 0,8-3 0,51 31 0,13-113 0,18-43 0,-4 12 0,-15 37 0,0-1-305,16-34 0,4-16 1,-18 13 304,-20 7 110,-11 14 0,1-2-110,0 1 0,-1 0 0,20-37 0,-23 38 0,-21 34 0,-12 17 0,-2 3 0,-7 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40.367"/>
    </inkml:context>
    <inkml:brush xml:id="br0">
      <inkml:brushProperty name="width" value="0.08571" units="cm"/>
      <inkml:brushProperty name="height" value="0.08571" units="cm"/>
      <inkml:brushProperty name="color" value="#E71224"/>
    </inkml:brush>
  </inkml:definitions>
  <inkml:trace contextRef="#ctx0" brushRef="#br0">0 387 5734,'1'66'0,"0"-24"0,-1 28 0,-1-33 0,3 17 0,3 2 0,9 0 0,25 32 0,-4-80 0,14-24 0,29-41 0,-41 27 0,3-4 0,12-13 0,6-8 0,-3 3 0,1-3 0,1-4 0,-8 5 0,6-8 0,-1 1 0,-10 9 0,-6 9 0,-4 1 0,25-36 0,-25 20 0,-44 54 0,-7 0 0,-9 20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40.768"/>
    </inkml:context>
    <inkml:brush xml:id="br0">
      <inkml:brushProperty name="width" value="0.08571" units="cm"/>
      <inkml:brushProperty name="height" value="0.08571" units="cm"/>
      <inkml:brushProperty name="color" value="#E71224"/>
    </inkml:brush>
  </inkml:definitions>
  <inkml:trace contextRef="#ctx0" brushRef="#br0">1 594 5734,'0'51'0,"1"0"0,1 37 0,1-53 0,18 29 0,-8-34 0,48 8 0,23-89-1063,-34 8 0,8-13 0,2-4 0,-7 7 1063,11-9 0,-1-2 0,2-10 0,3-8 0,-15 15 860,-14 11-860,6-7 0,0 0 0,-7 10 0,-1 1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1.889"/>
    </inkml:context>
    <inkml:brush xml:id="br0">
      <inkml:brushProperty name="width" value="0.08571" units="cm"/>
      <inkml:brushProperty name="height" value="0.08571" units="cm"/>
      <inkml:brushProperty name="color" value="#E71224"/>
    </inkml:brush>
  </inkml:definitions>
  <inkml:trace contextRef="#ctx0" brushRef="#br0">1735 426 5734,'-3'-5'0,"-1"-4"0,-3-7 0,1 3 0,-2-5 0,1 1 0,-31-41 0,17 27 0,-23-28 0,8 31 0,12 10 0,-36-18 0,31 22 0,-39-15 0,37 17 0,-15-3 0,-6 2 0,-36-1 0,16 5 0,-4 1 0,11 5 0,-2 2 0,-18 4 0,1 3 0,17 4 0,2 4 0,-9 9 0,5 6 0,19-3 0,5 6 0,1 11 0,3 6 0,1 3 0,3 8 0,4-2 0,1 6 0,5 8 0,10 8 0,5 11 0,3 0 0,-1-9 0,-6-12 0,0-5 0,7 4 0,9 11 0,6 8 0,4-5 0,1-18-1191,12 9 1191,6 21 0,3-8 0,-8-34 0,4 4 0,13 18 0,5 3 0,0-2 0,1-4 0,-8-14 0,1-7 0,25 17 0,4-20 0,-14-18 0,1 0 0,-8-6 0,-2-3 1191,42 10-1191,-9-19 0,-13-8 0,10 0 0,12-12 0,1-11 0,-16 0 0,3-3 0,-14 2 0,-1 0 0,-5 1 0,-2-2 0,-3-4 0,-3-3 0,30-27 0,-26 17 0,-1-3 0,-9 3 0,-3-2 0,-5 0 0,-4-2 0,-3-1 0,-2 0 0,17-35 0,-5-10 0,-10-4 0,-2-3 0,-15 43 0,0 2 0,1-30 0,-7 16 0,-15-34 0,5 46 0,-12-34 0,11 62 0,-8-25 0,3 15 0,-2-5 0,0 3 0,-7-15 0,7 18 0,-9-13 0,-4-1 0,-2 6 0,-14-23 0,-7 11 0,16 20 0,-10-8 0,-8-3 0,1 8 0,0 7 0,-3 0 0,-11-5 0,20 14 0,-5 6 0,-23 15 0,-3 8 0,17 1 0,-2 3-285,-8 2 0,-6 3 0,8 0 0,13 3 0,5 0 0,1 1 0,0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41.218"/>
    </inkml:context>
    <inkml:brush xml:id="br0">
      <inkml:brushProperty name="width" value="0.08571" units="cm"/>
      <inkml:brushProperty name="height" value="0.08571" units="cm"/>
      <inkml:brushProperty name="color" value="#E71224"/>
    </inkml:brush>
  </inkml:definitions>
  <inkml:trace contextRef="#ctx0" brushRef="#br0">0 747 5734,'4'12'0,"0"2"0,11 36 0,17 8 0,9 3 0,41-30 0,-12-46 0,10-15 0,-31-12 0,11-21 0,4-10 0,-3 0 0,-8 12 0,-4 6 0,-7 7 0,6-7-368,4-6 1,9-10 0,1-1 0,-4 4 0,-12 14 0,-1 1 0,-9 12 0,5 3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41.687"/>
    </inkml:context>
    <inkml:brush xml:id="br0">
      <inkml:brushProperty name="width" value="0.08571" units="cm"/>
      <inkml:brushProperty name="height" value="0.08571" units="cm"/>
      <inkml:brushProperty name="color" value="#E71224"/>
    </inkml:brush>
  </inkml:definitions>
  <inkml:trace contextRef="#ctx0" brushRef="#br0">0 449 5734,'21'7'0,"-5"2"0,16 33 0,-1 12 0,7 15 0,-5-9 0,12 16 0,-13-9 0,4 8 0,5-29 0,43-62 0,5-27 0,-21-15 0,8-20 0,-9 5-1441,-13 12 1,-3-2 1440,0-5 0,2-5 0,-10 13 0,0-4 0,0 3 0,-6 12 0,0 1 0,9-8 0,-12 15 0,0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42.123"/>
    </inkml:context>
    <inkml:brush xml:id="br0">
      <inkml:brushProperty name="width" value="0.08571" units="cm"/>
      <inkml:brushProperty name="height" value="0.08571" units="cm"/>
      <inkml:brushProperty name="color" value="#E71224"/>
    </inkml:brush>
  </inkml:definitions>
  <inkml:trace contextRef="#ctx0" brushRef="#br0">1 936 5734,'0'19'0,"-1"-2"0,30 44 0,10 5 0,-6-28-741,11 23 0,4-12 741,-5-52 0,5-8 468,6-6-468,13-15 0,10-15 0,-22 8 0,2-6 0,4-6 0,3-4 0,0-2 0,4-7 0,4-5 0,0 0 0,-3 1 0,-6 7 0,6-5 0,-4 4 0,-3 1 0,0-3 0,-9 3 0,0-1 0,0 1 0,1 0 0,-1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09.734"/>
    </inkml:context>
    <inkml:brush xml:id="br0">
      <inkml:brushProperty name="width" value="0.08571" units="cm"/>
      <inkml:brushProperty name="height" value="0.08571" units="cm"/>
      <inkml:brushProperty name="color" value="#E71224"/>
    </inkml:brush>
  </inkml:definitions>
  <inkml:trace contextRef="#ctx0" brushRef="#br0">14 811 5734,'-3'-12'0,"1"2"0,0 1 0,1 10 0,1 6 0,-2 62 0,0-13 0,1 6 0,1 19 0,1 5-209,2 11 0,5-1 209,2-13 0,12-5 0,20-3 0,20-15 0,1-34 0,13-14 0,10-12 0,-6-12 0,13-12 0,7-8 0,1-3 0,-3-1 0,-8 6-814,6-1 1,-8 2 0,1-2-1,7-7 814,-15 2 0,3-3 0,4-4 0,2-2 0,3-2 0,0-1 0,0-1 0,-8 5 0,4-3 0,3-2 0,1 0 0,-1-1 0,-2 1 0,-4 2 0,-5 3 0,-7 5-413,4-3 1,-10 5-1,-4 2 1,4-1 0,7-5 412,5-2 0,12-6 0,8-5 0,2 0 0,-5 2 0,-11 5 0,-15 9 0,-22 12 0,1-2 0,-1 0 73,-12 6-73,-13 8 2269,-29 17-2269,-23 26 3392,5-8-3392,-31 32 0,27-30 0,-18 15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12.501"/>
    </inkml:context>
    <inkml:brush xml:id="br0">
      <inkml:brushProperty name="width" value="0.08571" units="cm"/>
      <inkml:brushProperty name="height" value="0.08571" units="cm"/>
      <inkml:brushProperty name="color" value="#E71224"/>
    </inkml:brush>
  </inkml:definitions>
  <inkml:trace contextRef="#ctx0" brushRef="#br0">1 14 5734,'5'-1'0,"1"0"0,-1 1 0,16 0 0,-7 0 0,15 0 0,1 0 0,8-2 0,19 1 0,-8-2 0,0 1 0,4 0 0,32 1 0,-12 1 0,0 0 0,9 1 0,-23 2 0,0 1 0,21 5 0,-22-4 0,4 2 0,3-1 0,0 0 0,5-1 0,-1 0 0,2-1 0,2 0 0,6-1 0,7 0 0,-3-1 0,5-1 0,-4 0 0,0 0 0,1 0 0,10 1 0,7-1 0,-17 0 0,3 0-109,-24-1 1,-2 1 108,-1 1 0,-10-1 0,3-1 0,1 1 0,2 0 0,15 0 0,0 1 0,-20-2 0,1 2 0,32 4 0,-3 1 0,-3-1 0,-16 1 0,-2 0 0,-3 3 0,30 5 0,5 0 0,-27-5 0,2 0 0,0-2 0,2-1 0,19 0 0,3-1 0,-6-1 0,-2-2-325,-3-1 1,-4-1 324,19-1 0,-6 0 0,-3 0 0,-28 1 0,5 0 0,7 0 0,2 1 0,12-1 0,0 0 0,-3 0 0,-2 0-395,-4-1 0,-5 0 395,-19 0 0,-2 0 0,44-2 793,-3 0-793,-37 0 0,3 0 0,12 1 0,0-1 0,-19 1 0,1 0 0,29 0 0,-2 1 0,12 1 0,-17 1 0,3 0 0,-15 1 0,-1 1 0,7-1 0,1 1 0,-5 0 0,-1 0 431,-5-2 1,-2 0-432,36 0 0,5-2 0,4 0 0,-47 0 0,-1 1 0,21-1 0,23 3 0,-33 0 0,8-1 0,0 1 0,-4-1 0,31 0 0,-49-3 0,0 0 0,1 0 0,-6 0 0,-31 1 0,4-2 0,-3 1 0,1-1 0,3-1 0,-5-1 0,-1 1 0,-6-1 0,-7 1 0,0-4 0,-4-1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14.222"/>
    </inkml:context>
    <inkml:brush xml:id="br0">
      <inkml:brushProperty name="width" value="0.08571" units="cm"/>
      <inkml:brushProperty name="height" value="0.08571" units="cm"/>
      <inkml:brushProperty name="color" value="#E71224"/>
    </inkml:brush>
  </inkml:definitions>
  <inkml:trace contextRef="#ctx0" brushRef="#br0">291 228 5734,'-4'0'0,"1"0"0,0-1 0,2 0 0,-1-1 0,1-3 0,1-3 0,3-11 0,8-7 0,24-19 0,-10 16 0,16-5 0,-10 14 0,23 4 0,6 5 0,17 8 0,-17-5 0,-4 9 0,-7 39 0,-25 43 0,-19-34 0,-7 5 0,-12 31 0,-16 4 0,-5-25 0,-9-1 0,-2-2-81,1-5 0,0-1 0,-5-3 81,-8 5 0,-4-2 0,-1-15 0,-23-24 0,6-15 0,6-5 0,0-51 0,112 9 0,8 32 0,7 8 0,5 5 0,2 4 0,6-3 0,-1 4 0,-6 10 0,-5 5 0,25 12 243,-5-14-243,7-21 0,-9-47 0,-25 0 0,2-15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14.945"/>
    </inkml:context>
    <inkml:brush xml:id="br0">
      <inkml:brushProperty name="width" value="0.08571" units="cm"/>
      <inkml:brushProperty name="height" value="0.08571" units="cm"/>
      <inkml:brushProperty name="color" value="#E71224"/>
    </inkml:brush>
  </inkml:definitions>
  <inkml:trace contextRef="#ctx0" brushRef="#br0">1497 280 5734,'-35'-54'0,"-1"-1"0,3 5 0,3 11 0,7 25 0,-4 1 0,-50-10 0,12 10 0,-7 3 0,-4 2 0,-19 7 0,34 2 0,-4 5 0,-29 23 0,1 11 0,26 0 0,1 6-898,1-3 1,-3 5 0,9-1 897,14 2 0,8 3 0,-4 15 0,5 11-834,14 3 1,4 9 0,1-6 833,-5-2 0,3-1 0,4 2 0,2 5 0,9-9 0,12-13 0,9-4 0,9 19 0,6 4 0,-6-21 0,2 1 0,4-1-122,7 2 0,4-1 0,2-6 122,9 5 0,10-10-59,20-14 0,14-6 1,-12-7 58,-23-7 0,-1-5 0,18-2 0,10-3 0,-11-11 839,-19-15 1,-6-8-840,15-8 0,1-9 0,-13 1 0,0-7 0,-3-2 0,15-21 0,-9-12-420,-26 9 0,-4-12 0,-5 0 1,-2 9 419,2-6 0,-7 1 0,-4 4 0,-4-7 0,-18-3 0,-20 12 0,-19-7 0,-7 0 0,1 6 0,10 11 0,3-3 0,-4 0 0,2 7 0,-12-14 0,-5-6 0,-1 4 0,5 12 0,10 23 0,-36 9 0,24 3 0,5 12 0,8 47 0,35 1 0,8 16 0,9-11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15.708"/>
    </inkml:context>
    <inkml:brush xml:id="br0">
      <inkml:brushProperty name="width" value="0.08571" units="cm"/>
      <inkml:brushProperty name="height" value="0.08571" units="cm"/>
      <inkml:brushProperty name="color" value="#E71224"/>
    </inkml:brush>
  </inkml:definitions>
  <inkml:trace contextRef="#ctx0" brushRef="#br0">1 1183 5734,'6'-18'0,"10"0"0,24 3 0,27-7 0,24-7 0,1 0 0,-7 3 0,2 1 0,17-3-426,-33 11 1,11-3 0,9-1 0,6-1 0,3-1 0,2 1 0,-3 0-1,-3 0 1,-8 3 0,-8 1 425,13-3 0,-11 3 0,-4 0 0,3 1 0,9-2-71,-8 3 0,9-2 0,5 0 0,2 0 0,-1 0 0,-5 1 0,-7 2 0,-10 2 71,27-3 0,-15 3 0,1-1-188,-13 1 1,0-1 0,2-1 0,0 0 187,5-1 0,2-1 0,-1 0 0,-3-2-55,21-8 0,-3-2 0,-12 1 55,-15 2 0,-11-3 828,-7-6 1,-20-4-829,-57-18 0,-56 24 0,-24 11 0,18 2 0,-5 5 541,-1 8 0,-7 3 0,5 4-541,21 1 0,5 1 0,5 1 0,4 0 0,5 0 1250,-39 4-1250,106 2 1204,13-2-1204,16 0 0,17 0-848,22-2 0,20-2 0,3 1 0,-14-1 848,-6 3 0,1-1 0,5-3 0,18-1 0,-10 1 0,-38 4 0,-40 5 0,-10 17 0,-10 2 0,-15 12 0,-1-8 0,-20 27 0,-9 9 0,-1-8 0,-4 2 0,-9 17 0,-2-2 0,8-20 0,-1-1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16.433"/>
    </inkml:context>
    <inkml:brush xml:id="br0">
      <inkml:brushProperty name="width" value="0.08571" units="cm"/>
      <inkml:brushProperty name="height" value="0.08571" units="cm"/>
      <inkml:brushProperty name="color" value="#E71224"/>
    </inkml:brush>
  </inkml:definitions>
  <inkml:trace contextRef="#ctx0" brushRef="#br0">51 35 5734,'-27'-17'0,"6"2"0,19 13 0,5 3 0,35 18 0,18 9 0,10 2 0,16 5-647,-6-3 0,16 6 0,8 2 1,0 1-1,-6-3 647,-14-5 0,-3-2 0,-1 0 0,1 0 0,2 0 0,8 4 0,3-1 0,0 1 0,0 0 0,-1 1 0,-1 0 0,0 1 0,-1 0 0,-2 0 0,-3-2-160,0 0 0,-4-2 0,0 0 0,3 1 160,-3-2 0,3 2 0,1 0 0,-1-1 0,-4-2-122,6 1 1,-2 0 0,-4-3 0,-5-3 121,26 6 0,-11-9 0,-20-13 0,-11-10 0,-2-25 0,-31-10 1937,-60-42-1937,5 41 0,-6 0 0,-16-16 0,-6-1 820,-6 1 1,-5 1-821,-10-2 0,0 5 0,19 15 0,5 4 0,-28-5 0,56 34 781,42 20-781,16 8 0,41 19 0,8 3 0,0 4-750,-14-13 1,10 6-1,-14-8 750,-9-2 0,3 8 0,-5 7 0,-12 18 0,-16-8 0,-7 1 0,-21 23 0,-13-29 0,-11-2 0,-17-6 0,-5-6 0,12-7 0,-1-3 0,-12 0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1.412"/>
    </inkml:context>
    <inkml:brush xml:id="br0">
      <inkml:brushProperty name="width" value="0.08571" units="cm"/>
      <inkml:brushProperty name="height" value="0.08571" units="cm"/>
      <inkml:brushProperty name="color" value="#E71224"/>
    </inkml:brush>
  </inkml:definitions>
  <inkml:trace contextRef="#ctx0" brushRef="#br0">309 0 5734,'-42'33'0,"5"-1"0,3 45 0,25 0 0,-4 12 0,42 3 0,20-30 0,-3-10 0,-39-56 0,-10-9 0,-66-37 0,-13 93 0,16 18 0,26-21 0,9 5 0,17 15 0,17 1 0,16-11 0,12-2 0,16 7 0,12-6 0,18-8 0,11-17 0,-14-25 0,4-13 0,-5-5 0,9-12 0,-8-7 0,-2-4 0,-12-8 0,-29-10 0,-13-1 0,-10-9 0,3 22 0,7 84 0,-8 24 0,8-11 0,4 0 0,23 20 0,-5-14 0,18 0 0,-21-72 0,-7 1 0,-4-74 0,-18 22 0,17-3 0,10-14 0,-4 12 0,1-8 0,15-1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2.644"/>
    </inkml:context>
    <inkml:brush xml:id="br0">
      <inkml:brushProperty name="width" value="0.08571" units="cm"/>
      <inkml:brushProperty name="height" value="0.08571" units="cm"/>
      <inkml:brushProperty name="color" value="#E71224"/>
    </inkml:brush>
  </inkml:definitions>
  <inkml:trace contextRef="#ctx0" brushRef="#br0">3 918 5734,'-3'2'0,"6"-4"0,0 0 0,5-3 0,16-2 0,27-10 0,-1 0 0,4-5 0,13-6 0,2-2 0,3 0 0,1-2 0,1 1-354,1-2 1,1 0-1,2-1 354,-4 2 0,4-1 0,-1-1 0,-3 2 0,6-4 0,-4 1 0,1-2-1014,13-6 1,1-3 0,-5 3 1013,-18 10 0,-4 2 0,-4 0 0,13-11 0,-16 6 0,-27 12 0,-6-1 0,-41 21 0,-52 28 0,0 4 0,-21 12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2.094"/>
    </inkml:context>
    <inkml:brush xml:id="br0">
      <inkml:brushProperty name="width" value="0.08571" units="cm"/>
      <inkml:brushProperty name="height" value="0.08571" units="cm"/>
      <inkml:brushProperty name="color" value="#E71224"/>
    </inkml:brush>
  </inkml:definitions>
  <inkml:trace contextRef="#ctx0" brushRef="#br0">19 783 5734,'44'-41'0,"0"1"0,16-25 0,-12 0 0,-29 2 0,-51-1 0,-3 44 0,-57 51 0,52 31 0,15 13 0,16-25 0,9 2 0,18-2 0,12-8 0,13-13 0,7-14 0,14-17 0,1-17 0,-10-16 0,-3-4 0,2 11 0,-6 1 0,-5-18 0,-3 65 0,-17 1 0,-5-6 0,28 2 0,-24-15 0,28-18 0,34-11 0,-37 10 0,38 7 0,-49 33 0,32 10 0,-18-11 0,12-16 0,1-21 0,-20-66 0,-7-16 0,7 48 0,-2-1 0,-18-13 0,-6-10 0,-9 5 0,-10-13 0,-11 19 0,-10 37 0,0-36 0,3 125 0,18 0 0,4 0 0,2 8 0,4 4 0,4 16 0,-1-14 0,1 5 0,4 10 0,-3-12 0,-11-58 0,-2-16 0,-4-7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2.226"/>
    </inkml:context>
    <inkml:brush xml:id="br0">
      <inkml:brushProperty name="width" value="0.08571" units="cm"/>
      <inkml:brushProperty name="height" value="0.08571" units="cm"/>
      <inkml:brushProperty name="color" value="#E71224"/>
    </inkml:brush>
  </inkml:definitions>
  <inkml:trace contextRef="#ctx0" brushRef="#br0">0 0 5734,'90'17'0,"0"1"0,-7-3 0,-12-4 0,-20-9 0,-1-3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2.410"/>
    </inkml:context>
    <inkml:brush xml:id="br0">
      <inkml:brushProperty name="width" value="0.08571" units="cm"/>
      <inkml:brushProperty name="height" value="0.08571" units="cm"/>
      <inkml:brushProperty name="color" value="#E71224"/>
    </inkml:brush>
  </inkml:definitions>
  <inkml:trace contextRef="#ctx0" brushRef="#br0">10 50 5734,'-3'-16'0,"1"3"0,3 1 0,-5 9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5.620"/>
    </inkml:context>
    <inkml:brush xml:id="br0">
      <inkml:brushProperty name="width" value="0.08571" units="cm"/>
      <inkml:brushProperty name="height" value="0.08571" units="cm"/>
      <inkml:brushProperty name="color" value="#E71224"/>
    </inkml:brush>
  </inkml:definitions>
  <inkml:trace contextRef="#ctx0" brushRef="#br0">1271 124 5734,'-19'-13'0,"-2"-1"0,-2 2 0,-63-8 0,-13 1 0,21 6-260,14 1 1,-11 0 0,11 4 259,-12 10 37,17 1 1,-4 2-38,3 0 0,-1 0 0,-18 4 0,3 0 0,-3 3 0,11-1 0,43 1 0,7 29 0,3 27 0,11-8 0,2 13 0,2-1 0,-1 18 0,2 0 22,-1-21 0,1 1 0,0 0-22,1 27 0,0-2 0,-3-9 0,-1 1 0,0 11 0,-3 2 0,0-28 0,-1 1 0,0-8 0,-1-3 0,-1-6 57,-1 0 0,2-7-57,3-12 0,8-13 0,13-25 0,5-11 0,65-18 0,-12 11 0,4 1 0,8 0-308,-2 3 1,-2 1 0,-10 2 0,-2 1 0,2-1 0,0-1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6.460"/>
    </inkml:context>
    <inkml:brush xml:id="br0">
      <inkml:brushProperty name="width" value="0.08571" units="cm"/>
      <inkml:brushProperty name="height" value="0.08571" units="cm"/>
      <inkml:brushProperty name="color" value="#E71224"/>
    </inkml:brush>
  </inkml:definitions>
  <inkml:trace contextRef="#ctx0" brushRef="#br0">849 40 5734,'-68'-13'0,"1"-1"0,-1 1 0,0 36 0,2 16 0,17 7 0,20 19 0,19 11 0,8-1 0,8 8 0,11-10 0,20-4 0,11-11 0,6-8 0,-3-9 0,0 1 0,9 16 0,-29 7 0,-21-8 0,-24-6 0,-48 0 0,2-17 0,13-11 0,-2 0 0,-42 6 0,-4-8 0,23-12 0,0-12 0,19-22 0,3-6 0,-1 15 0,9-6 0,13-62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6.660"/>
    </inkml:context>
    <inkml:brush xml:id="br0">
      <inkml:brushProperty name="width" value="0.08571" units="cm"/>
      <inkml:brushProperty name="height" value="0.08571" units="cm"/>
      <inkml:brushProperty name="color" value="#E71224"/>
    </inkml:brush>
  </inkml:definitions>
  <inkml:trace contextRef="#ctx0" brushRef="#br0">1 30 5734,'-1'-5'0,"72"-8"0,-40 10-541,58-5 541,-59 10 0,32 7 0,-30-4 0,22 6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6.881"/>
    </inkml:context>
    <inkml:brush xml:id="br0">
      <inkml:brushProperty name="width" value="0.08571" units="cm"/>
      <inkml:brushProperty name="height" value="0.08571" units="cm"/>
      <inkml:brushProperty name="color" value="#E71224"/>
    </inkml:brush>
  </inkml:definitions>
  <inkml:trace contextRef="#ctx0" brushRef="#br0">15 78 5734,'-5'4'0,"-2"-1"0,6-1 0,-1 0 0,8-2 0,2-1 0,14-2 0,31-3 0,9-2 0,7-1 0,-12 0 0,1-1 0,13-1 0,-4-1 0,8-7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7.845"/>
    </inkml:context>
    <inkml:brush xml:id="br0">
      <inkml:brushProperty name="width" value="0.08571" units="cm"/>
      <inkml:brushProperty name="height" value="0.08571" units="cm"/>
      <inkml:brushProperty name="color" value="#E71224"/>
    </inkml:brush>
  </inkml:definitions>
  <inkml:trace contextRef="#ctx0" brushRef="#br0">1357 300 5734,'-49'-68'0,"3"8"0,-16 15 0,-3 7 0,13 10 0,-12-9 0,1 14 0,22 43 0,9 1 0,-12 25 0,-2 18 0,14 1 0,3 10 0,-1 3 0,-6 11 0,-2 4 0,3-1-124,5-2 1,3 0 0,2-2 123,4-6 0,2-2 0,1-8 0,-1-6 0,-3-4 0,-12 9 0,-2-7 0,-4 3 0,-27-39 0,29-56 0,-23-49 0,34 33 0,3-6 0,-4-28 0,5-1 0,11 29 0,4 2 0,-5-48 0,25 59 370,8 35-370,18 11 0,11 32 0,9 27 0,-27-17 0,-4 7 0,-4 7 0,-5 6 0,-4 21 0,-4 7 0,-4-19 0,0 4 0,5-2 0,10-8 0,4-2 0,-1-2 0,-4 20 0,7-11 0,16-29 0,4-16 0,12-20 0,6-12 0,10-13 0,-10-13 0,4-10 0,-2 2 0,21-1 0,-4-4 0,-29-7 0,0 0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28.783"/>
    </inkml:context>
    <inkml:brush xml:id="br0">
      <inkml:brushProperty name="width" value="0.08571" units="cm"/>
      <inkml:brushProperty name="height" value="0.08571" units="cm"/>
      <inkml:brushProperty name="color" value="#E71224"/>
    </inkml:brush>
  </inkml:definitions>
  <inkml:trace contextRef="#ctx0" brushRef="#br0">58 258 5734,'-26'2'0,"-2"1"0,89-18 0,-26 6-1124,20-4 1,5-1 1123,12-5 344,10-3 0,10-4-344,-6 0 0,1 0 0,6-2 0,-5 2 183,-22 6 0,-20 5-183,-41 11 0,-95 37 0,30-10 0,-7 3 0,-1 1 0,-1 0 0,0 1 0,0 1-296,0-1 0,0 1 1,7-3 295,6-2 0,5 0 0,1 1 0,10-2 0,16 1 0,6 0 0,61-32 0,25-14 0,-5 1 0,-3 2 0,17 7 2080,-43 8-2080,-87 44 0,-13-4 0,14-6 0,-18 9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0.079"/>
    </inkml:context>
    <inkml:brush xml:id="br0">
      <inkml:brushProperty name="width" value="0.08571" units="cm"/>
      <inkml:brushProperty name="height" value="0.08571" units="cm"/>
      <inkml:brushProperty name="color" value="#E71224"/>
    </inkml:brush>
  </inkml:definitions>
  <inkml:trace contextRef="#ctx0" brushRef="#br0">5698 1 5734,'-59'28'0,"1"1"0,4-1 0,7-4 0,12-4 0,-28 19 0,-9 8 0,11-9 0,-1 2-583,-18 11 1,-6 3 582,23-15 0,-2 0 0,1-1-349,4-4 1,1-1-1,-5 2 349,-1 1 0,-5 3 0,-2 0 0,2-1-775,-17 8 1,1 0 0,3-2 774,12-7 0,3-1 0,-4 3 0,-5 1 0,-6 4 0,2 0 0,9-6-365,-5 3 0,-2 0 365,12-6 0,-10 4 0,-6 3 0,-2 0 0,1 0 0,-4 0 0,-2 0 0,-1 0 0,0 1 0,-1-1 0,15-5 0,-1 0 0,0 1 0,0-1 0,0 0 0,0 0 0,-13 6 0,0-1 0,0 0 0,3 0 0,2-2 0,-8 5 0,1 0 0,7-3 0,13-7 0,10-5 0,5-2 0,-11 4 0,-7 3 0,2 0 103,13-6 1,1-1-1,-3 2-103,-20 11 0,-5 3 0,2-1 0,12-7 0,2-2 0,3 0 343,-24 14 0,11-7-343,5-4 0,57-29 2958,-9 4-2958,16-7 1310,5-8-1310,2 2 0,8-7 0,7-1 0,6-10 0,2-2 0,4-6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2.977"/>
    </inkml:context>
    <inkml:brush xml:id="br0">
      <inkml:brushProperty name="width" value="0.08571" units="cm"/>
      <inkml:brushProperty name="height" value="0.08571" units="cm"/>
      <inkml:brushProperty name="color" value="#E71224"/>
    </inkml:brush>
  </inkml:definitions>
  <inkml:trace contextRef="#ctx0" brushRef="#br0">1 912 5734,'52'-36'0,"-1"-2"0,-7 9 0,17-11 0,23-14 0,7-3 0,-9 6 0,-11 9 0,-4 3 0,5-3 0,-8 2 0,7-4 0,1-1 0,-1 1 0,-5 6 0,15-6 0,-4 5 0,-15 7 0,7-3 0,-1 1 0,-6 2 0,-27 12 0,-9 2 0,-26 14 0,-15-2 0,-4 5 0,-3-6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0.623"/>
    </inkml:context>
    <inkml:brush xml:id="br0">
      <inkml:brushProperty name="width" value="0.08571" units="cm"/>
      <inkml:brushProperty name="height" value="0.08571" units="cm"/>
      <inkml:brushProperty name="color" value="#E71224"/>
    </inkml:brush>
  </inkml:definitions>
  <inkml:trace contextRef="#ctx0" brushRef="#br0">646 0 5734,'-15'15'0,"1"0"0,-26 41 0,-4 9 0,9-14-305,-12 17 1,0-1 304,9-13 99,8-11 1,-4 5-100,-14 23 0,0 1 0,8-13 0,2-1 50,-4 7 1,6-7-51,10-15 0,9-15 0,11-15 309,5-9-309,11 2 0,15 5 0,28 7 0,0-3 0,4-1 0,-5-1 0,3 0 0,27 3 0,2 0 0,-17-3 0,1-1 0,11 3 0,-2 0 0,-22-4 0,-4 0 0,45 12 0,-60-13 0,6 0 0,-28-6 0,49-20 0,-43 4 0,30-20 0,-42 11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32.716"/>
    </inkml:context>
    <inkml:brush xml:id="br0">
      <inkml:brushProperty name="width" value="0.08571" units="cm"/>
      <inkml:brushProperty name="height" value="0.08571" units="cm"/>
      <inkml:brushProperty name="color" value="#E71224"/>
    </inkml:brush>
  </inkml:definitions>
  <inkml:trace contextRef="#ctx0" brushRef="#br0">1637 381 5734,'-32'-51'0,"3"8"0,13 24 0,-47-34 0,15 17 0,-25-19 0,-16 10 0,26 28 0,-2 1 0,14 0 0,0 2 0,-13 3 0,5 6 0,-2 14 0,13 5 0,-5 8 0,-24 25 0,-2 9 0,8-4 0,2 8-81,13-1 0,0 7 0,6 4 81,10 2 0,5 3 0,3-1 0,1-5 0,2-1 0,2 9 0,3 16 0,3 11 0,3 0 0,3-14-1343,0-2 1,4-4 1342,2 5 0,3 7 0,5-12 0,9-16 0,6-5-239,8 22 0,3 5 239,-4-22 0,0 2 0,4 0 0,3 6 0,4-1 0,1-3 0,-1-10 0,1-4 0,4-2 0,6 3 0,3-1 0,4-4-10,2-5 0,2-4 1,4-4 9,6-1 0,4-4 0,-2-5 0,17 1 0,-2-9 0,-15-8 0,0-8 0,12-10 0,6-13-195,3-16 1,8-12-1,-7 4 195,4 8 0,-2-1 0,-8-4 0,3-7 0,-10-8-40,-20-11 1,-10-7 0,-6 2 39,-4-1 0,-1-2 0,7-1 0,5-5 0,-10 2 0,-15-9 0,-12 1-75,-7 5 0,-4-2 75,-2-15 0,-2-3 0,-2 27 0,-2-2 0,-1 1 0,-4-1 0,-2 0 0,0 2 0,1 5 0,0 2 0,-2-3 0,-5-13 0,-1-3 0,2 8 0,2 7 0,-2 2 0,1 2 0,-3-5 0,-9 3-483,-24-4 1,-11 4 0,6 3 482,10-4 0,-3 2 0,-7 6 0,-8 1 0,4 21 710,11 32 0,-1 14-710,-27 11 0,-5 7 0,-1-1 0,-5 10-142,21 3 0,-6 10 0,1 3 0,10-5 0,-10 10 0,5 2 0,4 1 0,0 0 0,0 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9.911"/>
    </inkml:context>
    <inkml:brush xml:id="br0">
      <inkml:brushProperty name="width" value="0.08571" units="cm"/>
      <inkml:brushProperty name="height" value="0.08571" units="cm"/>
      <inkml:brushProperty name="color" value="#E71224"/>
    </inkml:brush>
  </inkml:definitions>
  <inkml:trace contextRef="#ctx0" brushRef="#br0">160 322 5734,'-1'5'0,"0"-1"0,4-2 0,19 0 0,-9-2 0,15 2 0,-13-4 0,29-16 0,4-61 0,-11 12 0,-10-23 0,-40 47 0,-36 18 0,-9 12 0,-1 25 0,-2-18 0,3 7 0,19 44 0,13 11 0,5 11 0,11 10 0,12 8 0,13 3 0,10 7 0,4-8 0,2 5 0,18-12 0,26-22 0,20-10 0,-4-21-363,-2-33 0,-1-16 0,-21 12 0,2 0 0,-6-6 0,2-18 0,0-1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02.422"/>
    </inkml:context>
    <inkml:brush xml:id="br0">
      <inkml:brushProperty name="width" value="0.08571" units="cm"/>
      <inkml:brushProperty name="height" value="0.08571" units="cm"/>
      <inkml:brushProperty name="color" value="#E71224"/>
    </inkml:brush>
  </inkml:definitions>
  <inkml:trace contextRef="#ctx0" brushRef="#br0">471 159 5734,'-18'-64'0,"6"19"0,1 7 0,9 26 0,0 14 0,2 17 0,-1 23 0,1 19 0,0 14 0,1-9 0,-1 4 0,1 8-848,1 15 0,-1 11 0,1 2 0,-1-10 848,1-10 0,0-7 0,-1 9-454,-1 6 0,0 16 1,0 1-1,-1-9 0,0-23 454,0-22 0,-1-4 0,0 32 0,0 10 0,-3-25 0,-4-35 0,-6-15 0,-23-29 2269,1-24-2269,0-18 0,0-11 1696,3-4 0,2-7-1696,1 0 0,0-7 0,3 6 0,1 7 0,4 2 0,-3-24 0,8 18 0,18 53 0,1-10 0,27 68 0,-7 5 0,1 8 0,3 5 0,0 3 0,-2-1 0,-2 2 0,-3 2 0,-3-1 0,5 31 0,-8-40 0,1 2 0,0 4 0,1-4 0,11 14 0,26-28 0,-19-32 0,23-58 0,8-31 0,-17 15 0,1-7 0,1 0 0,5-4 0,1 0 0,1-1-405,3-10 1,1-2-1,-8 14 1,-14 23-1,-4 8 1,18-25-1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0.286"/>
    </inkml:context>
    <inkml:brush xml:id="br0">
      <inkml:brushProperty name="width" value="0.08571" units="cm"/>
      <inkml:brushProperty name="height" value="0.08571" units="cm"/>
      <inkml:brushProperty name="color" value="#E71224"/>
    </inkml:brush>
  </inkml:definitions>
  <inkml:trace contextRef="#ctx0" brushRef="#br0">1210 340 5734,'-10'-6'0,"0"0"0,2-1 0,-27-25 0,-5-6 0,10 10 0,-10-10 0,-1-1 0,1 5 0,-8-3 0,-37-10 0,0 21 0,-14 24 0,50 19 0,3 7 0,3 5 0,4 4 0,2 6 0,6 3 0,-4 39 0,86-19 0,17-3 0,-17-3-634,26-9 0,-1-11 634,-41-26 0,12 5 0,24 15 0,3 14 0,-44 40 0,-12 7 0,5-12-102,-26 5 1,-14-6 101,-19-34 1239,-36 22-1239,26-30 0,-3 0 0,-6 2 0,-2-3 0,3-7 0,1-6 0,-37 1 0,4-20 0,15-14 0,-3-24 0,11-27 0,31 19 0,4-3 0,4 1 0,5-1 0,2-3 0,4 2 0,3-13 0,0 2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2.428"/>
    </inkml:context>
    <inkml:brush xml:id="br0">
      <inkml:brushProperty name="width" value="0.08571" units="cm"/>
      <inkml:brushProperty name="height" value="0.08571" units="cm"/>
      <inkml:brushProperty name="color" value="#E71224"/>
    </inkml:brush>
  </inkml:definitions>
  <inkml:trace contextRef="#ctx0" brushRef="#br0">39 128 5734,'-22'-29'0,"6"4"0,19 20 0,4-1 0,6-1 0,4-1 0,47-14 0,5 4 0,0 12 0,13 5 0,-11 0 0,14 2 0,-8 10 0,1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2.618"/>
    </inkml:context>
    <inkml:brush xml:id="br0">
      <inkml:brushProperty name="width" value="0.08571" units="cm"/>
      <inkml:brushProperty name="height" value="0.08571" units="cm"/>
      <inkml:brushProperty name="color" value="#E71224"/>
    </inkml:brush>
  </inkml:definitions>
  <inkml:trace contextRef="#ctx0" brushRef="#br0">40 101 5734,'-24'9'0,"8"-3"0,57-12 0,28-8 0,1-1 0,2-1 0,6 1 0,1-1 0,-7-1 0,-1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3.277"/>
    </inkml:context>
    <inkml:brush xml:id="br0">
      <inkml:brushProperty name="width" value="0.08571" units="cm"/>
      <inkml:brushProperty name="height" value="0.08571" units="cm"/>
      <inkml:brushProperty name="color" value="#E71224"/>
    </inkml:brush>
  </inkml:definitions>
  <inkml:trace contextRef="#ctx0" brushRef="#br0">1046 127 5734,'-45'-31'0,"1"-1"0,-33-20 0,26 41 0,-1 13 0,-26 43 0,25-34 0,4 4-530,-1 55 530,37-37 0,2 3 0,-6 47 0,-3 12 0,6-37 0,-1-1 0,-5 39 0,-1-1 0,3-36 0,-1-7 130,-11 13-130,-8 8 0,-11-49 0,-3-14 0,2-17 0,-39-17 0,54-45 0,19 16 0,-3-12 0,19-16 0,26 31 0,-9 0 400,21 42-400,-11 71 0,-10 16 0,-3 7 0,-1-29 0,-1 1-220,-1 28 0,-3-3 220,2 1-11,1-18 0,5 3 11,8 6 0,6-1 0,8 3 0,4-5-561,-7-23 1,2-9 560,34 1-140,-6-38 1,7-15 139,-7-11 0,2-6 0,16 4 0,-3-3 0,-20-12 0,0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3.645"/>
    </inkml:context>
    <inkml:brush xml:id="br0">
      <inkml:brushProperty name="width" value="0.08571" units="cm"/>
      <inkml:brushProperty name="height" value="0.08571" units="cm"/>
      <inkml:brushProperty name="color" value="#E71224"/>
    </inkml:brush>
  </inkml:definitions>
  <inkml:trace contextRef="#ctx0" brushRef="#br0">58 53 5734,'-14'-14'0,"-7"-11"0,12 15 0,-5 6 0,15 17 0,0 46 0,1 10 0,0-5 0,0 6 0,0 7 0,5-6 0,1-2 0,1-19 0,0 1 0,2 21 0,1-3 0,8 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3.816"/>
    </inkml:context>
    <inkml:brush xml:id="br0">
      <inkml:brushProperty name="width" value="0.08571" units="cm"/>
      <inkml:brushProperty name="height" value="0.08571" units="cm"/>
      <inkml:brushProperty name="color" value="#E71224"/>
    </inkml:brush>
  </inkml:definitions>
  <inkml:trace contextRef="#ctx0" brushRef="#br0">62 1 5734,'-33'66'0,"9"-21"0,19 22 0,5-28 0,12 48 0,-4-42 0,7 29 0,-6-54 0,1-4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0.728"/>
    </inkml:context>
    <inkml:brush xml:id="br0">
      <inkml:brushProperty name="width" value="0.08571" units="cm"/>
      <inkml:brushProperty name="height" value="0.08571" units="cm"/>
      <inkml:brushProperty name="color" value="#E71224"/>
    </inkml:brush>
  </inkml:definitions>
  <inkml:trace contextRef="#ctx0" brushRef="#br0">6621 705 5734,'-3'-5'0,"-3"-14"0,-2-8 0,-4-9 0,1 4 0,1 11 0,-11-18 0,-38-37 0,20 23 0,-24-16 0,6 36 0,-16-1 0,15 10 0,-3 1 0,4 2 0,2 3 0,-30-8 0,-8 1 0,34 10 0,-2 1 0,11 3 0,-1 0 0,-17-4 0,3 2 0,-8 2 0,0 4 0,4 1 0,-11 1 0,10 3 0,-5 1 0,3-1 0,-11-2 0,1-1-175,-13 4 0,12 1 175,25 0 0,9 0 0,-9 1 0,-8 0 0,-9 1 0,-3-1-1092,-12-1 0,-5 0 0,4 0 1092,15 1 0,3 0 0,0-1 0,-31-1 0,9 0-257,38 1 1,6 1 256,-26 0 0,8 2 0,-12 1 0,10 0 0,-22 3 0,2 0 0,-5 0 99,15 0 1,4 0-100,12-2 0,-2 1 0,-24 1 0,-12 2 0,22 2 0,-9 2 0,1 1 0,11-3 1560,0-1 1,-2 0-1561,-3 2 0,-18 3 0,-5 1 0,9-2 0,24-3-1006,-19 2 1006,20-4 0,-11 1 0,17-1 0,13 0 22,-36 10-22,42-9 0,-6 3 0,-15 6 0,-10 3 0,8-2 0,10-1 0,2-1 0,-24 8 0,8-1 0,24-4 0,-12 13 0,0 6 0,-8 8 0,9 14 1803,31-14-1803,1 2 0,18-18 0,6-9 0,2-7 0,0 10 0,1 2 0,2 5 0,0-6 0,3 4 0,7 3 0,0-3 0,11 14 0,5-11 0,2 0 0,25 9 0,-25-23 0,19 10 0,-16-16 0,15 7 0,13 3 0,-15-6 0,37 6 0,-51-16 0,29 6 0,-31-9 0,16 5 0,17 2 0,0 0 0,11 2 0,-10-1 0,33 11 0,-41-5 0,1 2 0,11 6 0,-1 1 0,-14-5 0,-4-1 0,30 16 0,-16-14 0,-29-13 0,35 9 0,-33-13 0,53 6 0,-45-7 0,45 5 0,-55-7 0,27 5 0,2 1 0,-12-2 0,25 5 0,4-1 0,-3-1 0,-17-4 0,0-1 0,14 2 0,7-1 0,12-2 0,-20-3 0,2 0 0,-18 0 0,1-1 0,26-1 0,-2-1 0,14-3 0,-20-2 0,5 0 0,9-3 0,0 0 0,-8 1 0,-3 0-592,-11 0 0,-5 2 592,14 2 0,5 5 0,-1 0 0,-11 0 0,11 1 0,0-1 0,-7-3 0,6-1 0,-25 1 0,1 0 0,-3 0 0,0-1 0,43-2 0,-39 1 0,-2-1 0,31-4 1184,-4-1-1184,15-5 0,-2-1 0,-28 2 0,9-3 0,-4 1 0,6-3 0,-1 0-105,10-3 1,-5 0 104,-26 6 0,-5 0 0,23-7 0,-17 6 0,5-3 0,11-3 0,7-5 0,1-4 0,5-5 0,-6 3 0,-3 4 0,-4 0 0,22-14 0,-13 1 0,-32 10 0,21-28 0,-2-8 0,-26 18 0,-4 0 0,0-10 0,1-26 0,-25 31 0,-4 2 0,7-14 104,-13-7 1,-11 0-105,-28 13 0,3-12 0,-16 21 0,8 20 0,-5-1 0,-18-5 0,11 14 0,-24 4 0,11 14 0,-7 4 0,-1 2 0,-9 7-848,6 5 0,-12 5 0,0 3 0,11-2 848,-12 3 0,3 2 0,1 4 0,-6 3 0,16-2 0,-10 10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4.133"/>
    </inkml:context>
    <inkml:brush xml:id="br0">
      <inkml:brushProperty name="width" value="0.08571" units="cm"/>
      <inkml:brushProperty name="height" value="0.08571" units="cm"/>
      <inkml:brushProperty name="color" value="#E71224"/>
    </inkml:brush>
  </inkml:definitions>
  <inkml:trace contextRef="#ctx0" brushRef="#br0">66 89 5734,'29'-35'0,"-5"10"0,29 0 0,-25 22 0,15 7 0,-26 12 0,-2 5 0,-5 6 0,-33 31 0,-21 22 0,4-8 0,16-19 0,0-1 0,-14 19 0,-6 7 0,12-17 0,17-13 0,29-40 0,64 3 0,-3-6 0,18-2 0,6-1 0,-33-5 0,-1 0 0,12-1 0,-3 0 0,16-8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4.283"/>
    </inkml:context>
    <inkml:brush xml:id="br0">
      <inkml:brushProperty name="width" value="0.08571" units="cm"/>
      <inkml:brushProperty name="height" value="0.08571" units="cm"/>
      <inkml:brushProperty name="color" value="#E71224"/>
    </inkml:brush>
  </inkml:definitions>
  <inkml:trace contextRef="#ctx0" brushRef="#br0">249 0 5734,'-60'19'0,"0"10"0,19 57 0,15-31-806,9-5 0,4 0 806,8-7 0,-1 0-50,0 30 1,0-30-1,-2 21 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4.670"/>
    </inkml:context>
    <inkml:brush xml:id="br0">
      <inkml:brushProperty name="width" value="0.08571" units="cm"/>
      <inkml:brushProperty name="height" value="0.08571" units="cm"/>
      <inkml:brushProperty name="color" value="#E71224"/>
    </inkml:brush>
  </inkml:definitions>
  <inkml:trace contextRef="#ctx0" brushRef="#br0">1 108 5734,'72'-37'0,"0"1"0,-3 8 0,-13 22 0,-24 65 0,-11-4 0,-47 15 0,-11-1 0,10-22 0,-10 6 0,2-2 0,16-19 0,22 6 0,38-2 0,10-1 0,12 16 0,8-1 0,-6-2 0,-37-13 0,-7 26 0,-39-43 0,-55 20 0,-10 0 0,31-12 0,-29 11 0,12-7 0,59-28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4.831"/>
    </inkml:context>
    <inkml:brush xml:id="br0">
      <inkml:brushProperty name="width" value="0.08571" units="cm"/>
      <inkml:brushProperty name="height" value="0.08571" units="cm"/>
      <inkml:brushProperty name="color" value="#E71224"/>
    </inkml:brush>
  </inkml:definitions>
  <inkml:trace contextRef="#ctx0" brushRef="#br0">161 0 5734,'-10'12'0,"-33"77"0,25-32 0,0 2 0,-6-2 0,1-2 0,11-5 0,-1-1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5.223"/>
    </inkml:context>
    <inkml:brush xml:id="br0">
      <inkml:brushProperty name="width" value="0.08571" units="cm"/>
      <inkml:brushProperty name="height" value="0.08571" units="cm"/>
      <inkml:brushProperty name="color" value="#E71224"/>
    </inkml:brush>
  </inkml:definitions>
  <inkml:trace contextRef="#ctx0" brushRef="#br0">28 2 5734,'-10'-2'0,"-3"15"0,8 46 0,12 18 0,7-13 0,3 1 0,-5 21 0,6-2 0,16-14 0,9-14 0,36-15 0,-29-40 0,-2-19 0,3-54 0,-12-20 0,-12 14 0,-9 1 0,-7 3 0,-11 16 0,-13 37 0,6 63 0,5 46 0,2-5 0,2-9 0,1 1-726,-1 3 1,0 6 0,2-8 725,0-13 0,2-5-175,4 1 1,2-6-1,4-3 1,13 21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5.390"/>
    </inkml:context>
    <inkml:brush xml:id="br0">
      <inkml:brushProperty name="width" value="0.08571" units="cm"/>
      <inkml:brushProperty name="height" value="0.08571" units="cm"/>
      <inkml:brushProperty name="color" value="#E71224"/>
    </inkml:brush>
  </inkml:definitions>
  <inkml:trace contextRef="#ctx0" brushRef="#br0">108 1 5734,'-15'13'0,"3"-2"0,-4 10 0,5-2 0,-2 16 0,1 9 0,2 0 0,1 28 0,5-41 0,-2 19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5.637"/>
    </inkml:context>
    <inkml:brush xml:id="br0">
      <inkml:brushProperty name="width" value="0.08571" units="cm"/>
      <inkml:brushProperty name="height" value="0.08571" units="cm"/>
      <inkml:brushProperty name="color" value="#E71224"/>
    </inkml:brush>
  </inkml:definitions>
  <inkml:trace contextRef="#ctx0" brushRef="#br0">84 0 5734,'-51'69'0,"18"-3"0,62-20 0,7-2 0,10 9 0,12 8 0,7 8 0,-16 7 0,-30 9 0,-16 5 0,4-5 0,31 9 0,-18-10-172,-60-5 0,-20-31 0,-21-93 0,50 10 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5.834"/>
    </inkml:context>
    <inkml:brush xml:id="br0">
      <inkml:brushProperty name="width" value="0.08571" units="cm"/>
      <inkml:brushProperty name="height" value="0.08571" units="cm"/>
      <inkml:brushProperty name="color" value="#E71224"/>
    </inkml:brush>
  </inkml:definitions>
  <inkml:trace contextRef="#ctx0" brushRef="#br0">0 35 5734,'88'-4'0,"1"0"0,-1 0 0,-29-9 0,-1 4 0,20 23 0,-1 1 0,0-1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6.073"/>
    </inkml:context>
    <inkml:brush xml:id="br0">
      <inkml:brushProperty name="width" value="0.08571" units="cm"/>
      <inkml:brushProperty name="height" value="0.08571" units="cm"/>
      <inkml:brushProperty name="color" value="#E71224"/>
    </inkml:brush>
  </inkml:definitions>
  <inkml:trace contextRef="#ctx0" brushRef="#br0">205 0 5734,'-26'81'0,"-1"1"0,-3-5 0,8 15 0,3-2-1924,4-27 1924,0 0 0,4-4 0,0 1 0,-2 3 0,5-12 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6.406"/>
    </inkml:context>
    <inkml:brush xml:id="br0">
      <inkml:brushProperty name="width" value="0.08571" units="cm"/>
      <inkml:brushProperty name="height" value="0.08571" units="cm"/>
      <inkml:brushProperty name="color" value="#E71224"/>
    </inkml:brush>
  </inkml:definitions>
  <inkml:trace contextRef="#ctx0" brushRef="#br0">223 0 5734,'-81'7'0,"7"27"0,41 32 0,11 28 0,10 3 0,15-19 0,10 2 0,2 2 0,-5-2-1349,-12 22 0,-5-1 0,12-4 1349,19-6 0,11-3 0,-3-27 0,-2-31 829,2-8-829,17-54 0,0-16 0,-15 11 0,11-18 0,-11-6 0,-46 3 0,-34-8 0,0 21 0,-9 46 0,5 23 0,36 30 0,8 11 0,-19-15 0,6-1 0,35 10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2.620"/>
    </inkml:context>
    <inkml:brush xml:id="br0">
      <inkml:brushProperty name="width" value="0.08571" units="cm"/>
      <inkml:brushProperty name="height" value="0.08571" units="cm"/>
      <inkml:brushProperty name="color" value="#E71224"/>
    </inkml:brush>
  </inkml:definitions>
  <inkml:trace contextRef="#ctx0" brushRef="#br0">5593 397 5734,'-7'-3'0,"-27"-10"0,17 5 0,-21-6 0,24 7 0,-31-8 0,16 5 0,-38-10 0,0 4 0,-7-1 0,11 2 0,-5 0 0,-1 0 0,-2 2 0,-13-4 0,-2 2-267,-8 1 1,0 3 266,3 2 0,0 3 0,-5 2 0,-3 3 0,21 1 0,-2 1 0,1 1 0,6 0 0,1 1 0,-3 0 0,-12 1 0,-3 1 0,-10 2-643,8 2 0,-12 2 0,-2 2 0,4-2 0,12 0 643,4-3 0,9 0 0,-6 2-228,3-1 1,-10 3 0,-1 0 0,10-1 0,22-2 227,-5 2-71,-18 3 0,-8 2 71,22-5 0,-7 3-142,-2 1 0,-16 3 1,-7 2-1,6-2 1,14-2 141,-8 1 0,3 0 0,7-1 0,-11 3 0,5-2 0,23-4 994,16-4-994,-3 4 0,-5 2 0,-35 16 0,30-11 0,0 2 583,9 1 0,2 0-583,-39 23 182,2-1-182,35-20 0,2-1 3392,-27 17-3392,-4 12 0,36-22 0,9 5 0,16-6 0,5 1 0,-6 13 0,7-2 0,2 1 0,5 23 0,3-28 0,10 30 0,6-26 0,7 10 0,22 22 0,13-5 0,-22-30 0,1-2 0,31 24 0,3-8 0,7-2 0,-35-25 0,3 0 0,15 7 0,2-3 0,-6-5 0,0-2-659,3 0 1,-1-2 658,26 5-69,-31-13 0,0-2 69,29 3 0,2-2 0,8-1 0,-2-4 0,3-1 0,-24-2 0,3 0 0,0-1-123,2-2 1,-1 1-1,0-3 123,-5 0 0,-2-1 0,2-2-329,1 0 1,2-1 0,-3-1 328,23-3 0,2-1 0,-15-1 0,4-1 0,-2 0 0,-5-1 0,-1 0 0,0-1 0,-3 2 0,0 0 0,5-3 0,5-2 0,7-2 0,-2-1 0,-13 4 0,-8 1 0,0 0 187,9-5 1,13-4 0,0-1 0,-12 1-188,-5-3 0,-3-1 0,-1 2 0,5-2 0,-1-3 20,-6-2 0,-1-3 0,-3 0-20,14-9 0,2-7 0,-9 3 0,7-9 0,0 0 0,-10 8 0,0-1 0,-4 2-37,4-4 1,4-5 0,-17 10 36,-14 4 1078,5-20-1078,-17 18 0,-1-2 0,-4 0 0,-3 1 0,4-41 391,-27 3-391,-15 20 0,-15-1 0,-6 0 0,-14-8-481,16 22 0,0 6 481,2 10 498,-33-10-498,22 27 0,-3 2 0,6-4 0,-6 3 0,-17 12 0,-10 5 0,8 4 0,16 1 0,1 2 0,-13 2 0,0 0 0,1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57.074"/>
    </inkml:context>
    <inkml:brush xml:id="br0">
      <inkml:brushProperty name="width" value="0.08571" units="cm"/>
      <inkml:brushProperty name="height" value="0.08571" units="cm"/>
      <inkml:brushProperty name="color" value="#E71224"/>
    </inkml:brush>
  </inkml:definitions>
  <inkml:trace contextRef="#ctx0" brushRef="#br0">42 109 5734,'0'-16'0,"1"-3"0,3-2 0,7 0 0,32 2 0,-18 11 0,20 4 0,-7 12 0,-1 4 0,8 11 0,-3 10 0,-8 48 0,-21-21 0,-8 1 0,-22 25 0,-19-9 0,0-3 0,13-10 0,-2 6 0,6 6 0,19-16 0,9 0 0,3 1 0,9 0 0,18 11 0,12-6 0,4-21 0,3-8 0,25 14 0,-16-35 0,-67-25 0,-12 4 0,1-2 0,-8 7 0,-13 63 0,6 26 0,17-30 0,1 2 0,-8 1 0,-4 6 0,6 0 0,14 1 0,6 0 0,1-4 0,1 3 0,-1 2 0,-2 21 0,-1 10 0,-4-10 0,0-17 0,-7-6 0,-12 30 0,-20-20 0,-28-60 0,-10-16 0,19 6 0,-2-4 0,-23-15 0,0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1.608"/>
    </inkml:context>
    <inkml:brush xml:id="br0">
      <inkml:brushProperty name="width" value="0.08571" units="cm"/>
      <inkml:brushProperty name="height" value="0.08571" units="cm"/>
      <inkml:brushProperty name="color" value="#E71224"/>
    </inkml:brush>
  </inkml:definitions>
  <inkml:trace contextRef="#ctx0" brushRef="#br0">374 44 5734,'-2'-9'0,"-8"-7"0,4 8 0,-17-2 0,-17 30 0,-1 19 0,-2 11 0,5 0 0,1 3-730,-3 7 1,5 0 729,1 30-71,18 2 0,8 14 71,9-20 0,4 4 0,4 4 0,0-11 0,3 4 0,1-1 0,2-5-324,1 10 1,3-4 0,6-10 0,17 2 0,2-18 0,5-16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2.711"/>
    </inkml:context>
    <inkml:brush xml:id="br0">
      <inkml:brushProperty name="width" value="0.08571" units="cm"/>
      <inkml:brushProperty name="height" value="0.08571" units="cm"/>
      <inkml:brushProperty name="color" value="#E71224"/>
    </inkml:brush>
  </inkml:definitions>
  <inkml:trace contextRef="#ctx0" brushRef="#br0">195 244 5734,'-33'-1'0,"2"5"0,-2 34 0,9 19 0,26 20 0,8 6 0,-18-6 0,5-2 0,21 5 0,17-11 0,13-29 0,-1-18 0,-22-22 0,-36-40 0,-18-12 0,-14-8 0,-16-8 0,0 4 0,23 25 0,26 1 0,57-23 0,22 29 0,9 8 0,-22 6 0,0 8 0,22 12 0,-12 21 0,-47 24 0,-11 10 0,5-1 0,-1 0 0,-4 3 0,0-5 0,2 1 0,5-17 0,4-26 0,22-26 0,4-34 0,0-14 0,1 31 0,-24 19 0,10 43 0,2-2 0,13 2 0,23-9 0,-20-76 0,-3-16 0,5 11 0,-30-23 0,-8-26 0,-10 17 0,-10 39 0,-4 4 0,0-35 0,-4 8 0,-8 34 0,5 94 0,5 30 0,6-33 0,3 3 0,11 23 0,6-2 0,9 16 0,2-11 0,2-2 0,0 6 0,-2-9 0,-25-54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2.858"/>
    </inkml:context>
    <inkml:brush xml:id="br0">
      <inkml:brushProperty name="width" value="0.08571" units="cm"/>
      <inkml:brushProperty name="height" value="0.08571" units="cm"/>
      <inkml:brushProperty name="color" value="#E71224"/>
    </inkml:brush>
  </inkml:definitions>
  <inkml:trace contextRef="#ctx0" brushRef="#br0">0 79 5734,'94'-11'0,"0"0"0,0 0 0,-8 1 0,-2 0 0,-20 0 0,-15-6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4.566"/>
    </inkml:context>
    <inkml:brush xml:id="br0">
      <inkml:brushProperty name="width" value="0.08571" units="cm"/>
      <inkml:brushProperty name="height" value="0.08571" units="cm"/>
      <inkml:brushProperty name="color" value="#E71224"/>
    </inkml:brush>
  </inkml:definitions>
  <inkml:trace contextRef="#ctx0" brushRef="#br0">353 1 5734,'-35'14'0,"13"-3"0,-21 10 0,-16 52 0,4 11 0,17-21-236,-19 22 1,13 2 235,55-27 116,23 18-116,15-20 0,15-8 0,9-24 0,4-7 0,-11 10 0,-4-14 0,4-43 0,-16-21 0,-41 0 0,-10-4 0,15-25 0,-22-7 0,9 88 0,32 37 0,-13-13 355,25 22-355,-8-31 0,3-10 0,-3-21 0,-20-18 0,-43-49 0,-5 20 0,-8-8 0,107 45 0,-36 38 0,62 6 0,-72 22 0,9 42 0,-17-67 0,19 30 0,-12-110 0,-6 14 0,1-6 0,3 1 0,15 1 0,3 37 0,0 34 0,-18 49 0,8 3 0,-15-41 0,20 16 0,-5-72 0,21-53 0,-16 16 0,-5 14 0,0 12 0,-13 35 0,17 7 0,-21 20 0,23 56 0,4-4 0,3 6 0,11-33 0,-17-81 0,-2-17 0,18-9-571,-16 3 1,-7-2 570,-11-2 0,-9-32 0,-8 35 0,1-22 0,-13 60 0,5 68 0,37 31 0,8 5 0,-11 9-101,16-8 1,9-21 100,-4-61 1115,39-27-1115,-39-4 0,-2-4 0,2 1 0,-4-2 0,19-46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5.576"/>
    </inkml:context>
    <inkml:brush xml:id="br0">
      <inkml:brushProperty name="width" value="0.08571" units="cm"/>
      <inkml:brushProperty name="height" value="0.08571" units="cm"/>
      <inkml:brushProperty name="color" value="#E71224"/>
    </inkml:brush>
  </inkml:definitions>
  <inkml:trace contextRef="#ctx0" brushRef="#br0">1 178 5734,'0'-21'0,"6"-14"0,0 16 0,3-8 0,-2 14 0,-1 1 0,-1 4 0,42-14 0,-30 16 0,31-8 0,-36 18 0,-1 3 0,1 5 0,-7 7 0,-11 14 0,-30 26 0,-1-6 0,-9 3 0,16-29 0,14-16 0,0-5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6.760"/>
    </inkml:context>
    <inkml:brush xml:id="br0">
      <inkml:brushProperty name="width" value="0.08571" units="cm"/>
      <inkml:brushProperty name="height" value="0.08571" units="cm"/>
      <inkml:brushProperty name="color" value="#E71224"/>
    </inkml:brush>
  </inkml:definitions>
  <inkml:trace contextRef="#ctx0" brushRef="#br0">981 46 5734,'-3'-9'0,"-18"-11"0,12 14 0,-15-4 0,16 16 0,-12 12 0,-42 42 0,21-22 0,-9 5-1131,-23 15 0,-14 8 1,9-7 1130,18-12 0,0-1 0,-12 3 0,-6 3 0,15-12-435,9-12 435,1 1 0,14-10 0,29-15 0,-3 5 0,11-7 3176,6 5-3176,74 27 0,21 4 0,-26-8 0,-9-4 0,11 5 0,-12-5 0,7 8 0,-21-9 0,4 2 0,4 4 0,0-1 0,-9-4 0,-3-3 0,15 10 0,-47-27 0,-8-4 0,0-3 0,-2 0 651,18-34-651,-10 12 0,12-28 0,-13 22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8.999"/>
    </inkml:context>
    <inkml:brush xml:id="br0">
      <inkml:brushProperty name="width" value="0.08571" units="cm"/>
      <inkml:brushProperty name="height" value="0.08571" units="cm"/>
      <inkml:brushProperty name="color" value="#E71224"/>
    </inkml:brush>
  </inkml:definitions>
  <inkml:trace contextRef="#ctx0" brushRef="#br0">79 192 5734,'9'-25'0,"2"2"0,0 6 0,4 1 0,48-26 0,-29 22 0,37-17 0,-30 29 0,-11 5 0,25 11 0,-31 4 0,-7 68 0,-34-35 0,-10 2 0,-6 20 0,-5 1 0,-1-15 0,0-4 0,-24 20 0,55-43 0,43-17 0,31-4 0,4 0 0,6 28 0,-41 15 0,-14 15 0,-48 13 0,-24-19 0,-1-12 0,-5-14 0,18-19 0,-11-1 0,-18-17 0,5-36 0,9 7 0,17-22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19.333"/>
    </inkml:context>
    <inkml:brush xml:id="br0">
      <inkml:brushProperty name="width" value="0.08571" units="cm"/>
      <inkml:brushProperty name="height" value="0.08571" units="cm"/>
      <inkml:brushProperty name="color" value="#E71224"/>
    </inkml:brush>
  </inkml:definitions>
  <inkml:trace contextRef="#ctx0" brushRef="#br0">0 8 5734,'23'-5'0,"0"2"0,14 9 0,16 21 0,21 17 0,3 7 0,-11-7 0,0 6 0,-1 2-920,3-4 1,12 6 0,-3 0 0,-20-4 919,-20-7 0,-12 5 257,1 18 1,-6 13-1,-15 4-257,-25 2 0,-20 6 0,-3 2 0,10-4-810,20 8 0,7-3 0,-14-1 810,-20-9 0,-13 3 0,-3-9 0,7-23 0,-21-10 0,-3-3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2.872"/>
    </inkml:context>
    <inkml:brush xml:id="br0">
      <inkml:brushProperty name="width" value="0.08571" units="cm"/>
      <inkml:brushProperty name="height" value="0.08571" units="cm"/>
      <inkml:brushProperty name="color" value="#E71224"/>
    </inkml:brush>
  </inkml:definitions>
  <inkml:trace contextRef="#ctx0" brushRef="#br0">1 3808 5734,'21'-46'0,"0"1"0,4-5 0,3-7 0,5-8-506,5-1 0,7-10 506,-6 12 0,7-9 0,4-6 0,2-2 0,-2 3-729,0 1 1,1 1 0,0-1 0,0-1 0,1-1 728,-5 8 0,0-1 0,1-1 0,0 0 0,1-1 0,1 0 0,4-5 0,3-2 0,1 0 0,-1 1 0,-2 1 0,-2 3-121,-3 2 0,-2 4 0,-1 0 0,0 0 0,2-4 121,0 1 0,2-3 0,1-1 0,0-1 0,-1 2 0,-2 1-33,3-6 0,-2 1 0,0 1 0,-3 3 1,-2 3 32,-3 3 0,-2 3 0,-3 4 0,-2 3 0,15-28 0,-6 10 128,-12 23 1,-13 17-129,-18 32 0,-35 74 0,13-33 0,-22 46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2:04.859"/>
    </inkml:context>
    <inkml:brush xml:id="br0">
      <inkml:brushProperty name="width" value="0.08571" units="cm"/>
      <inkml:brushProperty name="height" value="0.08571" units="cm"/>
      <inkml:brushProperty name="color" value="#E71224"/>
    </inkml:brush>
  </inkml:definitions>
  <inkml:trace contextRef="#ctx0" brushRef="#br0">52 51 5734,'-1'-4'0,"-2"1"0,1 3 0,-1 1 0,2 1 0,1 0 0,2-1 0,3-2 0,-3-1 0,3-2 0,2 16 0,8 22 0,-1-2 0,9 24 0,-7-18 0,14 35 0,0 6 0,-8-21 0,-1 0 0,5 10 0,-3-4 0,-17-50 0,-2-2 0,-1-5 0,1 2 0,-3-14 0,-8-26 0,-19-53 0,8 24-451,-11-23 451,18 58 0,-6-10 0,-12-18 0,-8-8 0,-9-14 0,8 13 0,13 21 0,12 15 451,10 20-451,2 3 0,1 4 0,11 16 0,10 16 0,11 24 0,2 10 0,-7-15 0,-1 0 0,5 10 0,-2-2 0,6 17 0,-20-45 0,8 10 0,-7-13 0,-3-8 0,-7-12 0,-6-10 0,-5-10 0,-13-28 0,-11-26 0,-2-3 0,-11-21 0,-2 3 0,19 32 0,2 1 0,-10-18 0,10 11 0,21 47 0,1 5 0,5 8 0,17 34 0,11 21 0,3 20 0,-2 3 0,-1 0 0,-8-13 0,-10-7 0,-19-34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3.406"/>
    </inkml:context>
    <inkml:brush xml:id="br0">
      <inkml:brushProperty name="width" value="0.08571" units="cm"/>
      <inkml:brushProperty name="height" value="0.08571" units="cm"/>
      <inkml:brushProperty name="color" value="#E71224"/>
    </inkml:brush>
  </inkml:definitions>
  <inkml:trace contextRef="#ctx0" brushRef="#br0">0 539 5734,'45'-6'0,"14"-4"0,18-4 0,1 0 0,1 1 0,2-1 0,2 0-1887,8-2 0,3-1 0,-2 0 1887,-8 3 0,-2 1 0,-11 1 0,-18 3 0,-2 1 265,40-7 0,4 0-265,-20 3 0,3 0 323,0-1 1,5 0-1,2 0-323,3-2 0,1 1 0,-8 1 0,-7 1 0,-3 1 0,27-3 0,-23-2 0,-62 3 0,-10-35 0,-10 11 0,-13-24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5.316"/>
    </inkml:context>
    <inkml:brush xml:id="br0">
      <inkml:brushProperty name="width" value="0.08571" units="cm"/>
      <inkml:brushProperty name="height" value="0.08571" units="cm"/>
      <inkml:brushProperty name="color" value="#E71224"/>
    </inkml:brush>
  </inkml:definitions>
  <inkml:trace contextRef="#ctx0" brushRef="#br0">1 198 5734,'5'5'0,"-2"1"0,1 15 0,-1 1 0,0 5 0,2 40 0,1-3 0,-1 14 0,6 13 0,9-11 0,23 2 0,44-54 0,1-46 0,-35-16 0,4-14 0,-2-4-205,-1-5 0,-2-4 0,1-3 205,8-11 0,1-2 0,-3 1 0,-7-2 0,-3 2 0,2 28 0,2 44 0,-4 13 0,-3-3 0,-34 68 0,0 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5.751"/>
    </inkml:context>
    <inkml:brush xml:id="br0">
      <inkml:brushProperty name="width" value="0.08571" units="cm"/>
      <inkml:brushProperty name="height" value="0.08571" units="cm"/>
      <inkml:brushProperty name="color" value="#E71224"/>
    </inkml:brush>
  </inkml:definitions>
  <inkml:trace contextRef="#ctx0" brushRef="#br0">7 117 5734,'-4'-20'0,"2"6"0,4 21 0,3 3 0,21 79 0,4-32 0,15-9 0,30-28 0,10-14 0,-13 10 0,-1-14 0,3-41 0,3-24 0,-13 8 0,12-10 0,-25 21 0,-4 5 0,-10 19 0,-5 8 0,24 21 0,-34-2 0,9 16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6.818"/>
    </inkml:context>
    <inkml:brush xml:id="br0">
      <inkml:brushProperty name="width" value="0.08571" units="cm"/>
      <inkml:brushProperty name="height" value="0.08571" units="cm"/>
      <inkml:brushProperty name="color" value="#E71224"/>
    </inkml:brush>
  </inkml:definitions>
  <inkml:trace contextRef="#ctx0" brushRef="#br0">68 243 5734,'25'-39'0,"24"2"0,19-6 0,-4 11 0,-16 17 0,1 4 0,21-19 0,8-4 0,-24 32 0,-45 64 0,-28 37 0,1-13 0,7 11 0,-13-15 0,-10 13 0,-11-12 0,-5-29 0,-7-9 0,8-7 0,-16 16-589,-14 10 1,8-11 588,46-43 0,11-5 0,-3 1 0,15-5 0,0-1 0,32-14 0,14-5 0,10-2 0,6-1 0,-14 4 0,7-1 0,13-5 0,15-5 0,0-1 0,-14 6 0,-13 4 0,-2 1 392,20-7 0,8-4 1,-20 7-393,-25 6 0,-3 6 0,13 14 0,-23 6 0,-7 18 0,-18-5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27.130"/>
    </inkml:context>
    <inkml:brush xml:id="br0">
      <inkml:brushProperty name="width" value="0.08571" units="cm"/>
      <inkml:brushProperty name="height" value="0.08571" units="cm"/>
      <inkml:brushProperty name="color" value="#E71224"/>
    </inkml:brush>
  </inkml:definitions>
  <inkml:trace contextRef="#ctx0" brushRef="#br0">0 465 5734,'96'-20'0,"-1"-1"0,0 1 0,0-1 0,1 1 0,-1-1 0,0 1 0,0-1 0,1 1 0,-1-1 0,0 1 0,0-1 0,11-1 0,3 0 0,1-1 0,-1 1 0,-4 0 0,-7 2 0,-10 1 0,-11 2 0,-16 2 0,24-12 0,-40 18 0,-53 42 0,-8-12 0,-37 35 0,2-23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59.387"/>
    </inkml:context>
    <inkml:brush xml:id="br0">
      <inkml:brushProperty name="width" value="0.08571" units="cm"/>
      <inkml:brushProperty name="height" value="0.08571" units="cm"/>
      <inkml:brushProperty name="color" value="#E71224"/>
    </inkml:brush>
  </inkml:definitions>
  <inkml:trace contextRef="#ctx0" brushRef="#br0">166 192 5734,'-4'-1'0,"1"1"0,1 0 0,0 0 0,1 1 0,-1-1 0,1 0 0,-1 1 0,1 0 0,0 1 0,-1-1 0,1 1 0,-4 7 0,-3 10 0,-11 51 0,-3 17 0,6-13 0,1 2 0,3-20 0,2-2 0,0-1 0,2-4 0,-2 16 0,6-20 0,0 10 0,3-16 0,2-14 0,2-30 0,5-42 0,4-43 0,0 2 0,1-9 0,0 4 0,1-3 0,0 16 0,2-3 0,-2 9 0,-4 8 0,5 8 0,16 0 0,6 18 0,12 45 0,16-3 0,11 48 0,-37-11 0,9 27 0,-47-15 0,-33 2 0,-39-1 0,-8-1 0,36-24 0,5 6 0,3 36 0,8 2 0,2-9 0,14 1 0,13-9 0,27-39 0,66-14 0,1-17 0,-17-4 0,0-8 0,-19-2 0,-6-3 0,29-19 0,-37 19 0,-36 27 0,-8 49 0,16 24 0,-7-3 0,22 7 0,24-35 0,-23-18 0,20 3 0,-37-44 0,-12-27 0,-14-24 0,-20-6 0,-3 34 0,-9 16 0,-43 50 0,27-22 0,17 68 0,77-34 0,30-7 0,18-8 0,-18-57 0,9-28 0,-11 7 0,-22 27 0,-3-3 0,14-25 0,4-12 0,-19 9 0,-27-9 0,-8-1 0,-7 8 0,-3 33 0,-7 57 0,7 34 0,4 14 0,2 0 0,2 4 0,3 20 0,5-1 0,4-20 0,9-10 0,43 2 0,10-115 0,2-26 0,1 20-531,-33-2 1,1-12 0,-15 13 530,-19 17 0,2-11 0,-3-1 0,-2 10 0,-5-1 0,-15 93 0,6-33 0,-8 62 0,11-27 0,6-3 0,3 3 1591,13 36-1591,-3-31 0,2-5 0,9-6 0,18-18 0,-6-34 0,18-19 0,1-33 0,-32 16 0,-3-4 0,8-41 0,-12 15 0,-19 29 0,-3 39 0,0 26 0,4 32 0,-1-13 0,7 22 0,-5-41 0,11 25 0,12-40 0,-11 5 0,8-27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7:59.546"/>
    </inkml:context>
    <inkml:brush xml:id="br0">
      <inkml:brushProperty name="width" value="0.08571" units="cm"/>
      <inkml:brushProperty name="height" value="0.08571" units="cm"/>
      <inkml:brushProperty name="color" value="#E71224"/>
    </inkml:brush>
  </inkml:definitions>
  <inkml:trace contextRef="#ctx0" brushRef="#br0">1 0 5734,'12'4'0,"0"2"0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00.123"/>
    </inkml:context>
    <inkml:brush xml:id="br0">
      <inkml:brushProperty name="width" value="0.08571" units="cm"/>
      <inkml:brushProperty name="height" value="0.08571" units="cm"/>
      <inkml:brushProperty name="color" value="#E71224"/>
    </inkml:brush>
  </inkml:definitions>
  <inkml:trace contextRef="#ctx0" brushRef="#br0">0 76 5734,'4'49'0,"-3"-19"0,5 25 0,6 22 0,-5-38 0,10 35 0,5-37 0,12-9 0,39-40 0,11-21 0,-29-2 0,-2-9 0,1-5 0,2-6 0,-11 1 0,-13 5 0,-15 1 0,-30-38 0,-25 97 0,2 40 0,25 8 0,10 12 0,14 21 0,8 7 0,0-26 0,1 2 0,-8 6 0,-14 6 0,-9 9 0,-3-2 0,4-10-1268,7 7 0,-5-5 1268,-17 0 0,-10 2 0,-6-25 0,-38-34 0,28-22 0,-3-5 0,-13-4 0,1-11 0,1-14 0,17-19 0,42-34 0,28-24 0,9 6 0,2 19 0,8 4 0,2-1-300,-6 4 1,3-4-1,1 4 1,2 10 0,33-11-1,-8 20 1,-19 18-1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00.669"/>
    </inkml:context>
    <inkml:brush xml:id="br0">
      <inkml:brushProperty name="width" value="0.08571" units="cm"/>
      <inkml:brushProperty name="height" value="0.08571" units="cm"/>
      <inkml:brushProperty name="color" value="#E71224"/>
    </inkml:brush>
  </inkml:definitions>
  <inkml:trace contextRef="#ctx0" brushRef="#br0">347 154 5734,'-35'-66'0,"-6"14"0,-6 16 0,-21 46 0,13 36 0,18 6 0,7 10 0,18 9 0,6 0 0,-4-19 0,5-4 0,24 35 0,21-99 0,5-21 0,25-27 0,-25 9 0,1-20 0,-25 33 0,2-3 0,-12 30 0,7 75 0,0 27 0,-4-32 0,5 30 0,2-9 0,-5-52 0,18-2 0,12-21 0,30-27 0,-7-29 0,-7-6 0,-16 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01.446"/>
    </inkml:context>
    <inkml:brush xml:id="br0">
      <inkml:brushProperty name="width" value="0.08571" units="cm"/>
      <inkml:brushProperty name="height" value="0.08571" units="cm"/>
      <inkml:brushProperty name="color" value="#E71224"/>
    </inkml:brush>
  </inkml:definitions>
  <inkml:trace contextRef="#ctx0" brushRef="#br0">729 708 5734,'-17'-35'0,"-2"4"0,-59 1 0,33 20 0,-20 6 0,-7 10 0,14 17 0,1 13 0,-19 24 0,4 10 0,18-13 0,7 2-626,8 3 1,13-5 625,23-3 0,9-32 298,29 10-298,3-18 0,15 3 0,10-30 0,-3-15 0,-6-8 0,3-13 0,-14-1 0,-1-6 0,-2-1 0,16-17 0,-5-5 136,-15 8 0,-3-5 0,-6 4-136,-7-2 0,-7 2 0,0-20 0,-4 4 0,1-7 0,-9 11 0,-5 94 0,-10 84 0,15-25 0,4 15 0,1 4 0,-2-10-1305,-5 11 1,0 0 1304,8 15 0,3 8 0,2-32 0,5-40 399,16-7-399,12-22 0,23-42 0,-15-22 0,-23 8 0,-4-4 0,4-43 2755,-10 22-2755,-12 26 0,-6 114 0,-3 34 0,2-36 0,-1 1 0,3 13 0,6-23 0,14-33 0,12-11 0,-8-17 0,-1-22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36.301"/>
    </inkml:context>
    <inkml:brush xml:id="br0">
      <inkml:brushProperty name="width" value="0.08571" units="cm"/>
      <inkml:brushProperty name="height" value="0.08571" units="cm"/>
      <inkml:brushProperty name="color" value="#E71224"/>
    </inkml:brush>
  </inkml:definitions>
  <inkml:trace contextRef="#ctx0" brushRef="#br0">1 94 5734,'11'-2'0,"64"-7"0,-34 4 0,9-1 0,10-2 0,5 1 0,8-1 0,-9 0 0,32-3 0,6 0 0,-7 1 0,-39 6 0,-8 1 0,-1 2 0,-29 1 0,-35 5 0,-75 7 0,38-5-528,-43 3 528,66-8 0,-67 4 0,33-4 0,-2-1 0,11 2 0,1-1 0,-13-1 0,15 0 0,40-2 0,-8 1 0,27 1 0,16 4 0,22 1 528,11 1-528,43 1 0,-22-5 0,1-1 0,-14 0 0,-2-1 0,5 0 0,-9-2 0,-21-3 0,-32 1 0,-3-1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2:08.603"/>
    </inkml:context>
    <inkml:brush xml:id="br0">
      <inkml:brushProperty name="width" value="0.08571" units="cm"/>
      <inkml:brushProperty name="height" value="0.08571" units="cm"/>
      <inkml:brushProperty name="color" value="#E71224"/>
    </inkml:brush>
  </inkml:definitions>
  <inkml:trace contextRef="#ctx0" brushRef="#br0">1 467 5734,'1'-2'0,"0"-1"0,0 2 0,0-1 0,0 1 0,-1-2 0,-2-27 0,2 17 0,-2-23 0,3 12 0,4-13 0,7-16 0,4-1 0,6 3 0,1 11 0,4 1 0,5 10 0,8 3 0,8 12 0,-9 6 0,30 14 0,-41-1 0,24 11 0,-23 2 0,6 8 0,-7-2 0,-5-1 0,-10 3 0,-3 11 0,1 22 0,-12 12 0,-8-5 0,-16 24 0,-5-18 0,1-6 0,1-20 0,-1-5 0,5-10 0,-32 37 0,-1-16 0,22-21 0,-19 12 0,31-32 0,-14 0 0,3-5 0,-4-4 0,14-15 0,4-7 0,19-27 0,-4 22 0,20-11 0,-2 25 0,6 0 0,11-3 0,9 4 0,-3 4 0,59 5 0,-50 1 0,41 2 0,-11 1 0,-18 1 0,2 0 0,31 1 0,-16 1 0,-10 0 0,-39-2 0,35-23 0,-50 4 0,5-22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01.597"/>
    </inkml:context>
    <inkml:brush xml:id="br0">
      <inkml:brushProperty name="width" value="0.08571" units="cm"/>
      <inkml:brushProperty name="height" value="0.08571" units="cm"/>
      <inkml:brushProperty name="color" value="#E71224"/>
    </inkml:brush>
  </inkml:definitions>
  <inkml:trace contextRef="#ctx0" brushRef="#br0">7 18 5734,'-7'-17'0,"38"62"0,-14-19 0,30 47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8:02.129"/>
    </inkml:context>
    <inkml:brush xml:id="br0">
      <inkml:brushProperty name="width" value="0.08571" units="cm"/>
      <inkml:brushProperty name="height" value="0.08571" units="cm"/>
      <inkml:brushProperty name="color" value="#E71224"/>
    </inkml:brush>
  </inkml:definitions>
  <inkml:trace contextRef="#ctx0" brushRef="#br0">447 52 5734,'-47'-28'0,"9"9"0,2 14 0,9 9 0,-3 3 0,1 4 0,-38 36 0,34-13 0,3 10 0,0 20 0,1 14 0,7-4 0,5 9 0,8 1-684,7-12 0,4 4 0,6-11 684,27 19 0,34-25 0,20-59 0,11-24 0,-18-16 0,0-8 0,-14 23 0,2 0 0,-11-7 0,-5-28 0,-18-1 0,-19 2 0,-5 1 0,-13-39 0,-34 65 0,-20 47 0,7 31 2052,7 40-2052,34-13 0,18 20 0,3-36 0,5-1 0,25 33 0,4-35 0,22-31 0,7-24 0,-11-12 0,2-8 0,-15-2 0,-2-5 0,-1-4 0,-5-3 0,2-22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55.084"/>
    </inkml:context>
    <inkml:brush xml:id="br0">
      <inkml:brushProperty name="width" value="0.08571" units="cm"/>
      <inkml:brushProperty name="height" value="0.08571" units="cm"/>
      <inkml:brushProperty name="color" value="#E71224"/>
    </inkml:brush>
  </inkml:definitions>
  <inkml:trace contextRef="#ctx0" brushRef="#br0">96 2800 5734,'-7'-1'0,"29"6"0,-5-1 0,40 5 0,8 0 0,-5-1 0,-1-1 0,6 0 0,-12-2 0,4-1 0,27 3 0,9-1-335,-19 0 0,3-1 1,5 1 334,-3 0 0,3-1 0,3 1 0,3 0 0,-4 1 0,2-1 0,3 0 0,-1 1 0,0-1 0,-4 0 0,-1-1 0,1 0 0,1 1 0,2-1-130,-5 0 0,2 0 0,1 0 1,0 0-1,0 0 0,-2-2 130,7 1 0,-4-2 0,1 0 0,3 0 0,8-1 0,-9 0 0,9 0 0,5-1 0,2 0 0,-1 0 0,-2 0 0,-6 0 0,-9 0-561,1 0 1,-9 0 0,-4 0 0,2 0 0,6 0 560,15 0 0,10-1 0,4 1 0,-5-1 0,-10 1 0,-19 1 0,1 1 0,-8 1-209,6 0 0,7 1 0,1 0 209,0 0 0,0 0 0,9 2 0,-7-1 0,8 1 0,4 1 0,-2 0 0,-7-1 0,-5 0 0,-5 0 0,-2 0 0,2 0 0,3 1 0,2 0 0,-1-1 0,-4 1 0,13 0 0,-4 0 0,-12-1 0,-22-1 0,1-1 0,14 1 0,15 1 0,2 0 0,-8-1 0,18 0 0,3-1-105,-21-2 0,12-1 1,4 0-1,-4 0 1,-12-1 104,21 1 0,-2-3 0,-9-2 0,11-2 0,0 0 0,-13-1 0,4-4 0,-6 0 0,-18 3 0,1 0 0,0-1 0,0-2 0,1-2 0,-8 0 0,-5 0 0,-1-2 0,35-13 0,-3-1 0,-4 1 418,-9-8-418,-71 28 2439,-1 2-2439,6-21 2877,0-4-2877,7-24 0,2-16 0,-4 15 0,1-9 0,0 0 0,0-6 0,-1 0 0,1 1 0,-1-1 0,0-3-264,1-12 1,0-4-1,-2 3 264,-2 16 0,-2 2 0,0 1 0,2-30 0,0-2-85,-4 26 1,-1-2-1,0 3 85,1-20 0,-1 1 0,-2 26 0,0-1 0,0 0 0,0-5 0,0-1 0,-1 8 0,0 10 0,0 3 0,1-26 0,-1 11 0,-2 33 0,0 0 0,0 0 0,-9-12 770,3 22-770,-30-19 0,-2 36 0,-8 0 275,-52-7-275,35 6 0,-6-2 0,-23-2 0,-8-1-1065,21 3 0,-4-1 0,5 1 1065,-6-1 0,2 1 0,17 2 0,-3 0 0,2 1-892,-23-2 1,4 2 891,15 1 0,-4 0-29,-10-1 1,-8 0 0,-7 1 28,22 3 0,-4 0 0,-2 1 0,0-1 0,4 1 0,-5-2 0,3 1 0,0-1 0,-3 1-132,5 1 1,-4-1 0,0 2 0,2-1 0,5 0 131,-16 1 0,6 1 0,1-1 0,8 1 0,0 0 0,-5 0 0,-8 0 0,-6 0 0,-4 0 0,2 0 0,4 1 0,0 0 0,-2 0 0,-1-1 370,10 1 0,-1-1 0,-2 0 0,-3 1 0,-5-1-370,5 1 0,-7 1 0,-5-1 0,0 0 0,2 1 0,6-1 0,8 0-167,-10 0 0,10 0 1,1-1-1,-5 1 167,10 0 0,-9 0 0,-1 0 0,3 0 0,10 1 0,14-1 0,-1 2 0,7 0-60,-5-1 1,-5 2-1,-3-1 60,-8 1 0,-2 0 0,-2 1 0,-6 0 0,-1 0 0,3 0-240,14 0 1,2 1 0,7-1 239,-1 0 0,3 2 0,-12 2 0,6 1 151,-5 2-151,-16 2 0,-9 3 0,13-1 0,1 1 0,-2-1 0,-2 0 198,21-3 0,-2 1 1,10-3-199,-23 5 137,20-5 0,-5 0-137,-5-2 0,1 0 0,11-1 0,1-2 921,-6 2 0,6-2-921,3-3 0,34-3 0,0 1 2571,9 0-2571,9 0 0,-3 1 0,-3 1 0,-9 3 0,-6 3 0,-24 5 0,22-6 0,-8 2 0,28-6 0,3 0 0,0 4 0,0 3 0,-2 4 0,1-2 0,-19 23 0,14-21 0,-31 38 0,26-24 0,-4 29 0,-3 21 0,3-11 0,0 8-200,-4 23 1,2-4 199,9-41 0,-1 10 0,-5 18 0,2-5 0,1-3 0,-1 1 0,0 1 0,-1 7 0,1-5 0,-2 8 0,1-5 0,1-4 0,0 4 0,0 10 0,-2 8 0,2-7 0,1-5 0,1-5 0,1 13 0,5-20 0,12-54 0,0-13 0,0-8 399,4-5-399,4-30 0,-1 2 0,3-28 0,-7 12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9:56.986"/>
    </inkml:context>
    <inkml:brush xml:id="br0">
      <inkml:brushProperty name="width" value="0.08571" units="cm"/>
      <inkml:brushProperty name="height" value="0.08571" units="cm"/>
      <inkml:brushProperty name="color" value="#E71224"/>
    </inkml:brush>
  </inkml:definitions>
  <inkml:trace contextRef="#ctx0" brushRef="#br0">3753 0 5734,'2'28'0,"-1"-7"0,8 19 0,-2-15 0,-2 0 0,5 28 0,-6-31 0,4 27 0,-6-26 0,0 4 0,1 22 0,0-12 0,0 22 0,1 9 0,-2-7 0,-3 1 0,-6 13 0,-2-2 0,-4 22 0,-19-66 0,12-33 0,-4-3 0,-58-15 0,33 9 0,-20-4 0,-3-1 0,9 4 0,-9-1 0,-17-1-848,3 5 0,-14 1 0,-2 1 0,13 0 848,19 0 0,7 1 0,-7 1-44,-17-2 0,-12-1 1,1 2-1,10 1 44,15 3 0,7 2 0,0 0 0,-33 0 0,0 0-535,24 0 1,-1 0 0,4 0 534,-15 1 0,13 1 0,7 0 0,-18 2 0,-21 0 0,14 1 0,38-2 0,1 0 0,-35 2 0,-13-1 0,25 0 0,30-1 0,-13-3 2511,3 0-2511,-3-1 198,24-2-198,5-1 2461,8 0-2461,3 3 0,5 9 0,0 65 0,5 18 0,1-18 0,-2 21 0,3 4 0,8 3 0,0-37 0,0 2 0,0 8 0,0 1 0,0 6 0,-1-5 0,-3 14 0,-3 0 0,-3-43 0,3-12 0,-5-17 0,-30-48 0,0-10 0,-13-11 0,22 12 0,3-4 0,-13-25 0,-9-13 0,19 6 0,20 47 0,9 3 0,5 27 0,4 6 0,12 23 0,15 33 0,-2 1 0,0 6 0,-4-11 0,0 1 0,-2 1 0,0-3 0,11 27 0,-9-27 0,20 16 0,-1-41 0,13-54 0,15-29 0,-6-5 0,-19 7 0,-6-4 0,4-3-487,21-14 1,4-4-1,-10 0 487,-21 6 0,-7 0 0,-9 7-258,0-35 1,-12 28-1,-3 0 1,-8 17 0,0 1-1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2.320"/>
    </inkml:context>
    <inkml:brush xml:id="br0">
      <inkml:brushProperty name="width" value="0.08571" units="cm"/>
      <inkml:brushProperty name="height" value="0.08571" units="cm"/>
      <inkml:brushProperty name="color" value="#E71224"/>
    </inkml:brush>
  </inkml:definitions>
  <inkml:trace contextRef="#ctx0" brushRef="#br0">1039 548 5734,'2'-3'0,"0"1"0,-18-22 0,3 0 0,-8-8 0,5 2 0,-1 0 0,0 0 0,-3-6 0,-2 1 0,0 1 0,-10-3 0,-4-1 0,-20-18 0,-18-10 0,37 38 0,9 13 0,2 4 0,1 2 0,-12 1 0,2 9 0,-3 3 0,2 3 0,-42 39 0,46-24 0,-34 25 0,52-32 0,-15 22 0,10-11 0,-28 47 0,18-15 0,6-2 0,0 3 0,0 14 0,1 10 0,15 0 0,5-32 0,-2 24 0,4-15 0,4-9 0,16 8 0,4 0 0,-3 1 0,29 25 0,-30-66 0,23 17 0,11-3 0,3 0 0,12 10 0,-17-15 0,-4-5 0,-15-14 0,29-8 0,8-12 0,-3 1 0,6-26 0,-36 10 0,6-4 0,-11 3 0,3-26 0,-17 28 0,14-29 0,-24 35 0,3-18 0,0 0 0,0-20 0,-6 15 0,-1 1 0,-5-16 0,0 21 0,0-29 0,2-18 0,0 31 0,0-22 0,-1 51 0,-3-1 0,-14-30 0,-8-4 0,-5-10 0,-2 9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4.693"/>
    </inkml:context>
    <inkml:brush xml:id="br0">
      <inkml:brushProperty name="width" value="0.08571" units="cm"/>
      <inkml:brushProperty name="height" value="0.08571" units="cm"/>
      <inkml:brushProperty name="color" value="#E71224"/>
    </inkml:brush>
  </inkml:definitions>
  <inkml:trace contextRef="#ctx0" brushRef="#br0">101 0 5734,'-1'2'0,"-1"-2"0,3 5 0,-6 37 0,-4 12 0,1-2 0,0 2 0,-6 21 0,4 0 0,-2 15 0,4-11 0,4-25 0,2-1-443,-4 17 1,-2 6-1,4-14 443,8-6 0,6-24 0,-4-18 0,5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5.478"/>
    </inkml:context>
    <inkml:brush xml:id="br0">
      <inkml:brushProperty name="width" value="0.08571" units="cm"/>
      <inkml:brushProperty name="height" value="0.08571" units="cm"/>
      <inkml:brushProperty name="color" value="#E71224"/>
    </inkml:brush>
  </inkml:definitions>
  <inkml:trace contextRef="#ctx0" brushRef="#br0">0 162 5734,'15'-14'0,"3"-1"0,14-6 0,32-16 0,11-2 0,12 3 0,-20 108 0,-40-43 0,-14 23 0,-12 1 0,-18-20 0,-16 17 0,-2-2 0,-5 6 0,16-29 0,12-5 0,13-14 0,26 1 0,63 24 0,-37-16 0,33 21 0,-66-8 0,-7 19 0,-6 12 0,-18-10 0,-9 0 0,-20 16 0,-8 2 0,-16-23 0,11-26 0,-21-2 0,3-28 0,15-32 0,15-13 0,16-3 0,14 5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5.796"/>
    </inkml:context>
    <inkml:brush xml:id="br0">
      <inkml:brushProperty name="width" value="0.08571" units="cm"/>
      <inkml:brushProperty name="height" value="0.08571" units="cm"/>
      <inkml:brushProperty name="color" value="#E71224"/>
    </inkml:brush>
  </inkml:definitions>
  <inkml:trace contextRef="#ctx0" brushRef="#br0">0 8 5734,'2'-6'0,"2"5"0,-1 7 0,2 6 0,12 53 0,0 13 0,-4-20 0,5 17 0,-2 8 0,-10-17 0,-4-4 0,-4 24 0,2-23 0,-4-4 0,-7-17 0,-2-37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6.413"/>
    </inkml:context>
    <inkml:brush xml:id="br0">
      <inkml:brushProperty name="width" value="0.08571" units="cm"/>
      <inkml:brushProperty name="height" value="0.08571" units="cm"/>
      <inkml:brushProperty name="color" value="#E71224"/>
    </inkml:brush>
  </inkml:definitions>
  <inkml:trace contextRef="#ctx0" brushRef="#br0">0 524 5734,'76'-7'0,"-1"0"0,1 0 0,27-20 0,-25-14 0,-49-29-1166,-17-17 1166,-16 43 186,-8-5 1,-2 0-187,0 1 192,-11-32-192,18 72 0,8 42 0,5 60 0,-2-42 0,-1 4 0,2 21 0,1 1 0,-2-14 0,0-3 300,1 1 1,0-4-301,2 28 0,14-55 0,2-56 0,-1-18 0,2-18 0,-14 36 0,4-2 0,2 28 0,13 31 0,10 28 0,-3-5 0,-2-13 0,10-33 0,-21-10 0,33-23 0,-26-28 0,1 3 0,-10-14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6.868"/>
    </inkml:context>
    <inkml:brush xml:id="br0">
      <inkml:brushProperty name="width" value="0.08571" units="cm"/>
      <inkml:brushProperty name="height" value="0.08571" units="cm"/>
      <inkml:brushProperty name="color" value="#E71224"/>
    </inkml:brush>
  </inkml:definitions>
  <inkml:trace contextRef="#ctx0" brushRef="#br0">1 29 5734,'5'-29'0,"-2"43"0,2 12 0,-1 34 0,-1-16 0,5 32 0,3 10 0,-2-21 0,1 0-1033,6 30 0,1-5 1033,2-6 0,-2-53 0,-9-26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4.803"/>
    </inkml:context>
    <inkml:brush xml:id="br0">
      <inkml:brushProperty name="width" value="0.08571" units="cm"/>
      <inkml:brushProperty name="height" value="0.08571" units="cm"/>
      <inkml:brushProperty name="color" value="#E71224"/>
    </inkml:brush>
  </inkml:definitions>
  <inkml:trace contextRef="#ctx0" brushRef="#br0">3 319 5734,'0'-20'0,"0"1"0,0 3 0,-1 3 0,0-4 0,5 18 0,-1-2 0,15 40 0,3 16 0,7 34 0,-15-34 0,-3 1 0,3 30 0,-10-19 0,-2 1 0,-5 19 0,1-27 0,0 8 0,2 11 0,-1 8 0,1-12 0,-1 21 0,1 18 0,1-40 0,1-89 0,3-64 0,-4 15 0,0-10 0,0 1 0,-1-12 0,0 0 0,1 18 0,0-3 0,-4 2 0,-8-22 0,-2 9 0,6 30 0,-1 1 0,-4-21 0,2-2 0,3 11 0,3 8 0,7 5 0,10-48 0,15 53 0,-1 7 0,8 13 0,-9 15 0,-1 2 0,40-1 0,-16 7 0,39 2 0,-28 8 0,8 26 0,-30 1 0,-4 5 0,-24 20 0,-19 1 0,-4-13 0,-3-1 0,-17 25 0,-8-13 0,0-21 0,2-7 0,-9 7 0,4-5 0,17-13 0,-19 12 0,-15-18 0,22-1 0,-7-19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7.209"/>
    </inkml:context>
    <inkml:brush xml:id="br0">
      <inkml:brushProperty name="width" value="0.08571" units="cm"/>
      <inkml:brushProperty name="height" value="0.08571" units="cm"/>
      <inkml:brushProperty name="color" value="#E71224"/>
    </inkml:brush>
  </inkml:definitions>
  <inkml:trace contextRef="#ctx0" brushRef="#br0">0 0 5734,'57'71'0,"-1"-1"0,1 1 0,14-35 0,-10-27 0,-29-36 0,-22-40 0,-9 18 0,-5 82 0,3 29 0,3 14 0,1 4 0,-1 16-139,1-17 1,0-7 138,-3-27 0,0-14 17,-6 12 0,1-30 0,-5 1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7.416"/>
    </inkml:context>
    <inkml:brush xml:id="br0">
      <inkml:brushProperty name="width" value="0.08571" units="cm"/>
      <inkml:brushProperty name="height" value="0.08571" units="cm"/>
      <inkml:brushProperty name="color" value="#E71224"/>
    </inkml:brush>
  </inkml:definitions>
  <inkml:trace contextRef="#ctx0" brushRef="#br0">1 1 5734,'5'80'0,"1"-1"0,-1 1 0,-2-2 0,2-6 0,7 3 0,1-10 0,-4-21 0,-10 34 0,-4-44 0,-10 23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7.928"/>
    </inkml:context>
    <inkml:brush xml:id="br0">
      <inkml:brushProperty name="width" value="0.08571" units="cm"/>
      <inkml:brushProperty name="height" value="0.08571" units="cm"/>
      <inkml:brushProperty name="color" value="#E71224"/>
    </inkml:brush>
  </inkml:definitions>
  <inkml:trace contextRef="#ctx0" brushRef="#br0">0 395 5734,'58'11'0,"-16"-4"0,10 0 0,-19-6 0,53-18 0,-45 6 0,14-29 0,-9-15 0,-36-34 0,5 38 0,-3 0 0,-20-15 0,-5 26 0,5 100 0,-5 6 0,11-7 0,2 5-387,0-5 1,1-7 386,1-7 0,1-1 0,4 11 0,2-2 0,2-16 0,9 41 0,12-128 0,-3-3 0,5-8 0,-4 8 0,5 47 773,-5 0-773,9 18 0,3 11 0,22-17 0,5-6 0,4-11 0,-25-9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9.383"/>
    </inkml:context>
    <inkml:brush xml:id="br0">
      <inkml:brushProperty name="width" value="0.08571" units="cm"/>
      <inkml:brushProperty name="height" value="0.08571" units="cm"/>
      <inkml:brushProperty name="color" value="#E71224"/>
    </inkml:brush>
  </inkml:definitions>
  <inkml:trace contextRef="#ctx0" brushRef="#br0">66 207 5734,'-21'41'0,"1"1"0,8-7 0,3 46 0,6 8 0,13-1 0,-11-3 0,10-10 0,37-44 0,-11-34 0,47-31 0,15-16 0,-23 4 0,5-11-679,-18 9 1,10-10-1,2-4 1,-4 2 0,-11 9 678,14-12 0,-8 1 0,1-6 0,0-5 0,-39 35 0,-51 47 0,-50 38 0,9-6 0,16-8 0,1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09.776"/>
    </inkml:context>
    <inkml:brush xml:id="br0">
      <inkml:brushProperty name="width" value="0.08571" units="cm"/>
      <inkml:brushProperty name="height" value="0.08571" units="cm"/>
      <inkml:brushProperty name="color" value="#E71224"/>
    </inkml:brush>
  </inkml:definitions>
  <inkml:trace contextRef="#ctx0" brushRef="#br0">1 345 5734,'13'7'0,"0"32"0,-7 13 0,4 34 0,-2-20 0,1-7 0,10 0 0,19-11 0,9-4 0,-3-2 0,3-5 0,9-7 0,5-17 0,14-30 0,3-20 0,-17 3 0,2-6 0,2-3-620,10-5 1,2-4-1,-2-1 620,1-4 0,-2-1 0,-7 3 0,5-7 0,-7 3 0,-12 9 0,-2 0 0,-3 0 0,-2 1 0,-9 8 0,-2 5 0,29 1 0,-45 34 0,-14 48 0,4-23 0,1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12.649"/>
    </inkml:context>
    <inkml:brush xml:id="br0">
      <inkml:brushProperty name="width" value="0.08571" units="cm"/>
      <inkml:brushProperty name="height" value="0.08571" units="cm"/>
      <inkml:brushProperty name="color" value="#E71224"/>
    </inkml:brush>
  </inkml:definitions>
  <inkml:trace contextRef="#ctx0" brushRef="#br0">0 430 5734,'14'-8'0,"4"-1"0,9 2 0,41-4 0,39-6 0,9-1 0,-21 3-2126,-19 2 0,2 0 2126,-3 2 0,16-4 0,4 1 0,-4 0 0,-18 2 0,2 1 0,-9 0 257,22-4 1,4 0-258,-26 3 0,0 0 0,1 0 0,29-5 0,-6-1-35,-24 5 0,-9 0 35,6-2 0,-66 8 0,-39 8 0,-27 9 0,-6-1 0,-16 3 0,-3 1 0,9-2 0,11-1 0,5-1 0,-5 0 10,-7 3 1,-7 0 0,2 0 0,11-2-11,-3-2 0,8-1 0,10-2 0,-5 0 0,-24 0 0,-12 0 0,13-1 0,27-1 0,4-1 35,-34 1 0,17-2-35,53-1 0,33 0 0,25-4 0,18 0 0,8 0 0,33-4 510,-7 1 0,0-1-510,7-1 0,-29 3 0,10-2 0,-8 1 0,-13 1 0,1 0 0,27-3 0,12-1 0,-5-1-24,9-4 0,-5 1 24,-4 1 0,-6 0 0,-15 1 0,-28-3 0,-59-2 0,-8 3 0,-8-8 0,14 5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1:15.563"/>
    </inkml:context>
    <inkml:brush xml:id="br0">
      <inkml:brushProperty name="width" value="0.08571" units="cm"/>
      <inkml:brushProperty name="height" value="0.08571" units="cm"/>
      <inkml:brushProperty name="color" value="#E71224"/>
    </inkml:brush>
  </inkml:definitions>
  <inkml:trace contextRef="#ctx0" brushRef="#br0">1243 415 5734,'-11'-26'0,"-6"-19"0,5 14 0,-3-9 0,1 14 0,4 10 0,-10-18 0,10 21 0,-6-9 0,-4-2 0,1 4 0,-1-1 0,2 4 0,4 3 0,-6-4 0,-1 3 0,0 3 0,-11-1 0,9 6 0,-34 12 0,-2 6 0,21-2 0,-15 3 0,3 3 0,30-4 0,-9 6 0,1 0 0,-2 3 0,-11 12 0,8-1 0,-4 2 0,10 0 0,1-4 0,-25 31 0,1 17 0,1-6 0,15 14 0,15-12 0,-1 5 0,5-13 0,5-12 0,5 10 0,6 23 0,0-14 0,11 10 0,2-34 0,18 39 0,-9-33 0,16 21 0,-7-39 0,6 2 0,27 3 0,-31-25 0,40 4 0,-32-19 0,26-2 0,-10-13 0,-3-4 0,3 2 0,2-8 0,-6 0 0,-29 11 0,17-10 0,-21 7 0,10-14 0,-10 8 0,30-50 0,-5-14 0,-22 39 0,-1 1 0,19-43 0,-21 11 0,-10 0 0,1 0 0,-10 3 0,-9 7 0,-4-2 0,-5-26 0,2 15 0,-1 3 0,-4-5 0,5 31 0,-3 5 0,-6 9 0,5 12 0,-15-5 0,-14 16 0,-26 11 0,-7 4 0,-5-4-219,9 9 0,7 2 219,37 1 0,-12 3 0,-17 7 0,-1 1 0,4 1 0,7 1 0,-13 22 0,12 4 0,-14 28 438,28-7-438,1 17 0,17-35 0,1 6 0,9 9 0,3 8 0,1-7 0,-3-6 0,3-2 0,4 24 0,8-5 0,25-1 0,-16-45 0,17 31 0,-11-38 0,5 1 0,35 23 0,-13-18 0,7-3 0,28 2 0,4-5 0,-16-9 0,-3-5 0,-2-3 0,-6-10 0,10-31 0,-6-9 0,-24 15 0,3-6 0,5-14 0,4-9 0,-7 6 0,-9 13 0,-4 0 0,21-28 0,-10 2 0,-29 20 0,1-21 0,-1-21 0,-9 34 0,-2 1 0,-3-37 0,-4 21 0,-14-17 0,-15 0 0,8 12 0,-2 24 0,-1 8 0,12 23 0,-15-15 0,6 20 0,-11 0 0,-21-1 0,-12 13 0,-4 3 0,-13 3 0,2 5 0,1 5 0,1 13 0,30-1 0,3 2 0,-8 7 0,10 14 0,16-4 0,-8 22 0,10-11 0,0 3 0,7-16 0,1 0 0,-5 19 0,3 0 0,-6 24 0,15-17 0,3 0 0,-3 14 0,13-25 0,11 2 0,27 0 0,8-6 0,-14-16 0,2-2 0,12 18 0,4-11 0,20-27 0,-10-21 0,1-4 0,14 3 0,-16-4 0,0-4 0,7-16 0,-18 5 0,37-22 0,-12-8 0,-9 1 0,-4-9 0,-1-10 0,-21 8 0,-5-2 0,9-12 0,-5 1 0,-18 20 0,-8 4 0,-12-23 0,-14-4 0,-10 24 0,-8 2 0,3 9 0,-3 3 0,-7 1 0,-7 9 0,-24 19 0,-2 10 0,-16-5 0,15 5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2:44.899"/>
    </inkml:context>
    <inkml:brush xml:id="br0">
      <inkml:brushProperty name="width" value="0.08571" units="cm"/>
      <inkml:brushProperty name="height" value="0.08571" units="cm"/>
      <inkml:brushProperty name="color" value="#E71224"/>
    </inkml:brush>
  </inkml:definitions>
  <inkml:trace contextRef="#ctx0" brushRef="#br0">29 336 5734,'-14'-14'0,"8"9"0,-2-4 0,11 9 0,1 1 0,9 1 0,29 2 0,47-15 0,6-6 0,-29-9 0,-4-4 0,-4-6 0,4-35 0,-62 8 0,-18 2 0,-49 68 0,-12 18 0,14-10 0,-9 30 0,11 11 0,48-5 0,5 35 0,13 0 0,5-33 0,7-3 0,30 17 0,32-26 0,-12-54 0,1-14 0,21-6 0,-32-3 0,-7-7 0,-6-26 0,-24 46 0,17 13 0,-9 80 0,-5-10 0,3 11 0,-2-6 0,-6-13 0,0-2-230,13 36 1,-5-26 229,-22-58 0,7-26 0,6-40 0,9-22 0,-9 29 0,4 1 0,5 5 0,4 7 0,29-4 0,-12 22 0,-13 46 0,-23 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2:45.505"/>
    </inkml:context>
    <inkml:brush xml:id="br0">
      <inkml:brushProperty name="width" value="0.08571" units="cm"/>
      <inkml:brushProperty name="height" value="0.08571" units="cm"/>
      <inkml:brushProperty name="color" value="#E71224"/>
    </inkml:brush>
  </inkml:definitions>
  <inkml:trace contextRef="#ctx0" brushRef="#br0">1 624 5734,'44'-65'0,"0"0"0,0 0 0,21-24 0,-34 18 0,-93 41 0,-8 83 0,39-6 0,5 5 0,4-2 0,12-1 0,43 30 0,25-69 0,21-38 0,-32 11 0,1-3 0,-2-10 0,-1 4 0,23 21 0,-12 31 0,-8 26 0,8 3 0,3-43 0,33-43 0,-51-35 0,-5-26 0,-2 11 0,1 29 0,-3-1 0,-4-29 0,-5-9 0,-17 41 0,-14 51 0,-5 28 0,1-2 0,-7 60 0,14 1 0,-1 1 0,8-36 0,3 0 0,6-1 0,4-1 0,-2 0 0,3-1 0,6 5 0,2-6 0,10-4 0,-11-29 0,-11-24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2:45.686"/>
    </inkml:context>
    <inkml:brush xml:id="br0">
      <inkml:brushProperty name="width" value="0.08571" units="cm"/>
      <inkml:brushProperty name="height" value="0.08571" units="cm"/>
      <inkml:brushProperty name="color" value="#E71224"/>
    </inkml:brush>
  </inkml:definitions>
  <inkml:trace contextRef="#ctx0" brushRef="#br0">37 108 5734,'-36'-27'0,"94"-5"0,29 22 0,11 6 0,-23-5 0,0 1 0,27 1 0,-13 1 0,-39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5.837"/>
    </inkml:context>
    <inkml:brush xml:id="br0">
      <inkml:brushProperty name="width" value="0.08571" units="cm"/>
      <inkml:brushProperty name="height" value="0.08571" units="cm"/>
      <inkml:brushProperty name="color" value="#E71224"/>
    </inkml:brush>
  </inkml:definitions>
  <inkml:trace contextRef="#ctx0" brushRef="#br0">392 0 5734,'-9'3'0,"0"-1"0,1-1 0,3-1 0,-13 4 0,11-3 0,-9 3 0,-1 0 0,0 3 0,-14 9 0,7-1 0,-7 10 0,-5 9 0,8-4 0,-7 14 0,8 4 0,10-13 0,-1 8 0,10 3 0,0 3 0,-2 36 0,3-10 0,1 9 0,7-21 0,1-3 0,-1 6 0,2-14 0,5 4 0,25 18 0,5-5 0,3 4 0,-3-16 0,7 7 0,0-16 0,32-15 0,-2 4 0,-23-39 0,-37-9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2:46.039"/>
    </inkml:context>
    <inkml:brush xml:id="br0">
      <inkml:brushProperty name="width" value="0.08571" units="cm"/>
      <inkml:brushProperty name="height" value="0.08571" units="cm"/>
      <inkml:brushProperty name="color" value="#E71224"/>
    </inkml:brush>
  </inkml:definitions>
  <inkml:trace contextRef="#ctx0" brushRef="#br0">347 46 5734,'-56'-23'0,"-1"1"0,9 59 0,-6 33 0,3 19 0,8 4 0,15-11 0,18 8 0,20-2 0,4 12-378,-7-17 1,2 12-1,0 8 1,4 2 0,2-3-1,3-10 1,6-14 0,19 15-1,8-18 1,10-2 0,6-17-1,-1 1 1,1 0 0,-1 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25.914"/>
    </inkml:context>
    <inkml:brush xml:id="br0">
      <inkml:brushProperty name="width" value="0.08571" units="cm"/>
      <inkml:brushProperty name="height" value="0.08571" units="cm"/>
      <inkml:brushProperty name="color" value="#E71224"/>
    </inkml:brush>
  </inkml:definitions>
  <inkml:trace contextRef="#ctx0" brushRef="#br0">565 12 5734,'-2'-6'0,"1"1"0,0 4 0,-1 2 0,-1 2 0,-3 4 0,-8 13 0,-8 15 0,-11 22 0,-3 24 0,12-17 0,1 4 0,3 0 0,1 3 0,-3 22 0,2 7 0,9-17 0,1 3 0,2-7 0,-1-7 0,1-2 0,1 27 0,2-11 0,2-29 0,0-2 0,-1-6 0,-21-52 0,13-2 0,-16-28 0,9 1 0,-6-22 0,-13-34 0,17 33 0,2 2 0,-8-21 0,7 12 0,15 46 0,0-6 0,1 12 0,3 2 0,10 38 0,20 62 0,-2-8 0,-3-11 0,-1-3 0,-3-11 0,3 4 0,-16-45 0,9 13 0,-8-16 0,8 11 0,17-25 0,34-25 0,-7 3 0,-4-10 0,2-6 0,-11 3 0,0-5 0,25-22 0,-2-1 0,-26 25 0,-4 2 0,3-8 0,-12 11 0,-29 28 0,2 1 0,-24 7 0,6-5 0,-20 6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27.092"/>
    </inkml:context>
    <inkml:brush xml:id="br0">
      <inkml:brushProperty name="width" value="0.08571" units="cm"/>
      <inkml:brushProperty name="height" value="0.08571" units="cm"/>
      <inkml:brushProperty name="color" value="#E71224"/>
    </inkml:brush>
  </inkml:definitions>
  <inkml:trace contextRef="#ctx0" brushRef="#br0">289 0 5734,'-15'82'0,"4"-16"0,2-3-1256,2-12 1256,0 5 0,-1 30 0,1 12 0,3-21 0,0 7-874,2-1 0,0 15 0,0-1 0,1-13 874,0 1 0,1-6 0,2-7 0,0 4 0,0-12 926,0 14-926,1 5 0,0-5 0,-2-9 434,-2-51-434,-1-4 3392,-6-26-3392,-4-14 0,-15-38 0,8 17 0,-7-27 0,0-1 0,9 19 0,-1-2 0,-1-1 0,4 1 0,3 7 0,-1-7 0,6 23 0,5 21 0,5 20 0,8 23 0,16 59 0,-4-12 0,-3-6 0,1 6 0,2 4 0,-1-3 0,-7-25 0,-1-2 0,7 19 0,-1-13 0,-10-38 0,7-3 0,4-27 0,14-36 0,-5-2 0,3-6 0,15-8 0,0 1 0,-12 7 0,0 3 0,3 10 0,0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3.990"/>
    </inkml:context>
    <inkml:brush xml:id="br0">
      <inkml:brushProperty name="width" value="0.08571" units="cm"/>
      <inkml:brushProperty name="height" value="0.08571" units="cm"/>
      <inkml:brushProperty name="color" value="#E71224"/>
    </inkml:brush>
  </inkml:definitions>
  <inkml:trace contextRef="#ctx0" brushRef="#br0">467 9 5734,'-6'-8'0,"-7"11"0,-27 30 0,-5 10 0,-1 5 0,-1 1 0,-2 8 0,-1 20 0,6 6 0,12-9 0,5 8-199,6-12 1,-2 9-1,5 3 1,12-1 198,15 2 0,12 2 0,7-2 0,4-2-250,3-4 0,6-1 0,3-3 0,1-3 0,0-5 0,1 0 0,2-6 0,2-6 0,11-12 0,1 1 0,-1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3.101"/>
    </inkml:context>
    <inkml:brush xml:id="br0">
      <inkml:brushProperty name="width" value="0.08571" units="cm"/>
      <inkml:brushProperty name="height" value="0.08571" units="cm"/>
      <inkml:brushProperty name="color" value="#E71224"/>
    </inkml:brush>
  </inkml:definitions>
  <inkml:trace contextRef="#ctx0" brushRef="#br0">1089 88 5734,'-17'-32'0,"-1"2"0,-76 4 0,33 64 0,-1 10 0,-2-28 0,1 4-472,0 39 0,9 10 472,23-26 0,1 3 0,-6 11 0,-4 7 0,1-1 0,-10 16 0,-2 2 0,8-9 0,-3 4 0,3-12 113,1-14 1,1-14-114,-14-11 0,19-40 0,25-55 0,26-29 0,25 20 0,22 37 0,3 77 0,13 40 0,-7-7 0,-15-22 0,-1 3 239,7 21 0,5 9 0,-3-32-239,-9-49 0,-4-20 0,-9-13 0,-2-7 0,13-2 0,-3-4 0,-15-3 0,-7 2 0,-3 5 0,-23 89 0,-6 22 0,6-23-253,-7 28 0,4-8 253,8-53 0,8-7 0,-2-8 0,3-4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3.252"/>
    </inkml:context>
    <inkml:brush xml:id="br0">
      <inkml:brushProperty name="width" value="0.08571" units="cm"/>
      <inkml:brushProperty name="height" value="0.08571" units="cm"/>
      <inkml:brushProperty name="color" value="#E71224"/>
    </inkml:brush>
  </inkml:definitions>
  <inkml:trace contextRef="#ctx0" brushRef="#br0">0 1 5734,'23'54'0,"-11"-27"0,26 41 0,-19-39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3.480"/>
    </inkml:context>
    <inkml:brush xml:id="br0">
      <inkml:brushProperty name="width" value="0.08571" units="cm"/>
      <inkml:brushProperty name="height" value="0.08571" units="cm"/>
      <inkml:brushProperty name="color" value="#E71224"/>
    </inkml:brush>
  </inkml:definitions>
  <inkml:trace contextRef="#ctx0" brushRef="#br0">53 17 5734,'-22'-12'0,"5"7"0,8 88 0,6-34 0,2 23 0,1 22 0,1-14 0,2 11 0,1 6 0,1 2 0,2-40 0,2-7 0,5 12 0,6 23 0,-4-64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4.498"/>
    </inkml:context>
    <inkml:brush xml:id="br0">
      <inkml:brushProperty name="width" value="0.08571" units="cm"/>
      <inkml:brushProperty name="height" value="0.08571" units="cm"/>
      <inkml:brushProperty name="color" value="#E71224"/>
    </inkml:brush>
  </inkml:definitions>
  <inkml:trace contextRef="#ctx0" brushRef="#br0">478 386 5734,'-68'34'0,"0"1"0,0-1 0,-25 14 0,14-3 0,22 5 0,25-21 0,20-15 0,99 13 0,-14 1 0,0-3 0,6 2 0,-12-4 0,-2-3 0,-14-5 0,-2-2 0,42 6 0,-19-23 0,-26-8 0,25-19 0,-28-2 0,-4-10 0,-21 12 0,-61-18 0,25 41 0,-43-9 0,45 38 0,15 46 0,11 8 0,11-18 0,-7 16 0,8-9 0,35-45 0,12-58 0,16-33 0,-12 9 0,-25 32 0,-3-4 0,15-27 0,11-20 0,-6-5 0,-20 11 0,-28 4 0,-12 2 0,12-23 0,-3 4 0,-11 31 0,-2 10 0,-3 5 0,-1 45 0,-4 18 0,-10 42 0,4-3 0,0 5 0,3-8 0,2 3 0,0 35 0,6 0 0,3-38 0,6-1 0,10 9 0,5 6 0,-1-11 0,6 11 0,1-13 0,3-17 0,-5-46 0,23-29 0,11-32 0,-25 20 0,-2-4 0,13-34 0,-14-8 0,-23 61 0,0-5 0,-6 133 0,1-51 0,-2 13 0,1-3 0,4-23 0,7 12 0,7-49 0,-4 19 0,0-52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4.673"/>
    </inkml:context>
    <inkml:brush xml:id="br0">
      <inkml:brushProperty name="width" value="0.08571" units="cm"/>
      <inkml:brushProperty name="height" value="0.08571" units="cm"/>
      <inkml:brushProperty name="color" value="#E71224"/>
    </inkml:brush>
  </inkml:definitions>
  <inkml:trace contextRef="#ctx0" brushRef="#br0">1 0 5734,'56'15'0,"-5"-2"0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6.126"/>
    </inkml:context>
    <inkml:brush xml:id="br0">
      <inkml:brushProperty name="width" value="0.08571" units="cm"/>
      <inkml:brushProperty name="height" value="0.08571" units="cm"/>
      <inkml:brushProperty name="color" value="#E71224"/>
    </inkml:brush>
  </inkml:definitions>
  <inkml:trace contextRef="#ctx0" brushRef="#br0">73 4 5734,'-5'-2'0,"0"1"0,-7 30 0,4-6 0,-5 28 0,2 9 0,4-9 0,2 22 0,1 30 0,2 2 0,5-23 0,20 9 0,-9-1 0,4 15 0,8-51 0,16-90 0,4-30 0,-4 22 0,-3 2 0,16-25 0,-39 91 0,-14 7 0,4 27 0,0 6 0,5 4 0,40-36 0,7-12 0,-16-17 0,15-30 0,-3-12 0,-23-8 0,5-14 0,-9 29 0,-7 19 0,-6 103 0,8-4 0,-2 4 0,9-46 0,-3-49 0,9-26 0,0-18 0,-14-39 0,-17 31 0,-22-14 0,-15 37 0,-13-1 0,6 13 0,39 17 0,32-1 0,17 6 0,12-13 0,16-7 0,-35 20 0,18-5 0,-57 34 0,2 48 0,6-5 0,6 26 0,5-46 0,7-53 0,-47-70 0,-16-20 0,27 17 0,-27-18 0,-2 20 0,29 65 0,80 31 0,-9-19 0,-12 6 0,0 0 0,15-16 0,-4-5 0,3-3 0,-8 1 0,0 0 0,12-2 0,-3-1 0,20-7 0,-80 19 0,-45 19 0,-7 21 0,-3 6 0,-23 7 0,25 1 0,11 0 0,26-22 0,0 19 0,16-6 0,20 4 0,28-20 0,-7-40 0,2-17 0,-1-13 0,-8-17 0,-18-6 0,-6-16 0,-4-3 0,0 12-1143,5-4 0,-6 2 1143,-10-8 0,-5-6 0,-4 24 0,-4 31 0,-4 24 0,-4 28 0,12 46 0,10 33 0,0-6 0,-2-14 0,3 2 0,0-5 0,0 11 0,4-2 0,7-16 0,13-9 0,9-20 0,44-25 0,-3-23 0,-42-27 0,1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7.169"/>
    </inkml:context>
    <inkml:brush xml:id="br0">
      <inkml:brushProperty name="width" value="0.08571" units="cm"/>
      <inkml:brushProperty name="height" value="0.08571" units="cm"/>
      <inkml:brushProperty name="color" value="#E71224"/>
    </inkml:brush>
  </inkml:definitions>
  <inkml:trace contextRef="#ctx0" brushRef="#br0">1 353 5734,'40'-15'0,"-5"1"0,-18 8 0,75-17 0,-56 13 0,54-12 0,-68 15 0,17-29 0,-36-23 0,19 9 0,-53-10 0,8 43 0,-50-3 0,27 14 0,-21 5 0,11 31 0,36-17 0,-25 38 0,42-10 0,5 29 0,11 11 0,5-3 0,5 0 0,2-13 0,9 0 0,-10-25 0,11 2 0,19-20 0,-7-9 0,40-8 0,1-35 0,-19 0 0,8-21 0,-33-15 0,-29 5 0,-4-2 0,11-14 0,-19 22 0,-4 8 0,-2 26 0,0 0 0,1 2 0,1 7 0,6 33 0,-2-8 0,3 20 0,7 15 0,7 4 0,14 30 0,0-26 0,3-5 0,3-2 0,32-7 0,-49-69 0,10-36 0,-12-3 0,-10 17 0,-1-1 0,4-24 0,-6 23 0,0 1 0,3-15 0,0 2 0,-3 29 0,9 32 0,-7 5 0,8 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6.386"/>
    </inkml:context>
    <inkml:brush xml:id="br0">
      <inkml:brushProperty name="width" value="0.08571" units="cm"/>
      <inkml:brushProperty name="height" value="0.08571" units="cm"/>
      <inkml:brushProperty name="color" value="#E71224"/>
    </inkml:brush>
  </inkml:definitions>
  <inkml:trace contextRef="#ctx0" brushRef="#br0">12 83 5734,'-7'-8'0,"3"1"0,5-3 0,4 1 0,2-1 0,59-10 0,-34 14 0,47-6 0,-21 29 0,-10 3 0,7 4 0,-26-2 0,-16-6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6.592"/>
    </inkml:context>
    <inkml:brush xml:id="br0">
      <inkml:brushProperty name="width" value="0.08571" units="cm"/>
      <inkml:brushProperty name="height" value="0.08571" units="cm"/>
      <inkml:brushProperty name="color" value="#E71224"/>
    </inkml:brush>
  </inkml:definitions>
  <inkml:trace contextRef="#ctx0" brushRef="#br0">0 1 5734,'58'18'0,"7"-12"0,5-2 0,-12 3 0,1-2 0,20-4 0,-8-5 0,-23-7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7.550"/>
    </inkml:context>
    <inkml:brush xml:id="br0">
      <inkml:brushProperty name="width" value="0.08571" units="cm"/>
      <inkml:brushProperty name="height" value="0.08571" units="cm"/>
      <inkml:brushProperty name="color" value="#E71224"/>
    </inkml:brush>
  </inkml:definitions>
  <inkml:trace contextRef="#ctx0" brushRef="#br0">496 235 5734,'-34'-11'0,"0"1"0,-39 5 0,31 5 0,-29 7 0,27 15 0,-1 12 0,-20 38 0,24-18 0,10 7 0,15 11 0,35-1 0,22 4 0,10-13 0,5-27 0,9-11 0,-2 5 0,-2 25 0,-2 6 0,4-29 0,18-51 0,5-32 0,-22 2 0,-20-14 0,-1-22 0,-6-10-227,-23 25 0,-7-1 227,5-19 0,-4-2 0,-5 10 0,-3 5 0,-5-20 0,-13 80 0,0 56 0,-1 46 0,1 13 0,1-18-1324,1-15 1,1 2 1323,-3 12 0,-2 17 0,2-5 0,7-29 0,8-25 331,5 18-331,28-42 0,26-39 0,6-15 0,11-11-145,-8-8 1,-6-1 144,-18 12 0,-1 0 0,-2 4 2663,-7 37-2663,-10 62 0,16 9 0,12 14 0,-6-7 0,-17-16 0,2-3-402,16 13 1,8 4 0,-7-28 401,-7-42 348,19-15-348,18-27 0,-28 2 0,-5-8 0,-8-14 0,-7-2 0,9-26 0,-101 34 0,11 95 626,4-1 0,20-1-626,73-7 0,13-36 0,7-11 0,-8 7 0,1-1 0,11-14 0,-13 14 0,-34 42 0,21 13 0,27-14 0,12-17 0,4-5 0,-33-3 0,-1-2 0,22-5 0,1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8.209"/>
    </inkml:context>
    <inkml:brush xml:id="br0">
      <inkml:brushProperty name="width" value="0.08571" units="cm"/>
      <inkml:brushProperty name="height" value="0.08571" units="cm"/>
      <inkml:brushProperty name="color" value="#E71224"/>
    </inkml:brush>
  </inkml:definitions>
  <inkml:trace contextRef="#ctx0" brushRef="#br0">254 160 5734,'-84'-17'0,"20"4"0,33 42 0,13 32 0,5 24 0,3-11 0,0 8-989,0-7 1,-1 13 0,9-22 988,17-28 878,16 8-878,48 5 239,-23-32 0,8-10-239,27-10 0,2-24 0,-26-29 0,-4-21 0,-7 6 0,-3 17 0,-10-2-245,5-47 0,-33 23 245,-51 75 1517,12 13-1517,-2 6 0,1 3 0,-21 43 0,53-2 0,7 4 0,-19 17 0,39-19 0,14-14 0,25-42 0,-11-7 0,6-7 0,17-13 0,1-14 0,-17-2 0,-1-8 0,-13-11 0,-21-21 0,-13-12 0,0 8 0,19 3 0,-15 4-288,-48-26 1,-14 34 287,19 72 547,10 53-547,17 3 0,17 22 0,9 11 0,3-8 0,0 3 0,-15-19 0,-2 2 0,-3-4 0,7 5 0,-18-7 0,-57 0 0,-18-15 0,-13-19 0,0-8 0,-2-4 0,-14-13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39.962"/>
    </inkml:context>
    <inkml:brush xml:id="br0">
      <inkml:brushProperty name="width" value="0.08571" units="cm"/>
      <inkml:brushProperty name="height" value="0.08571" units="cm"/>
      <inkml:brushProperty name="color" value="#E71224"/>
    </inkml:brush>
  </inkml:definitions>
  <inkml:trace contextRef="#ctx0" brushRef="#br0">367 20 5734,'-22'-10'0,"1"1"0,-48 39 0,39-11 0,-5 24 0,8 7 0,24-10 0,12 15 0,6 0 0,19-4 0,20 10 0,-91-112 0,-15 54 0,-10 15 0,-14 4 0,31 3 0,84-8 0,50 0 0,15 1 0,-21 1 0,-20 15 0,3-6-232,14-19 1,25-5 0,5-8 0,-12-9 0,-30-8 231,-27-22 0,-23-7 0,-34-40 0,-64 68 0,12-12-235,17 50 0,7 13 235,17 7 0,17 24 0,17-23 1096,4 17-1096,9-37 0,6-9 0,-5 3 530,10 20-530,1 42 0,-6 22 0,-11-31 0,-1 1 0,0-6 0,-1-3 0,9 25 0,8-15 0,-11-45 0,5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0.857"/>
    </inkml:context>
    <inkml:brush xml:id="br0">
      <inkml:brushProperty name="width" value="0.08571" units="cm"/>
      <inkml:brushProperty name="height" value="0.08571" units="cm"/>
      <inkml:brushProperty name="color" value="#E71224"/>
    </inkml:brush>
  </inkml:definitions>
  <inkml:trace contextRef="#ctx0" brushRef="#br0">1 414 5734,'6'76'0,"1"-1"0,-1 1 0,-4 8 0,5-13 0,28-8 0,-8-57 0,18-21 0,13-22 0,-9-14 0,-3-3 0,2 2 0,8-26 0,-56 93 0,-2 29 0,8 8 0,5 4 0,12 24 0,-1-25 0,8-7 0,48-12 0,17-25 0,-31-15 0,-3-16 0,-12-46 0,-8-8 0,15 5 0,-41-2 0,-21 14 0,-26 53 0,-1 11 0,-12 22 0,18 2 0,10 5 0,28-23 0,8-13 0,3-7 0,1-5 0,-11 5 0,10-4 0,-3 11 0,4 2 0,-2 8 0,11 9 0,7-5 0,11 0 0,20-15 0,8-35 0,-37 7 0,-1-3 0,24-29 0,-35-16 0,-6-21 0,-6 16 0,0 1 0,-4 8 0,0-13 0,-6 23 0,-11 35 0,-12 49 0,1 15 0,2 6 0,2 13 0,7 31 0,5 17 0,3-8 0,2-9 0,6-1-56,-1-12 1,2 9-1,4-3 1,7-18 55,13-6 0,13-24 0,34-39 0,19-29 0,-11 0 0,-22 10 0,-3-7 0,-3-12 0,-1 0 0,1 0 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1.969"/>
    </inkml:context>
    <inkml:brush xml:id="br0">
      <inkml:brushProperty name="width" value="0.08571" units="cm"/>
      <inkml:brushProperty name="height" value="0.08571" units="cm"/>
      <inkml:brushProperty name="color" value="#E71224"/>
    </inkml:brush>
  </inkml:definitions>
  <inkml:trace contextRef="#ctx0" brushRef="#br0">4885 2266 5734,'21'-53'0,"-14"-18"0,-7-20 0,1 9 0,2 20 0,-1 0-1281,-4-24 1,-2-11-1,-5 20 1281,-18 12-271,-8 21 1,-19-14 0,-13-10-1,-6-3 1,0 1 0,5 6 0,13 10 270,-3-2 0,7 8 0,-10-8 0,0 0 0,-12-12 0,-8-6 0,-3-1 0,1 3 0,6 8 0,9 13 69,-13 2 0,7 14 1,-2-1-70,8 3 0,-3-1 0,-1 1 0,4 2 0,-9-5 0,3 3 0,-3 1 0,-14-1 0,-2 2 0,13 7 0,29 7 0,-7 6-30,-10 9 0,-23 5 0,-15 4 1,-5 2-1,2 1 0,10 0 1,19-1 29,6 0 0,14 0 0,-12 3 0,-13 0 0,-19 3 0,-8 1 0,2 2 0,14 1 0,24 1 0,14 8 0,11 5 5,-4 3 0,-3 6 0,-1 1-5,0 2 0,1 3 0,-2 5 0,2 1 0,-2 6 0,0 2 0,4 2 0,3 3 0,2 2 0,2 2 0,2-1 0,3-3 0,2 1 0,2-1 0,1-2 0,-4 10 0,3-2 0,4 1 0,6-1 0,5 0 0,4-1 0,4 16 0,4 1 0,1-19 0,0 2 0,4 4 0,4 22 0,4 5 0,2-6 0,-1-28 0,1-4 0,1 1 0,0 7 0,1 1 0,1 1 0,4 6 0,1 2 0,2-5 0,3 12 0,6 4 0,0-14 0,6 9 0,1 0 0,-2-10 12,5 12 1,5-7-13,1-9 0,7 2 0,6-9 0,2-17 0,5-7 0,5-2 0,-4-3 0,4-1 0,4-1 0,1 0 0,8 3 0,3 0 0,3-2 0,6-3 0,-1-7 0,6-2 0,3-2 0,-1-3 0,-4-3 0,2-3 0,-4-4 0,-1-1 0,0-2 0,-2 2 0,0 0 0,-1-3 0,2-6 0,6-8 0,1-5 0,0-5 0,-4-4 543,-13 2 1,-4-2 0,2-6 0,9-11-544,-21 4 0,7-8 0,5-7 0,3-3 0,3-4 0,-1 0 0,-1 0 0,-4 2 0,-5 5 0,-7 6-222,13-7 0,-7 8 1,-5 1-1,1-2 0,3-9 222,4-6 0,9-8 0,2-5 0,-1-2 0,-8 1 0,-13 5 0,-18 8 0,-8-27 0,-19 3-98,4-10 1,-5-6 97,0 15 0,-2-5 0,-10-3 0,-12 6 0,-8-4 0,-7 1 0,-4 6 0,-11-4 0,-7 6 0,-11 1-13,7 20 0,-5-3 0,-5 2 0,-6 5 1,-5 7 12,-3 12 0,-7 6 0,-6 5 0,0 3 0,1 2 0,6 0-212,-12-6 0,7 3 0,-3 3 1,-9 2 211,12 7 0,-11 1 0,-4 2 0,-2 2 0,4 0 0,6 2 0,12 1 0,-15 1 0,12 3 0,-6 1 0,6 0 0,-1 0 0,1 0 0,0 0 0,-1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6.145"/>
    </inkml:context>
    <inkml:brush xml:id="br0">
      <inkml:brushProperty name="width" value="0.08571" units="cm"/>
      <inkml:brushProperty name="height" value="0.08571" units="cm"/>
      <inkml:brushProperty name="color" value="#E71224"/>
    </inkml:brush>
  </inkml:definitions>
  <inkml:trace contextRef="#ctx0" brushRef="#br0">6 1 5734,'-3'2'0,"0"0"0,3 0 0,0 0 0,1 0 0,0 0 0,0 0 0,2 2 0,-2 0 0,4 3 0,-3-2 0,1 6 0,-2-5 0,2 2 0,-1-6 0,-1-3 0,2 0 0,-2-1 0,1 1 0,-1 0 0,3 0 0,12 1 0,-6-1 0,23 0 0,18 1 0,-18-1 0,27 2 0,-25 1 0,4-1 0,20 1 0,-19-2 0,20 0 0,-23 0 0,14 0 0,-23 0 0,-2 0 0,-15 0 0,-5 1 0,0-1 0,3 1 0,0 1 0,6 1 0,3-1 0,-7 0 0,5-1 0,-12-1 0,2 0 0,65 8 0,-43-5 0,53 6 0,6-6 0,19-1 0,-15 0-1386,-37-2 1,1 1 1385,17 1 0,15-1 0,-1 1 0,-20-2 0,4-1-106,9-2 1,11 0 105,6-2 0,7-1 0,-31 2 0,6 0 0,1 0 0,-4 0-223,9 0 0,-3-1 0,1 1 223,11 0 0,1 0 0,0 1 0,-4 2 0,0 1 0,-6 0 0,15-1 0,0 2 0,-3 1 0,6 0 0,-15 1 0,-34-1 0,0 0 0,29 2 0,15 1 0,-8-1-102,-5 0 0,0-1 102,2 1 0,8-1 0,-7 0 0,-5-1 0,-4-1 0,19-1 0,-5-1 0,-35-1 0,-1 1 1184,17-1 1,-1 1-1185,-15 0 0,-4 1 254,30 1-254,-18 2 914,-23-1-914,-10-1 318,-5 1-318,-11-2 0,5 1 0,51 0 0,-33 0 0,34 0 0,-58-1 0,-4 0 0,-11 1 0,-8-1 0,-7 1 0,4-3 0,0-2 0,-1-1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6.545"/>
    </inkml:context>
    <inkml:brush xml:id="br0">
      <inkml:brushProperty name="width" value="0.08571" units="cm"/>
      <inkml:brushProperty name="height" value="0.08571" units="cm"/>
      <inkml:brushProperty name="color" value="#E71224"/>
    </inkml:brush>
  </inkml:definitions>
  <inkml:trace contextRef="#ctx0" brushRef="#br0">229 1 5734,'3'9'0,"28"24"0,1 4-1246,20 18 1246,-15-13 0,0 6 0,-4 8 0,5 14 0,-5 2 0,-7-8 0,-5 1 0,-3 10 0,-4 9 0,-3 15 0,-2 5 0,-3-3 0,-2-11-1168,-3 3 1,-4-8 0,-6 4 1167,-4-2 0,-6 4 0,-4-1 0,-6-5 0,-4-12 0,-5-3 0,-2-3 0,2-5-99,3-1 0,2-6 1,-4 5-1,-5 6 1,-4 6-1,0-1 0,3-8 1,-11 8-1,0-1 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7.219"/>
    </inkml:context>
    <inkml:brush xml:id="br0">
      <inkml:brushProperty name="width" value="0.08571" units="cm"/>
      <inkml:brushProperty name="height" value="0.08571" units="cm"/>
      <inkml:brushProperty name="color" value="#E71224"/>
    </inkml:brush>
  </inkml:definitions>
  <inkml:trace contextRef="#ctx0" brushRef="#br0">160 37 5734,'1'-26'0,"-2"15"0,-7 40 0,-14 55 0,-2 17 0,8-26 0,0 3-451,-1-6 1,0 4 0,2-3 450,1 10 0,5-3 0,7-3 0,4-3-9,2-14 1,2 0 8,4 10 0,5-9 0,11-21 0,2-15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8.326"/>
    </inkml:context>
    <inkml:brush xml:id="br0">
      <inkml:brushProperty name="width" value="0.08571" units="cm"/>
      <inkml:brushProperty name="height" value="0.08571" units="cm"/>
      <inkml:brushProperty name="color" value="#E71224"/>
    </inkml:brush>
  </inkml:definitions>
  <inkml:trace contextRef="#ctx0" brushRef="#br0">16 591 5734,'5'0'0,"3"0"0,39-3 0,4-2 0,9-2 0,-4-6 0,-38 5 0,19-22 0,-33-18 0,-35-14 0,-13 13 0,-15 17 0,-1 57 0,42-11 0,-18 22 0,18 16 0,2 19 0,1-2 0,10 13 0,30-26 0,5-4 0,-5 2 0,5-3 0,4-8 0,1-30 0,4-11 0,7-6 0,26-51 0,-45 13 0,-2-5 0,5-1 0,-2-1 0,4-45 0,-16 35 0,-1 63 0,-4-5 0,0 40 0,-5-10 0,19 40 0,-17-44 0,15 34 0,-16-64 0,10-21 0,6-13 0,9-21 0,-4 5 0,-2 5 0,-6 19 0,-8 14 0,-3 19 0,4 28 0,7 17 0,15 28 0,-11-25 0,24 4 0,-3-122 0,0-25 0,0 46-111,-14-11 1,-1-16 0,-13 13 110,-21 5 0,-5-16 0,-9-18 0,-2 6 0,6 33 0,14 54 0,11 45 0,3 9 165,0 9 1,2 6-166,-1-14 0,2 3 0,9 29 0,1 1 0,-4-22 0,2-4 0,-3-7 0,5-15 0,13-36 0,-18-4 0,-7-57 0,-22 24 0,-3-3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7.398"/>
    </inkml:context>
    <inkml:brush xml:id="br0">
      <inkml:brushProperty name="width" value="0.08571" units="cm"/>
      <inkml:brushProperty name="height" value="0.08571" units="cm"/>
      <inkml:brushProperty name="color" value="#E71224"/>
    </inkml:brush>
  </inkml:definitions>
  <inkml:trace contextRef="#ctx0" brushRef="#br0">23 1 5734,'0'88'0,"1"-1"0,-1 1 0,0 0 0,1 0 0,0-17 0,1-9 0,-3 6 0,-6 12 0,1 1 0,-1 0 0,1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7.617"/>
    </inkml:context>
    <inkml:brush xml:id="br0">
      <inkml:brushProperty name="width" value="0.08571" units="cm"/>
      <inkml:brushProperty name="height" value="0.08571" units="cm"/>
      <inkml:brushProperty name="color" value="#E71224"/>
    </inkml:brush>
  </inkml:definitions>
  <inkml:trace contextRef="#ctx0" brushRef="#br0">19 8 5734,'-9'-6'0,"2"5"0,5 4 0,3 7 0,60 60 0,9-26 0,19 3 0,-7-1-431,-9 4 0,1-1 1,14-3-1,8-2 0,-16-12 1,-5-18-1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47.753"/>
    </inkml:context>
    <inkml:brush xml:id="br0">
      <inkml:brushProperty name="width" value="0.08571" units="cm"/>
      <inkml:brushProperty name="height" value="0.08571" units="cm"/>
      <inkml:brushProperty name="color" value="#E71224"/>
    </inkml:brush>
  </inkml:definitions>
  <inkml:trace contextRef="#ctx0" brushRef="#br0">925 1 5734,'-77'48'0,"-1"0"0,0 0 0,21-20 0,2 4-287,-16 24 0,-6 15 0,6-1 287,20-13 0,5-1 0,4-5 0,1-5 0,0-1 0,-5 8 0,-1 0 0,0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56.912"/>
    </inkml:context>
    <inkml:brush xml:id="br0">
      <inkml:brushProperty name="width" value="0.08571" units="cm"/>
      <inkml:brushProperty name="height" value="0.08571" units="cm"/>
      <inkml:brushProperty name="color" value="#E71224"/>
    </inkml:brush>
  </inkml:definitions>
  <inkml:trace contextRef="#ctx0" brushRef="#br0">87 228 5734,'-5'0'0,"1"-1"0,5-1 0,1 1 0,3-4 0,-1 0 0,3-4 0,9-11 0,-3 5 0,21-21 0,-4 13 0,45-23 0,15 16 0,-33 15 0,1 3 0,37 5 0,-14 32 0,-47 10 0,-24 37 0,-50 10 0,-5-27 0,-6-1 0,10-14 0,0-2 0,-7 0 0,5-5 0,10-9 0,25-15 0,10-7 0,41-12 0,13 6 0,35 9 0,-3 19 0,-10 14 0,-18 9 0,-18 0 0,-1 39 0,-24-16 0,-31-1 0,-16-1 0,-7-28 0,-6-5 0,-1 8 0,-3-6 0,-44-8 0,44-25 0,-27-3 0,24-3 0,-47-16 0,42-8 0,3-3 0,-31-13 0,36 8 0,0-1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58.512"/>
    </inkml:context>
    <inkml:brush xml:id="br0">
      <inkml:brushProperty name="width" value="0.08571" units="cm"/>
      <inkml:brushProperty name="height" value="0.08571" units="cm"/>
      <inkml:brushProperty name="color" value="#E71224"/>
    </inkml:brush>
  </inkml:definitions>
  <inkml:trace contextRef="#ctx0" brushRef="#br0">0 209 5734,'6'-3'0,"0"0"0,-1 1 0,1 1 0,29-11 0,16-4 0,9-5 0,2 0 0,13-4 0,-24 7 0,-3 2 0,-2 1 0,21-5 0,-6 0 0,-1 5 0,-34 21 0,-18 4 0,-10 11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58.797"/>
    </inkml:context>
    <inkml:brush xml:id="br0">
      <inkml:brushProperty name="width" value="0.08571" units="cm"/>
      <inkml:brushProperty name="height" value="0.08571" units="cm"/>
      <inkml:brushProperty name="color" value="#E71224"/>
    </inkml:brush>
  </inkml:definitions>
  <inkml:trace contextRef="#ctx0" brushRef="#br0">0 299 5734,'85'-46'0,"1"12"0,-1 5 0,-5 6 0,-2 2 0,-2 2 0,-7 2 0,0-2 0,16-14 0,-38 8 0,-3-7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0.274"/>
    </inkml:context>
    <inkml:brush xml:id="br0">
      <inkml:brushProperty name="width" value="0.08571" units="cm"/>
      <inkml:brushProperty name="height" value="0.08571" units="cm"/>
      <inkml:brushProperty name="color" value="#E71224"/>
    </inkml:brush>
  </inkml:definitions>
  <inkml:trace contextRef="#ctx0" brushRef="#br0">93 11 5734,'1'-10'0,"-11"20"0,5 0 0,-14 62 0,0 15 0,8-20-824,-4 19 1,3-3 823,10-33 0,2 20 0,1 3 0,-1-8 0,2 1 0,-1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0.484"/>
    </inkml:context>
    <inkml:brush xml:id="br0">
      <inkml:brushProperty name="width" value="0.08571" units="cm"/>
      <inkml:brushProperty name="height" value="0.08571" units="cm"/>
      <inkml:brushProperty name="color" value="#E71224"/>
    </inkml:brush>
  </inkml:definitions>
  <inkml:trace contextRef="#ctx0" brushRef="#br0">0 138 5734,'36'-29'0,"40"0"0,10 4 0,6 9-1559,-3-3 0,-2 3 1559,-10 13-363,21 3 363,-38 0 0,28 3 0,-49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0.936"/>
    </inkml:context>
    <inkml:brush xml:id="br0">
      <inkml:brushProperty name="width" value="0.08571" units="cm"/>
      <inkml:brushProperty name="height" value="0.08571" units="cm"/>
      <inkml:brushProperty name="color" value="#E71224"/>
    </inkml:brush>
  </inkml:definitions>
  <inkml:trace contextRef="#ctx0" brushRef="#br0">200 42 5734,'63'-21'0,"-1"1"0,31 29 0,-11 16 0,-32 10 0,-5 10 0,-19 6 0,-60-4 0,-16-2 0,-4 20 0,-13 3 0,76-33 0,43-13 0,-2 0 0,6 5 0,4 6 0,0 4 0,-4-4 0,-6 6 0,-1 11 0,-19 7 0,-47 11 0,-16-1 0,17-15 0,-6-2 0,-22 9 0,-13-9 0,-19-17 0,-3-14 0,24-11 0,-1-3 0,-20 10 0,-1-7 0,7-21 0,8-7 0,4-6 0,13 3 0,0-1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1.746"/>
    </inkml:context>
    <inkml:brush xml:id="br0">
      <inkml:brushProperty name="width" value="0.08571" units="cm"/>
      <inkml:brushProperty name="height" value="0.08571" units="cm"/>
      <inkml:brushProperty name="color" value="#E71224"/>
    </inkml:brush>
  </inkml:definitions>
  <inkml:trace contextRef="#ctx0" brushRef="#br0">217 0 5734,'-43'69'0,"18"-19"0,-1 2 0,-1-4 0,0 1-731,2 5 1,6-7 730,10-10 78,0 11 1,6-16 0,0 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8.567"/>
    </inkml:context>
    <inkml:brush xml:id="br0">
      <inkml:brushProperty name="width" value="0.08571" units="cm"/>
      <inkml:brushProperty name="height" value="0.08571" units="cm"/>
      <inkml:brushProperty name="color" value="#E71224"/>
    </inkml:brush>
  </inkml:definitions>
  <inkml:trace contextRef="#ctx0" brushRef="#br0">2 171 5734,'-2'-11'0,"4"2"0,41-2 0,-17 5 0,27-5 0,-12 6 0,31-2 0,-4-9 0,3-2 0,17-2 0,-28 0 0,-10 0 0,-29 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1.989"/>
    </inkml:context>
    <inkml:brush xml:id="br0">
      <inkml:brushProperty name="width" value="0.08571" units="cm"/>
      <inkml:brushProperty name="height" value="0.08571" units="cm"/>
      <inkml:brushProperty name="color" value="#E71224"/>
    </inkml:brush>
  </inkml:definitions>
  <inkml:trace contextRef="#ctx0" brushRef="#br0">1 0 5734,'65'58'0,"-10"0"0,-31 24 0,-8 6 0,5 3-567,-6-15 1,2 20 0,0 1 0,-4-19 0,-5-23 0,-2-2 0,4 22 0,-1 1 0,1-1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2.180"/>
    </inkml:context>
    <inkml:brush xml:id="br0">
      <inkml:brushProperty name="width" value="0.08571" units="cm"/>
      <inkml:brushProperty name="height" value="0.08571" units="cm"/>
      <inkml:brushProperty name="color" value="#E71224"/>
    </inkml:brush>
  </inkml:definitions>
  <inkml:trace contextRef="#ctx0" brushRef="#br0">0 150 5734,'11'-21'0,"1"-1"0,4 0 0,70-26 0,6 26 0,-28 14 0,9 3 0,-8 3 0,-8 5 0,-4 3 0,14 9 0,0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2.542"/>
    </inkml:context>
    <inkml:brush xml:id="br0">
      <inkml:brushProperty name="width" value="0.08571" units="cm"/>
      <inkml:brushProperty name="height" value="0.08571" units="cm"/>
      <inkml:brushProperty name="color" value="#E71224"/>
    </inkml:brush>
  </inkml:definitions>
  <inkml:trace contextRef="#ctx0" brushRef="#br0">268 2 5734,'22'-1'0,"10"4"0,-21 49 0,1-24 0,-18 36 0,-30-3 0,15-13 0,4 6 0,5 7 0,3 0 0,-3-9 0,5-4 0,25 15 0,-52 2 0,15-40 0,-19 12 0,-4-5 0,8-22 0,-17 1 0,27-9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2.793"/>
    </inkml:context>
    <inkml:brush xml:id="br0">
      <inkml:brushProperty name="width" value="0.08571" units="cm"/>
      <inkml:brushProperty name="height" value="0.08571" units="cm"/>
      <inkml:brushProperty name="color" value="#E71224"/>
    </inkml:brush>
  </inkml:definitions>
  <inkml:trace contextRef="#ctx0" brushRef="#br0">73 1 5734,'-15'37'0,"1"0"0,6-7 0,1 3 0,-7 57 0,9-39-1044,-4 41 1044,9-57 84,4 5 0,0-14 0,3 2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2.957"/>
    </inkml:context>
    <inkml:brush xml:id="br0">
      <inkml:brushProperty name="width" value="0.08571" units="cm"/>
      <inkml:brushProperty name="height" value="0.08571" units="cm"/>
      <inkml:brushProperty name="color" value="#E71224"/>
    </inkml:brush>
  </inkml:definitions>
  <inkml:trace contextRef="#ctx0" brushRef="#br0">0 28 5734,'10'-28'0,"41"46"0,-15-13 0,7 50 0,5 32 0,-9-10 0,-3 9 0,-8-14 0,0 0 0,-1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3.173"/>
    </inkml:context>
    <inkml:brush xml:id="br0">
      <inkml:brushProperty name="width" value="0.08571" units="cm"/>
      <inkml:brushProperty name="height" value="0.08571" units="cm"/>
      <inkml:brushProperty name="color" value="#E71224"/>
    </inkml:brush>
  </inkml:definitions>
  <inkml:trace contextRef="#ctx0" brushRef="#br0">1 114 5734,'76'-21'0,"0"-1"0,0 1 0,18-4 0,1 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3.530"/>
    </inkml:context>
    <inkml:brush xml:id="br0">
      <inkml:brushProperty name="width" value="0.08571" units="cm"/>
      <inkml:brushProperty name="height" value="0.08571" units="cm"/>
      <inkml:brushProperty name="color" value="#E71224"/>
    </inkml:brush>
  </inkml:definitions>
  <inkml:trace contextRef="#ctx0" brushRef="#br0">496 10 5734,'29'-9'0,"47"24"0,-67 16 0,-32 55 0,-49-19 0,15-23 0,1-2 0,-1 3 0,93 31 0,19 5 0,-29-10-818,40 5 1,-4-7 817,-46-36-71,-60 18 0,-23 0 71,-8-3 0,12-11 0,-13 5 0,9-11 0,-30-10 0,39-12 0,0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3.761"/>
    </inkml:context>
    <inkml:brush xml:id="br0">
      <inkml:brushProperty name="width" value="0.08571" units="cm"/>
      <inkml:brushProperty name="height" value="0.08571" units="cm"/>
      <inkml:brushProperty name="color" value="#E71224"/>
    </inkml:brush>
  </inkml:definitions>
  <inkml:trace contextRef="#ctx0" brushRef="#br0">0 8 5734,'80'-5'0,"-11"3"0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4.629"/>
    </inkml:context>
    <inkml:brush xml:id="br0">
      <inkml:brushProperty name="width" value="0.08571" units="cm"/>
      <inkml:brushProperty name="height" value="0.08571" units="cm"/>
      <inkml:brushProperty name="color" value="#E71224"/>
    </inkml:brush>
  </inkml:definitions>
  <inkml:trace contextRef="#ctx0" brushRef="#br0">0 160 5734,'68'-28'0,"-29"12"0,16 4 0,3 2-1889,9 2 1889,7-2 0,-20 4 0,6-2-23,18-1 1,5-1 22,13-1 0,6 1 0,-17 4 0,3 1 0,-8 1 0,-7 0 0,-5 2 0,5 2 0,-14 5 0,-35 5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4.798"/>
    </inkml:context>
    <inkml:brush xml:id="br0">
      <inkml:brushProperty name="width" value="0.08571" units="cm"/>
      <inkml:brushProperty name="height" value="0.08571" units="cm"/>
      <inkml:brushProperty name="color" value="#E71224"/>
    </inkml:brush>
  </inkml:definitions>
  <inkml:trace contextRef="#ctx0" brushRef="#br0">1 149 5734,'59'-43'0,"5"24"0,24 1 0,6 4 0,-10 3 0,-12 5 0,-6 5 0,7-2 0,12-5 0,10-2 0,-2 0 0,-11 5 0,0 7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48.913"/>
    </inkml:context>
    <inkml:brush xml:id="br0">
      <inkml:brushProperty name="width" value="0.08571" units="cm"/>
      <inkml:brushProperty name="height" value="0.08571" units="cm"/>
      <inkml:brushProperty name="color" value="#E71224"/>
    </inkml:brush>
  </inkml:definitions>
  <inkml:trace contextRef="#ctx0" brushRef="#br0">1 9 5734,'14'-8'0,"22"8"0,12 6 0,6 9 0,18 29 0,1 12 0,-36-18 0,0 2 0,30 19 0,-4 10 0,-34-6 0,-10 7 0,-7 0 0,-12 23 0,-6 2 0,13-28 0,1 2 0,-13 5 0,-17-4 0,-14 9 0,-6 1 0,0-7 0,9-14 0,1-6 0,-1-2 0,-9 11 0,0 0 0,1 1 0,-1-1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5.354"/>
    </inkml:context>
    <inkml:brush xml:id="br0">
      <inkml:brushProperty name="width" value="0.08571" units="cm"/>
      <inkml:brushProperty name="height" value="0.08571" units="cm"/>
      <inkml:brushProperty name="color" value="#E71224"/>
    </inkml:brush>
  </inkml:definitions>
  <inkml:trace contextRef="#ctx0" brushRef="#br0">1 172 5734,'78'-24'0,"12"0"0,7 0 0,-31 9 0,-1 1 0,26-8 0,-2 0 0,-34 9 0,0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7.102"/>
    </inkml:context>
    <inkml:brush xml:id="br0">
      <inkml:brushProperty name="width" value="0.08571" units="cm"/>
      <inkml:brushProperty name="height" value="0.08571" units="cm"/>
      <inkml:brushProperty name="color" value="#E71224"/>
    </inkml:brush>
  </inkml:definitions>
  <inkml:trace contextRef="#ctx0" brushRef="#br0">10 28 5734,'-1'-18'0,"0"8"0,-2 22 0,-1 9 0,4 34 0,4 31 0,5 5 0,5-19 0,14-23 0,2-1-707,-12 51 0,-4 19 0,12-43 707,44-71 485,-7-56-485,-31 7 0,-2-8 0,8-13 0,-3-5-793,-5-10 0,-7 3 793,-10 25 0,-2 4 0,4-40-162,-9 48 162,-2 15 1303,-10 44-1303,-6 41 0,-4 24 0,5-14 0,-1 9 0,-1 5 0,0 2-208,2-7 0,-1 3 0,-1 1 0,1 0 0,1-3 0,-2 10 0,1-2 0,1-1 1,0-4-1,-1 8 0,1 0 0,-1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7.452"/>
    </inkml:context>
    <inkml:brush xml:id="br0">
      <inkml:brushProperty name="width" value="0.08571" units="cm"/>
      <inkml:brushProperty name="height" value="0.08571" units="cm"/>
      <inkml:brushProperty name="color" value="#E71224"/>
    </inkml:brush>
  </inkml:definitions>
  <inkml:trace contextRef="#ctx0" brushRef="#br0">83 81 5734,'11'-28'0,"1"-5"0,-2 13 0,-12 51 0,-1-1 0,-6 19 0,-2 13 0,1 3 0,1 7 0,-1-2 0,-1 14 0,0 1 0,2-11 0,-1 3 0,2-8 0,2-13 0,0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7.689"/>
    </inkml:context>
    <inkml:brush xml:id="br0">
      <inkml:brushProperty name="width" value="0.08571" units="cm"/>
      <inkml:brushProperty name="height" value="0.08571" units="cm"/>
      <inkml:brushProperty name="color" value="#E71224"/>
    </inkml:brush>
  </inkml:definitions>
  <inkml:trace contextRef="#ctx0" brushRef="#br0">1 237 5734,'91'-19'0,"1"1"0,-1-1 0,1 1 0,0-1 0,-1 0 0,-2 3 0,6-1 0,3 0 0,-3 0 0,-7 3 0,-13 2 0,-16 4 0,36 2 0,-25 0 0,9 0 0,-24 3 0,-34 2 0,2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7.911"/>
    </inkml:context>
    <inkml:brush xml:id="br0">
      <inkml:brushProperty name="width" value="0.08571" units="cm"/>
      <inkml:brushProperty name="height" value="0.08571" units="cm"/>
      <inkml:brushProperty name="color" value="#E71224"/>
    </inkml:brush>
  </inkml:definitions>
  <inkml:trace contextRef="#ctx0" brushRef="#br0">98 12 5734,'-1'-6'0,"0"0"0,-2 7 0,1 3 0,-1 6 0,-2 18 0,-1 0 0,-9 41 0,-2 5 0,4-17 0,-3 10 0,1-1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8.145"/>
    </inkml:context>
    <inkml:brush xml:id="br0">
      <inkml:brushProperty name="width" value="0.08571" units="cm"/>
      <inkml:brushProperty name="height" value="0.08571" units="cm"/>
      <inkml:brushProperty name="color" value="#E71224"/>
    </inkml:brush>
  </inkml:definitions>
  <inkml:trace contextRef="#ctx0" brushRef="#br0">0 126 5734,'42'-73'0,"-12"20"0,-15 96 0,-9 2 0,-1 27 0,0 7 0,-1 13-262,-1-9 0,-1 7 262,-4-11 0,-3-1-267,-1-12 0,-2 0 0,1 14 0,-2-3 0,-1-26 0,-1 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8.344"/>
    </inkml:context>
    <inkml:brush xml:id="br0">
      <inkml:brushProperty name="width" value="0.08571" units="cm"/>
      <inkml:brushProperty name="height" value="0.08571" units="cm"/>
      <inkml:brushProperty name="color" value="#E71224"/>
    </inkml:brush>
  </inkml:definitions>
  <inkml:trace contextRef="#ctx0" brushRef="#br0">0 172 5734,'79'-40'0,"1"1"0,-8 19 0,15 3 0,5 2 0,-7 3 0,-16 3 0,-8 4 0,-1 2 0,19 0 0,1 1 0,0-1 0,-1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8.720"/>
    </inkml:context>
    <inkml:brush xml:id="br0">
      <inkml:brushProperty name="width" value="0.08571" units="cm"/>
      <inkml:brushProperty name="height" value="0.08571" units="cm"/>
      <inkml:brushProperty name="color" value="#E71224"/>
    </inkml:brush>
  </inkml:definitions>
  <inkml:trace contextRef="#ctx0" brushRef="#br0">43 0 5734,'-13'66'0,"-1"0"0,2 23 0,9-33 0,4-4 0,10-2 0,2-18 0,3-1 0,19 2 0,10-6 0,43-19 0,-11-38 0,-3-11 0,1 0 0,-19-31 0,-66 104 0,-3 18 0,0 9 0,5 3 0,1 0 0,-8 36 0,14-1 0,10-79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8.926"/>
    </inkml:context>
    <inkml:brush xml:id="br0">
      <inkml:brushProperty name="width" value="0.08571" units="cm"/>
      <inkml:brushProperty name="height" value="0.08571" units="cm"/>
      <inkml:brushProperty name="color" value="#E71224"/>
    </inkml:brush>
  </inkml:definitions>
  <inkml:trace contextRef="#ctx0" brushRef="#br0">67 4 5734,'-4'-3'0,"0"3"0,-17 52 0,10-19 0,-10 42 0,15 8 0,12 6 0,-3-37 0,1-2 0,10 22 0,-2-33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9.153"/>
    </inkml:context>
    <inkml:brush xml:id="br0">
      <inkml:brushProperty name="width" value="0.08571" units="cm"/>
      <inkml:brushProperty name="height" value="0.08571" units="cm"/>
      <inkml:brushProperty name="color" value="#E71224"/>
    </inkml:brush>
  </inkml:definitions>
  <inkml:trace contextRef="#ctx0" brushRef="#br0">25 94 5734,'-12'-54'0,"2"15"0,8 47 0,5 42 0,6 35 0,2 10 0,-3-19 0,-3-19 0,0 1 0,4 27 0,0 0 0,0 0 0,0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53.457"/>
    </inkml:context>
    <inkml:brush xml:id="br0">
      <inkml:brushProperty name="width" value="0.08571" units="cm"/>
      <inkml:brushProperty name="height" value="0.08571" units="cm"/>
      <inkml:brushProperty name="color" value="#E71224"/>
    </inkml:brush>
  </inkml:definitions>
  <inkml:trace contextRef="#ctx0" brushRef="#br0">91 241 5734,'-7'-6'0,"0"4"0,1 3 0,2 9 0,4 44 0,4 32 0,0-8 0,-2-15 0,1 1-109,0 15 0,0 10 1,1-9 108,0-15 0,0-6 0,1-1 0,0-3 0,1 23 80,4 5-80,-10-104 0,-3-37 0,-1 1 0,-4-27 0,1-16 0,6 27 0,3-2 0,-2 2 0,-4-20 0,3-1 0,5 16 0,3-3 0,6 11 0,4 20 0,5 6 0,9-7 0,3 3 0,20-19 246,9 50-246,-21 85 0,-13 27 0,-19-33 0,-6 1 0,-14 32 0,-14-45 0,-9-8 0,-36 0 0,-7 4 0,13-35 0,-3-25 0,37 0 0,-18-9 0,36 5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9.285"/>
    </inkml:context>
    <inkml:brush xml:id="br0">
      <inkml:brushProperty name="width" value="0.08571" units="cm"/>
      <inkml:brushProperty name="height" value="0.08571" units="cm"/>
      <inkml:brushProperty name="color" value="#E71224"/>
    </inkml:brush>
  </inkml:definitions>
  <inkml:trace contextRef="#ctx0" brushRef="#br0">1 112 5734,'77'-30'0,"1"1"0,1 13 0,8 4 0,-7 2 0,-2 1 0,-1 3 0,20 7 0,0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9.641"/>
    </inkml:context>
    <inkml:brush xml:id="br0">
      <inkml:brushProperty name="width" value="0.08571" units="cm"/>
      <inkml:brushProperty name="height" value="0.08571" units="cm"/>
      <inkml:brushProperty name="color" value="#E71224"/>
    </inkml:brush>
  </inkml:definitions>
  <inkml:trace contextRef="#ctx0" brushRef="#br0">6 0 5734,'-5'93'0,"11"-36"0,1 3 0,-4-4 0,0 0 0,6-3 0,5-7 0,18-6 0,-1-29 0,44-39 0,-25-24 0,2-19 0,-23 15 0,-19 61 0,-11 49 0,-11 21 0,5-16 0,-2 3-641,-4 7 0,-1 6 0,0-9 641,-7 21 0,2-26 0,11-39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09.910"/>
    </inkml:context>
    <inkml:brush xml:id="br0">
      <inkml:brushProperty name="width" value="0.08571" units="cm"/>
      <inkml:brushProperty name="height" value="0.08571" units="cm"/>
      <inkml:brushProperty name="color" value="#E71224"/>
    </inkml:brush>
  </inkml:definitions>
  <inkml:trace contextRef="#ctx0" brushRef="#br0">37 11 5734,'6'-7'0,"0"4"0,-1 10 0,-1 7 0,5 81 0,-7-41 0,2 2 0,-3 5 0,-4-8 0,-4 1 0,-3 10 0,-1 0 0,2-6 0,-1-2 0,-1-5 0,-1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0.120"/>
    </inkml:context>
    <inkml:brush xml:id="br0">
      <inkml:brushProperty name="width" value="0.08571" units="cm"/>
      <inkml:brushProperty name="height" value="0.08571" units="cm"/>
      <inkml:brushProperty name="color" value="#E71224"/>
    </inkml:brush>
  </inkml:definitions>
  <inkml:trace contextRef="#ctx0" brushRef="#br0">21 98 5734,'8'-51'0,"-2"11"0,-6 33 0,-1 29 0,0 51 0,-1-6 0,-1 5 0,2-8 0,-1 0-120,0 6 1,-1 3 119,1 6 0,-1-2 0,0-27 0,0 0 0,-1 28 0,-1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1.125"/>
    </inkml:context>
    <inkml:brush xml:id="br0">
      <inkml:brushProperty name="width" value="0.08571" units="cm"/>
      <inkml:brushProperty name="height" value="0.08571" units="cm"/>
      <inkml:brushProperty name="color" value="#E71224"/>
    </inkml:brush>
  </inkml:definitions>
  <inkml:trace contextRef="#ctx0" brushRef="#br0">0 124 5734,'2'-6'0,"1"2"0,0-1 0,1 1 0,12-1 0,-6 3 0,10-1 0,0 3 0,8-1 0,21-3 0,3-2 0,-7-1 0,-2-4 0,-2 0 0,4-3 0,3-4 0,-21 8 0,-10 1 0,-12 6 0,-5 2 0,1 1 0,-6 3 0,0 4 0,-1 1 0,-2 3 0,1 0 0,-7 13 0,-10 25 0,4-7 0,-16 51 0,17-13 0,7-25 0,6 2 0,16 9 0,6-4 0,4 4 0,41-3 0,-16-77 0,1-18 0,27-27 0,-26 23 0,-3-5 0,-14-10 0,-9 1 0,1-8 0,5-36 0,-15 46 0,-23 74 0,-2 18 0,-10 34 0,-1 7 0,9-30 0,1-3 0,-2 8 0,-1 2 0,1 3 0,1-2 0,-5 17 0,-3 7 0,11-49 0,8-39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1.386"/>
    </inkml:context>
    <inkml:brush xml:id="br0">
      <inkml:brushProperty name="width" value="0.08571" units="cm"/>
      <inkml:brushProperty name="height" value="0.08571" units="cm"/>
      <inkml:brushProperty name="color" value="#E71224"/>
    </inkml:brush>
  </inkml:definitions>
  <inkml:trace contextRef="#ctx0" brushRef="#br0">1 128 5734,'40'-16'0,"3"3"0,52 11 0,-40-1 0,6 0 0,8-2 0,8-1 0,-6 0 0,2-2 0,-3 1 0,5-2 0,-10 0 0,-19-2 0,-29 6 0,-6-1 0,-8 1 0,-16 1 0,-3 0 0,-7-1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2.295"/>
    </inkml:context>
    <inkml:brush xml:id="br0">
      <inkml:brushProperty name="width" value="0.08571" units="cm"/>
      <inkml:brushProperty name="height" value="0.08571" units="cm"/>
      <inkml:brushProperty name="color" value="#E71224"/>
    </inkml:brush>
  </inkml:definitions>
  <inkml:trace contextRef="#ctx0" brushRef="#br0">21 0 5734,'6'61'0,"-1"-1"0,-6 24 0,-3 23 0,0-16 0,-1 7 0,3-8 0,-1 14 0,-2-31 0,-3-48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2.553"/>
    </inkml:context>
    <inkml:brush xml:id="br0">
      <inkml:brushProperty name="width" value="0.08571" units="cm"/>
      <inkml:brushProperty name="height" value="0.08571" units="cm"/>
      <inkml:brushProperty name="color" value="#E71224"/>
    </inkml:brush>
  </inkml:definitions>
  <inkml:trace contextRef="#ctx0" brushRef="#br0">0 195 5734,'57'-30'0,"11"10"0,26-3 0,3 2 0,-18 4-2349,-24 6 0,1 0 2349,20-4 0,18-3 0,-5 1 0,-26 7 0,-25 9 314,-9 2 1,-9 0 0,-5 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2.900"/>
    </inkml:context>
    <inkml:brush xml:id="br0">
      <inkml:brushProperty name="width" value="0.08571" units="cm"/>
      <inkml:brushProperty name="height" value="0.08571" units="cm"/>
      <inkml:brushProperty name="color" value="#E71224"/>
    </inkml:brush>
  </inkml:definitions>
  <inkml:trace contextRef="#ctx0" brushRef="#br0">9 1 5734,'-7'17'0,"5"-6"0,15 12 0,4-10 0,2 2 0,5 0 0,45 17 0,18-5 0,-22-37 0,-1-6 0,13 12 0,-20-55 0,-56 42 0,-1 5 0,0-3 0,-13 77 0,-2 34 0,9-7 0,0-18 0,0 10 0,4-14 0,12-1 0,11-22 0,-8-39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3.099"/>
    </inkml:context>
    <inkml:brush xml:id="br0">
      <inkml:brushProperty name="width" value="0.08571" units="cm"/>
      <inkml:brushProperty name="height" value="0.08571" units="cm"/>
      <inkml:brushProperty name="color" value="#E71224"/>
    </inkml:brush>
  </inkml:definitions>
  <inkml:trace contextRef="#ctx0" brushRef="#br0">146 10 5734,'-33'-10'0,"-16"68"0,23-9-778,8 0 0,3 1 778,11-1 490,4 26-490,3-24 0,1-1 0,1 24 0,3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53.995"/>
    </inkml:context>
    <inkml:brush xml:id="br0">
      <inkml:brushProperty name="width" value="0.08571" units="cm"/>
      <inkml:brushProperty name="height" value="0.08571" units="cm"/>
      <inkml:brushProperty name="color" value="#E71224"/>
    </inkml:brush>
  </inkml:definitions>
  <inkml:trace contextRef="#ctx0" brushRef="#br0">403 18 5734,'-1'-8'0,"0"1"0,0 5 0,-12 8 0,-5 9 0,-8 6 0,-12 27 0,-11 17 0,7-7 0,-5 13-75,6-15 0,-6 10 0,11-6 75,18-10 0,7-1 0,3 17 0,4 5 0,2 10 0,7 3 0,12 8 0,10-3 0,9-14 0,11-5 0,-6-19 0,5-1 0,4-4 0,5-4 0,4-3 0,0-4-335,22 9 1,-1-8 0,-10-12 0,-4-9-1,15-15 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3.305"/>
    </inkml:context>
    <inkml:brush xml:id="br0">
      <inkml:brushProperty name="width" value="0.08571" units="cm"/>
      <inkml:brushProperty name="height" value="0.08571" units="cm"/>
      <inkml:brushProperty name="color" value="#E71224"/>
    </inkml:brush>
  </inkml:definitions>
  <inkml:trace contextRef="#ctx0" brushRef="#br0">0 0 5734,'7'82'0,"0"0"0,-1-1 0,-6-19 0,6 17 0,1-1 0,0 1 0,-1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3.549"/>
    </inkml:context>
    <inkml:brush xml:id="br0">
      <inkml:brushProperty name="width" value="0.08571" units="cm"/>
      <inkml:brushProperty name="height" value="0.08571" units="cm"/>
      <inkml:brushProperty name="color" value="#E71224"/>
    </inkml:brush>
  </inkml:definitions>
  <inkml:trace contextRef="#ctx0" brushRef="#br0">0 145 5734,'97'-17'0,"-1"1"0,0 0 0,0 0 0,1 0 0,0 0 0,1 0 0,0 0 0,-1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3.886"/>
    </inkml:context>
    <inkml:brush xml:id="br0">
      <inkml:brushProperty name="width" value="0.08571" units="cm"/>
      <inkml:brushProperty name="height" value="0.08571" units="cm"/>
      <inkml:brushProperty name="color" value="#E71224"/>
    </inkml:brush>
  </inkml:definitions>
  <inkml:trace contextRef="#ctx0" brushRef="#br0">18 1 5734,'-17'22'0,"24"52"0,13 9 0,-3-30-863,7 28 0,5-9 863,-2-55 518,72-19-518,-48-13 144,7-6 0,-4-13-144,-26-20 0,-8-1 0,6 3 0,-32 62 0,-8 40 0,-3 8 0,1-1 430,7-10-430,1 0 0,10 14 0,4 2 0,4-10 0,-1 3 0,5-7 0,6-33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4.615"/>
    </inkml:context>
    <inkml:brush xml:id="br0">
      <inkml:brushProperty name="width" value="0.08571" units="cm"/>
      <inkml:brushProperty name="height" value="0.08571" units="cm"/>
      <inkml:brushProperty name="color" value="#E71224"/>
    </inkml:brush>
  </inkml:definitions>
  <inkml:trace contextRef="#ctx0" brushRef="#br0">47 0 5734,'-21'11'0,"11"0"0,1 61 0,5 42 0,2-16 0,2-46 0,1 0-490,0 42 0,0 15 0,1-22 490,2-13 0,-3-22 0,0 14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4.807"/>
    </inkml:context>
    <inkml:brush xml:id="br0">
      <inkml:brushProperty name="width" value="0.08571" units="cm"/>
      <inkml:brushProperty name="height" value="0.08571" units="cm"/>
      <inkml:brushProperty name="color" value="#E71224"/>
    </inkml:brush>
  </inkml:definitions>
  <inkml:trace contextRef="#ctx0" brushRef="#br0">1 167 5734,'87'-30'0,"0"1"0,0-1 0,-44-3 0,2 4-1129,48 15 1,20 12-1,-26 4 1129,-37-1 0,-5 2 0,-4-1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4.089"/>
    </inkml:context>
    <inkml:brush xml:id="br0">
      <inkml:brushProperty name="width" value="0.08571" units="cm"/>
      <inkml:brushProperty name="height" value="0.08571" units="cm"/>
      <inkml:brushProperty name="color" value="#E71224"/>
    </inkml:brush>
  </inkml:definitions>
  <inkml:trace contextRef="#ctx0" brushRef="#br0">73 1 5734,'-38'23'0,"11"49"0,20-17-1476,8 35 1476,5-42 0,2 1 0,3 3 0,1 0 0,-1 3 0,10 37 0,-17-63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5.289"/>
    </inkml:context>
    <inkml:brush xml:id="br0">
      <inkml:brushProperty name="width" value="0.08571" units="cm"/>
      <inkml:brushProperty name="height" value="0.08571" units="cm"/>
      <inkml:brushProperty name="color" value="#E71224"/>
    </inkml:brush>
  </inkml:definitions>
  <inkml:trace contextRef="#ctx0" brushRef="#br0">48 111 5734,'66'-36'0,"-1"1"0,1-1 0,24 33 0,5 18 0,-32 21 0,-52 20 0,-26 18 0,4 1 0,23 2 0,3 3 0,-18-6-569,-37-1 1,-20-5 0,-1-12 568,-3-3 0,1-28 194,2-55 1,8-11-195,12 24 0,1-32 0,21-1 312,75 27-312,15 37 0,4 10 0,2-7 0,-13 11 0,9 9 0,-14-3 0,-8 2 0,17-6 0,18 3 0,-12-10 0,4-12-246,16 3 0,-7-10 0,-46-28 0,-2-4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7.817"/>
    </inkml:context>
    <inkml:brush xml:id="br0">
      <inkml:brushProperty name="width" value="0.08571" units="cm"/>
      <inkml:brushProperty name="height" value="0.08571" units="cm"/>
      <inkml:brushProperty name="color" value="#E71224"/>
    </inkml:brush>
  </inkml:definitions>
  <inkml:trace contextRef="#ctx0" brushRef="#br0">4136 1226 5734,'29'-92'0,"-5"13"0,-20 53 0,-15-65 0,-9 38 0,-6-3 0,-7-22 0,-6-3-379,-14 1 0,-7 4 379,1 5 0,-10 3-755,3 21 1,-11-1-1,-1 1 1,9 6 754,-4-8 0,-6 6 0,-2 17 0,-20 2 0,-6 3 0,5 4 0,21 7-974,8 9 0,3 5 974,-3-1 0,-11 0 0,0 2 0,15 1-5,10 2 0,5 1 5,-26 5 0,-9 2 0,13 0 0,-5 2 0,3-1 0,13-3 0,2 0 0,-5 2 0,-7 3 0,-8 3 0,2 1 0,12-3 0,5-1 0,2 2 0,-19 5 0,-11 5 0,0 9 0,9 9 0,-2 10 0,1 1 0,7-6 0,6-11 0,5-4 0,-3 9 0,4 5 0,-7 9 0,0 5 0,8 0 0,15-4 0,15 2 0,13-1 0,0-1 0,-5-1 0,1 0 0,3 5 199,1 22 1,6 8-1,14 14-199,11-32 0,9 12 0,8 7 0,3 4 0,2 1 0,-1-4 0,-3-5 0,-5-11-150,-1 15 1,-6-12-1,2-1 1,6 12 149,0-13 0,5 11 0,3 9 0,2 1 0,0-4 0,-1-8 0,-2-13 0,-5-20 343,6-3 1,1-9-344,15 21 0,8 9 0,0-3 0,-7-12 0,1-1 0,5 2 157,2 3 1,4 4 0,3-1 0,0-6-158,13 2 0,1-6 0,3-7 0,5-6 0,4-7 0,6-7 0,-12-12 0,5-4 0,3-7 0,5-9 0,-15-8 0,6-7 0,2-6 0,0-3 0,-3 0 0,-4 3 0,14-4 0,-4 0 0,-2-2 0,0-4 0,-12 0 0,2-1 0,-1-4 0,-4-3 0,-6-6 0,5-15 0,-7-7 0,-5-4 0,-3 1 0,-7 4 0,-5 0 0,0-2 0,1 0-330,9-4 1,1-2-1,0 1 1,-7 0 329,3-12 0,-6 0 0,-9 12 0,-14 19 0,-2 0 463,9-18 1,4-11 0,-4-19-464,-16 27 0,-2-13 0,-1-9 0,-2-7 0,0-3 0,-1 0 0,0 4 0,1 7 0,-1 10-279,5-8 1,-1 11 0,0 3 0,-1-3 0,-2-10 278,-1 10 0,2-9 0,3-8 0,-2-2 0,-2 0 0,-6 3 0,-6 7 0,-9 10 0,-11 14 0,-35-12 0,-19 18 0,-9 11 0,2 4 0,14 10 0,-2 7 0,-1 1 0,-3-5 0,0-5 0,-4-6 0,-1-1 0,1 5 0,3 9 0,-18 15 0,1 0 0,0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18.887"/>
    </inkml:context>
    <inkml:brush xml:id="br0">
      <inkml:brushProperty name="width" value="0.08571" units="cm"/>
      <inkml:brushProperty name="height" value="0.08571" units="cm"/>
      <inkml:brushProperty name="color" value="#E71224"/>
    </inkml:brush>
  </inkml:definitions>
  <inkml:trace contextRef="#ctx0" brushRef="#br0">110 194 5734,'26'-42'0,"1"4"0,44 6 0,-24 15 0,11 0 0,1 2 0,4 7 0,10 3 0,4 0 0,15 0 0,7 1 0,-106-1 0,-50 4 0,-28 7-1131,2 3 0,-9 3 1,5-1 1130,-6-2 0,5 0 0,-22 9 0,28 2 0,70-9 0,6 0 0,66 15 0,-22-14 0,15 1 0,8-4 0,35-10 0,-41-3 0,-1-2 0,25-11 0,-172-1 0,14 17 0,-2-2 0,7 6 3392,35 16-3392,81-9 0,17-9 0,17-6 0,-6 1 0,-6 0 0,0-1 0,15-5 0,-1-1 0,1 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17.623"/>
    </inkml:context>
    <inkml:brush xml:id="br0">
      <inkml:brushProperty name="width" value="0.08571" units="cm"/>
      <inkml:brushProperty name="height" value="0.08571" units="cm"/>
      <inkml:brushProperty name="color" value="#E71224"/>
    </inkml:brush>
  </inkml:definitions>
  <inkml:trace contextRef="#ctx0" brushRef="#br0">2951 1 5734,'-38'9'0,"-14"8"0,-9 3-1120,-2 4 1120,20-7 0,-5 1 0,-17 8 0,-7 3 0,17-8 0,-7 5 0,-7 4 0,-16 8 0,-7 4 0,3-1 0,12-6 0,5-1 0,8-4 0,-5 4 0,-11 4 0,-6 3 0,-2 2 0,5-1 0,13-4 0,2 0 0,3 0 0,4-4 0,-20 13 0,1-1 0,4-3 0,-5 4 0,6-4 0,-5 4 0,6-3-40,3-2 0,2-1 40,-2 1 0,0 0 0,-5 3 0,5-3 286,-12 7-286,25-16 0,20-12 0,20-12 556,22-23-556,5 3 0,14-16 0,-8 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33.907"/>
    </inkml:context>
    <inkml:brush xml:id="br0">
      <inkml:brushProperty name="width" value="0.08571" units="cm"/>
      <inkml:brushProperty name="height" value="0.08571" units="cm"/>
      <inkml:brushProperty name="color" value="#E71224"/>
    </inkml:brush>
  </inkml:definitions>
  <inkml:trace contextRef="#ctx0" brushRef="#br0">29 33 5734,'-9'-8'0,"2"1"0,1 1 0,1 0 0,4 3 0,0 0 0,16 11 0,28 12 0,0 3 0,5 4 0,8 11 0,0 2 0,-7-7 0,-2 1 0,-3 7 0,-5 7 0,-8 28 0,-13 12 0,-18-9 0,-10 7 0,1 0 0,4 4 0,0 0 0,-7 0-962,-13 4 0,-7 0 1,0-12 961,3-17 0,2-9 0,-14 31 0,24-51 0,1-3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3:18.325"/>
    </inkml:context>
    <inkml:brush xml:id="br0">
      <inkml:brushProperty name="width" value="0.08571" units="cm"/>
      <inkml:brushProperty name="height" value="0.08571" units="cm"/>
      <inkml:brushProperty name="color" value="#E71224"/>
    </inkml:brush>
  </inkml:definitions>
  <inkml:trace contextRef="#ctx0" brushRef="#br0">757 0 5734,'-8'2'0,"1"1"0,3-1 0,-1 2 0,-45 36 0,-2 2 0,-16 13 0,5-1 0,23-15 0,2-1 0,-3 6 0,3-1 0,-2 6 0,-5 13 0,-3 8 0,5-8 0,10-14 0,3-3-319,-15 30 0,11-15 319,28-46 0,0 3 0,1 3 0,0-2 0,2 1 0,6-7 0,2-1 638,6 1-638,7 4 0,24 9 0,35 12 0,-21-13 0,9 2 0,5-1 0,7 2 0,-7-3 0,-7-2 0,-3-1 0,30 8 0,-13-4 0,-38-11 0,10 1 0,-24-3 0,-5-5 0,-24-4 0,-5-3 0,-1-1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4:46.227"/>
    </inkml:context>
    <inkml:brush xml:id="br0">
      <inkml:brushProperty name="width" value="0.08571" units="cm"/>
      <inkml:brushProperty name="height" value="0.08571" units="cm"/>
      <inkml:brushProperty name="color" value="#E71224"/>
    </inkml:brush>
  </inkml:definitions>
  <inkml:trace contextRef="#ctx0" brushRef="#br0">765 233 5734,'-8'-4'0,"2"0"0,3 0 0,-2-1 0,-1-3 0,-7-5 0,3 2 0,-13-10 0,-5-3 0,-2 0 0,-24-14 0,15 14 0,-31-8 0,11 18 0,-5 24 0,0 7 0,5-2 0,10 7 0,5 3 0,23-1 0,-6 13 0,-7 28 0,5 10 0,9 20 0,24-24 0,6 11 0,0-8 0,-3-16 0,0-1 0,2 7 0,3 6 0,4-5 0,13 5 0,5-12 0,25 5 0,8-5 0,6-10 0,22-34 0,-29-21 0,-1-11 0,-6-18 0,-4-10 0,-3-1 0,-2-5 0,3-12 0,-5-1 0,-21 21 0,-4 0 0,-1-9 0,-6 0 0,-4-29 0,-6 25 0,-4-3 0,-6 0 0,-4 3 0,-7-25 0,-4 22 0,-6 2 0,-18-11 0,-7-11 0,9 50 0,-7 11 0,-4 19 0,-5 8 0,-14 0 0,-1 4-318,4 8 0,2 3 1,7 0-1,3 1 1,-27 14-1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7.060"/>
    </inkml:context>
    <inkml:brush xml:id="br0">
      <inkml:brushProperty name="width" value="0.08571" units="cm"/>
      <inkml:brushProperty name="height" value="0.08571" units="cm"/>
      <inkml:brushProperty name="color" value="#E71224"/>
    </inkml:brush>
  </inkml:definitions>
  <inkml:trace contextRef="#ctx0" brushRef="#br0">1 1017 5734,'12'-23'0,"0"1"0,-3 6 0,2-1 0,28-53 0,4-19 0,-14 24 0,0-8 0,-7 4 0,-3-6 0,-3 5 0,-2-5 0,-2 4 0,2-11 0,-5 4 0,-10-9 0,-13 73 0,2-7 0,-13 75 0,2 32 0,4 11 0,8-21 0,-1 13 0,9-5 0,13 6 0,10-3 0,-1-13 0,6 2 0,11-15 0,48-7 0,8-23 0,-30-19 0,-1-13 0,14-20 0,-13-16 0,-28-43 0,-23 99 0,5 5 0,4 20 0,0 4 0,3 6 0,16 8 0,-15-37 0,1-11 0,3-12 0,-7-31 0,-10-29 0,-9-25 0,-7 29 0,-4-2 0,-10-2 0,-6 2 0,0 7 0,-6 6 0,-13 3 0,-2 9 0,-9 7 0,-4 9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7.270"/>
    </inkml:context>
    <inkml:brush xml:id="br0">
      <inkml:brushProperty name="width" value="0.08571" units="cm"/>
      <inkml:brushProperty name="height" value="0.08571" units="cm"/>
      <inkml:brushProperty name="color" value="#E71224"/>
    </inkml:brush>
  </inkml:definitions>
  <inkml:trace contextRef="#ctx0" brushRef="#br0">0 139 5734,'7'-12'0,"7"2"0,80-4 0,-4 2-628,-28 4 1,2-2 627,2 1 0,-4-1-1166,16-2 1166,-26 3 0,-1 1 0,20-5 0,0 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7.753"/>
    </inkml:context>
    <inkml:brush xml:id="br0">
      <inkml:brushProperty name="width" value="0.08571" units="cm"/>
      <inkml:brushProperty name="height" value="0.08571" units="cm"/>
      <inkml:brushProperty name="color" value="#E71224"/>
    </inkml:brush>
  </inkml:definitions>
  <inkml:trace contextRef="#ctx0" brushRef="#br0">174 1 5734,'-21'69'0,"0"0"0,7-18 0,-8 40 0,4 2 0,14-38 0,2 17 0,2 1 0,0 0 0,2 27 0,-1-5 0,0-53 0,0 37 0,-3-83 0,-2-64 0,1 12 0,0-8 0,-1-30 0,0-11 0,0 12 0,1-5 0,0 10 0,0 14 0,1 5 0,-1-24 0,1 37 0,1 84 0,-5 65 0,-3 2 0,4-34 0,0-2 0,-5 26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7.906"/>
    </inkml:context>
    <inkml:brush xml:id="br0">
      <inkml:brushProperty name="width" value="0.08571" units="cm"/>
      <inkml:brushProperty name="height" value="0.08571" units="cm"/>
      <inkml:brushProperty name="color" value="#E71224"/>
    </inkml:brush>
  </inkml:definitions>
  <inkml:trace contextRef="#ctx0" brushRef="#br0">1 139 5734,'58'-26'0,"-1"3"0,-14 19 0,33-8 0,5-1 0,1-1 0,2 0 0,-3-2 0,-20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8.278"/>
    </inkml:context>
    <inkml:brush xml:id="br0">
      <inkml:brushProperty name="width" value="0.08571" units="cm"/>
      <inkml:brushProperty name="height" value="0.08571" units="cm"/>
      <inkml:brushProperty name="color" value="#E71224"/>
    </inkml:brush>
  </inkml:definitions>
  <inkml:trace contextRef="#ctx0" brushRef="#br0">90 69 5734,'-34'27'0,"6"1"0,7 31 0,15 0 0,19 11 0,11 5 0,3-23 0,5-3-817,10 15 1,3-6 816,18-2 191,-4-36 0,-2-23-191,-28-47 0,-10-26 0,5 10 0,26 28 0,-13-3 0,-49-29 0,-30-25 0,-13 6 0,7 32 0,-26 38-321,6-13 0,-12-6 0,24 26 321,33 68-125,25 6 0,5-13 1,11 14-1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8.526"/>
    </inkml:context>
    <inkml:brush xml:id="br0">
      <inkml:brushProperty name="width" value="0.08571" units="cm"/>
      <inkml:brushProperty name="height" value="0.08571" units="cm"/>
      <inkml:brushProperty name="color" value="#E71224"/>
    </inkml:brush>
  </inkml:definitions>
  <inkml:trace contextRef="#ctx0" brushRef="#br0">902 1 5734,'-73'32'0,"0"1"0,19 4 0,1 7 0,5 3 0,-3 23 0,6 8-1783,1 1 0,0 6 0,6-9 1783,10-18 0,0 1 0,-9 11 0,-9 15 0,1-3 0,9-18 0,-8 3 0,6-10 0,0 1 0,0-1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8.724"/>
    </inkml:context>
    <inkml:brush xml:id="br0">
      <inkml:brushProperty name="width" value="0.08571" units="cm"/>
      <inkml:brushProperty name="height" value="0.08571" units="cm"/>
      <inkml:brushProperty name="color" value="#E71224"/>
    </inkml:brush>
  </inkml:definitions>
  <inkml:trace contextRef="#ctx0" brushRef="#br0">8 41 5734,'-3'-15'0,"1"1"0,0 3 0,54 72 0,-24-34 0,17 22 0,2 3 0,-6-14 0,16 12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8.864"/>
    </inkml:context>
    <inkml:brush xml:id="br0">
      <inkml:brushProperty name="width" value="0.08571" units="cm"/>
      <inkml:brushProperty name="height" value="0.08571" units="cm"/>
      <inkml:brushProperty name="color" value="#E71224"/>
    </inkml:brush>
  </inkml:definitions>
  <inkml:trace contextRef="#ctx0" brushRef="#br0">35 50 5734,'-11'-13'0,"2"1"0,6 5 0,1-4 0,1 10 0,0-4 0,-2 9 0,1-2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41.752"/>
    </inkml:context>
    <inkml:brush xml:id="br0">
      <inkml:brushProperty name="width" value="0.08571" units="cm"/>
      <inkml:brushProperty name="height" value="0.08571" units="cm"/>
      <inkml:brushProperty name="color" value="#E71224"/>
    </inkml:brush>
  </inkml:definitions>
  <inkml:trace contextRef="#ctx0" brushRef="#br0">2 2 5734,'-2'-2'0,"5"2"0,0 1 0,6 1 0,0-2 0,37 0 0,-15 0 0,51 0 0,16 1 0,-29 0 0,8 0 0,-4 1 0,16 0 0,6 1 0,0 0 0,-8 0-106,-3 1 1,-6-1-1,1 1 1,7 0 105,0 1 0,8-1 0,4 1 0,-1 0 0,-6-1 0,-11 1-408,7 0 0,-11 0 0,1 0 408,17 1 0,2 1 0,-19-2 0,-8 1 0,-15-1 0,3 0 0,-59-8 0,-62-5 0,-7 0 0,10 2 0,-5 0 0,8 3 0,-1 1 0,-24 0 0,0 1 0,19 0 0,1-1 184,-23 2 1,-5-1-185,23 0 0,-1 0 0,5 0 0,1 0 0,-4-1-529,-16 1 0,-18 0 0,1-1 1,21 1 528,27 0 0,3 0 0,-22 0 0,-11-1 0,9 1 0,10-1 0,5 0 0,1 1 0,-1 0 0,-8-1 0,3 1 0,-15 2 0,58 0 0,31 1 0,39 2 0,-2-1 0,9 0 0,6 0 0,7 0 0,4 0-276,16 2 1,4-1 0,1 1 275,-21-2 0,2 1 0,-1 0 0,2 1 0,6 0 0,3 1 0,-2 0 0,-5 0 0,3 0 0,-5 1 0,-3-1 0,17 3 0,-7-1 0,-20-2 0,-8 0 2984,3 2-2984,4-1 0,-15 1 0,-31-6 0,-9 0 0,-47-6 0,-46-2 0,15 0 1234,-29 1-1234,45 3 0,2 0 0,-21-1 0,-15-1 0,-11 1 0,6-1 0,-5 1 0,25 0 0,-7-1 0,0 0 0,6 0-423,-27 0 1,6 0 422,21 0 0,0 0 0,17 0 0,13-1 0,3 2 0,8-3 0,41 5 0,0-2 0,67 1 0,28 4 0,-24-1 0,3 0-107,-12-1 0,4 1 0,2 0 107,9 1 0,1 1 0,-5 0 0,5 1 0,-2 0 0,-9 0 0,4 0 0,-8 0 0,-6-1 0,-8 1 0,20 1 816,-62-4-816,1 0 0,-4 1 0,5-5 0,-5 3 0,4-5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34.445"/>
    </inkml:context>
    <inkml:brush xml:id="br0">
      <inkml:brushProperty name="width" value="0.08571" units="cm"/>
      <inkml:brushProperty name="height" value="0.08571" units="cm"/>
      <inkml:brushProperty name="color" value="#E71224"/>
    </inkml:brush>
  </inkml:definitions>
  <inkml:trace contextRef="#ctx0" brushRef="#br0">0 316 5734,'11'-11'0,"1"-2"0,28-21 0,-14 14 0,22-16 0,2 6 0,24-5 0,-29 13 0,2 1 0,6 1 0,0 1 0,32-6 0,-15 7 0,-28 9 0,-19 7 0,-22 4 0,-4 3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0.783"/>
    </inkml:context>
    <inkml:brush xml:id="br0">
      <inkml:brushProperty name="width" value="0.08571" units="cm"/>
      <inkml:brushProperty name="height" value="0.08571" units="cm"/>
      <inkml:brushProperty name="color" value="#E71224"/>
    </inkml:brush>
  </inkml:definitions>
  <inkml:trace contextRef="#ctx0" brushRef="#br0">2579 0 5734,'-86'50'0,"0"0"0,0 0 0,20-10 0,0-1 0,-3 4 0,-7 7 0,12-6 0,-7 8 0,-6 4 0,-2 3 0,1 0 0,2-1 0,5-5 0,8-6-1416,-8 7 1,9-8 0,0 0 0,-9 7 1415,8-6 0,-10 7 0,-5 4 0,-2 2 0,1-1 0,6-4 0,8-5 0,13-9 0,-16 13 0,9-4 250,-2 6 1,-3 5-1,3-2-250,12-11 0,2-2 0,1 2 0,-4 3 0,1 1 0,9-7 0,-2 15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1.089"/>
    </inkml:context>
    <inkml:brush xml:id="br0">
      <inkml:brushProperty name="width" value="0.08571" units="cm"/>
      <inkml:brushProperty name="height" value="0.08571" units="cm"/>
      <inkml:brushProperty name="color" value="#E71224"/>
    </inkml:brush>
  </inkml:definitions>
  <inkml:trace contextRef="#ctx0" brushRef="#br0">1225 1 5734,'-10'3'0,"-22"30"0,-8 16 0,0 2 0,-4 6-397,-2 3 1,-6 6 0,-1 1 396,-5 8 0,-3 2 0,3-3-1139,9-13 1,2-2 0,0-1 1138,2-3 0,0-1 0,-1 0 0,-5 3 0,-1-1 0,2-5-101,-3 3 0,1-2 0,-11 12 0,3-3 0,-10 9 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1.452"/>
    </inkml:context>
    <inkml:brush xml:id="br0">
      <inkml:brushProperty name="width" value="0.08571" units="cm"/>
      <inkml:brushProperty name="height" value="0.08571" units="cm"/>
      <inkml:brushProperty name="color" value="#E71224"/>
    </inkml:brush>
  </inkml:definitions>
  <inkml:trace contextRef="#ctx0" brushRef="#br0">0 28 5734,'13'-17'0,"1"6"0,-3 20 0,13 35 0,2 16 0,-7-9 0,0 9-1063,1 12 0,3 17 0,-1 1 0,-3-11 1063,-1 4 0,-3-2 0,-1 0 0,-1 7 0,2-8-94,5 1 1,1-11 0,6 11 0,-1-11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1.807"/>
    </inkml:context>
    <inkml:brush xml:id="br0">
      <inkml:brushProperty name="width" value="0.08571" units="cm"/>
      <inkml:brushProperty name="height" value="0.08571" units="cm"/>
      <inkml:brushProperty name="color" value="#E71224"/>
    </inkml:brush>
  </inkml:definitions>
  <inkml:trace contextRef="#ctx0" brushRef="#br0">6 10 5734,'-3'-6'0,"1"2"0,21 55 0,10 24 0,-11-18-1291,10 23 1,-1 0 1290,-13-21 0,4 26 34,-8-28 0,-1 3-34,1-1 0,-2 2 0,2 17 0,-2-3 0,-1 7 0,1 1 0,-4-45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2.186"/>
    </inkml:context>
    <inkml:brush xml:id="br0">
      <inkml:brushProperty name="width" value="0.08571" units="cm"/>
      <inkml:brushProperty name="height" value="0.08571" units="cm"/>
      <inkml:brushProperty name="color" value="#E71224"/>
    </inkml:brush>
  </inkml:definitions>
  <inkml:trace contextRef="#ctx0" brushRef="#br0">0 19 5734,'6'-11'0,"4"3"0,8 10 0,7 4 0,10 3 0,26 13 0,22 10 0,-2 0 0,-14-6 0,-2 1 0,6 2-326,5 1 1,6 3 0,3 2 0,-5-2 325,-9-2 0,-1-1 0,-2 1 0,1 0 0,22 11 0,-1 0 0,0 0 0,-3-2 0,-1 0 0,1 1-20,-13-8 0,2 2 1,-2-2-1,-6-6 20,23 1 0,-8-7 0,-16 1 0,-9-10 0,-9-29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2.485"/>
    </inkml:context>
    <inkml:brush xml:id="br0">
      <inkml:brushProperty name="width" value="0.08571" units="cm"/>
      <inkml:brushProperty name="height" value="0.08571" units="cm"/>
      <inkml:brushProperty name="color" value="#E71224"/>
    </inkml:brush>
  </inkml:definitions>
  <inkml:trace contextRef="#ctx0" brushRef="#br0">1 23 5734,'50'-9'0,"1"-1"0,5 7 0,0 3 0,0 5 0,11 7 0,-2 6 0,19 7 0,11 6 0,6 3 0,-1 1 0,-7-3 0,-12-4-1416,-2-1 1,-10-2 0,0 0 0,10 3 1415,-1-1 0,9 4 0,6 1 0,1 1 0,-1-1 0,-7-2 0,-9-2 0,4 4 0,-8-1 0,-5-4 0,-6-7-13,10-7 1,-3-3 0,23 19 0,-7-9 0,-10-34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2.828"/>
    </inkml:context>
    <inkml:brush xml:id="br0">
      <inkml:brushProperty name="width" value="0.08571" units="cm"/>
      <inkml:brushProperty name="height" value="0.08571" units="cm"/>
      <inkml:brushProperty name="color" value="#E71224"/>
    </inkml:brush>
  </inkml:definitions>
  <inkml:trace contextRef="#ctx0" brushRef="#br0">0 0 5734,'96'15'0,"0"0"0,0-1 0,0 1 0,-11-2 0,-1-1 0,-1 1 0,-2 2 0,-2 3 0,0 2 0,-4 1 0,-5-3-569,13 3 1,9 1 568,-27-7 0,12 3 0,11 2 0,5 1 0,2 0 0,0 0 0,-6-2 0,-8-3-714,12 1 1,-7-2 0,-3-1 0,1 0-1,5 1 714,-1 2 0,3 1 0,3 0 0,-1 0 0,-3-1 0,-3-2 0,-1-2 0,-1-1 0,-3-1 0,-4-2 0,-7-1 234,1-1 0,-7-1 0,2-1-234,13 2 0,1-1 0,-1-1 0,24-4 0,-10-3 0,-38 1 0,-8-2 0,12-12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3.805"/>
    </inkml:context>
    <inkml:brush xml:id="br0">
      <inkml:brushProperty name="width" value="0.08571" units="cm"/>
      <inkml:brushProperty name="height" value="0.08571" units="cm"/>
      <inkml:brushProperty name="color" value="#E71224"/>
    </inkml:brush>
  </inkml:definitions>
  <inkml:trace contextRef="#ctx0" brushRef="#br0">169 33 5734,'-65'-25'0,"17"17"0,13 26 0,20 12 0,10-1 0,4 4 0,23 60 0,15-1 0,0-14 0,4 1 0,-6-19 0,2-2 0,1 0 0,-2-3 0,7 28 0,-42-16 0,-34-14 0,-15-40 0,-6-9 0,-14-1 0,-20-25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3.988"/>
    </inkml:context>
    <inkml:brush xml:id="br0">
      <inkml:brushProperty name="width" value="0.08571" units="cm"/>
      <inkml:brushProperty name="height" value="0.08571" units="cm"/>
      <inkml:brushProperty name="color" value="#E71224"/>
    </inkml:brush>
  </inkml:definitions>
  <inkml:trace contextRef="#ctx0" brushRef="#br0">0 222 5734,'70'-55'0,"-4"9"0,11 29 0,11 6 0,-3-3 0,2 1-653,-17 3 0,3-1 1,-4 1-1,18-1 0,-10 0 1,9-2-1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4.228"/>
    </inkml:context>
    <inkml:brush xml:id="br0">
      <inkml:brushProperty name="width" value="0.08571" units="cm"/>
      <inkml:brushProperty name="height" value="0.08571" units="cm"/>
      <inkml:brushProperty name="color" value="#E71224"/>
    </inkml:brush>
  </inkml:definitions>
  <inkml:trace contextRef="#ctx0" brushRef="#br0">657 1 5734,'-44'16'0,"-12"18"0,17 14 0,1 9 0,2-3 0,0 2-702,-6 11 0,1 2 702,9-1 0,5-1 0,6-12 0,2 2 0,-8 28 0,1 0 0,10-30 0,0 2 46,-2 21 1,-2 11-1,1-18-46,-7-6 0,6 15 0,-1-21 0,4-62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35.065"/>
    </inkml:context>
    <inkml:brush xml:id="br0">
      <inkml:brushProperty name="width" value="0.08571" units="cm"/>
      <inkml:brushProperty name="height" value="0.08571" units="cm"/>
      <inkml:brushProperty name="color" value="#E71224"/>
    </inkml:brush>
  </inkml:definitions>
  <inkml:trace contextRef="#ctx0" brushRef="#br0">1 297 5734,'55'8'0,"1"0"0,22 5 0,-4-28 0,12-14 0,-14 4 0,0 3 0,-9 2 0,10-4 0,-19 6 0,-27 7 0,5-3 0,-9 3 0,1 1 0,-21 9 0,-1-1 0,-2 3 0,-2-4 0,2 2 0,-11-21 0,-2-4 0,-8-10 0,-1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4.533"/>
    </inkml:context>
    <inkml:brush xml:id="br0">
      <inkml:brushProperty name="width" value="0.08571" units="cm"/>
      <inkml:brushProperty name="height" value="0.08571" units="cm"/>
      <inkml:brushProperty name="color" value="#E71224"/>
    </inkml:brush>
  </inkml:definitions>
  <inkml:trace contextRef="#ctx0" brushRef="#br0">96 83 5734,'-11'-6'0,"0"2"0,2 2 0,1 7 0,5 11 0,3-2 0,11 13 0,16-4 0,-8-25 0,-2-14 0,-41-58 0,-14 11 0,-6 78 0,24-5 0,18 82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4.858"/>
    </inkml:context>
    <inkml:brush xml:id="br0">
      <inkml:brushProperty name="width" value="0.08571" units="cm"/>
      <inkml:brushProperty name="height" value="0.08571" units="cm"/>
      <inkml:brushProperty name="color" value="#E71224"/>
    </inkml:brush>
  </inkml:definitions>
  <inkml:trace contextRef="#ctx0" brushRef="#br0">26 40 5734,'-14'32'0,"3"-2"0,18 32 0,20-12 0,1 15 0,32-18 0,-31-32 0,22 5 0,-14-31 0,-10-18 0,-5-18 0,-28-5 0,-9-2 0,-14-13 0,-11-10 0,13 54 0,17 24 0,7 3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55.567"/>
    </inkml:context>
    <inkml:brush xml:id="br0">
      <inkml:brushProperty name="width" value="0.08571" units="cm"/>
      <inkml:brushProperty name="height" value="0.08571" units="cm"/>
      <inkml:brushProperty name="color" value="#E71224"/>
    </inkml:brush>
  </inkml:definitions>
  <inkml:trace contextRef="#ctx0" brushRef="#br0">4593 1209 5734,'-19'-48'0,"-1"-1"0,-11-27 0,10 28-497,4 14 497,-1 0 0,-12-8 0,-4 0 0,-7-7 0,4 6 0,-6-1 0,-8 5 0,-8 1 0,1 3 0,-7-2 0,-7-1-213,-7-2 0,-8-2 0,-5-1 0,-5 3 213,16 10 0,-7 1 0,-2 1 0,-1 0 0,3 2 0,5 1-490,-11-6 1,5 2 0,1 2 0,-3 3 489,8 5 0,-2 1 0,-1 2 0,-1 5 0,0 6 0,-1 4 0,-1 3 0,0 7 0,-2 8 0,-3 12-256,20 5 1,-2 10 0,-2 8 0,-1 7 0,-1 1 0,0 1 0,1-3-1,2-5 1,2-9 255,-14-3 0,1-9 0,1-5 0,1 2 0,2 5 0,2 12-17,9 5 1,-4 12-1,-1 6 1,2 3 0,5-1-1,9-4 1,12-10 0,15-13 16,0 33 0,15-24 0,2 4 0,3 1 0,3 3 0,-1 14 0,5 4 0,6-2 0,7 1 0,13 17 0,12 4 0,3-19 0,8 2 0,13 5 0,-3-20 0,12 4 0,6 2 0,2 0 0,-1-3 0,-6-4 0,7 8 0,-4-5 0,1-2 0,6 2 0,-13-15 0,4 3 0,2 0 0,1-2 0,-2-5 0,-3-7 0,28 11 0,-3-11 0,-8-6 0,-14-4 0,6-2 0,6-4 0,19 5 0,7-1 0,-1-2 0,-11-8 0,-1-2 0,-7-8 0,15-7 0,-23-4 0,10-2 0,9-2 0,4-3 0,1-4 0,-2-3 0,-5-4 0,-8-5 0,4-12 0,-6-8 0,-4-5 0,-3-3 0,1 2 0,2 3 0,2 5 0,3 2 0,-1 2 0,-1-2 0,-6-2 0,-6-4 0,11-24 0,-6-5 0,-10 0 0,-13 8 0,-9 6 0,-9-5 0,-3-8 0,0-15 0,0-2 0,-3 10 0,7-12 0,-2 1 0,-8 16 0,2-8 0,-4-1 0,-11 6 0,-12 0 0,-11 4 0,-7 2 0,-8 0 0,-7 1 0,-10-3 0,-1 6 0,-8-6 0,-6-1 0,-6 4 0,-5 7 0,-1 13 0,-7 6 0,-6 3 0,-1 2 0,1 3 0,5 0 0,-1-2 0,3 2 0,0 2 0,0 2 0,-2 5 0,-7 3 0,-4 3 0,0 4 0,6 2 0,11 3 0,-14 2 0,1-1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2.672"/>
    </inkml:context>
    <inkml:brush xml:id="br0">
      <inkml:brushProperty name="width" value="0.08571" units="cm"/>
      <inkml:brushProperty name="height" value="0.08571" units="cm"/>
      <inkml:brushProperty name="color" value="#E71224"/>
    </inkml:brush>
  </inkml:definitions>
  <inkml:trace contextRef="#ctx0" brushRef="#br0">218 301 5734,'0'29'0,"1"5"0,0 41 0,0 15 0,1-13 0,1 5-560,0 10 1,1 11 0,0-6 559,1-25 0,0-4 0,1-1 0,5 33 0,1-5 0,-1-28 0,-1-8 0,4 3 526,-6-29-526,-8-42 0,-5-67 0,1 26 0,-5-42 0,-1-10 0,2 44 0,0-3 0,-4-27 0,-1-14 0,1 7-145,3-5 0,2 4 145,1 19 0,1-1 0,5 4 0,10-15 0,9 8 0,1 25 0,4 5 0,6 0 0,4 7 0,38-6 0,-25 28 824,17 40-824,-34 37 0,-17 16 0,-8 11 0,-10-10 0,-9 2 0,-5-6 0,-7 3 0,-5-6 0,-14 1 0,-10-11 0,-31-9 0,-1-18 0,-4-23-6,32-10 0,12-10 0,34-27 1,12 15-1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3.210"/>
    </inkml:context>
    <inkml:brush xml:id="br0">
      <inkml:brushProperty name="width" value="0.08571" units="cm"/>
      <inkml:brushProperty name="height" value="0.08571" units="cm"/>
      <inkml:brushProperty name="color" value="#E71224"/>
    </inkml:brush>
  </inkml:definitions>
  <inkml:trace contextRef="#ctx0" brushRef="#br0">560 16 5734,'0'-7'0,"-1"3"0,-1 1 0,-1 1 0,-22 7 0,11-1 0,-19 6 0,4 6 0,-30 26 0,12 4 0,-2 6 0,8-11 0,1 4 0,-15 28 0,7 17 0,26-13 0,7 12 0,4 3 0,0-9 0,-1-10 0,2-5 0,1 6-181,0 7 1,0 9 0,4-2 0,6-10 180,12 7 0,14-2 0,7-12 0,11 7 0,4 0 0,-2-6 0,-2-4 0,0-5 0,3 2-269,0 3 1,4 6 0,0-6 0,0-19 268,18-19 0,-7-19 0,6-12 0,21-10 0,-28-5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4.860"/>
    </inkml:context>
    <inkml:brush xml:id="br0">
      <inkml:brushProperty name="width" value="0.08571" units="cm"/>
      <inkml:brushProperty name="height" value="0.08571" units="cm"/>
      <inkml:brushProperty name="color" value="#E71224"/>
    </inkml:brush>
  </inkml:definitions>
  <inkml:trace contextRef="#ctx0" brushRef="#br0">387 369 5734,'-6'-25'0,"-1"2"0,-1 1 0,-2 3 0,-33-16 0,19 20 0,-27-9 0,-4 75 0,4 22 0,13-8 0,-14 9 0,10 2 0,49 2 0,47-14 0,1-46 0,6-11 0,36-7 0,-36-62 0,-15-18 0,-27-5 0,-12 21 0,-8 8 0,-12 25 0,-4 77 0,6-19 0,2 35 0,7 24 0,9-18 0,8 13 0,2 4 0,-1 0 0,-5-9 0,-6 7 0,-3-5 0,3 5 0,11 13 0,6 11 0,-4-5 0,-15-19 0,-21-15 0,-11-18 0,-22-7 0,-8 9 0,-5-47 0,34-16 0,-26-52 0,37 24 0,11-25 0,15-10 0,25 9 0,17-3 0,-9 13 0,7-4 0,2-5 0,0-4 0,-3-7 0,1-8 0,0-3 0,0 4 0,-2 9 0,11-2 0,-1 9 0,-5-5 0,3-33 0,-5-5 0,-32 56 0,-39 76 0,-5 44 0,11-17 0,0 4 0,2 3 0,3 0 0,3-3 0,4-2 0,12 23 0,35-55 0,-18-9 0,25-50 0,-37 15 0,5-33 0,-13 5 0,-4-16 0,-14 6 0,2 26 0,-11 2 0,6 21 0,-3 0 0,-4 3 0,1 5 0,3 1 0,2 4 0,9 1 0,2 3 0,3 0 0,-2 0 0,2 3 0,-3 6 0,-5 16 0,-10 51 0,18-21 0,6 5 0,4 9 0,5 0 0,0-16 0,5-5 0,29 21 0,3-47 0,9-14 0,19-29 0,3-7 0,-11 26 0,-2-6 0,15-41 0,-12-23 0,-38-9 0,-12-12 0,-2 10 0,-2-6 0,-1 3 0,5-16 0,-4 2 0,-10 21 0,-3-1 0,-2 16 0,-3 7 0,13 140 0,-6-51-186,4 47 0,2 8 186,0-8 0,0-10 0,1 4 0,-2-12 0,1 1 0,2 18 0,-1-5 0,-3 3 0,-13-42 0,-13-37 0,-5-22 0,-1-12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5.231"/>
    </inkml:context>
    <inkml:brush xml:id="br0">
      <inkml:brushProperty name="width" value="0.08571" units="cm"/>
      <inkml:brushProperty name="height" value="0.08571" units="cm"/>
      <inkml:brushProperty name="color" value="#E71224"/>
    </inkml:brush>
  </inkml:definitions>
  <inkml:trace contextRef="#ctx0" brushRef="#br0">1 531 5734,'23'-14'0,"60"1"0,15 0 0,-7-13 0,-19 6 0,11-6 0,-19-10 0,-29-25 0,-14-4 0,3 17 0,-5 2 0,-13-9 0,-6 8 0,-4 18 0,-1-2 0,2 53 0,2 30 0,3 27 0,6 12 0,2 7 0,-1-23 0,2 1 0,0-2 0,2 6 0,-2-2 0,0 19 0,-2-9 0,0 10 0,-18-34 0,-7-69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5.546"/>
    </inkml:context>
    <inkml:brush xml:id="br0">
      <inkml:brushProperty name="width" value="0.08571" units="cm"/>
      <inkml:brushProperty name="height" value="0.08571" units="cm"/>
      <inkml:brushProperty name="color" value="#E71224"/>
    </inkml:brush>
  </inkml:definitions>
  <inkml:trace contextRef="#ctx0" brushRef="#br0">0 265 5734,'92'-29'0,"1"-1"0,-1 1 0,0-1 0,-12 5 0,1-2 0,-8 4 0,-17 5-431,-2-1 431,-24 8 141,17-8-141,-12 18 72,0-2-72,-21 78 0,-14 21 0,1-34 0,-1 1 0,0 14 0,-4-15 0,-9-11 0,4-7 0,-9-17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5.739"/>
    </inkml:context>
    <inkml:brush xml:id="br0">
      <inkml:brushProperty name="width" value="0.08571" units="cm"/>
      <inkml:brushProperty name="height" value="0.08571" units="cm"/>
      <inkml:brushProperty name="color" value="#E71224"/>
    </inkml:brush>
  </inkml:definitions>
  <inkml:trace contextRef="#ctx0" brushRef="#br0">1 17 5734,'30'-12'0,"-17"7"0,23 7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6.152"/>
    </inkml:context>
    <inkml:brush xml:id="br0">
      <inkml:brushProperty name="width" value="0.08571" units="cm"/>
      <inkml:brushProperty name="height" value="0.08571" units="cm"/>
      <inkml:brushProperty name="color" value="#E71224"/>
    </inkml:brush>
  </inkml:definitions>
  <inkml:trace contextRef="#ctx0" brushRef="#br0">1 110 5734,'28'92'0,"1"-1"0,3 11 0,-5-19 0,-16-48 0,10 22 0,45-70 0,7-23 0,-8-14 0,13 9 0,-5-12 0,-43-33 0,-18 1 0,-4 16 0,-5-13 0,-3 27 0,-9 111 0,-3 64 0,4-11 0,12-37 0,1 3-829,-6 16 0,-3 18 0,1-1 1,5-21 828,9-21 0,0-10 0,-7 39 0,-13-53 0,-32-3 0,-9-7 0,-1-15 0,-12-42 0,7-19 0,35-21 0,20 6 0,8-13 0,13 2-765,27 2 0,18 3 1,-5 3 764,-4-8 0,2 2 0,2 7 0,6-1 0,-11 13 0,0 8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5.299"/>
    </inkml:context>
    <inkml:brush xml:id="br0">
      <inkml:brushProperty name="width" value="0.08571" units="cm"/>
      <inkml:brushProperty name="height" value="0.08571" units="cm"/>
      <inkml:brushProperty name="color" value="#E71224"/>
    </inkml:brush>
  </inkml:definitions>
  <inkml:trace contextRef="#ctx0" brushRef="#br0">1 38 5734,'23'-22'0,"-11"17"0,16-5 0,-14 21 0,-1 4 0,10 30 0,2 28 0,1 7 0,-12-21 0,0 1 0,9 27 0,-2-2 0,-7-41 0,-9-29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6.445"/>
    </inkml:context>
    <inkml:brush xml:id="br0">
      <inkml:brushProperty name="width" value="0.08571" units="cm"/>
      <inkml:brushProperty name="height" value="0.08571" units="cm"/>
      <inkml:brushProperty name="color" value="#E71224"/>
    </inkml:brush>
  </inkml:definitions>
  <inkml:trace contextRef="#ctx0" brushRef="#br0">247 1 5734,'-15'85'0,"0"0"0,32-1 0,16 14 0,5-4 0,-4-19-2279,-5-23 1,3-3 2278,11 9 0,12 9 0,-9 1 0,-28-8-275,-64 18 1,-20-17 274,23-15 443,-28 18 1,-3-19-444,19-66 0,14-19 0,1-8 0,-17-17 0,23 8 0,-1-1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6.598"/>
    </inkml:context>
    <inkml:brush xml:id="br0">
      <inkml:brushProperty name="width" value="0.08571" units="cm"/>
      <inkml:brushProperty name="height" value="0.08571" units="cm"/>
      <inkml:brushProperty name="color" value="#E71224"/>
    </inkml:brush>
  </inkml:definitions>
  <inkml:trace contextRef="#ctx0" brushRef="#br0">1 203 5734,'37'-23'0,"33"-4"0,-15 12 0,3 2 0,-8 1 0,0 2 0,4 2 0,3 1 0,33-10 0,-2 0 0,3 1 0,-4-3 0,1 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6.785"/>
    </inkml:context>
    <inkml:brush xml:id="br0">
      <inkml:brushProperty name="width" value="0.08571" units="cm"/>
      <inkml:brushProperty name="height" value="0.08571" units="cm"/>
      <inkml:brushProperty name="color" value="#E71224"/>
    </inkml:brush>
  </inkml:definitions>
  <inkml:trace contextRef="#ctx0" brushRef="#br0">363 1 5734,'-29'46'0,"1"1"0,-13 19 0,18 16 0,4 12 0,2-4 0,-2 2-661,1-22 0,-2 2 0,0-3 661,-6 19 0,-1-12 0,-18 0 0,15-58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6.957"/>
    </inkml:context>
    <inkml:brush xml:id="br0">
      <inkml:brushProperty name="width" value="0.08571" units="cm"/>
      <inkml:brushProperty name="height" value="0.08571" units="cm"/>
      <inkml:brushProperty name="color" value="#E71224"/>
    </inkml:brush>
  </inkml:definitions>
  <inkml:trace contextRef="#ctx0" brushRef="#br0">9 46 5734,'-9'-45'0,"51"60"0,-18 9 0,34 41 0,-45-46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7.140"/>
    </inkml:context>
    <inkml:brush xml:id="br0">
      <inkml:brushProperty name="width" value="0.08571" units="cm"/>
      <inkml:brushProperty name="height" value="0.08571" units="cm"/>
      <inkml:brushProperty name="color" value="#E71224"/>
    </inkml:brush>
  </inkml:definitions>
  <inkml:trace contextRef="#ctx0" brushRef="#br0">94 114 5734,'-25'-56'0,"5"11"0,18 40 0,-2 7 0,1-2 0,-10 0 0,3-3 0,-6-4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7.465"/>
    </inkml:context>
    <inkml:brush xml:id="br0">
      <inkml:brushProperty name="width" value="0.08571" units="cm"/>
      <inkml:brushProperty name="height" value="0.08571" units="cm"/>
      <inkml:brushProperty name="color" value="#E71224"/>
    </inkml:brush>
  </inkml:definitions>
  <inkml:trace contextRef="#ctx0" brushRef="#br0">1 51 5734,'9'-27'0,"4"6"0,7 18 0,37 19 0,8 9 0,4 5-493,4 1 1,2 7 492,-27-2 0,-2 12 0,-3 9 0,4 13 0,-1 7 0,-6 0 0,-8-1 0,-5 3 0,-3 2 0,0 5-222,1 0 0,2 5 1,-2 3-1,-7 0 0,-9-1 222,-12-1 0,-7 1 0,-8-1 0,-5-2 0,-4-2 0,-5-7 0,-5-2 0,-5-2 0,-2-1 0,1-3-246,-8 11 1,-2-2 0,-1-3 0,-2-7-1,4-12 1,-3-3 0,1-6 0,2-5-1,-22 3 1,0 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9.061"/>
    </inkml:context>
    <inkml:brush xml:id="br0">
      <inkml:brushProperty name="width" value="0.08571" units="cm"/>
      <inkml:brushProperty name="height" value="0.08571" units="cm"/>
      <inkml:brushProperty name="color" value="#E71224"/>
    </inkml:brush>
  </inkml:definitions>
  <inkml:trace contextRef="#ctx0" brushRef="#br0">75 1505 5734,'-25'-3'0,"1"0"0,6 1 0,10 0 0,45-3 0,48-1 0,7-3 0,-17-3 0,8-4 0,4-2 0,1 1 0,-2 1-851,-6 3 1,0 2 0,-1 0-1,2-1 1,2-2 850,11-4 0,3-3 0,2 0 0,-1-2 0,-3 0 0,-6 1 0,-4 0 0,1-2 0,1 0 0,6-1-202,-10 2 1,4-1 0,2-1 0,2 0 0,1-1 0,1 0-1,1 0 202,-3 1 0,0 0 0,2-1 0,1 0 0,0 0 0,2-1 0,1 1 0,0-1-8,-10 2 1,3 0 0,3-1-1,0 0 1,0 0 0,0 0-1,-3 1 1,-3 0 0,-3 2 0,-6 1 7,11-2 0,-6 1 0,-4 1 0,-2 0 0,0 1 0,3-1 0,7-2 0,3-1 0,1 0 0,-3 1 0,-6 1 0,-10 3 0,7-1 0,-11 2 0,1 0 0,10-3 0,2 0 0,-4 1 0,19-4 0,-16 0 0,-19-6 0,-115 33 0,-41 4 0,18 7 0,-1 2 0,27-6 0,1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9.445"/>
    </inkml:context>
    <inkml:brush xml:id="br0">
      <inkml:brushProperty name="width" value="0.08571" units="cm"/>
      <inkml:brushProperty name="height" value="0.08571" units="cm"/>
      <inkml:brushProperty name="color" value="#E71224"/>
    </inkml:brush>
  </inkml:definitions>
  <inkml:trace contextRef="#ctx0" brushRef="#br0">1 1339 5734,'84'-18'0,"1"1"0,-1 0 0,1 0 0,-1-1 0,1 1 0,5-1 0,-3 0 0,0 1 0,1-2 0,3-1 0,-1-2 0,4-2 0,3-1 0,-2 1 0,-5 0 0,-8 3-1416,-5 1 1,-8 3 0,0 0 0,10-3 1415,-4 1 0,10-3 0,4 0 0,3-2 0,-1 1 0,-4 2 0,-9 1 38,13-2 0,-9 2 0,0 1 0,11-2-38,-11 2 0,6 0 0,5-1 0,3 0 0,2-1 0,-2 1 0,-2 0 0,-3 0 0,0 0 0,0 1 0,0-1 0,0 0 0,0 1 0,1-1-33,6 0 1,3-2 0,1 1 0,-1 0 0,-2 1 0,-5 0 0,-7 2 32,20-4 0,-7 2 0,-8 1 0,-9 1 0,13-2 0,-14 2 0,-30 7 0,-3-1 0,20-4 0,-2-2 0,22-7 0,-35 6 0,-7-1 0,-18 2 0,-75 7 0,-24 4 0,-2 5 0,-15 1 0,-3 2 0,4 4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19.939"/>
    </inkml:context>
    <inkml:brush xml:id="br0">
      <inkml:brushProperty name="width" value="0.08571" units="cm"/>
      <inkml:brushProperty name="height" value="0.08571" units="cm"/>
      <inkml:brushProperty name="color" value="#E71224"/>
    </inkml:brush>
  </inkml:definitions>
  <inkml:trace contextRef="#ctx0" brushRef="#br0">1 1249 5734,'19'-3'0,"4"0"0,10-1 0,9-2 0,22-3 0,21-4 0,-4 0 0,4-3 0,3-1-854,2 1 1,8-1 0,1-2 853,-20 1 0,1 0 0,0-2 0,2 0-685,6-2 1,1 0 0,2-1 0,3 0 684,-7 1 0,2 0 0,1-1 0,2 0 0,-1 0-88,4-1 1,1 0-1,0-1 1,0 0 0,0 1 87,-15 3 0,-1 0 0,0 0 0,1 1 0,0-2 0,1 1 0,4-2 0,1 1 0,1-1 0,0-1 0,2 0 0,1-1 0,-1-1 0,3-1 0,2-1 0,0 0 0,-2 0 0,-4 2 0,-6 1 0,2 1 0,-5 1 0,-4 1 0,-1 0 0,-1-1 0,16-5 0,1-2 0,-9 2 0,-21 6 172,-6-1-172,-36 14 1536,14 7-1536,-27 6 500,2 14-500,-9-4 3326,-10-1-3326,2-5 200,-21-17-200,12 0 0,-15-10 0,11 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21.534"/>
    </inkml:context>
    <inkml:brush xml:id="br0">
      <inkml:brushProperty name="width" value="0.08571" units="cm"/>
      <inkml:brushProperty name="height" value="0.08571" units="cm"/>
      <inkml:brushProperty name="color" value="#E71224"/>
    </inkml:brush>
  </inkml:definitions>
  <inkml:trace contextRef="#ctx0" brushRef="#br0">7373 979 5734,'-24'-37'0,"2"2"0,9 17 0,-23-31 0,2 14 0,-6-3 0,-18-12 0,-5-1 0,-1 3 0,0 3-139,8 9 0,-3 2 139,-15-1 0,-4 2-1451,-6 2 0,-2 0 1451,3 0 0,-3 1 0,12 7 0,-4 1 0,9 2 0,12 5 0,-2 1-393,-19-4 0,-12-1 1,4 1 392,-7 0 0,-3 1-152,20 4 0,-7-2 1,-3 1-1,1 1 152,-1 2 0,0 1 0,0 0 0,5 1 0,0-1 0,4 0 0,-16 3 0,13 4 0,-15 1 0,-10 2 0,-6 0 0,0 1 0,5 1 0,8 0 0,15 1-257,-22 2 1,16 3 0,-13-1 256,19-3 0,-11 0 0,-8 0 0,-2 0 0,4 1 0,7 1 0,13 2 0,-14 5 0,13 4 0,-3 2 0,4 2 0,-3 2 0,0 2 0,0 0 0,6-3 0,0 1 0,0 0 0,-2 3 0,-13 5 0,-3 2 0,2 1 0,4 2 0,16-2 0,2 0 0,4 1 0,2-1 288,-6 3 1,3-1 0,-3 7-289,7 0 0,-6 7 0,-1 2 0,5-2 0,9-7-126,-11 9 1,5-1 125,-2 5 0,-2 4 0,13-8 0,4 6 1268,19-20 0,-2 5-1268,-10 22 0,-1 17-361,18-13 1,1 14 0,1 6-1,1-3 1,1-11 360,-2-6 0,2-8 0,1 6 0,0 20 0,1 11 0,2-5 0,6-22 0,7-6 0,-1-3 0,-1 7 0,1-6 0,0 1 370,0 6 1,-1-1-371,2-15 0,2 1-3,5 12 1,4 1 2,3-6 0,3 1 0,3 16 0,5-2 1632,2-23 1,8-2-1633,26 21 0,7 0 0,-11-14 0,13 2-545,-7-15 1,16 7 0,8 3 0,2-1 0,-5-3 0,-12-9 544,-2 0 0,-8-7 0,8 3 0,7 3 0,12 6 0,2 0 0,-8-6 0,-16-13 0,21-3-4,-13-6 0,13 1 0,3 0 4,8-2 0,3-2 0,0 1 0,-5 2 0,1 0 0,6-1 0,-16-8 0,6-1 0,3-2 0,-2-1 0,-8-2-691,16-2 0,-6-3 0,1 0 691,-15 2 0,2 0 0,0 0 0,-2-2 0,22-2 0,-1-2 0,-5-1 0,-18-1 0,-3-1 0,-3 1 0,22-3 0,-1 1 0,-22 1 0,1 0 0,3-1 0,10-1 0,3-1 0,6-3 0,-17 0 0,4-2 0,3-1 0,0 0 0,-4 0 0,10 0 0,-1 0 0,-2-1 0,1-1 0,2 1 0,0 0 0,0-4 0,-3-7 0,1-13 0,-1-8 0,-4-2 0,-11 3 0,5-9 0,-3-2 449,-7 12 0,9-3 0,-2-1 0,-13 1-449,-2-20 0,-13 2 0,-6 10 0,-3 1 0,0 3 0,2-6 0,3-11 0,4-8 0,-7 6 0,-9 13 0,-1 2 808,2-2 1,2-5 0,-5 5-809,-5-1 0,-5 0 164,0-27 1,-4-10-165,-6 11 0,-1-4 0,-1 0 0,2 11 0,0 1 0,-3-6 0,-5-10 0,-2-8 0,-3 0 0,0 14 0,-6-9 0,-1 6-195,5 9 1,-1-3 0,-4 8 194,-7 4 0,-5 9 0,2 12 0,-6 1 10,-17-18 1,-8 1-11,-9 6 0,-4 5 0,10 9 0,-5 9 0,-14 13 0,-3 11-220,9 12 1,0 6 0,-4-2 0,0 2 0,-4 5 0,1 0-1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5.557"/>
    </inkml:context>
    <inkml:brush xml:id="br0">
      <inkml:brushProperty name="width" value="0.08571" units="cm"/>
      <inkml:brushProperty name="height" value="0.08571" units="cm"/>
      <inkml:brushProperty name="color" value="#E71224"/>
    </inkml:brush>
  </inkml:definitions>
  <inkml:trace contextRef="#ctx0" brushRef="#br0">14 71 5734,'-13'-46'0,"12"22"0,26 58 0,4 14 0,3 22 0,-12-16 0,-5 2 0,-6-3 0,-2 3 0,2 26-563,-3-24 1,0-1 562,-2 7-85,0-12 1,-3-16 0,-1 7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22.038"/>
    </inkml:context>
    <inkml:brush xml:id="br0">
      <inkml:brushProperty name="width" value="0.08571" units="cm"/>
      <inkml:brushProperty name="height" value="0.08571" units="cm"/>
      <inkml:brushProperty name="color" value="#E71224"/>
    </inkml:brush>
  </inkml:definitions>
  <inkml:trace contextRef="#ctx0" brushRef="#br0">0 49 5734,'3'-23'0,"0"4"0,0 13 0,5 25 0,-2 2 0,15 69 0,-8-33 0,1 1-290,-1-2 1,1 3 289,5 15 0,2 2 0,-1-10 0,2 3-95,0-1 0,1 5 1,0-1 94,-3-6 0,-1 0 0,1-2 0,11 31 0,-4-10 0,-4-2 0,-12-50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22.265"/>
    </inkml:context>
    <inkml:brush xml:id="br0">
      <inkml:brushProperty name="width" value="0.08571" units="cm"/>
      <inkml:brushProperty name="height" value="0.08571" units="cm"/>
      <inkml:brushProperty name="color" value="#E71224"/>
    </inkml:brush>
  </inkml:definitions>
  <inkml:trace contextRef="#ctx0" brushRef="#br0">0 1 5734,'9'26'0,"-4"-17"0,13 39 0,9 30 0,-3 3 0,-1 11 0,-3 6 0,0-5-1251,-2-22 1,0-3 0,-2 3 1250,2 16 0,-3 4 0,-12-16 0,-38 16 0,6-39 0,-22 23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22.447"/>
    </inkml:context>
    <inkml:brush xml:id="br0">
      <inkml:brushProperty name="width" value="0.08571" units="cm"/>
      <inkml:brushProperty name="height" value="0.08571" units="cm"/>
      <inkml:brushProperty name="color" value="#E71224"/>
    </inkml:brush>
  </inkml:definitions>
  <inkml:trace contextRef="#ctx0" brushRef="#br0">11 8 5734,'-10'-7'0,"52"15"0,23 9 0,-6-1 0,9 2 0,15 4 0,-13-5 0,2-2 0,-10-1 0,1-3 0,19-12 0,-32-2 0,23-8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22.617"/>
    </inkml:context>
    <inkml:brush xml:id="br0">
      <inkml:brushProperty name="width" value="0.08571" units="cm"/>
      <inkml:brushProperty name="height" value="0.08571" units="cm"/>
      <inkml:brushProperty name="color" value="#E71224"/>
    </inkml:brush>
  </inkml:definitions>
  <inkml:trace contextRef="#ctx0" brushRef="#br0">373 0 5734,'-35'71'0,"0"0"0,-1-1 0,1 1 0,-4-13 0,1-6 0,4 5 0,5 24 0,6 6 0,0-16 0,-23 4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31.251"/>
    </inkml:context>
    <inkml:brush xml:id="br0">
      <inkml:brushProperty name="width" value="0.08571" units="cm"/>
      <inkml:brushProperty name="height" value="0.08571" units="cm"/>
      <inkml:brushProperty name="color" value="#E71224"/>
    </inkml:brush>
  </inkml:definitions>
  <inkml:trace contextRef="#ctx0" brushRef="#br0">0 100 5734,'0'-6'0,"31"-11"0,20 4 0,7 2 0,19-10-257,-13 9 0,0 3 257,5 2 0,-15 5 0,1 1 0,21 0 0,17 4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31.456"/>
    </inkml:context>
    <inkml:brush xml:id="br0">
      <inkml:brushProperty name="width" value="0.08571" units="cm"/>
      <inkml:brushProperty name="height" value="0.08571" units="cm"/>
      <inkml:brushProperty name="color" value="#E71224"/>
    </inkml:brush>
  </inkml:definitions>
  <inkml:trace contextRef="#ctx0" brushRef="#br0">1 122 5734,'-1'10'0,"82"-15"0,-8-8 0,17-4 0,4-2-560,-41 7 1,-2 0 0,16-5 0,-2 0-1,10-3 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5.858"/>
    </inkml:context>
    <inkml:brush xml:id="br0">
      <inkml:brushProperty name="width" value="0.08571" units="cm"/>
      <inkml:brushProperty name="height" value="0.08571" units="cm"/>
      <inkml:brushProperty name="color" value="#E71224"/>
    </inkml:brush>
  </inkml:definitions>
  <inkml:trace contextRef="#ctx0" brushRef="#br0">95 209 5734,'-3'-4'0,"2"19"0,-1 5 0,3 19 0,0-3 0,0 4 0,1 4 0,2 10 0,1 2 0,2 6 0,2 15 0,3 4 0,6 14 0,-2-12 0,-4-26 0,-12-59 0,-12-48 0,-6-45 0,0 2 0,7 29 0,0-8 0,0-8 0,-1-7 0,2 10 0,1 19 0,0 0 0,-1-18 0,-1-7 0,1 28 0,2 42 0,1 31 0,-2 22 0,8 17 0,3 4 0,-1 6 0,4-13 0,3-6 0,0-24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8:46.101"/>
    </inkml:context>
    <inkml:brush xml:id="br0">
      <inkml:brushProperty name="width" value="0.08571" units="cm"/>
      <inkml:brushProperty name="height" value="0.08571" units="cm"/>
      <inkml:brushProperty name="color" value="#E71224"/>
    </inkml:brush>
  </inkml:definitions>
  <inkml:trace contextRef="#ctx0" brushRef="#br0">0 91 5734,'0'4'0,"2"-1"0,2-2 0,39-8 0,-16 2 0,49-8 0,-27 4 0,3 0 0,8 0 0,1-1-253,0 0 0,-2 1 0,39-4 1,-46 8-1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49:37.324"/>
    </inkml:context>
    <inkml:brush xml:id="br0">
      <inkml:brushProperty name="width" value="0.08571" units="cm"/>
      <inkml:brushProperty name="height" value="0.08571" units="cm"/>
      <inkml:brushProperty name="color" value="#E71224"/>
    </inkml:brush>
  </inkml:definitions>
  <inkml:trace contextRef="#ctx0" brushRef="#br0">1332 483 5734,'-3'-14'0,"0"-1"0,-8-10 0,-2-3 0,-9-12 0,-14-22 0,5 12 0,-3-3 0,-6 7 0,-1 14 0,-4 8 0,-5 1 0,-21-6 0,11 14 0,-1 4 0,-24 3 0,-9 0 0,-2 9 0,44 1 0,-32 16 0,14 19 0,-7 8 0,36 4 0,1 13 0,6-7 0,-10 15-106,9 5 1,7-3 105,18-23 0,1 33 0,1 7 0,4 9 0,6-43 0,1-3 0,3 20 0,0-17 0,0 1 0,4 16 0,-4-20 0,1 3 0,2 2 0,1 2 0,1 1 0,3 2 0,1 6 0,2-3 0,14 30 0,-12-42 0,3 2 105,3 5 1,0-1-106,-3-10 0,2 0 0,8 16 0,2-5 0,11-1 0,-3-5 0,14-9 0,13-21 0,3-5 0,0 11-390,1-11 1,-10-7 389,-45-14 0,34-7 0,-16 2 0,51-15 0,-52 10 0,32-14 0,-24-1 0,14-18 0,-5-27 0,-3-6 0,-1 5-144,-9-1 0,-7 8 144,-21 35 0,0 3 0,10-48 0,-15 10 0,-3-20 0,0-2 0,1 13-1142,4 3 0,1 0 1142,-6-3 0,0-12 0,-2 4 0,-2 24 0,-2 18-146,-6-22 0,-3-5 146,0-13 383,-5-17 1,0 0-384,2 18 0,-3-16-285,10 51 285,2 24 2347,-14-32-2347,5 18 0,-8-17 417,1 20-417,-15 4 0,2 3 0,-15-1 0,13 11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00.254"/>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5.792"/>
    </inkml:context>
    <inkml:brush xml:id="br0">
      <inkml:brushProperty name="width" value="0.08571" units="cm"/>
      <inkml:brushProperty name="height" value="0.08571" units="cm"/>
      <inkml:brushProperty name="color" value="#E71224"/>
    </inkml:brush>
  </inkml:definitions>
  <inkml:trace contextRef="#ctx0" brushRef="#br0">1 62 5734,'82'-38'0,"-11"19"0,-10 15 0,1 6 0,27 14 0,-28-4 0,-3 0 0,7 1 0,29 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07.991"/>
    </inkml:context>
    <inkml:brush xml:id="br0">
      <inkml:brushProperty name="width" value="0.08571" units="cm"/>
      <inkml:brushProperty name="height" value="0.08571" units="cm"/>
      <inkml:brushProperty name="color" value="#E71224"/>
    </inkml:brush>
  </inkml:definitions>
  <inkml:trace contextRef="#ctx0" brushRef="#br0">0 144 5734,'50'1'0,"-4"-1"0,-18 0 0,54-6 0,-14 2 0,14-2 0,2-1 0,6 0 0,-35 2 0,1 0 0,33-5 0,-46 5 0,5-2 0,9 0 0,19-1 0,1 1 0,-15 1 0,1 1 0,14-2 0,-3 2 0,13 1 0,1 3 0,-6-2 0,-21 1 0,-4 0 0,-2 0 0,39-3 0,6 1 0,-3-1-220,-9 1 1,-3 0 219,-4 3 0,-16 1 0,10 0 0,-9 1 0,24 1 0,-24-1 0,8 0 0,-13 1 0,-4 5 0,38 5 0,-25-4 0,4 0 0,1 0 0,2 0 0,11-2 0,6 0 0,-5-2 0,6 0 0,-6 0 0,4-1 0,-1 0 0,-17 0 0,3-1 0,-6 1 0,-5-1 0,-7 0 219,-9 0 1,2 0-220,36 1 0,2 0 0,-24 0 0,0 0 0,17 0 0,4-1 0,-22 0 0,3 0 0,0-1 0,5 0 0,2 0 0,3-1-511,14 1 1,4-1 0,-5 0 510,-23-1 0,-3 0 0,3-1-59,21-1 0,5 0 0,-5 0 59,-20 2 0,-3 0 0,2 0 0,14-1 0,2 1 0,-3 0 0,17 3 0,-3 0 0,-1 1 0,1-1 0,-24-1 0,1-1 0,-1 0-433,26 1 0,-1-1 433,0-1 0,0-1 0,-29 0 0,1-1 0,0 0 449,0 1 1,0 0-1,6 0-449,10-1 0,9 1 0,0 0 0,-10 0 0,-12 0 0,-7 1 0,1-1 0,6 1 0,1 1 0,-17-1 0,-13 1 46,-14-6 1,-14 0 0,7-4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37.415"/>
    </inkml:context>
    <inkml:brush xml:id="br0">
      <inkml:brushProperty name="width" value="0.08571" units="cm"/>
      <inkml:brushProperty name="height" value="0.08571" units="cm"/>
      <inkml:brushProperty name="color" value="#E71224"/>
    </inkml:brush>
  </inkml:definitions>
  <inkml:trace contextRef="#ctx0" brushRef="#br0">1 229 5734,'3'1'0,"2"0"0,-1 0 0,59 8 0,-23-4 0,51 5 0,-3-5 0,-13-2 0,2-2 0,19-2 0,0 0-450,-10-1 1,0-1 0,6 0 449,-15 1 0,4 0 0,3 0 0,1-1 0,0 0-547,2 0 1,4-1-1,-2 0 1,-4 0 0,-8 1 546,3-1 0,-9 2 0,0-1 0,11-1 0,-1 0 0,-29 2 0,-39 2 0,-6 0 0,-15-3 0,-43-14 0,-10-5 0,7 4 344,-10-5 0,4 0-344,27 7 0,6 4 3392,-28-14-3392,24 10 0,-8-3 0,23 9 0,19 13 0,37 17 0,-13-5 0,28 13 0,33-4 0,0-4 0,-32-5-322,36 7 0,-18-6 322,-68-16 0,-1 0 0,-1 0 0,-7 6 0,1-2 0,-8 7 0,3-2 322,-36 37 0,-18 14-322,-7-6 0,-4 1 0,21-9 0,0 1 0,-1-3 0,-21 5 0,1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09.911"/>
    </inkml:context>
    <inkml:brush xml:id="br0">
      <inkml:brushProperty name="width" value="0.08571" units="cm"/>
      <inkml:brushProperty name="height" value="0.08571" units="cm"/>
      <inkml:brushProperty name="color" value="#E71224"/>
    </inkml:brush>
  </inkml:definitions>
  <inkml:trace contextRef="#ctx0" brushRef="#br0">97 97 5734,'-15'-54'0,"3"12"0,8 42 0,2 6 0,-4 22 0,-2 51 0,4-25 0,1 7 0,1 5 0,0 8 0,1 3-73,0 9 0,0 4 0,0 15 73,-1-24 0,1 12 0,-2 8 0,1 6 0,0 0 0,0-3 0,0-7 0,0-11-830,1 13 0,0-11 0,0-2 1,0 11 829,-1-9 0,0 11 0,-1 6 0,0 0 0,0-5 0,2-13 0,0-18 0,3 4 0,2-9-183,3 10 1,1 7 0,0-2 182,-1-10 0,1-2 0,0 3 0,4 17 0,1 3 0,-1-11 0,-2-17 0,0-7 0,0-2 0,1-5-38,9 6 1,-6-18 0,5-11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0.579"/>
    </inkml:context>
    <inkml:brush xml:id="br0">
      <inkml:brushProperty name="width" value="0.08571" units="cm"/>
      <inkml:brushProperty name="height" value="0.08571" units="cm"/>
      <inkml:brushProperty name="color" value="#E71224"/>
    </inkml:brush>
  </inkml:definitions>
  <inkml:trace contextRef="#ctx0" brushRef="#br0">34 26 5734,'-3'-14'0,"-2"3"0,2 13 0,-2 5 0,1 9 0,-3 47 0,4-1 0,2 9 0,-1 15 0,1 8-330,3-16 1,0 5 0,2 0 329,-1 1 0,2 1 0,0-4 0,0 10 0,2 2 0,-1-6 0,0 7 0,1-1 0,0-2 0,0-1 0,1 6 0,0-8 0,-1 4 0,2 5 0,1 8 0,-1-26 0,1 7 0,1 6 0,1 2 0,0 0 0,0-3 0,-2-7 0,0-7-767,0 13 1,-1-11 0,0-1 0,1 6 766,3 14 0,2 11 0,1-1 0,-3-12 0,-3-24 0,-2 4 0,-3-20 0,-1 1 0,-1 29 0,-8 3 0,-6-64 0,-6-22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1.531"/>
    </inkml:context>
    <inkml:brush xml:id="br0">
      <inkml:brushProperty name="width" value="0.08571" units="cm"/>
      <inkml:brushProperty name="height" value="0.08571" units="cm"/>
      <inkml:brushProperty name="color" value="#E71224"/>
    </inkml:brush>
  </inkml:definitions>
  <inkml:trace contextRef="#ctx0" brushRef="#br0">117 2713 5734,'3'-4'0,"-1"-1"0,-2-2 0,-15-83 0,6 49 0,-1-11 0,-1-1 0,-4 1 0,5 10 0,-11-50 0,8 20 0,3-9 0,3-14 0,7 25 0,3-3 0,1-7 0,0-12 0,2-9 0,0-2 0,0 6 0,1-5 0,0 5 0,0 0-843,2-5 1,0 1-1,-3 15 843,-4 29 0,-1 3 0,2-35 0,1-1 0,2 25 0,0 0 0,1-36 0,2 2 0,1 41 0,0 9 0,1 1 0,0 14 2528,-9 25-2528,-2 5 0,0 1 0,2 2 0,1 3 0,4 0 0,0 1 0,1-1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3.781"/>
    </inkml:context>
    <inkml:brush xml:id="br0">
      <inkml:brushProperty name="width" value="0.08571" units="cm"/>
      <inkml:brushProperty name="height" value="0.08571" units="cm"/>
      <inkml:brushProperty name="color" value="#E71224"/>
    </inkml:brush>
  </inkml:definitions>
  <inkml:trace contextRef="#ctx0" brushRef="#br0">0 349 5734,'6'3'0,"-1"-1"0,4 0 0,43-6 0,-15 1 0,39-4 0,-3 0 0,10-2 0,-13 3 0,5 0 0,4 0-153,-6 0 1,3 0 0,3 1 0,5 0 152,5 0 0,6 1 0,3 0 0,-2 1 0,-7 0-798,-8 0 1,-4 1-1,-2 0 1,1 0 797,5 0 0,2 1 0,-3-1 0,-5 0 0,-1 0 0,-5 0 0,-6 0 0,-3-1 0,-3 0 0,14-2 0,-2 0 0,20-4 0,-50-4 407,-22 0-407,-14 0 3392,-19-2-3392,-16-2 0,-3 0 0,-17-2 0,-36-5 0,22 7 0,-17-4 0,27 6 0,23 5 0,-8-2 0,13 3 0,11 4 0,11 6 0,6 0 0,42 20 0,20 4 0,8 2 0,-18-6 0,1 1 0,20 5 0,-5-1 0,-8-4 0,-9-5 0,-15-4 0,12 3 0,-26-9 0,-1 0 0,-8-2 0,-8-1 0,-12 2 0,2-4 0,-6 4 0,1-1 0,0 1 0,-23 16 0,14-8 0,-36 30 0,33-25 0,-38 35 0,25-15 0,-9 10 0,10-4 0,14-14 0,-21 19 0,17-26 0,-21 13 0,17-26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5.555"/>
    </inkml:context>
    <inkml:brush xml:id="br0">
      <inkml:brushProperty name="width" value="0.08571" units="cm"/>
      <inkml:brushProperty name="height" value="0.08571" units="cm"/>
      <inkml:brushProperty name="color" value="#E71224"/>
    </inkml:brush>
  </inkml:definitions>
  <inkml:trace contextRef="#ctx0" brushRef="#br0">2339 1819 5734,'-5'-11'0,"0"-40"0,0-10 0,1 9-1004,-1-14 1,1-1 1003,0 16 0,-1-31 49,0 11 0,0-7-49,0-3 0,2-3 0,0 14 0,0-3 0,1 3 0,2-17 0,2 2 0,3-2 0,2 2 220,0 7 1,3 3-221,-1 12 0,0 4 0,1 5 0,-2 7 0,-2 10 1010,-2 8-1010,-6 29 458,1 0-458,0 1 0,-2-1 0,-4 1 0,1-2 0,-5 0 0,-12-4 0,-29-4 0,-10 1 0,-18 3 0,-23 2 0,2 0 0,21 2 0,3 1 0,-13-1 0,13 0 0,-12 0 0,-8-1 0,-3 1 0,3 0 0,7 0 0,11 0-596,-16 0 0,12 1 1,-6 0 595,7-1 0,-10 0 0,0 0 0,12-1 0,23 1 0,6 0 0,3 0 0,-4 0 0,-24-2 0,8 1 0,22 0 0,43 1 0,-1 1 0,2-1 1787,-3 0-1787,5 0 0,15 4 0,-4-2 0,15 4 0,-9-4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6.345"/>
    </inkml:context>
    <inkml:brush xml:id="br0">
      <inkml:brushProperty name="width" value="0.08571" units="cm"/>
      <inkml:brushProperty name="height" value="0.08571" units="cm"/>
      <inkml:brushProperty name="color" value="#E71224"/>
    </inkml:brush>
  </inkml:definitions>
  <inkml:trace contextRef="#ctx0" brushRef="#br0">704 0 5734,'-41'11'0,"3"0"0,14-2 0,-30 17 0,-21 12 0,8-3 0,17-8 0,-1 2 0,-22 10 0,-9 5 0,17-8 0,11-1 0,27-15 0,25-18 0,3-2 0,2 0 0,3 1 0,1 1 0,15 7 0,-1 2 0,23 15 0,15 17 0,-10-6 0,2 2 0,20 14 0,-23-17 0,-6-4 0,-14-12 0,2 1 0,-18-12 0,-4-3 0,-5-4 0,-3 0 0,0-1 0,0 1 0,1 0 0,4 14 0,-4-5 0,2 11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19.261"/>
    </inkml:context>
    <inkml:brush xml:id="br0">
      <inkml:brushProperty name="width" value="0.08571" units="cm"/>
      <inkml:brushProperty name="height" value="0.08571" units="cm"/>
      <inkml:brushProperty name="color" value="#E71224"/>
    </inkml:brush>
  </inkml:definitions>
  <inkml:trace contextRef="#ctx0" brushRef="#br0">311 61 5734,'0'-7'0,"0"0"0,0 0 0,-1-11 0,0 12 0,-2-9 0,2 15 0,-1 0 0,-1 0 0,2 1 0,-2 1 0,2 0 0,-1 0 0,0 0 0,0 1 0,-9 10 0,-1 4 0,-2 1 0,2 5 0,1 3 0,1-2 0,-7 27 0,10-28 0,-3 13 0,7-25 0,-6 56 0,7-26 0,-5 31 0,9-37 0,0 12 0,-1-2 0,1 15 0,-1-14 0,0-16 0,-1-2 0,1 6 0,0-19 0,0 15 0,-1-22 0,0 0 0,1 0 0,0-1 0,-1 4 0,1 1 0,-1 0 0,0 6 0,0-3 0,-1 7 0,1-6 0,0 1 0,0-9 0,0-1 0,0-6 0,-1 1 0,-1-2 0,1 0 0,-1 1 0,3 1 0,-1-1 0,0 5 0,0-3 0,0 4 0,1 2 0,0 0 0,3 11 0,-2-11 0,2 6 0,-2-6 0,0 3 0,1 1 0,0 3 0,-2-8 0,0-1 0,-2-5 0,-1-5 0,-2-3 0,-2-4 0,1 1 0,-32-33 0,-14-13 0,4-7 0,3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20.727"/>
    </inkml:context>
    <inkml:brush xml:id="br0">
      <inkml:brushProperty name="width" value="0.08571" units="cm"/>
      <inkml:brushProperty name="height" value="0.08571" units="cm"/>
      <inkml:brushProperty name="color" value="#E71224"/>
    </inkml:brush>
  </inkml:definitions>
  <inkml:trace contextRef="#ctx0" brushRef="#br0">1 49 5734,'1'-6'0,"4"-12"0,-4 11 0,3-9 0,-4 15 0,-2 0 0,13 49 0,-9-26 0,12 39 0,-8-29 0,1 17 0,5 39 0,-3-23 0,6 25 0,6-3 0,-9-39 0,8 22 0,-13-47 0,-3-10 0,3 8 0,-2-6 0,2 12 0,0-7 0,-1 4 0,-3-11 0,1 1 0,0 4 0,-1-3 0,0-1 0,-2-3 0,-1-1 0,1-3 0,0-5 0,0-2 0,2-3 0,0 2 0,25-29 0,-6 4 0,22-23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46.042"/>
    </inkml:context>
    <inkml:brush xml:id="br0">
      <inkml:brushProperty name="width" value="0.08571" units="cm"/>
      <inkml:brushProperty name="height" value="0.08571" units="cm"/>
      <inkml:brushProperty name="color" value="#E71224"/>
    </inkml:brush>
  </inkml:definitions>
  <inkml:trace contextRef="#ctx0" brushRef="#br0">324 0 5734,'-57'74'0,"21"-17"0,6 2 0,4 27-1053,7-31 0,1-4 1053,-1-9-61,-24 32 0,15-28 0,-20 23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40.644"/>
    </inkml:context>
    <inkml:brush xml:id="br0">
      <inkml:brushProperty name="width" value="0.08571" units="cm"/>
      <inkml:brushProperty name="height" value="0.08571" units="cm"/>
      <inkml:brushProperty name="color" value="#E71224"/>
    </inkml:brush>
  </inkml:definitions>
  <inkml:trace contextRef="#ctx0" brushRef="#br0">1605 29 5734,'-60'-4'0,"1"0"0,0 0 0,1 0 0,5 1 0,-8 0 0,-21 0 0,-20 1 0,-3 1 0,13 0 0,23 1 0,6 0 0,-7 1 0,-8 0 0,-13 0 0,-2 0 0,7 1 0,18 1-949,11 0 0,9 2 949,-42 7 131,65-7 0,9-1 0,-4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0:41.377"/>
    </inkml:context>
    <inkml:brush xml:id="br0">
      <inkml:brushProperty name="width" value="0.08571" units="cm"/>
      <inkml:brushProperty name="height" value="0.08571" units="cm"/>
      <inkml:brushProperty name="color" value="#E71224"/>
    </inkml:brush>
  </inkml:definitions>
  <inkml:trace contextRef="#ctx0" brushRef="#br0">0 1 5734,'2'3'0,"0"2"0,2-2 0,0 2 0,17 23 0,-8-10 0,21 29 0,2 1 0,-5-8 0,15 14 0,5 3 0,13 6 0,-21-18 0,3 1 0,5-7 0,0-6 0,20 2 0,12 11 0,-27-25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2.117"/>
    </inkml:context>
    <inkml:brush xml:id="br0">
      <inkml:brushProperty name="width" value="0.08571" units="cm"/>
      <inkml:brushProperty name="height" value="0.08571" units="cm"/>
      <inkml:brushProperty name="color" value="#E71224"/>
    </inkml:brush>
  </inkml:definitions>
  <inkml:trace contextRef="#ctx0" brushRef="#br0">1390 400 5734,'-8'-24'0,"1"7"0,-3-10 0,3 12 0,2 4 0,-5-8 0,-5-11 0,-5-3 0,-1 0 0,-15-4 0,-14 1 0,-29 14 0,-4 4 0,20-13 0,-1 2 0,-17 15 0,4 10 0,5 11 0,12 1 0,-12 3 0,-3 8 0,27-2 0,-29 20 0,28 22 0,-1 21 0,6-2 0,5 3 0,3 3-171,-5-4 0,-3 5 1,12-3 170,17 3 0,15 0 0,11-15 0,6 2 0,2-3 0,2 15 0,6 0 0,12 6 0,8 6 0,-2-16 0,-10-31 0,1-8 0,12 11 0,1-6 0,10-3 0,-13-13 0,10-3 0,14 3 0,-7-5 0,28 4 0,-4 2 0,0-5 0,6-24 0,-8-11 0,-1-1 0,8-12 0,-32-2 0,-17 6 0,4-7 0,24-31 0,-1-6 0,-25 23 0,-2-2 0,13-13 0,-5-7 0,-19-9 0,-10 5 0,-4 9 0,2-4 0,-3-5 0,-8-24 0,-5 36 256,0-13 0,-6-11-256,-13-6 0,-9-3 0,1 19 0,-4-2 0,-7 0 0,-15-16 0,-9 1 0,-10 10-309,7 31 1,-8 7-1,-1 4 1,5 3 0,0-4-1,4 5 1,-2 7 0,-4 17-1,1 1 1,-1-1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3.423"/>
    </inkml:context>
    <inkml:brush xml:id="br0">
      <inkml:brushProperty name="width" value="0.08571" units="cm"/>
      <inkml:brushProperty name="height" value="0.08571" units="cm"/>
      <inkml:brushProperty name="color" value="#E71224"/>
    </inkml:brush>
  </inkml:definitions>
  <inkml:trace contextRef="#ctx0" brushRef="#br0">1 0 5734,'0'9'0,"0"3"0,2 40 0,-2-19 0,3 31 0,2 30 0,7-5 0,-1-7 0,1-2 0,4 5 0,-5-32 0,0-8 0,-4-24 0,4 6 0,-3-18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3.687"/>
    </inkml:context>
    <inkml:brush xml:id="br0">
      <inkml:brushProperty name="width" value="0.08571" units="cm"/>
      <inkml:brushProperty name="height" value="0.08571" units="cm"/>
      <inkml:brushProperty name="color" value="#E71224"/>
    </inkml:brush>
  </inkml:definitions>
  <inkml:trace contextRef="#ctx0" brushRef="#br0">11 1 5734,'27'13'0,"-5"5"0,-17 16 0,1 21 0,-1 3 0,0 1 0,0-2 0,-1 5 0,-9 9 0,-3-1 0,-4-15 0,0 0 0,0 17 0,-1-3 0,-14 5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3.901"/>
    </inkml:context>
    <inkml:brush xml:id="br0">
      <inkml:brushProperty name="width" value="0.08571" units="cm"/>
      <inkml:brushProperty name="height" value="0.08571" units="cm"/>
      <inkml:brushProperty name="color" value="#E71224"/>
    </inkml:brush>
  </inkml:definitions>
  <inkml:trace contextRef="#ctx0" brushRef="#br0">1 180 5734,'76'-28'0,"-1"-1"0,1 0 0,10 1 0,2 1 0,-14 8 0,15 11 0,-30 2 0,0 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4.917"/>
    </inkml:context>
    <inkml:brush xml:id="br0">
      <inkml:brushProperty name="width" value="0.08571" units="cm"/>
      <inkml:brushProperty name="height" value="0.08571" units="cm"/>
      <inkml:brushProperty name="color" value="#E71224"/>
    </inkml:brush>
  </inkml:definitions>
  <inkml:trace contextRef="#ctx0" brushRef="#br0">1287 233 5734,'-55'-43'0,"-31"4"0,-7 2 0,46 13 0,-1 1-1085,-45-12 1,10 9 1084,49 22 0,1 3 666,-32 8-666,-21 22 0,33-6 0,-2 6 0,-5 9 0,2 11 0,12 8 0,3 9 0,4-6 0,2-5 0,3-1 177,-9 23 0,7 10-177,19-12 0,5 5 0,4-8 0,2-13 0,2 1-141,-3 28 0,2 12 0,8-11 141,12-20 0,6-8 0,-5-7 0,4-1 0,13 13 0,10-1 548,18 4 0,19-8-548,-5-24 0,14-4 0,4-3 0,-5-3 0,9 2 0,-2-4 0,1-5-268,-15-6 0,3-3 0,-3-5 0,-11-9 268,8-18 0,-13-11-56,-17-1 1,-3-3 55,3-2 0,1-6 0,16-22 0,-3-5 0,-15 9 0,-6-3 0,3-9 0,-6-3 0,-11 4 0,-8 0 0,-4 9 0,-5-1 0,-9-12 0,-5 1 209,-3 20 0,-7-1-209,-10-6 0,-7-5 0,-3 5 0,-12-3 0,-7 3-205,-5 4 1,-8-1 0,0 8 204,-16 6 0,-4 12 0,9 15 0,-5 6 0,6 9 0,-4 10 0,6 9 0,1 0 0,10 6 0,2 27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5.212"/>
    </inkml:context>
    <inkml:brush xml:id="br0">
      <inkml:brushProperty name="width" value="0.08571" units="cm"/>
      <inkml:brushProperty name="height" value="0.08571" units="cm"/>
      <inkml:brushProperty name="color" value="#E71224"/>
    </inkml:brush>
  </inkml:definitions>
  <inkml:trace contextRef="#ctx0" brushRef="#br0">0 111 5734,'82'-42'0,"-48"16"0,19 17 0,1 6 0,-17 5 0,2-1 0,2-1 0,54-2 0,-38-4 0,0 0 0,32-1 0,-15-5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5.423"/>
    </inkml:context>
    <inkml:brush xml:id="br0">
      <inkml:brushProperty name="width" value="0.08571" units="cm"/>
      <inkml:brushProperty name="height" value="0.08571" units="cm"/>
      <inkml:brushProperty name="color" value="#E71224"/>
    </inkml:brush>
  </inkml:definitions>
  <inkml:trace contextRef="#ctx0" brushRef="#br0">0 1 5734,'20'47'0,"1"1"0,4 26 0,-2 13-515,-10-13 0,-2 11 1,-2 1-1,0-7 1,3-8-1,-1-6 1,-5 2-1,-13 7 0,-1-1 1,1 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6.239"/>
    </inkml:context>
    <inkml:brush xml:id="br0">
      <inkml:brushProperty name="width" value="0.08571" units="cm"/>
      <inkml:brushProperty name="height" value="0.08571" units="cm"/>
      <inkml:brushProperty name="color" value="#E71224"/>
    </inkml:brush>
  </inkml:definitions>
  <inkml:trace contextRef="#ctx0" brushRef="#br0">0 546 5734,'4'-7'0,"-1"1"0,0 9 0,-1 0 0,0 7 0,1 16 0,-1 16 0,3 39 0,-1 4 0,-1-35 0,1 0 0,6 36 0,16-2 0,-7-33 0,9-5 0,37-55 0,36-31 0,7-10 0,-21 11-567,-24 13 0,0-4 567,0 0 0,15-8 0,8-4 0,-1-2 0,-9 1 0,-18 6 0,-3-12 0,-9-3 0,12-8 0,4-8 0,-7 6 0,-13 13 0,-2 0 0,23-32 0,-4 4 0,-10 9 0,7-8 0,-19 45 0,-25 31 0,-1 15 1134,-9-3-1134,-5 4 0,0-9 0,-5 0 0,0-5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5.995"/>
    </inkml:context>
    <inkml:brush xml:id="br0">
      <inkml:brushProperty name="width" value="0.08571" units="cm"/>
      <inkml:brushProperty name="height" value="0.08571" units="cm"/>
      <inkml:brushProperty name="color" value="#E71224"/>
    </inkml:brush>
  </inkml:definitions>
  <inkml:trace contextRef="#ctx0" brushRef="#br0">0 161 5734,'6'1'0,"1"-1"0,31 3 0,-16-4 0,31-8 0,2-3 0,-16-1 0,46-16 0,-34-1 0,-14 2 0,10-3 0,-40 19 0,-10 14 0,-17 10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8.145"/>
    </inkml:context>
    <inkml:brush xml:id="br0">
      <inkml:brushProperty name="width" value="0.08571" units="cm"/>
      <inkml:brushProperty name="height" value="0.08571" units="cm"/>
      <inkml:brushProperty name="color" value="#E71224"/>
    </inkml:brush>
  </inkml:definitions>
  <inkml:trace contextRef="#ctx0" brushRef="#br0">30 39 5734,'-4'-7'0,"-2"-6"0,2 6 0,-1-3 0,1 9 0,2 1 0,-1 0 0,2 1 0,1 1 0,4 1 0,2 1 0,3 1 0,10 9 0,-3-1 0,61 46 0,-37-28 0,17 14 0,-1 1 0,-11-10 0,2 4 0,6 6 0,4 5 0,0-1 0,-10-8 0,0 0 0,6 6 0,-4-3 0,-3-1 0,-6-7 0,-1-1 0,-5-5 0,-3-5 0,-12-11 0,2-2 0,-11-14 0,-7-8 0,-3-5 0,1-12 0,-2-19 0,0 8 0,-4-8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08.648"/>
    </inkml:context>
    <inkml:brush xml:id="br0">
      <inkml:brushProperty name="width" value="0.08571" units="cm"/>
      <inkml:brushProperty name="height" value="0.08571" units="cm"/>
      <inkml:brushProperty name="color" value="#E71224"/>
    </inkml:brush>
  </inkml:definitions>
  <inkml:trace contextRef="#ctx0" brushRef="#br0">975 15 5734,'-8'-11'0,"-5"7"0,-2 37 0,-1-8 0,-2 24 0,4-19 0,-10 14 0,-22 22 0,5-12 0,-13 8 0,-11 5 0,0-4 0,-4 1 0,12-10 0,-2 3 0,3-4-786,-11 8 1,7-6 785,15-15 0,8-8 0,14-12 0,-7 4 0,1 1 0,6-5 0,2-2 0,12-9 0,5-3 1571,-3-5-1571,19-29 0,-9 2 0,12-20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11.536"/>
    </inkml:context>
    <inkml:brush xml:id="br0">
      <inkml:brushProperty name="width" value="0.08571" units="cm"/>
      <inkml:brushProperty name="height" value="0.08571" units="cm"/>
      <inkml:brushProperty name="color" value="#E71224"/>
    </inkml:brush>
  </inkml:definitions>
  <inkml:trace contextRef="#ctx0" brushRef="#br0">0 1 5734,'1'4'0,"0"2"0,-2 0 0,0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12.273"/>
    </inkml:context>
    <inkml:brush xml:id="br0">
      <inkml:brushProperty name="width" value="0.08571" units="cm"/>
      <inkml:brushProperty name="height" value="0.08571" units="cm"/>
      <inkml:brushProperty name="color" value="#E71224"/>
    </inkml:brush>
  </inkml:definitions>
  <inkml:trace contextRef="#ctx0" brushRef="#br0">0 1 5734,'5'4'0,"1"1"0,2 5 0,5 11 0,-5-6 0,1 8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24.322"/>
    </inkml:context>
    <inkml:brush xml:id="br0">
      <inkml:brushProperty name="width" value="0.08571" units="cm"/>
      <inkml:brushProperty name="height" value="0.08571" units="cm"/>
      <inkml:brushProperty name="color" value="#E71224"/>
    </inkml:brush>
  </inkml:definitions>
  <inkml:trace contextRef="#ctx0" brushRef="#br0">1 494 5734,'7'1'0,"13"8"0,-7-3 0,9 6 0,13-1 0,-16-6 0,66 9 0,-44-12 0,30 3 0,-24-6 0,-5-1 0,29-3 0,-1-1 0,5 1 0,-23 1 0,1 1 0,26-2 0,-4 0 0,-4 3 0,-15 0 0,12-1 0,-16 0 0,26-2 0,-10-1 0,28-5 0,-24 2 0,-1-1 0,22-2 0,-35 5 0,-6 0 0,-3 1 0,3 1 0,3 0 0,14-2 0,-11 1 0,1 0 0,34-2 0,-12 2 0,14-2 0,-7 1 0,-13 0 0,-25 2 0,3-2 0,0 1 0,-1-2 0,44-7 0,-42 7 0,0 0 0,1 1 0,1 0 0,1 0 0,6 0 0,14 2 0,10 1 0,-10 0 0,-21 0 0,-2 1 0,45-1 0,-8 1 0,-36 3 0,21 0 0,-12-2 0,12-2 0,-1 1 0,-8 0 0,0 1 0,2-1 0,15-1 0,4 0 0,-9 1 0,-3 0 0,-7 0 0,-6 3 0,0 0 0,15 2 0,-2 0 0,-24-1 0,-1 1 0,19 0 0,-4 0 0,3 1 0,10 1 0,-2 0 0,-11-1 0,11 2 0,-10-2 0,26 2-202,-2 1 1,-3-1 201,-14 0 0,-24-2 0,4 1 0,3-1 0,6 0 0,6 0 0,6-1 0,-5-1 0,-1 1 0,-5-2-493,9-1 1,-8 0 492,-12-1 0,41-2 0,-13 3 0,15-3 0,-13 3 0,-54 2 362,69 3-362,-39 1 0,-8-1 0,2 0 0,37 6 513,-39-5 0,0 0-513,2 0 0,1 0 0,0 0 0,0 0 0,39 3 0,-1 1 0,-27-3 0,24 2 0,-50-5 0,17 2 0,1 0 0,-9-2 0,17 3 0,14 1 0,2 0 0,7 0 0,-7 0-1196,-6 0 0,-2 0 1196,9 0 0,6 0 0,-18-2 0,-6-2 0,-12-1 0,5-1 0,8 0 0,4 0 0,16 2 0,0-1 0,-21-2 0,0 1 0,32 2 0,-7 1 0,-15-1 0,-10 2 0,6-2 0,2-1 0,-6-2 0,4 3 0,-2-3 0,0 0 0,-3 0 1196,-16 0 0,4 0-1196,1-1 0,2 1 0,4 0 0,-3 0 0,11 1 0,12 0 0,-5-1 0,-23-1 0,5-1 0,13-2 0,3-2 0,2-2 0,8 0-848,-2 0 0,13-1 0,1 0 0,-13 1 848,5-2 0,-2 1 0,9 1 0,7-1 0,-19 2 0,-6 1 0,-16 1 0,4-1 0,0 1 0,2-1 0,15-3 0,-1 0-127,-22 2 0,-3 0 127,-2 0 0,0-2 0,-1 1 0,1-1 0,11-1 0,2-1 0,0 1 0,0 0 0,9-1 0,-5 0 0,18-1 3266,-12 2-3266,16 1 0,-32 2 0,3 0 0,17-1 0,2 0 0,-4 0 0,2 0 0,15-2 0,-5 0 0,-38 4 0,-2 1 190,12-2 0,-4 1-190,-1-1 0,-3 0 0,-7 0 0,16-9 0,-3-4 0,-20 2 0,9-3 0,0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34"/>
    </inkml:context>
    <inkml:brush xml:id="br0">
      <inkml:brushProperty name="width" value="0.08571" units="cm"/>
      <inkml:brushProperty name="height" value="0.08571" units="cm"/>
      <inkml:brushProperty name="color" value="#E71224"/>
    </inkml:brush>
  </inkml:definitions>
  <inkml:trace contextRef="#ctx0" brushRef="#br0">1551 469 5734,'-7'2'0,"1"-1"0,2-2 0,-1 0 0,-7-6 0,-4-4 0,-45-52 0,32 34 0,-27-34 0,29 37 0,-38-9 0,-28-7 0,13 6 0,36 13 0,-1 1-145,-35-15 1,-13-4 0,21 14 144,29 22 0,-29 3 0,20 1 0,-15 4 0,6 10 0,-5 13 0,18-6 0,-1 7 0,-10 25 0,6 3 0,-9 9 0,26-18 0,6 3 0,11 17 0,10-16 0,1 3 0,-1 0 0,2 5 144,3 9 0,3 8 1,3-2-145,10 26 0,5-1 0,-6-27 0,2 2 0,1-4 0,5 11 0,6-7 0,8-6 0,5-5 0,-3-15 0,5 0 0,23 23 0,6-2 0,-9-17 0,0-7 0,-4-4 0,8-8 0,14-18 0,12-10 0,-9-4 0,-16-4 0,-1-2-159,9 2 0,6 0 0,-13-7 159,11-26 0,-36-13 0,0-15 0,-5 6 0,-6 14 0,-1-2 0,7-12 0,3-8 0,-12 5 0,-16 6 0,-9 3 0,-4 2 0,-2-2 0,-5-31 0,-4-7 0,-1 23 0,-4-1 0,2 4 0,-2 0 0,1 3 0,-4-8 0,1 5 0,-3-2 0,2 14 0,-4-6 477,-6 18-477,-9 7 0,1 1 0,-10 6 0,-1 5 0,6 7 0,-42-14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35.486"/>
    </inkml:context>
    <inkml:brush xml:id="br0">
      <inkml:brushProperty name="width" value="0.08571" units="cm"/>
      <inkml:brushProperty name="height" value="0.08571" units="cm"/>
      <inkml:brushProperty name="color" value="#E71224"/>
    </inkml:brush>
  </inkml:definitions>
  <inkml:trace contextRef="#ctx0" brushRef="#br0">30 408 5734,'-12'-10'0,"5"5"0,-3-2 0,10 6 0,31 1 0,-6 0 0,51-2 0,13 0 0,5-2 0,-38 2 0,4 0-144,8-1 0,13 0 0,2 1 0,-7 0 144,-5 0 0,-5 2 0,5-1 0,8 1 0,6-1 0,2 0 0,-4 1 0,12 0 0,-4 0 0,1-1-39,5 0 1,-1-2 0,-9 0 38,-11 2 0,-10-5 0,-7-7 0,-19-6 0,-36-10 0,-16-5 0,-24 0 0,-6 2 0,9 8 244,-47-28-244,56 40 0,-2 2 0,-35-14 0,29 12 0,-26-8 119,4 6-119,37 10 0,-23-5 0,49 12 0,47 14 0,35 8 164,-41-11 0,2 1-164,5-1 0,-2 2 0,29 28 0,-38-20 0,3 37 0,-46-18 0,-19 29 0,-6 6 0,-5 6 0,-8-21 0,-10 7 0,6-14 0,-7-9 0,3-10 0,-1 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37.272"/>
    </inkml:context>
    <inkml:brush xml:id="br0">
      <inkml:brushProperty name="width" value="0.08571" units="cm"/>
      <inkml:brushProperty name="height" value="0.08571" units="cm"/>
      <inkml:brushProperty name="color" value="#E71224"/>
    </inkml:brush>
  </inkml:definitions>
  <inkml:trace contextRef="#ctx0" brushRef="#br0">2204 582 5734,'-16'-16'0,"1"0"0,6 4 0,-3-1 0,-34-30 0,-25-20 0,0 8 0,-3 10 0,-7 2-848,4-2 0,-12-9 0,0 3 0,11 11 848,-2 9 0,7 11 0,-1 2 0,2 6-13,12 8 1,2 4 12,-32 2 0,12-1 0,-6 5 0,-13 17 0,5 4 0,33-9 0,2 1 0,-20 8 0,5 4 0,27-2 0,5 8 0,-10 45 0,4 12 0,5-14 0,2 1-94,11-15 1,1 2-1,7-1 94,8 20 0,8-5 1620,3-32 1,3 3-1621,3 17 0,4 9 0,3-3 0,8 11 0,9 2 0,-1-19 0,7 7 0,2-1 0,-1-9 0,14 17 0,2-7-632,-9-17 0,3-1 0,-4-10 632,22 7-243,-18-22 1,2-1 242,-6-7 0,5 1 34,10 4 0,8 2 0,1-4-34,-3-7 0,-1-3 0,5-1 0,20 3 0,4-2 0,1-6 0,-8-3 0,1-5 0,3-12-622,-1-16 1,6-13-1,-3-3 1,-11 5 621,10 1 0,-8-6 0,-6-10 0,0-9 0,-19 4 1229,-17-20-1229,-12-5 0,-3-9 0,-6 5 0,-2-4-25,-5 7 1,-1-5-1,-4 2 25,-8 15 0,-3 2 0,-2 0 0,-6-32 0,-5 1 0,1 29 0,-3 0 0,0 5 0,1 0 0,-3 4 0,-12-17 0,-7 4 89,5 26 0,-9 4-89,-10 2 0,-10 1 0,0 4 0,-21-9 0,-2 6 0,22 16 0,-2 3 0,4 3 0,-4 6 0,0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51:49.338"/>
    </inkml:context>
    <inkml:brush xml:id="br0">
      <inkml:brushProperty name="width" value="0.08571" units="cm"/>
      <inkml:brushProperty name="height" value="0.08571" units="cm"/>
      <inkml:brushProperty name="color" value="#E71224"/>
    </inkml:brush>
  </inkml:definitions>
  <inkml:trace contextRef="#ctx0" brushRef="#br0">129 123 5734,'-5'-9'0,"2"1"0,1 6 0,1 0 0,2 15 0,-2-2 0,5 24 0,-2 16 0,0 5 0,2 27 0,-2-22 0,1 3 0,0 0 0,0 1 0,-1-1 0,-1 4 0,3 18 0,-1 3 0,0 9 0,-1-6-685,0-36 1,0-4 684,-1 1 0,2-3 0,1 16 0,-1-18 0,1 20 0,-5-53 0,-4-43 0,-2-44 0,-1-19 0,1-1 0,-1-1 457,1-5 1,0 1-458,2-1 0,2 4 0,1 22 0,1 1 0,0-10 0,2-2-30,2 0 0,1 5 30,1 21 0,4 4 0,24-36 0,24 32 0,8 35 0,-15 54 0,6 26 0,-8-6 0,14 11 150,-23-10 0,3 9 1,-14-9-151,-22-3 63,-19 11-63,-16 10 0,-33-2 0,-5-24 0,13-22 0,-4-4 0,-2-8 0,1-4 0,6 0 0,2-3 0,-33-9 0,53-8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3:07.195"/>
    </inkml:context>
    <inkml:brush xml:id="br0">
      <inkml:brushProperty name="width" value="0.08571" units="cm"/>
      <inkml:brushProperty name="height" value="0.08571" units="cm"/>
      <inkml:brushProperty name="color" value="#E71224"/>
    </inkml:brush>
  </inkml:definitions>
  <inkml:trace contextRef="#ctx0" brushRef="#br0">1 517 5734,'6'39'0,"-3"-8"0,-2 38 0,-2-7 0,0-10 0,7 29 0,34-19 0,52-36 0,-14-5 0,-7-50 0,5-19 0,-9-2 0,6-7 0,-8 6 0,10-8 0,0 0 0,-7 5-191,-7 6 1,-6 3 0,5-3 190,5-3 0,5-4 0,-1 1 0,-11 9 0,-4 6 0,-7 6 0,2-1 0,-3 1 0,24-15 0,-50 34 0,-12 9 0,-6 4 0,-11 5 571,-4 1-571,-5 0 0,1-5 0,2-4 0,1-4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6.236"/>
    </inkml:context>
    <inkml:brush xml:id="br0">
      <inkml:brushProperty name="width" value="0.08571" units="cm"/>
      <inkml:brushProperty name="height" value="0.08571" units="cm"/>
      <inkml:brushProperty name="color" value="#E71224"/>
    </inkml:brush>
  </inkml:definitions>
  <inkml:trace contextRef="#ctx0" brushRef="#br0">1 0 5734,'12'87'0,"-2"-18"0,-6-19 0,0-13 0,-1 1 0,5 10 0,1 4 0,8 9-1072,6 33 1072,-5-60 0,-4-16 0,1-2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28.965"/>
    </inkml:context>
    <inkml:brush xml:id="br0">
      <inkml:brushProperty name="width" value="0.08571" units="cm"/>
      <inkml:brushProperty name="height" value="0.08571" units="cm"/>
      <inkml:brushProperty name="color" value="#E71224"/>
    </inkml:brush>
  </inkml:definitions>
  <inkml:trace contextRef="#ctx0" brushRef="#br0">0 141 5734,'60'-4'0,"0"0"0,27-4 0,13-2 0,-8 1 0,-6-1 0,0 1-576,0 0 1,6-2 0,-1 1 575,-9 1 0,-1 0 0,-9 2-938,-11 1 0,-2 0 938,31-3 0,3 1 0,-2 5 0,-5 3 132,-21 2 0,0 1-132,21-1 0,-5 4-7,5 19 7,-62-11 0,-16 9 0,-27-13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29.333"/>
    </inkml:context>
    <inkml:brush xml:id="br0">
      <inkml:brushProperty name="width" value="0.08571" units="cm"/>
      <inkml:brushProperty name="height" value="0.08571" units="cm"/>
      <inkml:brushProperty name="color" value="#E71224"/>
    </inkml:brush>
  </inkml:definitions>
  <inkml:trace contextRef="#ctx0" brushRef="#br0">1 181 5734,'31'-6'0,"-4"0"0,31 2 0,21 0 0,-7 1 0,-20-1 0,1 1-1346,20-1 1,9-1-1,-10 0 1346,-19 2 0,-5 0 0,1-1 0,6 1 347,18-3 0,12 0 0,4-1-347,-6 1 0,5 0 0,1-1 0,-4 1 0,14-2 0,-3 0 0,-1 0 0,4 1 0,-1 0 0,-21 1 0,-8-1 655,-42 5-655,9-2 0,-22 1 0,-8-4 562,-11 2 1,-9-1-1,-7 5 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33.435"/>
    </inkml:context>
    <inkml:brush xml:id="br0">
      <inkml:brushProperty name="width" value="0.08571" units="cm"/>
      <inkml:brushProperty name="height" value="0.08571" units="cm"/>
      <inkml:brushProperty name="color" value="#E71224"/>
    </inkml:brush>
  </inkml:definitions>
  <inkml:trace contextRef="#ctx0" brushRef="#br0">127 1155 5734,'7'-2'0,"1"1"0,42-5 0,-25 3 0,37-5 0,-35 3 0,55-8 0,3-1 0,-22 4 0,2 0 0,31-4 0,-18 6 0,-4 0 0,-4 2 0,-5 2 0,13 1 0,-13 1 0,-4 2 0,3 0 0,3 1 0,13 2 0,19 4 0,-11-2 0,-18 1 0,3 1 0,-14 1 0,-2 0 0,-3-2 0,-2 0 0,44 8 0,-70-10 0,41 6 0,5 2 0,-18-4 0,17 4 0,-4-1 0,-32-6 0,27 3 0,8 0 0,-18-4 0,3-1 0,43 2 0,-24-1 0,-26-1 0,4 1 0,14 1 0,5 1 0,17 1 0,2 0 0,-15-1 0,-3 0 0,-6-1 0,-12 0 0,-21-3 0,19 0 0,9 0 0,-3-1 0,2-1 0,0 2 0,2-1 0,12 1 0,-1 1 0,-20 1 0,-2 1 0,12-1 0,3 1 0,-1-1 0,1-1 0,-3-2 0,2-1 0,17-2 0,1-1 0,-14 1 0,-2-1 0,-2-1 0,-2 0 0,-7 1 0,-1 0 0,-7 2 0,4 0 0,36 0 0,6 2 0,-8-1 0,-2 0 0,-15 2 0,-3 0 0,-5-2 0,-1-1 0,-8-1 0,-2 0 0,24-2 0,-13 1 0,11 0 0,-5 0 0,-2 2 0,-3 0 0,14-2 0,7 1 0,-2 2 0,6 2 0,-10 0 0,-16-1 0,-1 1-263,39 0 0,0 1 263,-43-3 0,-9 1 0,2 0 0,1 0 0,3 1 0,23 1 0,-11-1 0,5-1 0,-8 1 0,3-1 0,-2 0 0,6 1 0,0 0 0,4 1 0,2 0 0,4 0 0,-2-1 0,4 0 0,-1 0 0,-4 0-881,2 0 1,-5 0-1,-1-1 881,-4 0 0,-1-1 0,0-1 135,33-4 1,-7-1-136,-37 2 0,-2 0 0,29-2 0,-4 0 0,5-1 0,-19-1 0,-1 0 0,5 1 0,-7-1 0,-3 0 0,-19 2 0,16-3 0,3-1 2743,-3 0-2743,-22 1 154,-21 6-154,-5-2 0,-7-2 0,-3-9 0,-6-69 0,3 41 0,-3-45 0,5 46 0,-1-26 0,1 14 0,1-5 0,1-2 0,-1-1 0,1 1 0,0 0 0,1-2 0,0 3 0,0-24 0,1 33 0,-2 2 0,1-11 0,-1 14 0,0 26 0,-1 12 0,-5 6 0,1 2 0,-4-1 0,-4 1 0,-20 1 0,8 1 0,-24 4 0,-8 1 0,9 0 0,-2-1 0,-37 5 0,-2-1 0,27-2 0,-6-2 0,-6-1 0,-13 0 0,-2-1 0,12 0 0,-9-1 0,3 0-447,-10 0 1,-8 0 0,16 0 446,-13-2 0,8 1 0,-16 0 0,12 1 0,27 0 0,1 0 0,-30 0 0,-12-1 0,18 2 0,-3 2 0,17 0 0,9-1 0,-8 1 0,-15 0 0,-6 1 0,23-1 0,-3 1 0,3-1-76,6-1 0,1 0 0,1 1 76,-33 2 0,3 0 0,11 1 0,-1 0 0,-14 1 0,2-1 0,23-1 0,3 0 0,-4 0 0,5-1 0,19-2 0,3-1 0,-4 1 0,1 0 0,-45 2 0,41-3 0,-2 0 0,-18 1 0,-1 1 0,8-1 0,-7 0-501,-1 0 1,-11 0 0,-1 0 0,16 0 500,10-1 0,4 0 0,-18 1 0,-7 0 0,18-1 0,15-2 0,-41-3 0,13-2 88,4-2 0,-7-3-88,9 1 0,-1-1 0,-10-1 0,-8 0 0,18 3 0,-7 1 0,-3 0 0,3 1 0,3 0 0,2 0 0,0 1 0,0 0-662,-21-2 0,1 1 0,5 0 662,14 0 0,4 1 0,15 0 0,7-1 1185,-16-2 1,-7-1-1186,15 2 0,-2 0 0,-38-3 0,0 0 0,34 2 0,2 1 0,-17 0 0,1-1 0,18 1 0,0 1 0,-15-2 0,-4 0 0,-18 1 0,1 0 0,24 2 0,2-1 0,-6 2 0,4-1 0,-17-1 0,21-1 0,-2 2 1477,15 1 0,-1 0-1477,-18 4 26,22-1 1,-3 4-27,-12 6 0,3 3 0,-14 2 0,26-3 0,6-1 0,17-3 0,-11 0 0,18-4 0,-15 3 0,25-5 0,2 1 0,-2 2 0,6-1 0,2 1 0,4 6 0,0 9 0,0 14 0,0-3 0,-1-2 0,-1 2 0,1-3 0,-2 4 0,0 7 0,-1-5 0,-2 22 0,0-2 0,0 1 0,-3 12 0,2-4 0,2 0 0,1 0 0,3-10 0,2 1 0,1 26 0,8 17 0,-2-48 0,0-9 0,-3-24 0,-3-13 0,0 0 0,0-2 0,0-4 0,1 2 0,0-3 0,13 0 0,3-3 0,7-3 0,-3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43.239"/>
    </inkml:context>
    <inkml:brush xml:id="br0">
      <inkml:brushProperty name="width" value="0.08571" units="cm"/>
      <inkml:brushProperty name="height" value="0.08571" units="cm"/>
      <inkml:brushProperty name="color" value="#E71224"/>
    </inkml:brush>
  </inkml:definitions>
  <inkml:trace contextRef="#ctx0" brushRef="#br0">0 17 5734,'30'2'0,"-2"0"0,-10-2 0,49-1 0,-8-1 0,5 0 0,0-1 0,-3 0 0,6-1 0,-54 3 0,-9 0 0,-1 0 0,-19-1 0,-25 2 0,5-1 0,-41 5 0,24-1 0,-18 3 0,22-2 0,19 0 0,22-2 0,15 1 0,15-1 0,13 2 0,3-3 0,-8 0 0,31 2 0,-27-2 0,24-1 0,-27-2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43.981"/>
    </inkml:context>
    <inkml:brush xml:id="br0">
      <inkml:brushProperty name="width" value="0.08571" units="cm"/>
      <inkml:brushProperty name="height" value="0.08571" units="cm"/>
      <inkml:brushProperty name="color" value="#E71224"/>
    </inkml:brush>
  </inkml:definitions>
  <inkml:trace contextRef="#ctx0" brushRef="#br0">0 27 5734,'14'3'0,"37"-4"0,8-2 0,-11 2-543,13-2 1,-4 0 542,-29 0 348,-3 0-348,20-2 179,-23 2-179,17-2 0,-48 5 0,-12 3 0,-45 6 0,17-2 0,-11 3 0,1-1 0,22-2 558,-39 5-558,65-10 0,13-1 0,4 0 0,46 0 0,15-1 0,1-2 0,1 2 0,-2 0 0,-14-4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44.512"/>
    </inkml:context>
    <inkml:brush xml:id="br0">
      <inkml:brushProperty name="width" value="0.08571" units="cm"/>
      <inkml:brushProperty name="height" value="0.08571" units="cm"/>
      <inkml:brushProperty name="color" value="#E71224"/>
    </inkml:brush>
  </inkml:definitions>
  <inkml:trace contextRef="#ctx0" brushRef="#br0">0 38 5734,'19'0'0,"2"0"0,-4 0 0,3 0 0,41 0 0,-26 0 0,42-2 0,-15-3 0,-17 2 0,15-4 0,-31 3 0,-2-3 0,-10 3 0,-9-1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10.080"/>
    </inkml:context>
    <inkml:brush xml:id="br0">
      <inkml:brushProperty name="width" value="0.08571" units="cm"/>
      <inkml:brushProperty name="height" value="0.08571" units="cm"/>
      <inkml:brushProperty name="color" value="#E71224"/>
    </inkml:brush>
  </inkml:definitions>
  <inkml:trace contextRef="#ctx0" brushRef="#br0">96 140 5734,'-8'-5'0,"2"0"0,2 2 0,-3-5 0,2 3 0,-19-36 0,10 18 0,-13-26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10.915"/>
    </inkml:context>
    <inkml:brush xml:id="br0">
      <inkml:brushProperty name="width" value="0.08571" units="cm"/>
      <inkml:brushProperty name="height" value="0.08571" units="cm"/>
      <inkml:brushProperty name="color" value="#E71224"/>
    </inkml:brush>
  </inkml:definitions>
  <inkml:trace contextRef="#ctx0" brushRef="#br0">104 122 5734,'-10'-11'0,"-24"-29"0,14 16 0,-19-22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19.275"/>
    </inkml:context>
    <inkml:brush xml:id="br0">
      <inkml:brushProperty name="width" value="0.08571" units="cm"/>
      <inkml:brushProperty name="height" value="0.08571" units="cm"/>
      <inkml:brushProperty name="color" value="#E71224"/>
    </inkml:brush>
  </inkml:definitions>
  <inkml:trace contextRef="#ctx0" brushRef="#br0">94 934 5734,'-8'-10'0,"0"0"0,-16-10 0,8 9 0,-9-5 0,16 27 0,6-3 0,3 14 0,2 3 0,5 32 0,6 23 0,-3-30 0,1-1 0,8 25 0,0-20 0,5-4 0,-6-19 0,33 32 0,-25-42 0,44 12 0,0-56 0,14-28 0,-3-1 0,-19 12 0,-5-1 0,5-4-293,4 1 0,5-3 1,-1-2-1,-5-3 293,5-20 0,-6-3 0,-2 0 0,-6 8 0,-3 1 0,2-2 0,6-5 0,1-2 0,-2-2 0,-13 14 0,1-3 0,-4 3 0,-8 10 0,-3 8 0,-8 5 0,2-32-1,-72 107 1,-11 5 0,-4 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0.151"/>
    </inkml:context>
    <inkml:brush xml:id="br0">
      <inkml:brushProperty name="width" value="0.08571" units="cm"/>
      <inkml:brushProperty name="height" value="0.08571" units="cm"/>
      <inkml:brushProperty name="color" value="#E71224"/>
    </inkml:brush>
  </inkml:definitions>
  <inkml:trace contextRef="#ctx0" brushRef="#br0">1 467 5734,'3'-12'0,"1"11"0,-1 21 0,0 6 0,5 24 0,0 9 0,5 34 0,0-8 0,1 5 0,-1-18 0,0-4 0,0-10 0,0-5-210,8 21 210,-8-48 0,3-20 0,13-10 0,24-28 0,23-25 0,6-8 0,-10 9 0,-16 12 0,-4 3 0,4-5-130,17-12 0,9-7 0,-1 0 0,-9 5 130,-11 6 0,-7 4 0,-3 4 0,4-1 0,-1 2-67,20-17 1,0 1 66,-21 19 0,-4 4 196,28-20-196,-43 33 0,-10 7 0,-21 14 0,-3 3 524,-2 0-524,2 0 143,-2 1-143,2-3 0,-2 1 0,1-1 0,-3 0 0,0 1 0,-16-10 0,6 2 0,-16-10 0,5 5 0,-4-2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7.323"/>
    </inkml:context>
    <inkml:brush xml:id="br0">
      <inkml:brushProperty name="width" value="0.08571" units="cm"/>
      <inkml:brushProperty name="height" value="0.08571" units="cm"/>
      <inkml:brushProperty name="color" value="#E71224"/>
    </inkml:brush>
  </inkml:definitions>
  <inkml:trace contextRef="#ctx0" brushRef="#br0">7 354 5734,'2'19'0,"8"33"0,4-2 0,1-2 0,3 0 0,12 16 0,15 7 0,-18-45 0,2-11 0,-11-27 0,-9-23 0,-6-5 0,-8-5 0,-33-34 0,19 44 0,-15-14 0,-1 3 0,8 23 0,-25-4 0,36 51 0,23 31 0,15-10 0,11-5 0,11-42 0,-5-31 0,15-35 0,-29 20 0,-3 0 0,14-25 0,-4 21 0,21 91 0,-21-11 0,16 36 0,-32-18 0,-4 5 0,-3 27 0,-11-4 0,-23 6 0,13-118 0,11 15 0,10-29 0,9-6 0,44-13 0,-21 15 0,-1-1 0,9-6 0,-18 14 0,-8 2 0,-20 5 0,-4 3 0,1-3 0,4 23 0,15 29 0,6 12 0,4 4 0,19 19 0,-19-15 0,18 31 0,-31 13 0,-5-28 0,-17 16 0,-9-46 0,-8-9 0,6-25 0,6 0 0,33-55 0,11 30 0,13 7 0,5 10 0,12 29 0,14 9 0,-52 26 0,-26 3 0,-14-20 0,0 5 0,-9-18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2.986"/>
    </inkml:context>
    <inkml:brush xml:id="br0">
      <inkml:brushProperty name="width" value="0.08571" units="cm"/>
      <inkml:brushProperty name="height" value="0.08571" units="cm"/>
      <inkml:brushProperty name="color" value="#E71224"/>
    </inkml:brush>
  </inkml:definitions>
  <inkml:trace contextRef="#ctx0" brushRef="#br0">2339 324 5734,'-22'-2'0,"-14"-7"0,7 2 0,-4-3 0,24 7 0,0 0 0,-24-13 0,4 0 0,-22-12 0,-8-7 0,15 8 0,-1-1 0,5 5 0,2 6 0,-29-4 0,-5 0 0,7 2 0,2 3 0,2 4 0,15 7 0,8 2 0,-24 0 0,7 3 0,-19 8 0,4 3 0,10 1 0,-6 8 0,17 0 0,-2-1 0,8-1 0,-17 12 0,20-10 0,-38 23 0,12-1 0,24-9 0,2 0 0,-19 13 0,3 7 0,-6 22 0,30-31 0,-7 13 0,1 4 0,7 9 0,10-17 0,-1 5 0,2 2 0,0 1 0,2-7 0,0 5 0,-5 27 0,-1 13 0,4-15 0,7-31 0,0-2-429,-3 19 0,-2 9 1,7-20 428,7-25 0,-2 56 0,2-18 0,1-12 0,1 0 0,2 14 0,1-17 0,2 8 0,0-30 0,6 55 0,-4-52 0,7 50 0,-6-54 0,11 42 0,-8-44 0,5 13 0,8 9 0,27 30 0,3-1 0,-25-32 0,1 0 643,19 25 0,6-3-643,-8-30 0,-1-7 0,18 13 0,6 5 0,2 0 0,13 1 0,-15-11 0,1-4 0,-19-15 0,0-2 0,16 0 0,-15-12 0,36 4 0,5-6 0,4-2 0,-26-5 0,-16-2 0,-2-4 0,4-3 0,40-8 0,-2 0 0,-1-1 0,-1-1 0,-36 4 0,-8 2 0,-21 5 0,29-9 0,-8-2 0,19-8 0,-2-5 0,-10 1 0,19-13 0,6-6 0,-7 4 0,8-11 0,-41 22 0,18-23 0,-17 6 0,-6 4 0,-1-4 0,12-28 0,-18 26 0,-3 0 0,3-26 0,-12 15 0,-3-1 0,5-22 0,-7 19 0,-2 1 0,-3-19 0,-6-8 0,-8 16 0,-7-5 0,1 28 0,-12-23 0,3 13 0,3 8 0,-1-1 0,-2-17 0,3 16 0,1 2 0,-3-5 0,-12-20 0,2 11 0,8 21 0,0 2 0,-3-6 0,2 7 0,1 3 0,3 10 0,-20-26 0,-8-1 0,8 15 0,-10-9 0,13 20 0,15 12 0,-24-26 0,30 28 0,-29-28 0,31 31 0,-13-12 0,10 12 0,-11-8 0,-33-15 0,30 19 0,-22-7 0,43 23 0,0 1 0,-21-7 0,15 6 0,-23-7 0,22 8 0,-32-3 0,19 4 0,-42-5 0,2 3 0,-4 0 0,-9 2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5.585"/>
    </inkml:context>
    <inkml:brush xml:id="br0">
      <inkml:brushProperty name="width" value="0.08571" units="cm"/>
      <inkml:brushProperty name="height" value="0.08571" units="cm"/>
      <inkml:brushProperty name="color" value="#E71224"/>
    </inkml:brush>
  </inkml:definitions>
  <inkml:trace contextRef="#ctx0" brushRef="#br0">2122 139 5734,'-12'-8'0,"-22"-12"0,17 11 0,-26-12 0,26 15 0,-33-8 0,-30 2 0,-6 2 0,-11 4 0,14 11 0,4 3 0,13-2 0,-16 5 0,5 1 0,33 0 0,-4 3 0,-5 4 0,0 7 0,-1 3 0,-1-1 0,1 3 0,-1 5 0,1 6 0,-8 21 0,1 7 0,8-9 0,1 2 0,-10 14 0,3-1 0,24-30 0,2-1 0,-11 20 0,0 2 0,10-9 0,1 2 0,-13 23 0,1 2-741,14-20 1,6-6 740,0 17 0,14-30-145,0 18 1,-1 17 0,2-8 144,4-18 0,1 0 0,-5 18 0,-2 9 0,5-11 0,9 23 0,7-12 0,3-22 0,3 1 0,-1-5 0,2-2 0,3-1 0,4 4 0,16 30 0,0 0 0,-14-31 0,0-2 703,9 23 1,0-3-704,5 9 0,7-11 0,3 0 0,-20-27 0,1 0 253,24 31 1,1-5-254,8-7 0,-9-17 0,1-1 0,15 13 0,-19-19 0,2-6 0,33-5 0,-13-10 0,16 4 0,-15-13 0,-40-7 0,14 0 0,6 0 0,22-3 0,9-4 0,-1-1 0,-5 0 0,-24-1 0,-6-1 0,-18-2 0,10-8 0,18-8 0,7-7 0,10-6 0,-16 6 0,-9 5 0,13-18 0,-30 20 0,39-31 0,-2-6 0,-10-1 0,-2 3 0,-20 1 0,-6 3 0,3-16 0,-6 5 0,0-5 0,-8 18 0,-2 2 0,1-6 0,0-1 0,-1 2 0,-1 3 0,6-29 0,-7 30 0,1-3 0,1-9 0,0 1 0,-4 9 0,0 0 0,1-18 0,-2 1 0,-5 19 0,-3 1 0,-3-7 0,-3 1 0,-6-36 0,-1 28 0,-7-16 0,4 45 0,-10-25 0,-4-4 0,-6-6 0,8 17 0,1 3 0,-4 8 0,-9-14 0,11 22 0,-24-38 0,11 31 0,-24-21 0,2 9 0,20 21 0,-1 1 0,-35-27 0,2 2 0,-6-3 0,2 3 0,16 16 0,-1 1 0,14 10 0,2 1 0,-6-2 0,-2-1 0,-9-7 0,-1-1 0,6 2 0,-5 0 0,-9 2 0,-7 0 0,4 2 0,-1-2 0,3 5 0,-8 11 0,1 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7.074"/>
    </inkml:context>
    <inkml:brush xml:id="br0">
      <inkml:brushProperty name="width" value="0.08571" units="cm"/>
      <inkml:brushProperty name="height" value="0.08571" units="cm"/>
      <inkml:brushProperty name="color" value="#E71224"/>
    </inkml:brush>
  </inkml:definitions>
  <inkml:trace contextRef="#ctx0" brushRef="#br0">9 194 5734,'-4'-1'0,"1"1"0,1 0 0,3-3 0,10-3 0,0-1 0,21-9 0,34-12 0,-19 7 0,9-3 0,1 0 0,-6 3 0,17-9 0,-41 19 0,-22 9 0,-33 22 0,11-8 0,-22 14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7.367"/>
    </inkml:context>
    <inkml:brush xml:id="br0">
      <inkml:brushProperty name="width" value="0.08571" units="cm"/>
      <inkml:brushProperty name="height" value="0.08571" units="cm"/>
      <inkml:brushProperty name="color" value="#E71224"/>
    </inkml:brush>
  </inkml:definitions>
  <inkml:trace contextRef="#ctx0" brushRef="#br0">1 171 5734,'3'-5'0,"36"-14"0,6 2 0,27-10 0,8 2 0,0 2 0,-17 5 0,5-2 0,-11 5 0,-42 13 0,-4 6 0,-9 1 0,-4 4 0,-9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7.636"/>
    </inkml:context>
    <inkml:brush xml:id="br0">
      <inkml:brushProperty name="width" value="0.08571" units="cm"/>
      <inkml:brushProperty name="height" value="0.08571" units="cm"/>
      <inkml:brushProperty name="color" value="#E71224"/>
    </inkml:brush>
  </inkml:definitions>
  <inkml:trace contextRef="#ctx0" brushRef="#br0">0 143 5734,'13'-10'0,"1"1"0,-2 6 0,29-9 0,22-6 0,-10 3 0,4-2 0,1-1 0,0 2 0,1 7 0,-6 2 0,2-2 0,-28 22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7.882"/>
    </inkml:context>
    <inkml:brush xml:id="br0">
      <inkml:brushProperty name="width" value="0.08571" units="cm"/>
      <inkml:brushProperty name="height" value="0.08571" units="cm"/>
      <inkml:brushProperty name="color" value="#E71224"/>
    </inkml:brush>
  </inkml:definitions>
  <inkml:trace contextRef="#ctx0" brushRef="#br0">1 168 5734,'47'-21'0,"1"0"0,27-4 0,1 0 0,-21 5 0,-1 2 0,13-1 0,-11 4 0,-35 11 0,-14 5 0,1-1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8.137"/>
    </inkml:context>
    <inkml:brush xml:id="br0">
      <inkml:brushProperty name="width" value="0.08571" units="cm"/>
      <inkml:brushProperty name="height" value="0.08571" units="cm"/>
      <inkml:brushProperty name="color" value="#E71224"/>
    </inkml:brush>
  </inkml:definitions>
  <inkml:trace contextRef="#ctx0" brushRef="#br0">1 151 5734,'51'-21'0,"-3"2"0,-22 10 0,64-17 0,-2 4 0,-38 8 0,0 1 0,26-3 0,-45 10 0,-12 3 0,-7 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8.371"/>
    </inkml:context>
    <inkml:brush xml:id="br0">
      <inkml:brushProperty name="width" value="0.08571" units="cm"/>
      <inkml:brushProperty name="height" value="0.08571" units="cm"/>
      <inkml:brushProperty name="color" value="#E71224"/>
    </inkml:brush>
  </inkml:definitions>
  <inkml:trace contextRef="#ctx0" brushRef="#br0">1 109 5734,'90'-1'0,"-11"-1"0,-47-4 0,34-11 0,3-4 0,-21 4 0,19-2 0,-17 1 0,-50 12 0,-6 4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8.601"/>
    </inkml:context>
    <inkml:brush xml:id="br0">
      <inkml:brushProperty name="width" value="0.08571" units="cm"/>
      <inkml:brushProperty name="height" value="0.08571" units="cm"/>
      <inkml:brushProperty name="color" value="#E71224"/>
    </inkml:brush>
  </inkml:definitions>
  <inkml:trace contextRef="#ctx0" brushRef="#br0">1 118 5734,'25'-3'0,"33"-7"0,2-1 0,2-1 0,19-3 0,-27 4 0,-2 0 0,7-8 0,-38 11 0,21-8 0,-47 14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8.871"/>
    </inkml:context>
    <inkml:brush xml:id="br0">
      <inkml:brushProperty name="width" value="0.08571" units="cm"/>
      <inkml:brushProperty name="height" value="0.08571" units="cm"/>
      <inkml:brushProperty name="color" value="#E71224"/>
    </inkml:brush>
  </inkml:definitions>
  <inkml:trace contextRef="#ctx0" brushRef="#br0">0 127 5734,'12'-1'0,"2"0"0,53-10 0,2-3 0,-6 1 0,3-2 0,18-5 0,6-2 0,-55 13 0,-3-3 0,-29 8 0,-4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7.443"/>
    </inkml:context>
    <inkml:brush xml:id="br0">
      <inkml:brushProperty name="width" value="0.08571" units="cm"/>
      <inkml:brushProperty name="height" value="0.08571" units="cm"/>
      <inkml:brushProperty name="color" value="#E71224"/>
    </inkml:brush>
  </inkml:definitions>
  <inkml:trace contextRef="#ctx0" brushRef="#br0">1 1 5734,'22'8'0,"-3"0"0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9.089"/>
    </inkml:context>
    <inkml:brush xml:id="br0">
      <inkml:brushProperty name="width" value="0.08571" units="cm"/>
      <inkml:brushProperty name="height" value="0.08571" units="cm"/>
      <inkml:brushProperty name="color" value="#E71224"/>
    </inkml:brush>
  </inkml:definitions>
  <inkml:trace contextRef="#ctx0" brushRef="#br0">1 36 5734,'82'-10'0,"0"1"0,2-3 0,-10 8 0,-85 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5:59.296"/>
    </inkml:context>
    <inkml:brush xml:id="br0">
      <inkml:brushProperty name="width" value="0.08571" units="cm"/>
      <inkml:brushProperty name="height" value="0.08571" units="cm"/>
      <inkml:brushProperty name="color" value="#E71224"/>
    </inkml:brush>
  </inkml:definitions>
  <inkml:trace contextRef="#ctx0" brushRef="#br0">0 79 5734,'12'5'0,"9"3"0,0-3 0,61-1 0,-41-5 0,39-4 0,-38-3 0,21-21 0,-19 8 0,11-16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12.843"/>
    </inkml:context>
    <inkml:brush xml:id="br0">
      <inkml:brushProperty name="width" value="0.08571" units="cm"/>
      <inkml:brushProperty name="height" value="0.08571" units="cm"/>
      <inkml:brushProperty name="color" value="#E71224"/>
    </inkml:brush>
  </inkml:definitions>
  <inkml:trace contextRef="#ctx0" brushRef="#br0">11 0 5734,'9'13'0,"2"2"0,16 26 0,-11-16 0,6 10 0,-14-21 0,10 18 0,-4-11 0,12 19 0,-10-19 0,-1-4 0,1 11 0,-10-18 0,6 14 0,-7-16 0,8 19 0,6 9 0,11 23 0,10 19 0,-10-18 0,-1 0 0,-18-35 0,-47-29 0,18-1 0,-32-17 0,29 13 0,-9-5 0,-14-4 0,8 3 0,-26-12 0,40 17 0,-29-20 0,38 20 0,-8-7 0,21 12 0,3 4 0,1-1 0,14 6 0,17 13 0,9 6 0,17 14 0,-8 7 0,0 0 0,1-1 0,-10-4 0,-5-5 0,-20-21 0,1-6 0,-3-15 0,-1-3 0,-10-30 0,5-49 0,-8 38 0,7-34 0,-4 43 0,-1 7 0,2-17 0,13 0 0,-8 19 0,9-8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13.982"/>
    </inkml:context>
    <inkml:brush xml:id="br0">
      <inkml:brushProperty name="width" value="0.08571" units="cm"/>
      <inkml:brushProperty name="height" value="0.08571" units="cm"/>
      <inkml:brushProperty name="color" value="#E71224"/>
    </inkml:brush>
  </inkml:definitions>
  <inkml:trace contextRef="#ctx0" brushRef="#br0">92 0 5734,'9'9'0,"-1"-1"0,2 9 0,-1-1 0,16 63 0,-11-36 0,11 48 0,-15-26 0,-1 8 0,-2-11 0,3 6-470,3 32 0,-3-15 470,-10-73 0,1-3 0,-5-1 0,-2-13 0,-18-24 0,-9-25 0,-20-31 0,21 34 0,2 3 0,-7-10 940,5 8-940,33 53 0,1 0 0,4 13 0,7 16 0,0 4 0,12 23 0,8 8 0,6-4 0,5-2 0,1-31 0,33-67 0,-32-6 0,-1-8 0,2-4 0,-1-3 0,-6-11 0,1-1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4.302"/>
    </inkml:context>
    <inkml:brush xml:id="br0">
      <inkml:brushProperty name="width" value="0.08571" units="cm"/>
      <inkml:brushProperty name="height" value="0.08571" units="cm"/>
      <inkml:brushProperty name="color" value="#E71224"/>
    </inkml:brush>
  </inkml:definitions>
  <inkml:trace contextRef="#ctx0" brushRef="#br0">145 11 5734,'-1'-5'0,"0"0"0,-10 12 0,-12 46 0,-8 34 0,13-11 0,1 3 0,5-15 0,2 0 0,0 18 0,4-8 0,2-19 0,3 2 0,6-79 0,10-38 0,-2 2 0,1-7 0,0 1 0,1 0-638,-1-6 0,0 6 638,2-12 0,-3 12 0,-5 28 0,4-1 0,12 49 0,6 39 0,9 33 638,-16-26 0,-1 5-638,2 9 0,-1 0 0,-4-14 0,-1-2-296,0-3 0,-3-6 296,-1-7 0,-7-23 0,-9-25 0,1 0 0,-10-22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4.525"/>
    </inkml:context>
    <inkml:brush xml:id="br0">
      <inkml:brushProperty name="width" value="0.08571" units="cm"/>
      <inkml:brushProperty name="height" value="0.08571" units="cm"/>
      <inkml:brushProperty name="color" value="#E71224"/>
    </inkml:brush>
  </inkml:definitions>
  <inkml:trace contextRef="#ctx0" brushRef="#br0">1 134 5734,'0'4'0,"77"-3"0,-16-9 0,17-7 0,2-5 0,-3-7 0,-28 6 0,-5-1 0,-2-3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5.561"/>
    </inkml:context>
    <inkml:brush xml:id="br0">
      <inkml:brushProperty name="width" value="0.08571" units="cm"/>
      <inkml:brushProperty name="height" value="0.08571" units="cm"/>
      <inkml:brushProperty name="color" value="#E71224"/>
    </inkml:brush>
  </inkml:definitions>
  <inkml:trace contextRef="#ctx0" brushRef="#br0">47 128 5734,'-19'-3'0,"4"2"0,10 9 0,1 3 0,0 4 0,5 51 0,2-29-257,4 39 257,1-45 0,7 27 0,1 1 0,-5-19 0,5 17 0,-4-13 0,-12-42 0,-6-18 0,-1-22 0,-1 0 0,2-26 0,6 30 0,5-47 0,-1 36 0,8-18 0,3-2 0,6 9 0,-6 6 0,11 5 0,30 27 0,2 12 0,-12-3 0,9 9 0,-6 12 0,-34 26 257,-18 20-257,-11 21 0,-16-5 0,-11-5 0,23-41 0,3-2 0,99-22 0,-40 3 0,50 2 0,-65 1 0,-4 29 0,-31 12 0,-23 26 0,-28-14 0,-13-26 0,-5-7 0,-1-2 0,14-9 0,0-1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2.994"/>
    </inkml:context>
    <inkml:brush xml:id="br0">
      <inkml:brushProperty name="width" value="0.08571" units="cm"/>
      <inkml:brushProperty name="height" value="0.08571" units="cm"/>
      <inkml:brushProperty name="color" value="#E71224"/>
    </inkml:brush>
  </inkml:definitions>
  <inkml:trace contextRef="#ctx0" brushRef="#br0">206 433 5734,'-3'16'0,"-1"0"0,9 50 0,-3-30 0,7 50 0,1 4 0,-4-35 0,2 11 0,-1-4 0,-2-31 0,-1 3 0,-1-9 0,-16-62 0,-5-24 0,-4-28 0,2 12 0,0-1 0,1-14 0,7 19 0,3-4 0,10 12 0,2 0 0,-7-22 0,7 4 0,12 24 0,9 14 0,38 18 0,-5 33 0,-8 72 0,-33-26 0,-34 37 0,-1-64 0,-31 29 0,-2-3 0,15-17 0,-1 2 0,1 0 0,2 0 0,-5 20 0,16-16 0,27-18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3.322"/>
    </inkml:context>
    <inkml:brush xml:id="br0">
      <inkml:brushProperty name="width" value="0.08571" units="cm"/>
      <inkml:brushProperty name="height" value="0.08571" units="cm"/>
      <inkml:brushProperty name="color" value="#E71224"/>
    </inkml:brush>
  </inkml:definitions>
  <inkml:trace contextRef="#ctx0" brushRef="#br0">345 0 5734,'-44'75'0,"-1"-1"0,1 1 0,14-28 0,1 2 0,-12 37 0,-3 15 0,12-19-2390,16-9 2390,0 23 0,12-6 363,8-34 1,8 1-364,14 15 0,13-4 0,20-7 0,13-14 0,-10-26 0,7-9 0,-3-6 0,12-2 0,-4-12 0,-2-19 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7.367"/>
    </inkml:context>
    <inkml:brush xml:id="br0">
      <inkml:brushProperty name="width" value="0.08571" units="cm"/>
      <inkml:brushProperty name="height" value="0.08571" units="cm"/>
      <inkml:brushProperty name="color" value="#E71224"/>
    </inkml:brush>
  </inkml:definitions>
  <inkml:trace contextRef="#ctx0" brushRef="#br0">275 30 5734,'-7'-3'0,"-14"-3"0,13 6 0,-10-3 0,17 4 0,-4-7 0,4 3 0,-5-3 0,4 4 0,1 2 0,-2-1 0,0 1 0,-4 0 0,2 0 0,-2 0 0,1 0 0,-3 1 0,3-1 0,-3 2 0,5-1 0,-4 1 0,-8-2 0,4 4 0,-4-2 0,7 7 0,0 67 0,5-20 0,-2 36 0,13-21 0,2-12 0,1-1 0,0 12 0,-1-14 0,0-4 0,-4-17 0,0 2 0,0-1 0,-3-9 0,-4-26 0,-2-8 0,-5-16 0,2 6 0,-4-15 0,2 9 0,-2-12 0,4 16 0,1 3 0,5 14 0,-3-1 0,-8-16 0,5 8 0,-6-13 0,8 11 0,-4-18 0,-1-19 0,1-21 0,9-13 0,5 22 0,3 14 0,0 28 0,14-18 0,-13 24 0,11-19 0,-15 30 0,41 40 0,-10-4 0,22 19 0,-19-5 0,-2 30 0,-3 5 0,-3-16 0,3 15 0,-7-6 0,-23-44 0,12 35 0,-7-33 0,5 19 0,-10-59 0,-14-20 0,3 4 0,-9-11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50.639"/>
    </inkml:context>
    <inkml:brush xml:id="br0">
      <inkml:brushProperty name="width" value="0.08571" units="cm"/>
      <inkml:brushProperty name="height" value="0.08571" units="cm"/>
      <inkml:brushProperty name="color" value="#E71224"/>
    </inkml:brush>
  </inkml:definitions>
  <inkml:trace contextRef="#ctx0" brushRef="#br0">507 38 5734,'-3'-5'0,"0"1"0,1 2 0,-12-7 0,-19 2 0,9-1 0,-8 5 0,5 12 0,-16 28 0,6-14 0,-4 20 0,31-28 0,-18 31 0,-15 26 0,7-11 0,6-5 0,3 0 0,7 3 0,3-11 0,2 5 0,5 20 0,4 0 0,1 12 0,27-15 0,16 11 0,-3-17 0,9-11 0,16 4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8.009"/>
    </inkml:context>
    <inkml:brush xml:id="br0">
      <inkml:brushProperty name="width" value="0.08571" units="cm"/>
      <inkml:brushProperty name="height" value="0.08571" units="cm"/>
      <inkml:brushProperty name="color" value="#E71224"/>
    </inkml:brush>
  </inkml:definitions>
  <inkml:trace contextRef="#ctx0" brushRef="#br0">7 5 5734,'6'14'0,"0"0"0,1 4 0,6 8 0,-1-4 0,10 10 0,-4-15 0,1 2 0,-4-8 0,-3-12 0,2-20 0,-5-15 0,-5-12 0,-7 9 0,-9 7 0,-10 45 0,32 16 0,-13 13 0,46 21 0,2 0 0,-9-9 0,-1 5 0,-7 1 0,-4 3 0,-7 17 0,-7-3 0,-11 11 0,-36-1 0,-15-44 0,-8-9 0,-35-13 0,30-46 0,13-33 0,43 12 0,11-9 0,13-17 0,10-9 0,-1 7 0,-7 12 0,2 1 0,5-4 0,0-1 0,0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7.651"/>
    </inkml:context>
    <inkml:brush xml:id="br0">
      <inkml:brushProperty name="width" value="0.08571" units="cm"/>
      <inkml:brushProperty name="height" value="0.08571" units="cm"/>
      <inkml:brushProperty name="color" value="#E71224"/>
    </inkml:brush>
  </inkml:definitions>
  <inkml:trace contextRef="#ctx0" brushRef="#br0">1 74 5734,'70'-11'0,"0"0"0,8-1 0,-9 3 0,-20 6 0,11-2 0,-42 4 0,2-2 0,-13 2 0,3-1 0,-13-2 0,3 2 0,0-3 0,1 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8.914"/>
    </inkml:context>
    <inkml:brush xml:id="br0">
      <inkml:brushProperty name="width" value="0.08571" units="cm"/>
      <inkml:brushProperty name="height" value="0.08571" units="cm"/>
      <inkml:brushProperty name="color" value="#E71224"/>
    </inkml:brush>
  </inkml:definitions>
  <inkml:trace contextRef="#ctx0" brushRef="#br0">93 124 5734,'-47'38'0,"27"27"0,9 7 0,-1-3-805,10 3 1,5-8 804,5-37 506,22 48-506,11-3 0,5-10 0,2-2 0,5 1 264,19-7-264,-28-52 0,4-23 0,-2 3 0,-22-56 0,-11-37 0,-5 17 0,-1 5-574,-3 0 0,0-18 0,-5 30 574,-6 44 685,-18-40-685,9 27 0,-4-15 0,14 40 0,9 19 0,1 2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9.598"/>
    </inkml:context>
    <inkml:brush xml:id="br0">
      <inkml:brushProperty name="width" value="0.08571" units="cm"/>
      <inkml:brushProperty name="height" value="0.08571" units="cm"/>
      <inkml:brushProperty name="color" value="#E71224"/>
    </inkml:brush>
  </inkml:definitions>
  <inkml:trace contextRef="#ctx0" brushRef="#br0">0 177 5734,'0'75'0,"2"-8"0,14 29 0,-8-47 0,8 47 0,-3-11 0,-8-44 0,5 27 0,-11-63 0,-3-16 0,-7-38 0,3 1 0,5-10 0,10-23 0,9-12 0,-4 9 0,-7 14 0,3 3 0,6-7 0,6-3 0,2 32 0,2 44 0,5 11 0,-1 16 0,-17 12 0,-10-2 0,-23 3 0,-16 0 0,2-2 0,-1 1 0,32-2 0,50-3 0,2 1 0,27 1 0,0 28 0,-48-17 0,-5 34 0,-65-39 0,-14-6 0,1 7 0,4-13 0,2-4 0,15-9 0,2-1 0,16-9 0,7-3 0,23-13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29.883"/>
    </inkml:context>
    <inkml:brush xml:id="br0">
      <inkml:brushProperty name="width" value="0.08571" units="cm"/>
      <inkml:brushProperty name="height" value="0.08571" units="cm"/>
      <inkml:brushProperty name="color" value="#E71224"/>
    </inkml:brush>
  </inkml:definitions>
  <inkml:trace contextRef="#ctx0" brushRef="#br0">0 0 5734,'78'25'0,"-1"0"0,-5-2 0,-11 1 0,-13 10 0,0 10 0,-1 13 0,-9 19 0,-12 11 0,-16-3 0,-8 7 0,-4-3 0,-2-16 0,-2-3 0,-9-3-104,-9-2 1,-8-3 0,-2-6 103,-10 0 0,-1-5 0,6-4 0,1 0 0,0-1 0,1-1 0,-16 25 0,35-42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0.186"/>
    </inkml:context>
    <inkml:brush xml:id="br0">
      <inkml:brushProperty name="width" value="0.08571" units="cm"/>
      <inkml:brushProperty name="height" value="0.08571" units="cm"/>
      <inkml:brushProperty name="color" value="#E71224"/>
    </inkml:brush>
  </inkml:definitions>
  <inkml:trace contextRef="#ctx0" brushRef="#br0">16 54 5734,'-16'-35'0,"64"29"0,-17-6 0,48 28 0,-51-7 0,20 9 0,-26-8 0,13 6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0.357"/>
    </inkml:context>
    <inkml:brush xml:id="br0">
      <inkml:brushProperty name="width" value="0.08571" units="cm"/>
      <inkml:brushProperty name="height" value="0.08571" units="cm"/>
      <inkml:brushProperty name="color" value="#E71224"/>
    </inkml:brush>
  </inkml:definitions>
  <inkml:trace contextRef="#ctx0" brushRef="#br0">0 131 5734,'86'0'0,"0"0"0,0 0 0,-25-4 0,0-4 0,8-3 0,13-3 0,-2-3 0,-16-3 0,-19-8 0,0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1.423"/>
    </inkml:context>
    <inkml:brush xml:id="br0">
      <inkml:brushProperty name="width" value="0.08571" units="cm"/>
      <inkml:brushProperty name="height" value="0.08571" units="cm"/>
      <inkml:brushProperty name="color" value="#E71224"/>
    </inkml:brush>
  </inkml:definitions>
  <inkml:trace contextRef="#ctx0" brushRef="#br0">40 1 5734,'-13'0'0,"2"1"0,-4 2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2.090"/>
    </inkml:context>
    <inkml:brush xml:id="br0">
      <inkml:brushProperty name="width" value="0.08571" units="cm"/>
      <inkml:brushProperty name="height" value="0.08571" units="cm"/>
      <inkml:brushProperty name="color" value="#E71224"/>
    </inkml:brush>
  </inkml:definitions>
  <inkml:trace contextRef="#ctx0" brushRef="#br0">0 12 5734,'40'-7'0,"1"2"0,-9 5 0,7 1 0,5-1 0,4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2.331"/>
    </inkml:context>
    <inkml:brush xml:id="br0">
      <inkml:brushProperty name="width" value="0.08571" units="cm"/>
      <inkml:brushProperty name="height" value="0.08571" units="cm"/>
      <inkml:brushProperty name="color" value="#E71224"/>
    </inkml:brush>
  </inkml:definitions>
  <inkml:trace contextRef="#ctx0" brushRef="#br0">115 1 5734,'-62'10'0,"9"-1"0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3.393"/>
    </inkml:context>
    <inkml:brush xml:id="br0">
      <inkml:brushProperty name="width" value="0.08571" units="cm"/>
      <inkml:brushProperty name="height" value="0.08571" units="cm"/>
      <inkml:brushProperty name="color" value="#E71224"/>
    </inkml:brush>
  </inkml:definitions>
  <inkml:trace contextRef="#ctx0" brushRef="#br0">3 0 5734,'-3'3'0,"4"0"0,4-2 0,-1 0 0,3-1 0,-5 1 0,3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9.132"/>
    </inkml:context>
    <inkml:brush xml:id="br0">
      <inkml:brushProperty name="width" value="0.08571" units="cm"/>
      <inkml:brushProperty name="height" value="0.08571" units="cm"/>
      <inkml:brushProperty name="color" value="#E71224"/>
    </inkml:brush>
  </inkml:definitions>
  <inkml:trace contextRef="#ctx0" brushRef="#br0">0 1 5734,'39'41'0,"-20"-20"0,24 36 0,-20-15 0,-3 5 0,1 5 0,1 3 0,-1 6 0,-1 9 0,1 8 0,-3-10 0,-4-14 0,-1-4 0,1 21 0,-6-15 0,-7-44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3.980"/>
    </inkml:context>
    <inkml:brush xml:id="br0">
      <inkml:brushProperty name="width" value="0.08571" units="cm"/>
      <inkml:brushProperty name="height" value="0.08571" units="cm"/>
      <inkml:brushProperty name="color" value="#E71224"/>
    </inkml:brush>
  </inkml:definitions>
  <inkml:trace contextRef="#ctx0" brushRef="#br0">0 1 5734,'2'29'0,"-1"-9"0,-1 16 0,0-11 0,0 1 0,2 54 0,0-32 0,1 14 0,1 6 0,-1-20 0,1 4 0,3 23 0,2 13 0,1-5 0,-1 4 0,2 3 0,2-9 0,3 11 0,0-1 0,-1-14 0,0-6 0,-1-7 0,9 28 0,0-11 0,-1-24 0,-8-55 0,-3 12 0,-6-43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4.416"/>
    </inkml:context>
    <inkml:brush xml:id="br0">
      <inkml:brushProperty name="width" value="0.08571" units="cm"/>
      <inkml:brushProperty name="height" value="0.08571" units="cm"/>
      <inkml:brushProperty name="color" value="#E71224"/>
    </inkml:brush>
  </inkml:definitions>
  <inkml:trace contextRef="#ctx0" brushRef="#br0">0 1 5734,'7'76'0,"0"0"0,0 0 0,0 0 0,0-4 0,0-3 0,0 5-1241,0 9 1,2 9 0,-1-3 0,-1-10 1240,2 9 0,-2-18 0,0-19 1305,2 16-1305,-1-18 0,-1 3 768,9 44-768,-8-28 0,-2-9 0,-2-23 0,-6-2 0,-3-65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4.848"/>
    </inkml:context>
    <inkml:brush xml:id="br0">
      <inkml:brushProperty name="width" value="0.08571" units="cm"/>
      <inkml:brushProperty name="height" value="0.08571" units="cm"/>
      <inkml:brushProperty name="color" value="#E71224"/>
    </inkml:brush>
  </inkml:definitions>
  <inkml:trace contextRef="#ctx0" brushRef="#br0">1 0 5734,'10'29'0,"-1"2"0,8 38 0,-8-21-1109,4 30 1109,-9-28 0,-1 2 0,-1 3-1195,0 26 1,2 23 0,-1-14 1194,-1-36 0,1 0 0,0 35 0,1 13 0,0-21 918,2-14-918,1-12 0,2 3 0,1 36 0,-12-35 0,-5-7 0,-5-18 0,-23-22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5.280"/>
    </inkml:context>
    <inkml:brush xml:id="br0">
      <inkml:brushProperty name="width" value="0.08571" units="cm"/>
      <inkml:brushProperty name="height" value="0.08571" units="cm"/>
      <inkml:brushProperty name="color" value="#E71224"/>
    </inkml:brush>
  </inkml:definitions>
  <inkml:trace contextRef="#ctx0" brushRef="#br0">1 1 5734,'10'18'0,"1"1"0,12 57 0,-11-29 0,8 44 0,-10 5 0,-5-30 0,0 3 0,1 9 0,1 2 0,0 6 0,0-3 0,0-17 0,0-5-948,4 22 948,-1-17 229,-2-4-229,-2-43 0,0 19 0,-4-51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5.699"/>
    </inkml:context>
    <inkml:brush xml:id="br0">
      <inkml:brushProperty name="width" value="0.08571" units="cm"/>
      <inkml:brushProperty name="height" value="0.08571" units="cm"/>
      <inkml:brushProperty name="color" value="#E71224"/>
    </inkml:brush>
  </inkml:definitions>
  <inkml:trace contextRef="#ctx0" brushRef="#br0">0 0 5734,'11'47'0,"-5"-16"0,8 37 0,1 8 0,-3-7-1250,0-2 0,-1 0 1250,0 1 300,1 10 1,0 12-301,-4-16 0,1 3 0,0 0 0,-1-11 0,0 0 0,0 4 0,2 24 0,-1 6 0,-1-8 0,-2-4 0,-1-5 0,1 14 0,-2-3 0,-1-26 0,-2-9 0,-4-5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38.541"/>
    </inkml:context>
    <inkml:brush xml:id="br0">
      <inkml:brushProperty name="width" value="0.08571" units="cm"/>
      <inkml:brushProperty name="height" value="0.08571" units="cm"/>
      <inkml:brushProperty name="color" value="#E71224"/>
    </inkml:brush>
  </inkml:definitions>
  <inkml:trace contextRef="#ctx0" brushRef="#br0">677 716 5734,'29'-60'0,"-7"14"0,-9 26 0,-5 8 0,23-24 0,-5 11 0,12-14 0,-12 19 0,0 0 0,22-10 0,4-2 0,31-13 0,-20 13 0,2 5 0,-2 1 0,-9 4-339,37-12 339,-72 31 0,2-1-80,32-2 80,-27 3 0,62-3 0,-65 6 0,28 0 0,-31 3 0,-4-1 0,32 7 0,-24-6 337,52 10-337,10 10 0,-2 1 0,-4 3 0,-35-7 0,-26-10 0,41 17 0,-34-14 82,38 18-82,-30-13 0,35 22 0,-29-16 0,32 20 0,-20-11 0,9 7 0,18 19 0,-12 12 0,-17-19 0,-4 14 0,-20-16 0,0 5 0,-2-2 0,3 5 0,-1-2 0,10 25 0,-4-9 0,-1 11 0,-17-40 0,-2 16 0,0 5 0,0 22 0,-2-11 0,0 4 0,-3-20 0,-2 0 0,0 20 0,-1-3 0,1 10 0,-3-29 0,1 1 0,-1-6 0,1-1 0,4 37 0,-4-35 0,0 0 0,2 22 0,-5-37 0,-4 15 0,-1-10 0,-5 12 0,0-7 0,-3 14 0,-1 7 0,0-5 0,-1 0 0,0 5 0,-2-1 0,0-9 0,0-9 0,-6-10 0,1-9 0,-8 6 0,13-18 0,-31 31 0,0-11 0,-5-8 0,-14 3 0,5-4 0,10-4 0,0-2 0,-32 12 0,4-6 0,11-14 0,40-10 0,-65 4 0,6-11 0,-2-1 0,35 3 0,-1 0 0,-32-5 0,6 0 0,21-1 0,-6-2 0,13 1 0,-4-1 0,0-1 0,1 0 0,5 1 0,2-1 0,-5 0 0,1-1 0,-43-9 0,41 5 0,-1-1 0,2-1 0,-2-3 0,-21-13 0,1-3 0,24 8 0,2 0 0,-11-7 0,2 1 0,-16-14 0,1-7 0,34 21 0,-1-6 0,-18-31 0,3-2 0,24 30 0,2 1 0,-7-15 0,5-3 0,4-31 0,13-5 0,4 43 0,2-2 0,6-2 0,5-5 0,2-36 0,1-2 0,-1 34 0,0 0-253,1-36 0,2 4 253,2 8 0,5 22 0,4-15 0,3-4 0,-3 10 0,6-18 0,1-1-294,-5 18 0,1-10 1,1 2-1,-2 14 294,3 6 0,2 5-83,2-1 1,4-2-1,0 0 83,12-17 0,3-2 0,0 4 0,3-5 0,2 7 0,7 0 0,7 8 0,-2 20 0,7 3 0,-6 5 0,-11 5 0,-1 4 0,22-2 0,-3 8 0,-5 13 0,-10 4 0,9 0 433,19 7-433,-27 8 0,-1 13 0,-1 4 0,-9-4 1200,9 26-1200,-46-34 74,24 12 0,-13-8 0,18 6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18.062"/>
    </inkml:context>
    <inkml:brush xml:id="br0">
      <inkml:brushProperty name="width" value="0.08571" units="cm"/>
      <inkml:brushProperty name="height" value="0.08571" units="cm"/>
      <inkml:brushProperty name="color" value="#E71224"/>
    </inkml:brush>
  </inkml:definitions>
  <inkml:trace contextRef="#ctx0" brushRef="#br0">2685 19 5734,'-5'-8'0,"2"1"0,1 6 0,1-1 0,-1 2 0,-3-1 0,-29 2 0,-21-1 0,-18 0 0,-22 4 0,28 3 0,1 2 0,-14 2 0,24-2 0,3 0 0,-3 5 0,-35 9 0,39-11 0,-9 2-1131,-27 7 0,-15 3 1,14-3 1130,25-6 0,3-1 0,-15 3 0,-7 2 0,21-4 0,24-4 0,-17 3 0,6 0 0,-4 1 0,-39 10 0,18-6 0,1-1 0,-3-1 0,4-3 0,0-1 0,-4-1 0,-21 3 3392,52-9-3392,6-2 0,4-1 0,-21 2 0,17-3 0,-9 0 0,23-1 0,-1-1 0,12 0 0,2 1 0,-4-1 0,3 0 0,7-1 0,11-9 0,2 3 0,7-7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18.883"/>
    </inkml:context>
    <inkml:brush xml:id="br0">
      <inkml:brushProperty name="width" value="0.08571" units="cm"/>
      <inkml:brushProperty name="height" value="0.08571" units="cm"/>
      <inkml:brushProperty name="color" value="#E71224"/>
    </inkml:brush>
  </inkml:definitions>
  <inkml:trace contextRef="#ctx0" brushRef="#br0">473 0 5734,'-14'6'0,"-20"25"0,-3 10 0,-16 14 0,14-10 0,1-3 0,-4-6 0,-23 27 0,38-39 0,-39 43 0,55-54 0,-6 6 0,6-4 0,1-5 0,3 0 0,5-7 0,3-2 0,3-2 0,-1 1 0,1-1 0,-2 1 0,19 4 0,41 12 0,2 4 0,7 5 0,-1 1 0,-9-2 0,-11-4 0,-4 1 0,-7-4 0,-4-4 0,1 3 0,-20-10 0,-8-1 0,-7-4 0,-2-2 0,2-15 0,-1 5 0,1-13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1.108"/>
    </inkml:context>
    <inkml:brush xml:id="br0">
      <inkml:brushProperty name="width" value="0.08571" units="cm"/>
      <inkml:brushProperty name="height" value="0.08571" units="cm"/>
      <inkml:brushProperty name="color" value="#E71224"/>
    </inkml:brush>
  </inkml:definitions>
  <inkml:trace contextRef="#ctx0" brushRef="#br0">2220 337 5734,'-5'-2'0,"-2"1"0,1-1 0,-5-3 0,-55-46 0,35 29-378,-42-34 378,53 45 93,-35-17-93,-2 3 0,8 3 0,-4 0 0,-33-10 0,37 16 0,-1 2 0,-1 2 0,-4 3 0,-40 6 0,0 3 0,39-3 0,0 3 142,-35 4 1,0 5-143,33-1 0,2 4 0,-30 9 0,0 3 0,21-8 0,3 0-475,-8 7 0,11-1 475,23-2 0,-13 11 0,11 1 0,-3 8 0,-10 23 0,2 18 0,18 0 0,3 16 0,2 3 0,2-11-959,0-17 0,3-7 0,3 6 959,4 7 0,3 8 0,4-2 0,6-14 0,10-8 0,6-6 140,8 29 1,4 5-141,-2-2 0,4 5 0,3-5 0,6 4 0,2-7 0,9 1 0,4-5 0,-11-18 0,3 1 0,2-6 0,14 4 0,9-4 0,-8-15 0,9 3 0,2-2 0,-7-5 0,18 7 0,-1-2 0,-5 0 0,5 3 0,-6-11 0,-13-15 0,5-15-547,7-17 0,14-12 0,1-5 0,-11 7 547,4 7 0,-1-2 0,-2-6 0,12-6 0,-5-2 0,-20 3 0,9-18 0,-20 10 552,13-16 1,4-9-553,-23 11 0,-1-7 0,-5 2 0,5-9 0,-2-1 0,-6 7 0,3-7 0,-5 2-282,9-27 1,-10 10 281,-21 30 1250,-3-4 0,-2-9-1250,-4-27 0,-2-3 0,3 13 0,-4-5 0,-8-6 0,-6-7 0,-4 10 0,-4 18 0,-6 3 454,-7-28 0,-6 5-454,-4 30 0,-1 9 92,-18-10-92,11 23 0,-1 5 0,-14-4 1485,-13-6-1485,-13 2 0,7 18 0,-1 2 0,32 4 0,-3 3 0,-33 2 0,-16 3 0,9 7 0,16 9 0,4 4 0,-18-3 0,4 0 0,32 2 0,0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3.990"/>
    </inkml:context>
    <inkml:brush xml:id="br0">
      <inkml:brushProperty name="width" value="0.08571" units="cm"/>
      <inkml:brushProperty name="height" value="0.08571" units="cm"/>
      <inkml:brushProperty name="color" value="#E71224"/>
    </inkml:brush>
  </inkml:definitions>
  <inkml:trace contextRef="#ctx0" brushRef="#br0">212 0 5734,'-12'22'0,"-11"44"0,-1 9 0,3-11 0,-1 8 0,-3 16 0,4-16 0,5-12 0,1-2 0,1-2 0,3-10 0,4-14 0,12-12 0,25-80 0,-2-30 0,0-9 0,-6 36 0,-2-1-106,-3-5 1,-1-6-1,-4 17 106,-4 18 0,2-9 0,-2 33 0,5 26 0,5 36 0,1 15 0,3 0 0,-1 3 0,0 4 0,-1 0 0,1-3 0,-3-10 0,-4-14 0,-3 19 0,-13-40 0,-10-5 0,-3-22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9.445"/>
    </inkml:context>
    <inkml:brush xml:id="br0">
      <inkml:brushProperty name="width" value="0.08571" units="cm"/>
      <inkml:brushProperty name="height" value="0.08571" units="cm"/>
      <inkml:brushProperty name="color" value="#E71224"/>
    </inkml:brush>
  </inkml:definitions>
  <inkml:trace contextRef="#ctx0" brushRef="#br0">5 47 5734,'-4'-25'0,"3"3"0,13 29 0,-1-2 0,8 10 0,1 10 0,18 45 0,-10-5 0,2 13 0,-2-7 0,-2-9 0,-1 0 0,0 5 0,1 6 0,-5-8 0,8 26 0,-17-48 0,12 33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4.178"/>
    </inkml:context>
    <inkml:brush xml:id="br0">
      <inkml:brushProperty name="width" value="0.08571" units="cm"/>
      <inkml:brushProperty name="height" value="0.08571" units="cm"/>
      <inkml:brushProperty name="color" value="#E71224"/>
    </inkml:brush>
  </inkml:definitions>
  <inkml:trace contextRef="#ctx0" brushRef="#br0">0 177 5734,'75'-23'0,"-1"0"0,1 0 0,2-4 0,2 0 0,1 0 0,-1 1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2.854"/>
    </inkml:context>
    <inkml:brush xml:id="br0">
      <inkml:brushProperty name="width" value="0.08571" units="cm"/>
      <inkml:brushProperty name="height" value="0.08571" units="cm"/>
      <inkml:brushProperty name="color" value="#E71224"/>
    </inkml:brush>
  </inkml:definitions>
  <inkml:trace contextRef="#ctx0" brushRef="#br0">2192 303 5734,'-3'-4'0,"-1"-1"0,1-1 0,-4-2 0,-6-4 0,2 2 0,-13-8 0,-31-5 0,-21-4 0,10 3 0,-9-6-497,7 5 0,-12-3 0,21 8 497,28 12 0,0 0 0,-38-1 0,-9 3 0,25 5 0,-1 1 0,-22-7 0,-9 6 0,-11 16 0,-9 9 0,15 0 0,32-8 0,2 2-152,-26 4 0,-11 1 1,19 0 151,8 10 0,20 10 0,-5 12 0,6-6 0,-17 12-383,16-11 0,-5 9 1,14-14 382,20-13 608,-2 25 1,1 10-609,7-10 0,1 4 0,-7 23 0,2 3 0,10-8 0,5-3 0,3-10 0,7 5-616,6 0 0,8 11 0,1 1 1,-4-12 615,0 3 0,0-3 0,7 11 0,5 8 0,-5-22 948,-1-22-948,27 21 0,-15-29 0,4-1 0,6 3 0,1-3 0,30 11 0,-4-12 0,-7-11 0,-13-5 0,1-4 0,9 0 0,27-4 0,1-2 0,-28 0 0,1 0-369,2-3 1,4-1 0,-13-2 368,-6-2 1422,-1-1 1,3-2-1423,35-3 0,3-9 0,1-3 0,-45 8 0,-1-2 0,20-12 0,8-7 0,-14 1 0,2-12 0,-9 8 0,-2-2 0,1-14 0,-24 17 0,5-9 0,3-8 0,-2-12 0,0-2 0,-1 5 0,-2 1 0,-2-4 0,-7 3 0,-2-23 1652,-10-6-1652,-5 17 0,-2-4 0,-3-4 0,-1 2 0,0 16 0,-1 0 0,-2-4 0,-4-4 0,-10 1 0,-4-4 0,0 4 0,2 3 0,0 0-491,-4-3 1,-2-4 0,1 15 490,-9 8 0,6 17 0,-22-9 0,-18-9 0,7 7 0,-16-9 0,17 9 0,-10-4 0,2 8 0,-2 17 0,0 6 0,-8-2 0,-3 1 0,-17-5 0,-2 0 0,9 3 0,0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5.228"/>
    </inkml:context>
    <inkml:brush xml:id="br0">
      <inkml:brushProperty name="width" value="0.08571" units="cm"/>
      <inkml:brushProperty name="height" value="0.08571" units="cm"/>
      <inkml:brushProperty name="color" value="#E71224"/>
    </inkml:brush>
  </inkml:definitions>
  <inkml:trace contextRef="#ctx0" brushRef="#br0">203 289 5734,'-5'-13'0,"2"10"0,-2-2 0,5 15 0,1 3 0,0 6 0,4 31 0,4 18 0,-3-19 0,1 3 0,3 6 0,-1 1 0,-1-7 0,-1-3 0,3 38 0,-11-51 0,-21-57 0,6-10 0,-4-12 0,1-11 0,6-18 0,4-11 0,3 4 0,4 0 0,5-1-173,-3-2 1,1-6-1,11 18 173,36 6 0,-8 40 0,16 31 0,-24 10 0,12 40 0,-49 14 0,-1-9 0,-33 11 0,19-45 518,-5 5-518,15-17 0,10-1 0,31-6 0,-8 2 0,32-1 0,4 5 0,2 6 0,3 6 0,-55 31 0,-14 4 0,-1-18-290,-14 16 0,-7-7 290,-6-37 0,-58 3 0,-11-1 0,11-3 0,21-5 0,-1 0 0,0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6.216"/>
    </inkml:context>
    <inkml:brush xml:id="br0">
      <inkml:brushProperty name="width" value="0.08571" units="cm"/>
      <inkml:brushProperty name="height" value="0.08571" units="cm"/>
      <inkml:brushProperty name="color" value="#E71224"/>
    </inkml:brush>
  </inkml:definitions>
  <inkml:trace contextRef="#ctx0" brushRef="#br0">0 568 5734,'84'-34'0,"-1"-1"0,1 0 0,-1 0 0,0 0 0,1 0 0,-2 1 0,0 0 0,-4 1 0,-4 2 0,-6 3 0,0-1 0,-8 3 0,0 1 0,35-16 0,-13 7 0,-26 14 0,25-4 0,-96 40 0,-38 23 0,23-16 0,-11 8 0,10-8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6.513"/>
    </inkml:context>
    <inkml:brush xml:id="br0">
      <inkml:brushProperty name="width" value="0.08571" units="cm"/>
      <inkml:brushProperty name="height" value="0.08571" units="cm"/>
      <inkml:brushProperty name="color" value="#E71224"/>
    </inkml:brush>
  </inkml:definitions>
  <inkml:trace contextRef="#ctx0" brushRef="#br0">1 991 5734,'44'-17'0,"31"-17"0,25-12 0,-6 2-476,-30 13 0,-4 1 0,10-4 476,2 0 0,12-5 0,6-2 0,2-2 0,-2 2 0,-7 2 0,-6 3 0,-4 2 0,-2 1 0,0 0 0,1-1 0,18-8 0,1 0 0,-1 0 0,-4 2-541,-7 3 0,0-1 0,-8 4 0,-13 5 541,16-10 0,-68 35 491,-60 35-491,18-10 0,-6 5 0,-3 0 0,-8 7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6.781"/>
    </inkml:context>
    <inkml:brush xml:id="br0">
      <inkml:brushProperty name="width" value="0.08571" units="cm"/>
      <inkml:brushProperty name="height" value="0.08571" units="cm"/>
      <inkml:brushProperty name="color" value="#E71224"/>
    </inkml:brush>
  </inkml:definitions>
  <inkml:trace contextRef="#ctx0" brushRef="#br0">9 1016 5734,'-8'6'0,"29"-13"0,35-17 0,27-11 0,17-9 0,9-3 0,-1 0 0,-7 3 0,-19 9 0,-1 1 0,-9 5 0,-1 0 0,2-1 0,10-5-629,-7 3 0,9-4 0,6-4 0,3 0 0,1-1 0,-2 1 0,-6 3 0,-8 4 0,-11 5 629,27-10 0,-15 8 0,-13 5 0,20-7 1409,-12 4-1409,-12 4 0,-3 0 0,-7 2 860,22-10-860,-150 62 0,-15 9 0,27-10 0,-2 1 0,11-3 0,-1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7.039"/>
    </inkml:context>
    <inkml:brush xml:id="br0">
      <inkml:brushProperty name="width" value="0.08571" units="cm"/>
      <inkml:brushProperty name="height" value="0.08571" units="cm"/>
      <inkml:brushProperty name="color" value="#E71224"/>
    </inkml:brush>
  </inkml:definitions>
  <inkml:trace contextRef="#ctx0" brushRef="#br0">86 913 5734,'-75'27'0,"65"-29"0,47-18 0,31-13 0,26-11 0,-24 12 0,14-6 0,9-3 0,3-1 0,0 0 0,-5 3-134,-12 5 0,-1 1 0,-1 1 0,2 0 0,1-1 0,4-2 134,-2 1 0,7-3 0,3-2 0,1 0 0,-1 1 0,-5 2 0,-7 4 0,-9 4-194,26-9 1,-14 7 0,-10 6-1,-1 1 1,-32 13 0,-107 44-1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7.320"/>
    </inkml:context>
    <inkml:brush xml:id="br0">
      <inkml:brushProperty name="width" value="0.08571" units="cm"/>
      <inkml:brushProperty name="height" value="0.08571" units="cm"/>
      <inkml:brushProperty name="color" value="#E71224"/>
    </inkml:brush>
  </inkml:definitions>
  <inkml:trace contextRef="#ctx0" brushRef="#br0">0 754 5734,'10'5'0,"6"-5"-1133,30-15 1,29-16 0,14-8 0,-1 0 0,-17 8 1132,2 1 0,0-1-8,0 0 1,15-7 0,5-3 0,-5 3 0,-16 6 7,2 0 0,-5 2 341,1 0 0,7-2 0,1 0-341,9-3 0,3 1 0,-6 1 0,6-3 0,-9 4 0,-27 14 0,0-1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7.535"/>
    </inkml:context>
    <inkml:brush xml:id="br0">
      <inkml:brushProperty name="width" value="0.08571" units="cm"/>
      <inkml:brushProperty name="height" value="0.08571" units="cm"/>
      <inkml:brushProperty name="color" value="#E71224"/>
    </inkml:brush>
  </inkml:definitions>
  <inkml:trace contextRef="#ctx0" brushRef="#br0">1 802 5734,'5'34'0,"27"-15"0,26-32 0,25-21 0,10-9 0,-11 6 0,-9 6 0,-5 1 0,9-5-536,-8 4 1,8-4 0,5-3 0,1-1 0,-5 1 0,-8 1 535,22-16 0,-9 0 0,-4 1 0,-9 7 0,-2 1 0,-4 0 0,15-17 0,-1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8.118"/>
    </inkml:context>
    <inkml:brush xml:id="br0">
      <inkml:brushProperty name="width" value="0.08571" units="cm"/>
      <inkml:brushProperty name="height" value="0.08571" units="cm"/>
      <inkml:brushProperty name="color" value="#E71224"/>
    </inkml:brush>
  </inkml:definitions>
  <inkml:trace contextRef="#ctx0" brushRef="#br0">305 566 5734,'-57'25'0,"-1"-1"0,-32 13 0,49-18 0,18-7 0,-6 5 0,22-9 0,52-14 0,22-10 0,7-4-460,11-4 1,5-3 459,-26 6 0,1-3 0,10-2 0,8-4 0,3-1 0,-13 4 0,3-1 0,2 0 0,2-2 0,12-4 0,3-2 0,0 0 0,-3 1 0,-7 1 0,-1 0 0,-3 2 0,-9 2 0,21-9 0,-19 7 0,-20 4 0,-99 45 0,-40 21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1:59.731"/>
    </inkml:context>
    <inkml:brush xml:id="br0">
      <inkml:brushProperty name="width" value="0.08571" units="cm"/>
      <inkml:brushProperty name="height" value="0.08571" units="cm"/>
      <inkml:brushProperty name="color" value="#E71224"/>
    </inkml:brush>
  </inkml:definitions>
  <inkml:trace contextRef="#ctx0" brushRef="#br0">1 222 5734,'29'-35'0,"-16"15"0,32-13 0,-24 20 0,39-15 0,-15 6 0,14-6 0,-29 10 0,-18 7 0,-1-2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8.355"/>
    </inkml:context>
    <inkml:brush xml:id="br0">
      <inkml:brushProperty name="width" value="0.08571" units="cm"/>
      <inkml:brushProperty name="height" value="0.08571" units="cm"/>
      <inkml:brushProperty name="color" value="#E71224"/>
    </inkml:brush>
  </inkml:definitions>
  <inkml:trace contextRef="#ctx0" brushRef="#br0">0 574 5734,'90'-42'0,"0"0"0,-18 13 0,11-4 0,5-1 0,-5 3 0,-13 6-2821,8-2 1,0 2 2820,-3 0 0,10-4 0,3-1 0,-2 4 0,-8 5 0,0 1 0,-3 2 0,-10 3 0,2-2 0,-2 1 0,23-5 0,9-3 0,-20 7 284,-17 11 0,-37 6 0,2 4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8.604"/>
    </inkml:context>
    <inkml:brush xml:id="br0">
      <inkml:brushProperty name="width" value="0.08571" units="cm"/>
      <inkml:brushProperty name="height" value="0.08571" units="cm"/>
      <inkml:brushProperty name="color" value="#E71224"/>
    </inkml:brush>
  </inkml:definitions>
  <inkml:trace contextRef="#ctx0" brushRef="#br0">1 519 5734,'89'-20'0,"1"0"0,0 1 0,0-1 0,-1 0 0,1 0 0,0 0 0,6 1 0,-9 3 0,1 0 0,11-6 0,-22 4 0,10-4 0,6-3 0,4-1 0,0 0 0,-3 0 0,-4 2 0,-9 2 0,-12 4-1434,26-7 0,-16 6 0,-6 1 1434,19-3 0,-22 7 0,-43 11 0,-14 5 0,-6 2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8.822"/>
    </inkml:context>
    <inkml:brush xml:id="br0">
      <inkml:brushProperty name="width" value="0.08571" units="cm"/>
      <inkml:brushProperty name="height" value="0.08571" units="cm"/>
      <inkml:brushProperty name="color" value="#E71224"/>
    </inkml:brush>
  </inkml:definitions>
  <inkml:trace contextRef="#ctx0" brushRef="#br0">0 189 5734,'90'-10'0,"0"0"0,-1-1 0,1 1 0,-1-1 0,-9 11 0,0-2-1133,6-11 1,21-9 0,6-3 0,-12 2 0,-25 6 1132,9-3 23,-3 11 1,-6 4 0,-31 5 0,44 6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58.988"/>
    </inkml:context>
    <inkml:brush xml:id="br0">
      <inkml:brushProperty name="width" value="0.08571" units="cm"/>
      <inkml:brushProperty name="height" value="0.08571" units="cm"/>
      <inkml:brushProperty name="color" value="#E71224"/>
    </inkml:brush>
  </inkml:definitions>
  <inkml:trace contextRef="#ctx0" brushRef="#br0">1 549 5734,'73'-2'0,"1"0"0,-8 0 0,4-6 0,15-16 0,9-12 0,-5 2-651,-27 9 0,-3 0 1,5-3 650,14-6 0,9-5 0,-2 0 0,-12 3-279,-1-5 1,-11 2 0,-5-4 0,-7 2-1,3-9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37.078"/>
    </inkml:context>
    <inkml:brush xml:id="br0">
      <inkml:brushProperty name="width" value="0.08571" units="cm"/>
      <inkml:brushProperty name="height" value="0.08571" units="cm"/>
      <inkml:brushProperty name="color" value="#E71224"/>
    </inkml:brush>
  </inkml:definitions>
  <inkml:trace contextRef="#ctx0" brushRef="#br0">1368 501 5734,'-11'-28'0,"0"0"0,-22-27 0,-11 1 0,1 8 0,-9 2 0,-19 8 0,-2 6 0,21 6 0,0 4-119,-12 5 0,7 8 119,11 9 0,2 4 0,-1 3 0,-8 12 0,-11 29 0,-6 18 0,5-7 0,1-16 0,2 2-259,-2 15 1,-1 10 0,16-8 258,12 14 0,11-16 0,-2 14 0,7 16-970,20-7 0,9 5 0,-3-3 970,-9 10 0,4-1 0,8-15 0,7 3 0,9-8 0,23 5 0,19-10 0,11-17 0,14-5 0,-1-1 0,-15 3 0,-2-2 0,11-16 0,-5-23 0,13-9 0,3-10 0,-5-9 0,-13-8 0,3-26 0,-14-16 0,1-5 29,-3 10 1,2-4-1,-4-3 1,-12-4-30,-14-1 0,-9-5 0,-6 0 0,-6 4 0,-2 0 0,-7 4 0,-9-5 0,-11-7 0,-9-8 0,-4 2 0,3 11 403,0-2 0,-4 5-403,-8 1 0,-5-3 0,6 18 0,1 17-28,-18-7 0,-9 0 28,8 19 0,-2 1 0,-10-15 0,-5 6 0,-9 27 0,4 12 0,4 11 0,9 12 0,-11 11 0,11 1 0,20-3 0,3 3 0,-27 18 0,7 1 0,24 10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8:38.004"/>
    </inkml:context>
    <inkml:brush xml:id="br0">
      <inkml:brushProperty name="width" value="0.08571" units="cm"/>
      <inkml:brushProperty name="height" value="0.08571" units="cm"/>
      <inkml:brushProperty name="color" value="#E71224"/>
    </inkml:brush>
  </inkml:definitions>
  <inkml:trace contextRef="#ctx0" brushRef="#br0">1336 282 5734,'-67'-39'0,"9"7"0,-20-11-1055,25 17 1055,24 15 339,-19-4-339,-42 0 0,20 18 0,-12 6 0,8-1 0,8-4 0,1 2-418,-5 6 0,-4 5 1,18 1 417,18 10 0,0 3-251,-8 20 1,-2 7 250,-7 19 0,20-18 0,-1 9 0,8-8 0,1 25 0,23-8 0,6 13 0,5-10 0,1-23 0,6 0 144,4 31 1,8 14 0,15-5-145,14-25 0,16-5 0,3-3 0,-10-2 0,-16 0 0,-5-3 0,8-2-479,13-2 1,11 2 0,-2-8-1,-16-16 479,7-15 0,1-6 362,-2-12 0,14-9 0,0-15-362,-17-16 0,-1-15 0,1-8 0,0 0 0,-1 10 0,5 8 0,1 6 0,-2-1 0,-4-8 33,9-23 1,0-10 0,-11-3 0,-18 5-34,-25 9 0,-14 2 0,-6 4 0,-6-15 0,-7-1 0,3 3 0,-4-6 0,-14 0 0,-8 20 0,-12-2 0,-6 2 0,-2 4 0,5 7 0,-8 1 0,1 9 0,-4-1-235,0-6 1,-6-5 0,1 8 0,6 21 234,-16 34 0,3 27 0,10 13 0,-1 14 0,4-4 0,-10 2 0,1 2 0,5 6 0,-1 0 0,1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12.661"/>
    </inkml:context>
    <inkml:brush xml:id="br0">
      <inkml:brushProperty name="width" value="0.08571" units="cm"/>
      <inkml:brushProperty name="height" value="0.08571" units="cm"/>
      <inkml:brushProperty name="color" value="#E71224"/>
    </inkml:brush>
  </inkml:definitions>
  <inkml:trace contextRef="#ctx0" brushRef="#br0">1416 387 5734,'-2'-10'0,"-1"0"0,-4-6 0,0 0 0,-2-4 0,-3-5 0,5 11 0,-19-32 0,-45-23 0,5 14 0,-12-5 0,30 46 0,29 10 0,-38 2 0,-33 32 0,-4 6 0,5-16-536,-6 18 1,17-4 535,65-28 0,0 0 0,-34 11 0,3-2 0,-21 9 0,-16 21 0,23 2 0,0-2 1071,18 3-1071,11-2 0,7-7 0,-9 26 0,18-4 0,6 8 0,-1 17 0,2-10 0,1-20 0,1-2-398,-1 19 0,0 7 1,2-21 397,3-29 0,19 40 0,20-2 0,-3 13 0,16-16 0,-31-43 0,24 24 0,-21-23 0,31 26 0,-8-12 1193,6 4-1193,4-3 0,-27-18 0,4-2 0,-8-6 0,46 2 0,-13-8 0,22-5 0,-39-7 0,11-4 0,-15 3 0,24-6 0,-9-3 0,-4-2 0,8-21 0,-6-10 0,7-26 0,-1-4 0,-3 5 0,-9 9 0,-4-1 0,-10-9 0,-14 18 0,10-24 0,-18 22 0,-7-12 0,-3-21 0,-2-3 0,-5-4 0,-1 21 0,-1 0 0,-5-1 0,-9-3 0,2 31 0,-3-1 0,-1 3 0,-2 2 0,-24-33 0,11 33 0,-38-6 0,-10 57 0,-8 11 0,19-19 0,0 4 0,11 14 0,-3 7 0,11 2 0,-21 19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13.949"/>
    </inkml:context>
    <inkml:brush xml:id="br0">
      <inkml:brushProperty name="width" value="0.08571" units="cm"/>
      <inkml:brushProperty name="height" value="0.08571" units="cm"/>
      <inkml:brushProperty name="color" value="#E71224"/>
    </inkml:brush>
  </inkml:definitions>
  <inkml:trace contextRef="#ctx0" brushRef="#br0">1162 35 5734,'-27'-6'0,"3"2"0,10 3 0,-26-2 0,19 2 0,-57-6 0,1 2 0,7 0-380,-2 2 380,48 6 0,-67 23 0,17 9 0,22-15 0,-1 4 0,-28 34 0,43-20 0,2 5 0,-5 10 0,2 2 0,3-3 0,3 2 0,3 9 0,5 3 0,5 6 0,3 2 0,3 3 0,2 0 0,0-7 0,3-4 380,8 23-380,15-22 0,13 9 0,-1-14 0,3 1 0,1-7 0,1-1 0,4 8 0,0-1 0,-5-9 0,0 0 0,3 8 0,5 0 0,10 7 0,4-1 0,-3-8 0,4-2 0,13 6 0,5-5 0,-4-14 0,-4-7 0,-16-8 0,-1-3 0,5-2 0,-2-6 0,0-6 0,40-1 0,5-27 0,1-5 0,-42 14 0,-2-1 0,36-16 0,-10-4 0,-34 0 0,15-19 0,12-20 0,-26 16 0,-1-5 0,-4-2 0,-6-8 0,-11-1 0,-6-6 0,-1 5 0,-1 8 0,-3 1 0,-8-18 0,-7 3 0,-23-9 0,-1 16 0,-2-3 0,9 19 0,-3-4 0,-12-22 0,-8-12 0,-1 4 0,2 17 0,-1 3 0,-1-1 0,3-13 0,-1 0 0,-21 21-212,-9 39 0,-22 17 0,-11 12 0,-2 7 0,8 0 0,18-4 0,8-4 0,12 1 0,-8 9 0,-15 18 0,1 0 0,0 1 0,-1-1 0,1 0 0,0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14.552"/>
    </inkml:context>
    <inkml:brush xml:id="br0">
      <inkml:brushProperty name="width" value="0.08571" units="cm"/>
      <inkml:brushProperty name="height" value="0.08571" units="cm"/>
      <inkml:brushProperty name="color" value="#E71224"/>
    </inkml:brush>
  </inkml:definitions>
  <inkml:trace contextRef="#ctx0" brushRef="#br0">8 17 5734,'-4'-9'0,"1"1"0,10 10 0,-1-1 0,5 1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16.354"/>
    </inkml:context>
    <inkml:brush xml:id="br0">
      <inkml:brushProperty name="width" value="0.08571" units="cm"/>
      <inkml:brushProperty name="height" value="0.08571" units="cm"/>
      <inkml:brushProperty name="color" value="#E71224"/>
    </inkml:brush>
  </inkml:definitions>
  <inkml:trace contextRef="#ctx0" brushRef="#br0">532 42 5734,'-3'-5'0,"-6"-4"0,4 4 0,-6-3 0,3 3 0,-2 2 0,-12-3 0,-1 6 0,-11 1 0,2 11 0,-9 19 0,8 1 0,-10 27 0,0 6 0,-3 9 0,9-15 0,3 2 0,6 17 0,19-44 0,3 14 0,16-21 0,12 11 0,18 15 0,4 1 0,0 3 0,-3-8 0,-1-5 0,-13-15 0,-5-8 0,23 21 0,-19-23 0,29 18 0,-29-26 0,32 4 0,-5-24 0,11-10 0,0-17 0,-28 6 0,-3-9 0,-16 9 0,5-21 0,-10-11 0,-3-3 0,2-3 0,-8-12 0,-7 3 0,-8 24 0,-2 4 0,-4-1 0,-19-19 0,8 28 0,-5 1 0,-6 4 0,-2 4 0,-26-14 0,22 24 0,-5 13 0,-19 33 0,0 11 0,-14-8-172,17 12 0,5 5 172,16 9 0,9-11 0,-10 16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2:01.076"/>
    </inkml:context>
    <inkml:brush xml:id="br0">
      <inkml:brushProperty name="width" value="0.08571" units="cm"/>
      <inkml:brushProperty name="height" value="0.08571" units="cm"/>
      <inkml:brushProperty name="color" value="#E71224"/>
    </inkml:brush>
  </inkml:definitions>
  <inkml:trace contextRef="#ctx0" brushRef="#br0">50 1188 5734,'-23'-10'0,"6"4"0,9 2 0,7 2 0,5 0 0,1 0 0,60-23 0,-30 11 0,47-19 0,-34 12 0,-2 0 0,21-9 0,8-4 0,20-8 0,8-4-227,-21 9 1,6-3 0,3-1 0,2-1 0,0 0 226,-13 5 0,3-2 0,-1 1 0,1-1 0,-1 0 0,-1 2 0,11-6 0,0 1 0,-1 1 0,-3 1 0,-5 1 0,0-2 0,-2 0 0,-7 4 0,-16 8 0,14-8 0,-23 12 0,-5 2 0,-13 7 0,-73 13 0,17-1 0,-44 1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18.189"/>
    </inkml:context>
    <inkml:brush xml:id="br0">
      <inkml:brushProperty name="width" value="0.08571" units="cm"/>
      <inkml:brushProperty name="height" value="0.08571" units="cm"/>
      <inkml:brushProperty name="color" value="#E71224"/>
    </inkml:brush>
  </inkml:definitions>
  <inkml:trace contextRef="#ctx0" brushRef="#br0">581 179 5734,'-16'-24'0,"-17"-4"0,-7-4 0,4 8 0,10 13 0,9 7 0,-29 8 0,-3 17 0,-4 7 0,-32 21 0,35-18 0,7 2 0,7 13 0,26-29 0,-8 23 0,10-18 0,-6 32 0,34 39 0,8 5 0,-14-15-149,14 15 1,2-8 148,-12-53 0,19 20 0,17 9 0,15-16 0,3-6 0,-1 0-364,-9-17 1,-7-11 363,-32-21 0,41-27 0,-16-6 0,1-42 0,-5-7 0,-11 11 137,-12 0 1,-8 3-138,-20 20 0,-7-1 0,-5-5 0,0 6 0,-6-4 0,-13-13 0,-9-9 0,1 11 0,2 13 0,-2 6 0,-10-19 0,-3 13 0,-27 38 0,46 23 749,-42 23-749,23 18 0,0 3 0,3 8 0,18-15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59.070"/>
    </inkml:context>
    <inkml:brush xml:id="br0">
      <inkml:brushProperty name="width" value="0.08571" units="cm"/>
      <inkml:brushProperty name="height" value="0.08571" units="cm"/>
      <inkml:brushProperty name="color" value="#E71224"/>
    </inkml:brush>
  </inkml:definitions>
  <inkml:trace contextRef="#ctx0" brushRef="#br0">1047 0 5734,'-95'7'0,"13"-1"0,55-2 0,-57 8 0,4-1 0,-12 2 0,14-3 0,15-3 0,18-3 0,-12 1 0,6-1 0,17 1 0,-24 3 0,7 1 0,19-3 0,-3-3 0,24-1 0,8-2 0,1 1 0,1 0 0,1 1 0,7 16 0,-2 0 0,5 9 0,-4-6 0,3 13 0,2 10 0,2 17 0,2 5 0,2 13 0,-5-23 0,1 2 0,0-5 0,-1-4 0,5 16 0,7 29 0,-4-15 0,-9-29 0,-1 0 0,6 17 0,1 15 0,-15-72 0,-1-5 0,1-1 0,1-2 0,2-3 0,1 1 0,0-1 0,5 1 0,19-1 0,42 1 0,2-1 0,4 1 0,-13 0 0,-13-1 0,3-1 0,1 0 0,2 0 0,7 0 0,0-1 0,-2 0 0,1-1 0,2-2 0,1 0 0,5 1 0,0 1 0,-5-2 0,-1 1 0,7 5 0,-7 0 0,-1 1-576,21 2 576,-45-3 0,8 0 0,7-1 0,2 0 0,1-1 0,14 1 0,-1-1 0,-16 0 0,-1 0 0,0 1 0,0 1 0,-4-1 0,2 1 0,17 1 0,0-1 0,-17 1 0,1-1 0,11 1 0,7-1 0,-8 1 0,32-1-424,-8 0 1,-6 0 423,-33 0 0,0-1 0,5 0 0,0 0 0,1 0 0,1 0 0,1 1 0,4-2 0,-8 1 0,-14 1 0,40 0 0,-27 0 0,-5 0 0,9 0 0,9 0 0,9-1 0,-7 1 0,-11 0 0,0 0 711,41-1 1,-4 0-712,-15-1 0,6-1 0,-21 1 0,3 0 0,-5 0 0,1 0 0,9 0 0,1 1 0,-8 1 0,-1 1 0,6 0 0,-1 1 0,-11 0 0,-4 0 0,27 1 0,-6-2 0,-10-1 0,-13 0 0,32 1 0,-38 1 0,20 3 0,16 1 0,0 2 0,8 0 0,-4-1 0,11 2 0,1-1-334,-3 0 1,5 1-1,-17-2 334,12-1 0,-26-2 0,11-1 0,-11 0 0,23 1 0,5 0 0,-10-1 0,-50-2 0,35 0 0,-13-1 0,18 0 0,4-1 0,1-2 0,-22 1 0,-1 1 0,3 0 0,32 1 500,-14-1 1,5 1-501,-9 0 0,-1 1 0,2-1 0,4 1 0,17 2 0,4-1 0,-34 0 0,0-1 0,-1 0 0,21 1 0,-4-1 0,-17-1 0,-6 0 0,14-3 0,10-5 0,5 1 0,-34 2 0,1-1 0,1 2 0,0 0 0,-1 1 0,0 1 0,8-1 0,-4 2 0,14 1 0,9 1 0,-18-1 0,1 0 0,5 0 0,-10-1 0,0-1 0,-1 2 0,-4-1 0,20-1 0,-22 0 0,3 1 0,8-1 0,3 1 0,14-1 0,1 0 0,-12 1 0,0 0 0,7 1 0,-5 0 0,10-1 0,1-1 0,-3 0 0,-29 0 0,3-3 0,-1-1 0,-14 1 0,18-4 0,-30 5 0,16-4 0,-29 5 0,18-4 0,-25 4 0,-1 2 0,7-4 0,-5 3 0,4-5 0,-9 2 0,-1-3 0,-7-9 0,3-1 0,2-59 0,3 1 0,2-12 0,2-7 0,-1 40 0,5-42 0,-5 45 0,-1 0 0,1 1 0,-1-1 0,0-4 0,-1 2 0,-1-17 0,-4 12 0,-3 23 0,0 10 0,1 10 0,-1 8 0,1 5 0,-1 3 0,1 0 0,0 0 0,-5 0 0,-12 0 0,-44 1 0,-10 0 0,7-1 0,-5 0 0,-8 1 0,2 0 0,6-1 0,-1 1-150,-4 0 0,0 0 150,11 3 0,15-1 0,-3 2 0,-4 2 0,-1 1 0,-5 1 0,0 1 0,9 0 0,1 1 0,0 2 0,0 0 0,-5 1 0,-4-1 150,-19 3 0,-11-1-150,17-8 0,-10 0 0,0-2 0,8 1-1336,-13 2 0,3-2 1336,0-3 0,-5 0 0,14-2 0,-17-4 0,43 1 0,-4 1 0,-27-1 0,-5 0 0,3 1 0,-1 2 0,19 0 0,-1 1 0,0 1 0,-24 2 0,4 2 0,12 0 0,-1 1 0,10 1 0,-4 0 0,1 0 0,1-1 0,1-2 0,0 1 0,-30 4 0,-1-2 0,18-5 0,-3-3 0,6 0 0,8-3 0,-4 0-627,-12 1 0,-16-1 1,-1 1-1,14 0 627,2 0 0,2 0 0,-13 2 0,-9-1 0,18 1 1787,-11-1-1787,39 0 0,-2 0 0,-9 0 0,-3 0 0,-9-1 0,-2 2 0,-5 0 0,1 2 0,5 0 0,4 0-461,9 0 1,5 1 460,-18 3 1468,33-4 0,-3 2-1468,-8 0 0,-3 1 0,-7-1 0,0 0 0,3 1 0,0-1 0,-13 1 0,-1-1 0,-1-1 0,0 0 0,2 1 0,-1-1 0,-9-2 0,4 0 0,31-2 0,-2 0 0,-27 1 0,-12-2 0,10 1 0,19 1 0,0-2 0,-15 1 0,-8-1 0,22 0 1377,22-1-1377,-33-3 0,-13-2 0,20-3 0,2 0 0,-3 3 0,2-1-625,-2-3 0,11 1 625,25 4 0,-40-9 0,25 4 0,-12-3 0,-23-8 0,9 2 0,26 5 0,-9-1 0,-5 1 0,-13-1 0,-2 0 0,9 3 0,-17-2 0,1 2 0,-1-3 0,-7-1 0,18 5 1250,-4 9-1250,52 5 0,-26 3 0,-9 1 0,-3 3 0,-15 2 0,10-2 0,-20 2-519,28-2 0,-7 0 1,17-2 518,22-4 0,-29 3 0,-13 3 0,-10 5 0,-4 1 0,23-5 0,-2 0 0,2 0 0,-21 5 0,9 0 0,-4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00.379"/>
    </inkml:context>
    <inkml:brush xml:id="br0">
      <inkml:brushProperty name="width" value="0.08571" units="cm"/>
      <inkml:brushProperty name="height" value="0.08571" units="cm"/>
      <inkml:brushProperty name="color" value="#E71224"/>
    </inkml:brush>
  </inkml:definitions>
  <inkml:trace contextRef="#ctx0" brushRef="#br0">43 615 5734,'-14'-33'0,"7"15"0,-5-9 0,9 20 0,1 2 0,0 0 0,0 3 0,9 67 0,5-28 0,3 39 0,18-50 0,14-34 0,9-14 0,13-8 0,6-11 0,-8-1 0,7-9 0,1-4 0,-7 5-1081,-4 0 1,-5 3 0,0-3 1080,9-10 0,0-2 0,-12 9 0,1-10 0,-24 26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00.822"/>
    </inkml:context>
    <inkml:brush xml:id="br0">
      <inkml:brushProperty name="width" value="0.08571" units="cm"/>
      <inkml:brushProperty name="height" value="0.08571" units="cm"/>
      <inkml:brushProperty name="color" value="#E71224"/>
    </inkml:brush>
  </inkml:definitions>
  <inkml:trace contextRef="#ctx0" brushRef="#br0">1 1031 5734,'13'34'0,"-1"-4"0,-3-14 0,13 10 0,4-7 0,5 3 0,34-20 0,28-31 0,-33 9 0,7-7-368,-8-3 0,7-7 1,4-5-1,0-3 368,-1-2 0,2-6 0,1-2 0,0 0 0,-3 2-224,9-5 1,-2 2-1,0-1 1,0-4 0,-8 4-1,3-3 1,-1-2-1,-5 3 1,-7 4 0,-7 1-1,0 0 1,0 0-1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21.481"/>
    </inkml:context>
    <inkml:brush xml:id="br0">
      <inkml:brushProperty name="width" value="0.08571" units="cm"/>
      <inkml:brushProperty name="height" value="0.08571" units="cm"/>
      <inkml:brushProperty name="color" value="#E71224"/>
    </inkml:brush>
  </inkml:definitions>
  <inkml:trace contextRef="#ctx0" brushRef="#br0">670 203 5734,'-57'-23'0,"8"2"0,-1 10 0,1 3 0,7 0 0,-9-2 0,2 3 0,15 6 0,-18 7 0,-3 7 0,-15 23 0,39 11 0,7 6 0,-9 7-316,18-9 0,7-4 316,8-18 0,12 59 0,18 4 0,-12-34 0,2 0 0,22 23 0,-9-36 0,17 5 0,-5-12 0,33 16 0,6-63 0,2-11 0,-5 11-231,-1-20 0,-11-6 231,-46 8 0,-2 0 0,20-59 0,-17 8 0,-15 5 0,-2-13 0,-3 10 0,-2 24 0,-3 1 0,-4-37 0,-7 4 0,-17 19 1094,0 13-1094,-23 21 0,-20 5 0,4 11 0,8 18 0,-1 10-167,-11-6 1,-7 1 0,13 10 0,18 19-1,11 5 1,-18 29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22.669"/>
    </inkml:context>
    <inkml:brush xml:id="br0">
      <inkml:brushProperty name="width" value="0.08571" units="cm"/>
      <inkml:brushProperty name="height" value="0.08571" units="cm"/>
      <inkml:brushProperty name="color" value="#E71224"/>
    </inkml:brush>
  </inkml:definitions>
  <inkml:trace contextRef="#ctx0" brushRef="#br0">1036 140 5734,'-16'-9'0,"0"1"0,-52-28 0,39 22 0,-39-21 0,35 23 0,-23 0 0,-6 1 0,-5 9 0,-1 2 0,5 1 0,4 3 0,-1 3 0,-12 14 0,22-7 0,-6 9 0,42-15 0,-21 24 0,0 10 0,-4 3 0,8 9 0,21-30 0,0 36 0,2 5 0,3-15 0,1 17 0,2 0 0,10-20 0,5 12 0,-2-13 0,15 19 0,1-17 0,4 1 0,24 33 0,-22-34 0,0-5 0,12 1 0,28-10 0,-31-14 0,29 2 0,-48-22 0,-1-2 0,29-40 0,3-9 0,-17 15 0,15-15 0,-7-3 0,-30 2 0,-11 4 0,-5-5 0,-3-5 0,-4-1 0,-3-11 0,-8-3 0,-12 6 0,-10-4 0,-1 9 0,-10 3 0,-3 5 0,-17-19 0,-3 15-570,19 44 1,3 15 569,-17 24 0,10 10 0,16-3 0,-3 1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47.976"/>
    </inkml:context>
    <inkml:brush xml:id="br0">
      <inkml:brushProperty name="width" value="0.08571" units="cm"/>
      <inkml:brushProperty name="height" value="0.08571" units="cm"/>
      <inkml:brushProperty name="color" value="#E71224"/>
    </inkml:brush>
  </inkml:definitions>
  <inkml:trace contextRef="#ctx0" brushRef="#br0">0 1 5734,'10'0'0,"-4"1"0,0 1 0,-4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50.014"/>
    </inkml:context>
    <inkml:brush xml:id="br0">
      <inkml:brushProperty name="width" value="0.08571" units="cm"/>
      <inkml:brushProperty name="height" value="0.08571" units="cm"/>
      <inkml:brushProperty name="color" value="#E71224"/>
    </inkml:brush>
  </inkml:definitions>
  <inkml:trace contextRef="#ctx0" brushRef="#br0">89 1 5734,'-9'4'0,"1"0"0,3-1 0,0 0 0,0 1 0,-2 0 0,4-1 0,1 0 0,9-3 0,29 6 0,16-1 0,35 5 0,9-4 0,-38-3 0,-7-1 0,-46-2 0,-4 0 0,-85-3 0,23 7 0,1-4 0,2 0 0,3 6 0,4-1 0,22-1 0,-2 0 0,23 2 0,31 1 0,25 0 0,5 0 0,-1 2 0,40 2 0,-85-10 0,-4-1 0,-24 2 0,-22 2 0,6-2 0,-13 2 0,43-4 0,-3 1 0,12-1 0,25 3 0,-16-2 0,18 3 0,-22-4 0,2 1 0,-1 0 0,-2-1 0,-2 0 0,-2 0 0,0 0 0,0 0 0,0 0 0,1 0 0,7 2 0,3-1 0,19-7 0,-11-1 0,10-7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6:51.852"/>
    </inkml:context>
    <inkml:brush xml:id="br0">
      <inkml:brushProperty name="width" value="0.08571" units="cm"/>
      <inkml:brushProperty name="height" value="0.08571" units="cm"/>
      <inkml:brushProperty name="color" value="#E71224"/>
    </inkml:brush>
  </inkml:definitions>
  <inkml:trace contextRef="#ctx0" brushRef="#br0">4 316 5734,'-3'0'0,"8"-1"0,2 0 0,10-2 0,0 2 0,21-2 0,45-3 0,-34 2 0,9-2 0,29-2 0,17-2 0,2 0 0,-28 3 0,0 0 0,4-1 0,10-1 0,-12 1 0,11-2 0,7 0 0,3-1 0,0 0 0,-3 0 0,-6 1 0,-11 2-848,14-2 0,-11 1 0,-2 1 0,6-2 848,14-1 0,14-2 0,-1 0 0,-19 2 0,-33 3 0,-28 2 0,26-4 0,-28 4 0,3-8 0,-41 6 0,-15-2 0,-2 4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44.146"/>
    </inkml:context>
    <inkml:brush xml:id="br0">
      <inkml:brushProperty name="width" value="0.08571" units="cm"/>
      <inkml:brushProperty name="height" value="0.08571" units="cm"/>
      <inkml:brushProperty name="color" value="#E71224"/>
    </inkml:brush>
  </inkml:definitions>
  <inkml:trace contextRef="#ctx0" brushRef="#br0">0 737 5734,'4'0'0,"-1"0"0,1 3 0,13 9 0,-7-4 0,10 5 0,-13-9 0,0 0 0,10 8 0,-3-2 0,14 14 0,-15-12 0,11 9 0,-9-8 0,1-1 0,-2-2 0,-5-4 0,4 2 0,10-1 0,28-31 0,4-11 0,-3 7 0,3-11 0,1-6 0,10-28 0,-22 18 0,10-14 0,2-1 0,-8 9 0,3 0 0,-1 0-154,14-21 0,6-8 0,-22 30 154,-35 42 0,-6 8 0,0 0 0,0 4 0,-3 1 0,1 1 0,-5 1 462,-1 2-462,0 0 0,-3 0 0,2 0 0,4-2 0,-4 8 0,3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2:40.806"/>
    </inkml:context>
    <inkml:brush xml:id="br0">
      <inkml:brushProperty name="width" value="0.08571" units="cm"/>
      <inkml:brushProperty name="height" value="0.08571" units="cm"/>
      <inkml:brushProperty name="color" value="#E71224"/>
    </inkml:brush>
  </inkml:definitions>
  <inkml:trace contextRef="#ctx0" brushRef="#br0">3719 1428 5734,'16'-3'0,"24"-4"0,-18 2 0,23-6 0,-31 6 0,20-50 0,-28 17 0,11-30 0,-27 28 0,-13-16 0,-8-8 0,-12-9 0,-6-3 0,7 13 0,-2-2 0,-4 1 0,-1 4 0,-3 1 0,-12 3 0,-11 9 0,-16 0 0,-5 2 0,3 4 0,15 4-1131,13 3 0,9 4 1,-8 0 1130,-6-1 0,-10-3 0,-4 0 0,6 4 0,13 8 0,2 3 0,2 7 0,-12 1 0,-7 2 0,3-1 0,-5-4 0,-3 2-34,8 6 1,-10 2 0,0 3 0,10 2 33,-6 7 0,4 2 0,12-3 0,-2 0 0,3 3 0,-22 9 0,5 7 0,15 8 0,3 7 0,-3 7 0,2 1 0,9-4 0,3 3 0,-3 16 0,4 2 0,15-12 0,0 1-155,-15 22 0,-1 3 155,3-2 0,2 2 0,11-17 0,1 2 0,3-2 0,-5 14 0,4 3 0,6-1 0,3 6 0,4-10 0,8-19 0,3-1 0,-2 38 0,5 2 0,7-32 0,1-2 0,1 17 0,1-1 0,0-10 0,0-3 0,3-2 0,2 0 0,2 0 0,4 0 0,6 13 0,2 1 0,0-3 0,3 1 0,4-10 0,3 1 0,2-3 0,10 10 0,5-1 1057,-6-10 1,5 3 0,11 3-1058,0-14 0,13 5 0,7 2 0,0-2 0,-5-3 0,-10-7-1016,0 3 1,-9-6 0,9 3 1015,6 1 0,11 8 0,3-1 0,-7-6 0,-16-12 0,26 9 60,-36-22 1,4 0-61,18 8 0,3 1 0,-1-2 0,1-2 0,9 1 0,1-3 0,-11-4 0,4-4 0,-7-6 0,5-3 0,-1-3 0,22-3 0,3-7 0,-27-5 0,6-3 0,0-2 0,-9 1 0,14-3 0,-3-4 0,-1-5 0,5-5 0,-13 1 0,-23 6 0,-4-4 0,12-7 0,7-6 0,-4-3 0,-9-3 0,-2-4 0,-2 1 0,17-8 0,-1-10 0,-16-8 0,0-15 0,-3-4 0,-5 9 0,-8 14 0,-5 6 0,3-6 0,4-9 0,3-7 0,0-4 0,1-1 0,-3 6 0,2-7 0,-1 1 0,-2 5 0,-4 11-556,7-19 0,-1 2 556,-2 6 0,4-10 0,-2-3 0,-6 7 0,-8 1 0,-6 5 0,-1 2-345,-3 9 0,-1 2 0,0-2 345,3-13 0,0-2 0,-6 2 0,-8 9 0,-5 2 0,-6 3 0,-16-14 0,-3 4 0,9-3 0,-10 0 0,-14 23 0,-15-2 0,-3 4 0,9 12 0,7 11 0,-8 7 0,-6 4 0,-16-3 0,-12-1 0,-4 1 0,1 6 0,7 6 0,5 8 0,1 6 0,2 5 0,-2 0 0,-2-2 0,-15-3 0,-3-2 0,-2 0 0,2 1 0,3 3 0,10 4 0,0 2 0,3 1 0,3 0 0,7 1 0,-7 1 0,1-1 0,0 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45.943"/>
    </inkml:context>
    <inkml:brush xml:id="br0">
      <inkml:brushProperty name="width" value="0.08571" units="cm"/>
      <inkml:brushProperty name="height" value="0.08571" units="cm"/>
      <inkml:brushProperty name="color" value="#E71224"/>
    </inkml:brush>
  </inkml:definitions>
  <inkml:trace contextRef="#ctx0" brushRef="#br0">1 1267 5734,'3'-34'0,"-1"5"0,-3 2 0,0 9 0,1-9 0,0 6 0,0 8 0,-2 1 0,2 7 0,-1 9 0,5 12 0,11 30 0,4 6 0,5 3 0,5 5 0,-3-12 0,0-3 0,1 2 0,-1-5 0,12 9 0,5-82 0,9-37 0,-8 7 0,8-9-335,-5 7 1,9-12-1,-9 8 335,-18 19 0,-1 0-56,9-11 0,5-7 0,3-2 56,5-3 0,3-1 0,0 0 0,2-5 0,2-1 0,-1 3 0,-2 10 0,1 2 0,-6 7 0,-1 5 0,-6 8 0,19-21 0,-29 32 0,-28 29 0,-4 2 985,-7 10-985,2-3 187,-5 10-187,4-1 0,-8 20 0,3-11 0,-8 12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46.684"/>
    </inkml:context>
    <inkml:brush xml:id="br0">
      <inkml:brushProperty name="width" value="0.08571" units="cm"/>
      <inkml:brushProperty name="height" value="0.08571" units="cm"/>
      <inkml:brushProperty name="color" value="#E71224"/>
    </inkml:brush>
  </inkml:definitions>
  <inkml:trace contextRef="#ctx0" brushRef="#br0">1 1105 5734,'25'37'0,"3"15"0,7 7-1106,-6 2 1106,-14-24 355,0-1-355,15 30 182,-4-14-182,33 25 0,-13-49 0,7-32 0,10-21-706,2-26 0,8-25 0,0-7 1,-7 12 705,-10 17 0,-4 6 0,3-8 0,-5 1 0,4-6 0,2-4 0,-1-1 0,-1 1 0,-1 0 0,0-1 0,-1 0 0,-3 4 0,-6 7 0,12-12 0,-1 0-394,1-2 0,11-13 1,-4 6-1,-17 21 394,-12 16 0,-9 11 0,-13 15 2612,5-6-2612,-16 20 0,-32 25 0,-15 11 0,-10 8 0,8-6 0,1-3 0,0-2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48.817"/>
    </inkml:context>
    <inkml:brush xml:id="br0">
      <inkml:brushProperty name="width" value="0.08571" units="cm"/>
      <inkml:brushProperty name="height" value="0.08571" units="cm"/>
      <inkml:brushProperty name="color" value="#E71224"/>
    </inkml:brush>
  </inkml:definitions>
  <inkml:trace contextRef="#ctx0" brushRef="#br0">4767 720 5734,'-3'-7'0,"-16"-26"0,11 20 0,-13-20 0,13 25 0,-3-5 0,-10-12 0,-6-5 0,-13-11 0,12 13 0,-19-13 0,7 9 0,-29-17 0,-3 7 0,12 8 0,-9 5 0,-22 3 0,38 13 0,-3 0 0,-18-1 0,-5 1 0,-12 3 0,0 2 0,14 2 0,4 2-155,3 0 0,4 2 155,-31 0 0,48 1 0,-3 0 0,-32 0 0,-13 0-823,24 2 1,-7 1 0,0-1 0,5 1 822,5-1 0,4 0 0,-2 0 0,-20 3 0,-3 0 0,9 2-104,9 0 0,5 1 104,-4 1 0,-2 0 0,-13 1 0,-2 1 0,4 1 0,2 1 0,19-3 0,-2 1 100,-24 5 0,-8 2-100,12 1 0,-4 1 0,7-1-654,7-2 1,3 0 653,3 0 0,-2 1 0,15-3 2638,13 1-2638,-7 4 258,-25 12-258,7 0 0,-9 9 0,36-18 0,-27 22 0,39-20 2018,-21 22-2018,10 31 0,14-28-277,-3 21 277,19-45 0,2-8 0,1 1 0,-20 61 0,19-48 0,-13 44 0,24-57 0,7 15 277,-1-5-277,12 26 0,-9-29 0,6 10 0,6 14 0,-2-8 0,18 38 0,-12-27 0,10-2 0,1-2 0,-4-7 0,34 25 0,-35-52 0,49 7 0,-27-9 0,10-1-1131,24-2 0,13 0 1,-10-1 1130,-16-1 0,-2-2 0,1-1 0,6 0 0,-15-3 0,1-4 0,-2-1 0,19-3 0,8-1 0,-4 2 0,-10 1 0,-1 0 0,3 0 0,6-1 0,-3-2 0,9-1 0,4 0 0,0-1 0,-6 1 0,-9 1-707,20 0 1,-10 1 0,-3-2 706,-9 0 0,-3-2 0,-6 0 0,4-2 0,-3-2-43,4 0 0,4-3 43,-7 3 0,3-2 0,-2 0 0,17-6 0,-4 0 0,0-3 0,-5-2 0,-14 2 0,-3-1 0,-4 0 0,-2-3 1149,-3-2 1,-3-2-1150,20-25 0,-4-12 0,-37 27 0,-7-11 0,-17-30 0,-12-16 0,3 12 0,8 22 0,-2 2 902,-11-18 0,-6-9 0,-4 25-902,-7 31 180,-24-23-180,-12-6 0,16 23 0,-1 1 0,-33-21 0,34 32 0,-2 2 0,-6 2 0,-8 4 0,-6 9 0,-9 5 0,-4 3 0,-17 5 0,-6 5 0,2 0 0,9-1 0,1 0 0,2 4 0,1 7 0,0 0 0,1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54.337"/>
    </inkml:context>
    <inkml:brush xml:id="br0">
      <inkml:brushProperty name="width" value="0.08571" units="cm"/>
      <inkml:brushProperty name="height" value="0.08571" units="cm"/>
      <inkml:brushProperty name="color" value="#E71224"/>
    </inkml:brush>
  </inkml:definitions>
  <inkml:trace contextRef="#ctx0" brushRef="#br0">1 652 5734,'6'-17'0,"0"1"0,4-6 0,-5 10 0,2-2 0,-6 11 0,4 20 0,5 25 0,5 28 0,-2-9 0,4 2 0,4-7 0,5-2 0,5-4 0,3-5 0,27 3 0,0-44 0,11-31 0,18-21 0,2-9 0,-25 11 0,2-7 0,2-5 0,0 1 0,2 1-679,3 1 1,3 0-1,1 0 1,-3 0 0,-3-1 678,-6 0 0,0-2 0,-2 0 0,-7 4 0,-9 7 0,12-16 0,-18 17 0,-24 28 0,-32 25 0,-22 26 0,-27 19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7:54.787"/>
    </inkml:context>
    <inkml:brush xml:id="br0">
      <inkml:brushProperty name="width" value="0.08571" units="cm"/>
      <inkml:brushProperty name="height" value="0.08571" units="cm"/>
      <inkml:brushProperty name="color" value="#E71224"/>
    </inkml:brush>
  </inkml:definitions>
  <inkml:trace contextRef="#ctx0" brushRef="#br0">2 1155 5734,'-1'-49'0,"6"17"0,23 119 0,-10-43 0,9 44 0,0 4 0,2-26 0,42-27 0,21-23 0,-24-34 0,3-20 0,2-2-435,-9 10 0,1-2 0,2-4 0,2-7 435,-5-1 0,3-8 0,3-3 0,-1-3 0,-2 2 0,-5 3-211,12-9 1,-5 2 0,-1-1-1,3-2 211,-4 3 0,4-3 0,0 0 0,-2 0 0,-5 4 0,-2 1 0,-2 1 0,-5 4 0,-5 5 0,10-10 0,-9 7 0,17-20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24.171"/>
    </inkml:context>
    <inkml:brush xml:id="br0">
      <inkml:brushProperty name="width" value="0.08571" units="cm"/>
      <inkml:brushProperty name="height" value="0.08571" units="cm"/>
      <inkml:brushProperty name="color" value="#E71224"/>
    </inkml:brush>
  </inkml:definitions>
  <inkml:trace contextRef="#ctx0" brushRef="#br0">1094 146 5734,'-22'-17'0,"2"2"0,11 11 0,-2-1 0,-22-6 0,-17-5 0,-11 1 0,-2 1 0,-11-3 0,22 7 0,2 3 0,-4 4 0,20 1 0,-61 10 0,34 21 0,0 6 0,7-6 0,2 3 0,-6 7 0,8 2 0,11 18 0,27-33 0,-7 26 0,1 5 0,5 1 0,-2 7 0,3 0 0,10-4 0,9 25 0,15 6 0,-3-37 0,3 0 0,12 26 0,11-13 0,1-8 0,-12-19 0,3 1 0,0-3 0,-1-10 0,19 1 0,19-1 0,-7-30 0,13-9 0,-8-1 0,-14 2 0,0-3-555,12-7 0,7-5 0,-17 0 555,-8-12-96,-13 0 0,-3-4 96,6-15 0,-6-3 0,-3-8 0,-15 3 0,-7-1 0,0-2 0,-5-3 0,-8-14 0,-12-2 0,-9 20 0,-7-1 0,0 5 0,-1-6 0,-5 3-77,-4 8 0,-7 0 0,4 13 77,-18 5 93,-7 20 1,-6 11-94,17 15 0,0 8 0,-17 7 0,2 4 0,20-1 0,7 4 0,-16 32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25.895"/>
    </inkml:context>
    <inkml:brush xml:id="br0">
      <inkml:brushProperty name="width" value="0.08571" units="cm"/>
      <inkml:brushProperty name="height" value="0.08571" units="cm"/>
      <inkml:brushProperty name="color" value="#E71224"/>
    </inkml:brush>
  </inkml:definitions>
  <inkml:trace contextRef="#ctx0" brushRef="#br0">235 1591 5734,'-1'9'0,"0"-3"0,0-5 0,0 0 0,-1-2 0,-2 0 0,2-1 0,-2 0 0,-8-10 0,-13-32 0,1 6 0,-13-50 0,18 19 0,0 1 0,0-22 0,2 7 0,6 15 0,0-5 0,3 13 0,1 1 0,1 5 0,2 1 0,8-35 0,5 9 0,2 11 0,0-1 0,5-24 0,-3 28 0,2 5 0,3 6 0,6-12 0,-8 30 0,0 7 0,27 12 0,-21 8 0,22 0 0,-27 13 0,43 29 0,-27-13 0,28 19 0,-41-16 0,23 49 0,-23-39 0,18 39 0,-30-48 0,10 52 0,-5-20 0,4 22 0,-11-34 0,0 23 0,-3-25 0,3 23 0,-3-35 0,-2-10 0,4 21 0,-4-18 0,2 10 0,-3-13 0,0 16 0,0 2 0,1 10 0,0 0 0,3-8 0,1 24 0,-3-8 0,1-2 0,-3-18 0,1-8 0,1 3 0,2 18 0,1 10 0,0-20 0,-1-3 0,-2-27 0,-2-8 0,-34-27 0,11 14 0,-29-23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09:40.599"/>
    </inkml:context>
    <inkml:brush xml:id="br0">
      <inkml:brushProperty name="width" value="0.08571" units="cm"/>
      <inkml:brushProperty name="height" value="0.08571" units="cm"/>
      <inkml:brushProperty name="color" value="#E71224"/>
    </inkml:brush>
  </inkml:definitions>
  <inkml:trace contextRef="#ctx0" brushRef="#br0">1 564 5734,'1'4'0,"3"2"0,-3-5 0,13 5 0,-5-5 0,9 1 0,7-2 0,-7-1 0,43-5 0,-33 3 0,57-7 0,-33 3 0,-1 0 0,23-3-546,21-2 546,-72 9 0,43-4 0,-1 0 0,9-2 0,18-6 0,-17-2 0,23-2 0,-29 9 0,-4 0 0,0 2 546,29 3-546,-54 5 0,-6 0 0,17-2 0,0-2 0,-14 2 0,36-6 0,-2-1 0,-37 4 0,43-6 0,-55 8 0,16-3 0,5-1 0,37-8 0,-29 8 0,3 0 0,0 0 0,0 0 0,40-2 0,-10 0 0,-9-4 0,-17 4 0,2 0 0,-5 0 0,-1 0 0,1 2 0,1 1 0,-1 2 0,2 2 0,18-2 0,-1 2 0,-21 1 0,-3 0-306,12-1 1,-9 0 305,-21 0 0,15 1 0,7 0 0,39-1 0,-36 1 0,0-1 0,-1 0 0,-7 0 0,-9 0 0,12-2 0,4-1 0,36-4 0,2 0 0,1 1 0,-43 3 0,-3 0 0,16 0 0,-3 1 0,6 1 0,19 2 0,11-2 0,-24 2 0,-4 2 0,-7-2 305,7 1 1,6-1-306,-17-1 0,0 0 0,13 0 0,9 0 0,6 0 0,9 0 0,-9 0 0,-12 2 0,-3 0-210,29-1 1,-9 2 209,-18 2 0,-3-2 0,13-1 0,6 0 0,-33-1 0,1 1 0,8-2 0,6 1 0,-7-2 0,-11 0 0,-1-1 0,27-1 0,1-1 0,-19 0 0,-3 1-351,-3 0 0,-5 0 351,5 0 0,-28 3 194,21 0 0,5 1-194,14 2 0,-2 0 0,2 0 0,10 5 0,13-1 0,-31-5 0,-2 0 0,7 0 733,12-3-733,-66 1 0,-2-1 0,14-3 0,23-17 0,-11 3 0,15-13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0:24.189"/>
    </inkml:context>
    <inkml:brush xml:id="br0">
      <inkml:brushProperty name="width" value="0.08571" units="cm"/>
      <inkml:brushProperty name="height" value="0.08571" units="cm"/>
      <inkml:brushProperty name="color" value="#E71224"/>
    </inkml:brush>
  </inkml:definitions>
  <inkml:trace contextRef="#ctx0" brushRef="#br0">0 1334 5734,'3'2'0,"0"1"0,-3-1 0,0 1 0,0-1 0,0 2 0,0-2 0,1 2 0,1 1 0,2 2 0,1 1 0,13 29 0,-7-15 0,21 49 0,-16-38 0,5 14 0,0 0 0,-4-8 0,19 37 0,3-20 0,-8-20 0,33-2 0,-9-49 0,-4-19 0,15-20 0,8-10 0,-1 1 0,-12 11-202,-9 8 0,-6 6 0,11-11 202,-2 0 0,13-11 0,9-8 0,5-6 0,2-1 0,-2 0 0,-5 6 0,-9 7 0,-12 12-1064,5-5 0,-12 11 1,7-7 1063,3-1 0,11-11 0,5-3 0,-3 2 0,-10 8 0,-15 16-522,10-9 522,-9 7 0,26-21 0,-40 33 0,24-20 0,-42 35 372,-5 4-372,0 1 3117,-4 5-3117,11-7 0,15-16 0,0-3 0,4-10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0:29.952"/>
    </inkml:context>
    <inkml:brush xml:id="br0">
      <inkml:brushProperty name="width" value="0.08571" units="cm"/>
      <inkml:brushProperty name="height" value="0.08571" units="cm"/>
      <inkml:brushProperty name="color" value="#E71224"/>
    </inkml:brush>
  </inkml:definitions>
  <inkml:trace contextRef="#ctx0" brushRef="#br0">55 825 5734,'-4'-2'0,"4"-4"0,5 3 0,6-4 0,3 0 0,5-4 0,4-4 0,34-29 0,-2-1 0,7-6 0,4-2 0,9-9 0,-24 21 0,-7 2 0,-21 10 0,-80 37 0,22-1 0,-13 10 0,-4 6 0,-27 28 0,24-15 0,0 1 0,-26 19-505,8-5 505,61-42 0,4-3 0,12-14 0,55-55 0,-1 6 0,14-12 0,-5 5 0,-1 1 0,-1 0 0,0 2 0,3-4 0,-17 19 0,-23 22 505,-64 54-505,-16 14 0,6-3 0,-1 1 0,-18 18 0,6-4 0,4-2 0,19-17 0,-9 4 0,14-5 0,35-27 0,32-28 0,14-16 0,27-14 0,-20 10 0,8-8 0,-2 1 0,13-9 0,-4 2 0,-7 2 0,-4 2-168,-9 9 1,-10 3 0,-17 0 0,-18 17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08.688"/>
    </inkml:context>
    <inkml:brush xml:id="br0">
      <inkml:brushProperty name="width" value="0.08571" units="cm"/>
      <inkml:brushProperty name="height" value="0.08571" units="cm"/>
      <inkml:brushProperty name="color" value="#E71224"/>
    </inkml:brush>
  </inkml:definitions>
  <inkml:trace contextRef="#ctx0" brushRef="#br0">4 260 5734,'1'-10'0,"-1"5"0,2 7 0,-1 8 0,1 61 0,-1-9 0,1 34 0,-2-17 0,0 3 0,2-15 0,0 1 0,1 31 0,0 0 0,1-31 0,0-9 0,2 13 0,-5-52 0,-3-26 0,-3-36 0,-1-15 0,1 3 0,-1-1 0,-1-11 0,2-5 0,3-28 0,7 1 0,5 30 0,4 1-115,-1 2 1,2-3 0,2 3 114,12-11 0,3 8 0,-6 15 0,4 7 0,18 4 0,0 14 0,-1 24 0,17 18 0,-56 43 0,-18 8 0,-13 7 171,-2-18 1,-4 1-172,3-9 0,-3 1 0,-20 28 0,0-3 0,1-7-357,-12 8 357,49-67 0,0-6 0,3-3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16.920"/>
    </inkml:context>
    <inkml:brush xml:id="br0">
      <inkml:brushProperty name="width" value="0.08571" units="cm"/>
      <inkml:brushProperty name="height" value="0.08571" units="cm"/>
      <inkml:brushProperty name="color" value="#E71224"/>
    </inkml:brush>
  </inkml:definitions>
  <inkml:trace contextRef="#ctx0" brushRef="#br0">0 634 5734,'12'0'0,"-7"1"0,15-1 0,-11 1 0,1-1 0,20 0 0,13 0 0,26-2 0,0-3 0,6-1 0,-10-1 0,-1-1 0,3 1 0,2 0 0,23-5 0,-5-1 0,-38 7 0,2-1 0,26-3 0,11-1 0,-5 1 0,-3-1 0,-5 1 0,6 0 0,-3 0 0,-13 1 0,-3-1 0,-12 2 0,1-1 0,27-4 0,6-1 0,7-2 0,2-1 0,-4 2 0,5 0 0,-9 3 0,6-1 0,-8 1 0,1 2 0,-3 0 0,13-1 0,-3 2 0,-27 3 0,-8 1 0,-2 1 0,15-2 0,6-1 0,-19 2 0,7-2 0,7 1 0,14-3 0,1 1 0,-11 1-1187,3 0 1,-2 0 1186,6 0 0,7-1 0,-18 2 0,-9 4 0,-13 1 0,11 0 0,3 0 0,16 0-576,-13 0 1,-1-1 575,9 0 0,15-1 0,14-2 0,-18 0 0,4-3 0,1 2 0,8 0 0,3 1 0,-3-1 292,-7-1 0,-1 0 1,-5 1-293,7 1 0,2 1 0,-22 3 0,4 1 0,4-1 0,1 1 0,8-1 0,1 0 0,2 0 0,3 1 0,-11-1 0,1 1 0,2-1 0,2 1 0,3-1 0,0 0 0,4-1 0,3 1 0,-2-1 0,-3-1 0,-8 1-629,3-2 0,-7 0 0,-2 0 1,2 0 628,8 1 0,2 0 0,-2-1 0,-10 0 435,23-6 0,-23 1-435,-35 1 0,12-2 0,-35 5 0,-63 13 0,10 0 0,-42 10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19.783"/>
    </inkml:context>
    <inkml:brush xml:id="br0">
      <inkml:brushProperty name="width" value="0.08571" units="cm"/>
      <inkml:brushProperty name="height" value="0.08571" units="cm"/>
      <inkml:brushProperty name="color" value="#E71224"/>
    </inkml:brush>
  </inkml:definitions>
  <inkml:trace contextRef="#ctx0" brushRef="#br0">199 32 5734,'1'-11'0,"-1"4"0,-1-2 0,0 6 0,-1 2 0,1 1 0,-1 1 0,-4 18 0,-2 6 0,-12 41 0,3-7 0,-3 11 0,3-6 0,3-15 0,0 1 0,-11 41 0,2 0 0,9 4 0,8-59 0,-2 42 0,16-98 0,5-20 0,3-8 0,-1-4 0,1-6 0,0-2 0,1-3 0,-2-23 0,11 5 0,26 28 0,2 9 0,-15-13 0,45 89 0,-72 21 0,4 39 0,0 4 0,0-13-493,0 11 0,-2-15 493,-10-62 0,3 16 0,-13-22 0,-4-10 0,-8-20 0,-2-17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20.014"/>
    </inkml:context>
    <inkml:brush xml:id="br0">
      <inkml:brushProperty name="width" value="0.08571" units="cm"/>
      <inkml:brushProperty name="height" value="0.08571" units="cm"/>
      <inkml:brushProperty name="color" value="#E71224"/>
    </inkml:brush>
  </inkml:definitions>
  <inkml:trace contextRef="#ctx0" brushRef="#br0">0 127 5734,'18'8'0,"-1"-2"0,-4-6 0,2-1 0,1 0 0,13-5 0,29-10 0,-1-5 0,2-2 0,20-6 0,-27 7 0,0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20.541"/>
    </inkml:context>
    <inkml:brush xml:id="br0">
      <inkml:brushProperty name="width" value="0.08571" units="cm"/>
      <inkml:brushProperty name="height" value="0.08571" units="cm"/>
      <inkml:brushProperty name="color" value="#E71224"/>
    </inkml:brush>
  </inkml:definitions>
  <inkml:trace contextRef="#ctx0" brushRef="#br0">140 14 5734,'-11'1'0,"0"0"0,-11 40 0,13-23 0,-6 29 0,21-27 0,16 4 0,8-5 0,11-9 0,-4-23 0,-12-17 0,-16-19 0,-27-3 0,-25 1 0,-39 52 0,37 0 0,-8 38 0,55-10 0,4 4 0,2 0 0,2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20.954"/>
    </inkml:context>
    <inkml:brush xml:id="br0">
      <inkml:brushProperty name="width" value="0.08571" units="cm"/>
      <inkml:brushProperty name="height" value="0.08571" units="cm"/>
      <inkml:brushProperty name="color" value="#E71224"/>
    </inkml:brush>
  </inkml:definitions>
  <inkml:trace contextRef="#ctx0" brushRef="#br0">48 8 5734,'-21'19'0,"3"19"0,24-5 0,-2 1 0,7-7 0,-3-20 0,13-1 0,0-10 0,8-8 0,-10-33 0,-18 3 0,-3 0 0,-28 15 0,-2 40 0,1-1 0,6 12 0,18-3 0,6-14 0,0 2 0,2-4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32.298"/>
    </inkml:context>
    <inkml:brush xml:id="br0">
      <inkml:brushProperty name="width" value="0.08571" units="cm"/>
      <inkml:brushProperty name="height" value="0.08571" units="cm"/>
      <inkml:brushProperty name="color" value="#E71224"/>
    </inkml:brush>
  </inkml:definitions>
  <inkml:trace contextRef="#ctx0" brushRef="#br0">497 397 5734,'3'-4'0,"-2"0"0,-2 3 0,0 0 0,-1 1 0,1-1 0,-2 0 0,-4-5 0,-45-33 0,14 16 0,-24-17 0,11 27 0,-15 21 0,-1 7 0,-17 29 0,41 23 0,23-7 0,17-4 0,19-30 0,45-2 0,14-1 0,-27-2 0,1 3 0,42 17 0,-18 15 0,-71 17 0,-19 1 0,3 11 0,-28-22 0,-10-11 0,-2-26 0,-8-13 0,-22-26 0,20-33 0,102 3 0,23 2 0,-2 9 0,21 7 0,-1 14-291,-27 34 291,-27-18 0,30-6 0,-23-2 0,56-36 0,-39-21 0,-13 9 0,-3-6 0,-12-7 0,-5 0 0,2-30 0,-16 38 0,-5 5 0,-5 3 0,-5-16 0,1 29 0,-2-6 0,5 20 291,0-4-291,11 32 0,7 19 0,6 33 0,-1 6 0,4 28 0,-1-3 0,-2-14 0,7 18 0,-5-37 0,7 14 0,1-19 0,-9-29 0,1-13 0,13-73 0,-12 8 0,-1-3 0,17-31 0,-21 30 0,0 19 0,-5 41 0,16 65 0,-7-32-232,10 46 232,-17-57 0,19 31 0,3-27 0,8 10 0,5-56 0,-18-31 0,-4-8 0,9 2 0,-12 3 0,-5 8 0,-10 33 232,6 56-232,-1-14 0,4 34 0,2-21 0,13 1 0,4-3 0,-2-7 0,30 30 0,-49-73 0,-6-42 0,-29-26 0,-3-10 0,-16 33 0,-3 7 0,3 10 0,-24-4 0,54 34 0,2 2 0,21 15 0,13 2 0,40 4 0,13-17 0,4-10 0,-20-8 0,-28 1 0,-8-3 0,-8 3 0,4-6 0,-12 13 0,-5 6 0,-5 11 0,-5 35 0,5 4 0,-2 12 0,13 9 0,-4-36 0,29 51 0,1-38 0,41-37 0,-41-6 0,7-59 0,-49 21 0,-21-28 0,-6 2 0,4 17 0,-2 10 0,2 29 0,5 9 0,62 37 0,22 11 0,-17-16 0,11 1 0,1-19 0,-11-74 0,-13-21 0,-9-4 0,12 5 0,-9-1 0,-44-18 0,-2 42 0,-7-9 0,10 36 0,3 42 0,10 47 0,8 15 0,-3 19 0,1-18 0,6 5 0,11-6 0,3-9 0,-1-5 0,10 13 0,2-5 0,-8-29 0,10 3 0,2-3 0,6-8 0,37 9 0,-15-44 0,8-28 0,-38-7 0,-6-6 0,5-37 0,-32 10 0,-10 1 0,-13 0 0,0 24 0,0 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32.512"/>
    </inkml:context>
    <inkml:brush xml:id="br0">
      <inkml:brushProperty name="width" value="0.08571" units="cm"/>
      <inkml:brushProperty name="height" value="0.08571" units="cm"/>
      <inkml:brushProperty name="color" value="#E71224"/>
    </inkml:brush>
  </inkml:definitions>
  <inkml:trace contextRef="#ctx0" brushRef="#br0">1 111 5734,'95'-23'0,"-20"6"0,-43 10 0,32-12 0,-32 8 0,30-12 0,-42 13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33.614"/>
    </inkml:context>
    <inkml:brush xml:id="br0">
      <inkml:brushProperty name="width" value="0.08571" units="cm"/>
      <inkml:brushProperty name="height" value="0.08571" units="cm"/>
      <inkml:brushProperty name="color" value="#E71224"/>
    </inkml:brush>
  </inkml:definitions>
  <inkml:trace contextRef="#ctx0" brushRef="#br0">46 330 5734,'27'-4'0,"-3"0"0,6-6 0,-3-9 0,4 1 0,-10-7 0,-13-5 0,-21-24 0,-9 10 0,-21 1 0,-13 53 0,22 8 0,-1 16 0,26 15 0,7-21 0,9 59 0,0-49 0,12 43 0,0-39 0,12 18 0,23-1 0,-5-17 0,6-13 0,-18-29 0,-12-9 0,11-29 0,-19 14 0,23-58 0,-26 35 0,-1-2 0,5-9 0,-1 1 0,6-34 0,-6 38 0,-10 44 0,20 5 0,10 17 0,14 45 0,1 11 0,-5-12-444,-4 14 1,-10-7 443,-29-43 0,0 29 0,-6-22 0,-2 15 0,-5-32 0,-10-9 0,-26-27 0,5-13 0,-4-4 887,25 0-887,24-30 0,30-10 0,-18 33 0,4 0 0,10 3 0,0 7 0,0 7 0,-3 5 0,-9 7 0,-2-1 0,0 1 0,-6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37.408"/>
    </inkml:context>
    <inkml:brush xml:id="br0">
      <inkml:brushProperty name="width" value="0.08571" units="cm"/>
      <inkml:brushProperty name="height" value="0.08571" units="cm"/>
      <inkml:brushProperty name="color" value="#E71224"/>
    </inkml:brush>
  </inkml:definitions>
  <inkml:trace contextRef="#ctx0" brushRef="#br0">219 157 5734,'5'-37'0,"-1"7"0,-4 24 0,0 0 0,3 34 0,1 10 0,2 13 0,1 13 0,-3-31 0,7 57 0,-4-30 0,0-8 0,0 6 0,2 10 0,0-4 0,0 3 0,5 27 0,-13-92 0,-2-13 0,-1-23 0,-3-44 0,-4-16 0,2 27 0,-2-3 0,-9-12 0,0 4 0,7 27 0,0 3 0,-6-11 0,-1 5 0,-2 8 0,3 14 0,1-3 0,8 28 0,5 9 0,-10 23 0,2 2 0,-13 32 0,-1 5 0,4-12 0,0 2 0,0-1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37.696"/>
    </inkml:context>
    <inkml:brush xml:id="br0">
      <inkml:brushProperty name="width" value="0.08571" units="cm"/>
      <inkml:brushProperty name="height" value="0.08571" units="cm"/>
      <inkml:brushProperty name="color" value="#E71224"/>
    </inkml:brush>
  </inkml:definitions>
  <inkml:trace contextRef="#ctx0" brushRef="#br0">0 201 5734,'11'-3'0,"1"0"0,31-6 0,-17 4 0,23-6 0,-14 4 0,15-5 0,29-22 0,-13-3 0,-2-7 0,-34 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09.056"/>
    </inkml:context>
    <inkml:brush xml:id="br0">
      <inkml:brushProperty name="width" value="0.08571" units="cm"/>
      <inkml:brushProperty name="height" value="0.08571" units="cm"/>
      <inkml:brushProperty name="color" value="#E71224"/>
    </inkml:brush>
  </inkml:definitions>
  <inkml:trace contextRef="#ctx0" brushRef="#br0">379 0 5734,'-44'60'0,"-1"-1"0,9-2 0,-16 22 0,3 3 0,22-11 0,-1 21 0,2 6-2096,11-43 1,2 1 2095,-3 5 0,-2 6 0,8 4 277,10 19 1,10 5 0,9-3-278,9-10 0,9-3 0,-1 4 0,-8-6 0,-2 5 0,3-2 0,4-9 0,9-4 0,4-7 0,5-9 0,29-2 0,-3-14 0,6-6 0,-17-11 0,-1 1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1.872"/>
    </inkml:context>
    <inkml:brush xml:id="br0">
      <inkml:brushProperty name="width" value="0.08571" units="cm"/>
      <inkml:brushProperty name="height" value="0.08571" units="cm"/>
      <inkml:brushProperty name="color" value="#E71224"/>
    </inkml:brush>
  </inkml:definitions>
  <inkml:trace contextRef="#ctx0" brushRef="#br0">1 23 5734,'21'85'0,"-13"-52"0,7 17 0,1 3 0,2-4 0,-6-18 0,7 20 0,-6-19 0,0-15 0,-2-2 0,18-60 0,3-18 0,1 22 0,0-17 0,0 8 0,-7 39 0,50 56 0,4 16 0,-33-33 0,27-14 0,-14-19 0,-65-33-262,-4-21 1,-1 2 261,1 27 0,1 3 0,-3-19 0,16 19 0,30 0 0,9 24 0,17 13 0,-18-3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2.094"/>
    </inkml:context>
    <inkml:brush xml:id="br0">
      <inkml:brushProperty name="width" value="0.08571" units="cm"/>
      <inkml:brushProperty name="height" value="0.08571" units="cm"/>
      <inkml:brushProperty name="color" value="#E71224"/>
    </inkml:brush>
  </inkml:definitions>
  <inkml:trace contextRef="#ctx0" brushRef="#br0">1 1 5734,'10'68'0,"0"0"0,0 0 0,5 26 0,-6-21 0,-14-53 0,-4 4 0,1-9 0,-3 2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2.282"/>
    </inkml:context>
    <inkml:brush xml:id="br0">
      <inkml:brushProperty name="width" value="0.08571" units="cm"/>
      <inkml:brushProperty name="height" value="0.08571" units="cm"/>
      <inkml:brushProperty name="color" value="#E71224"/>
    </inkml:brush>
  </inkml:definitions>
  <inkml:trace contextRef="#ctx0" brushRef="#br0">16 57 5734,'-9'-32'0,"3"7"0,15 26 0,14 17 0,-2 0 0,8 12 0,-12-11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2.471"/>
    </inkml:context>
    <inkml:brush xml:id="br0">
      <inkml:brushProperty name="width" value="0.08571" units="cm"/>
      <inkml:brushProperty name="height" value="0.08571" units="cm"/>
      <inkml:brushProperty name="color" value="#E71224"/>
    </inkml:brush>
  </inkml:definitions>
  <inkml:trace contextRef="#ctx0" brushRef="#br0">30 83 5734,'-17'-49'0,"5"16"0,26 113 0,-5-35 0,1 7 0,1 6 0,11 36 0,-7-33 0,3 7 0,0-1 0,9 22 0,1-1 0,-1 7 0,-1-9 0,7-10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2.705"/>
    </inkml:context>
    <inkml:brush xml:id="br0">
      <inkml:brushProperty name="width" value="0.08571" units="cm"/>
      <inkml:brushProperty name="height" value="0.08571" units="cm"/>
      <inkml:brushProperty name="color" value="#E71224"/>
    </inkml:brush>
  </inkml:definitions>
  <inkml:trace contextRef="#ctx0" brushRef="#br0">9 1 5734,'-9'20'0,"18"61"0,5-19 0,4 3 0,-2-1 0,0-2-835,-2-10 1,-1-5 834,2 5 0,0-2 523,0-1-523,6 32 0,-7-32 0,4 24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3.374"/>
    </inkml:context>
    <inkml:brush xml:id="br0">
      <inkml:brushProperty name="width" value="0.08571" units="cm"/>
      <inkml:brushProperty name="height" value="0.08571" units="cm"/>
      <inkml:brushProperty name="color" value="#E71224"/>
    </inkml:brush>
  </inkml:definitions>
  <inkml:trace contextRef="#ctx0" brushRef="#br0">3 15 5734,'-3'-10'0,"3"6"0,5 16 0,16 85 0,-11-36 0,0 3 0,1 3 0,1 1 0,0 18 0,-2-7 0,2-3 0,1-8 0,2-1 0,10-3 0,18-12 0,-15-51 0,18-49 0,0-13 0,-13 15 0,7-10 0,-3 2 0,-13 22 0,5 6 0,8 15 0,15 33 0,6 22 0,-1 5 0,1 2 0,-7-5 0,-4-15 0,-25-37 0,1-8 0,16-36 0,-18 16 0,-2-13 0,-3-3 0,-6 5 0,6-23 0,-7 51 0,2 26 0,3 17 0,2 21 0,-6-17 0,7 24 0,-7-23 0,3 12 0,0-10 0,-11-16 0,1-5 0,-10-14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3.534"/>
    </inkml:context>
    <inkml:brush xml:id="br0">
      <inkml:brushProperty name="width" value="0.08571" units="cm"/>
      <inkml:brushProperty name="height" value="0.08571" units="cm"/>
      <inkml:brushProperty name="color" value="#E71224"/>
    </inkml:brush>
  </inkml:definitions>
  <inkml:trace contextRef="#ctx0" brushRef="#br0">0 1 5734,'59'63'0,"-7"-7"0,-28-23 0,0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3.817"/>
    </inkml:context>
    <inkml:brush xml:id="br0">
      <inkml:brushProperty name="width" value="0.08571" units="cm"/>
      <inkml:brushProperty name="height" value="0.08571" units="cm"/>
      <inkml:brushProperty name="color" value="#E71224"/>
    </inkml:brush>
  </inkml:definitions>
  <inkml:trace contextRef="#ctx0" brushRef="#br0">5 37 5734,'-4'-31'0,"11"26"0,9 52 0,14 32 0,3 11 0,-6-14 0,-1 0 0,6 14 0,-2-2 0,-3-14 0,-8-8 0,-20 2 0,8 2 0,-28-43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3.994"/>
    </inkml:context>
    <inkml:brush xml:id="br0">
      <inkml:brushProperty name="width" value="0.08571" units="cm"/>
      <inkml:brushProperty name="height" value="0.08571" units="cm"/>
      <inkml:brushProperty name="color" value="#E71224"/>
    </inkml:brush>
  </inkml:definitions>
  <inkml:trace contextRef="#ctx0" brushRef="#br0">5 171 5734,'-5'-19'0,"83"-31"0,-46 35-301,17-6 1,-2 3 300,-23 14 196,0 1-196,34-8 0,-29 4 0,24-7 0,-37 5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4.317"/>
    </inkml:context>
    <inkml:brush xml:id="br0">
      <inkml:brushProperty name="width" value="0.08571" units="cm"/>
      <inkml:brushProperty name="height" value="0.08571" units="cm"/>
      <inkml:brushProperty name="color" value="#E71224"/>
    </inkml:brush>
  </inkml:definitions>
  <inkml:trace contextRef="#ctx0" brushRef="#br0">68 0 5734,'-33'15'0,"6"5"0,22 17 0,3 29 0,4 13 0,7-3 0,2 3-188,-4 8 1,2 1 187,14 3 0,3-8 0,7-1 0,0 1 0,-9-29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09.455"/>
    </inkml:context>
    <inkml:brush xml:id="br0">
      <inkml:brushProperty name="width" value="0.08571" units="cm"/>
      <inkml:brushProperty name="height" value="0.08571" units="cm"/>
      <inkml:brushProperty name="color" value="#E71224"/>
    </inkml:brush>
  </inkml:definitions>
  <inkml:trace contextRef="#ctx0" brushRef="#br0">1 8 5734,'2'-6'0,"1"4"0,0 11 0,0 5 0,8 62 0,3 19 0,-6-44 0,0 1 0,2 11 0,0 7 0,0-2 0,4 18 0,-1-11 0,-4-10 0,-1-5 0,0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5.039"/>
    </inkml:context>
    <inkml:brush xml:id="br0">
      <inkml:brushProperty name="width" value="0.08571" units="cm"/>
      <inkml:brushProperty name="height" value="0.08571" units="cm"/>
      <inkml:brushProperty name="color" value="#E71224"/>
    </inkml:brush>
  </inkml:definitions>
  <inkml:trace contextRef="#ctx0" brushRef="#br0">1 401 5734,'70'-12'0,"0"1"0,-1-1 0,25 0 0,-4-17 0,-16-8-519,-55 8 519,-2-2 170,7-62-170,-14 42 86,4-29-86,-20 76 0,-1 46 0,2 19 0,-2-4 0,1 3 0,5 4 0,8-6 0,5-4 0,14 30 0,-13-31 0,1-3 263,15-1-263,7-59 0,-1-11 0,0-16 0,1-9 0,-8-2 0,-1-1 0,-4-3 0,5 16 0,65 69 0,-61-12 0,5 33 0,-1 0 0,-9-27 0,-7-10 0,38 6 0,-12-39 0,-5-51 0,-5-11 0,-1 9 0,-15-14 0,-12 10 0,-20 51 0,-24 46 0,38 39 0,14 13 0,4 17 0,4-11 0,15-11 0,19-46 0,7-17 0,-13-7 0,0-5 0,6 5 0,0-3 0,38-15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5.331"/>
    </inkml:context>
    <inkml:brush xml:id="br0">
      <inkml:brushProperty name="width" value="0.08571" units="cm"/>
      <inkml:brushProperty name="height" value="0.08571" units="cm"/>
      <inkml:brushProperty name="color" value="#E71224"/>
    </inkml:brush>
  </inkml:definitions>
  <inkml:trace contextRef="#ctx0" brushRef="#br0">58 0 5734,'-33'49'0,"9"-1"0,34-6 0,11 26 0,4 4 0,0-1-331,1 1 0,1-1 331,2-4 215,-9-18-215,9 43 0,-28-51 0,1 13 0,-18-39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6.059"/>
    </inkml:context>
    <inkml:brush xml:id="br0">
      <inkml:brushProperty name="width" value="0.08571" units="cm"/>
      <inkml:brushProperty name="height" value="0.08571" units="cm"/>
      <inkml:brushProperty name="color" value="#E71224"/>
    </inkml:brush>
  </inkml:definitions>
  <inkml:trace contextRef="#ctx0" brushRef="#br0">5 300 5734,'-5'-11'0,"49"8"0,41 8 0,-3-1 0,-7-7 0,3 0-1439,8 5 0,7 2 0,-10-4 1439,-16-3 0,-9-6 1186,19-19-1186,-12-15 339,-26 9 1,-10-5-340,-40-35 0,-1 25 0,-71 34 0,41 41 0,-8 7 2452,8 29-2452,27 5 0,0-9 0,19-4 0,55-33 0,-7-26 0,-2-3 0,0-6 0,7-19 0,0-14 0,-39 34 0,0 7 0,-16 12 0,0 4 0,1-8 0,-2-1 0,7-4 0,-2 0 0,26-12 0,25 22 0,5 7 0,-2-10 0,4 11 0,-8 9 0,-30 23 0,-15 16 0,-26 21 0,-60-38 0,6-48 0,-6-29 0,75-32 0,26-23 0,6 17 0,33 6 0,-31 4 0,2-11 0,4 23 0,57 52 0,-55 4 0,21 8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6.939"/>
    </inkml:context>
    <inkml:brush xml:id="br0">
      <inkml:brushProperty name="width" value="0.08571" units="cm"/>
      <inkml:brushProperty name="height" value="0.08571" units="cm"/>
      <inkml:brushProperty name="color" value="#E71224"/>
    </inkml:brush>
  </inkml:definitions>
  <inkml:trace contextRef="#ctx0" brushRef="#br0">267 428 5734,'-83'-17'0,"10"20"0,20 15 0,86 58 0,-43-24 0,72-33 0,10-26 0,-43-76 0,17 20 0,-73 5 0,40 118 0,15 25 0,-1-1 0,-8-28 0,-2 1 0,2 40 0,-5-17 0,-12-18 0,-6-4 0,-16 0 0,-19 18 0,3-40 0,-23-24 0,-3-15 0,2-26 0,5 16 0,7-7 0,30-46 0,50 0 0,19-3 0,1 25 0,13 2 0,4 12 0,9 3 0,-3 1 0,9-8 0,-2 3 0,-16 11 0,1 2 0,-8-3 0,-5-4 0,-15-5 0,-20-53 0,0 18 0,-38-12 0,-24 56 0,-24 25 0,9 11 0,15 17 0,6 10 0,12 43 0,6 3 0,36-23 0,16-4 0,7-22 0,11-16 0,15-29 0,12-17 0,-7 0 0,-10 14 0,-3-10-514,0-26 0,1-16 0,-20 7 514,-26-2 0,-7-20 0,-3-3 0,-1 3 0,-1 2 0,-3 4 0,-7 21 0,-2-1 0,1 38 0,2 56 0,6 17 0,4 20 0,1-4 0,0 10 0,1 0 0,-1-14 0,0 2 0,2-6 0,6 1 0,0-11 0,-2-10 0,6 15 1542,-13-60-1542,-9-28 0,-2-5 0,-6-6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7.101"/>
    </inkml:context>
    <inkml:brush xml:id="br0">
      <inkml:brushProperty name="width" value="0.08571" units="cm"/>
      <inkml:brushProperty name="height" value="0.08571" units="cm"/>
      <inkml:brushProperty name="color" value="#E71224"/>
    </inkml:brush>
  </inkml:definitions>
  <inkml:trace contextRef="#ctx0" brushRef="#br0">1 45 5734,'88'-12'0,"0"-1"0,-5-7 0,-9 25 0,-1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7.301"/>
    </inkml:context>
    <inkml:brush xml:id="br0">
      <inkml:brushProperty name="width" value="0.08571" units="cm"/>
      <inkml:brushProperty name="height" value="0.08571" units="cm"/>
      <inkml:brushProperty name="color" value="#E71224"/>
    </inkml:brush>
  </inkml:definitions>
  <inkml:trace contextRef="#ctx0" brushRef="#br0">0 34 5734,'3'-23'0,"0"12"0,-1 16 0,-1 4 0,-4-10 0,-1-1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8.554"/>
    </inkml:context>
    <inkml:brush xml:id="br0">
      <inkml:brushProperty name="width" value="0.08571" units="cm"/>
      <inkml:brushProperty name="height" value="0.08571" units="cm"/>
      <inkml:brushProperty name="color" value="#E71224"/>
    </inkml:brush>
  </inkml:definitions>
  <inkml:trace contextRef="#ctx0" brushRef="#br0">68 391 5734,'-38'-25'0,"8"12"0,36 111 0,3-27 0,2 4 0,-3-7 0,1 1 0,6 12 0,1-3 0,-3-24 0,0-4 0,8 34 0,-7-46 0,-11-40 0,-12-62 0,2-29 0,1 0-373,2 22 0,0-2 373,0 12 0,1-2 0,-2-17 0,2-4 0,7-9 0,1 4 0,-3 24 0,1 4-191,6-2 0,5 16 191,4 37 0,13 3 0,17 14 716,35 42-716,-38-13 0,-14 13 0,-35 19 0,-22 15 0,1-8 0,11-12 0,-6-4-89,-19 4 0,-11 1 1,5-17 88,-8-19 85,19-13 1,8-5 0,1-2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8.877"/>
    </inkml:context>
    <inkml:brush xml:id="br0">
      <inkml:brushProperty name="width" value="0.08571" units="cm"/>
      <inkml:brushProperty name="height" value="0.08571" units="cm"/>
      <inkml:brushProperty name="color" value="#E71224"/>
    </inkml:brush>
  </inkml:definitions>
  <inkml:trace contextRef="#ctx0" brushRef="#br0">334 0 5734,'-59'36'0,"0"0"0,17-3 0,-20 18 0,8 3-1142,40-7 1142,1 3 0,2 4 12,1 11 1,3 9-13,5-8 0,4 4 0,2 2 0,4 5 0,11-4 0,18-7 0,11-5 0,3-6 0,16 8 0,6-11-116,6-8 0,0-16 116,-16-29 0,-8-9 0,-2-7 0,15-8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9.585"/>
    </inkml:context>
    <inkml:brush xml:id="br0">
      <inkml:brushProperty name="width" value="0.08571" units="cm"/>
      <inkml:brushProperty name="height" value="0.08571" units="cm"/>
      <inkml:brushProperty name="color" value="#E71224"/>
    </inkml:brush>
  </inkml:definitions>
  <inkml:trace contextRef="#ctx0" brushRef="#br0">46 115 5734,'7'22'0,"-4"-8"0,4 34 0,-8 2 0,-3 5 0,-7 40 0,2-3 0,-1 0 0,-4-2 0,3 4 0,9-61 0,2-16 0,2-23 0,9-65 0,-5 19 0,2-6 0,3-28 0,3-3 0,0 6 0,1 2-777,0 6 1,1 5 776,7-20 0,-2 38 0,5 48 0,16 37 0,-8 2 0,-3 24 0,-4 4 0,-8-9 0,5 13 0,0 3 0,1 4 0,4 11 0,4 5 0,-11-29 0,-2-2 0,1 7 0,-4-6 0,-5-8 0,-26-52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49.777"/>
    </inkml:context>
    <inkml:brush xml:id="br0">
      <inkml:brushProperty name="width" value="0.08571" units="cm"/>
      <inkml:brushProperty name="height" value="0.08571" units="cm"/>
      <inkml:brushProperty name="color" value="#E71224"/>
    </inkml:brush>
  </inkml:definitions>
  <inkml:trace contextRef="#ctx0" brushRef="#br0">0 180 5734,'75'-32'0,"-47"17"0,25-1 0,3 4-526,-17 7 526,2-1 0,17-10 0,2-3 0,-1 1 0,-2-2 0,1-1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0.261"/>
    </inkml:context>
    <inkml:brush xml:id="br0">
      <inkml:brushProperty name="width" value="0.08571" units="cm"/>
      <inkml:brushProperty name="height" value="0.08571" units="cm"/>
      <inkml:brushProperty name="color" value="#E71224"/>
    </inkml:brush>
  </inkml:definitions>
  <inkml:trace contextRef="#ctx0" brushRef="#br0">1 510 5734,'56'-65'0,"0"-1"0,4 12 0,7 1 0,-5 7 0,-8 8 0,-1 5 0,27-14 0,-17 22 0,-49 41 0,-1 9 0,0 4 0,8 30 0,0-13 0,20 30 0,3-23 0,-7-13 0,12-25 0,-27-44 0,-4-35 0,-34-30 0,-16 5 0,4 42 0,-5 11 0,-14 23 0,11 9 0,29 47 0,49-1 0,33-16 0,-24-20 0,5-7 0,7-11 0,0-5 0,-9-2 0,-4 3 0,25 10 0,-35 46 0,-26 3 0,-5 6 0,26-59 0,10-25 0,8-2 0,-1-7 0,-5 14 0,10 7 0,34 18 0,2 4 0,-27-18 0,-2 3 0,24 22 0,-17 5 0,-53-9 0,-3 0 0,2-5 0,20-10 0,6 0 0,49-3 0,-8 24 0,-28 9 0,-3 4 0,9 13 0,-1 12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0.082"/>
    </inkml:context>
    <inkml:brush xml:id="br0">
      <inkml:brushProperty name="width" value="0.08571" units="cm"/>
      <inkml:brushProperty name="height" value="0.08571" units="cm"/>
      <inkml:brushProperty name="color" value="#E71224"/>
    </inkml:brush>
  </inkml:definitions>
  <inkml:trace contextRef="#ctx0" brushRef="#br0">0 18 5734,'0'-16'0,"40"15"0,-4 6-1416,8 30 1,14 25 0,1 7 0,-13-12 1415,-14-11 0,-2 1 0,26 29 0,8 14 0,-20-5 650,-34-16 1,-14 0-651,-4 18 0,-6 6 0,2-25 0,-2 2 0,-3 0-81,-6 0 0,-3-1 0,0-7 0,-2-6 0,0-7 0,-27 25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0.528"/>
    </inkml:context>
    <inkml:brush xml:id="br0">
      <inkml:brushProperty name="width" value="0.08571" units="cm"/>
      <inkml:brushProperty name="height" value="0.08571" units="cm"/>
      <inkml:brushProperty name="color" value="#E71224"/>
    </inkml:brush>
  </inkml:definitions>
  <inkml:trace contextRef="#ctx0" brushRef="#br0">15 125 5734,'-7'-10'0,"1"1"0,5 1 0,27-16 0,8 6 0,40-12 0,-20 21 0,1 3 0,15-3 0,13 8 0,-55 5 0,-9 2 0,-2 1 0,-9 2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0.744"/>
    </inkml:context>
    <inkml:brush xml:id="br0">
      <inkml:brushProperty name="width" value="0.08571" units="cm"/>
      <inkml:brushProperty name="height" value="0.08571" units="cm"/>
      <inkml:brushProperty name="color" value="#E71224"/>
    </inkml:brush>
  </inkml:definitions>
  <inkml:trace contextRef="#ctx0" brushRef="#br0">0 174 5734,'64'-11'0,"-1"0"0,23-1 0,-22-2 0,9-4 0,-9 2-2077,32-8 2077,-23-1 0,-23 4 0,-1-1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2.586"/>
    </inkml:context>
    <inkml:brush xml:id="br0">
      <inkml:brushProperty name="width" value="0.08571" units="cm"/>
      <inkml:brushProperty name="height" value="0.08571" units="cm"/>
      <inkml:brushProperty name="color" value="#E71224"/>
    </inkml:brush>
  </inkml:definitions>
  <inkml:trace contextRef="#ctx0" brushRef="#br0">1 219 5734,'1'-6'0,"7"-14"0,-4 12 0,4-10 0,-6 14 0,0 1 0,22-23 0,10-5 0,-1-2 0,6 2 0,-24 23 0,17-5 0,-5 6 0,41 1 0,-37 3 0,22 1 0,-36 3 0,-1 0 0,9 5 0,-9-2 0,22 22 0,-21 6 0,9 2 0,-27 21 0,-10-16 0,0 4 0,-5-4 0,-30 38 0,9-29 0,-13 27 0,-28-19 0,51-38 0,-38 23 0,39-25 0,12-8 0,-15 10 0,19-13 0,-6 6 0,12-8 0,1-1 0,4-1 0,2-1 0,0-1 0,-1 0 0,-2 1 0,2-1 0,0 0 0,1-1 0,4-1 0,11-6 0,63-16 0,-17 8 0,21-7 0,-43 18 0,-28 5 0,16 3 0,-16 0 0,18 6 0,-20-4 0,28 16 0,-20-4 0,13 13 0,-21 5 0,-12 14 0,-13 7 0,-21-5 0,-6-2 0,4-2 0,-2-10 0,0-7 0,11-18 0,5-3 0,-35 7 0,29-10 0,-38 4 0,42-9 0,-47-3 0,38-20 0,-12 6 0,34-15 0,15 14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3.016"/>
    </inkml:context>
    <inkml:brush xml:id="br0">
      <inkml:brushProperty name="width" value="0.08571" units="cm"/>
      <inkml:brushProperty name="height" value="0.08571" units="cm"/>
      <inkml:brushProperty name="color" value="#E71224"/>
    </inkml:brush>
  </inkml:definitions>
  <inkml:trace contextRef="#ctx0" brushRef="#br0">998 9 5734,'-2'-4'0,"0"0"0,-47 57 0,-1 12 0,16-25 0,-1 2 0,3 1 0,-1 3 0,-20 24 0,-7 9-1131,7-10 0,-3 5 1,2-3 1130,8-10 0,1-1 0,-1 1 0,-7 11 0,-2 2 0,12-12-108,3 2 108,13-19 0,2-2 0,-3 6 0,-3 13 0,7-23 0,7-3 0,12-30 0,17-20 0,7-9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2:53.721"/>
    </inkml:context>
    <inkml:brush xml:id="br0">
      <inkml:brushProperty name="width" value="0.08571" units="cm"/>
      <inkml:brushProperty name="height" value="0.08571" units="cm"/>
      <inkml:brushProperty name="color" value="#E71224"/>
    </inkml:brush>
  </inkml:definitions>
  <inkml:trace contextRef="#ctx0" brushRef="#br0">27 154 5734,'-13'-1'0,"3"0"0,7 0 0,24-13 0,-5 6 0,21-10 0,-12 9 0,29-3 0,8-2 0,19-3 0,-12 2 0,-3 0 0,-7 1 0,-31 6 0,-17 4 0,-5 2 0,-3 1 0,1 2 0,-5 6 0,-2 21 0,0-5 0,-1 27 0,-1 10 0,1-11 0,-1 6 0,0 20 0,-1 4 0,2 0 0,0 0 0,2 9 0,1-4 0,1-28 0,2-3 0,1 8 0,2-6 0,-1-4 0,-3-2 0,-8-40 0,-4-13 0,-11-11 0,5 1 0,-9-9 0,4 1 0,-3-2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0.544"/>
    </inkml:context>
    <inkml:brush xml:id="br0">
      <inkml:brushProperty name="width" value="0.08571" units="cm"/>
      <inkml:brushProperty name="height" value="0.08571" units="cm"/>
      <inkml:brushProperty name="color" value="#E71224"/>
    </inkml:brush>
  </inkml:definitions>
  <inkml:trace contextRef="#ctx0" brushRef="#br0">4 135 5734,'-2'3'0,"1"-1"0,2-1 0,1-3 0,-1 1 0,1-1 0,-1 5 0,5 12 0,0 1 0,4 8 0,12 37 0,7 24 0,-3-7 0,-6-17 0,0 1-681,8 19 0,2 10 0,-5-15 681,0 6-142,-8-14 1,-2-5 141,-4-16-45,4 17 0,-6-21 45,-10-44 0,-22-83 0,3 12 0,1 6 0,-4-12 0,3 8 0,7 22 0,0-1 0,-2-24 0,0-12 0,6 13 0,11-6 0,-2 11 0,4 2 0,14-4 1950,1 17-1950,21-23 348,1 23-348,29 90 118,-40 11-118,-11 20 0,-9 6 0,-24 17 0,-3-11 0,12-37 0,4-23 0,14-18 0,5-3 0,31 15 0,-2 13 0,21 40 0,-46-18 0,-8 5 0,-4 1 0,-7 2 0,-18 16 0,-7-5 0,-5 1-370,-22-4 370,33-56 0,-18 0 0,-5-7 0,-31-39 0,45-20 0,-6-6 0,48 5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0.913"/>
    </inkml:context>
    <inkml:brush xml:id="br0">
      <inkml:brushProperty name="width" value="0.08571" units="cm"/>
      <inkml:brushProperty name="height" value="0.08571" units="cm"/>
      <inkml:brushProperty name="color" value="#E71224"/>
    </inkml:brush>
  </inkml:definitions>
  <inkml:trace contextRef="#ctx0" brushRef="#br0">69 30 5734,'26'78'0,"-4"-14"0,-18-62 0,2-8 0,-9-17 0,-10-20 0,-16-9 0,-11 19 0,16 17 0,7 27 0,21 6 0,8 10 0,-2-6 0,5 7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1.155"/>
    </inkml:context>
    <inkml:brush xml:id="br0">
      <inkml:brushProperty name="width" value="0.08571" units="cm"/>
      <inkml:brushProperty name="height" value="0.08571" units="cm"/>
      <inkml:brushProperty name="color" value="#E71224"/>
    </inkml:brush>
  </inkml:definitions>
  <inkml:trace contextRef="#ctx0" brushRef="#br0">1 67 5734,'48'17'0,"-27"-15"0,25 1 0,-41-14 0,-9 0 0,-6-4 0,-6-3 0,8 2 0,1 6 0,13 5 0,-1 3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1.444"/>
    </inkml:context>
    <inkml:brush xml:id="br0">
      <inkml:brushProperty name="width" value="0.08571" units="cm"/>
      <inkml:brushProperty name="height" value="0.08571" units="cm"/>
      <inkml:brushProperty name="color" value="#E71224"/>
    </inkml:brush>
  </inkml:definitions>
  <inkml:trace contextRef="#ctx0" brushRef="#br0">1 1 5734,'12'15'0,"-4"14"0,-1 18 0,-5 0 0,3-19 0,6 25 0,8-3 0,5 6 0,0-22 0,-5-17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53.460"/>
    </inkml:context>
    <inkml:brush xml:id="br0">
      <inkml:brushProperty name="width" value="0.08571" units="cm"/>
      <inkml:brushProperty name="height" value="0.08571" units="cm"/>
      <inkml:brushProperty name="color" value="#E71224"/>
    </inkml:brush>
  </inkml:definitions>
  <inkml:trace contextRef="#ctx0" brushRef="#br0">5 0 5734,'-2'3'0,"0"2"0,6 3 0,-1-2 0,3 4 0,-3-5 0,14 17 0,21 14 0,4 9 0,-7-8 0,-1 0 0,4 9 0,7 16 0,-24 9 0,-5 0 0,0-11 0,-2 6 0,-6-1 0,-15-16 0,2-13 0,-12 36 0,5-29 0,-2 5 0,5-21 0,-11 3 0,0-15 0,-3 5 0,4-15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0.558"/>
    </inkml:context>
    <inkml:brush xml:id="br0">
      <inkml:brushProperty name="width" value="0.08571" units="cm"/>
      <inkml:brushProperty name="height" value="0.08571" units="cm"/>
      <inkml:brushProperty name="color" value="#E71224"/>
    </inkml:brush>
  </inkml:definitions>
  <inkml:trace contextRef="#ctx0" brushRef="#br0">27 240 5734,'-18'-13'0,"10"-11"0,29 8 0,6-7 0,18 6 0,35-10 0,-33 12 0,6 0 0,13-1 0,7-2 0,-7 3 0,-10 2 0,-3 3 0,25-4 0,-18 10 0,-51 10 0,-3 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1.656"/>
    </inkml:context>
    <inkml:brush xml:id="br0">
      <inkml:brushProperty name="width" value="0.08571" units="cm"/>
      <inkml:brushProperty name="height" value="0.08571" units="cm"/>
      <inkml:brushProperty name="color" value="#E71224"/>
    </inkml:brush>
  </inkml:definitions>
  <inkml:trace contextRef="#ctx0" brushRef="#br0">0 24 5734,'5'-24'0,"12"42"0,1 22 0,4 7 0,0 2 0,3 5 0,8 9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2.308"/>
    </inkml:context>
    <inkml:brush xml:id="br0">
      <inkml:brushProperty name="width" value="0.08571" units="cm"/>
      <inkml:brushProperty name="height" value="0.08571" units="cm"/>
      <inkml:brushProperty name="color" value="#E71224"/>
    </inkml:brush>
  </inkml:definitions>
  <inkml:trace contextRef="#ctx0" brushRef="#br0">1 234 5734,'20'-65'0,"1"8"0,45 10 0,-30 25-440,37-16 440,-46 34 144,37 33-144,-29 5 36,-7 30 1,-12 11-37,-21-22 0,-7-1 0,3 15 0,-6-3 0,-14-11 0,-3-9 0,4-9 0,-37 30 0,32-49 223,-9 0-223,46-47 0,11 8 0,21-13 0,26 23 0,-15 12 0,6 3 0,14-2 0,4 0 0,18 2 0,-1 0-257,-26-1 0,-4-1 1,-1-2-1,-6-1 0,3-2 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2.541"/>
    </inkml:context>
    <inkml:brush xml:id="br0">
      <inkml:brushProperty name="width" value="0.08571" units="cm"/>
      <inkml:brushProperty name="height" value="0.08571" units="cm"/>
      <inkml:brushProperty name="color" value="#E71224"/>
    </inkml:brush>
  </inkml:definitions>
  <inkml:trace contextRef="#ctx0" brushRef="#br0">3 0 5734,'-2'6'0,"2"3"0,6 7 0,7 16 0,7 19 0,5 14 0,-3-11 0,-2-11 0,-7-25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2.716"/>
    </inkml:context>
    <inkml:brush xml:id="br0">
      <inkml:brushProperty name="width" value="0.08571" units="cm"/>
      <inkml:brushProperty name="height" value="0.08571" units="cm"/>
      <inkml:brushProperty name="color" value="#E71224"/>
    </inkml:brush>
  </inkml:definitions>
  <inkml:trace contextRef="#ctx0" brushRef="#br0">1 1 5734,'17'3'0,"-8"3"0,22 14 0,-13 0 0,2 1 0,19 16 0,-15-14 0,13 11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2.960"/>
    </inkml:context>
    <inkml:brush xml:id="br0">
      <inkml:brushProperty name="width" value="0.08571" units="cm"/>
      <inkml:brushProperty name="height" value="0.08571" units="cm"/>
      <inkml:brushProperty name="color" value="#E71224"/>
    </inkml:brush>
  </inkml:definitions>
  <inkml:trace contextRef="#ctx0" brushRef="#br0">0 9 5734,'3'-8'0,"10"16"0,6 25 0,0-1 0,24 40 0,-25-45 0,18 24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3.118"/>
    </inkml:context>
    <inkml:brush xml:id="br0">
      <inkml:brushProperty name="width" value="0.08571" units="cm"/>
      <inkml:brushProperty name="height" value="0.08571" units="cm"/>
      <inkml:brushProperty name="color" value="#E71224"/>
    </inkml:brush>
  </inkml:definitions>
  <inkml:trace contextRef="#ctx0" brushRef="#br0">1 1 5734,'0'9'0,"65"34"0,-21-6 0,0-10 0,1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3.347"/>
    </inkml:context>
    <inkml:brush xml:id="br0">
      <inkml:brushProperty name="width" value="0.08571" units="cm"/>
      <inkml:brushProperty name="height" value="0.08571" units="cm"/>
      <inkml:brushProperty name="color" value="#E71224"/>
    </inkml:brush>
  </inkml:definitions>
  <inkml:trace contextRef="#ctx0" brushRef="#br0">5 1 5734,'-3'9'0,"1"3"0,5 5 0,1 3 0,13 48 0,-10-32 0,11 42 0,-15-52 0,1 4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3.547"/>
    </inkml:context>
    <inkml:brush xml:id="br0">
      <inkml:brushProperty name="width" value="0.08571" units="cm"/>
      <inkml:brushProperty name="height" value="0.08571" units="cm"/>
      <inkml:brushProperty name="color" value="#E71224"/>
    </inkml:brush>
  </inkml:definitions>
  <inkml:trace contextRef="#ctx0" brushRef="#br0">28 12 5734,'-16'-8'0,"4"4"0,17 14 0,15 18 0,-7-6 0,44 59 0,-35-50 0,25 33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3.929"/>
    </inkml:context>
    <inkml:brush xml:id="br0">
      <inkml:brushProperty name="width" value="0.08571" units="cm"/>
      <inkml:brushProperty name="height" value="0.08571" units="cm"/>
      <inkml:brushProperty name="color" value="#E71224"/>
    </inkml:brush>
  </inkml:definitions>
  <inkml:trace contextRef="#ctx0" brushRef="#br0">35 9 5734,'-16'-6'0,"1"4"0,11 24 0,6 15 0,8 31 0,8-7 0,2-8 0,-3-25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4.102"/>
    </inkml:context>
    <inkml:brush xml:id="br0">
      <inkml:brushProperty name="width" value="0.08571" units="cm"/>
      <inkml:brushProperty name="height" value="0.08571" units="cm"/>
      <inkml:brushProperty name="color" value="#E71224"/>
    </inkml:brush>
  </inkml:definitions>
  <inkml:trace contextRef="#ctx0" brushRef="#br0">1 1 5734,'43'84'0,"-7"-9"0,-23-43 0,8 40 0,-12-38 0,6 28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0.758"/>
    </inkml:context>
    <inkml:brush xml:id="br0">
      <inkml:brushProperty name="width" value="0.08571" units="cm"/>
      <inkml:brushProperty name="height" value="0.08571" units="cm"/>
      <inkml:brushProperty name="color" value="#E71224"/>
    </inkml:brush>
  </inkml:definitions>
  <inkml:trace contextRef="#ctx0" brushRef="#br0">11 27 5734,'-10'-27'0,"17"83"0,7 27 0,-2-18 0,3 9 0,4 18 0,1-7 0,6-7 0,1-6 0,-4-6 0,1-2 0,5-1 0,-1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3.644"/>
    </inkml:context>
    <inkml:brush xml:id="br0">
      <inkml:brushProperty name="width" value="0.08571" units="cm"/>
      <inkml:brushProperty name="height" value="0.08571" units="cm"/>
      <inkml:brushProperty name="color" value="#E71224"/>
    </inkml:brush>
  </inkml:definitions>
  <inkml:trace contextRef="#ctx0" brushRef="#br0">365 61 5734,'0'-7'0,"0"0"0,-4-7 0,-1 4 0,-13-4 0,8 9 0,-6 2 0,9 3 0,0 1 0,-10 5 0,6-1 0,-26 21 0,19-12 0,-23 21 0,24-17 0,-25 32 0,13-3 0,6-1 0,2 1 0,0 11 0,3 29 0,16-48 0,3 11 0,3 3 0,1-3 0,3 3 0,3 2 0,9 7 0,7 4 0,4 2 0,-10-22 0,3-1 0,22 30 0,5-3 0,-11-32 0,3-6 0,7 2 0,3-7 0,0-8 0,4-13 0,31-33 0,-3-11 0,8-1 0,-26-7 0,1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2.962"/>
    </inkml:context>
    <inkml:brush xml:id="br0">
      <inkml:brushProperty name="width" value="0.08571" units="cm"/>
      <inkml:brushProperty name="height" value="0.08571" units="cm"/>
      <inkml:brushProperty name="color" value="#E71224"/>
    </inkml:brush>
  </inkml:definitions>
  <inkml:trace contextRef="#ctx0" brushRef="#br0">13 0 5734,'-10'91'0,"7"-29"0,20-93 0,3 1 0,0 4 0,23-2 0,-9 20 0,11-7 0,-8 23 0,-18 1 0,27 24 0,-8 11 0,-18 16 0,-5 5 0,-2 9 0,-13-20 0,-7-4 0,-14-14 0,7-16 0,-38 27 0,22-27 0,-40 18 0,6-25 0,25-5 0,-7-3 0,42-5 0,7-8 0,0 0 0,5-6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4.323"/>
    </inkml:context>
    <inkml:brush xml:id="br0">
      <inkml:brushProperty name="width" value="0.08571" units="cm"/>
      <inkml:brushProperty name="height" value="0.08571" units="cm"/>
      <inkml:brushProperty name="color" value="#E71224"/>
    </inkml:brush>
  </inkml:definitions>
  <inkml:trace contextRef="#ctx0" brushRef="#br0">29 22 5734,'-15'-14'0,"2"7"0,12 11 0,11 85 0,-2-38 0,2 5 0,2 20 0,3 7 0,2-11 0,2 3 0,1-6 0,0-3 0,0-3 0,3 12 0,0-4 0,9 13 0,-14-43 0,14 20 0,-14-38 0,4-4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5.861"/>
    </inkml:context>
    <inkml:brush xml:id="br0">
      <inkml:brushProperty name="width" value="0.08571" units="cm"/>
      <inkml:brushProperty name="height" value="0.08571" units="cm"/>
      <inkml:brushProperty name="color" value="#E71224"/>
    </inkml:brush>
  </inkml:definitions>
  <inkml:trace contextRef="#ctx0" brushRef="#br0">110 189 5734,'0'-5'0,"0"0"0,0 7 0,-1 0 0,0 8 0,-1 1 0,0 4 0,-7 42 0,-3 17 0,2-7 0,0 2 0,-2 10 0,0 0 0,2-15 0,2-12 0,3-23 0,-3 9 0,4-17 0,0-8 0,9-64 0,4-25 0,-3 19 0,2-17 0,1-7 0,-2 28 0,2 0 0,9-25 0,2-2 0,-6 14 0,3 2 0,10-11 0,5 23 0,0 52 0,1 12 0,9 70 0,-21-29 0,0 4 0,2 3 0,2 6 0,3 6 0,3 7 0,-5-11 0,6 16-344,-3-13 1,-6-15 343,-18-48 0,-3-1 0,-28-21 0,11 6 0,-24-19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6.077"/>
    </inkml:context>
    <inkml:brush xml:id="br0">
      <inkml:brushProperty name="width" value="0.08571" units="cm"/>
      <inkml:brushProperty name="height" value="0.08571" units="cm"/>
      <inkml:brushProperty name="color" value="#E71224"/>
    </inkml:brush>
  </inkml:definitions>
  <inkml:trace contextRef="#ctx0" brushRef="#br0">0 225 5734,'72'-45'0,"-47"27"0,45-14 0,5 2 0,-35 17-634,39-12 634,-51 15 0,15-8 0,-10 4 0,13-5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6.772"/>
    </inkml:context>
    <inkml:brush xml:id="br0">
      <inkml:brushProperty name="width" value="0.08571" units="cm"/>
      <inkml:brushProperty name="height" value="0.08571" units="cm"/>
      <inkml:brushProperty name="color" value="#E71224"/>
    </inkml:brush>
  </inkml:definitions>
  <inkml:trace contextRef="#ctx0" brushRef="#br0">1 273 5734,'3'-19'0,"-1"3"0,0 9 0,-1 2 0,5 27 0,1 31 0,3 4 0,0 2 0,3 26 0,-3-27 0,2-1 0,16 27 0,-6-23 0,1-10 0,3-3 0,6-7 0,18 14 0,-16-28 0,24-2 0,6-22 0,27-25 0,-15-22 0,-41 2 0,-8-10 0,-13-11 0,-12-10 0,-13-11 0,-8-9 0,1 8 0,6 8 0,-2 3-464,-6 3 1,-4-2-1,5 20 464,9 27 0,1 4 0,-3-8 0,8 17 0,2-2 0,10 26 0,1 2 0,2 9 0,-1-3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7.854"/>
    </inkml:context>
    <inkml:brush xml:id="br0">
      <inkml:brushProperty name="width" value="0.08571" units="cm"/>
      <inkml:brushProperty name="height" value="0.08571" units="cm"/>
      <inkml:brushProperty name="color" value="#E71224"/>
    </inkml:brush>
  </inkml:definitions>
  <inkml:trace contextRef="#ctx0" brushRef="#br0">1 303 5734,'8'7'0,"7"15"0,1 5 0,3 10 0,-8-10 0,1 2 0,3 18 0,2 7 0,0 0 0,0 0 0,1 4 0,1 3 0,9 32 0,-3-8 0,-12-39 0,7 33 0,-24-88 0,-9-28 0,-1 1 0,2 4 0,-17-49 0,13 34 0,-3-10 0,-1-4 0,-2-15 0,7 22 0,1-5 0,6-4 0,3 1 0,6-31 0,13 23 0,8 3 0,30-6 0,14 3 0,-13 39 0,3 27 0,-14 55 0,-10-1 0,-25 3 0,-9 4 0,-20 21 0,-3-17 0,-3-1 0,-3 6 0,-8 13 0,35-58 0,42-17 0,-10-7 0,27-5 0,-29 9 0,14 5 0,10 12 0,-8-3 0,21 36 0,-42-26 0,14 31 0,-36 7 0,-9-7 0,-6 4 0,-11-23 0,12-23 0,-28 13 0,-16-6 0,-9-4 0,-21-30 0,49-5 0,-2-19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8.301"/>
    </inkml:context>
    <inkml:brush xml:id="br0">
      <inkml:brushProperty name="width" value="0.08571" units="cm"/>
      <inkml:brushProperty name="height" value="0.08571" units="cm"/>
      <inkml:brushProperty name="color" value="#E71224"/>
    </inkml:brush>
  </inkml:definitions>
  <inkml:trace contextRef="#ctx0" brushRef="#br0">0 0 5734,'47'18'0,"16"25"0,16 17 0,-10-4-2216,-21-17 0,0 3 2216,20 11 0,9 8 0,-10 5 339,-21-4 1,-8 4 0,-9 1-340,-10 27 0,-7 8 0,3-28 0,2 7 0,-2 0 0,-8-7-399,-15 23 0,-12-10 399,1-19 0,-8-1 0,-6-4 0,-6 2 0,5-9 0,-10 17 0,-10 10 0,1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19.442"/>
    </inkml:context>
    <inkml:brush xml:id="br0">
      <inkml:brushProperty name="width" value="0.08571" units="cm"/>
      <inkml:brushProperty name="height" value="0.08571" units="cm"/>
      <inkml:brushProperty name="color" value="#E71224"/>
    </inkml:brush>
  </inkml:definitions>
  <inkml:trace contextRef="#ctx0" brushRef="#br0">1 14 5734,'2'-6'0,"1"1"0,3 3 0,-5 2 0,2 1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20.142"/>
    </inkml:context>
    <inkml:brush xml:id="br0">
      <inkml:brushProperty name="width" value="0.08571" units="cm"/>
      <inkml:brushProperty name="height" value="0.08571" units="cm"/>
      <inkml:brushProperty name="color" value="#E71224"/>
    </inkml:brush>
  </inkml:definitions>
  <inkml:trace contextRef="#ctx0" brushRef="#br0">1 74 5734,'71'-20'0,"-1"0"0,-4 2 0,-3 6 0,32 8 0,-43 5 0,-21 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1.028"/>
    </inkml:context>
    <inkml:brush xml:id="br0">
      <inkml:brushProperty name="width" value="0.08571" units="cm"/>
      <inkml:brushProperty name="height" value="0.08571" units="cm"/>
      <inkml:brushProperty name="color" value="#E71224"/>
    </inkml:brush>
  </inkml:definitions>
  <inkml:trace contextRef="#ctx0" brushRef="#br0">0 4 5734,'11'-3'0,"7"3"0,10 2 0,25 12 0,6 6 0,7 6 0,-2-8 0,-2 20 0,-33 18 0,-8 24 0,-5 15 0,-3 4 0,-3-7 0,-1-17 0,1 18 0,-2 1 0,1-19 0,4 18 0,1 6 0,-3-2 0,-6-14 0,-8-22 0,-33 13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20.365"/>
    </inkml:context>
    <inkml:brush xml:id="br0">
      <inkml:brushProperty name="width" value="0.08571" units="cm"/>
      <inkml:brushProperty name="height" value="0.08571" units="cm"/>
      <inkml:brushProperty name="color" value="#E71224"/>
    </inkml:brush>
  </inkml:definitions>
  <inkml:trace contextRef="#ctx0" brushRef="#br0">0 170 5734,'65'-7'0,"16"-17"0,3-6 0,7-7 0,-11 1 0,1 1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5.260"/>
    </inkml:context>
    <inkml:brush xml:id="br0">
      <inkml:brushProperty name="width" value="0.08571" units="cm"/>
      <inkml:brushProperty name="height" value="0.08571" units="cm"/>
      <inkml:brushProperty name="color" value="#E71224"/>
    </inkml:brush>
  </inkml:definitions>
  <inkml:trace contextRef="#ctx0" brushRef="#br0">144 303 5734,'2'-3'0,"0"5"0,3 57 0,-1-19 0,0 21 0,1 13 0,6 20 0,1 2 0,0-12 0,-1-1 0,3 10 0,0-7 0,9 11 0,-18-69 0,-13-38 0,-13-60 0,-2-21 0,8 34 0,-1-1-293,-8-37 0,3 1 293,7 3 0,2-7 0,6 28 0,4-4 0,8-5 0,5 1 0,1 14 0,10 6 0,21 3 0,8 15 0,12 26 0,16 24 0,-40 43 0,-25 38 0,1-21 0,-28 10 0,-14 1 0,0-39 0,-4-3 0,-7 21 0,-4-2 293,-11-10 0,-1-8-293,-19 7 0,6-6 0,31-27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5.541"/>
    </inkml:context>
    <inkml:brush xml:id="br0">
      <inkml:brushProperty name="width" value="0.08571" units="cm"/>
      <inkml:brushProperty name="height" value="0.08571" units="cm"/>
      <inkml:brushProperty name="color" value="#E71224"/>
    </inkml:brush>
  </inkml:definitions>
  <inkml:trace contextRef="#ctx0" brushRef="#br0">308 1 5734,'-57'55'0,"-1"1"0,1-1 0,-9 15 0,17 2 0,29 4 0,21 6 0,19-5 0,16 4 0,6-7 0,1-23 0,5-5 0,-1 2-1373,-2 13 1,-1 4 0,3-10 1372,22-1 0,-4-18 0,-6-23 194,-14-8 0,10-5 0,-19-5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6.205"/>
    </inkml:context>
    <inkml:brush xml:id="br0">
      <inkml:brushProperty name="width" value="0.08571" units="cm"/>
      <inkml:brushProperty name="height" value="0.08571" units="cm"/>
      <inkml:brushProperty name="color" value="#E71224"/>
    </inkml:brush>
  </inkml:definitions>
  <inkml:trace contextRef="#ctx0" brushRef="#br0">71 267 5734,'-14'74'0,"0"0"0,10 19 0,9-7 0,18-5-852,-4-26 1,-1-5 851,-2-11 533,2 8-533,-1 5 279,-12-24-279,-17-37 0,-16-60 0,11 11 0,-2-12 0,1 1 0,-5-17 0,3-4 0,9 0 0,4-6 0,4 11 0,1 19 0,14 11 0,41-5 0,11 20 0,-5 38 445,-3 3 1,-6 11-446,-26 33 0,-17-19 0,-18 47 0,-7-45 0,-43 39 0,35-42 0,-29 24 0,41-35 0,-5 11 0,109 13 0,-53-16 0,37 2 0,1-3 0,-36-9 0,23 8 0,-39-2 0,-10 4 0,-19 29 0,-4-17 0,-41 36 0,-12-9 0,10-15 0,0-1 0,-16 12 0,-8-10 0,67-49 0,-3-4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6.491"/>
    </inkml:context>
    <inkml:brush xml:id="br0">
      <inkml:brushProperty name="width" value="0.08571" units="cm"/>
      <inkml:brushProperty name="height" value="0.08571" units="cm"/>
      <inkml:brushProperty name="color" value="#E71224"/>
    </inkml:brush>
  </inkml:definitions>
  <inkml:trace contextRef="#ctx0" brushRef="#br0">1 1 5734,'64'46'0,"-1"1"0,1 0 0,0 0 0,7 1 0,-3-3 0,-15 1 0,-18-1 0,-16 9 0,-18 14 0,-14 17 0,-4 0 0,3-13-1691,6-13 1,-3 0 1690,-3 13 0,-4 14 0,-2-2 0,-1-21 0,-24 2 723,11-19-723,-2-5 0,0-3 0,5-11 0,-20 12 0,35-35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6.750"/>
    </inkml:context>
    <inkml:brush xml:id="br0">
      <inkml:brushProperty name="width" value="0.08571" units="cm"/>
      <inkml:brushProperty name="height" value="0.08571" units="cm"/>
      <inkml:brushProperty name="color" value="#E71224"/>
    </inkml:brush>
  </inkml:definitions>
  <inkml:trace contextRef="#ctx0" brushRef="#br0">0 57 5734,'49'-18'0,"1"0"0,26 3 0,-1 9 0,1 23 0,16-1 0,-49 5 0,-42-10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6.947"/>
    </inkml:context>
    <inkml:brush xml:id="br0">
      <inkml:brushProperty name="width" value="0.08571" units="cm"/>
      <inkml:brushProperty name="height" value="0.08571" units="cm"/>
      <inkml:brushProperty name="color" value="#E71224"/>
    </inkml:brush>
  </inkml:definitions>
  <inkml:trace contextRef="#ctx0" brushRef="#br0">1 173 5734,'78'14'0,"0"0"0,-12-25 0,4-11 0,-3 1 0,19 2 0,-5-6 0,-1-26 0,0-1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7.691"/>
    </inkml:context>
    <inkml:brush xml:id="br0">
      <inkml:brushProperty name="width" value="0.08571" units="cm"/>
      <inkml:brushProperty name="height" value="0.08571" units="cm"/>
      <inkml:brushProperty name="color" value="#E71224"/>
    </inkml:brush>
  </inkml:definitions>
  <inkml:trace contextRef="#ctx0" brushRef="#br0">0 180 5734,'2'-10'0,"1"0"0,1 0 0,59-30 0,-13 14 0,6 0 0,1 2 0,5 5 0,-5 5 0,-10 14 0,-11 17 0,-3 17 0,-48 63 0,-21-16 0,11-34 0,-4-1 0,-6-8 0,-1-4 0,-13 7 0,-4 6 0,26-21 0,23-18 0,14-7 0,34-12 0,31-7 0,11-2 0,-23 6 0,2 0-121,27-8 1,2 1 120,-23 7 0,-9 3 0,4-2 0,-17 4 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7.956"/>
    </inkml:context>
    <inkml:brush xml:id="br0">
      <inkml:brushProperty name="width" value="0.08571" units="cm"/>
      <inkml:brushProperty name="height" value="0.08571" units="cm"/>
      <inkml:brushProperty name="color" value="#E71224"/>
    </inkml:brush>
  </inkml:definitions>
  <inkml:trace contextRef="#ctx0" brushRef="#br0">795 0 5734,'-52'24'0,"0"-1"0,1 11 0,2 4 0,-3 5 0,-1 7 0,5 5 0,-1 8 0,3-1 0,-5 16 0,2-1 0,-6 1 0,2 1 0,1 14 0,12-12 0,23-40 0,-9 28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8.362"/>
    </inkml:context>
    <inkml:brush xml:id="br0">
      <inkml:brushProperty name="width" value="0.08571" units="cm"/>
      <inkml:brushProperty name="height" value="0.08571" units="cm"/>
      <inkml:brushProperty name="color" value="#E71224"/>
    </inkml:brush>
  </inkml:definitions>
  <inkml:trace contextRef="#ctx0" brushRef="#br0">261 1 5734,'-29'73'0,"0"0"0,-7-18 0,33 22 0,15-6-428,11-45 428,3-1 0,47 28 0,-31-23 0,1-2 0,2 1 141,15 9-141,-4 4 0,-22 7 0,-24-17 71,-39-2-71,-38-6 0,-17-5 0,25-9 0,-1-3 0,-34-7 0,41-11 0,5-4 0,3-7 0,-4-16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1.320"/>
    </inkml:context>
    <inkml:brush xml:id="br0">
      <inkml:brushProperty name="width" value="0.08571" units="cm"/>
      <inkml:brushProperty name="height" value="0.08571" units="cm"/>
      <inkml:brushProperty name="color" value="#E71224"/>
    </inkml:brush>
  </inkml:definitions>
  <inkml:trace contextRef="#ctx0" brushRef="#br0">6 62 5734,'-6'-9'0,"75"-18"0,-32 19 0,25-3 0,3 5 0,-6 11 0,2 5 0,-1 2 0,-2 4 0,28 11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08.591"/>
    </inkml:context>
    <inkml:brush xml:id="br0">
      <inkml:brushProperty name="width" value="0.08571" units="cm"/>
      <inkml:brushProperty name="height" value="0.08571" units="cm"/>
      <inkml:brushProperty name="color" value="#E71224"/>
    </inkml:brush>
  </inkml:definitions>
  <inkml:trace contextRef="#ctx0" brushRef="#br0">0 237 5734,'22'-20'0,"16"-1"0,23 5 0,-8 3 0,14-17 0,-1-4 0,-12 3 0,4-5 0,-1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21.312"/>
    </inkml:context>
    <inkml:brush xml:id="br0">
      <inkml:brushProperty name="width" value="0.08571" units="cm"/>
      <inkml:brushProperty name="height" value="0.08571" units="cm"/>
      <inkml:brushProperty name="color" value="#E71224"/>
    </inkml:brush>
  </inkml:definitions>
  <inkml:trace contextRef="#ctx0" brushRef="#br0">43 6 5734,'0'-5'0,"1"8"0,-3 4 0,0 10 0,-3 2 0,-1 4 0,-3 21 0,-2 32 0,4-11 0,5-2 0,3 0 0,5-2 0,5 18 0,7 9 0,7-10 0,4-1 0,-2 3 0,4-1-142,14 6 0,7-9 142,-7-32 0,6-7 0,28 9 0,9-5 0,2-7 0,9-5-669,-6-7 0,7-2 1,-3-2 668,-20-5 0,-3-2 0,7-1 0,-1-1 0,8 0 0,4-1 0,-2 0 0,-9-1 0,7-1 0,-7-1 0,10-1 0,-9-1 0,10-1 0,6 0 0,1-1 0,-3-1 0,-6-1-37,9-3 0,-8-1 0,2-2 0,10-4 37,-13-1 0,10-3 0,6-2 0,0-1 0,-2-1 0,-7 2 0,-11 2-646,0 0 0,-10 2 0,-3-1 0,4-3 646,23-7 0,8-4 0,-11 0 0,-29 4 0,-22-4 149,-21 11-149,22-26 1354,-33 17-1354,-46-62 0,8 41 0,-11 6 0,0-1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22.815"/>
    </inkml:context>
    <inkml:brush xml:id="br0">
      <inkml:brushProperty name="width" value="0.08571" units="cm"/>
      <inkml:brushProperty name="height" value="0.08571" units="cm"/>
      <inkml:brushProperty name="color" value="#E71224"/>
    </inkml:brush>
  </inkml:definitions>
  <inkml:trace contextRef="#ctx0" brushRef="#br0">1 526 5734,'1'-6'0,"17"35"0,-10-14 0,12 30 0,-13-22 0,0 1 0,-1 2 0,8 25 0,-2-9 0,7 17 0,-6-25 0,35 5 0,-14-36 0,57-17 0,-44-14 0,3-10 0,4-5 0,5-7 0,-3 3 0,1-1 0,4-5 0,-4-1 0,12-11 0,3-5 0,-5 5 0,-13 13 0,-8 9 0,-2 2 0,31-35 0,10-9 0,-40 48 0,-49 50 0,-26 27 0,-12 9 0,4-5 0,-2 2 0,-17 18 0,1-2 0,16-23 0,4-5 0,-23 17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3:23.248"/>
    </inkml:context>
    <inkml:brush xml:id="br0">
      <inkml:brushProperty name="width" value="0.08571" units="cm"/>
      <inkml:brushProperty name="height" value="0.08571" units="cm"/>
      <inkml:brushProperty name="color" value="#E71224"/>
    </inkml:brush>
  </inkml:definitions>
  <inkml:trace contextRef="#ctx0" brushRef="#br0">0 422 5734,'45'50'0,"-11"-2"0,-2 2 0,-2 6 0,16 29 0,-10-40 0,-3-14 0,21-36 0,25-20 0,6-8 0,-11 3 0,8-9 0,-1-6-365,-8 8 1,10-4 0,-2-1-1,-13 1 365,5-17 0,-16 5 0,-1 4 0,-3 2 0,1 1 0,10-10-452,-21 19 0,-1 2 452,0-1 0,18 4 0,-39 38 1307,14 27-1307,-30-3 0,-3 15 0,3-37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42.968"/>
    </inkml:context>
    <inkml:brush xml:id="br0">
      <inkml:brushProperty name="width" value="0.08571" units="cm"/>
      <inkml:brushProperty name="height" value="0.08571" units="cm"/>
      <inkml:brushProperty name="color" value="#E71224"/>
    </inkml:brush>
  </inkml:definitions>
  <inkml:trace contextRef="#ctx0" brushRef="#br0">1 198 5734,'2'-5'0,"29"-17"0,-11 11 0,27-9 0,3 0 0,-7 7 0,40-12 0,-9 8 0,-26 7 0,49-10 0,-14 8 0,-26 4 0,2 1 0,33-1 0,-44 11 0,-94 16 0,0-6 0,-7-2 0,-19 4 0,0-1-178,22-5 1,0-1 177,-12 0 0,5-1 0,-1 0 0,-15 1 0,-5 1 0,-11 4 0,72 4 0,15-10 0,51-3 0,17-6 0,-26-1 0,14-1 0,2-1 0,0 1 177,10-1 1,-1 1-178,-11 2 0,12 0 0,-37 2 0,-33 2 0,-40 1 0,-15 1 0,-40 2 0,14-3 0,-4 1 0,45-4 0,39 0 0,45 1 0,36 1 0,-9-1 0,3 0 0,29 1 0,-35-1 0,-3-1 0,-2-1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44.182"/>
    </inkml:context>
    <inkml:brush xml:id="br0">
      <inkml:brushProperty name="width" value="0.08571" units="cm"/>
      <inkml:brushProperty name="height" value="0.08571" units="cm"/>
      <inkml:brushProperty name="color" value="#E71224"/>
    </inkml:brush>
  </inkml:definitions>
  <inkml:trace contextRef="#ctx0" brushRef="#br0">393 10 5734,'-78'-2'0,"0"1"0,5-1 0,1 1 0,10-1 0,41 1 0,12 1 0,86 12 0,-40-6 0,12 2 0,6 0 0,30 5 0,-33-4 0,3 0 0,5 1 0,1 2 0,-1 0 0,-7 0 0,-4 2 0,-107 9 0,16-17 0,-25-2 0,-20-1 0,15-1 0,4-4 0,-8-1 0,3 0 0,27-1 0,28 0 0,0 1 0,111 5 0,-29 3 0,11 0 0,2 0 0,-2 1 0,-14 0 0,-38-4 0,-43-3 0,-78-4 0,41 1 0,0 1 0,0 0 0,5 0 0,6 1 0,139-11 0,-23 6 0,-13-3 0,0-1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6.405"/>
    </inkml:context>
    <inkml:brush xml:id="br0">
      <inkml:brushProperty name="width" value="0.08571" units="cm"/>
      <inkml:brushProperty name="height" value="0.08571" units="cm"/>
      <inkml:brushProperty name="color" value="#E71224"/>
    </inkml:brush>
  </inkml:definitions>
  <inkml:trace contextRef="#ctx0" brushRef="#br0">30 203 5734,'-12'-26'0,"0"4"0,9 24 0,11 56 0,14 47 0,-2-13 0,-2 2-387,0-4 0,4 18 0,-4-23 387,-5-17 0,-4-21 138,-1 2 1,-2 1-139,-2-5 0,-47-105 0,19-8-775,7-2 0,-3-25 1,1-2-1,5 17 775,5 16 0,4 2 0,-4-14 0,1-8 0,7 11 0,10 17 0,7 10 0,23-1 0,25-22 0,-13 69 591,2 30-591,-30 56 0,-9 9 0,5-25 0,-5 26 0,-12-10 0,-19-60 0,3-7 0,-18 15 0,3-17 848,-9-4 0,13-13 0,7-12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6.722"/>
    </inkml:context>
    <inkml:brush xml:id="br0">
      <inkml:brushProperty name="width" value="0.08571" units="cm"/>
      <inkml:brushProperty name="height" value="0.08571" units="cm"/>
      <inkml:brushProperty name="color" value="#E71224"/>
    </inkml:brush>
  </inkml:definitions>
  <inkml:trace contextRef="#ctx0" brushRef="#br0">185 0 5734,'-25'78'0,"0"-1"0,0 1 0,0 0 0,0 5 0,1 5 0,3-6 0,9-18 0,10 14 0,7-11 0,3 12 0,1-12 0,7 11 0,3 4 0,9-3 0,38-14 0,-19-19 0,23-10 0,-38-37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7.113"/>
    </inkml:context>
    <inkml:brush xml:id="br0">
      <inkml:brushProperty name="width" value="0.08571" units="cm"/>
      <inkml:brushProperty name="height" value="0.08571" units="cm"/>
      <inkml:brushProperty name="color" value="#E71224"/>
    </inkml:brush>
  </inkml:definitions>
  <inkml:trace contextRef="#ctx0" brushRef="#br0">138 90 5734,'-7'-12'0,"0"6"0,-14 70 0,0 41 0,9-21 0,1 4 0,-4-10 0,-1 3 0,3-7 0,6 3 0,3-17 0,2-30 0,1-37 0,1-37 0,1-13 0,-1-2-617,0-6 1,0-1 616,0 3-94,0-25 0,1-4 94,2 2 0,-3 8 0,4 10 0,7 45 0,17 40 0,9 15 0,6 12 0,-12-3 0,1 6 0,1 9 0,-1 2 0,-4-11 0,1 4 0,4 16 0,1 10 0,-6-12 0,0 4 0,-1 0 0,-5-10 301,-20-38 1,-8-19 0,-3-5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7.291"/>
    </inkml:context>
    <inkml:brush xml:id="br0">
      <inkml:brushProperty name="width" value="0.08571" units="cm"/>
      <inkml:brushProperty name="height" value="0.08571" units="cm"/>
      <inkml:brushProperty name="color" value="#E71224"/>
    </inkml:brush>
  </inkml:definitions>
  <inkml:trace contextRef="#ctx0" brushRef="#br0">1 50 5734,'71'-3'0,"0"0"0,-5 1 0,-11-5 0,-24-9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1.439"/>
    </inkml:context>
    <inkml:brush xml:id="br0">
      <inkml:brushProperty name="width" value="0.08571" units="cm"/>
      <inkml:brushProperty name="height" value="0.08571" units="cm"/>
      <inkml:brushProperty name="color" value="#E71224"/>
    </inkml:brush>
  </inkml:definitions>
  <inkml:trace contextRef="#ctx0" brushRef="#br0">0 211 5734,'10'-45'0,"37"-3"0,34 27 0,10 6 0,-38 0 0,1 0 0,40-3 0,-8 1 0,-32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7.558"/>
    </inkml:context>
    <inkml:brush xml:id="br0">
      <inkml:brushProperty name="width" value="0.08571" units="cm"/>
      <inkml:brushProperty name="height" value="0.08571" units="cm"/>
      <inkml:brushProperty name="color" value="#E71224"/>
    </inkml:brush>
  </inkml:definitions>
  <inkml:trace contextRef="#ctx0" brushRef="#br0">0 1 5734,'83'20'0,"0"1"0,-24-1 0,3 1 0,11 6 0,-16-1-1187,-17 12 1187,-5 5 69,-15 23 0,-3 22 1,-8-3-70,-13 3 0,-3 1 0,11 1 0,3 5 0,-9-11 0,-15-17 0,-3-13 0,7-13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7.776"/>
    </inkml:context>
    <inkml:brush xml:id="br0">
      <inkml:brushProperty name="width" value="0.08571" units="cm"/>
      <inkml:brushProperty name="height" value="0.08571" units="cm"/>
      <inkml:brushProperty name="color" value="#E71224"/>
    </inkml:brush>
  </inkml:definitions>
  <inkml:trace contextRef="#ctx0" brushRef="#br0">20 76 5734,'-7'-13'0,"2"1"0,0 2 0,2 1 0,17-5 0,-3 8 0,18-5 0,41 13 0,5 7 0,-25-1 0,20 3 0,0-1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57.961"/>
    </inkml:context>
    <inkml:brush xml:id="br0">
      <inkml:brushProperty name="width" value="0.08571" units="cm"/>
      <inkml:brushProperty name="height" value="0.08571" units="cm"/>
      <inkml:brushProperty name="color" value="#E71224"/>
    </inkml:brush>
  </inkml:definitions>
  <inkml:trace contextRef="#ctx0" brushRef="#br0">0 170 5734,'46'-11'0,"5"-10"0,3-4 0,1-3 0,14-12 0,-11-5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4.768"/>
    </inkml:context>
    <inkml:brush xml:id="br0">
      <inkml:brushProperty name="width" value="0.08571" units="cm"/>
      <inkml:brushProperty name="height" value="0.08571" units="cm"/>
      <inkml:brushProperty name="color" value="#E71224"/>
    </inkml:brush>
  </inkml:definitions>
  <inkml:trace contextRef="#ctx0" brushRef="#br0">383 170 5734,'0'-8'0,"0"1"0,0 9 0,0 13 0,4 33 0,2 12 0,-1-5 0,2 4 0,2 28 0,0 0 0,0-21 0,-1-6 0,3 29 0,-13-46 0,0-21 0,-9-33 0,-3-11 0,-20-56 0,13 28 0,0-4 0,-6-21 0,-2-6 0,1-7 0,2 3 0,8 28 0,1 3 0,1-1 0,2 5 0,-4 3 0,10 28 0,-4-2 0,-3 43 0,-12 30 0,-1 9 0,0 1 0,10 7 0,12-42 0,-3 26 0,8-35 0,4 17 0,26-17 0,-10 1 0,19-15 0,-7-12 0,10-5 0,19-6 0,-9 2 0,0 1 0,2 1 0,13-3-820,26-6 820,-40 16-37,-5 4 0,-15 4 0,9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5.036"/>
    </inkml:context>
    <inkml:brush xml:id="br0">
      <inkml:brushProperty name="width" value="0.08571" units="cm"/>
      <inkml:brushProperty name="height" value="0.08571" units="cm"/>
      <inkml:brushProperty name="color" value="#E71224"/>
    </inkml:brush>
  </inkml:definitions>
  <inkml:trace contextRef="#ctx0" brushRef="#br0">0 299 5734,'95'-10'0,"-13"-2"0,-45 2 0,39-16 0,-5 1 0,-6 1 0,12-6 0,-9 3 0,-13 3 0,-2 2 0,30-13 0,-9 3 0,-36 11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5.390"/>
    </inkml:context>
    <inkml:brush xml:id="br0">
      <inkml:brushProperty name="width" value="0.08571" units="cm"/>
      <inkml:brushProperty name="height" value="0.08571" units="cm"/>
      <inkml:brushProperty name="color" value="#E71224"/>
    </inkml:brush>
  </inkml:definitions>
  <inkml:trace contextRef="#ctx0" brushRef="#br0">125 1 5734,'-69'47'0,"31"2"0,20 3 0,49-17 0,11 0 0,-9 50 0,21-54 0,18-5 0,-9-7 0,8 5 0,-11-6 0,0 2 0,5 15 0,-42 4 0,-35 28 0,-35-14 0,-23-8 0,-9-28 0,43-14 0,-20-5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5.559"/>
    </inkml:context>
    <inkml:brush xml:id="br0">
      <inkml:brushProperty name="width" value="0.08571" units="cm"/>
      <inkml:brushProperty name="height" value="0.08571" units="cm"/>
      <inkml:brushProperty name="color" value="#E71224"/>
    </inkml:brush>
  </inkml:definitions>
  <inkml:trace contextRef="#ctx0" brushRef="#br0">1 265 5734,'59'-41'0,"0"-1"0,0 0 0,-9-3 0,0 6 0,14 11 0,1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6.132"/>
    </inkml:context>
    <inkml:brush xml:id="br0">
      <inkml:brushProperty name="width" value="0.08571" units="cm"/>
      <inkml:brushProperty name="height" value="0.08571" units="cm"/>
      <inkml:brushProperty name="color" value="#E71224"/>
    </inkml:brush>
  </inkml:definitions>
  <inkml:trace contextRef="#ctx0" brushRef="#br0">1 16 5734,'2'-10'0,"65"5"0,19 8 0,-40 1 0,14 21 0,13 13 0,-25-1 0,-37 4 0,2 16 0,-9 2 0,-48-1 0,17-21 0,-22 16 0,29-39 0,-28 11 0,16-13 0,-20 4 0,35-15 0,7-4 0,11-1 0,2-1 0,20-10 0,21-2 0,1 0 0,43 6 0,-1 7 0,-12 1 0,-2-5 0,-37-14 0,-10 2 0,8-9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6.823"/>
    </inkml:context>
    <inkml:brush xml:id="br0">
      <inkml:brushProperty name="width" value="0.08571" units="cm"/>
      <inkml:brushProperty name="height" value="0.08571" units="cm"/>
      <inkml:brushProperty name="color" value="#E71224"/>
    </inkml:brush>
  </inkml:definitions>
  <inkml:trace contextRef="#ctx0" brushRef="#br0">1 4 5734,'2'-4'0,"4"15"0,-4-2 0,3 12 0,-1 51 0,-1-36 0,1 44 0,3-26 0,6-6 0,1 3 0,4-18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7.578"/>
    </inkml:context>
    <inkml:brush xml:id="br0">
      <inkml:brushProperty name="width" value="0.08571" units="cm"/>
      <inkml:brushProperty name="height" value="0.08571" units="cm"/>
      <inkml:brushProperty name="color" value="#E71224"/>
    </inkml:brush>
  </inkml:definitions>
  <inkml:trace contextRef="#ctx0" brushRef="#br0">19 235 5734,'-4'1'0,"2"4"0,10 30 0,2 8 0,3 11 0,9 32 0,-8-39 0,0 4 0,8 24 0,-1 2 0,-4-18 0,0-3-435,10 40 435,-17-64 0,-24-51 0,-2-20 0,-8-12 0,4-5 0,1-14 0,-3-17 0,4 11 0,7 26 0,0 1 0,-8-26 0,-3-12 0,10 15 0,19-5 435,48 15-435,-3 4 0,-4 40 0,2 13 0,4 27 0,-5 41 0,-45 16 0,-30-9 0,-8 0 0,-3 5-358,0-21 0,1-11 358,19-26 0,4-4 0,1-2 0,2-3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1.653"/>
    </inkml:context>
    <inkml:brush xml:id="br0">
      <inkml:brushProperty name="width" value="0.08571" units="cm"/>
      <inkml:brushProperty name="height" value="0.08571" units="cm"/>
      <inkml:brushProperty name="color" value="#E71224"/>
    </inkml:brush>
  </inkml:definitions>
  <inkml:trace contextRef="#ctx0" brushRef="#br0">1 10 5734,'21'-10'0,"6"47"0,5 34 0,-1 2 0,-3-11 0,-1 2 0,0 3-641,7 19 1,1 4 0,-4-8 0,1 0 0,-7-14-1,-10-9 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7.852"/>
    </inkml:context>
    <inkml:brush xml:id="br0">
      <inkml:brushProperty name="width" value="0.08571" units="cm"/>
      <inkml:brushProperty name="height" value="0.08571" units="cm"/>
      <inkml:brushProperty name="color" value="#E71224"/>
    </inkml:brush>
  </inkml:definitions>
  <inkml:trace contextRef="#ctx0" brushRef="#br0">178 1 5734,'-55'39'0,"-1"0"0,35 35 0,15 19 0,0-4 0,-8-21 0,0-4 0,9 4-1304,12 27 1,11 5-1,12-24 1304,17-35 0,3-16 0,15-2 1101,-21-13-1101,7-12 0,0-3 0,3-3 0,42-13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8.448"/>
    </inkml:context>
    <inkml:brush xml:id="br0">
      <inkml:brushProperty name="width" value="0.08571" units="cm"/>
      <inkml:brushProperty name="height" value="0.08571" units="cm"/>
      <inkml:brushProperty name="color" value="#E71224"/>
    </inkml:brush>
  </inkml:definitions>
  <inkml:trace contextRef="#ctx0" brushRef="#br0">98 280 5734,'-20'28'0,"23"49"0,11 9 0,2-17 0,4 14 0,-4-12 0,-12-55 0,-26-76 0,-10-34 0,3-1 0,-2 3 0,5 1 0,16-4 0,11 57 0,15-38 0,1 47 0,12-11 0,20 45 0,-26 10 0,12 21 0,-36 6 0,-6 13 0,3-15 0,13 19 0,13-18 0,1-3 0,5 1 0,-15-22 0,11 27 0,-12-16 0,4 16 0,-13-20 0,-17 19 0,-20-4 0,6 0 0,-8-12 0,14-23 0,8-3 0,-7-4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8.758"/>
    </inkml:context>
    <inkml:brush xml:id="br0">
      <inkml:brushProperty name="width" value="0.08571" units="cm"/>
      <inkml:brushProperty name="height" value="0.08571" units="cm"/>
      <inkml:brushProperty name="color" value="#E71224"/>
    </inkml:brush>
  </inkml:definitions>
  <inkml:trace contextRef="#ctx0" brushRef="#br0">0 1 5734,'57'25'0,"-1"0"0,8 12 0,-4 13 0,-19 5 0,-5 11 0,-6 3 0,-7 1 0,-7 3 0,-2-2 0,11 23 0,-14-2 0,-24-22 0,-11 1 0,1-17 0,1-14 0,-26 43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8.961"/>
    </inkml:context>
    <inkml:brush xml:id="br0">
      <inkml:brushProperty name="width" value="0.08571" units="cm"/>
      <inkml:brushProperty name="height" value="0.08571" units="cm"/>
      <inkml:brushProperty name="color" value="#E71224"/>
    </inkml:brush>
  </inkml:definitions>
  <inkml:trace contextRef="#ctx0" brushRef="#br0">0 66 5734,'88'-34'0,"-30"20"0,1 4 0,24 6 0,-3 5 0,-33-6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09.198"/>
    </inkml:context>
    <inkml:brush xml:id="br0">
      <inkml:brushProperty name="width" value="0.08571" units="cm"/>
      <inkml:brushProperty name="height" value="0.08571" units="cm"/>
      <inkml:brushProperty name="color" value="#E71224"/>
    </inkml:brush>
  </inkml:definitions>
  <inkml:trace contextRef="#ctx0" brushRef="#br0">35 33 5734,'-19'17'0,"4"-3"0,15-12 0,2 0 0,46 3 0,-5-5 0,27 1 0,8-18 0,-36 3 0,20-11 0,-33 8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0.293"/>
    </inkml:context>
    <inkml:brush xml:id="br0">
      <inkml:brushProperty name="width" value="0.08571" units="cm"/>
      <inkml:brushProperty name="height" value="0.08571" units="cm"/>
      <inkml:brushProperty name="color" value="#E71224"/>
    </inkml:brush>
  </inkml:definitions>
  <inkml:trace contextRef="#ctx0" brushRef="#br0">196 255 5734,'24'88'0,"0"1"0,0-1 0,-1-6 0,4 22 0,4 19 0,-16-63 0,-22-101 0,-5-32 0,3 24 0,0-4 0,-2-20 0,1 4 0,0 3 0,-2-9 0,0 1 0,1 12 0,-1 0 0,-1 1 0,-1 5 0,-19-19 0,2 77 0,-27 53 0,20 17 0,12-8 0,4-3 0,9-17 0,54-7 0,18-10 0,27-31 0,-13 8 0,2-4-570,-19-10 1,-7-3 569,4-1 0,1-3 0,0-1 0,-2-2 0,26-12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0.504"/>
    </inkml:context>
    <inkml:brush xml:id="br0">
      <inkml:brushProperty name="width" value="0.08571" units="cm"/>
      <inkml:brushProperty name="height" value="0.08571" units="cm"/>
      <inkml:brushProperty name="color" value="#E71224"/>
    </inkml:brush>
  </inkml:definitions>
  <inkml:trace contextRef="#ctx0" brushRef="#br0">0 110 5734,'82'-7'0,"-1"0"0,0 0 0,0 0 0,4-2 0,4-1 0,-7 0 0,-15 1 0,28-10 0,-38 7 0,0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0.810"/>
    </inkml:context>
    <inkml:brush xml:id="br0">
      <inkml:brushProperty name="width" value="0.08571" units="cm"/>
      <inkml:brushProperty name="height" value="0.08571" units="cm"/>
      <inkml:brushProperty name="color" value="#E71224"/>
    </inkml:brush>
  </inkml:definitions>
  <inkml:trace contextRef="#ctx0" brushRef="#br0">45 0 5734,'-26'58'0,"8"-12"0,26-17 0,3-7 0,5 2 0,35 26 0,25 16 0,-13-8 0,-1 6 0,1-1 0,10 10 0,-33-16 0,-49-26 0,-45 17 0,17-31 0,-58-4 0,59-18 0,-30-8 0,39-1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1.051"/>
    </inkml:context>
    <inkml:brush xml:id="br0">
      <inkml:brushProperty name="width" value="0.08571" units="cm"/>
      <inkml:brushProperty name="height" value="0.08571" units="cm"/>
      <inkml:brushProperty name="color" value="#E71224"/>
    </inkml:brush>
  </inkml:definitions>
  <inkml:trace contextRef="#ctx0" brushRef="#br0">8 83 5734,'-7'-9'0,"12"1"0,33 3 0,-2-1 0,23 1 0,24-8 0,-29 3 0,30-7 0,-42 7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1.428"/>
    </inkml:context>
    <inkml:brush xml:id="br0">
      <inkml:brushProperty name="width" value="0.08571" units="cm"/>
      <inkml:brushProperty name="height" value="0.08571" units="cm"/>
      <inkml:brushProperty name="color" value="#E71224"/>
    </inkml:brush>
  </inkml:definitions>
  <inkml:trace contextRef="#ctx0" brushRef="#br0">4 12 5734,'-3'-7'0,"4"2"0,25 11 0,4 4 0,10 4 0,-7 3 0,-8-2 0,11 11 0,9 20 0,-13 7 0,-5 7 0,-8 33 0,-5-41 0,-7-4 0,-31-6 0,-9-24 0,27-12 0,-13 6 0,75-22 0,12-7 0,9-7 0,7-10 0,2-3 0,6 2 0,-4-2 0,-22-3 0,-1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1.905"/>
    </inkml:context>
    <inkml:brush xml:id="br0">
      <inkml:brushProperty name="width" value="0.08571" units="cm"/>
      <inkml:brushProperty name="height" value="0.08571" units="cm"/>
      <inkml:brushProperty name="color" value="#E71224"/>
    </inkml:brush>
  </inkml:definitions>
  <inkml:trace contextRef="#ctx0" brushRef="#br0">18 170 5734,'-16'-53'0,"15"27"0,7-24 0,87 31 0,-35 9 0,6 5 0,14 1 0,-10 2 0,19 2-1201,8 2 1,-4 0 1200,-22 1 0,12 2 0,-33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8.147"/>
    </inkml:context>
    <inkml:brush xml:id="br0">
      <inkml:brushProperty name="width" value="0.08571" units="cm"/>
      <inkml:brushProperty name="height" value="0.08571" units="cm"/>
      <inkml:brushProperty name="color" value="#E71224"/>
    </inkml:brush>
  </inkml:definitions>
  <inkml:trace contextRef="#ctx0" brushRef="#br0">432 548 5734,'4'-4'0,"-1"-1"0,-1 3 0,1-2 0,13-23 0,-7 10 0,12-19 0,-12 16 0,11-40 0,-10 8 0,5-25 0,-24 24 0,-8 4 0,-15-8 0,-30 16 0,-7 11 0,6 17-383,3 13 0,5 8 383,24 8 0,1 1 0,-31 42 0,27-4 0,20 11 0,8 2 0,10-5 0,33 25 0,1-53 0,14-1 0,8-1 0,3 0 0,15 5 383,-26-17 0,-3 3-383,15 33 0,-39-13 0,11 49 0,-34-47 0,-12 5 0,-30 4 0,-9-6 0,-4 6 0,-11-16 0,39-30 0,-21 1 0,23-10 0,-37-34 0,35-18 0,-14-4 0,59-40 0,-2 58 0,18-30 0,-15 40 0,42-42 0,-29 35-472,33-29 472,-41 43 0,9-3 0,-3 5 0,-1 3 0,-8 9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8.400"/>
    </inkml:context>
    <inkml:brush xml:id="br0">
      <inkml:brushProperty name="width" value="0.08571" units="cm"/>
      <inkml:brushProperty name="height" value="0.08571" units="cm"/>
      <inkml:brushProperty name="color" value="#E71224"/>
    </inkml:brush>
  </inkml:definitions>
  <inkml:trace contextRef="#ctx0" brushRef="#br0">0 447 5734,'91'-41'0,"-1"-1"0,0 0 0,1 1 0,-15 9 0,-5 5 0,5-4-1088,4-8 1,8-5 0,-4 2 0,-16 10 1087,-8 7 0,-22 16 0,-34 17 0,-5 2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8.718"/>
    </inkml:context>
    <inkml:brush xml:id="br0">
      <inkml:brushProperty name="width" value="0.08571" units="cm"/>
      <inkml:brushProperty name="height" value="0.08571" units="cm"/>
      <inkml:brushProperty name="color" value="#E71224"/>
    </inkml:brush>
  </inkml:definitions>
  <inkml:trace contextRef="#ctx0" brushRef="#br0">34 0 5734,'-21'90'0,"8"-15"0,24-57 0,40 15 0,-20-13-486,30 11 486,-29-18 79,22 14 1,4 7-80,6 20 0,-8-15 0,-9 2 81,-27 22-81,-65-23 0,-18-12 0,-5-27 0,3 15 0,6-10 0,20-60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8.890"/>
    </inkml:context>
    <inkml:brush xml:id="br0">
      <inkml:brushProperty name="width" value="0.08571" units="cm"/>
      <inkml:brushProperty name="height" value="0.08571" units="cm"/>
      <inkml:brushProperty name="color" value="#E71224"/>
    </inkml:brush>
  </inkml:definitions>
  <inkml:trace contextRef="#ctx0" brushRef="#br0">0 180 5734,'85'-49'0,"-1"-1"0,-14 10 0,0-1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19.550"/>
    </inkml:context>
    <inkml:brush xml:id="br0">
      <inkml:brushProperty name="width" value="0.08571" units="cm"/>
      <inkml:brushProperty name="height" value="0.08571" units="cm"/>
      <inkml:brushProperty name="color" value="#E71224"/>
    </inkml:brush>
  </inkml:definitions>
  <inkml:trace contextRef="#ctx0" brushRef="#br0">1 105 5734,'23'-34'0,"37"-14"0,3 42 0,1-11 0,-6 28 0,-7 45 0,-19-7 0,15 20 0,-36-5 0,-13 5 0,-15-14 0,-5-1 0,6 20 0,-8-2 0,-22-8 0,-8-18 0,-23-35 0,11 7 0,25-51 0,37 17 0,2-1 0,56-57 0,-1 62 0,3 3 0,-12-23 0,0 4 0,15 27 0,-4 13 0,-18 5 0,47 13 0,-29-14 0,38-6 0,-16-65 0,-21 8 0,-19 3 0,-4-3 0,0-18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2.520"/>
    </inkml:context>
    <inkml:brush xml:id="br0">
      <inkml:brushProperty name="width" value="0.08571" units="cm"/>
      <inkml:brushProperty name="height" value="0.08571" units="cm"/>
      <inkml:brushProperty name="color" value="#E71224"/>
    </inkml:brush>
  </inkml:definitions>
  <inkml:trace contextRef="#ctx0" brushRef="#br0">87 747 5734,'8'50'0,"0"-7"0,-5-19 0,0-5 0,-1 7 0,-2-15 0,0 3 0,-5-22 0,-7-35 0,-9-39 0,7 15 0,2-5 0,0-1 0,3-4 0,7 9 0,2-4 0,2 5 0,4 1 0,3 5 0,-1-6 0,5 8 0,17 8 0,2 60 0,-6 20 0,-29 56 0,-13 12 0,4-9 0,-13-1 0,-3-10 0,9-46 0,2-5 0,1-4 0,3-7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2.777"/>
    </inkml:context>
    <inkml:brush xml:id="br0">
      <inkml:brushProperty name="width" value="0.08571" units="cm"/>
      <inkml:brushProperty name="height" value="0.08571" units="cm"/>
      <inkml:brushProperty name="color" value="#E71224"/>
    </inkml:brush>
  </inkml:definitions>
  <inkml:trace contextRef="#ctx0" brushRef="#br0">0 0 5734,'8'75'0,"-1"-1"0,1 0 0,13-4 0,2 0-1297,-8 11 1,-1 8 0,5-13 1296,6-23 0,7-10-26,17-2 1,1-8-1,-4-4 1,4-2-1,-1 0 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3.228"/>
    </inkml:context>
    <inkml:brush xml:id="br0">
      <inkml:brushProperty name="width" value="0.08571" units="cm"/>
      <inkml:brushProperty name="height" value="0.08571" units="cm"/>
      <inkml:brushProperty name="color" value="#E71224"/>
    </inkml:brush>
  </inkml:definitions>
  <inkml:trace contextRef="#ctx0" brushRef="#br0">2 290 5734,'-1'54'0,"1"-1"0,9 38 0,1 3 0,-2-22 0,3 22 0,-1-10 0,-4-55 0,-3-8 0,0-65 0,-2-27 0,0-23 0,-1 3 0,0-7 0,0 0-957,0 2 0,1-5 0,-1 18 957,2-2 0,1 65 631,39 37-631,3 39 0,2 12 0,-7-22 0,1 4 0,1 12 0,1 9 0,-4-6 0,-2-4 0,-3-7 0,-7-7 0,-2-4 0,14 19 0,-41-58 0,-6-10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3.406"/>
    </inkml:context>
    <inkml:brush xml:id="br0">
      <inkml:brushProperty name="width" value="0.08571" units="cm"/>
      <inkml:brushProperty name="height" value="0.08571" units="cm"/>
      <inkml:brushProperty name="color" value="#E71224"/>
    </inkml:brush>
  </inkml:definitions>
  <inkml:trace contextRef="#ctx0" brushRef="#br0">0 185 5734,'62'-37'0,"1"-1"0,1-4 0,-8 14 0,-4 3 0,-21 11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4.247"/>
    </inkml:context>
    <inkml:brush xml:id="br0">
      <inkml:brushProperty name="width" value="0.08571" units="cm"/>
      <inkml:brushProperty name="height" value="0.08571" units="cm"/>
      <inkml:brushProperty name="color" value="#E71224"/>
    </inkml:brush>
  </inkml:definitions>
  <inkml:trace contextRef="#ctx0" brushRef="#br0">1 116 5734,'5'27'0,"0"-5"0,12 37 0,9 25 0,-3-12 0,1 2-978,-1-6 1,3 11-1,-5-21 978,-5-27 870,7 6-870,1-4 0,-1-3 473,8-3-473,-17-17 0,29-42 0,-31 17 1590,18-42-1590,-24 34 0,2-7 0,0-2 0,1-13 0,-8-48 0,-7 39 0,-2-1 0,2 4 0,-1 2-315,-17-30 315,13 53 0,-1 2 0,-10-15 0,4 7 0,-12-17 0,10 15 0,19 30 0,0 0 0,16 29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12.329"/>
    </inkml:context>
    <inkml:brush xml:id="br0">
      <inkml:brushProperty name="width" value="0.08571" units="cm"/>
      <inkml:brushProperty name="height" value="0.08571" units="cm"/>
      <inkml:brushProperty name="color" value="#E71224"/>
    </inkml:brush>
  </inkml:definitions>
  <inkml:trace contextRef="#ctx0" brushRef="#br0">0 125 5734,'95'-30'0,"-1"0"0,-25 15 0,0-3 0,14-3 0,-18 11 0,-18 21 0,-3 12 0,-2 12 0,-17 13 0,-7 9 0,5 14 0,-17 6 0,-37 2 0,-23 5 0,-1-9 0,1-3 0,-5-6-106,3-11 0,-4-2 0,2-9 106,-4-5 0,15-28 37,37-79 1,16-13-38,-5 47 0,24-54 0,20 7-872,38 69 872,-23 13-22,27 16 22,-29 2 0,3 5 0,9 8 0,5 2 0,-1-2 0,5 2 0,-6-4 0,-5-2 0,-1-4 0,20 3 0,-6-12 0,-13-26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4.884"/>
    </inkml:context>
    <inkml:brush xml:id="br0">
      <inkml:brushProperty name="width" value="0.08571" units="cm"/>
      <inkml:brushProperty name="height" value="0.08571" units="cm"/>
      <inkml:brushProperty name="color" value="#E71224"/>
    </inkml:brush>
  </inkml:definitions>
  <inkml:trace contextRef="#ctx0" brushRef="#br0">59 328 5734,'40'83'0,"0"0"0,0 1 0,-7-18 0,-19-42 0,0 5 0,-18-27 0,-25-39 0,9 8 0,-20-44 0,26 36 0,-3-14 0,-2-7 0,4 5 0,0 0 0,-2-6 0,1 0 0,-9-37 0,17 52 0,7 13 0,35 13 0,-2 21 0,11 3 0,-12 44 0,-22-20 0,5 22 0,-9-22 0,-1-11 0,14 27 0,12 27 0,1-2 0,-12-16 0,-2-2 0,-6-3 0,-4 13 0,-13-26 0,-11-9 0,4-11 0,-6-10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5.185"/>
    </inkml:context>
    <inkml:brush xml:id="br0">
      <inkml:brushProperty name="width" value="0.08571" units="cm"/>
      <inkml:brushProperty name="height" value="0.08571" units="cm"/>
      <inkml:brushProperty name="color" value="#E71224"/>
    </inkml:brush>
  </inkml:definitions>
  <inkml:trace contextRef="#ctx0" brushRef="#br0">0 1 5734,'69'40'0,"-1"0"0,-7-7 0,-5 7 0,-9 20 0,-9 8 0,-13 1 0,-4 3 0,13 15 0,-6 3 0,-24 5 0,-10-6 0,-9 3 0,4-34 0,-1-5 0,0-9 0,2-13 0,5-20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5.383"/>
    </inkml:context>
    <inkml:brush xml:id="br0">
      <inkml:brushProperty name="width" value="0.08571" units="cm"/>
      <inkml:brushProperty name="height" value="0.08571" units="cm"/>
      <inkml:brushProperty name="color" value="#E71224"/>
    </inkml:brush>
  </inkml:definitions>
  <inkml:trace contextRef="#ctx0" brushRef="#br0">0 137 5734,'53'-38'0,"0"1"0,5 1 0,-8 12 0,-25 23 0,12 1 0,-23 2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5.556"/>
    </inkml:context>
    <inkml:brush xml:id="br0">
      <inkml:brushProperty name="width" value="0.08571" units="cm"/>
      <inkml:brushProperty name="height" value="0.08571" units="cm"/>
      <inkml:brushProperty name="color" value="#E71224"/>
    </inkml:brush>
  </inkml:definitions>
  <inkml:trace contextRef="#ctx0" brushRef="#br0">0 52 5734,'6'10'0,"54"-15"0,13-9 0,-23 5 0,23-8 0,-1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6.119"/>
    </inkml:context>
    <inkml:brush xml:id="br0">
      <inkml:brushProperty name="width" value="0.08571" units="cm"/>
      <inkml:brushProperty name="height" value="0.08571" units="cm"/>
      <inkml:brushProperty name="color" value="#E71224"/>
    </inkml:brush>
  </inkml:definitions>
  <inkml:trace contextRef="#ctx0" brushRef="#br0">1 548 5734,'41'46'0,"-15"-18"0,24 25 0,19 4 0,-30-27 0,30 20 0,-19-30 0,-17-11 0,40-9 0,-28-21 0,22-20 0,-23-16 0,3-18 0,-5 5 0,0 1 0,-2-1-285,3-5 1,3-7 0,-8 10 284,-13 17 0,-5 9 0,3-3 0,-6 7 0,-14 30 0,-12 8 0,-9 15 0,-11 8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26.484"/>
    </inkml:context>
    <inkml:brush xml:id="br0">
      <inkml:brushProperty name="width" value="0.08571" units="cm"/>
      <inkml:brushProperty name="height" value="0.08571" units="cm"/>
      <inkml:brushProperty name="color" value="#E71224"/>
    </inkml:brush>
  </inkml:definitions>
  <inkml:trace contextRef="#ctx0" brushRef="#br0">0 475 5734,'38'62'0,"-1"0"0,1 0 0,3 5 0,-1-6 0,-2-6 0,-3-11 0,-7-24 0,27 13 0,-1-60 0,4-31 0,5-15 0,-6 7 0,1-3 0,-15 14 0,0-1 0,-2-1 0,-3-1 0,-2-1 0,-4 4 0,3-4 0,-3 4 0,0-2 0,-4 4 0,1-18 0,-39 63 0,-8 3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17.647"/>
    </inkml:context>
    <inkml:brush xml:id="br0">
      <inkml:brushProperty name="width" value="0.08571" units="cm"/>
      <inkml:brushProperty name="height" value="0.08571" units="cm"/>
      <inkml:brushProperty name="color" value="#E71224"/>
    </inkml:brush>
  </inkml:definitions>
  <inkml:trace contextRef="#ctx0" brushRef="#br0">1944 352 5734,'-5'-2'0,"-1"0"0,1 1 0,-10-5 0,-5-5 0,1 2 0,-6-7 0,-16-11 0,-20-7 0,2 0 0,-21 10 0,-23 2 0,14 5 0,36 8 0,1 2-188,-30-6 1,-12-3 0,17 6 187,3 12 0,22 1 0,-5 2 0,-15 8 0,-2 2 0,-2 0 0,3 2-485,12 0 1,6 1 484,-4 7 0,-24 30 0,42-20 0,-2 6 0,-12 11 0,1 3 0,13-3 0,6 3 253,8 2 0,9 6-253,13 2 0,6 6 0,1-6 0,-6-6 0,3-2 0,10 31 0,4-9 0,2-30 0,7-4 0,4 3 0,28 35 0,-11-26 0,1-6 0,13-1 1025,14-7-1025,-1-20 0,-10-5 0,-4-10 0,-1-3 0,-3-3 0,10-4 0,3-2 0,15-7 0,-18-1 0,9-4 0,-4-1 0,-2-3 0,-2-1-835,25-8 1,-6-1 834,-5-10 0,-29 9 0,-2-5 0,-6 0 0,-1-3 0,18-15 0,0-9 0,-14 2 0,-1-6 0,-4 6 0,-5 9 0,-3 1-373,8-23 0,-9 9 373,-20 32 1524,0-13-1524,-3-15 0,-2 11 0,-11-31 0,-5 34 0,-14-12 0,-10-4 0,-2 16 0,-4 2 0,-9-14 0,-9 3 0,-17 12 0,-6 11 0,8 14 0,-3 8 0,12 6 0,-3 4 0,0 8 0,-8 15 0,-1 9 0,7 0 0,0-3 0,5 4 0,-4 17 0,1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19.302"/>
    </inkml:context>
    <inkml:brush xml:id="br0">
      <inkml:brushProperty name="width" value="0.08571" units="cm"/>
      <inkml:brushProperty name="height" value="0.08571" units="cm"/>
      <inkml:brushProperty name="color" value="#E71224"/>
    </inkml:brush>
  </inkml:definitions>
  <inkml:trace contextRef="#ctx0" brushRef="#br0">1459 270 5734,'-2'-4'0,"1"0"0,-1 1 0,-8-8 0,5 5 0,-25-20 0,7 11 0,-6-7 0,-21-4 0,-23-3 0,2 1 0,-4 1 0,34 13 0,11 5 0,-16-2 0,15 2 0,-22 0 0,22 4 0,-34-2 0,19 5 0,-13-1 0,22 4 0,-2 1 0,-3 5 0,-12 4 0,-17 13 0,11 5 0,0 1 0,-6 3 0,16-7 0,8-1 0,21-10 0,4-3 0,-21 24 0,6 15 0,-4 25 0,25-10 0,5 0 0,2 5-507,12 25 507,-1-74 0,34 58 0,-9-27 0,4 1 0,4-1 0,27 10 0,9-6 0,-9-25 0,0-4 0,0-3 169,-1-12 0,14-3 0,-7-8-169,-13-13 0,0-7 0,20-9 0,9-6 0,-11 1 0,-22 4 0,-6-2-336,10-17 0,-14 4 336,-34 24 0,22-47 0,-16 24 0,12-30 0,-17 19 0,-7 7 0,0-19 0,-5 3 672,-4 12-672,-6 1 0,1 18 0,-4-1 0,1 8 0,-17-12 0,-1 8 0,-26-15 0,16 21 0,3 3 0,16 14 0,-50 4 0,39 3 0,-64 7 0,47 5 0,10-3 0,2 1 0,31-9 0,-3 0 0,4-1 0,1-1 0,1-1 0,1 1 0,0 0 0,-5 8 0,0-2 0,-21 16 0,5-10 0,-15 7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6.423"/>
    </inkml:context>
    <inkml:brush xml:id="br0">
      <inkml:brushProperty name="width" value="0.08571" units="cm"/>
      <inkml:brushProperty name="height" value="0.08571" units="cm"/>
      <inkml:brushProperty name="color" value="#E71224"/>
    </inkml:brush>
  </inkml:definitions>
  <inkml:trace contextRef="#ctx0" brushRef="#br0">2152 687 5734,'-7'-9'0,"-1"-1"0,-28-31 0,-8-1 0,-11-11 0,5 5 0,10 9 0,0 0-184,-11-9 0,-5-6 0,8 12 184,-5 3 0,-6 4 0,-3-1 0,-19-11 45,12 17 0,-14-3 0,2 10-45,-7 14 0,-2 8 0,13-4 0,-3 2 0,4 3 0,-5 4 0,4 11 0,-11 26 0,7 18 0,35-7 0,5 6 0,-1-3 0,-21 11 0,1 4 0,17-5 0,3 8 0,8 6 0,14 0 0,6 6 0,5 2 0,-1-4 0,-2 3 0,2-3 0,0 4-248,0-2 0,1 7 1,1-3-1,5-10 248,7 9 0,7-5-119,2-17 0,4 3 0,1-2 119,0-2 0,2-2 0,2 5 0,11 25 0,5 5 0,-2-11 0,-5-14 0,10-1 0,8-10 0,16 9 0,7 2 0,-2-5 0,-12-13 0,3-3 0,0-2-255,6 9 1,11 12 0,0-3 0,-13-20 254,27-8 227,-10-29 1,17-7 0,-6-3-228,1-6 0,1-2 0,-2 6 0,6 0 0,-9-10 0,-3-20 0,-11-9 151,-24 6 0,-1-5-151,23-17 0,1-6 0,-9-3 0,-6-5 0,-4-2 0,-8-9-933,-14 0 1,-5-10 0,-4 9 932,-2 10 0,-4 2 0,-5 2 0,-2-4 0,-5 10 159,-10-21-159,0 20-34,-7-12 0,-2-4 34,-8-17 9,-2 17 0,-5-14 1,-2 3-10,2 18 0,-1 3 0,0-1 0,-2-7 0,-1 0 0,-3 1 0,-11-6 0,-4 0 0,6 15 0,-15-13 1310,12 23 1,0 7-1311,-3 15 440,2 5 1,-12 1-441,-25 5 0,-14 3 0,7 0 0,11-6 0,0 2 0,-2 13 0,0 0 0,-1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7.639"/>
    </inkml:context>
    <inkml:brush xml:id="br0">
      <inkml:brushProperty name="width" value="0.08571" units="cm"/>
      <inkml:brushProperty name="height" value="0.08571" units="cm"/>
      <inkml:brushProperty name="color" value="#E71224"/>
    </inkml:brush>
  </inkml:definitions>
  <inkml:trace contextRef="#ctx0" brushRef="#br0">1876 232 5734,'-14'-11'0,"-1"0"0,-28-13 0,16 11 0,-22-9 0,5 11 0,-10 1 0,-39-1 0,26 6 0,6 3 0,-1 2 0,-14 5 0,3 1 0,-8 7 0,15 6 0,-2 6 0,3 0 0,-15 7 0,3 2-742,-8 6 0,10 2 742,18 9-298,9 19 0,-6 22 0,5-8 298,11-15 0,0 0 0,1-5 0,-6 10 0,2-2 0,9-12 0,8-8 0,6-8 0,-2 8 0,0 20 0,0 3 0,0 1 0,2-3 0,3 1 0,8-1 0,6-16 0,4 2 0,2 0 0,4 3 0,6 14 0,6 11 0,6 2 0,10 10 0,-7-29 0,6 9 0,3 4 0,1-1 0,-4-7 0,9 16 0,-3-5 0,4 1-514,-4-10 1,2 5-1,0-6 1,-6-15 513,-3-17 0,-4-11 0,7 6 984,2-1-984,37 15 0,13 1 0,-26-18 0,9-3-347,4-9 0,17 1 1,8 0-1,-5-4 0,-16-3 347,9 0 0,-4-7 0,-10-3 0,11-2 0,-4-4 0,-17-7 0,21-30 0,-24-4 0,3-6 0,2-3 0,1-4 18,-14 4 0,2-4 0,-7 3-18,-6 2 0,-3 0 0,7-11 0,-3-3-5,-9 7 1,-1-6 4,-1-4 0,0-8 0,-1 1 0,-4 6 0,-2 1 0,0-6 0,-1-6 0,1-6 0,-4-7 0,-7-8 0,-11 20 0,-5-8 0,-4-6 0,-3-3 0,-2 0 0,1 2 0,0 4 0,2 7 0,0-7 0,2 8 0,-1 2 0,-2-1 0,-2-7 267,0 1 0,-1-9 1,0-3-1,-3 0 1,-2 4-1,-2 10 0,-4 14-267,-15-4 0,-5 15 0,0 7 0,-3-3 0,-11 6 0,-7 9 0,-15 0 0,-6 4 0,2 8 0,-12 5 0,-2 9 0,-1 3 0,17 1 0,-2 1 0,0 3 0,5 4 0,-5 10 0,1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5.556"/>
    </inkml:context>
    <inkml:brush xml:id="br0">
      <inkml:brushProperty name="width" value="0.08571" units="cm"/>
      <inkml:brushProperty name="height" value="0.08571" units="cm"/>
      <inkml:brushProperty name="color" value="#E71224"/>
    </inkml:brush>
  </inkml:definitions>
  <inkml:trace contextRef="#ctx0" brushRef="#br0">1 830 5734,'0'-7'0,"0"1"0,1 5 0,4 4 0,1 2 0,5 9 0,10 55 0,0 13 0,-1-20-119,1 20 0,1-1 119,-2-33 0,23 14 0,15-41 0,8-11 0,-15 1 0,4-10 0,25-29 0,13-20 0,-7-4-445,-22 6 1,-6-4-1,4-4 445,4-1 0,4-4 0,0-3 0,-3 3 0,8-10 0,-4 1 0,-1 0 0,-4 4 0,-1 1 0,0 1-74,-3 3 0,-1 1 1,-2 3 73,13-13 0,-6 7 0,-17 16 0,-4 4 201,22-20-201,-59 50 0,-47 34 0,-30 20 0,21-9 0,-3 1 0,7-6 0,0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0.459"/>
    </inkml:context>
    <inkml:brush xml:id="br0">
      <inkml:brushProperty name="width" value="0.08571" units="cm"/>
      <inkml:brushProperty name="height" value="0.08571" units="cm"/>
      <inkml:brushProperty name="color" value="#E71224"/>
    </inkml:brush>
  </inkml:definitions>
  <inkml:trace contextRef="#ctx0" brushRef="#br0">30 120 5734,'-11'0'0,"1"0"0,3 0 0,6-1 0,7-2 0,3 0 0,11-5 0,-6 2 0,35-19 0,-7 3 0,36-19 0,-54 30 0,-15 14 0,-33 14 0,-19 15 0,26-18 0,-13 26 0,55-31 0,-19 16 0,54-33 0,-35 3 0,29-4 0,-92 49 0,-10 9 0,49-27-104,-54 29 0,0-7 104,49-38 0,6 1 0,13 0 0,10-3 0,17-3 0,45-11 0,-47 6 0,24-4 0,-64 11 208,-4 2-208,-25 25 0,10-11 0,-33 33 0,31-31 0,-15 19 0,24-25 0,68 17 0,-30-25 0,56 6 0,-44-19 0,-5 1 0,-3 1 0,-42 28 0,-19 6 0,-12 8 0,-11 16 0,30-18 0,-5 1 0,54-4 0,26-31 0,7 6 0,-8-13 0,-33 2 0,-7 3 0,-8 4 0,-12 12 0,-34 27 0,-2 40 0,93-38 0,-34 10 0,37-53 0,6-13 0,-9 1 0,-41 21 0,5-2 0,-38 16 0,-16 9 0,21-16 0,1 44 0,25-45 0,15 23 0,31-40 0,-5-1 0,31-1 0,-36 1 0,-26 20 0,-62 29 0,8-3 0,-14 5 0,49-23 0,21-8 0,14-16 0,2-2 0,3-21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3.165"/>
    </inkml:context>
    <inkml:brush xml:id="br0">
      <inkml:brushProperty name="width" value="0.08571" units="cm"/>
      <inkml:brushProperty name="height" value="0.08571" units="cm"/>
      <inkml:brushProperty name="color" value="#E71224"/>
    </inkml:brush>
  </inkml:definitions>
  <inkml:trace contextRef="#ctx0" brushRef="#br0">5 6 5734,'-2'-2'0,"0"-1"0,3 2 0,2 2 0,0 1 0,78 52 0,-45-30 0,11 7 0,3 2 0,2 1 0,-9-8 0,15 5 0,1 1 0,-1-2 0,12 2 0,-2-1 0,-19-11 0,3 0 0,0-1 0,-2 2 0,1-2 0,-31-9 0,-24-12 0,-44-26 0,-16-13 0,-1-7 0,-1 6 0,3 0 0,6-7 0,9 1 0,66 50 0,-16-13 0,63 52 0,0 2 0,-10-9 0,1 0 0,11 9 0,-16-13 0,-10-5 0,-32-19 0,-6-3 0,-2 1 0,-2-1 0,-2 2 0,-3 0 0,-20 14 0,-29 26 0,-6 5 0,1-1 0,0 0 0,1 1 0,7 0 0,18-10 0,23-3 0,24-28 0,43-28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4.537"/>
    </inkml:context>
    <inkml:brush xml:id="br0">
      <inkml:brushProperty name="width" value="0.08571" units="cm"/>
      <inkml:brushProperty name="height" value="0.08571" units="cm"/>
      <inkml:brushProperty name="color" value="#E71224"/>
    </inkml:brush>
  </inkml:definitions>
  <inkml:trace contextRef="#ctx0" brushRef="#br0">571 2 5734,'-9'-1'0,"1"0"0,6 2 0,-8 6 0,-32 54 0,17-10 0,1 4 0,-7 6 0,2 0-174,6-1 0,4-2 174,-13 37 0,12-36 0,-5 12 0,-1 3 0,-6 14 0,6-13 0,-3 4 0,2-10 0,3-5 0,-4 8 0,-4 6 0,31-82 0,-5-18 0,3 4 0,-8-41 0,4 8 0,2-4 348,-4-43-348,6 13 0,2 1 0,1 11 0,4-1 0,-5 62 0,-1 37 0,0 18 0,1 27 0,5 26 0,1-45 0,1-1 0,8 36 0,2-28 0,-3-34 0,-2-18 0,44-11 0,-23 0 0,34-11 0,-19-6 0,32-29 0,2-7 0,-3-1 0,-35 15 0,-6 5 0,-16 14 0,20-24 0,-42 46 0,-1 3 0,-3 5 0,-14 17 0,4-3 0,-14 11 0,10-11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6.759"/>
    </inkml:context>
    <inkml:brush xml:id="br0">
      <inkml:brushProperty name="width" value="0.08571" units="cm"/>
      <inkml:brushProperty name="height" value="0.08571" units="cm"/>
      <inkml:brushProperty name="color" value="#E71224"/>
    </inkml:brush>
  </inkml:definitions>
  <inkml:trace contextRef="#ctx0" brushRef="#br0">1 499 5734,'49'-18'0,"0"1"0,12-6 0,-1 1 0,1-1-2140,8-5 2140,6-1 0,2-2 0,-11 5 0,12-5 0,-9 3 0,-16 8 0,1-1 164,15-5 1,16-5 0,-1 1-1,-14 6-164,-14 7 0,-4 3 0,26-12 0,-14 13 349,-40 28-349,-40 5 0,-56 46 0,29-34 0,-2 0 0,1 0 0,-1 1 0,-7 1 0,3-3 0,-13 5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7.043"/>
    </inkml:context>
    <inkml:brush xml:id="br0">
      <inkml:brushProperty name="width" value="0.08571" units="cm"/>
      <inkml:brushProperty name="height" value="0.08571" units="cm"/>
      <inkml:brushProperty name="color" value="#E71224"/>
    </inkml:brush>
  </inkml:definitions>
  <inkml:trace contextRef="#ctx0" brushRef="#br0">0 536 5734,'90'-25'0,"-1"1"0,1-1 0,-1 0 0,1 1 0,-1-1 0,1 1 0,-1-1 0,0 0 0,1 0 0,-1 0 0,-2 1 0,-3 1 0,-4 1 0,-6 4 0,14-3 0,-7 3 0,-6 3 0,-9 1 0,0 0 0,0 0 0,10-2 0,15-2 0,-6 1 0,-23 5-643,-18 4 643,21-1 209,-65 16-209,-40 15 0,-17 3 0,-8 8 0,-5-2 0,1 1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7.277"/>
    </inkml:context>
    <inkml:brush xml:id="br0">
      <inkml:brushProperty name="width" value="0.08571" units="cm"/>
      <inkml:brushProperty name="height" value="0.08571" units="cm"/>
      <inkml:brushProperty name="color" value="#E71224"/>
    </inkml:brush>
  </inkml:definitions>
  <inkml:trace contextRef="#ctx0" brushRef="#br0">0 513 5734,'92'-28'0,"-1"-1"0,1 1 0,-1 0 0,-16 6 0,2-1 0,-8 2 0,16-5 0,7-3 0,1-1 0,-8 4 0,-13 4 0,18-3 0,-4 2 0,-2 1 0,12-3 0,0 1 0,-12 3 0,10-3 0,-9 6 0,3 3 0,-34 11 0,-65 17 0,-39 9 0,0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7.580"/>
    </inkml:context>
    <inkml:brush xml:id="br0">
      <inkml:brushProperty name="width" value="0.08571" units="cm"/>
      <inkml:brushProperty name="height" value="0.08571" units="cm"/>
      <inkml:brushProperty name="color" value="#E71224"/>
    </inkml:brush>
  </inkml:definitions>
  <inkml:trace contextRef="#ctx0" brushRef="#br0">1 554 5734,'25'8'0,"35"-9"0,-3-11 0,21-8 0,13-5 0,8-3 0,-2 0 0,-8 4 0,1 1 0,-2 1 0,-1 0 0,2-1 0,4-1-69,-11 2 0,3-1 0,2-1 1,1 0-1,0 0 0,-1 1 0,-3 0 69,14-5 0,12-4 0,-2 0 0,-13 6 0,-27 10 0,-40 14 158,-49 24-158,94-37 0,-1-2 0,-142 46 0,-40 13 0,56-21 0,4-1 0,-5 2 0,1 1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7.778"/>
    </inkml:context>
    <inkml:brush xml:id="br0">
      <inkml:brushProperty name="width" value="0.08571" units="cm"/>
      <inkml:brushProperty name="height" value="0.08571" units="cm"/>
      <inkml:brushProperty name="color" value="#E71224"/>
    </inkml:brush>
  </inkml:definitions>
  <inkml:trace contextRef="#ctx0" brushRef="#br0">0 622 5734,'42'10'0,"4"-13"0,11-8 0,28-14 0,15-8 0,-6 1-1887,-28 12 0,-4 0 0,5-1 1887,4-4 0,7-3 0,-3 1 0,-11 3 0,-3 3 0,-7 2 696,-1 0 1,6-1-697,8-3 0,13-4 0,3 0 0,-10 2 0,18-5 0,-1 1-195,-19 5 0,7-2 0,-2 1 0,-15 5 195,26-7 0,-77 30 0,-89 36 0,-2 2 0,13-11 0,-1 1 0,21-11 0,0 1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7.996"/>
    </inkml:context>
    <inkml:brush xml:id="br0">
      <inkml:brushProperty name="width" value="0.08571" units="cm"/>
      <inkml:brushProperty name="height" value="0.08571" units="cm"/>
      <inkml:brushProperty name="color" value="#E71224"/>
    </inkml:brush>
  </inkml:definitions>
  <inkml:trace contextRef="#ctx0" brushRef="#br0">1 531 5734,'7'24'0,"48"-24"0,40-21 0,16-9 0,-13 3 0,-3 2 0,-5-3 0,11-2-94,-17 6 1,9-3 0,6-2-1,0 1 1,-3-1 0,-7 2 93,12-6 0,-4 0 0,-6 2 0,-9 2 61,-12 5 0,-6 2 0,-7 2-61,15-5 0,-32 12 0,-128 50 0,0 0 0,28-11 0,-1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8.230"/>
    </inkml:context>
    <inkml:brush xml:id="br0">
      <inkml:brushProperty name="width" value="0.08571" units="cm"/>
      <inkml:brushProperty name="height" value="0.08571" units="cm"/>
      <inkml:brushProperty name="color" value="#E71224"/>
    </inkml:brush>
  </inkml:definitions>
  <inkml:trace contextRef="#ctx0" brushRef="#br0">0 459 5734,'83'-4'0,"0"1"0,0 0 0,-1 10-1392,-3-18 0,23-10 1,1-4-1,-20 3 1392,-22 3 0,-9 0 0,0 2 0,8-4 279,8-3 0,18-7 1,5-2-1,-8 1 1,-19 6-280,22-17 0,-14 14 0,23-7 0,-14 5 0,-47 16 0,-124 35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6.065"/>
    </inkml:context>
    <inkml:brush xml:id="br0">
      <inkml:brushProperty name="width" value="0.08571" units="cm"/>
      <inkml:brushProperty name="height" value="0.08571" units="cm"/>
      <inkml:brushProperty name="color" value="#E71224"/>
    </inkml:brush>
  </inkml:definitions>
  <inkml:trace contextRef="#ctx0" brushRef="#br0">9 530 5734,'-5'-28'0,"2"5"0,3 14 0,3 4 0,2 3 0,12 21 0,12 37 0,7 25 0,-15-25 0,-1 4 0,1 4 0,2 0 0,16 4 0,2-5 0,10 16 0,10-49 0,16-24 0,-11-30 0,9-22 0,0-7 0,-4 7 0,-1 7 0,-4 3 0,6-6-169,-4-2 0,8-8 1,2-2-1,-4 1 0,-8 4 169,3-4 0,-8 4 0,0 0 0,1-2 0,-1 1 0,1 0 0,1-2 0,1 1 0,-8 7 0,-10 7 0,-6 5 0,27-20 0,-67 52 0,-1 0 0,-4-1 0,-25 10 0,-15 0 0,-5 5 0,-2-1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8.402"/>
    </inkml:context>
    <inkml:brush xml:id="br0">
      <inkml:brushProperty name="width" value="0.08571" units="cm"/>
      <inkml:brushProperty name="height" value="0.08571" units="cm"/>
      <inkml:brushProperty name="color" value="#E71224"/>
    </inkml:brush>
  </inkml:definitions>
  <inkml:trace contextRef="#ctx0" brushRef="#br0">1 823 5734,'48'-13'0,"1"0"0,20-8 0,-1-2 0,25-12-772,-23 8 0,17-7 0,5-3 0,-8 4 772,-3 1 0,-4 1 0,12-4 0,-17 6 0,11-4 0,6-3 0,2-1 0,-1 1 0,-7 3 0,-10 3 0,18-8 0,-12 4 0,5-1 0,2-2 0,1 0 0,0 0 0,0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9.146"/>
    </inkml:context>
    <inkml:brush xml:id="br0">
      <inkml:brushProperty name="width" value="0.08571" units="cm"/>
      <inkml:brushProperty name="height" value="0.08571" units="cm"/>
      <inkml:brushProperty name="color" value="#E71224"/>
    </inkml:brush>
  </inkml:definitions>
  <inkml:trace contextRef="#ctx0" brushRef="#br0">0 165 5734,'7'-2'0,"60"-9"0,-5 0 0,34-5 0,-6-7 0,-2-1 0,-9 1 0,-2 1 0,-7 2 0,-35 7 0,-54 17 0,5 0 0,-35 10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39.337"/>
    </inkml:context>
    <inkml:brush xml:id="br0">
      <inkml:brushProperty name="width" value="0.08571" units="cm"/>
      <inkml:brushProperty name="height" value="0.08571" units="cm"/>
      <inkml:brushProperty name="color" value="#E71224"/>
    </inkml:brush>
  </inkml:definitions>
  <inkml:trace contextRef="#ctx0" brushRef="#br0">1 209 5734,'46'-39'0,"1"-1"0,-9-7 0,12 20 0,-4 4 0,-26 7 0,-1-1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0.403"/>
    </inkml:context>
    <inkml:brush xml:id="br0">
      <inkml:brushProperty name="width" value="0.08571" units="cm"/>
      <inkml:brushProperty name="height" value="0.08571" units="cm"/>
      <inkml:brushProperty name="color" value="#E71224"/>
    </inkml:brush>
  </inkml:definitions>
  <inkml:trace contextRef="#ctx0" brushRef="#br0">456 1 5734,'-18'24'0,"-7"39"0,0 5-2387,-5 27 2387,11-25 0,4-16 0,-2 6-184,0 5 1,-2 3 183,-4 19 0,-1 1 0,5-19 0,0 2 0,-2 9 0,0 7 0,1-6 0,3-6 0,1 0 0,-2 8 0,-1 8 0,4 0 0,5-4 0,4-2 0,1-6 0,-2-7 0,2-2 305,-1 24 0,10-18-305,13-50 0,-7-21 0,13-7 0,-10-23 0,1-5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0.720"/>
    </inkml:context>
    <inkml:brush xml:id="br0">
      <inkml:brushProperty name="width" value="0.08571" units="cm"/>
      <inkml:brushProperty name="height" value="0.08571" units="cm"/>
      <inkml:brushProperty name="color" value="#E71224"/>
    </inkml:brush>
  </inkml:definitions>
  <inkml:trace contextRef="#ctx0" brushRef="#br0">624 1 5734,'-23'95'0,"-1"0"0,1 1 0,0-1 0,3-12 0,-2 11 0,-2 5 0,0 4 0,0-2 0,1-5 0,2-8 0,3-12-640,-4 16 0,4-15 0,-3 14 640,4-17 0,-4 13 0,-1 8 0,-1 4 0,0-1 0,1-6 0,3-9 0,3-16 0,-6 29 0,2-11 0,-1 8 0,-1 6 0,6-20 596,3-13-596,0-4 0,10-9 314,22-33-314,3-10 0,20-64 0,-6-23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1.008"/>
    </inkml:context>
    <inkml:brush xml:id="br0">
      <inkml:brushProperty name="width" value="0.08571" units="cm"/>
      <inkml:brushProperty name="height" value="0.08571" units="cm"/>
      <inkml:brushProperty name="color" value="#E71224"/>
    </inkml:brush>
  </inkml:definitions>
  <inkml:trace contextRef="#ctx0" brushRef="#br0">842 0 5734,'-24'93'0,"-1"1"0,1-1 0,0 0 0,0 0 0,-1 1 0,1-1 0,0 0 0,0 0 0,-1 1 0,1-1 0,0 0 0,0 1 0,-2 3 0,0-2 0,2-2 0,-1-3 0,1-1 0,1-2 0,0 0 0,1-1 0,0-1-809,-3 14 0,1 3 1,0-1-1,1-2 1,1-7-1,2-8 0,3-11 809,-2 7 0,3-13 0,2-9 0,-9 37 467,10-37 1,-1 1-468,3-7 0,-1 1 461,-4 17 1,4-7-462,8-22 0,2-10 0,21-83 0,-2 3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1.274"/>
    </inkml:context>
    <inkml:brush xml:id="br0">
      <inkml:brushProperty name="width" value="0.08571" units="cm"/>
      <inkml:brushProperty name="height" value="0.08571" units="cm"/>
      <inkml:brushProperty name="color" value="#E71224"/>
    </inkml:brush>
  </inkml:definitions>
  <inkml:trace contextRef="#ctx0" brushRef="#br0">660 0 5734,'-27'89'0,"1"-1"0,-1 0 0,1 0 0,0 0 0,-1 0 0,1 1 0,-1 0 0,0-3 0,1-1 0,0 1 0,2 1 0,1 3 0,4-1 0,0 5 0,1 2 0,2 0 0,0-3 0,2-6 0,0-9-1416,-1 3 1,2-11 0,1-1 0,-2 7 1415,-2 14 0,-2 9 0,0 2 0,1-6 0,3-11 0,2-8 0,2-8 0,1-2 494,-2 28 0,1 1-494,2-19 0,0 2 0,7-9 0,12-8 0,7-13 0,8-7 0,26-73 0,-21-12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1.571"/>
    </inkml:context>
    <inkml:brush xml:id="br0">
      <inkml:brushProperty name="width" value="0.08571" units="cm"/>
      <inkml:brushProperty name="height" value="0.08571" units="cm"/>
      <inkml:brushProperty name="color" value="#E71224"/>
    </inkml:brush>
  </inkml:definitions>
  <inkml:trace contextRef="#ctx0" brushRef="#br0">832 0 5734,'-21'78'0,"-1"-1"0,0 0 0,1-2 0,1-2 0,4-5-598,5-5 1,0 5 597,-3 2 0,-2 13 0,-1 8 0,-2 1 0,1-5-360,-2 4 1,1-4-1,-2 3 1,-3 10 359,5-20 0,-2 8 0,-2 6 0,-1 3 0,1 0 0,-1-4 0,2-5 0,2-10-532,-4 17 0,1-10 0,0-3 1,0 2 531,-5 13 0,-1 4 0,1-6 0,5-19 0,6-21 0,3-9 0,-13 43 0,4-10 0,2-3 0,4-9 175,0-3 0,10-21-175,37-79 0,-5-1 0,19-36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1.814"/>
    </inkml:context>
    <inkml:brush xml:id="br0">
      <inkml:brushProperty name="width" value="0.08571" units="cm"/>
      <inkml:brushProperty name="height" value="0.08571" units="cm"/>
      <inkml:brushProperty name="color" value="#E71224"/>
    </inkml:brush>
  </inkml:definitions>
  <inkml:trace contextRef="#ctx0" brushRef="#br0">596 0 5734,'-16'96'0,"-1"-1"0,1 0 0,0 0 0,0 0 0,0-14 0,1-3 0,0-1 0,-1 4 0,0 7-708,2-5 0,-1 8 1,0 6-1,0 2 1,0 0-1,0-3 1,0-4-1,2-9 708,-3 8 0,0-4 0,1-5 0,1-6 0,1-7 619,-4 25 1,-1-5-620,-2 2 0,-2 6 0,2-10-357,4-20 1,-1-1 356,-3 15 0,-2 8 0,1-18 0,-4-15 0,-3-4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4.196"/>
    </inkml:context>
    <inkml:brush xml:id="br0">
      <inkml:brushProperty name="width" value="0.08571" units="cm"/>
      <inkml:brushProperty name="height" value="0.08571" units="cm"/>
      <inkml:brushProperty name="color" value="#E71224"/>
    </inkml:brush>
  </inkml:definitions>
  <inkml:trace contextRef="#ctx0" brushRef="#br0">118 100 5734,'-2'-4'0,"0"0"0,0 1 0,-3 1 0,0 4 0,-1-1 0,1 9 0,-5 14 0,-4 19 0,-4 2 0,2-3 0,7-23 0,1-21 0,7-4 0,-3-20 0,5-9 0,18-13 0,3 4 0,54-13 0,-43 36 0,22-8 0,-46 25 0,-8 3 0,-23 8 0,-21 9 0,-24 10 0,6 5 0,33-12 0,22-6 0,50-15 0,-17-1 0,48-8 0,-40 5 0,21-4 0,-63 27 0,5-9 0,-31 18 0,5-10 0,-11 5 0,-10 11 0,27-12 0,48-5 0,44-22 0,8-1 0,-15-1 0,-5 1 0,-15 4 0,27-3 0,-110 35 0,-18 4 0,-8 2 0,18-7 0,0 0 0,-16 7 0,9-4 0,33-11 0,107-9 0,-46-6-328,17-2 1,-1-2 327,-16-6 0,-1 1 0,-3 0 0,26-2 0,-41 13 0,-2 3 0,-43 9 0,-17 5 0,-7 0 0,-14 8 327,-11 8 1,5 1-328,32-3 0,32 10 0,66-41 0,22-13 0,-19 6 0,-1-2 0,7-3 0,-8 0 0,-13 2 0,-89 24 0,-23 6 0,3 4 0,-7-2 0,-2 1 0,0 6 0,46-9 0,54 9 0,11-14 0,33-12 0,5-6 0,-2-4 0,-16-3 0,-22 6 0,-65 19 0,-45 13 0,7-6 0,-3 3 0,8-3 0,3-1 0,-23 14 0,38-4 0,85-12 0,46-11 0,4-2-174,-29-15 1,-2-3 173,3-3 0,26-3 0,-39 5 0,-92 27 0,-18 6 0,20-9 0,-40 12 0,4 0 0,52-16 0,13 6 0,42-1 0,31-4 0,8-8 0,19-9 347,-22-1-347,9 0 0,-27 2 0,-88 27 0,-25 8 0,-28 14 0,9-10 0,3 0 0,8 4 0,52 4 0,80-31 0,25-7 0,-37 10 0,2-1 0,23-15 0,7-5 0,-41 10 0,-104 42 0,12-10 0,-31-8 0,14 4 0,73 23 0,73-26 0,-11 5-220,6-15 220,-67-17 0,-1 11 0,-3-11 0,-2 7 0,-3-13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7.524"/>
    </inkml:context>
    <inkml:brush xml:id="br0">
      <inkml:brushProperty name="width" value="0.08571" units="cm"/>
      <inkml:brushProperty name="height" value="0.08571" units="cm"/>
      <inkml:brushProperty name="color" value="#E71224"/>
    </inkml:brush>
  </inkml:definitions>
  <inkml:trace contextRef="#ctx0" brushRef="#br0">5 49 5734,'-3'-2'0,"1"0"0,11 0 0,-3 1 0,40-6 0,-21 4 0,28-4 0,-11 3 0,34 1 0,-26 2 0,3 0 0,7 1 0,1-1 0,1 2 0,0-1 0,-7-1 0,2 0 0,10 1 0,-2 1 0,21-1 0,-24 3 0,-2 1 0,14 6 0,-24-2 0,3 0 0,5 0 0,1 0 0,4-2 0,1-2 0,11-3 0,1-2 0,-5-2 0,-3-1 0,-10-2 0,4 0 0,15-2 0,10-1 0,-13 2 0,21-3 0,6 0 0,-4 2 0,-30 5 0,4 4 0,-1-2 0,11 6 0,-20 2 0,7-1 0,2 0 0,14-10 0,-39 3 0,22-6 0,-43 5 0,4 3 0,-8 0 0,-5 4 0,-8 0 0,-1 0 0,3 0 0,-2-1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41.680"/>
    </inkml:context>
    <inkml:brush xml:id="br0">
      <inkml:brushProperty name="width" value="0.08571" units="cm"/>
      <inkml:brushProperty name="height" value="0.08571" units="cm"/>
      <inkml:brushProperty name="color" value="#E71224"/>
    </inkml:brush>
  </inkml:definitions>
  <inkml:trace contextRef="#ctx0" brushRef="#br0">1 332 5734,'15'10'0,"40"13"0,-19-11-427,29 7 427,-35-15 0,2-2 141,53-4-141,6-3 0,-5-1 0,3-2 0,-21 1 0,-1 0 0,25-2 0,5-1 0,-26 3 0,1 0 0,1 1-259,4-1 1,1 1-1,1 0 259,7-1 0,1 0 0,0 0 0,1 0 0,1 1 0,-9 0 0,-3-1 0,-5 1 0,6-1 0,3 0 0,4-1 0,3 2-250,8 0 1,7 1 249,-8 1 0,5-1 0,2 0 0,-27 2 0,0 1 0,3-1 0,3 0-550,7 0 0,6 0 0,2 0 0,-4 1 0,-10-1 550,2 0 0,-8 0 0,3 0 0,3 0 0,6 0 0,-5 0 0,-18 1 0,11 0 0,-17 0 0,5 1 0,3 0 0,1 0 273,16 1 0,6 0-273,-14 1 0,5 1 0,-2-1 0,-6 1 0,-2 0 0,0 0 9,-1 0 0,0 0 0,0-1-9,1 1 0,1 0 0,-4-1 0,8 0 0,0 0 0,-7 0 0,4 0 0,0-1 0,-2 0 0,0 0 0,1-1 0,4 0 0,2 0 0,-4 0 0,11-1 0,-1 0 0,11-2 0,6-1 0,-7-1 0,5-3 0,-9 2 0,-19 1 0,4 1 0,10-3 0,16-1 0,2-1 0,-8 0 0,-9 0 0,-7 1 0,1 0 0,-1-1 0,0 1 0,-3 0-320,33-4 0,-27 2 320,-63 5 78,-37 5 0,-3 1 0,-13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4.914"/>
    </inkml:context>
    <inkml:brush xml:id="br0">
      <inkml:brushProperty name="width" value="0.08571" units="cm"/>
      <inkml:brushProperty name="height" value="0.08571" units="cm"/>
      <inkml:brushProperty name="color" value="#E71224"/>
    </inkml:brush>
  </inkml:definitions>
  <inkml:trace contextRef="#ctx0" brushRef="#br0">297 104 5734,'-16'-34'0,"1"-3"0,11 24 0,-2-4 0,4 15 0,-1 8 0,-10 74 0,1 5 0,1 9 0,1-23 0,2 9 0,8-3 0,2 15 0,2 8 0,1-2 0,2-11-519,5 8 1,1-8-1,2 7 519,-3-12 0,0 8 0,2 2 0,-1-1 0,0-5 0,2 5 0,1-3 0,-1-4 0,-2-8-81,3 19 0,-3-8 81,4 9 0,-8-15 0,-19-38 0,-46-77 0,-8-26 0,19 10 0,3-1 0,-13-21 0,26 27 0,2 2 0,-5-12 1527,-7-10-1527,11 4 191,22 37-191,15 14 0,18 53 0,13 47 0,-4-11 0,-10-33 0,-1 0-141,11 30 1,2 11-1,-10-18 141,-9-21 0,7 15 0,-2-24 0,18-67 0,2-20 0,-12 3-543,8-24 1,-4-1 542,-17 28 0,1-3 0,8-25 0,1-6 0,5-16-311,-3 6 0,-1-1 1,-4-8-1,-14 45 1,-1 1-1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6.236"/>
    </inkml:context>
    <inkml:brush xml:id="br0">
      <inkml:brushProperty name="width" value="0.08571" units="cm"/>
      <inkml:brushProperty name="height" value="0.08571" units="cm"/>
      <inkml:brushProperty name="color" value="#E71224"/>
    </inkml:brush>
  </inkml:definitions>
  <inkml:trace contextRef="#ctx0" brushRef="#br0">155 251 5734,'-3'1'0,"1"-2"0,2-4 0,1 0 0,0-2 0,7-27 0,-4 16 0,6-21 0,-3 23 0,6-10 0,4 5 0,19-13 0,-11 16 0,28-3 0,-28 14 0,67 25 0,-68 44 0,-5 9 0,43 5-664,-49 2 1,-15-3 663,-10-30 0,-4 1-170,-8 5 0,-3 3 170,-18 20 0,10-16 0,-5 0 0,1-15 0,-1-5 0,-36 19 0,2-12 0,19-31 0,24-22 1276,6-14-1276,10 5 391,12-23-391,50 21 0,38 6 0,9 2 0,-21-1 0,16-18-473,-16 16 0,21 0 0,-7 4 0,-33 7 473,-38 8 0,-3-2 0,12-2 0,7-21 0,1-8 0,-4-11 0,-15 2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6.592"/>
    </inkml:context>
    <inkml:brush xml:id="br0">
      <inkml:brushProperty name="width" value="0.08571" units="cm"/>
      <inkml:brushProperty name="height" value="0.08571" units="cm"/>
      <inkml:brushProperty name="color" value="#E71224"/>
    </inkml:brush>
  </inkml:definitions>
  <inkml:trace contextRef="#ctx0" brushRef="#br0">286 8 5734,'-22'-5'0,"-1"3"0,-55 36 0,39-10 0,-39 31 0,49-10 0,13 15-1063,19 14 0,13 17 0,4 3 0,-6-11 1063,-13 9 0,4 0 0,12-9 0,7 12 0,4-7 0,-1-26 860,18-17-860,26 0 0,8-3 0,10-9 0,-11 0 0,-4-8 0,-16-32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7.023"/>
    </inkml:context>
    <inkml:brush xml:id="br0">
      <inkml:brushProperty name="width" value="0.08571" units="cm"/>
      <inkml:brushProperty name="height" value="0.08571" units="cm"/>
      <inkml:brushProperty name="color" value="#E71224"/>
    </inkml:brush>
  </inkml:definitions>
  <inkml:trace contextRef="#ctx0" brushRef="#br0">201 268 5734,'-22'79'0,"-1"-1"0,1 0 0,0 1 0,-1-1 0,-3 5 0,-1 1 0,4-8 0,10-12 0,22 28 0,-4-67 0,7-53 0,-7-20-664,0-6 0,-1-1 664,1-8 0,0-6 0,1-5 0,2-16 0,-1 11 0,-4 23 0,3 0 0,4-16 0,4-16 0,1 5 0,-1 25 0,5 20 0,27-34 315,-27 106-315,13 31 0,5 11 0,4 10 0,-6-11 0,3 6-765,-5-7 1,3 10 0,0 0 0,-6-15 764,-4-8 0,-3-6 0,14 38 0,-19-33 0,-40-82 0,-1 2 0,-10-10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7.186"/>
    </inkml:context>
    <inkml:brush xml:id="br0">
      <inkml:brushProperty name="width" value="0.08571" units="cm"/>
      <inkml:brushProperty name="height" value="0.08571" units="cm"/>
      <inkml:brushProperty name="color" value="#E71224"/>
    </inkml:brush>
  </inkml:definitions>
  <inkml:trace contextRef="#ctx0" brushRef="#br0">0 239 5734,'90'-36'0,"0"-1"0,-1 1 0,-13 4 0,-2 1 0,-12 7 0,13-1 0,-24 7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7.627"/>
    </inkml:context>
    <inkml:brush xml:id="br0">
      <inkml:brushProperty name="width" value="0.08571" units="cm"/>
      <inkml:brushProperty name="height" value="0.08571" units="cm"/>
      <inkml:brushProperty name="color" value="#E71224"/>
    </inkml:brush>
  </inkml:definitions>
  <inkml:trace contextRef="#ctx0" brushRef="#br0">196 1038 5734,'-20'30'0,"5"-8"0,4-37 0,2-2 0,-2-5 0,-1-3 0,-24-56 0,16 30 0,6-14 0,-1-25 0,2-5 0,5 16 0,6 11 0,2 1-88,-3-6 0,-2-12 0,3 1 0,8 16 88,7 8 0,13 22 0,38 31 0,9 34 0,-29 23 0,-3 24 0,-2 7 0,3-11-1046,9-13 0,1-7 1,-5 10 1045,-9 19 0,-4 14 0,-7-5 0,-8-25 0,-7-18 0,-1-2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8.244"/>
    </inkml:context>
    <inkml:brush xml:id="br0">
      <inkml:brushProperty name="width" value="0.08571" units="cm"/>
      <inkml:brushProperty name="height" value="0.08571" units="cm"/>
      <inkml:brushProperty name="color" value="#E71224"/>
    </inkml:brush>
  </inkml:definitions>
  <inkml:trace contextRef="#ctx0" brushRef="#br0">0 457 5734,'37'76'0,"-1"-1"0,1 1 0,1 10 0,-4-7 0,2-15 0,-13-16 0,-28-32 0,-9-34 0,-15-23 0,7-14 0,1-10 0,4-7 0,1-3-362,-7-3 1,3-1 361,7-2 0,7 0 0,12 7 0,9 6 0,23-21 0,-17 31 0,5 15 0,34 56 0,-35 54 0,-16-11 0,-4 2 0,-1 19-221,-12 4 221,14-74 706,1 1-706,27 1 0,6 0 0,5 0 0,-2 2 0,1 12 0,-2 13 0,0-2 0,-22 28 0,-27-25 0,-13 23 0,-2-25 0,-19 17 0,20-26 59,-31 37 1,39-48-1,-12 15 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48.480"/>
    </inkml:context>
    <inkml:brush xml:id="br0">
      <inkml:brushProperty name="width" value="0.08571" units="cm"/>
      <inkml:brushProperty name="height" value="0.08571" units="cm"/>
      <inkml:brushProperty name="color" value="#E71224"/>
    </inkml:brush>
  </inkml:definitions>
  <inkml:trace contextRef="#ctx0" brushRef="#br0">13 19 5734,'-13'-19'0,"41"45"0,28 35 0,-2 6 0,-10 7 0,-2 8 0,3 0-1416,-1-18 1,5 2 0,-2-1 0,-6 2 1415,2 20 0,-8 2 0,-11-12 0,-12-27 0,-11 4-13,-14 9 1,-12 18 0,-8 9 0,-2 2 0,0-5 0,7-15 12,2-4 0,2-10 0,-5 10 0,-2 4 0,-6 13 0,-4 7 0,0-3 0,1-11 0,5-19 0,-9-15 0,1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06.459"/>
    </inkml:context>
    <inkml:brush xml:id="br0">
      <inkml:brushProperty name="width" value="0.08571" units="cm"/>
      <inkml:brushProperty name="height" value="0.08571" units="cm"/>
      <inkml:brushProperty name="color" value="#E71224"/>
    </inkml:brush>
  </inkml:definitions>
  <inkml:trace contextRef="#ctx0" brushRef="#br0">2550 595 5734,'-31'-8'0,"-59"-10"0,44 9 0,-44-6 0,-8 1 0,1 2 0,32 3 0,-13-2 0,-8 0 0,-1 5 0,1 8 0,-5 4 0,-1 2 0,2 0 0,6-4-1418,-16-6 1,7-3 0,-3 5 1417,1 8 0,-8 3 0,9 3 0,28-2 0,23 3 860,11-2-860,-49 22 0,33-9 0,6-3 0,-2 6 0,-5 15 0,5 1 0,-8 5 0,15-11 0,3 0 0,0 11 0,3-1 0,-5 8 3392,10-5-3392,12-1 0,2 2 0,0 15 0,0-14 0,4-2 0,9-1 0,23 44 0,-4-46 0,3 0 0,-5 4 0,5 0 0,16 3 0,1-8 0,6-4 0,-3-4 0,2 0 0,19 8 0,-6-11 0,12-2 0,5-12 0,8-4 0,-5-1 0,-2 6 0,0-2-79,-4-8 0,5-3 0,-8-4 79,-13-7 0,-8-2 0,20 0 0,10-2 0,-1-1 0,-8-1 0,11-3 0,4-2-142,-32 4 1,0-2 141,39-8 0,0-1 0,-37 7 0,0-2 0,30-9 0,3-5 0,-8-6 0,0-4 0,-21 8 0,2-2 0,-1-3 0,4-4 0,0-4 0,-5-14 0,-12-9 0,-3-16 0,-2-6 0,-4 1 0,-3 11 0,0 3 0,-4 7 0,-1-9-603,-3-1 1,3-12-1,-2-2 1,-4 8 0,-8 17 602,-8-32 0,-9 2 158,-3 53-158,-6-6 0,-8-4 0,-27-9 0,-6 1 0,20 9 0,-8 3 0,-30 6 0,-23 0 0,-5 5 0,15 9-1137,9 11 0,-2 6 1137,3-3 0,-10-3 0,-5 3 0,-1 8 0,6 9 0,-3 7 0,-2 4 0,4 0 0,6-2 0,-8 1 0,6 0 0,-7 1 0,-6 3 0,0-1 0,1 0 0,-1 0 0,1 1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22.413"/>
    </inkml:context>
    <inkml:brush xml:id="br0">
      <inkml:brushProperty name="width" value="0.08571" units="cm"/>
      <inkml:brushProperty name="height" value="0.08571" units="cm"/>
      <inkml:brushProperty name="color" value="#E71224"/>
    </inkml:brush>
  </inkml:definitions>
  <inkml:trace contextRef="#ctx0" brushRef="#br0">31 257 5734,'-4'0'0,"1"0"0,2 1 0,0 1 0,1-1 0,-1 1 0,-3-3 0,1 1 0,-1-2 0,2 2 0,-1 0 0,0 0 0,1-1 0,5 1 0,52 1 0,29-17 0,-23 4 0,1-2 0,-12 0 0,-2-3 0,5-7 0,-3-2 0,23-19 0,-11 8 0,-7-2 0,-43 30 0,-10 3 0,-9 7 0,-9 4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42.128"/>
    </inkml:context>
    <inkml:brush xml:id="br0">
      <inkml:brushProperty name="width" value="0.08571" units="cm"/>
      <inkml:brushProperty name="height" value="0.08571" units="cm"/>
      <inkml:brushProperty name="color" value="#E71224"/>
    </inkml:brush>
  </inkml:definitions>
  <inkml:trace contextRef="#ctx0" brushRef="#br0">0 828 5734,'6'-7'0,"2"-1"0,2 0 0,32-12 0,-21 10 0,29-9 0,-20 18 0,-8 1 0,21 30 0,-15 20 0,3-2 0,-8 5 0,22 0 0,13-37 0,11-12 0,21-6 0,7-13-1131,-8-15 0,5-11 1,-7-2 1130,-24 11 0,-4-2 0,2-12-379,-6-6 1,7-14 0,1-7 0,-3 0 0,-7 7 0,-10 13 378,-4 1 0,-4 1-11,16-19 1,13-17-1,-11 8 1,-36 36-1,-43 42 1,-6 4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22.818"/>
    </inkml:context>
    <inkml:brush xml:id="br0">
      <inkml:brushProperty name="width" value="0.08571" units="cm"/>
      <inkml:brushProperty name="height" value="0.08571" units="cm"/>
      <inkml:brushProperty name="color" value="#E71224"/>
    </inkml:brush>
  </inkml:definitions>
  <inkml:trace contextRef="#ctx0" brushRef="#br0">1 13 5734,'1'-6'0,"1"1"0,0 3 0,1 4 0,2 3 0,1 5 0,0 6 0,15 55 0,-8-8 0,0 6 0,2-5 0,-1 2 0,4 30 0,0 0 0,-6-31 0,1-2 0,2 6 0,0-3 0,7 21 0,5-44 0,-16-43 0,6-14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25.347"/>
    </inkml:context>
    <inkml:brush xml:id="br0">
      <inkml:brushProperty name="width" value="0.08571" units="cm"/>
      <inkml:brushProperty name="height" value="0.08571" units="cm"/>
      <inkml:brushProperty name="color" value="#E71224"/>
    </inkml:brush>
  </inkml:definitions>
  <inkml:trace contextRef="#ctx0" brushRef="#br0">0 442 5734,'7'13'0,"17"41"0,4 8 0,-4-7-978,6 13 1,-1-3 977,-13-29 303,7 14 0,9 1-303,11-17 0,4-2 0,-11 14 0,3-7 160,17-26 0,-3-17-160,-12-25 0,25-38 0,-36 14 0,-8-14-591,-12 0 0,-6-12 0,-2-2 1,3 9 590,6-7 0,-3 2 0,-9-10 0,-5-6 0,-1 26-47,0 36 47,2 9 0,-7-26 0,6 23 0,4 14 0,2 12 842,7 26 0,-2-11 0,-1 0 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2.274"/>
    </inkml:context>
    <inkml:brush xml:id="br0">
      <inkml:brushProperty name="width" value="0.08571" units="cm"/>
      <inkml:brushProperty name="height" value="0.08571" units="cm"/>
      <inkml:brushProperty name="color" value="#E71224"/>
    </inkml:brush>
  </inkml:definitions>
  <inkml:trace contextRef="#ctx0" brushRef="#br0">262 142 5734,'-14'-28'0,"1"3"0,6 10 0,-4-14 0,7 13 0,-3-7 0,9 18 0,1 4 0,1 8 0,-1 3 0,13 42 0,5 42 0,-5-21 0,2 12 0,-2-11 0,2 10 0,0 1 0,-2-11-641,1 8 1,-1-3 640,2 3 0,2 5 0,-6-25 0,-6-35 0,6 26 0,-5-18 0,2 11 0,-9-25 0,-1-7 0,-2-7 0,0 1 1281,-2-8-1281,0-1 0,-10-4 0,-1-3 0,-12-4 0,-21-18 0,-4-2 0,9 3 0,-12-6 0,1-3 0,17 4 0,5 6 0,-9-15 0,10 4 0,5 7 0,8-8 0,18 34 0,9-1 0,1 13 0,27 18 0,12 15 0,15 14 0,-7-6 0,-14-13 0,1 0-446,14 14 1,6 6-1,-16-15 446,-22-18 0,17 3 0,-12-18 0,12 6 0,11-80 0,-4-25 0,-8 11-226,-11 24 1,4-8 0,-8 12 225,-9 0 0,6-22 0,-15 48 0,11-36 0,-20 60 1235,-1-1-1235,-1 2 0,-1-1 0,-3 4 194,1-5 1,2-1-1,0-4 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3.716"/>
    </inkml:context>
    <inkml:brush xml:id="br0">
      <inkml:brushProperty name="width" value="0.08571" units="cm"/>
      <inkml:brushProperty name="height" value="0.08571" units="cm"/>
      <inkml:brushProperty name="color" value="#E71224"/>
    </inkml:brush>
  </inkml:definitions>
  <inkml:trace contextRef="#ctx0" brushRef="#br0">134 62 5734,'-12'-25'0,"-4"-5"0,12 24 0,-3 34 0,8-2 0,2 37 0,2 2 0,2 16 0,2-1 0,2 10 0,2 4 0,2 8 0,-4-18 0,2 9 0,0 1 0,0-7 0,-1 0 0,-1-6 0,1 0-784,0 4 1,-1-1 0,-1-13 783,0 12 0,-10-75 531,0-2-531,-14-32 0,-6-26 0,-6-21 0,0 1 0,3 10 0,1 0 0,-2-3 0,-4-15 0,-2-4 0,4 9 0,3 7 0,6 16 0,10 28 1819,25 71-1819,-4-9 0,14 37 0,1 11 0,-14-40 0,6 13 0,1 3 0,0 0 0,-3-15 0,1 2 0,17 23 0,-10-28 0,3 0 0,-13-32 0,1-17 0,-2-8 0,18-38 0,-6-2 0,11-34 0,-13 8 0,-1-5 0,-6 19 0,0 0-298,4-20 0,-1 2 1,-7 30-1,-1 5 0,6-27 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4.739"/>
    </inkml:context>
    <inkml:brush xml:id="br0">
      <inkml:brushProperty name="width" value="0.08571" units="cm"/>
      <inkml:brushProperty name="height" value="0.08571" units="cm"/>
      <inkml:brushProperty name="color" value="#E71224"/>
    </inkml:brush>
  </inkml:definitions>
  <inkml:trace contextRef="#ctx0" brushRef="#br0">54 55 5734,'1'-19'0,"-1"1"0,2 0 0,0 19-1418,14 60 1,5 54 0,-3-14 1417,-8-45 0,0 0 0,4 19 0,2 15 0,0-1 0,-4-21 860,0 3-860,-1 10 0,2 10 0,0 0 0,0 0 0,-2-4 0,0-3 0,-1-7 0,-3-18 0,-6-45 0,-4-7 0,-22-62 0,-4-13 0,-7-16 0,14 32 0,1 4 0,2 2 0,-9-19 0,0 1 0,8 16 1696,-1-2 0,1 2-1696,7 15 0,6 4 0,6 21 0,9 17 0,8 30 0,4 10 0,1 3 0,6 13 0,-1-7 0,5 12 0,1-8 0,5-8 0,1-5 0,9 12 0,0-6 0,23 1 0,-23-72 0,21-55 0,-22-1 0,-1-5 0,-8 25 0,-2-1 0,3-26 0,-9 7 0,-20 29 0,1-4 0,-3 13 0,-4 16 0,1 4 0,-3 7 0,8-8 0,23-13 0,-8 7 0,17-13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16.660"/>
    </inkml:context>
    <inkml:brush xml:id="br0">
      <inkml:brushProperty name="width" value="0.08571" units="cm"/>
      <inkml:brushProperty name="height" value="0.08571" units="cm"/>
      <inkml:brushProperty name="color" value="#E71224"/>
    </inkml:brush>
  </inkml:definitions>
  <inkml:trace contextRef="#ctx0" brushRef="#br0">15 22 5734,'-8'-12'0,"2"2"0,8 11 0,19 19 0,23 54 0,-19-7 0,3 22 0,0 3 0,-2-13-1462,5 2 1,-1 0 1461,-7-4 0,1 14 0,-3-6 0,-6-24 0,-3-16 0,-2-3 0,12 36 0,-12-37 0,13 44 0,-18-65 0,-1 16 0,-6-32 0,-5-2 0,-2-16 2923,-6-9-2923,0-2 0,-23-42 0,10 19 0,-12-22 0,-2-8 0,11 16 0,2 3 0,-2 0 0,3 3 0,-6-23 0,32 70 0,0 1 0,3 6 0,10 15 0,2 8 0,12 17 0,-6-6 0,17 30 0,8-4 0,2 2 0,4 9 0,-5-13 0,-3-9 0,-16-30 0,15-5 0,7-11 0,16-20 0,-6-26 0,-8-7 0,-19 8 0,-3-3 0,-9 0 0,-2-1 0,15-43 0,-18 25 0,-13 42 0,-2 16 0,2 10 0,-1-1 0,11 17 0,0-5 0,6 7 0,-1-5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6:18.805"/>
    </inkml:context>
    <inkml:brush xml:id="br0">
      <inkml:brushProperty name="width" value="0.08571" units="cm"/>
      <inkml:brushProperty name="height" value="0.08571" units="cm"/>
      <inkml:brushProperty name="color" value="#E71224"/>
    </inkml:brush>
  </inkml:definitions>
  <inkml:trace contextRef="#ctx0" brushRef="#br0">2955 85 5734,'-49'1'0,"-2"1"0,0 1 0,-31 3 0,-14 2 0,12 1 0,-1 0-303,18-3 1,-3 1-1,2 0 303,-37 5 0,14 0 0,17-3 0,-4 0 0,-2 1 0,-7 0 0,23-3 0,2 0 0,-16 2 147,21-3 0,-4 1-147,-4 1 0,-4 1 0,-10 2 0,-7 2-1030,-5 3 1,-9 2-1,13-2 1030,22-4 0,2 1-396,-17 5 0,-7 4 0,22-5 396,29-6 254,-36 16-254,44-12 0,-21 16 0,-8 6 0,14-4 0,2-1 0,-3 1 2776,-4 10-2776,18 29 1861,16 20-1861,5-25 0,3 1 0,9 24 0,9-26 0,1-11 0,-3-17 0,17 56 0,-10-47 0,3 10 0,-4-30 0,-4-13 0,1 0 0,5 2 0,-6-8 0,61-3 0,-14-7 0,31-4 0,-9-3 0,-22 3 0,3-1 0,-3 1 0,2-1-292,9 0 0,1-1 292,-6 1 0,5 0-1066,20-1 0,12-1 0,-9 1 1066,-14 2 0,1-1 0,-1 0 0,13 0 0,-1 1 0,-17 1-544,-17 1 1,-5 2 543,11-1 0,3 0 0,4-1 0,-5 1 0,4-1-192,10-2 0,3 0 192,-31 1 0,1 0 122,34-5 1,7 0-123,-4 0 0,1 0 0,5-1 0,0 1 1296,-9 1 0,-2 0-1296,-6 1 0,-6 0 1582,21-4-1582,-22 1 726,-27-4-726,-32 9 108,2-4-108,-11 2 0,13-33 0,-10 23 0,11-33 0,-15 17 0,0 8 0,-6-54 0,-9 0 0,-3-6 0,6 19 0,0-1-593,-3 0 1,-2-4-1,3 12 593,-3-12 0,-2 2 0,6 31 0,-9-21 0,-6-6 0,8 23 0,0 4 0,17 37 0,-2-1 1778,1 2-1778,-1-2 0,-1 0 0,1 1 0,-6-4 0,4 4 0,-14-7 0,-40 19 0,-35 15 0,-10 7 0,17-6 0,-1-1 0,-1 1 0,2 1 0,-1 0 0,1 0 0,0 0 0,0 1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7:41.025"/>
    </inkml:context>
    <inkml:brush xml:id="br0">
      <inkml:brushProperty name="width" value="0.08571" units="cm"/>
      <inkml:brushProperty name="height" value="0.08571" units="cm"/>
      <inkml:brushProperty name="color" value="#E71224"/>
    </inkml:brush>
  </inkml:definitions>
  <inkml:trace contextRef="#ctx0" brushRef="#br0">3351 316 5734,'-55'-10'0,"0"1"0,14 1 0,-19-2 0,5 1 0,33 5 0,-49-4 0,-25 1 0,45 2 0,-1 1 0,-41-1 0,19 1 0,-25 5 0,44 0 0,-4 1 0,-34 6 0,0 3 0,36-3 0,4 0-398,-10 3 1,6 0 397,8 1 0,-24 11 0,-20 9 0,14-5 0,-6 2 0,6-2 0,-16 5 0,21-5 0,21-4 0,2 2 0,-2 2 0,-32 17 0,34-16 0,3-1 0,-7 8 0,-15 11 0,-4 2 0,0 3 0,2-5 0,7-2 0,33-16 0,1 18 0,2 6 0,-9 11 0,7-9 0,2-1 0,5-3 0,-9 14 0,10-14 795,-14 37-795,25-42 0,2-1 0,7 12 0,2-22 0,0 15 0,-4 20 0,2-34 0,-3 25 0,-1-17 0,19 28 0,-10-25 0,21 0 0,7-4 0,10-15 0,24 16 0,-25-21 0,0-2 0,13-2 0,11 0 0,25 1 0,-9-16 0,3-4 0,-26 1 0,2-3 0,14-3 0,7-3 0,-10 0 0,20-6-161,-29 3 1,-1 0 160,12-6 0,-15 3 0,7-2 0,10-2 0,4-2 0,3 0 0,1 0 0,10-7 0,-12-2 0,13-8 0,6-6 0,-4-1 0,-10 2 0,-14 3 0,-9 1 0,0-3 0,6-5-548,4-2 0,7-6 1,4-3-1,-2 0 1,-7 2-1,-12 6 548,-3-5 0,-10 5 0,-5 0 0,16-32 0,-17 15-144,-32 38 144,-1 1 210,12-59-210,-7 6 0,4-12 0,-13 32 0,-13-4 0,-3 15 0,-2-20 0,-4 21 0,6 25 0,-28-50 0,20 41 1659,-7-9 1,-9-2-1660,-25 3 0,-3 4 0,-8-13-425,5 13 1,5 9 424,27 18 0,-29-5 0,7 4 0,-11 2 0,-7 2 0,17 4 0,-3 3 0,-9 2 0,-7 2 0,1 2 0,-16 6 0,-2 3 0,16-1 0,-3 2 0,-6 5 0,11-1 0,-7 3 0,-2 3 0,2-1 0,7-2 0,-8 4 0,6-2 0,-4 2-257,1-1 0,-6 2 0,3 0 0,15-3 257,6 1 0,11-1 0,-16 11-137,19-8 1,-1 2 136,-26 21 918,-1 9-918,36-14 0,3 4 0,7-9 0,1 3 0,-9 18 0,0 2 0,9-12 0,1 1 0,-7 6 0,1 1 0,2-7 0,2-1 0,-20 32 0,7-4 1110,21-27-1110,0 10 344,13 12-344,21-8 0,25 24 0,10-17 0,8-7 0,-6-18 0,-9-19 0,3-1 0,2-4 0,0 0 0,43 22 0,-34-27 0,-4-5 0,-7-6 0,14 0 0,10-3 0,5-7 0,11-7-679,-9-3 1,14-5-1,5-2 1,-3 0 0,-10 2 678,-1 3 0,-7 1 0,4-3-452,15-6 1,9-4-1,-6 1 1,-25 5 451,-9 1 0,0-1 0,29-10 0,9-4 0,-31 10 0,4-3 0,-3 1 0,11-5 0,1 0 0,-7 0 0,-4 1 0,-6 1 0,-1-1-268,24-10 0,-6 2 268,-21 8 0,-9 3 0,-2-4 857,-1-4 0,3-5-857,-11 4 0,0 0 0,7-3 0,-1-7 0,9-38 0,-10-1 0,-8 3 742,-10 21 1,2-10 0,-8 6-743,-11-33 0,-7 38 0,-11-5 0,-30-11 0,-18-7 0,4 9-325,16 18 0,-2 3 325,-14-12 0,-9-4 0,-3 20 0,-12 29 0,-7 18-258,5 5 1,-5 5 0,-1 1 0,3-3 0,0 0 0,-1 4 0,-10 9 0,0 0 0,0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0.467"/>
    </inkml:context>
    <inkml:brush xml:id="br0">
      <inkml:brushProperty name="width" value="0.08571" units="cm"/>
      <inkml:brushProperty name="height" value="0.08571" units="cm"/>
      <inkml:brushProperty name="color" value="#E71224"/>
    </inkml:brush>
  </inkml:definitions>
  <inkml:trace contextRef="#ctx0" brushRef="#br0">44 331 5734,'-37'0'0,"31"4"0,16-1 0,49-4 0,14-2 0,-4-3 0,6-3 0,16-2 0,-7-1-1583,-15 0 0,-2 0 1583,25-5 0,4 0 0,-2-1 0,4-2-222,-14 2 0,4-1 0,-3 0 222,-16 5 0,-3 0 0,4-1 0,19-4 0,3-2 0,-17 5 0,-3-1 0,5 0 0,-51 10 0,-6 3 0,-19 5 2049,-47 20-2049,-44 10 0,5-1 0,33-14 0,-1-1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20.883"/>
    </inkml:context>
    <inkml:brush xml:id="br0">
      <inkml:brushProperty name="width" value="0.08571" units="cm"/>
      <inkml:brushProperty name="height" value="0.08571" units="cm"/>
      <inkml:brushProperty name="color" value="#E71224"/>
    </inkml:brush>
  </inkml:definitions>
  <inkml:trace contextRef="#ctx0" brushRef="#br0">6 546 5734,'-5'3'0,"55"-9"0,43-11 0,-14-1 0,13-5 0,3-1 0,-5 2-1887,4 2 0,-5 2 0,5-3 1887,-5-2 0,5-1 0,-1-2 0,-5 2 0,-1 0 0,-5 0 0,-1 0-25,-2 0 1,-2 0 0,0 0 24,2 0 0,1 1 0,-6 1 0,11-6 0,-25 8 0,-49 16 0,-1 0 0,3-1 1820,-6 2-1820,3-2 3133,8 7-3133,-11-2 0,12 2 0,-14-3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42.447"/>
    </inkml:context>
    <inkml:brush xml:id="br0">
      <inkml:brushProperty name="width" value="0.08571" units="cm"/>
      <inkml:brushProperty name="height" value="0.08571" units="cm"/>
      <inkml:brushProperty name="color" value="#E71224"/>
    </inkml:brush>
  </inkml:definitions>
  <inkml:trace contextRef="#ctx0" brushRef="#br0">1 771 5734,'12'33'0,"1"-2"0,8-7 0,16 10 0,-6-5 0,34 11 0,-4-23 0,39-8 0,-29-20 0,2-9 0,-11 2 0,3-8 0,14-15 0,8-9 0,-10 3-1285,-16 9 1,-4 0 1284,2-2 0,4-5 0,-3 2 0,13-14 0,1-1-255,-3 4 1,4-3 0,-2 2 0,-11 8 0,-3 1 0,2 0 0,7-4 0,-1 0 0,0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0.010"/>
    </inkml:context>
    <inkml:brush xml:id="br0">
      <inkml:brushProperty name="width" value="0.08571" units="cm"/>
      <inkml:brushProperty name="height" value="0.08571" units="cm"/>
      <inkml:brushProperty name="color" value="#E71224"/>
    </inkml:brush>
  </inkml:definitions>
  <inkml:trace contextRef="#ctx0" brushRef="#br0">4 549 5734,'-4'-8'0,"48"-15"0,19 0 0,-8 9-1448,18-8 1,4 3 1447,-3 19 0,-3-2 0,19-2 0,9-1 0,-7-1 0,-14-1 0,-3 0 0,1-1 0,4 1 0,0 1 0,2 1 0,4-1 0,2-1 0,2-2 0,-7-2 0,6-2 0,3-2 0,0 0 0,-3-1 0,-7 2 0,-8 0-849,18-3 0,-12 2 0,9-3 849,-3 2 0,10-2 0,3 0 0,-6 0 0,-15 2 0,11-7 0,-15 3 1002,20-9-1002,-36 10 0,-6 1 0,-16 0 0,-87 29 0,-29 9 0,32-9 0,-2 0 0,-24 8 0,0 1 0,0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0.379"/>
    </inkml:context>
    <inkml:brush xml:id="br0">
      <inkml:brushProperty name="width" value="0.08571" units="cm"/>
      <inkml:brushProperty name="height" value="0.08571" units="cm"/>
      <inkml:brushProperty name="color" value="#E71224"/>
    </inkml:brush>
  </inkml:definitions>
  <inkml:trace contextRef="#ctx0" brushRef="#br0">5 561 5734,'-5'-7'0,"53"-20"0,22-2 0,-8 6-1703,19-9 0,5 2 1703,0 12 0,9-3 0,-45 10 0,6-1 14,29-6 0,15-3 0,3 0-14,-20 5 0,3 1 0,2-1 0,3 0 0,-4 1 0,2-1 0,2-1 0,2 1 0,0 1 0,-7 1 0,2 0 0,2 1 0,-2 0 0,-5 1 0,-8 1 0,18-3 0,-10 3 0,-1-1 0,2 1 0,-1-1 0,-27 4 0,-35 4 720,-52 9-720,-39 7 0,-12 2 0,17-1 0,-2 1 0,1-2 0,-5 1 0,5 0 0,-5 2 0,0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0.696"/>
    </inkml:context>
    <inkml:brush xml:id="br0">
      <inkml:brushProperty name="width" value="0.08571" units="cm"/>
      <inkml:brushProperty name="height" value="0.08571" units="cm"/>
      <inkml:brushProperty name="color" value="#E71224"/>
    </inkml:brush>
  </inkml:definitions>
  <inkml:trace contextRef="#ctx0" brushRef="#br0">1 649 5734,'80'-26'0,"0"0"0,1 0 0,2 4 0,12-3 0,8 0 0,1 0 0,-4 2 0,-10 2 0,0 2 0,-9 4 0,1-1 0,8-1-944,1-1 1,9-2-1,4 0 1,-1-1 0,-6 2-1,-10 2 944,17-2 0,-10 2 0,-7 2 0,9-2 0,1 0 352,-24 4 0,7-3 1,-1 1-1,-9 0-352,14-3 0,-2-1 0,2 2 0,5-2 0,-20 4 860,-18-1-860,-61 17 0,-36 9 0,11-6 0,-26 7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6.153"/>
    </inkml:context>
    <inkml:brush xml:id="br0">
      <inkml:brushProperty name="width" value="0.08571" units="cm"/>
      <inkml:brushProperty name="height" value="0.08571" units="cm"/>
      <inkml:brushProperty name="color" value="#E71224"/>
    </inkml:brush>
  </inkml:definitions>
  <inkml:trace contextRef="#ctx0" brushRef="#br0">3321 520 5734,'-6'-6'0,"1"0"0,-6-1 0,4 2 0,-26-12 0,18 8 0,-16-7 0,9 4 0,4 3 0,-34-21 0,24 15 0,-41-25 0,39 24 0,-28-16 0,17 10 0,-11-2 0,-6-2 0,3 1 0,-3 0 0,-13-4 0,1 1 0,21 9 0,2 2 0,-4 1 0,4 4 0,1 1 0,-43-8 0,43 13 0,-52-4 0,46 5 0,-3 2 0,-6 1 0,3 3 0,-1 1 0,0-1 0,0 1 0,-5 1 0,6 1 0,-5 1 0,9 0 0,-7 2 0,-4 1 0,-24 10 0,-5 2 0,0 2-618,15-2 0,8-2 618,28-4 0,-15 5 0,12-1 0,-2 1 0,-1 1 0,-1 1 0,-11 6 0,0 4 0,3 7 0,4 1 0,12-7 0,2 0 0,-2 3 0,5-3 0,6 2 0,0 25 0,19-34 1236,-16 34-1236,24-46 0,-8 20 0,-2 19 0,-2 24 0,5-21 0,6-10 0,4-32 0,-3 34 0,2-24 0,-1 25 0,6-6 0,2-7 0,3 17 0,1 1 0,0-11 0,7 30 0,-11-59 0,4 8 0,10 16 0,10 9 0,23 20 0,16 3 0,-20-25 0,-3-4 0,-34-32 0,35 25 0,-26-19 0,39 23 0,-24-21 0,16 7 0,1-5 0,7-3 0,0-4 0,0-3 0,-2 3 0,-1-3 0,35-7 0,-34-2 0,-14-1 0,9-1 0,4 0 0,27-2 0,-19 1 0,1-1 0,-8 2 0,-2-2 0,1 1 0,2-2 0,11-2 0,-2 0 0,-13 2 0,-3-1-729,47-6 729,-43 4 0,-6 1 0,5-3 0,10-3 0,3-2 0,10-2 0,-1-1-575,-12 3 0,-6 0 575,9-6-74,19-9 1,4-4 73,-44 15 0,1 0 0,42-16 0,-1 0 628,-6-8-628,-35 15 0,3-8 0,-1-2 0,-4 1 0,21-29 0,-36 8 0,-6-2 0,3-2 196,-1-1 0,-4 4-196,-18 26 55,-10-23 0,-8-18 0,0 9-55,-11-23 0,11 22 0,-1-8 0,0 17 0,-8 17 0,-25-18 0,24 32 0,-26-29 841,24 37-841,2 2 0,-35-15 0,5 14 0,-6-1 0,-4 20 0,-3 22 0,-14 13 0,10-4 0,20-14 0,0 2 0,-23 14 0,-1 0 0,1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6.910"/>
    </inkml:context>
    <inkml:brush xml:id="br0">
      <inkml:brushProperty name="width" value="0.08571" units="cm"/>
      <inkml:brushProperty name="height" value="0.08571" units="cm"/>
      <inkml:brushProperty name="color" value="#E71224"/>
    </inkml:brush>
  </inkml:definitions>
  <inkml:trace contextRef="#ctx0" brushRef="#br0">0 605 5734,'2'-20'0,"3"-22"0,3 34 0,1-14 0,-1 40 0,0 14 0,10 38 0,19 4 0,5 0 0,1 11-425,-1-20 1,-1-19 424,-16-46 0,20-13 0,34-30 0,-17-10 0,13-21 0,3-5 0,-8 8 0,-10 14 0,-6 5 0,3-6-275,9-11 1,7-9-1,-4 2 1,-14 14 274,-15 13 0,-8 9 0,6-3 0,-10 11 749,-1 4-749,-38 52 0,-1-6 0,-32 38 0,3-21 0,-6 1 0,3-2 0,-1-1 0,-10 6 0,0-2 0,-23 9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7.418"/>
    </inkml:context>
    <inkml:brush xml:id="br0">
      <inkml:brushProperty name="width" value="0.08571" units="cm"/>
      <inkml:brushProperty name="height" value="0.08571" units="cm"/>
      <inkml:brushProperty name="color" value="#E71224"/>
    </inkml:brush>
  </inkml:definitions>
  <inkml:trace contextRef="#ctx0" brushRef="#br0">1 594 5734,'42'8'0,"-15"4"0,16 40-586,-23-10 586,-4-11 0,-1 1 192,31 54-192,-15-36 48,2 2 1,9-10-49,10-39 0,4-14 0,38-7 0,-14-25 0,2-16 0,-27 8 0,-1-6 0,1-2-302,5-7 1,1-2 0,-1-1 301,-3 4 0,-1-1 0,-3 2 0,-8 7 0,-2 1 0,-6 7 270,17-25-270,-20 25 0,-22 32 0,-6 11 0,-11 21 0,-8 7 0,-46 29 0,-14 6 0,0-2 0,-7 0 0,0-3 0,13-17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4:57.936"/>
    </inkml:context>
    <inkml:brush xml:id="br0">
      <inkml:brushProperty name="width" value="0.08571" units="cm"/>
      <inkml:brushProperty name="height" value="0.08571" units="cm"/>
      <inkml:brushProperty name="color" value="#E71224"/>
    </inkml:brush>
  </inkml:definitions>
  <inkml:trace contextRef="#ctx0" brushRef="#br0">0 764 5734,'8'-19'0,"0"2"0,32-11 0,-10 29 0,25 11 0,-28 21 0,0 32 0,-15-26 0,11 50 0,-11-42 0,1 9 0,5 1 0,28 8 0,3-6 0,7-34 0,-14-43 0,7-17 0,1-5 0,11-11 0,-14 9 0,12-13 0,2-3 0,-7 6 0,13-16 0,1-2 0,-9 8 0,7-7 0,1-2 0,-4 3 0,3-7 0,-5 3 0,-3 4-958,9-8 1,-7 7 957,-10 5 0,-14 18 0,-28 36 0,-3 5 0,2 2 0,-5 4 0,-3 12 0,-4-4 1915,-19 20-1915,-24-2 0,1-2 0,-16-2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00.271"/>
    </inkml:context>
    <inkml:brush xml:id="br0">
      <inkml:brushProperty name="width" value="0.08571" units="cm"/>
      <inkml:brushProperty name="height" value="0.08571" units="cm"/>
      <inkml:brushProperty name="color" value="#E71224"/>
    </inkml:brush>
  </inkml:definitions>
  <inkml:trace contextRef="#ctx0" brushRef="#br0">101 1021 5734,'1'-5'0,"0"-15"0,-3 5 0,-3-15 0,-2 12 0,-4-3 0,-9-5 0,0 5 0,-1-1 0,9 14 0,9 7 0,2 3 0,1 0 0,0 6 0,5 11 0,4 13 0,4 14 0,0-7 0,2 9 0,1-2 0,3 4 0,-1-2 0,6 5 0,-12-26 0,11 21 0,-3-17 0,-4-6 0,2 0 0,-4-10 0,-5-7 0,14 7 0,1-19 0,9-5 0,8-19 0,2-9 0,20-21 0,-21 19 0,4-4 0,11-17 0,2-3 0,4-2 0,5-6-506,-16 17 0,5-6 1,1-1-1,-4 4 506,2-2 0,-4 3 0,1-1 0,7-7 0,0-1 0,-4 4 0,4-9 0,-6 6 0,-20 24 0,0 1 0,12-16 0,-7 12 0,-27 30 0,9-8 0,-22 18 0,-2 2 0,-5 1 505,-8 2 1,0 1 0,-7 2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24.950"/>
    </inkml:context>
    <inkml:brush xml:id="br0">
      <inkml:brushProperty name="width" value="0.08571" units="cm"/>
      <inkml:brushProperty name="height" value="0.08571" units="cm"/>
      <inkml:brushProperty name="color" value="#E71224"/>
    </inkml:brush>
  </inkml:definitions>
  <inkml:trace contextRef="#ctx0" brushRef="#br0">1 613 5734,'35'68'0,"-17"-36"0,21 38 0,-25-48 0,0-2 0,17 13 0,54-7 0,15-19 0,-46-5 0,2-8 0,14-20 0,1-12 0,4-9 0,2-9-111,-5 1 1,5-6-1,0-4 111,-16 12 0,0-3 0,-2-1 0,-4 3-305,2-5 0,-4 2 0,-5 3 0,8-11 1,-17 11-1,-32 25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25.342"/>
    </inkml:context>
    <inkml:brush xml:id="br0">
      <inkml:brushProperty name="width" value="0.08571" units="cm"/>
      <inkml:brushProperty name="height" value="0.08571" units="cm"/>
      <inkml:brushProperty name="color" value="#E71224"/>
    </inkml:brush>
  </inkml:definitions>
  <inkml:trace contextRef="#ctx0" brushRef="#br0">0 1003 5734,'19'46'0,"-1"-6"0,-7-20 0,51-10 0,18-14 0,-20-13 0,2-5 0,27 10 0,11-12 0,-26-16 0,7-15 0,3-9 0,0-2 0,-6 4-304,-14 11 0,-4-1 1,0 1-1,-1 0 0,4-2 1,11-6-1,4-1 0,1-1 1,-4 2-1,-7 2 0,4-9 1,0 0-1,-1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7.692"/>
    </inkml:context>
    <inkml:brush xml:id="br0">
      <inkml:brushProperty name="width" value="0.08571" units="cm"/>
      <inkml:brushProperty name="height" value="0.08571" units="cm"/>
      <inkml:brushProperty name="color" value="#E71224"/>
    </inkml:brush>
  </inkml:definitions>
  <inkml:trace contextRef="#ctx0" brushRef="#br0">61 282 5734,'-27'8'0,"4"7"0,15 18 0,6 28 0,2 21 0,1-8 0,0 24-127,3-9 0,2 17 0,1-12 127,3-22 0,0-5 0,1 7 0,-1-1 47,1-4 0,-5-16-47,-6-37 0,-6-66 0,0-31 0,0-27 0,1 6 0,1 3 0,1 0-99,-1 3 1,1-7 0,3 8 98,5-2 0,3 13 278,6-9-278,6 12 0,5 5 0,14 18 0,40 15 0,-14 78 0,-35 34 0,-15 18 0,-14-3 0,-12 4 0,-4-14 0,-5 2 0,-3-9 152,-5-4 0,-5-9-152,-8-5 0,0-9 0,2-11 0,-8 1 0,30-27 0,16-16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32.344"/>
    </inkml:context>
    <inkml:brush xml:id="br0">
      <inkml:brushProperty name="width" value="0.08571" units="cm"/>
      <inkml:brushProperty name="height" value="0.08571" units="cm"/>
      <inkml:brushProperty name="color" value="#E71224"/>
    </inkml:brush>
  </inkml:definitions>
  <inkml:trace contextRef="#ctx0" brushRef="#br0">751 42 5734,'-21'-7'0,"0"0"0,-36-6 0,26 8 0,-24-4 0,35 9 0,-23 16 0,-8 7 0,-20 21 0,18-17 0,1 2 0,-15 25 0,5 8 0,3 14 0,26-36 0,5 6 0,10 44 0,10 2 0,7 2 0,6-19 0,4 12 0,4-3 0,1-15 0,4-3 0,-1-3 0,1 17 0,1-2 0,5 11 0,3-9 0,13-7 0,0-27 0,6-2 0,-4-7 0,4-5 0,13-1 0,4-15 0,14-28 0,-2-15 0,-21 5 0,-2-6 0,2-12 0,2-8 0,-8-1 0,-7-11 0,-8-2 0,1 6 0,-3-10 0,-11-9 0,-3-16 0,-3-1 0,-4 18-1191,-3 19 1,-2 1 1190,7-39 0,1-14 0,-11 22 0,-24 24 0,4 14 0,-10-8 0,-3-1 0,0 3 0,-10-10 0,0 2 0,6 17 0,-19 14 0,-17 1 0,9 10 0,-10 11 0,-1 13 0,-13 6 0,16 8 0,1 32 0,14-9 0,0 1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34.725"/>
    </inkml:context>
    <inkml:brush xml:id="br0">
      <inkml:brushProperty name="width" value="0.08571" units="cm"/>
      <inkml:brushProperty name="height" value="0.08571" units="cm"/>
      <inkml:brushProperty name="color" value="#E71224"/>
    </inkml:brush>
  </inkml:definitions>
  <inkml:trace contextRef="#ctx0" brushRef="#br0">956 214 5734,'-11'-18'0,"-3"1"0,-6-7 0,-23-13 0,0 13 0,-4 1 0,-31-15 0,-13 9 0,30 25 0,24 5 0,-38 14 0,-8 14 0,29 16 0,2 3 0,-22-11 0,4 3 0,27 17 0,16 1 0,15-3 0,3-1 0,2 9 0,4 2 0,3 6 0,0-3 0,-1 12 0,1-1-784,3 17 1,2-9 783,4-18-191,11 17 191,3-14 0,9 1 0,7 1 0,-4-22 0,9-6 0,14-9 0,10-4 0,-7-6 0,-12-4 0,-1-8 0,23-7 0,-1-17 0,-13-28 0,-6-13 0,-5 2 0,0-5 0,0 3 0,2-4 0,-6 2 0,-3-2 0,-6 0 0,-5-9 0,-6 0 0,-7-35 265,-1 0-265,-14 11 0,-14 33 0,-4 3 0,-3-8 0,-12-12 0,-4 1 0,0 18-101,-5-4 0,-4-2 101,-11-2 0,17 19 0,-1 2 0,-11-2 0,-8 36 0,-2 11 0,13 8 0,-4 7 0,0 1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35.637"/>
    </inkml:context>
    <inkml:brush xml:id="br0">
      <inkml:brushProperty name="width" value="0.08571" units="cm"/>
      <inkml:brushProperty name="height" value="0.08571" units="cm"/>
      <inkml:brushProperty name="color" value="#E71224"/>
    </inkml:brush>
  </inkml:definitions>
  <inkml:trace contextRef="#ctx0" brushRef="#br0">20 723 5734,'-7'0'0,"13"0"0,7-2 0,10-2 0,65-29 0,-36 8 0,-2 2 0,4-4 0,6-7 0,5-5 0,5 0 0,6-4 0,-4 2 0,10-6 0,4-1 0,-7 6 0,11-6 0,-1 2 0,-15 7 0,-10 6 0,-5 3 0,36-20 0,-35 20 0,-99 51 0,-34 18 0,-1 1 0,-12 7 0,-7 5-69,26-14 1,-6 2-1,-3 3 1,-1 1 0,2-1-1,4-3 69,-18 12 0,2-1 0,4-2 0,5-2 0,-5 3 0,6-1 0,15-9 0,6 2 0,103-64 0,32-19 0,-3-2 0,5-5 0,-15 10 0,4-2 0,1-1-948,7-5 0,2 0 0,-8 4 948,-8 5 0,-4 2 0,28-15 0,-34 20 0,-57 31 0,5 0 0,-65 34 0,7-2 0,-7 4 0,-14 6 0,0 1-602,12-7 0,-1 0 602,-6 4 0,3-2 0,23-11 0,5-4 0,-9 8 0,-33 21 2354,59-34-2354,13-5 0,70-41 0,16-12 0,5-5 0,-27 17 0,0-1 0,31-20 0,-4 7 2105,-15 28-2105,1-4 0,-10 13 0,-25 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56.070"/>
    </inkml:context>
    <inkml:brush xml:id="br0">
      <inkml:brushProperty name="width" value="0.08571" units="cm"/>
      <inkml:brushProperty name="height" value="0.08571" units="cm"/>
      <inkml:brushProperty name="color" value="#E71224"/>
    </inkml:brush>
  </inkml:definitions>
  <inkml:trace contextRef="#ctx0" brushRef="#br0">13 286 5734,'-9'-45'0,"9"44"0,-4-15 0,9 51 0,-3-2 0,0 38 0,0 6 0,1-7 0,-4 24 0,14-1 0,19-52 0,5-8 0,5 21 0,22-49 0,5-21 0,-28-15 0,-2-10 0,7-4 0,4-6 0,-1-5 0,2-11 0,-2-5 0,-2 0 0,-3 3 0,-2 0 0,-2 5 0,5-4 0,-8 11 0,-12 6 0,-46 109 0,-24 28 0,12-29 0,7-12 0,-1-1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5:56.488"/>
    </inkml:context>
    <inkml:brush xml:id="br0">
      <inkml:brushProperty name="width" value="0.08571" units="cm"/>
      <inkml:brushProperty name="height" value="0.08571" units="cm"/>
      <inkml:brushProperty name="color" value="#E71224"/>
    </inkml:brush>
  </inkml:definitions>
  <inkml:trace contextRef="#ctx0" brushRef="#br0">1 726 5734,'53'68'0,"-9"-3"0,-12 14 0,-4 1 0,1-4 0,-6-15 0,3-5 0,12-15 0,2-19 0,14-21 0,7-14 0,1-17 0,2-13-208,-5 0 1,3-6-1,-1-6 208,6-14 0,-1-8 0,-6 5-567,5-4 1,-5 0 566,-14 12 0,0-2 0,-7 7 0,-10 13 0,-4 3 0,26-42-135,-21 29 1,-3 2 134,-1 1 0,6-19 0,-18 40 0,-6 14 531,-2 3-531,5 7 292,6 18 0,-6-10 0,5 9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0.909"/>
    </inkml:context>
    <inkml:brush xml:id="br0">
      <inkml:brushProperty name="width" value="0.08571" units="cm"/>
      <inkml:brushProperty name="height" value="0.08571" units="cm"/>
      <inkml:brushProperty name="color" value="#E71224"/>
    </inkml:brush>
  </inkml:definitions>
  <inkml:trace contextRef="#ctx0" brushRef="#br0">1637 4 5734,'-15'-2'0,"3"0"0,9 3 0,-7 10 0,-13 22 0,-14 17 0,-3 5 0,-7 13-146,7-13 1,0-2 145,-4 4 0,9-11 0,-11 15 0,-8 9 0,16-20 0,-2 2 0,-7 10-471,3-4 0,-8 10 0,-4 7 1,-3 2-1,1-1 0,3-5 0,8-8 471,-15 18 0,8-10 0,-6 7-179,2-1 1,-10 12 0,0 0-1,9-11 1,17-24 178,8-9 168,9-13-168,-21 27 0,27-35 0,-16 20 0,12-25 2937,8-4-2937,-2-4 1374,14-9-1374,1-1 0,-2 1 0,5-1 0,1 0 0,4-2 0,1-1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1.243"/>
    </inkml:context>
    <inkml:brush xml:id="br0">
      <inkml:brushProperty name="width" value="0.08571" units="cm"/>
      <inkml:brushProperty name="height" value="0.08571" units="cm"/>
      <inkml:brushProperty name="color" value="#E71224"/>
    </inkml:brush>
  </inkml:definitions>
  <inkml:trace contextRef="#ctx0" brushRef="#br0">0 0 5734,'2'11'0,"1"0"0,1-3 0,1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2.449"/>
    </inkml:context>
    <inkml:brush xml:id="br0">
      <inkml:brushProperty name="width" value="0.08571" units="cm"/>
      <inkml:brushProperty name="height" value="0.08571" units="cm"/>
      <inkml:brushProperty name="color" value="#E71224"/>
    </inkml:brush>
  </inkml:definitions>
  <inkml:trace contextRef="#ctx0" brushRef="#br0">2373 1 5734,'-78'20'0,"43"-10"0,-58 16-1045,60-15 1045,-5 2-1207,-38 13 0,-26 10 0,12-5 1207,34-12 0,-2 1 0,-20 7 0,-17 6 0,-3 0 0,12-4 33,-10 0 0,7-4-33,-2 2 0,-3 0 0,9-6 0,-4 0 0,15-4 0,-13 2 0,23-6 0,11-3 0,32-7 0,1-1 311,4 0-311,4-2 2949,-6-1-2949,-24-2 1340,16 1-1340,-14-2 0,33 2 0,-10-16 0,-2-7 0,-21-40 0,5 8 0,-16-28 0,25 46 0,1 2 0,19 29 0,-1 1 0,2 4 0,0 1 0,-25 72 0,21-46 0,-21 52 0,27-64 0,1 3 0,0 1 0,1 1 0,-2-4 0,0-14 0,-1-11 0,0-15 0,1 4 0,1-1 0,1-16 0,4 18 0,0-13 0,2 25 0,3 4 0,0 2 0,3-2 0,10 3 0,-6 2 0,13 0 0,-12 2 0,35 4 0,-20-2 0,28 4 0,-10-3 0,-24-2 0,9-1 0,-17-7 0,-2-2 0,6-6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8.714"/>
    </inkml:context>
    <inkml:brush xml:id="br0">
      <inkml:brushProperty name="width" value="0.08571" units="cm"/>
      <inkml:brushProperty name="height" value="0.08571" units="cm"/>
      <inkml:brushProperty name="color" value="#E71224"/>
    </inkml:brush>
  </inkml:definitions>
  <inkml:trace contextRef="#ctx0" brushRef="#br0">0 433 5734,'40'-5'0,"-1"-1"0,-10 2 0,7-1 0,20-2 0,18-1 0,0-1 0,16-2 0,11-3-944,-22 2 1,16-3-1,8-2 1,1 0 0,-7 1-1,-13 2 944,5 0 0,-12 1 0,7-2 90,13-3 1,11-2-1,-5 0 1,-21 2-91,-25 4 0,-10 1 0,26-6 175,-16 3 1,-3 0-176,-9 3 0,15-13 0,-53 18 2621,-65-13-2621,-27 19 0,33-2 0,-1 2 0,-40 7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9.064"/>
    </inkml:context>
    <inkml:brush xml:id="br0">
      <inkml:brushProperty name="width" value="0.08571" units="cm"/>
      <inkml:brushProperty name="height" value="0.08571" units="cm"/>
      <inkml:brushProperty name="color" value="#E71224"/>
    </inkml:brush>
  </inkml:definitions>
  <inkml:trace contextRef="#ctx0" brushRef="#br0">1 599 5734,'52'-23'0,"0"0"0,15-7 0,-3 7 0,21-4 0,-14 8 0,18-2 0,12-3 0,5 0 0,-2 1 0,-9 1 0,-14 4-1887,4-2 0,-13 4 0,13-3 1887,-3 0 0,17-4 0,9-1 0,2-1 0,-7 2 0,-13 4 0,-22 5 570,-10 3 0,-8 3-570,37-6 0,6 0 0,2 0 0,1 0 0,-24 3 0,0 0 0,-13 2 897,-3-3-897,-48 10 0,-51 7 0,-23 4 0,0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7.888"/>
    </inkml:context>
    <inkml:brush xml:id="br0">
      <inkml:brushProperty name="width" value="0.08571" units="cm"/>
      <inkml:brushProperty name="height" value="0.08571" units="cm"/>
      <inkml:brushProperty name="color" value="#E71224"/>
    </inkml:brush>
  </inkml:definitions>
  <inkml:trace contextRef="#ctx0" brushRef="#br0">0 169 5734,'69'-48'0,"-1"1"0,-15 5 0,-5 12 0,10 28 0,-4 23 0,-20-4 0,16 15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59.393"/>
    </inkml:context>
    <inkml:brush xml:id="br0">
      <inkml:brushProperty name="width" value="0.08571" units="cm"/>
      <inkml:brushProperty name="height" value="0.08571" units="cm"/>
      <inkml:brushProperty name="color" value="#E71224"/>
    </inkml:brush>
  </inkml:definitions>
  <inkml:trace contextRef="#ctx0" brushRef="#br0">1 852 5734,'85'-28'0,"1"-1"0,0 1 0,0-1 0,-1 1 0,1 0 0,0 0 0,1-1 0,0 1 0,-1 1 0,0 1 0,-2 1 0,10-1 0,0 1 0,-2 2 0,-3 1 0,-4 0-541,-4 2 1,-5 0 0,-1 1 0,1-1 540,5-3 0,3 0 0,-4 1 0,-8 1 0,17-6 0,-9 0 122,1-1 0,-6 0-122,-18 6 0,-13 1 0,-27 1 443,-43 2-443,6 7 0,-16-8 0,11 7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1.697"/>
    </inkml:context>
    <inkml:brush xml:id="br0">
      <inkml:brushProperty name="width" value="0.08571" units="cm"/>
      <inkml:brushProperty name="height" value="0.08571" units="cm"/>
      <inkml:brushProperty name="color" value="#E71224"/>
    </inkml:brush>
  </inkml:definitions>
  <inkml:trace contextRef="#ctx0" brushRef="#br0">1 480 5734,'2'-7'0,"-1"2"0,3 0 0,-2 2 0,65-40 0,-27 22 0,7-6 0,1 1 0,-8 10 0,25-3 0,-18 9 0,9-1 0,11 3 0,-32 4 0,35-4 0,-35 4 0,49-9 0,-14 1-671,-17 3 0,1-1 671,23-3-8,5 2 1,8 1 7,-15 2 0,0 1 0,11-2 0,-2 2 0,-19 1 0,-4 1 0,-9 1 0,-4-1 0,16-2 0,6-1 0,1-1 0,8-2-545,-23 5 0,-1-1 545,12 0 357,5 3 1,2 1-358,0 0 8,-5 2 0,5-1-8,-14 0 0,-3-1 0,42-4 0,-23 1 0,1 1 595,-15 1 1,-1 0-596,-2 2 0,2 0 0,24 2 0,-3 2 0,0-1 262,-22 1 1,-4-1-263,-11 1 0,43 1 0,-3-2 0,-20 0 0,3 0 0,-12 0 0,-2-1 0,43 1-845,-20 1 845,-32 0-363,13-2 363,-22 0 0,43 1 0,-46 0 0,66 3 0,-32 0 0,7-2 0,-5-7 0,5-3 0,-3 1 0,9 4 0,-4-2 0,-7-12 0,-1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01.938"/>
    </inkml:context>
    <inkml:brush xml:id="br0">
      <inkml:brushProperty name="width" value="0.08571" units="cm"/>
      <inkml:brushProperty name="height" value="0.08571" units="cm"/>
      <inkml:brushProperty name="color" value="#E71224"/>
    </inkml:brush>
  </inkml:definitions>
  <inkml:trace contextRef="#ctx0" brushRef="#br0">22 137 5734,'-9'5'0,"1"0"0,5-2 0,3-1 0,-1 0 0,4-1 0,-1 0 0,1 0 0,-1 0 0,9-4 0,2 0 0,6-2 0,0 1 0,75-20 0,-32 9 0,9-3 0,2 0 0,4 2 0,-8 2 0,-1 2 0,-7 1 0,11-2 0,-72 11 0,-17 2 0,-18 2 0,10-1 0,-51 4 0,42-4 0,-36 4 0,33-3 0,-14 3 0,19-2 0,-12 4 0,26-2 0,3 0 0,65-2 0,31-4 0,-24 1 0,2 0 0,22-1 0,-5 1 0,-12-1 0,-74 2 0,-14 1 0,4 1 0,-16 3 0,-23 6 0,6-2 0,-1 1 0,-20 3 0,5 0 0,3 0 0,19-4 0,-19 4 0,45-9 0,22-4 0,8-1 0,24 0 0,10-2 0,38-5 0,-27 0 0,-2-1 0,-34 6 0,-15 2 0,1 0 0,-4 1 0,2-1 0,-2 6 0,5 16 0,-4-7 0,4 11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03.446"/>
    </inkml:context>
    <inkml:brush xml:id="br0">
      <inkml:brushProperty name="width" value="0.08571" units="cm"/>
      <inkml:brushProperty name="height" value="0.08571" units="cm"/>
      <inkml:brushProperty name="color" value="#E71224"/>
    </inkml:brush>
  </inkml:definitions>
  <inkml:trace contextRef="#ctx0" brushRef="#br0">0 128 5734,'1'-6'0,"0"1"0,2 0 0,0 2 0,-1 1 0,4-1 0,21-8 0,8 0 0,1-1 0,6 2 0,-24 4 0,12-2 0,-17 3 0,1-3 0,-11 5 0,6-3 0,10 0 0,7-1 0,5 1 0,-2 1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04.259"/>
    </inkml:context>
    <inkml:brush xml:id="br0">
      <inkml:brushProperty name="width" value="0.08571" units="cm"/>
      <inkml:brushProperty name="height" value="0.08571" units="cm"/>
      <inkml:brushProperty name="color" value="#E71224"/>
    </inkml:brush>
  </inkml:definitions>
  <inkml:trace contextRef="#ctx0" brushRef="#br0">163 54 5734,'-4'-4'0,"1"0"0,1 3 0,14 0 0,63-1 0,16 0 0,-18-1 0,20 1 0,0 0 0,-19-4 0,4 0 0,-3 0 0,-22 1 0,-66-1 0,-33 4 0,-31 2 0,11 7 0,-12 4 0,1 1 0,-22 4 0,2 0 0,27-5 0,0 0 0,7 0 0,-11 2 0,34-5 0,76-10 0,26-2 0,3-2 0,2-2 0,22-2 0,-29 1 0,-3 1 0,-1-2 0,13-3 0,-16 2 0,-19 0 0,-21 0 0,-22 2 0,-2 5 0,0 3 0,8 9 0,23 8 0,-6-6 0,17 4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05.129"/>
    </inkml:context>
    <inkml:brush xml:id="br0">
      <inkml:brushProperty name="width" value="0.08571" units="cm"/>
      <inkml:brushProperty name="height" value="0.08571" units="cm"/>
      <inkml:brushProperty name="color" value="#E71224"/>
    </inkml:brush>
  </inkml:definitions>
  <inkml:trace contextRef="#ctx0" brushRef="#br0">27 30 5734,'-7'-16'0,"1"2"0,2 23 0,1 25 0,-1-10 0,1 22 0,9 31 0,-1-36 0,5 40 0,-4-53 0,5 12 0,-4-17 0,2 3 0,-6-23 0,28-14 0,8-8 0,11-4 0,8-12 0,-12-4 0,1-4 0,27-24 0,-29 21 0,0 5 0,26 4 0,-48 32 0,25 9 0,-32 7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05.700"/>
    </inkml:context>
    <inkml:brush xml:id="br0">
      <inkml:brushProperty name="width" value="0.08571" units="cm"/>
      <inkml:brushProperty name="height" value="0.08571" units="cm"/>
      <inkml:brushProperty name="color" value="#E71224"/>
    </inkml:brush>
  </inkml:definitions>
  <inkml:trace contextRef="#ctx0" brushRef="#br0">7 524 5734,'-2'-9'0,"2"4"0,-4 11 0,4 0 0,-1 8 0,4 71 0,9-20 0,-2 33 0,15-45 0,-1-36 0,47-11 0,-10-24 0,10-18-848,-3-6 0,9-11 0,1-4 0,-8 7 848,-10 9 0,-5 5 0,2-6 0,2-6 0,5-7 0,-4 3 0,-13 10 0,8-10 0,0-2 0,-1 4 0,-15 9 0,-36 26 0,-7 2 848,-17-7 0,6 3 0,-7-8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21.181"/>
    </inkml:context>
    <inkml:brush xml:id="br0">
      <inkml:brushProperty name="width" value="0.08571" units="cm"/>
      <inkml:brushProperty name="height" value="0.08571" units="cm"/>
      <inkml:brushProperty name="color" value="#E71224"/>
    </inkml:brush>
  </inkml:definitions>
  <inkml:trace contextRef="#ctx0" brushRef="#br0">5792 549 5734,'-6'-9'0,"-1"-1"0,-12-13 0,7 10 0,-11-12 0,10 15 0,-66-43 0,33 22 0,-7-3 0,-3 0 0,-7-3 0,-3 2 0,-18-1 0,32 16 0,-28-5 0,41 14 0,-25-5 0,-22-4 0,11 3 0,-22-2 0,28 4 0,-9-2 0,9 4 0,-23 3 0,42 6 0,-9 0 0,-1 0 0,6 2 0,-8 1 0,-2 0 0,-15 5 0,-2 4 0,-24 4 0,-5 1 0,15-1 0,1 0 0,1 2 0,9-3 0,-12 2 0,2 0 0,13-1 0,3 2 0,5-1 0,-23 3 0,-2 0 0,10 0 0,1-1-878,-9 2 1,8-2 877,11 0 0,17 0 0,-4 1 0,11 0 0,-2 1 0,-27 7 0,-3 1 0,22-3 0,0 1 0,-16 9 0,1 1 0,19-8 0,-1 2 0,-22 12 0,0 3 0,17-7 0,1 1 0,-15 11 0,0 2 0,15-10 0,4-1 0,6-3 0,5-2 0,-12 11 1755,-12 18-1755,2 1 0,13-9 0,0 1 0,21-18 0,3-2 0,-32 31 0,27-20 0,0 1 0,9-5 0,-1 2 0,-14 17 0,1 1 0,10-10 0,4-5 0,-5 10 0,14-18 0,15-24 0,-4 15 0,5-13 0,-4 33 0,5-28 0,2 48 0,1 5 0,2-32-195,0 21 0,0-7 195,2-43 0,0-1 0,5 19 0,-2-14 0,6 21 0,-5-24 0,19 27 390,11 5-390,-1-2 0,1-4 0,-9-13 0,40 29 0,-1-8 0,11 8 0,-4-24 0,-16-15 0,-9-5 0,1 0 0,9 0 0,16 2 0,-30-5 0,49 2 0,7 0 0,-10 0 0,6-1 0,-2-4 0,-19-10 0,-26-1 0,13-1 0,0-1 0,-11 0 0,38-4 0,-31 4 0,2-2 0,14-3 0,-7 2 0,-17 2 0,1 1 0,13-4 0,7 0 0,-4 0 0,-1 0 0,-2 0 0,-2 0 0,2 0 0,3 0 0,9-2 0,0-1 0,13-2 0,0-1 0,-13 1 0,-2 0 0,-2 0-808,21-3 0,11-2 1,-17 2 807,2-4-207,-18 2 0,11-3 1,-7 1 206,-8 2 0,0 0 0,11-2 0,7-2 0,-9 1 0,-21 5 0,-1-1-45,12-9 1,6-4-1,-3 0 45,7-5 0,1-1 0,-6 5 0,3-2 0,-10 3 0,-20 7 0,-3-1 0,31-27 0,-1-4 0,-33 22 0,0 0 932,34-25 0,-3 0-932,-15-2 384,-15 13 1,3-6-385,9-10 0,6-9 0,-13 12 0,5-8 0,-1-1 0,-3 5 0,-3 0 0,-4 4 0,0 0-479,2-3 1,0-1 0,-10 10 478,-5-15-369,-17 21 369,-5 17 0,-1-63 0,-6 58 144,-5-18 0,-6-5-144,-18-11 0,-7-18 0,-7 16 0,8 26 0,-7 4 0,6 11 0,-14 7 0,-17 10 0,0 23 0,-13 15 0,-3 4 0,5-6-546,0-9 0,4-4 0,-5 7 546,8 6 0,-6 7 0,-1 2 0,3 1 0,10-4-219,-28 13 1,8-1 0,23-11 0,-2 0 0,-1 0 0,-2 0 0,-1 1 0,1-1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27.993"/>
    </inkml:context>
    <inkml:brush xml:id="br0">
      <inkml:brushProperty name="width" value="0.08571" units="cm"/>
      <inkml:brushProperty name="height" value="0.08571" units="cm"/>
      <inkml:brushProperty name="color" value="#E71224"/>
    </inkml:brush>
  </inkml:definitions>
  <inkml:trace contextRef="#ctx0" brushRef="#br0">128 279 5734,'-4'-1'0,"-3"1"0,2-1 0,-1 0 0,2 1 0,-2 0 0,2 0 0,-2 0 0,1 0 0,-6-2 0,4 2 0,-5-2 0,7 2 0,1 0 0,2 0 0,1 1 0,-2-1 0,-8 4 0,4-2 0,-7 1 0,11-2 0,6-2 0,17 2 0,54 3 0,11 0 0,-7-2-197,9 3 0,0-1 197,-19-5 0,-15 0 0,15-1 0,1-1 0,-3-1 0,14-1 0,0-1 0,-20 0 0,30-4 0,7-2 0,-38 4 0,-1 0 0,32-5 0,-1 0 0,-33 2 0,-6 1 394,17-6-394,-33-9 0,-24 15 0,-13-8 0,-7 13 0,-83-19 0,56 15-170,-14-3 0,2 1 170,26 8 0,-10-1 0,-54-10 0,19 1 0,-13-2 0,46 6 0,33 8 0,7 2 0,0 1 340,36 9-340,16-5 0,4 0 0,14 6 0,-14-6 0,2-1 0,-11 2 0,-4-1 0,23 3 0,-10-1 0,-3 0 0,-10-1 0,-17-3 0,-12-2 0,-14-3 0,5 2 0,-42 0 0,14 4 0,-16 1 0,17 6 0,-22 20 0,-12 20 0,5 2 0,0 2 0,-7 10 0,5 9 0,6-4 0,21-35 0,-21 45 0,30-59 0,4-6 0,-8 13 0,10-19 0,-5 7 0,9-15 0,0-2 0,-1-2 0,-13-36 0,3 17 0,-12-28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29.722"/>
    </inkml:context>
    <inkml:brush xml:id="br0">
      <inkml:brushProperty name="width" value="0.08571" units="cm"/>
      <inkml:brushProperty name="height" value="0.08571" units="cm"/>
      <inkml:brushProperty name="color" value="#E71224"/>
    </inkml:brush>
  </inkml:definitions>
  <inkml:trace contextRef="#ctx0" brushRef="#br0">329 10 5734,'-8'-7'0,"-3"4"0,5 4 0,-1 4 0,5 3 0,1 19 0,13 44 0,10 30 0,-3-13 0,-8-32 0,0 0-293,8 35 1,5 15 0,-4-19 292,4 0 0,-7-20 0,-1 12 0,-2 1 0,0-10 0,-2-1 0,-1 1 0,0 1 0,-3-17 0,1-2 0,-1 8 0,1 2 0,-10-59 877,-19-14-877,7 2 0,-37-39 0,-8-10 0,14 10-599,-10-10 0,3 1 599,17 15-131,1-2 0,-1-2 131,-11-16 0,0-8 0,3 2 0,15 22 0,-7-20 0,34 64 1163,32 45-1163,4 14 0,11 13 0,1 8 0,-2-2 0,-9-16 99,-3-2 0,8 10 0,-4-11-99,14 7 0,-17-21 0,0-6 0,7-12 0,-3-43 0,-6-14 0,1-12 0,10-19 0,-1-5 0,-3 12 0,-1-4 0,-2-7 0,0-7 0,-4 6 0,-7 9 0,-1 1 0,9-16 0,-3 3 0,-2-2 0,-19 43 0,-7 21 0,-2 2 0,0 2 0,-3 5 0,1 0 0,0 0 0,7 0 0,10 5 0,2-4 0,7 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8.098"/>
    </inkml:context>
    <inkml:brush xml:id="br0">
      <inkml:brushProperty name="width" value="0.08571" units="cm"/>
      <inkml:brushProperty name="height" value="0.08571" units="cm"/>
      <inkml:brushProperty name="color" value="#E71224"/>
    </inkml:brush>
  </inkml:definitions>
  <inkml:trace contextRef="#ctx0" brushRef="#br0">95 374 5734,'-52'13'0,"10"-3"0,83-30 0,30-11 0,-17 5 0,4-3-644,15-8 0,7-6 0,-5 2 0,-4 0 0,-6 1 0,-3-4 0,0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41.550"/>
    </inkml:context>
    <inkml:brush xml:id="br0">
      <inkml:brushProperty name="width" value="0.08571" units="cm"/>
      <inkml:brushProperty name="height" value="0.08571" units="cm"/>
      <inkml:brushProperty name="color" value="#E71224"/>
    </inkml:brush>
  </inkml:definitions>
  <inkml:trace contextRef="#ctx0" brushRef="#br0">5 757 5734,'-3'-15'0,"1"1"0,5 12 0,5 18 0,3 7 0,8 28 0,8 28 0,2 5 0,-6-14-1313,-3-14 1,-1 0 1312,5 13 0,4 14 0,0-2 0,-4-15 0,14 25 0,-8-26 0,9-2 0,4-5 0,-1-12 0,14-7 0,6-13 0,22-44-135,-21-2 1,7-15 134,-13-11 0,5-15 0,0-7 0,-2 3-507,-5 5 0,-2 0 0,0-1 0,3-4 507,-2 1 0,2-4 0,1-1 0,-1 0 0,-4 4 0,2-3 0,-3 2 0,-2 2 0,-4 5 0,15-19 0,-1 2 0,-1 3 0,3-5 0,-8 11 917,-15 19 0,-1 2-917,5-7 0,4-5 0,-10 12 0,-6 5 0,-9 13 261,-18 23-261,-7 16 2827,0 0-2827,-23 39 0,-7-4 0,-13 1 0,-15 10 0,5-6 0,10-11 0,0 0 0,-14 6 0,1-1 0,0 1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42.001"/>
    </inkml:context>
    <inkml:brush xml:id="br0">
      <inkml:brushProperty name="width" value="0.08571" units="cm"/>
      <inkml:brushProperty name="height" value="0.08571" units="cm"/>
      <inkml:brushProperty name="color" value="#E71224"/>
    </inkml:brush>
  </inkml:definitions>
  <inkml:trace contextRef="#ctx0" brushRef="#br0">1 993 5734,'-1'-20'0,"21"65"0,14 52 0,-4-11 0,6 7-1401,-5-3 1,6 16 0,-7-24 1400,-8-33 1083,23 27-1083,-2-24 0,12 7 677,12-43-677,-2-41 0,9-22 0,-12-2 0,6-12 0,1-5 0,-2 3-228,-5 7 1,-2 1 0,2-2 0,3-8 227,-10 5 0,5-6 0,2-6 0,1-1 0,-2 0 0,-3 3 0,-5 6 177,11-12 0,-7 4 0,-1 2 0,1-2-177,-3 7 0,2-4 0,-1 0 0,-4 5 0,-8 6-243,14-25 0,-18 18 243,-19 27 0,-60 61 0,4 12 0,-4 9 0,-25 20 0,-5 2 0,12-10 0,-1 0 0,9-10 0,-1 0 0,1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42.417"/>
    </inkml:context>
    <inkml:brush xml:id="br0">
      <inkml:brushProperty name="width" value="0.08571" units="cm"/>
      <inkml:brushProperty name="height" value="0.08571" units="cm"/>
      <inkml:brushProperty name="color" value="#E71224"/>
    </inkml:brush>
  </inkml:definitions>
  <inkml:trace contextRef="#ctx0" brushRef="#br0">0 1206 5734,'22'64'0,"1"-1"0,7 24-1133,29-61 1,32-9 0,15-7 0,-3-5 0,-20-5 1132,-1-11 0,0-8 31,1 8 1,19 1 0,6-2-1,-6-8 1,-18-12-32,-22-11 0,-12-10 0,-4-6 0,6-1-47,6-2 1,3-6 0,2-1 0,-2 0 0,-3 5 46,0 2 0,-3 3 0,-1 1 0,1-3 0,9-10 0,3-6 0,-5 6 0,-16 18 0,-2 0 0,5-6 1218,-5 3-1218,-3 5 1100,-11 16-1100,-16 23 3380,0 13-3380,11-6 0,-7-5 0,10-14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4.608"/>
    </inkml:context>
    <inkml:brush xml:id="br0">
      <inkml:brushProperty name="width" value="0.08571" units="cm"/>
      <inkml:brushProperty name="height" value="0.08571" units="cm"/>
      <inkml:brushProperty name="color" value="#E71224"/>
    </inkml:brush>
  </inkml:definitions>
  <inkml:trace contextRef="#ctx0" brushRef="#br0">1 70 5734,'49'14'0,"-8"0"0,-34 1 0,9 31 0,-7-18 0,6 24 0,-10-25 0,9 56 0,-1-15 0,3 17 0,-7-42 0,-6-31 0,-2-8 0,0-2 0,-4-18 0,-1-8 0,-4-54 0,3 18 0,-3-22 0,5 47 0,1 9 0,2 19 0,0-3 0,0 7 0,-3 2 0,3 1 0,-3 2 0,3-1 0,1 4 0,0-3 0,-1 1 0,-1-8 0,-1 1 0,-1-4 0,-5-8 0,-1-7 0,0 2 0,0-1 0,5 10 0,-2 2 0,1-1 0,0 5 0,1 4 0,1 0 0,1 1 0,2 6 0,0-1 0,1 8 0,-1-5 0,4 21 0,-2-7 0,3 16 0,3 19 0,-1-6 0,5 31 0,0-11 0,-3-18 0,3 18 0,-6-35 0,4 23 0,3 9 0,-2-13 0,7 27 0,-7-35 0,0-3 0,-7-25 0,-4-24 0,-27-87 0,6 23 0,4 14 0,0 3 0,0 5 0,8 23 0,-4-11 0,-12-52 0,-1-6 0,7 25-453,-8-25 1,8 17 452,20 66 0,-1 1 0,12-18 0,3 4 0,52-26 0,-36 28 0,29-4 0,-42 23 905,20 0-905,-2 6 0,16 11 0,-23 2 0,11 35 0,-25-28 0,7 20 0,-18-31 0,5 27 0,-6-13 0,-10 42 0,0-43 0,-36 34 0,28-44 0,-21 16 0,13-18 0,-12 7 0,0 1 0,1-8 0,19-7 0,9-13 0,7-14 0,2 5 0,2-13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5.817"/>
    </inkml:context>
    <inkml:brush xml:id="br0">
      <inkml:brushProperty name="width" value="0.08571" units="cm"/>
      <inkml:brushProperty name="height" value="0.08571" units="cm"/>
      <inkml:brushProperty name="color" value="#E71224"/>
    </inkml:brush>
  </inkml:definitions>
  <inkml:trace contextRef="#ctx0" brushRef="#br0">408 0 5734,'-3'3'0,"0"-2"0,1-1 0,-2 0 0,-1 0 0,-3 0 0,-1-1 0,-4-1 0,4 2 0,-2-1 0,6 1 0,-13 1 0,-1 2 0,-23 8 0,19-4 0,-3 3 0,17-6 0,4-1 0,-8 6 0,2 2 0,-17 24 0,13-16 0,-7 14 0,15-22 0,-14 36 0,3-2 0,-4 9 0,7 22 0,5 4 0,9-3 0,-6-4 0,4 1 0,11-22 0,5-4 0,11 26 0,2-9 0,2 0 0,6 10 0,4-16 0,0-6 0,-6-17 0,10 2 0,1-3 0,-4-15 0,13-1 0,8-6 0,2-19 0,-1-5 0,-9 9 0,-1-2 0,3-13 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6.856"/>
    </inkml:context>
    <inkml:brush xml:id="br0">
      <inkml:brushProperty name="width" value="0.08571" units="cm"/>
      <inkml:brushProperty name="height" value="0.08571" units="cm"/>
      <inkml:brushProperty name="color" value="#E71224"/>
    </inkml:brush>
  </inkml:definitions>
  <inkml:trace contextRef="#ctx0" brushRef="#br0">0 181 5734,'3'-10'0,"27"88"0,-14-49 0,2 15 0,-1 13 0,1 39 0,-3-4 0,-2-20 0,4 12 0,4 20 0,-4-28 0,-7-37 0,17 51 0,-27-89 0,0-2 0,-7-25 0,2 8 0,-20-77 0,5 21 0,-1-2 0,5 17 0,1 1-542,-7-20 1,2 10 541,9 27 0,-4-16 0,-1-15 0,3 14 0,1-22 0,28 22 0,9 3 0,32 9 1083,-11 34-1083,13 17 0,-11 37 0,-16-13 0,-2 18 0,-25-27 0,-3 25 0,-4-13 0,-7 19 0,-2-26 0,-23 16 0,18-23 0,-12 10 0,25-23 0,18-5 0,20 1 0,14 7 0,3 3 0,6 0-396,31 15 396,-69-16 0,17 44 0,-27-7 0,9 18 0,-45 0 0,-19-7 0,11-20 0,-4 0 0,-5-1 0,-3-6 396,-49-3-396,39-53 0,18-14 0,39-25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7.337"/>
    </inkml:context>
    <inkml:brush xml:id="br0">
      <inkml:brushProperty name="width" value="0.08571" units="cm"/>
      <inkml:brushProperty name="height" value="0.08571" units="cm"/>
      <inkml:brushProperty name="color" value="#E71224"/>
    </inkml:brush>
  </inkml:definitions>
  <inkml:trace contextRef="#ctx0" brushRef="#br0">1 1 5734,'11'65'0,"1"0"0,6 31 0,0-2 0,-6-34 0,3-2 0,6 22 0,5 12 0,1 4 0,-3-6 0,-4-17-934,5 18 0,0 1 934,-3-12 0,6 18 0,2 8 0,1 1 0,-3-7 0,-4-16 0,-1-2 0,-3-11 0,-1-3 0,7 19 0,-1 1 33,-3 0 0,0 5 0,-6-15-33,-3 6 0,-9-24 0,-3-8 0,-4-26 0,-15-33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8.060"/>
    </inkml:context>
    <inkml:brush xml:id="br0">
      <inkml:brushProperty name="width" value="0.08571" units="cm"/>
      <inkml:brushProperty name="height" value="0.08571" units="cm"/>
      <inkml:brushProperty name="color" value="#E71224"/>
    </inkml:brush>
  </inkml:definitions>
  <inkml:trace contextRef="#ctx0" brushRef="#br0">84 33 5734,'-4'15'0,"-4"46"0,0 9 0,2-15-988,-3 20 1,0-3 987,4-28 0,0 1 612,-3 40-612,5 5 161,1-31 0,1 0-161,2-3 0,1-6 0,1-5 0,1-19 0,-2-70 1041,0 6-1041,-2-24 0,-1-4 0,0-1 0,-2-19 0,-1 1 0,0 20 0,-2 0 0,1-5 0,4 9 0,0 4 0,-2-25 0,7-3 0,2 80 0,0 3 0,38 49 0,0 31 0,-13-31 0,1 6 0,1 15 0,0 8 0,-4-9 0,12 24 0,-6-10 0,1 0 0,3-3 0,-14-29 0,9 8 0,0-2 0,-7-14 0,32 39 0,-42-58 0,-10 3 0,-24-37 0,-11-2 0,-3-18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8.276"/>
    </inkml:context>
    <inkml:brush xml:id="br0">
      <inkml:brushProperty name="width" value="0.08571" units="cm"/>
      <inkml:brushProperty name="height" value="0.08571" units="cm"/>
      <inkml:brushProperty name="color" value="#E71224"/>
    </inkml:brush>
  </inkml:definitions>
  <inkml:trace contextRef="#ctx0" brushRef="#br0">1 142 5734,'71'-18'0,"1"1"0,0-1 0,-21 1 0,-1 1 0,40-5 0,-14 2 0,-53 4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8.797"/>
    </inkml:context>
    <inkml:brush xml:id="br0">
      <inkml:brushProperty name="width" value="0.08571" units="cm"/>
      <inkml:brushProperty name="height" value="0.08571" units="cm"/>
      <inkml:brushProperty name="color" value="#E71224"/>
    </inkml:brush>
  </inkml:definitions>
  <inkml:trace contextRef="#ctx0" brushRef="#br0">1 8 5734,'-1'-5'0,"2"2"0,41 7 0,17 16-1063,-6 14 0,15 16 0,1 4 0,-11-9 1063,-3-3 0,-2 1 0,20 20 0,7 11 0,-23-8 860,-29 10-860,-16 3 0,-3 3 0,0-32 0,-4 6-568,-11 27 1,-8 21 0,-3 0 0,3-23 567,-9 13 0,3-9 0,-4 13 0,6-34 0,9-50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8.288"/>
    </inkml:context>
    <inkml:brush xml:id="br0">
      <inkml:brushProperty name="width" value="0.08571" units="cm"/>
      <inkml:brushProperty name="height" value="0.08571" units="cm"/>
      <inkml:brushProperty name="color" value="#E71224"/>
    </inkml:brush>
  </inkml:definitions>
  <inkml:trace contextRef="#ctx0" brushRef="#br0">102 167 5734,'-47'-79'0,"3"8"0,34 55 0,14 108 0,2-42 0,4 18 0,2 7 0,2-9 0,2 2-428,-1 11 1,0 7 427,-4 1 0,0 8 0,-2-6-471,-1 4 0,-2-4 1,-6 10-1,-5-10 0,-10-14 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9.400"/>
    </inkml:context>
    <inkml:brush xml:id="br0">
      <inkml:brushProperty name="width" value="0.08571" units="cm"/>
      <inkml:brushProperty name="height" value="0.08571" units="cm"/>
      <inkml:brushProperty name="color" value="#E71224"/>
    </inkml:brush>
  </inkml:definitions>
  <inkml:trace contextRef="#ctx0" brushRef="#br0">43 53 5734,'-16'4'0,"3"-1"0,7 0 0,1 1 0,3-1 0,76-13 0,-38 4-418,61-10 418,-60 10 0,-2 1 0,42-5 0,-34 6 0,54-8 0,-63 14 0,5 0 0,-30 9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39.682"/>
    </inkml:context>
    <inkml:brush xml:id="br0">
      <inkml:brushProperty name="width" value="0.08571" units="cm"/>
      <inkml:brushProperty name="height" value="0.08571" units="cm"/>
      <inkml:brushProperty name="color" value="#E71224"/>
    </inkml:brush>
  </inkml:definitions>
  <inkml:trace contextRef="#ctx0" brushRef="#br0">1 111 5734,'7'3'0,"21"-5"0,41-3-706,-7-1 706,-33 3 0,-1 0 0,28-3 0,4-1 0,-6 0 0,33-9 0,-2-2 0,-43 6 0,39-16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1.655"/>
    </inkml:context>
    <inkml:brush xml:id="br0">
      <inkml:brushProperty name="width" value="0.08571" units="cm"/>
      <inkml:brushProperty name="height" value="0.08571" units="cm"/>
      <inkml:brushProperty name="color" value="#E71224"/>
    </inkml:brush>
  </inkml:definitions>
  <inkml:trace contextRef="#ctx0" brushRef="#br0">67 139 5734,'3'0'0,"-3"1"0,3 9 0,-3 14 0,0 9 0,2 32 0,10 13 0,2 1 0,-1 5 0,1-13 0,2-3 0,0-16 0,-7-19 0,17 52 0,-18-45 0,2-1 0,-12-29 0,-8-37 0,3 10 0,-25-73 0,12 26 0,-3-8 0,2 4 0,1 5 0,0 1 0,-12-39 0,8 16 0,22 60 0,2 0 0,3-13 0,1 13 0,14-15 0,-6 22 0,48-32 0,-16 33 0,36-7 0,-40 25 0,6 25 0,-34-13 0,2 36 0,-6 5 0,-7-22 0,0 58 0,-12-71 0,-30 24 0,20-19 0,-34 21 0,34-35 0,-10 2 0,-17-12 0,27-2 0,-17-5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2.384"/>
    </inkml:context>
    <inkml:brush xml:id="br0">
      <inkml:brushProperty name="width" value="0.08571" units="cm"/>
      <inkml:brushProperty name="height" value="0.08571" units="cm"/>
      <inkml:brushProperty name="color" value="#E71224"/>
    </inkml:brush>
  </inkml:definitions>
  <inkml:trace contextRef="#ctx0" brushRef="#br0">261 1 5734,'-3'4'0,"0"-2"0,-1 0 0,-19 7 0,-10 11 0,1-3 0,-5 26 0,4 7 0,12-7 0,-3 0 0,1 4 0,7 41 0,11-17 0,1-17 0,4 3 0,9-3 0,4-3 0,11 25 0,14-14 0,15 8 0,-3-10 0,-6-20 0,0-3-491,4 11 0,4 5 1,-5-15 490,18-19 0,-30-15-153,50-22 0,-44 7 0,38-16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4.527"/>
    </inkml:context>
    <inkml:brush xml:id="br0">
      <inkml:brushProperty name="width" value="0.08571" units="cm"/>
      <inkml:brushProperty name="height" value="0.08571" units="cm"/>
      <inkml:brushProperty name="color" value="#E71224"/>
    </inkml:brush>
  </inkml:definitions>
  <inkml:trace contextRef="#ctx0" brushRef="#br0">186 59 5734,'0'-7'0,"0"5"0,-1 2 0,-1 7 0,-1 3 0,-2 4 0,0 4 0,-14 41 0,3-9 0,-10 36 0,11-36 0,0 9 0,-1 3 0,-2 14 0,3-19 0,2-3 0,1-8 0,8-30 0,8-35 0,1-9 0,13-66 0,-8 39 0,3-29 0,-7 32 0,-2 11 0,1-17 0,1-4 0,4-19 0,0-18 0,5 58 0,14 83 0,-10-15 0,12 34-1131,2 21 0,4 21 1,-5-16 1130,3 0 0,-1 3 0,5 16 0,-9-34 0,-18-52 0,14 17 0,-16-17 0,5 6 0,-39-33 0,4-3 0,-17-9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4.776"/>
    </inkml:context>
    <inkml:brush xml:id="br0">
      <inkml:brushProperty name="width" value="0.08571" units="cm"/>
      <inkml:brushProperty name="height" value="0.08571" units="cm"/>
      <inkml:brushProperty name="color" value="#E71224"/>
    </inkml:brush>
  </inkml:definitions>
  <inkml:trace contextRef="#ctx0" brushRef="#br0">0 133 5734,'57'-27'0,"7"2"0,0 7 0,-14 5 0,-4 1 0,-4 1 0,-16 3 0,13-4 0,-21 6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5.452"/>
    </inkml:context>
    <inkml:brush xml:id="br0">
      <inkml:brushProperty name="width" value="0.08571" units="cm"/>
      <inkml:brushProperty name="height" value="0.08571" units="cm"/>
      <inkml:brushProperty name="color" value="#E71224"/>
    </inkml:brush>
  </inkml:definitions>
  <inkml:trace contextRef="#ctx0" brushRef="#br0">327 1056 5734,'-6'-2'0,"1"0"0,-15-6 0,9 4 0,-36-20 0,13-11 0,0-8 0,4-3 0,0-5 0,-6-11 0,5-1 0,9-30 0,14 32 0,1-2 0,4 10 0,1-2 0,2-19 0,0 2 0,5-16 0,22 9 0,-7 53 0,14-12 0,10 25 0,4 41 0,1 10 0,6-10 0,-8 14 0,-8 4 0,-17-6 0,1 5 0,18 46 0,-19-42 0,1 3 0,7 19 0,3 2 0,6 4 0,0-4 0,-14-24 0,-1-3 0,6 1 0,-2-9 0,-7-17 0,0-6 0,-6-4 0,-8-14 0,-7-3 0,-1-4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6.263"/>
    </inkml:context>
    <inkml:brush xml:id="br0">
      <inkml:brushProperty name="width" value="0.08571" units="cm"/>
      <inkml:brushProperty name="height" value="0.08571" units="cm"/>
      <inkml:brushProperty name="color" value="#E71224"/>
    </inkml:brush>
  </inkml:definitions>
  <inkml:trace contextRef="#ctx0" brushRef="#br0">13 349 5734,'2'23'0,"3"1"0,21 42 0,-9-27 0,15 43 0,0 5 0,-9-20 0,0-3 0,-2-6 0,-14-28 0,-7-24 0,-3-7 0,0-4 0,-11-22 0,6 7 0,-15-37 0,-4-13 0,9 15 0,0-1 0,-7-15 0,2 1-408,8 17 0,4 8 408,4 4 0,2 3 0,16-51 0,-3 46 0,22-43 0,24 53 0,-20 12 0,26 7 0,-39 24 0,5 18 0,-14-6 0,-15 42 0,-5-34 816,-17 33-816,6-30 0,-20 26 0,19-29 0,-6 8 0,33-30 0,12-5 0,1 1 0,35 1 0,-30-2 0,65 16 0,-34 5 0,17 8 0,-32-2 0,-18 9 0,-13-9 0,-10 37 0,-7-27 0,-37 32 0,23-48 0,-18 8 0,13-25 0,-19-8 0,11 1 0,-23-29 0,41 11 0,-9-19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6.664"/>
    </inkml:context>
    <inkml:brush xml:id="br0">
      <inkml:brushProperty name="width" value="0.08571" units="cm"/>
      <inkml:brushProperty name="height" value="0.08571" units="cm"/>
      <inkml:brushProperty name="color" value="#E71224"/>
    </inkml:brush>
  </inkml:definitions>
  <inkml:trace contextRef="#ctx0" brushRef="#br0">4 9 5734,'-4'-9'0,"74"40"0,-36-12-650,12 6 0,1 2 650,-11-2 0,3 4 414,0 2-414,4 10 0,1 2 0,5 8 71,-8 10 0,5 17 1,-10-1-72,-14 11 0,-6 0 0,4-24 0,3 0 0,-8 1 0,-14 11 0,-7 2 0,-3-15 0,-7-5 0,0-1 0,-5-1 0,-21-1-765,6-13 765,-16 12 0,10-18 0,-4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7.834"/>
    </inkml:context>
    <inkml:brush xml:id="br0">
      <inkml:brushProperty name="width" value="0.08571" units="cm"/>
      <inkml:brushProperty name="height" value="0.08571" units="cm"/>
      <inkml:brushProperty name="color" value="#E71224"/>
    </inkml:brush>
  </inkml:definitions>
  <inkml:trace contextRef="#ctx0" brushRef="#br0">6 1250 5734,'-4'-1'0,"2"0"0,33-4 0,-10 0 0,41-10 0,8-3 0,-10 1-226,3-1 1,3 0 225,19-7 0,-18 6 0,11-4 0,2 0 0,7-2 0,-7 2 0,15-4 0,-6 3 0,-7 1 0,0 0-188,4-1 0,8-2 0,5-1 188,-7 3 0,5-2 0,1 1 0,-7 2-491,1 0 0,-6 2 1,8-2 490,-9 2 0,9-1 0,3-1 0,-4 1 0,-10 3-856,6-1 0,-8 2 0,0 0 856,-4 2 0,0-1 0,2 0 0,-5 0 0,3-1 0,-1 0 0,-10 3 89,-2 0 0,6-3-89,7-3 0,22-7 0,10-4 0,1 0 0,-11 2 0,-22 7-429,-4 1 1,-3 0 428,4-1 0,19-6 0,2-1 0,-16 4 0,-32 10 0,-33 10 255,-4 2-255,3-3 2358,-10 3-2358,-3 0 0,-7 3 0,-31 0 0,13 3 0,-22-1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8.498"/>
    </inkml:context>
    <inkml:brush xml:id="br0">
      <inkml:brushProperty name="width" value="0.08571" units="cm"/>
      <inkml:brushProperty name="height" value="0.08571" units="cm"/>
      <inkml:brushProperty name="color" value="#E71224"/>
    </inkml:brush>
  </inkml:definitions>
  <inkml:trace contextRef="#ctx0" brushRef="#br0">1 383 5734,'20'-59'0,"-10"20"0,56 2 0,41 0 0,-8 5 0,-22 7 0,1 2-252,9-4 0,7-3 0,-10 5 252,-9 6 0,-14 5 0,-19 6 0,12 0 0,-41 11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49.757"/>
    </inkml:context>
    <inkml:brush xml:id="br0">
      <inkml:brushProperty name="width" value="0.08571" units="cm"/>
      <inkml:brushProperty name="height" value="0.08571" units="cm"/>
      <inkml:brushProperty name="color" value="#E71224"/>
    </inkml:brush>
  </inkml:definitions>
  <inkml:trace contextRef="#ctx0" brushRef="#br0">16 166 5734,'-8'-16'0,"6"8"0,7 18 0,0 1 0,2 14 0,3 29 0,-4-24 0,13 56 0,4 2 0,-8-34 0,0 3 0,4 13 0,0 0 0,-1-10 0,0-3 0,7 28 0,-3-24 0,-15-37 0,-2-3 0,-40-75 0,21 36 0,-28-58 0,25 34 0,-12-36 0,3 5 0,-1-17 0,5-7 0,15 29 0,2 2 0,-7-9 0,5 5 0,18-11 0,8 60 0,5 1 0,31-10 0,26 7 0,-21 7 0,4 9 0,-42 15 0,7 25 0,-8-2 0,0 12 0,-18-7 0,-4-13 0,-15 44 0,-12-11 0,5-11 0,-7 1 0,-19 3 0,-2-6 0,-3 4 0,-21-1 0,66-50 0,1-1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0.254"/>
    </inkml:context>
    <inkml:brush xml:id="br0">
      <inkml:brushProperty name="width" value="0.08571" units="cm"/>
      <inkml:brushProperty name="height" value="0.08571" units="cm"/>
      <inkml:brushProperty name="color" value="#E71224"/>
    </inkml:brush>
  </inkml:definitions>
  <inkml:trace contextRef="#ctx0" brushRef="#br0">266 13 5734,'-4'-4'0,"1"1"0,-13-3 0,-35 24 0,-2 16 0,-11 16 0,22 27 0,26-32 0,0 40 0,17-26 0,4 3 0,1 4 0,3 0 0,-1 0 0,4-3-422,4-10 1,1-8 421,2-8 0,29 36 0,-18-38 0,9 0 0,2-3 0,0-8 0,51-13 0,5-9 0,-29-7 0,13-7 0,-1-1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4.392"/>
    </inkml:context>
    <inkml:brush xml:id="br0">
      <inkml:brushProperty name="width" value="0.08571" units="cm"/>
      <inkml:brushProperty name="height" value="0.08571" units="cm"/>
      <inkml:brushProperty name="color" value="#E71224"/>
    </inkml:brush>
  </inkml:definitions>
  <inkml:trace contextRef="#ctx0" brushRef="#br0">0 353 5734,'11'22'0,"0"0"0,19 28 0,-6-16 0,9 14 0,30-23 0,-39-23 0,34-4 0,-42-18 0,12-19 0,11-28 0,-9 13 0,1-8 0,-3-16 0,-4 3 0,7-13 0,-26 17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4.654"/>
    </inkml:context>
    <inkml:brush xml:id="br0">
      <inkml:brushProperty name="width" value="0.08571" units="cm"/>
      <inkml:brushProperty name="height" value="0.08571" units="cm"/>
      <inkml:brushProperty name="color" value="#E71224"/>
    </inkml:brush>
  </inkml:definitions>
  <inkml:trace contextRef="#ctx0" brushRef="#br0">1 358 5734,'18'-1'0,"56"60"0,-21-33 0,-10 9 0,-4-4 0,-14-23 0,-6-6 0,35-25 0,-4-20 0,2-12 0,5-5 0,0-5 0,2-8 0,-4-2 0,-18 13 0,-1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7.479"/>
    </inkml:context>
    <inkml:brush xml:id="br0">
      <inkml:brushProperty name="width" value="0.08571" units="cm"/>
      <inkml:brushProperty name="height" value="0.08571" units="cm"/>
      <inkml:brushProperty name="color" value="#E71224"/>
    </inkml:brush>
  </inkml:definitions>
  <inkml:trace contextRef="#ctx0" brushRef="#br0">0 106 5734,'5'-10'0,"6"10"0,-5 5 0,6 10 0,-6 0 0,1 15 0,-6 24 0,-3 9 0,1-10 0,-1 0 0,-1 13 0,0-2 0,-5 20 0,1-16 0,3-37 0,3-72 0,2-22 0,1-1-178,2-25 1,0 0 177,3 21 0,-3 19 0,2-18 0,0 1 0,0 19 0,30-7 0,-20 68 0,22 38 0,-17-5 0,-3-8 177,5 19 1,4 10-178,11 19 0,0 0 0,-12-24 0,0-1 0,9 22 0,-9-33 0,-24-53 0,-12-10 0,1 0 0,-9-4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7.702"/>
    </inkml:context>
    <inkml:brush xml:id="br0">
      <inkml:brushProperty name="width" value="0.08571" units="cm"/>
      <inkml:brushProperty name="height" value="0.08571" units="cm"/>
      <inkml:brushProperty name="color" value="#E71224"/>
    </inkml:brush>
  </inkml:definitions>
  <inkml:trace contextRef="#ctx0" brushRef="#br0">1 256 5734,'54'-39'0,"23"-4"0,-27 20 0,3-1 0,6-7 0,-7 1 0,-14 3 0,10-12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0:58.069"/>
    </inkml:context>
    <inkml:brush xml:id="br0">
      <inkml:brushProperty name="width" value="0.08571" units="cm"/>
      <inkml:brushProperty name="height" value="0.08571" units="cm"/>
      <inkml:brushProperty name="color" value="#E71224"/>
    </inkml:brush>
  </inkml:definitions>
  <inkml:trace contextRef="#ctx0" brushRef="#br0">0 16 5734,'67'-9'0,"-23"3"0,22 11 0,-1 31 0,11 18 0,-11-6 0,14 13-580,-12-11 0,11 10 0,-19-5 580,-16 28 0,-9 10-62,-25-31 0,-3 9 0,-6-2 62,-9 13 0,-6-1 0,0 10 0,-6-5 0,-6-35 0,-1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2:20.192"/>
    </inkml:context>
    <inkml:brush xml:id="br0">
      <inkml:brushProperty name="width" value="0.08571" units="cm"/>
      <inkml:brushProperty name="height" value="0.08571" units="cm"/>
      <inkml:brushProperty name="color" value="#E71224"/>
    </inkml:brush>
  </inkml:definitions>
  <inkml:trace contextRef="#ctx0" brushRef="#br0">30 303 5734,'-6'-6'0,"-5"-3"0,6 5 0,-2-1 0,7 7 0,0 3 0,6 6 0,3 4 0,4 2 0,10 5 0,-10-12 0,6 1 0,-3-9 0,75-30 0,-26 7 0,3-8 0,15-9 0,-7 3 0,-11 2 0,-3 0-170,20-9 0,-5 1 170,4-4 0,-49 24 0,-26 14 0,-40 29 0,-7 3 0,-25 20 0,33-22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2:20.493"/>
    </inkml:context>
    <inkml:brush xml:id="br0">
      <inkml:brushProperty name="width" value="0.08571" units="cm"/>
      <inkml:brushProperty name="height" value="0.08571" units="cm"/>
      <inkml:brushProperty name="color" value="#E71224"/>
    </inkml:brush>
  </inkml:definitions>
  <inkml:trace contextRef="#ctx0" brushRef="#br0">1 309 5734,'81'-42'0,"0"0"0,0 0 0,-11 2 0,16-2 0,19-6 0,-30 15 0,-50 25 0,11-3 0,-23 15 0,8-5 0,-25 13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42.488"/>
    </inkml:context>
    <inkml:brush xml:id="br0">
      <inkml:brushProperty name="width" value="0.08571" units="cm"/>
      <inkml:brushProperty name="height" value="0.08571" units="cm"/>
      <inkml:brushProperty name="color" value="#E71224"/>
    </inkml:brush>
  </inkml:definitions>
  <inkml:trace contextRef="#ctx0" brushRef="#br0">0 864 5734,'9'-8'0,"4"-4"0,-5 6 0,4-1 0,-1 3 0,-2 1 0,-3 0 0,0 0 0,-3 2 0,-2 2 0,1 0 0,3 7 0,-1-1 0,13 21 0,-7-10 0,22 38 0,6 5 0,-2-14 0,-3 8 0,2-8 0,-1-31 0,14-39 0,10-22-1131,5-15 0,7-12 1,-3 3 1130,-15 22 0,-1 3 0,-1-5 0,14-19 0,-1-7 0,-6 6-7,-8 3 1,-5 5 6,-9 11 0,1-2 0,3-6 0,3-4 0,-6 7 0,10-20 0,-10 13 0,-38 62 0,-13 21 0,3-5 0,-48 47 0,26-30 0,-31 27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8.903"/>
    </inkml:context>
    <inkml:brush xml:id="br0">
      <inkml:brushProperty name="width" value="0.08571" units="cm"/>
      <inkml:brushProperty name="height" value="0.08571" units="cm"/>
      <inkml:brushProperty name="color" value="#E71224"/>
    </inkml:brush>
  </inkml:definitions>
  <inkml:trace contextRef="#ctx0" brushRef="#br0">224 62 5734,'6'-8'0,"57"-24"0,10 28 0,5 4 0,-24-10 0,0 2 0,26 9 0,-14 22 0,-49 46 0,-25 17 0,-6-17 0,-10 5-265,-4 15 0,-8 9 0,-6-7 265,-5-20 0,-6-6 0,-3-3 0,-5-4 0,-3-3 0,3-8 0,-2-4 0,3-14 0,-24-23 193,70-36-193,41-28 0,23-7 0,8 6 0,7 2 0,-17 9 0,1-3 0,8 7 0,28 4 0,11 7 0,-13 9 0,-30 8 0,0 7 0,21 8 0,9 7 0,-16 5 0,-4 19 0,-4-5 0,-2 0 0,-11-6 0,5-6 0,-35-21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43.235"/>
    </inkml:context>
    <inkml:brush xml:id="br0">
      <inkml:brushProperty name="width" value="0.08571" units="cm"/>
      <inkml:brushProperty name="height" value="0.08571" units="cm"/>
      <inkml:brushProperty name="color" value="#E71224"/>
    </inkml:brush>
  </inkml:definitions>
  <inkml:trace contextRef="#ctx0" brushRef="#br0">8 941 5734,'-5'-3'0,"2"2"0,5 9 0,0-3 0,23 52 0,-15-33 0,15 35 0,-18-37 0,1 1 0,13 34 0,-4-14 0,11 27 0,-8-28 0,0-6 0,0-7 0,18-9 0,11-47 0,5-17 0,-3 4 0,-1-4 0,10-13 0,0-10 0,-7 0 0,1-8 0,-2 1 0,-6 8 0,-2 1 0,0-1-192,2 0 0,1 0 1,-2 0 191,1-2 0,0-1 0,-7 10 0,14-21 0,-18 28 0,0 0 0,17-25 0,-20 29 0,-14 20 0,-15 23 0,-2 2 575,-2 3-575,-1 0 0,-5 8 0,2-2 0,-3 4 0,1-4 0,1-5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44.735"/>
    </inkml:context>
    <inkml:brush xml:id="br0">
      <inkml:brushProperty name="width" value="0.08571" units="cm"/>
      <inkml:brushProperty name="height" value="0.08571" units="cm"/>
      <inkml:brushProperty name="color" value="#E71224"/>
    </inkml:brush>
  </inkml:definitions>
  <inkml:trace contextRef="#ctx0" brushRef="#br0">69 118 5734,'-28'-50'0,"5"9"0,17 33 0,-2-4 0,4 6 0,17 9 0,25 21 0,7 9 0,32 19-274,-22-14 0,0 2 274,-11-9 0,4 2 0,18 15 0,10 8 0,1 1 0,-1-2 0,1-1 0,1 3 0,-10-8 0,2 2 0,0-1 0,-6-4-626,-1-2 1,-4-2 0,-8-7 625,27 16 0,-30-20-63,4 1 0,0 0 63,-9-6 0,35 22 0,-85-58 0,-39-40 0,23 5 0,1-3 0,-33-36 0,40 36 0,0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3:45.281"/>
    </inkml:context>
    <inkml:brush xml:id="br0">
      <inkml:brushProperty name="width" value="0.08571" units="cm"/>
      <inkml:brushProperty name="height" value="0.08571" units="cm"/>
      <inkml:brushProperty name="color" value="#E71224"/>
    </inkml:brush>
  </inkml:definitions>
  <inkml:trace contextRef="#ctx0" brushRef="#br0">816 15 5734,'-14'-9'0,"6"4"0,-8 5 0,11 2 0,-2 4 0,-1 5 0,-11 22 0,-10 26 0,-3 7 0,4-2 0,-2 6 0,3-8 0,-2 8-848,-1 3 0,-4 14 0,-1 1 0,4-12 848,-1 4 0,0-3 0,0 5 0,-3 7 0,8-19 0,4-17 0,1 0 0,-10 18 0,13-26 0,-5 12 0,15-37 0,-8 23 0,10-30 0,-2 3 0,7-16 0,-34-30 0,13 14 0,-30-20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5.622"/>
    </inkml:context>
    <inkml:brush xml:id="br0">
      <inkml:brushProperty name="width" value="0.08571" units="cm"/>
      <inkml:brushProperty name="height" value="0.08571" units="cm"/>
      <inkml:brushProperty name="color" value="#E71224"/>
    </inkml:brush>
  </inkml:definitions>
  <inkml:trace contextRef="#ctx0" brushRef="#br0">459 18 5734,'-52'-18'0,"-20"60"0,3 20 0,21-5 0,-1 15 0,-6 20 0,13-12-717,15 8 717,10-17 0,0 11 0,6-4-572,11 2 1,6-2 571,-3 14 0,11 4-113,15-10 0,13 3 1,3-10 112,8-6 0,10-9 0,10-3 0,12-1 0,-6-13 0,-12-19 0,-2-11 0,14-9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6.121"/>
    </inkml:context>
    <inkml:brush xml:id="br0">
      <inkml:brushProperty name="width" value="0.08571" units="cm"/>
      <inkml:brushProperty name="height" value="0.08571" units="cm"/>
      <inkml:brushProperty name="color" value="#E71224"/>
    </inkml:brush>
  </inkml:definitions>
  <inkml:trace contextRef="#ctx0" brushRef="#br0">297 132 5734,'-29'62'0,"0"0"0,1-1 0,-3-1 0,4-2 0,2 17 0,5-6 0,3-4 0,4-1 0,-2 14 0,1-12 0,-1 10-630,-4 22 1,5-19 629,13-72 300,2-29-300,1 1 0,3-32 0,1-29 0,2-9 0,-1 10 0,-1 8 0,-1 5 0,2-6 0,0-20 0,2-11 0,0 1 0,3 17 0,2-13 0,10 43 0,13 78 0,4 25 0,-7 4 0,-2 11 0,-4 5 0,0 12 0,0 4 0,-3-7-885,0-1 0,-3-3 0,0-3 885,6 19 0,-2-4 8,-4-7 1,-8-17 0,-16-44-1,-2 10 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6.288"/>
    </inkml:context>
    <inkml:brush xml:id="br0">
      <inkml:brushProperty name="width" value="0.08571" units="cm"/>
      <inkml:brushProperty name="height" value="0.08571" units="cm"/>
      <inkml:brushProperty name="color" value="#E71224"/>
    </inkml:brush>
  </inkml:definitions>
  <inkml:trace contextRef="#ctx0" brushRef="#br0">20 248 5734,'-19'-25'0,"65"-12"0,35 1-567,-18 17 1,8 6 0,-1-3 0,0-6 0,0-2 0,0 3 0,-4 9 0,0 1 0,0-1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6.730"/>
    </inkml:context>
    <inkml:brush xml:id="br0">
      <inkml:brushProperty name="width" value="0.08571" units="cm"/>
      <inkml:brushProperty name="height" value="0.08571" units="cm"/>
      <inkml:brushProperty name="color" value="#E71224"/>
    </inkml:brush>
  </inkml:definitions>
  <inkml:trace contextRef="#ctx0" brushRef="#br0">264 1412 5734,'-4'9'0,"0"-1"0,0-1 0,1-1 0,-6-6 0,4-2 0,-6-7 0,-1-12 0,-27-56 0,15 27 0,-5-13 0,1-9 0,10 4 0,2-2 0,-3-16 0,3-4 0,5 21 0,3-2 0,5-4 0,8-19 0,7-3 0,3 8 0,5 6 0,3 6 0,0-31 0,12 37 0,12 93 0,10 38 0,-7 8 0,-16 5 0,-9 9 0,3 6-576,7-1 0,6 5 0,-3 3 0,-6-4 576,-13-15 0,-5-1 0,-3-1 0,0-2 0,1 19 0,-2-2 0,-2-12 0,-1-20 0,-1-6 0,4 12 0,1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7.300"/>
    </inkml:context>
    <inkml:brush xml:id="br0">
      <inkml:brushProperty name="width" value="0.08571" units="cm"/>
      <inkml:brushProperty name="height" value="0.08571" units="cm"/>
      <inkml:brushProperty name="color" value="#E71224"/>
    </inkml:brush>
  </inkml:definitions>
  <inkml:trace contextRef="#ctx0" brushRef="#br0">33 524 5734,'12'45'0,"7"22"0,6 29 0,-3-7 0,-25-79 0,-18-81 0,-4-36 0,6 20-787,4 14 0,-3-12 0,9 17 787,14 13 0,3 3 211,8 0 1,4 1-212,9 0 0,16-27 0,27 118 0,-47-18 0,5 27 0,-8 8 0,-26 9 0,18 12 0,8-25 0,11-33 1804,12-5-1804,-2 18 0,-6 7 0,-8 11 0,4-9 0,-9 1 134,-47 7-134,-5-16 0,-21 21 0,12-20 0,-31 21 0,42-40 0,-16 9 0,29-22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7.556"/>
    </inkml:context>
    <inkml:brush xml:id="br0">
      <inkml:brushProperty name="width" value="0.08571" units="cm"/>
      <inkml:brushProperty name="height" value="0.08571" units="cm"/>
      <inkml:brushProperty name="color" value="#E71224"/>
    </inkml:brush>
  </inkml:definitions>
  <inkml:trace contextRef="#ctx0" brushRef="#br0">1 1 5734,'73'65'0,"1"1"0,0 0 0,-1-1 0,1 1 0,12-25 0,-9 7-944,-32 10 1,3 22-1,-1 10 1,-7 2 0,-9-8-1,-13-19 944,-18-8 0,-14-2 0,-5 14 0,-9 13 0,-2 1 0,4-10 307,-1 5 0,-2 2-307,1-11 0,-7 13 0,-1 3 0,0-6 0,7-15-55,-1-6 0,2-5 1,-15 30-1,1-4 0,1-6 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8.081"/>
    </inkml:context>
    <inkml:brush xml:id="br0">
      <inkml:brushProperty name="width" value="0.08571" units="cm"/>
      <inkml:brushProperty name="height" value="0.08571" units="cm"/>
      <inkml:brushProperty name="color" value="#E71224"/>
    </inkml:brush>
  </inkml:definitions>
  <inkml:trace contextRef="#ctx0" brushRef="#br0">33 111 5734,'-13'-3'0,"2"0"0,2 0 0,59-22 0,33 1 0,-5 10 0,15 1 0,-9 3 0,-16 1 0,-3 4 0,2 4 0,0 1 0,0-1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39.656"/>
    </inkml:context>
    <inkml:brush xml:id="br0">
      <inkml:brushProperty name="width" value="0.08571" units="cm"/>
      <inkml:brushProperty name="height" value="0.08571" units="cm"/>
      <inkml:brushProperty name="color" value="#E71224"/>
    </inkml:brush>
  </inkml:definitions>
  <inkml:trace contextRef="#ctx0" brushRef="#br0">5401 1293 5734,'-41'-62'0,"-2"2"0,3 15-1133,-9 5 1,-22-11 0,-9-6 0,1 2 0,13 10 1132,-8-7 0,-1 0 163,10 7 1,-10-7 0,-5-4 0,-3 2-1,3 5-163,3 6 0,0 3 0,0 2 0,-3 2 0,-3 2 0,6 5 0,-1 2 0,-1 2 0,-4 0 0,-4 2 0,-4 0-99,7 2 0,-6 1 0,-4-1 0,-3 1 0,-1 1 0,-1 2 0,1 2 0,1 2 0,4 4 99,0 1 0,1 2 0,1 2 0,0 3 0,1 2 0,-1 4 0,0 3 0,-1 5 0,2 4 0,-3 3 0,-2 3 0,1 4 0,0 2 0,1 4 0,4 3 0,2 2 0,5 3 0,2 4 0,2 2 0,4 4 0,2 2 0,2 5 0,3 2 0,0 5 0,3 4 0,3-2 0,-1 3 0,0 4 0,1 3 0,2 3 0,4 3 0,5 3 0,7 4 0,7 4 0,9 2 0,13-11 0,6 4 0,6 5 0,5 3 0,5 4 0,4 1 0,4 3 0,2 0 0,3 1 0,0-2 0,2 0 0,0-2 0,-1-3 0,-1-3 0,-2-4 0,3 10 0,-1-2 0,1-2 0,1-3 0,1-1 0,2-1 0,1-1 0,2 0 0,3 1 0,2 1 0,3 0 0,-3-9 0,2 3 0,2 2 0,2 1 0,1 1 0,2 0 0,2-1 0,0-2 0,2-3 0,0-3 0,1-5 0,1-4 0,0-7 0,1-7 0,20 14 0,2-11 0,2-7 0,1-7 0,2-4 0,-1-2 0,1-2 0,8 1 0,1-6 0,1-3 0,0-3 0,-3-1 0,-3 0 0,10 12 0,-9 2 0,7-9 0,21-15 0,-40-17 0,12-6 0,8-5 0,8-5 0,6-3 0,5-4 0,2-3 0,1-3 0,0-1 0,-3-2 0,-2-2 0,-6 0 0,-7 1 0,-9-1 0,-9 1 0,13-8 0,-12 0 0,-9 0 0,-3-4 0,-1-7 0,4-8 0,8-10 0,-24 18 0,3-5 0,4-7 0,3-5 0,3-5 0,1-4 0,3-4 0,-1-2 0,2-3 0,-1-1 0,-1-1 0,0-1 0,-3 1 0,-1 1 0,-4 1 0,-2 3 0,-5 2 0,-4 3 0,-5 5 0,-5 4 0,-6 6 0,10-30 0,-12 9 0,-8 6 0,-5 1 0,-4-1 0,0-7 0,1-8 0,0 6 0,0-11 0,0-8 0,0-5 0,-2-3 0,-1-1 0,-1 3 0,-3 4 0,-3 8 0,-2 11 0,-5 11 0,-3 16 0,-23-32 0,-8 22 0,6-6 0,-19-3 0,2 28 0,-14-8 0,-11-3 0,-9 0 0,-6 4 0,-4 8 0,-1 10 0,10 17 0,-6 10 0,-6 6 0,-3 5 0,-3 3 0,-2 2 0,1-1 0,2-3 0,2-5 0,4-6 0,1-9 0,1-6 0,3-5 0,1-2 0,0 0 0,0 2 0,-1 5 0,-2 6 0,-2 8 0,0 10 0,-6 6 0,-4 6 0,-1 4 0,1 3 0,1 3 0,6 0 0,6 1 0,8-1 0,11-3 0,-17 13 0,1-1 0,-1 1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8.243"/>
    </inkml:context>
    <inkml:brush xml:id="br0">
      <inkml:brushProperty name="width" value="0.08571" units="cm"/>
      <inkml:brushProperty name="height" value="0.08571" units="cm"/>
      <inkml:brushProperty name="color" value="#E71224"/>
    </inkml:brush>
  </inkml:definitions>
  <inkml:trace contextRef="#ctx0" brushRef="#br0">1 194 5734,'81'-19'0,"0"0"0,1 0 0,1 3 0,-14-2 0,19-7 0,-1-2 0,-18 6 0,11-8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8.664"/>
    </inkml:context>
    <inkml:brush xml:id="br0">
      <inkml:brushProperty name="width" value="0.08571" units="cm"/>
      <inkml:brushProperty name="height" value="0.08571" units="cm"/>
      <inkml:brushProperty name="color" value="#E71224"/>
    </inkml:brush>
  </inkml:definitions>
  <inkml:trace contextRef="#ctx0" brushRef="#br0">170 415 5734,'-27'-1'0,"1"4"0,2 7 0,0 38 0,3 10 0,4 3 0,-3 0 0,10 14 0,23-1 0,14 12 0,3 0 0,-6-15-1257,-8-14 0,0 0 1257,7 15 0,7 15 0,-1-5 0,-9-27 0,-8-30 0,-2-4 0,-19-32 0,-28-66 0,14 6 0,-5-23 0,1-13 0,4 0 0,9 12 0,13 16 0,7 5 0,2 1 0,-6-7-122,-12-13 1,-11-11 0,1-1 0,10 9 0,18 19 121,29 13 0,15 15 0,-1 16 0,36 19 1158,-21 27 0,-9 22-1158,-40 29 0,-19 21 0,-1-4 0,11-1 0,-8 0-613,-18 1 0,-10 5 0,-2-19 613,-21-7 0,17-22 0,-9 8 0,2 0 0,10-10 0,8-8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8.966"/>
    </inkml:context>
    <inkml:brush xml:id="br0">
      <inkml:brushProperty name="width" value="0.08571" units="cm"/>
      <inkml:brushProperty name="height" value="0.08571" units="cm"/>
      <inkml:brushProperty name="color" value="#E71224"/>
    </inkml:brush>
  </inkml:definitions>
  <inkml:trace contextRef="#ctx0" brushRef="#br0">343 14 5734,'-42'-13'0,"-25"29"0,-2 13 0,17 1 0,16 35 0,0 35 0,7 9 0,18-15 0,22-22 0,15-7 0,2 7-1133,-8 3 1,1 11 0,1 2 0,4-6 0,3-16 1132,27 9 0,9-21 0,9-17 0,-5-17 0,-19-25 0,14-7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9.463"/>
    </inkml:context>
    <inkml:brush xml:id="br0">
      <inkml:brushProperty name="width" value="0.08571" units="cm"/>
      <inkml:brushProperty name="height" value="0.08571" units="cm"/>
      <inkml:brushProperty name="color" value="#E71224"/>
    </inkml:brush>
  </inkml:definitions>
  <inkml:trace contextRef="#ctx0" brushRef="#br0">267 153 5734,'-95'21'0,"21"-1"0,51 38 0,12 21 0,1 2 0,3 9 0,-1-7 0,-4-2 0,1-2 0,3 4 0,1 3 0,7-46 0,14-110 0,4-36 0,-6 33-573,0 5 1,3-11-1,-3 13 573,-3 4 0,-1 1 0,0-7 0,0-3 0,5-22 0,-7 23 0,7 15 0,22 44 0,-15 22 0,33 73 0,-30-34 0,-1 6 0,7 18 0,0 6 0,-1 9 0,-2-2 172,-9-26 0,-2-4-172,5 38 0,-14-61 0,0-2 0,2 35 0,-5-36 0,2 25 0,-10-44 0,1-9 0,-6-5 0,2-7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39.721"/>
    </inkml:context>
    <inkml:brush xml:id="br0">
      <inkml:brushProperty name="width" value="0.08571" units="cm"/>
      <inkml:brushProperty name="height" value="0.08571" units="cm"/>
      <inkml:brushProperty name="color" value="#E71224"/>
    </inkml:brush>
  </inkml:definitions>
  <inkml:trace contextRef="#ctx0" brushRef="#br0">1 218 5734,'71'-27'0,"1"0"0,-1 1 0,-3 1 0,25-9 0,-37 14 0,22-10 0,-66 25 0,1-1 0,-9 4 0,-3 2 0,-13-4 0,6 1 0,-8-6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1.444"/>
    </inkml:context>
    <inkml:brush xml:id="br0">
      <inkml:brushProperty name="width" value="0.08571" units="cm"/>
      <inkml:brushProperty name="height" value="0.08571" units="cm"/>
      <inkml:brushProperty name="color" value="#E71224"/>
    </inkml:brush>
  </inkml:definitions>
  <inkml:trace contextRef="#ctx0" brushRef="#br0">1 0 5734,'97'7'0,"-55"39"0,-1 31 0,0 15 0,-1-3 0,-2-18 0,23-2 0,-7 8 0,-31-8 0,-1 22 0,-3 13 0,-4 2 0,-3-4 0,-6-13 0,-4-23-1393,-10-10 0,-7-6 1393,-8 36 0,-5 11 0,7-24 0,9-32 154,5-13 0,3 2 0,4-13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1.729"/>
    </inkml:context>
    <inkml:brush xml:id="br0">
      <inkml:brushProperty name="width" value="0.08571" units="cm"/>
      <inkml:brushProperty name="height" value="0.08571" units="cm"/>
      <inkml:brushProperty name="color" value="#E71224"/>
    </inkml:brush>
  </inkml:definitions>
  <inkml:trace contextRef="#ctx0" brushRef="#br0">0 1 5734,'27'30'0,"33"38"0,-29-27 0,2 2-941,6 5 1,-2-4 940,2-4 0,17 14 0,-14-13 103,14 8 1,2-3-104,-8-17 0,32 26 0,-64-60 0,-11-4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1.923"/>
    </inkml:context>
    <inkml:brush xml:id="br0">
      <inkml:brushProperty name="width" value="0.08571" units="cm"/>
      <inkml:brushProperty name="height" value="0.08571" units="cm"/>
      <inkml:brushProperty name="color" value="#E71224"/>
    </inkml:brush>
  </inkml:definitions>
  <inkml:trace contextRef="#ctx0" brushRef="#br0">414 2 5734,'-26'-1'0,"-25"56"0,-14 44 0,11-7 0,22-19 0,2 2-450,-7-4 1,-8 11 0,3-2 0,15-14 449,22 29 0,21-65 0,6-26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2.849"/>
    </inkml:context>
    <inkml:brush xml:id="br0">
      <inkml:brushProperty name="width" value="0.08571" units="cm"/>
      <inkml:brushProperty name="height" value="0.08571" units="cm"/>
      <inkml:brushProperty name="color" value="#E71224"/>
    </inkml:brush>
  </inkml:definitions>
  <inkml:trace contextRef="#ctx0" brushRef="#br0">160 258 5734,'-28'30'0,"4"3"0,15 28 0,4 7 0,0 1 0,-2-3 0,4 10 0,11 4 0,5 6 0,-2-13 0,-1 20 0,1-20 0,2 11 0,-4-28 0,-7-40 0,-12-62 0,-11-50 0,2 12 0,1-1-405,0 3 0,-4-17 0,5 17 405,1-8 290,5 21-290,8 8 0,3-12 0,3 6 0,3 10 0,10 4 0,38-27 0,9 13 0,-11 36-96,5 37 0,-11 15 96,-46 17 0,-10 22 0,-19 25 453,9-34 1,-5 3-454,-11 19 0,-1-4 0,-7 11 0,18 7 0,38-77 0,19 1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3.082"/>
    </inkml:context>
    <inkml:brush xml:id="br0">
      <inkml:brushProperty name="width" value="0.08571" units="cm"/>
      <inkml:brushProperty name="height" value="0.08571" units="cm"/>
      <inkml:brushProperty name="color" value="#E71224"/>
    </inkml:brush>
  </inkml:definitions>
  <inkml:trace contextRef="#ctx0" brushRef="#br0">332 8 5734,'-20'-7'0,"-44"47"0,-6 29 0,37-7 0,5 7 0,-15 0 0,-4 6 0,21 5 0,31-7 0,17 5 0,8-2 0,-2-10 0,2 8 0,7-7-332,7-2 0,6 1 0,-4-23 0,4-30 1,-5-13-1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8.211"/>
    </inkml:context>
    <inkml:brush xml:id="br0">
      <inkml:brushProperty name="width" value="0.08571" units="cm"/>
      <inkml:brushProperty name="height" value="0.08571" units="cm"/>
      <inkml:brushProperty name="color" value="#E71224"/>
    </inkml:brush>
  </inkml:definitions>
  <inkml:trace contextRef="#ctx0" brushRef="#br0">1 0 5734,'27'1'0,"3"1"0,1-1 0,25 2 0,4 0 0,3 0 0,-1 0 0,4-1 0,-12 0 0,0 0 0,21 0 0,5 0 0,13 0 0,2 0-133,-27 0 0,0-1 0,-3-1 133,15 1 0,-6-1 0,-10-1 0,-6 0 0,15-1 0,-13-2 0,-43 3 0,21-2 0,-20 1 0,16-3 0,-17 0 0,3-2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43.465"/>
    </inkml:context>
    <inkml:brush xml:id="br0">
      <inkml:brushProperty name="width" value="0.08571" units="cm"/>
      <inkml:brushProperty name="height" value="0.08571" units="cm"/>
      <inkml:brushProperty name="color" value="#E71224"/>
    </inkml:brush>
  </inkml:definitions>
  <inkml:trace contextRef="#ctx0" brushRef="#br0">109 1246 5734,'-6'-4'0,"-4"9"0,-24 63 0,12-12 0,5-5 0,3-1 0,9-7 0,9-4 0,44-22 0,9-21 0,14-12 0,-5-2 0,9-7 0,5-5 0,-2-2-389,4-5 1,0-2-1,2-7 1,3-9 388,-14 2 0,5-8 0,2-7 0,1-3 0,-3 0 0,-4 3 0,-7 6-222,8-7 1,-7 5 0,-4-1-1,1-6 1,-11 8 0,2-6-1,1-3 1,-4 2 0,-5 4-1,-9 9 1,2-17 0,1 0-1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3.677"/>
    </inkml:context>
    <inkml:brush xml:id="br0">
      <inkml:brushProperty name="width" value="0.08571" units="cm"/>
      <inkml:brushProperty name="height" value="0.08571" units="cm"/>
      <inkml:brushProperty name="color" value="#E71224"/>
    </inkml:brush>
  </inkml:definitions>
  <inkml:trace contextRef="#ctx0" brushRef="#br0">107 448 5734,'6'75'0,"0"1"0,-2-20 0,0-4 0,1 22 0,-1-39 0,1 29 0,-1-31 0,-10 11 0,-22-118 0,5 27 0,-1-35 0,4-5 0,5 12-217,4 15 1,1-2 216,2-34 0,18 27 0,9-8 0,8 19 0,39 18 0,-26-36 0,-2 22 0,-1 97 0,-7 26 0,-15 4 0,7 15 0,-11-32 0,4-26 0,-5-21 433,23 9-433,-1-3 0,42 32 0,-59 23 0,16-13 0,-61 23 0,13-53 0,-3 13 0,14-29 0,0 1 0,7-19 0,0-1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3.922"/>
    </inkml:context>
    <inkml:brush xml:id="br0">
      <inkml:brushProperty name="width" value="0.08571" units="cm"/>
      <inkml:brushProperty name="height" value="0.08571" units="cm"/>
      <inkml:brushProperty name="color" value="#E71224"/>
    </inkml:brush>
  </inkml:definitions>
  <inkml:trace contextRef="#ctx0" brushRef="#br0">1 0 5734,'70'45'0,"0"1"0,0-1 0,-10 3 0,3 4 0,-7 4 0,-15 4 0,-20 16 0,-17 4 0,2-1-1622,13-10 1,1-2-1,-8 1 1622,-12 10 0,-10 2 0,-3-12 0,-19 17-97,-8-8 0,-11 14 1,5-11-1,12-22 1,0 0-1,-15 21 1,1-1-1,-1 1 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4.479"/>
    </inkml:context>
    <inkml:brush xml:id="br0">
      <inkml:brushProperty name="width" value="0.08571" units="cm"/>
      <inkml:brushProperty name="height" value="0.08571" units="cm"/>
      <inkml:brushProperty name="color" value="#E71224"/>
    </inkml:brush>
  </inkml:definitions>
  <inkml:trace contextRef="#ctx0" brushRef="#br0">102 1454 5734,'-38'5'0,"3"0"0,7-1 0,105-35 0,-17 8-1441,16-5 1,7-2 1440,-23 9 0,2-2 0,3-1 0,7-2 0,7-2 0,3-1 0,7-3 0,4-1 0,0 1 0,-16 5 0,0 0 0,1-1 0,2 1 0,2-2-336,-1 2 0,3-2 1,1 0-1,0 1 1,-3 0-1,-4 3 336,5-3 0,-8 3 0,4-1 0,12-2 0,-15 6 0,10-3 0,7-1 0,5 0 0,2-1 0,0 0 0,-3 1 0,-5 1 0,-7 3-110,2-1 1,-7 2 0,-3 1 0,0 1 0,4-2 0,7-2 109,-1 1 0,8-2 0,5-2 0,4 0 0,-1-1 0,-2 1 0,-5 2 0,-8 1 0,-11 4 0,12-4 0,-10 3 0,-7 1 0,-5 2 0,49-13 0,-52 13 0,-98 22 0,-51 15 0,-16 4 0,24-4 0,-2 0 0,-1-1 0,-1 0 0,1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4.789"/>
    </inkml:context>
    <inkml:brush xml:id="br0">
      <inkml:brushProperty name="width" value="0.08571" units="cm"/>
      <inkml:brushProperty name="height" value="0.08571" units="cm"/>
      <inkml:brushProperty name="color" value="#E71224"/>
    </inkml:brush>
  </inkml:definitions>
  <inkml:trace contextRef="#ctx0" brushRef="#br0">0 1308 5734,'95'-28'0,"0"1"0,0-1 0,-1 0 0,1 0 0,0 0 0,0 0 0,-1 1 0,-16 3 0,6-1 0,5-2 0,4-1 0,3-1 0,4-2 0,1 0 0,2 0 0,0 0 0,0-1 0,-2 1 0,-1 0 0,-3 2 0,-3 0 0,-4 1 0,-5 3 0,-6 0 0,-6 3-809,27-8 0,-13 4 1,-8 2-1,-3 0 1,2 1-1,6-3 0,9-2 809,-7 2 0,12-4 0,10-3 0,6-2 0,4 0 0,1-2 0,-3 2 0,-5 1 0,-9 2 0,-12 4 0,-15 4 0,-17 5 0,-22 6 1409,-7-1-1409,-59 17 0,-37 10 0,-14 5 0,16-3 0,-2 2 0,-4 0 0,-5 3 0,7-2 0,10-1 0,-1-1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18:45.054"/>
    </inkml:context>
    <inkml:brush xml:id="br0">
      <inkml:brushProperty name="width" value="0.08571" units="cm"/>
      <inkml:brushProperty name="height" value="0.08571" units="cm"/>
      <inkml:brushProperty name="color" value="#E71224"/>
    </inkml:brush>
  </inkml:definitions>
  <inkml:trace contextRef="#ctx0" brushRef="#br0">0 1160 5734,'93'-34'0,"-1"-1"0,0 1 0,1-1 0,-1 0 0,1 1 0,-23 8 0,-10 5 0,13-6-700,-4 2 1,13-4-1,10-5 1,5 0-1,0-1 1,-4 1-1,-7 4 1,-12 5 699,24-6 0,-14 6 0,1-1 0,7-2 0,0 0 0,5-1-2,-13 3 0,3 0 0,2 0 1,1 0 1,4-1 0,3 0 0,-2 0 0,-4 2 0,6-1 0,-4 2 0,1-2 0,-13 2 0,3-1 0,-4 1 0,-15 3 0,28-12 0,-21-12 0,-128 37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2.913"/>
    </inkml:context>
    <inkml:brush xml:id="br0">
      <inkml:brushProperty name="width" value="0.08571" units="cm"/>
      <inkml:brushProperty name="height" value="0.08571" units="cm"/>
      <inkml:brushProperty name="color" value="#E71224"/>
    </inkml:brush>
  </inkml:definitions>
  <inkml:trace contextRef="#ctx0" brushRef="#br0">40 302 5734,'11'63'0,"-2"0"0,3 16 0,0 4 0,0 9 0,-7-4 0,0 18 0,-2-21 0,0-10 0,-3 24 0,0-16 0,0-71 0,0-6 0,-1-58 0,-1-56 0,1 14 0,1 1-452,-2 0 0,1-17 0,1 17 452,4 1 0,1 33 0,3-3 160,6-15 1,8-2-161,13-9 0,9 13 0,30 14 0,-48 109 0,-17 33 0,-36-8 0,-8-7 0,13-25 0,-17 36 0,25-46 1035,15 26-1035,59-60 0,28 9 0,-3-18 0,-31 18 0,-7 6 0,-15 6 0,23 48 0,-55-10 0,-11 4 0,6-8 0,-6 2 0,-15 10 0,-10 6 0,-3-8 0,-11-4 0,-3-6 0,2 6 0,-3-6 0,-5-15 0,1-20 0,-10-55 0,0-15 0,27-21 0,43-25 0,25 24 0,28-2 0,38 47 0,-46 30 0,6 9 0,17 9 0,9 7 0,-6-5 0,-7-7 0,-3-2 0,28 10 0,-3-14 0,-29-28 0,-8-15 0,-13-10 0,-3-3 0,5 9 0,-3-4 0,-1-43 0,-14-1 0,-20 3 0,9 23 0,-13 10 0,-61 37 0,34 64 0,-33 11 0,53-2 0,12 3 0,9 11 0,2-18 0,1-2 0,6-2 0,16-18 0,-14-61 0,1-34 0,-2-8 0,0 2-256,-7-3 0,-5 16 256,-8 49 0,5 23 0,2 37 0,1-11 0,14 5 0,4-7 0,-10-29 0,32 12 0,-39-46 0,3-37 0,-2-5 0,-4 23 0,4-24 0,-5 20 0,-8 52 512,10 52-512,19 22 0,-4-1 0,29-18 0,-5-77 0,-1-10 0,-5-17 0,-8-33 0,-21 38 0,-3-22 0,-4 1 0,-5 28 0,-6-13 0,4 58 0,-1 23 0,6 8 0,0-8 0,4 17 0,1 5 0,4 20-759,-2-11 1,0-2 758,0 11 0,-5-11 0,-3 5 0,-4 3 0,-3-1 0,2-2 0,-3 0 0,-5 4 0,-5-10 0,-10-18 0,-35-24 0,16-48 0,21-27 0,7-22 0,3 6 0,5 15 0,3-1 0,2-47 0,10 5 0,31 28 758,-3 30 1,7 1-759,6-5 0,5-1 0,19-10 0,3 3 0,-13 9 0,-2 2 0,-4 2 0,-3 1 0,-9 2 0,-5 2 0,4-6 0,10-25 0,-40 42 0,13-24 0,-22 32 0,-1-25 0,-4 18 0,-1-10 0,-1 20 0,-1 3 0,2 3 0,-3-2 0,3 5 0,-3 0 0,3 1 0,-1 0 0,-3 0 0,1 0 0,-6 0 0,-16 4 0,-29 17 0,17-9 0,-24 24 0,36-12 0,2-2 0,3 4 0,16-12 0,1 4 0,-1 20 0,8 38 0,4-26 0,2 0 0,4 33 0,8-16 0,-2-36 0,23 7 0,15-2 0,24-11 0,-15-22 0,0-45 0,-4-11 0,-16 4 0,3-9 0,-8-3 0,-31 13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5.381"/>
    </inkml:context>
    <inkml:brush xml:id="br0">
      <inkml:brushProperty name="width" value="0.08571" units="cm"/>
      <inkml:brushProperty name="height" value="0.08571" units="cm"/>
      <inkml:brushProperty name="color" value="#E71224"/>
    </inkml:brush>
  </inkml:definitions>
  <inkml:trace contextRef="#ctx0" brushRef="#br0">41 2 5734,'-6'-2'0,"1"3"0,2 6 0,-8 50 0,6-25 0,-5 38 0,16 28 0,-1-53 0,9 49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5.838"/>
    </inkml:context>
    <inkml:brush xml:id="br0">
      <inkml:brushProperty name="width" value="0.08571" units="cm"/>
      <inkml:brushProperty name="height" value="0.08571" units="cm"/>
      <inkml:brushProperty name="color" value="#E71224"/>
    </inkml:brush>
  </inkml:definitions>
  <inkml:trace contextRef="#ctx0" brushRef="#br0">249 17 5734,'-6'-7'0,"-14"-3"0,-21 40 0,10-18 0,17 56 0,13 10 0,9-34 0,3 18 0,8-4 0,17-30 0,-14-9 0,36 23 0,-33-20 0,18 19 0,-66 2 0,-12 1 0,18-5-205,-24 3 1,-2-7 204,19-28 0,1 0 0,-26-7 0,23-4 0,-23-16 0,37-2 0,-3-9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8.105"/>
    </inkml:context>
    <inkml:brush xml:id="br0">
      <inkml:brushProperty name="width" value="0.08571" units="cm"/>
      <inkml:brushProperty name="height" value="0.08571" units="cm"/>
      <inkml:brushProperty name="color" value="#E71224"/>
    </inkml:brush>
  </inkml:definitions>
  <inkml:trace contextRef="#ctx0" brushRef="#br0">6 490 5734,'37'-12'0,"-1"0"0,42-16 0,-32 10 0,38-14 0,-9-7 0,-30 12 0,13-6 0,-54 38 0,-20 30 0,1 41 0,1 10 0,-4 1-179,9-5 0,3-2 179,4-17 0,-8-8 0,-4 3 0,-2-9 0,-3 0 0,-13 17 0,-8-7 0,-44-9 0,7-49 0,19-17 0,34-26 0,11-9 0,12-17 0,10 4 0,12 29 358,19 55-358,35 33 0,7-14 0,-20-30 0,-2-8 0,5-8 0,-30-64 0,-8-39 0,-7 17 0,-5 7-569,-3 3 0,2-14 0,-5 28 569,-6 39 0,-1 6 0,5 10 0,-2 45 0,0 31 0,1 23 0,-1-9 0,-1-23 0,-1 0-57,1 25 1,0 9 0,0-24 56,1-33 0,-1-12 0,4 1 1673,-5-18-1673,8-27 0,-4 2 0,7-23 0,1-5 203,3-8-203,9-22 0,-14 50 0,6 45 0,14 40 0,7 6 0,7-21 0,3-9 0,0-17 0,25-18 0,-40-79 0,-22 31 0,-10 4 0,-29 7 0,17-9 0,-37 109 0,57-2 0,-2-22 0,30 32 0,-13-45 0,31-5 0,-4-55 0,-19-14 0,-3-5 0,9-3 0,-6-28 0,-32 96 0,4 10 0,18 35 0,45 14 0,-20-32 0,17-7 0,-48-71 0,-14 5 0,-7-25 0,-10 9 0,-8-7 0,-7 22 0,-24 4 0,29 20 0,-13 2 0,40 16 0,19-4 0,8-5 0,31-9 0,5-1 0,-13 2 0,12 10 0,-38 11 0,16 7 0,-25 1 0,13 18 0,-18-16 0,24 33 0,-7-24 0,19-5 0,-15-13 0,14-43 0,-22-10 0,5-19 0,-12 11 0,-13 0 0,-5 2 0,-6 8 0,0-36 0,-12 58 0,-8 30 0,-10 40 0,8-9 0,7 41 0,18-46 0,13 38 0,27 7 0,2-40 0,4-3 0,16 20 0,35-57 0,-55-40 0,-2 0 0,-9-6 0,-14-18 0,-8 31 0,1-38 0,-9 54 0,-2-6 0,1 48 0,6 5 0,45 37 0,1-63 0,9 19 0,-25-54 0,-17 32 0,35 19 0,-2-44 0,7 30 0,-28-41 0,-19 27 0,-3 5 0,6 4 0,12 8 0,-10 0 0,20 11 0,-25-14 0,9 6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8.256"/>
    </inkml:context>
    <inkml:brush xml:id="br0">
      <inkml:brushProperty name="width" value="0.08571" units="cm"/>
      <inkml:brushProperty name="height" value="0.08571" units="cm"/>
      <inkml:brushProperty name="color" value="#E71224"/>
    </inkml:brush>
  </inkml:definitions>
  <inkml:trace contextRef="#ctx0" brushRef="#br0">0 24 5734,'26'-17'0,"-23"10"0,18 18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3:43.752"/>
    </inkml:context>
    <inkml:brush xml:id="br0">
      <inkml:brushProperty name="width" value="0.08571" units="cm"/>
      <inkml:brushProperty name="height" value="0.08571" units="cm"/>
      <inkml:brushProperty name="color" value="#E71224"/>
    </inkml:brush>
  </inkml:definitions>
  <inkml:trace contextRef="#ctx0" brushRef="#br0">20 349 5734,'-10'63'0,"1"11"0,18-10 0,7 10 0,0-8 0,3 26-283,-4-25 1,4 7-1,4-18 283,17-19 275,33-9-275,6-38 0,21-20 0,-2-7 0,-27 5 0,-3-6 0,2-4 0,4-3-208,-7 4 1,4-4 0,3-3 0,-1-1-1,-3-1 1,-5 1 0,13-17 0,-5-1 0,-4-1-1,-1 0 1,-7 3 0,1 1 0,-1-1-1,1 0 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22:38.606"/>
    </inkml:context>
    <inkml:brush xml:id="br0">
      <inkml:brushProperty name="width" value="0.08571" units="cm"/>
      <inkml:brushProperty name="height" value="0.08571" units="cm"/>
      <inkml:brushProperty name="color" value="#E71224"/>
    </inkml:brush>
  </inkml:definitions>
  <inkml:trace contextRef="#ctx0" brushRef="#br0">5280 3 5734,'-46'-2'0,"0"2"-1133,-11 11 1,-24 9 0,-12 5 0,3 0 0,15-5 1132,-12 1 0,-2 1-15,8-1 0,-14 5 1,-7 1-1,4 0 1,11-4 14,-1 0 0,9-3 0,-3 1 0,9-3 0,-2 0 0,-4 1 0,-5 2 0,1-1 0,-8 2 0,-3 1 0,-1 0 0,2-1 0,6-1 0,-12 3 0,6-2 0,-1 0 0,-9 2 0,15-3 0,-7 2 0,-6 1 0,-1 0 0,2 0 0,5-1 0,9-3 0,-12 4 0,12-4 0,-2 1 0,-13 4 0,20-6 0,-11 3 0,-8 2 0,-4 1 0,-1 0 0,3 0 0,4-1 0,9-3 0,12-2 0,-7 3 0,13-4 0,3 0 0,-8 2 0,-27 5 0,-22 4 0,5 0 0,30-6 0,54-9 590,65-10-590,1-3 0,40-12 0,-27 2 0,27-8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4:15.541"/>
    </inkml:context>
    <inkml:brush xml:id="br0">
      <inkml:brushProperty name="width" value="0.08571" units="cm"/>
      <inkml:brushProperty name="height" value="0.08571" units="cm"/>
      <inkml:brushProperty name="color" value="#E71224"/>
    </inkml:brush>
  </inkml:definitions>
  <inkml:trace contextRef="#ctx0" brushRef="#br0">123 459 5734,'-56'10'0,"28"-6"0,-10 4 0,54-5 0,43-3 0,20-6 0,-8-4 0,5-5 0,0 2-306,-2 4 0,-1 1 1,6-4 305,7-8 0,7-4 0,1-3 0,-6 2 0,5-3 0,-5 1 0,0-1 0,5 0 0,0-1 0,-4 2 0,-14 4 0,-3 0 0,-8 3 0,-9 2 0,-9 4 221,6-2-221,11-4 0,-36 12 0,-11 2 0,-92 24 0,39-7 0,-16 2 0,1 1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4:15.849"/>
    </inkml:context>
    <inkml:brush xml:id="br0">
      <inkml:brushProperty name="width" value="0.08571" units="cm"/>
      <inkml:brushProperty name="height" value="0.08571" units="cm"/>
      <inkml:brushProperty name="color" value="#E71224"/>
    </inkml:brush>
  </inkml:definitions>
  <inkml:trace contextRef="#ctx0" brushRef="#br0">0 583 5734,'67'-27'0,"0"-1"0,-5 2 0,5 3 0,25-7 0,14-3 0,2-1 0,-9 3-678,-17 6 0,-2 0 0,-1 2 1,-1-1-1,1 0 678,1 0 0,2-1 0,-1 0 0,-2 1 0,-4 1 0,8-3 0,0 1 0,-9 3 0,-20 5 0,-9 4 982,-34 9-982,-4 5 543,-7 0-543,-10 4 0,-1-5 0,-3-2 0,-2-4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4:26.008"/>
    </inkml:context>
    <inkml:brush xml:id="br0">
      <inkml:brushProperty name="width" value="0.08571" units="cm"/>
      <inkml:brushProperty name="height" value="0.08571" units="cm"/>
      <inkml:brushProperty name="color" value="#E71224"/>
    </inkml:brush>
  </inkml:definitions>
  <inkml:trace contextRef="#ctx0" brushRef="#br0">70 609 5734,'-23'2'0,"2"-1"0,10 0 0,2-1 0,4-1 0,4 0-848,47-17 0,59-13 0,16-5 0,-24 8 848,-24 4 0,1 1-454,2 0 0,17-6 1,6-1-1,-8 2 0,-18 5 454,-13 3 0,-6 2-28,20-7 1,8-2 27,-4 1 0,4-1 0,-2 0 0,14-4 0,-2-1 0,-19 8 0,1 0 0,-15 5 0,-6 2 0,-62 21 0,-50 19 0,-18 5 0,29-10 0,-1 1 0,-34 13 0,3 0 0,7-1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4:26.341"/>
    </inkml:context>
    <inkml:brush xml:id="br0">
      <inkml:brushProperty name="width" value="0.08571" units="cm"/>
      <inkml:brushProperty name="height" value="0.08571" units="cm"/>
      <inkml:brushProperty name="color" value="#E71224"/>
    </inkml:brush>
  </inkml:definitions>
  <inkml:trace contextRef="#ctx0" brushRef="#br0">0 631 5734,'83'-17'0,"0"1"0,1-1 0,-1 1 0,2-2 0,4-2 0,2 0 0,-2 0 0,-5-1 0,2 0 0,-6 0 0,1-1 0,7-3-944,-3 2 1,8-4-1,4 0 1,-2-1 0,-6 3-1,-13 3 944,0 1 0,-11 3 0,3-1 0,30-11 0,2-1 0,-40 12 1409,-52 17-1409,-4-1 860,-6-2-860,-2 2 0,-18-7 0,-3-7 0,-6-3 0,1-7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6:29.005"/>
    </inkml:context>
    <inkml:brush xml:id="br0">
      <inkml:brushProperty name="width" value="0.08571" units="cm"/>
      <inkml:brushProperty name="height" value="0.08571" units="cm"/>
      <inkml:brushProperty name="color" value="#E71224"/>
    </inkml:brush>
  </inkml:definitions>
  <inkml:trace contextRef="#ctx0" brushRef="#br0">0 308 5734,'93'-11'0,"1"0"0,-1-1 0,0 1 0,-16 4 0,-6 0 0,4-1-1316,3-4 1,6-2 0,-2 0-1,-12 3 1316,-5 1 0,0 1 0,25-3 0,13-1 0,-6 1 451,-28 3 0,-5 2 0,10-2-451,14-2 0,17-2 0,3 0 0,-6 0 0,-19 3-366,-2 0 1,-6 1 365,20-2 0,5-1 0,-53 5 0,-63 8 0,-36 7 0,-10 2 0,-13 2 0,2 1 0,0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6:29.326"/>
    </inkml:context>
    <inkml:brush xml:id="br0">
      <inkml:brushProperty name="width" value="0.08571" units="cm"/>
      <inkml:brushProperty name="height" value="0.08571" units="cm"/>
      <inkml:brushProperty name="color" value="#E71224"/>
    </inkml:brush>
  </inkml:definitions>
  <inkml:trace contextRef="#ctx0" brushRef="#br0">1 537 5734,'60'4'0,"14"-14"0,26-11 0,10-3 0,-9 1 0,-24 7 0,-4-1 0,1 0 0,8-2 0,2-1 0,7-1 0,5-1 0,1-1 0,-4 1 0,-8 2 0,11-3 0,-5 1 0,-6 2 0,-8 1-1571,19-4 0,-12 1 1571,-11 5 0,-26 0 922,-46 9-922,-2 1 505,-15-7-505,8 5 0,-3-16 0,13 10 0,4-9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6:29.729"/>
    </inkml:context>
    <inkml:brush xml:id="br0">
      <inkml:brushProperty name="width" value="0.08571" units="cm"/>
      <inkml:brushProperty name="height" value="0.08571" units="cm"/>
      <inkml:brushProperty name="color" value="#E71224"/>
    </inkml:brush>
  </inkml:definitions>
  <inkml:trace contextRef="#ctx0" brushRef="#br0">64 492 5734,'-36'72'0,"8"-5"0,33-18 0,17 20 0,12 19 0,0-14 0,-8-31 0,2-1 0,3 34 0,4 9 0,12-38 0,13-67 0,14-40 0,0-13 0,-13 14-634,-12 17 1,-2-5 633,6-9 0,12-14 0,3-6 0,-7 4 0,-15 11 150,-12 1 1,-7 0-151,10-24 0,3-10 0,-11 11 0,-11 24 0,-15 8 0,-55-25 0,-9 96 0,1 26 0,1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6:30.091"/>
    </inkml:context>
    <inkml:brush xml:id="br0">
      <inkml:brushProperty name="width" value="0.08571" units="cm"/>
      <inkml:brushProperty name="height" value="0.08571" units="cm"/>
      <inkml:brushProperty name="color" value="#E71224"/>
    </inkml:brush>
  </inkml:definitions>
  <inkml:trace contextRef="#ctx0" brushRef="#br0">8 816 5734,'-5'-9'0,"2"6"0,8 35 0,10 35 0,8 25 0,-3-13 0,-8-30 0,1 0-830,9 33 1,3 14 0,-2-22 829,2-18 279,1-13 1,8-1-280,11-6 0,6-7 0,9 0 0,8-20 0,-5-34 0,8-23 0,1-12 0,-6-1 0,-5-4 0,-5-7 0,-2-2 0,1 0-111,4 1 0,0-1 0,-1-1 1,-2-3 110,-1-11 0,0-6 0,-5 7 0,-9 18 0,11-12 0,-16 27 0,5-5 0,-4 9 0,12-3 0,-2 6 0,1 0 0,4-5 0,16-17 0,-49 44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6:36.401"/>
    </inkml:context>
    <inkml:brush xml:id="br0">
      <inkml:brushProperty name="width" value="0.08571" units="cm"/>
      <inkml:brushProperty name="height" value="0.08571" units="cm"/>
      <inkml:brushProperty name="color" value="#E71224"/>
    </inkml:brush>
  </inkml:definitions>
  <inkml:trace contextRef="#ctx0" brushRef="#br0">121 272 5734,'-31'-7'0,"-18"-6"0,35 9 0,-12-5 0,61 17 0,27 1 0,-1-5 0,14 0 0,-4 0 0,-6 0 0,5-2-196,0-1 0,11-2 0,5-1 0,-1-1 196,5-3 0,3-1 0,-1-1 0,-5 0 0,5 2 0,-5 0 0,10-2 0,-12-1 0,11-1 0,6-2 0,-1 0 0,-7 0 0,-13 1 0,1-2 0,-11 1 0,4-1 0,5 1 0,7-1 0,-3 0 0,-13 1 0,1-4 0,-18 2 0,-28 5 0,-22 3 0,-15 5 0,-3-4 0,8 0 0,-5-4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21.848"/>
    </inkml:context>
    <inkml:brush xml:id="br0">
      <inkml:brushProperty name="width" value="0.08571" units="cm"/>
      <inkml:brushProperty name="height" value="0.08571" units="cm"/>
      <inkml:brushProperty name="color" value="#E71224"/>
    </inkml:brush>
  </inkml:definitions>
  <inkml:trace contextRef="#ctx0" brushRef="#br0">1 471 5734,'4'-2'0,"-1"1"0,-1 0 0,16-2 0,8 0 0,32-2 0,30 1 0,10-1 0,-10 2 0,2-2 0,-35 0 0,0 1 0,-6 0 0,3 0 0,38-4 0,0 0 0,-35 4 0,-2 0 0,7-2 0,0 1 0,2-1 0,-1-1 0,-5 0 0,5-3 0,14-4 0,9-3 0,-4 0 0,14-4 0,-3-1 0,5-2 0,-4 0 0,-18 3 0,-5 3 0,-20 5 0,0 2 0,8-2 0,3 0 0,-2 0 0,1 3 0,-2 2 0,-1 2 0,1-1 0,2 1 0,6 1 0,0 0 0,-6 0 0,0 0 0,3-1 0,1-1 0,-1 0 0,0 0 0,8-1 0,-3 2 0,20-4 0,-32 6 0,4 1 0,32 4 0,-3 2 0,6-2-126,-5 2 0,-9 1 126,-38 0 0,4 0 0,17 3 0,-13-2 0,30 3 0,12 2 0,-15-3 0,2 1 0,-14-1 0,4 0 0,-1 0 0,28 4 0,1 0 0,-22-2 0,3 0 0,-3 0 0,14 1 0,-1 1-213,-18-3 0,2 0 0,-8-1 213,-12-2 0,-3 0-77,7 1 1,-1 1 76,-5-2 0,2 0 0,23 3 0,5-1 0,1-4 0,0-2 0,-5 0 0,1-1-531,19-3 0,-5-1 531,-40 1 0,0-1-53,44-2 1,-1 1 52,0 0 88,-29 2 1,8 1-1,-4 0-88,2 1 0,-3 0 0,10 0 0,1 0 0,-1 0 0,-2-1 0,-17 1 0,0-1 0,18 0 0,1 1 542,-11-1 0,-1 2-542,4 0 0,5-1 0,4 0 0,6 0 0,-12 0 0,19 0 0,-3-1 0,-13-1 0,-56 2 772,0-2-772,-5 1 0,-5 0 0,-9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47.651"/>
    </inkml:context>
    <inkml:brush xml:id="br0">
      <inkml:brushProperty name="width" value="0.08571" units="cm"/>
      <inkml:brushProperty name="height" value="0.08571" units="cm"/>
      <inkml:brushProperty name="color" value="#E71224"/>
    </inkml:brush>
  </inkml:definitions>
  <inkml:trace contextRef="#ctx0" brushRef="#br0">167 303 5734,'-4'1'0,"2"-1"0,2-1 0,0-1 0,0 0 0,0-1 0,1-9 0,3-7 0,0 0 0,5-6 0,21-15 0,9 8 0,5 1 0,23-24 0,17 6 0,-39 36 0,-6 15 0,26 34 0,-19 0 0,-16 25 0,-9 11 0,-18-22 0,-4 0 0,5 11 0,-6 2 0,-18 11 0,-8-3 0,3-21 0,-4 0 0,-6 7 0,-5 5 0,1-6 0,-2-4 0,1-4-430,-5 1 1,3-8 429,3-12 0,-49-18 0,26-46 0,-21 21 0,46-45 0,50 29 0,23 2 0,14 14 0,6 6 0,28 3 0,-32 5 0,-2 3 0,7 5 859,-24-3-859,42 10 0,-40-8 0,41 9 0,-50-12 0,28 5 0,14-28 0,-29 12 0,18-20 0,-49 15 0,22-35 0,-12 20 0,17-26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48.281"/>
    </inkml:context>
    <inkml:brush xml:id="br0">
      <inkml:brushProperty name="width" value="0.08571" units="cm"/>
      <inkml:brushProperty name="height" value="0.08571" units="cm"/>
      <inkml:brushProperty name="color" value="#E71224"/>
    </inkml:brush>
  </inkml:definitions>
  <inkml:trace contextRef="#ctx0" brushRef="#br0">0 122 5734,'11'77'0,"-1"-8"0,-6-38 0,0 4 0,0 2 0,1 24 0,1 7 0,0-18 0,1 0 0,-1 15 0,0-4 0,5-2 0,-6-53 0,3-13 0,26-76 0,-16 40 0,2-18 0,1-3 0,8-4 0,1 12 0,1 11 0,3 53 0,-14 3 0,36 34 0,-15-8 0,13 14 0,-13-18 0,-3-3 0,-9-7 0,24 11 0,-45-40 0,-2-2 0,12-36 0,-7 5 0,8-46 0,-11 35 0,-1-26 0,-6-2 0,-1-10 0,-1 6 0,-1 19 0,4 47 0,7 23 0,-1 11 0,5 17 0,-4-10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49.609"/>
    </inkml:context>
    <inkml:brush xml:id="br0">
      <inkml:brushProperty name="width" value="0.08571" units="cm"/>
      <inkml:brushProperty name="height" value="0.08571" units="cm"/>
      <inkml:brushProperty name="color" value="#E71224"/>
    </inkml:brush>
  </inkml:definitions>
  <inkml:trace contextRef="#ctx0" brushRef="#br0">389 630 5734,'-51'-71'0,"0"-1"0,13 30 0,0 7 0,-42-7 0,41 61 0,25-3 0,-20 52 0,18-33 0,-2 29 0,8 4 0,26-10 0,-1 19 0,25-62 0,18-95 0,-26 35 0,-7-2 0,-4 1 0,-12 3 0,-1 1 0,-3-24 0,-1 100 0,15 19 0,15 4 0,5 2 0,4 16 0,36-50 0,-60-39 0,1-4 0,17-38 0,-14 12 0,11-30 0,-23 35 0,-5-13 0,-11 60 0,2-3 0,-4 35 0,29 39 0,47-67 0,-19 29 0,-1-53 0,-2-15 0,-14-10 0,16-34 0,-27 27 0,-3-26 0,-16 44 0,-1-20 0,-4 32 0,-6 11 0,2 14 0,-2 60 0,5 24 0,6-18 0,3 6-87,-2 8 1,-1 9 0,2-2 86,0-10 0,1-2 0,0-7 0,3 2 0,-6-5 0,-24 27 0,-7-20 0,8-56 0,-35 27 0,42-78 0,-4-28 0,2-40 0,3 15 129,8 3 1,10-6-130,29-7 0,6 3 0,-20 19 0,3 2-712,23-18 1,3 13 711,-10 31-155,23-22 0,3-7 155,-26 20 0,0-1 0,23-19 0,-3-1 0,-29 16 0,-9 4 0,-9-15 0,-3-9 0,-15 24 0,-19 12 0,-4 20 1372,-49 61-1372,47-2 0,22 17 0,13 2 0,23-11-75,39 11 75,-40-49 0,3-2 0,65 13 0,-41-8 0,-1 1 0,-2-3 0,-2-1 0,24 19 0,-72-21 0,-8 10 0,-47 28 0,-16 4 0,26-21 0,-1-2 0,-35 28 0,-1-4 0,-4-14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1.040"/>
    </inkml:context>
    <inkml:brush xml:id="br0">
      <inkml:brushProperty name="width" value="0.08571" units="cm"/>
      <inkml:brushProperty name="height" value="0.08571" units="cm"/>
      <inkml:brushProperty name="color" value="#E71224"/>
    </inkml:brush>
  </inkml:definitions>
  <inkml:trace contextRef="#ctx0" brushRef="#br0">16 0 5734,'-9'5'0,"2"3"0,7 3 0,0 17 0,1 32 0,1 0 0,-1-3 0,1 7 0,0 7 0,0 3 0,0 2 0,0 5 0,1-3 0,-1 6 0,1-10 0,0-17 0,0-3 0,0 18 0,0-2 0,1 11 0,0 1 0,0-5 0,6 2 0,17-61 0,43-1 0,11-4 0,5-8-840,2-4 0,-3-1 840,-23-3 0,3-1-367,10-4 0,5-1 367,-22 2 0,2-2 0,10-2 0,6 0 0,-8-1 0,-16 3 0,-2-1 0,13-4 0,0-2 0,-8 1 0,-3-1 0,34-12 0,-35 10 0,-6 1 0,-10-1 1535,-25-15-1535,-12 17 879,-38-30-879,-2 20 0,-40-17 0,20 16 0,11 8 0,25 10 0,29 9 0,2 0 0,29 7 0,-9-2 0,41 6 0,7 1 0,-7 0 0,6 1 0,-5 0 0,-28-1 0,-41 32 0,-22 13 0,-18-8 0,-17 0 0,2 2 0,9 3 0,1 2 0,-4-2-353,-14 1 0,-5-2 0,9-8 1,11-7-1,8-6 0,-19 18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2.165"/>
    </inkml:context>
    <inkml:brush xml:id="br0">
      <inkml:brushProperty name="width" value="0.08571" units="cm"/>
      <inkml:brushProperty name="height" value="0.08571" units="cm"/>
      <inkml:brushProperty name="color" value="#E71224"/>
    </inkml:brush>
  </inkml:definitions>
  <inkml:trace contextRef="#ctx0" brushRef="#br0">192 16 5734,'-11'-10'0,"3"4"0,3 56 0,7 47 0,0-11 0,-6 6-1371,2-6 1,1 16 0,-2-19 1370,-6-11 28,0 1 1,-5 23 0,0 6-1,2-9-28,2-6 0,1-5 0,-1 6-106,-2 7 1,-2 9 0,1-2-1,2-9 106,3-15 0,2-6 0,2-5 0,0 3 0,2 2-80,1 9 0,2 8 0,1-3 80,0-15 0,1-3 0,2 2 0,0 10 0,2 1 0,3-7 0,7 0 0,2-10 0,11 15 1634,17-3-1634,-1-46 874,28-7-874,-5-22 0,14-8 0,-8 1 0,-13 1 0,3 0 21,8-3 0,13-1 0,1 0 0,-11 0-21,4 0 0,-2 0 0,-1-1 0,5 1 0,-3-1-351,22-3 0,-4 0 351,-2 0 0,-2 1 0,-8 0 0,0 0 0,9 0 0,0-1 0,-11-1 0,-6 1 0,-19 4 0,-6-1 0,13-8 0,-77 10 1504,-2 0-1504,-33-20 1265,-17-12-1265,17 12 0,-5-2 0,-19-11 0,2 3 0,-2 0-276,-11-5 276,80 41 0,2 1 0,42 9 0,15 7 0,-21-7 0,20 7 0,0-1 0,-24-4 0,2-1 0,19 11 276,-9 9-276,-11 15 0,-35 42 0,-23-25 0,-13 7 0,2-5 0,6-2 0,-1-2-223,-6 2 1,-5 3 0,3-10 222,-18 14 0,16-23 0,-11 9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5.803"/>
    </inkml:context>
    <inkml:brush xml:id="br0">
      <inkml:brushProperty name="width" value="0.08571" units="cm"/>
      <inkml:brushProperty name="height" value="0.08571" units="cm"/>
      <inkml:brushProperty name="color" value="#E71224"/>
    </inkml:brush>
  </inkml:definitions>
  <inkml:trace contextRef="#ctx0" brushRef="#br0">120 59 5734,'-7'-29'0,"-1"-1"0,4 38 0,2-4 0,3 23 0,1 2 0,9 52 0,2 6 0,-2-17 0,2 11 0,-1-5 0,-1-1 0,-1-3 0,6 23 0,-2-2 0,-5-28 0,-3-6 0,2 23 0,-3-27 0,-3-6 0,-6-10 0,-16-54 0,3-19 0,-3-16 0,-4-8 0,-1 2 0,0-1 0,2 5 0,1 1 0,-2 0 0,3 8 0,9 20 0,8 22 0,3 6 0,1 26 0,2 2 0,23 38 0,15 1 0,42-20 0,-40 10 0,6-15 0,25-64 0,-6-21 0,-33 14 0,9-9 0,-6 1 0,-24 17 0,13-8 0,25-18 0,-6 4 0,17-10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6.675"/>
    </inkml:context>
    <inkml:brush xml:id="br0">
      <inkml:brushProperty name="width" value="0.08571" units="cm"/>
      <inkml:brushProperty name="height" value="0.08571" units="cm"/>
      <inkml:brushProperty name="color" value="#E71224"/>
    </inkml:brush>
  </inkml:definitions>
  <inkml:trace contextRef="#ctx0" brushRef="#br0">209 33 5734,'-13'-14'0,"2"1"0,4 8 0,-9 26 0,7 35 0,-4 3 0,12-9 0,4 6 0,6 28 0,2 4 0,-4-8 0,1 1 0,3 10 0,-1-3 0,-3-14 0,-2-10 0,0-3 0,1 22 0,-9-49 0,-22-77 0,-4-22 0,5 20-527,-8-31 0,3 2 527,16 40 0,-4-8 0,-3-1 0,-2 27 0,15 78 0,9 26 0,-3-21 0,5 30 0,10-9 0,12-58 1054,35-6-1054,26-23 0,-22-13 0,2-11 0,6-24 0,-4-9 0,-14 11 0,-5-3 0,-3-11 0,-1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8.311"/>
    </inkml:context>
    <inkml:brush xml:id="br0">
      <inkml:brushProperty name="width" value="0.08571" units="cm"/>
      <inkml:brushProperty name="height" value="0.08571" units="cm"/>
      <inkml:brushProperty name="color" value="#E71224"/>
    </inkml:brush>
  </inkml:definitions>
  <inkml:trace contextRef="#ctx0" brushRef="#br0">0 137 5734,'30'-39'0,"-2"3"0,-8 19 0,51-16 0,-11 22 0,0 25 0,-3 16 0,-5 50 0,-24-30 0,-9 4 0,-22 15 0,-11-3 0,-5-4 0,-15 15 0,-4-1 0,5-18 0,-28 20 0,1-6 0,33-41 0,-40 35 0,73-69 0,4-1 0,55-24 0,23-12 0,-10-5 0,2-1 0,-16 14 0,2 0 0,-5 0 0,10-11 0,-10 1 0,16-15 0,-41 56 0,28-28 0,-40 88 0,7-6 0,9-14 0,7-5 0,25-10 0,8-9 0,-30-77 0,-53-3 0,-11-3 0,7-21-468,-11 20 0,-8 12 468,-6 33 0,-21 20 0,-7 18 0,15 35 0,0 7 0,-10-31 0,5 3 0,27 29 0,0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8.906"/>
    </inkml:context>
    <inkml:brush xml:id="br0">
      <inkml:brushProperty name="width" value="0.08571" units="cm"/>
      <inkml:brushProperty name="height" value="0.08571" units="cm"/>
      <inkml:brushProperty name="color" value="#E71224"/>
    </inkml:brush>
  </inkml:definitions>
  <inkml:trace contextRef="#ctx0" brushRef="#br0">135 316 5734,'-23'97'0,"1"0"0,9-28 0,-3 14 0,-4 20 0,7-19 0,10-9 0,2 7 0,0-20 0,0-59 0,3 33 0,-4-77 0,0-25 0,-3-27-396,2 30 1,1-3 395,-1-1 0,1-3 0,-1 4 0,2-5 0,9 2 0,16 3 0,9 2 0,-4 2 0,-11-17 0,5 8-286,28 12 0,0 26 286,-23 43-37,29 69 37,-37-24 0,-30 14 0,-16 18 0,-2-12 0,1-26 0,-5-2 247,-6 9 0,-6 4 0,5-12-247,-10-3 0,31-24 0,37 11 0,5-15 0,28 1 0,-16-13 616,54 2-616,-5 1 0,-35-4 0,3 1 0,10 5 0,-6 0 0,-12 0 0,37 9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9.137"/>
    </inkml:context>
    <inkml:brush xml:id="br0">
      <inkml:brushProperty name="width" value="0.08571" units="cm"/>
      <inkml:brushProperty name="height" value="0.08571" units="cm"/>
      <inkml:brushProperty name="color" value="#E71224"/>
    </inkml:brush>
  </inkml:definitions>
  <inkml:trace contextRef="#ctx0" brushRef="#br0">67 1 5734,'-31'43'0,"9"-3"0,8 14 0,20 34 0,0-60 0,10 33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23.327"/>
    </inkml:context>
    <inkml:brush xml:id="br0">
      <inkml:brushProperty name="width" value="0.08571" units="cm"/>
      <inkml:brushProperty name="height" value="0.08571" units="cm"/>
      <inkml:brushProperty name="color" value="#E71224"/>
    </inkml:brush>
  </inkml:definitions>
  <inkml:trace contextRef="#ctx0" brushRef="#br0">1 218 5734,'5'-5'0,"0"0"0,3 2 0,7-3 0,-2 1 0,12-3 0,-9 4 0,33-5 0,-23 5 0,29-5 0,-7 3 0,24-4 0,-15 3 0,-2 2 0,3 0 0,24 1 0,-32 2 0,3-1 0,15 2 0,-1 0 0,-13 0 0,0 0 0,17 0 0,-2 0 0,18-1 0,-25 1 0,11-1 0,-5-1 0,6 1 0,-14-2 0,-35 2 0,21-3 0,-19 3 0,41-1 0,-34 2 0,36 0 0,-28-1 0,5 1 0,-1-1 0,-7 1 0,-5 0 0,-1-3 0,3 1 0,30-1 0,-4 1 0,-1 1 0,-23 2 0,32-1 0,-26 1 0,46-1 0,-29 0 0,-16 0 0,12 0 0,10 5 0,30 5 0,-47-4 0,1 0 0,4 1 0,0-1 0,31-4 0,-8-7 0,-1-2 0,2 0 0,-17 0 0,-7-1 0,-29 5 0,14 0 0,3 1 0,14-2 0,-20 3 0,17-2 0,-12-5 0,-4 1 0,-7-4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9.361"/>
    </inkml:context>
    <inkml:brush xml:id="br0">
      <inkml:brushProperty name="width" value="0.08571" units="cm"/>
      <inkml:brushProperty name="height" value="0.08571" units="cm"/>
      <inkml:brushProperty name="color" value="#E71224"/>
    </inkml:brush>
  </inkml:definitions>
  <inkml:trace contextRef="#ctx0" brushRef="#br0">19 7 5734,'-14'-7'0,"9"78"0,13-10 0,-1 18 0,9 12 0,14-21 0,9 0 0,-5-6 0,-10-4 0,2-3 0,29 21 0,1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7:59.690"/>
    </inkml:context>
    <inkml:brush xml:id="br0">
      <inkml:brushProperty name="width" value="0.08571" units="cm"/>
      <inkml:brushProperty name="height" value="0.08571" units="cm"/>
      <inkml:brushProperty name="color" value="#E71224"/>
    </inkml:brush>
  </inkml:definitions>
  <inkml:trace contextRef="#ctx0" brushRef="#br0">151 4 5734,'-41'-3'0,"-28"73"-1887,88 9 0,31 21 0,-13-10 1887,-38-21 0,3-3 0,33 28 0,18 6 0,-3-51 704,-9-78 1,-6-33-705,-11-9 0,-10-16 0,-19 7 286,-30 15 1,-19 6 0,8 0-287,22-19 0,-7 15 0,-72 38 0,8 42 0,88 82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0.448"/>
    </inkml:context>
    <inkml:brush xml:id="br0">
      <inkml:brushProperty name="width" value="0.08571" units="cm"/>
      <inkml:brushProperty name="height" value="0.08571" units="cm"/>
      <inkml:brushProperty name="color" value="#E71224"/>
    </inkml:brush>
  </inkml:definitions>
  <inkml:trace contextRef="#ctx0" brushRef="#br0">138 345 5734,'-7'82'0,"0"1"0,1-1 0,-1 1 0,-3-7 0,1-4 0,2 49 0,-2-44 0,3-90 0,-1-36 0,-2-32 0,3-12 0,4 12 0,5 9 0,4 5 0,3-7 0,0-21 0,2-12 0,5 4 0,12 23 0,28 10 0,7 35 0,24 62 0,-50 12 0,-16 9 0,-25 3 0,-12-3 0,-7 5 0,6 19 0,12-26 0,32 31 0,12-53 0,9 1 0,2-4 0,-13 1 0,4 14 0,-13-9 0,-24 28 0,-9-31 0,-25 44 0,-1-28 0,-25 20 0,11-21 0,-36 6 0,-8-5 0,2-13 0,5 4 0,4-7 0,26-29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1.715"/>
    </inkml:context>
    <inkml:brush xml:id="br0">
      <inkml:brushProperty name="width" value="0.08571" units="cm"/>
      <inkml:brushProperty name="height" value="0.08571" units="cm"/>
      <inkml:brushProperty name="color" value="#E71224"/>
    </inkml:brush>
  </inkml:definitions>
  <inkml:trace contextRef="#ctx0" brushRef="#br0">195 1 5734,'-3'4'0,"-2"0"0,-8 11 0,-24 38 0,13-17 0,1 27 0,-3 28 0,2 9 0,7-9 0,8-10 0,7-4 0,0 9-709,0-7 0,-1 10 1,0 6-1,2 0 1,1-6-1,3-11 709,5 7 0,2-11 0,5 0 0,4 5 0,4-1 0,2-13 86,22 14-86,-7-25-136,5-9 0,7-6 136,32-10 0,-10-21 0,1-8 0,15-18 0,-39-3 0,0-1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6.370"/>
    </inkml:context>
    <inkml:brush xml:id="br0">
      <inkml:brushProperty name="width" value="0.08571" units="cm"/>
      <inkml:brushProperty name="height" value="0.08571" units="cm"/>
      <inkml:brushProperty name="color" value="#E71224"/>
    </inkml:brush>
  </inkml:definitions>
  <inkml:trace contextRef="#ctx0" brushRef="#br0">22 225 5734,'-17'-8'0,"17"1"0,-4-3 0,21 2 0,2-1 0,19-9 0,9-3 0,7-1 0,-7 2 0,4 1 0,26-8 0,-3 2 0,0 6 0,-8 8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6.564"/>
    </inkml:context>
    <inkml:brush xml:id="br0">
      <inkml:brushProperty name="width" value="0.08571" units="cm"/>
      <inkml:brushProperty name="height" value="0.08571" units="cm"/>
      <inkml:brushProperty name="color" value="#E71224"/>
    </inkml:brush>
  </inkml:definitions>
  <inkml:trace contextRef="#ctx0" brushRef="#br0">0 169 5734,'2'11'0,"51"-19"0,19-13 0,-11 1-1254,19-5 0,-2-1 1254,-25 3 0,2-5 0,1-1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59.800"/>
    </inkml:context>
    <inkml:brush xml:id="br0">
      <inkml:brushProperty name="width" value="0.08571" units="cm"/>
      <inkml:brushProperty name="height" value="0.08571" units="cm"/>
      <inkml:brushProperty name="color" value="#E71224"/>
    </inkml:brush>
  </inkml:definitions>
  <inkml:trace contextRef="#ctx0" brushRef="#br0">30 306 5734,'7'75'0,"1"1"0,-1 0 0,0 1 0,2 13 0,2 21 0,-1-22 0,-2-15 0,1-12 0,3 13 0,0-4 0,2 12 0,1-2 0,2 20 0,-1-8 0,3 1 0,-18-91 0,-18-74 0,2 10 0,-1-9 0,-1-2 0,0-8 0,-1-1-117,0 1 1,1-1-1,0-3 117,2 8 0,1-3 0,1 0 0,5 3 0,1-11 0,5 3 0,9 1 0,14-6 0,11 1 0,7 16 0,17 16 0,8 16 0,4 6 0,-2 20 0,-19 31 0,-8 20 0,-13 24 0,-10 18 0,-5-9 0,-6 29 0,6-28 0,2 10 0,-13-13 0,-23-20 0,-6-10 0,-2 5 0,-10 3 0,-7-2 0,-26-2 0,-7 3 0,21-31 0,33-20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0.197"/>
    </inkml:context>
    <inkml:brush xml:id="br0">
      <inkml:brushProperty name="width" value="0.08571" units="cm"/>
      <inkml:brushProperty name="height" value="0.08571" units="cm"/>
      <inkml:brushProperty name="color" value="#E71224"/>
    </inkml:brush>
  </inkml:definitions>
  <inkml:trace contextRef="#ctx0" brushRef="#br0">327 18 5734,'-13'-10'0,"1"3"0,-15 27 0,9 0 0,-15 23 0,15-3 0,-4 28 0,-3 24 0,2 0 0,6-14 0,3-1 0,-1 6-848,-2 1 0,-2 7 0,1-1 0,4-7 848,4-6 0,2-6 0,4-3 0,5 16 0,4-7-255,3-16 1,2-1 254,6 13 0,3 0 0,2-6 0,7-3 0,8 3 0,13-2 0,15-11 0,13-2 0,0-10 0,9-7 0,1-8 0,-16 0 0,2 1 0,-9-16 0,27-47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0.708"/>
    </inkml:context>
    <inkml:brush xml:id="br0">
      <inkml:brushProperty name="width" value="0.08571" units="cm"/>
      <inkml:brushProperty name="height" value="0.08571" units="cm"/>
      <inkml:brushProperty name="color" value="#E71224"/>
    </inkml:brush>
  </inkml:definitions>
  <inkml:trace contextRef="#ctx0" brushRef="#br0">226 403 5734,'-23'87'0,"0"0"0,1-1 0,-1 1 0,0 0 0,-2 10 0,0-1 0,3-5 0,6-10 0,5 8 0,5-15-1188,0 10 1188,5-19 380,5-68-380,9-43 0,4-25 0,-5 10 0,-1-7-1001,0-10 0,-1 0 1001,-3 13 0,0-7 0,-1-6 0,1-13 0,-1-2 0,-1 13-471,-1-3 1,1 2 470,-4 8 0,0-10 0,2 2 0,7 14-107,14 7 1,3 14 106,-1 7 0,39 22 0,-23 76 0,-10-7 928,5 19 0,3 19-928,-12-17 0,2 10 0,-1 1 0,-1-7 167,-2-8 0,-1-5 0,2 5-167,2 13 0,2 8 0,-1-2 0,-5-18 430,-5-17 0,-6-9-430,-3 28 0,-5-24 0,-35-63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0.983"/>
    </inkml:context>
    <inkml:brush xml:id="br0">
      <inkml:brushProperty name="width" value="0.08571" units="cm"/>
      <inkml:brushProperty name="height" value="0.08571" units="cm"/>
      <inkml:brushProperty name="color" value="#E71224"/>
    </inkml:brush>
  </inkml:definitions>
  <inkml:trace contextRef="#ctx0" brushRef="#br0">0 365 5734,'65'-51'0,"0"9"0,9 2 0,-6 11 0,4 1 0,-3-5 0,3-2 0,-18 6 0,-20 9 0,23-17 0,-49 30 0,-6 6 0,-1-1 0,0 1 0,1-2 0,0 1 0,1-2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24.555"/>
    </inkml:context>
    <inkml:brush xml:id="br0">
      <inkml:brushProperty name="width" value="0.08571" units="cm"/>
      <inkml:brushProperty name="height" value="0.08571" units="cm"/>
      <inkml:brushProperty name="color" value="#E71224"/>
    </inkml:brush>
  </inkml:definitions>
  <inkml:trace contextRef="#ctx0" brushRef="#br0">1 259 5734,'15'3'0,"0"0"0,3 0 0,1 0 0,58 3 0,-37-3 0,44 2 0,-22-5 0,-5 0 0,11 0 0,7-1 0,-9 2 0,2 0 0,15-1 0,4 1 0,-17 1 0,1-1 0,-4 0 0,5 1 0,-4-1-603,7 0 0,-7 0 603,1-1 0,-33 0 0,13-1 0,19-1 0,18-2 0,-37 2 0,5 0 0,28-1 0,-2 0 0,9 1 0,-26-1 0,-3 1 0,0-1 1206,21-3-1206,-31 3 0,2-1 0,47-3 0,-39 4 0,0 0 0,-11 2 0,3 0 0,21 1 0,2 0 0,-8 1 0,-1 1 0,6 0 0,0 1 0,0 1 0,-5 0 0,24 0 0,-22-1 0,9 0 0,-12-1 0,7-2 0,13-1 0,21-1 0,-21 0 0,-12-4 0,2 1 0,3-1 0,18-6 0,-20 1 0,11-2 0,1 1 0,8-1 0,4 1-848,-7 3 0,5 0 0,0 1 0,-7 0 848,-1-1 0,-6-1 0,-2 3 0,4 2 0,-1 1 0,-21 2 0,-19 1 0,24-2 0,12-1 0,1 2 0,4 1 0,-12-1 0,4 1 0,-4-1 0,8 2 0,-5 0 0,1 1 0,-8 1 0,-9 0 0,9-1 0,7-1 0,-1-4 0,-4-2 0,-17 2 0,-2 0-153,12-3 1,-14-5 152,-38-2 0,-5-5 0,0-3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5.841"/>
    </inkml:context>
    <inkml:brush xml:id="br0">
      <inkml:brushProperty name="width" value="0.08571" units="cm"/>
      <inkml:brushProperty name="height" value="0.08571" units="cm"/>
      <inkml:brushProperty name="color" value="#E71224"/>
    </inkml:brush>
  </inkml:definitions>
  <inkml:trace contextRef="#ctx0" brushRef="#br0">390 1522 5734,'-2'6'0,"-15"1"0,-17-13 0,2 3 0,-9-15 0,18 1 0,-38-60 0,13-1 0,18 15 0,-2-12 0,6-4 0,5-6 0,6-5 0,8-5 0,7 17 0,5-6 0,3-2 0,2 3 0,2 8 0,4-8 0,3 8 0,5 2 0,4-12 0,4 3 0,5 38 0,43 83 0,-41 18 0,-4 16 0,-9-14 0,-1 4 0,1 10-679,-1 6 1,2 13-1,-1 4 1,0-3 0,-4-11 678,-1-3 0,-2-9 0,0 3 0,-1 9 0,0 9 0,0-10 0,-2-30 0,-2-34 0,0-4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6.475"/>
    </inkml:context>
    <inkml:brush xml:id="br0">
      <inkml:brushProperty name="width" value="0.08571" units="cm"/>
      <inkml:brushProperty name="height" value="0.08571" units="cm"/>
      <inkml:brushProperty name="color" value="#E71224"/>
    </inkml:brush>
  </inkml:definitions>
  <inkml:trace contextRef="#ctx0" brushRef="#br0">0 427 5734,'31'82'0,"0"0"0,0 0 0,0 0 0,0 4 0,-1-5 0,-6-15 0,5 0 0,-29-66 0,-3-4 0,-5-13 0,-2-6 0,-13-41 0,7 17 0,0-1 0,-15-47 0,6 19 0,1-2 0,6 21 0,3-3 0,-7-38 0,20 0 0,46 22 0,10 7 0,-29 12 0,4 10 0,36 15 0,-2 24 0,-29 44 0,-25-2 0,-10 30 0,-30 24 0,10-33 0,-4 31 0,34-60 0,29 7 0,11 8 0,-3 26 0,0 1 0,3-25 0,-4 1-385,-8 24 1,-18-6 384,-31-30 0,-2 1 0,-7 12 0,-8 4 0,-12 0 0,-1-2 0,10-3 0,-1-4 0,-39 15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6.774"/>
    </inkml:context>
    <inkml:brush xml:id="br0">
      <inkml:brushProperty name="width" value="0.08571" units="cm"/>
      <inkml:brushProperty name="height" value="0.08571" units="cm"/>
      <inkml:brushProperty name="color" value="#E71224"/>
    </inkml:brush>
  </inkml:definitions>
  <inkml:trace contextRef="#ctx0" brushRef="#br0">0 0 5734,'81'47'0,"0"0"0,0 0 0,0-1 0,0 1 0,0 0 0,-12 21 0,-12 4 0,-4 4 0,3 1-1133,2-5 1,7 2 0,-3 2 0,-11 0 0,-17-3 1132,-21 20 0,-22-2 0,-7 3 0,-3-8 0,-8 4 0,-2-2 0,4-12 0,1 5 0,-2-2 0,0 1 0,-3 12 0,-1-3 0,3-18 0,-17 18 0,-2-1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7.432"/>
    </inkml:context>
    <inkml:brush xml:id="br0">
      <inkml:brushProperty name="width" value="0.08571" units="cm"/>
      <inkml:brushProperty name="height" value="0.08571" units="cm"/>
      <inkml:brushProperty name="color" value="#E71224"/>
    </inkml:brush>
  </inkml:definitions>
  <inkml:trace contextRef="#ctx0" brushRef="#br0">21 92 5734,'-21'-1'0,"62"-6"0,45-2 0,-8 0 0,13 1-1259,-8-1 0,15-2 1,-21 3 1258,-18 0 0,18-2 1071,-23 4-1071,0 2 0,-2 2 0,-9 9 0,16 1 0,-48 10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7.625"/>
    </inkml:context>
    <inkml:brush xml:id="br0">
      <inkml:brushProperty name="width" value="0.08571" units="cm"/>
      <inkml:brushProperty name="height" value="0.08571" units="cm"/>
      <inkml:brushProperty name="color" value="#E71224"/>
    </inkml:brush>
  </inkml:definitions>
  <inkml:trace contextRef="#ctx0" brushRef="#br0">1 145 5734,'67'21'0,"-2"-23"0,14-7 0,-9-2 0,-17 0 0,-1-2-996,18-3 1,7-3 0,-14 2 995,-10-3 0,-2-4 0,-1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8.337"/>
    </inkml:context>
    <inkml:brush xml:id="br0">
      <inkml:brushProperty name="width" value="0.08571" units="cm"/>
      <inkml:brushProperty name="height" value="0.08571" units="cm"/>
      <inkml:brushProperty name="color" value="#E71224"/>
    </inkml:brush>
  </inkml:definitions>
  <inkml:trace contextRef="#ctx0" brushRef="#br0">162 437 5734,'-24'14'0,"10"38"0,6 26 0,2-9 0,1 14-1187,1-10 0,1 11 1,6-15 1186,17-7 0,3-2 409,10 17 1,2 3-410,3 8 303,-12-17 1,-12-26-304,-58-121 0,0 7-820,2-16 0,3-1 820,8 11 385,7 5 0,-5-20 0,4-7 0,13 9-385,21 6 0,12 3 0,-7-3-488,-20 3 0,-9-6 1,3 3-1,14 12 488,35-20 0,14 33 0,1 59 0,-8 15 768,5 25 1,-6 18-769,-28 7 0,-10 10 0,2-5 0,16 2 0,-5-1-447,-20 32 1,-12-19 446,-4-60 2337,-32 24-2337,-8-24 0,-5 9 0,9-31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5.473"/>
    </inkml:context>
    <inkml:brush xml:id="br0">
      <inkml:brushProperty name="width" value="0.08571" units="cm"/>
      <inkml:brushProperty name="height" value="0.08571" units="cm"/>
      <inkml:brushProperty name="color" value="#E71224"/>
    </inkml:brush>
  </inkml:definitions>
  <inkml:trace contextRef="#ctx0" brushRef="#br0">123 196 5734,'-10'-12'0,"1"1"0,4 4 0,-6 0 0,7 13 0,3 57 0,5-19 0,4 20 0,1 2 0,0-10 0,4 20 0,2-1 0,-1-12 0,2 9 0,2-1 0,-3-21 0,1 2 0,0 0 0,3 1 0,0-1 0,0-3 0,-5-13 0,5 11 0,-27-66 0,-31-68 0,2 2 0,5 14 0,-1-4 0,5 9 0,2-1 0,-2-10 0,3 1 0,5 21 0,3 1 0,2-7 0,4 7 0,7 16 0,1-16 0,3 20 0,2-2 0,-2 16 0,3 8 0,-1 8 0,1 2 0,4-5 0,-3 3 0,9-9 0,17-10 0,-7 6 0,36-18 0,-18 13 0,3 1 0,-15 5 0,26 38 0,-36-10 0,34 24 0,-44-19 0,3 9 0,-2 25 0,-30 22 0,-9 5 0,0 16 0,-6-20 0,-1-10 0,8-31 0,15-22 0,10-9 0,5-3 0,8-8 0,12-6 0,31-13 0,-13 7 0,36 7 0,6 12 0,-12 22 0,-6-14 0,-3 7 0,-13 49 0,-42-6 0,-9 5 0,2 33 0,-5-33 0,-6-5 0,-18-5 0,-14-10 0,-6-2 0,-27 7 0,25-9 0,0-5 0,-11-19 0,15-33 0,12 5 0,-6-20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6.015"/>
    </inkml:context>
    <inkml:brush xml:id="br0">
      <inkml:brushProperty name="width" value="0.08571" units="cm"/>
      <inkml:brushProperty name="height" value="0.08571" units="cm"/>
      <inkml:brushProperty name="color" value="#E71224"/>
    </inkml:brush>
  </inkml:definitions>
  <inkml:trace contextRef="#ctx0" brushRef="#br0">2 10 5734,'-2'-10'0,"12"20"0,12 25 0,2 4 0,9 18 0,2 2 0,7 13 0,4 5 0,-18-30 0,2 3-251,13 25 1,8 13-1,-4-3 251,-14-19 0,-4-2 0,2 4-278,1 4 1,1 6-1,0 2 1,-2-2 277,-3-4 0,-2-2 0,-1 2 0,-1 1 0,0 6 0,-4 0 0,4 3 0,6 7-397,1-12 1,7 8-1,5 5 1,1 0 0,-1-2-1,-4-6 1,-6-10 396,2 20 0,-6-12 0,8 6 0,8 5 0,13 20 0,0-5 0,-11-27 0,-24-50 0,-23-51 0,-3-12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6.989"/>
    </inkml:context>
    <inkml:brush xml:id="br0">
      <inkml:brushProperty name="width" value="0.08571" units="cm"/>
      <inkml:brushProperty name="height" value="0.08571" units="cm"/>
      <inkml:brushProperty name="color" value="#E71224"/>
    </inkml:brush>
  </inkml:definitions>
  <inkml:trace contextRef="#ctx0" brushRef="#br0">16 8 5734,'-1'-4'0,"-1"1"0,0 4 0,-1 0 0,2 1 0,-2 0 0,3 0 0,-1-5 0,0 3 0,1-3 0,1 9 0,-2 0 0,-1 5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9.033"/>
    </inkml:context>
    <inkml:brush xml:id="br0">
      <inkml:brushProperty name="width" value="0.08571" units="cm"/>
      <inkml:brushProperty name="height" value="0.08571" units="cm"/>
      <inkml:brushProperty name="color" value="#E71224"/>
    </inkml:brush>
  </inkml:definitions>
  <inkml:trace contextRef="#ctx0" brushRef="#br0">27 5 5734,'6'21'0,"1"1"0,5 21 0,0 2 0,1 10 0,-3 8 0,-4-3 0,-9 31 0,-4 13 0,1-18 0,-1-2 0,-1 10 0,-1-6 0,2-27 0,1-17 0,5-32 0,1-66 0,0 27-297,2-56 297,-3 47-824,-2-26 1,-2-28-1,-1-5 1,2 20 823,2 25 0,-1 0 0,-1-25 0,-2-20 0,1 8 0,3 33 0,3 38 0,0 0 0,2 3 0,68 58 0,-19 2 0,-7-11 0,-1 5 0,-8 4 0,-5-1 0,-2-2 0,4 7 0,0 0 0,-6-6 0,4 3 0,0 0 0,-6-9 0,30 41 0,-33-48 199,34 41-199,-44-48 848,-7-6 0,-25-25 0,-18-21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28.468"/>
    </inkml:context>
    <inkml:brush xml:id="br0">
      <inkml:brushProperty name="width" value="0.08571" units="cm"/>
      <inkml:brushProperty name="height" value="0.08571" units="cm"/>
      <inkml:brushProperty name="color" value="#E71224"/>
    </inkml:brush>
  </inkml:definitions>
  <inkml:trace contextRef="#ctx0" brushRef="#br0">2434 210 5734,'-72'-25'0,"-20"-8"0,14 7 0,3 0 0,1 4 0,1 1 0,5 3 0,4 4 0,-13-1 0,9 6 0,-25 12 0,21 2 0,-1 4 0,17 4 0,2 4 0,-20 8 0,0 2 0,14-5 0,3 0 0,1 0 0,0 0 0,0-1 0,6-3 0,8-2 0,-7 1 0,-1 0 0,-9 5 0,-22 7 0,9 2 0,15-4 0,17-5 0,-1 13 0,19-15 0,-24 31 0,7 3 0,-6 11 0,2-1 0,7-1 0,14-26 0,-18 42 0,18-28 0,-7 19 0,12-9 0,12-26 0,0 24 0,10 1 0,1-6 0,20 18 0,5-1 0,-9-23 0,6 9 0,1-5 0,-10-32 0,26 14 0,15-12 0,19 1 0,-7-2 0,-12 1 0,-1-1 0,12-2 0,6 0 0,-13-5 0,1-1 0,-21-6 0,24 1 0,11-5 0,1-2 0,2 2 0,-11-2 0,0-3 0,8-8 0,-25-1 0,3-3 0,-2 3 0,4-3 0,4-4 0,6-5 0,-8 2 0,-11 4 0,0-2 0,42-19 0,-4 0 0,-16 5 0,11-11 0,-40 18 0,27-22 0,5-7 0,-28 18 0,-3 0 0,10-11 0,-3-4 0,-17 6 0,-4 9 0,11-28 0,-6 4 0,5-17 0,-4 3 0,-13 23 0,-4 6 0,-4-1 0,-1-24 0,-17 14 0,-6-1 0,-15-34 0,-12 0 0,-20 30 0,13 26 0,0 3 0,-8-2 0,-17-1 0,-3 4 0,8 6 0,0 4-138,-5-3 0,-2 10 138,-8 23 0,-8 18-254,15 5 0,-6 11 0,-3 3 0,3-4 0,-11 2 0,2-3 0,-4 6 1,18-3-1,-1 0 0,1 0 0,-1 1 0,1-1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9.291"/>
    </inkml:context>
    <inkml:brush xml:id="br0">
      <inkml:brushProperty name="width" value="0.08571" units="cm"/>
      <inkml:brushProperty name="height" value="0.08571" units="cm"/>
      <inkml:brushProperty name="color" value="#E71224"/>
    </inkml:brush>
  </inkml:definitions>
  <inkml:trace contextRef="#ctx0" brushRef="#br0">0 303 5734,'80'-39'0,"1"1"0,-1-1 0,10-11 0,-6 5 0,-17 15 0,-9 4 0,-6-9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19.797"/>
    </inkml:context>
    <inkml:brush xml:id="br0">
      <inkml:brushProperty name="width" value="0.08571" units="cm"/>
      <inkml:brushProperty name="height" value="0.08571" units="cm"/>
      <inkml:brushProperty name="color" value="#E71224"/>
    </inkml:brush>
  </inkml:definitions>
  <inkml:trace contextRef="#ctx0" brushRef="#br0">1 1 5734,'73'45'0,"1"0"0,0 0 0,-1 0 0,1 0 0,0-1 0,-4 13 0,-11-2 0,7 5-1133,4-4 1,12 6 0,1 1 0,-11-2 0,-24-6 1132,-22 11 0,-17-9 0,-4-6 704,-5 16 1,-5 8-705,-8 2 0,-3 1 0,7 2 0,-2-3 0,-6-11 0,0-10 0,-3-12 0,7-15 0,-7 6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45.930"/>
    </inkml:context>
    <inkml:brush xml:id="br0">
      <inkml:brushProperty name="width" value="0.08571" units="cm"/>
      <inkml:brushProperty name="height" value="0.08571" units="cm"/>
      <inkml:brushProperty name="color" value="#E71224"/>
    </inkml:brush>
  </inkml:definitions>
  <inkml:trace contextRef="#ctx0" brushRef="#br0">621 0 5734,'-16'4'0,"3"4"0,-3 11 0,2 10 0,-4 12 0,-4 13 0,-4 20 0,-2 13 0,6-9 0,-2 13 0,-1 10 0,-1 5 0,1-1 0,0-6 0,2-10-1063,-4 11 0,1-9 0,1-1 0,-2 9 1063,5-10 0,-2 12 0,-2 5 0,2 0 0,2-9 0,4-14 0,7-22 258,5 17-258,3-10 0,3 19 0,9-37 0,7-46 0,-8-47 0,-10-47 0,-5-22 0,-1-1 0,4 25 0,6-1 0,-2 1 0,-3 0 0,-3-20 0,-1-3 0,0 16 0,0 36 0,0 31 602,0 2-602,2 27 0,4 64 0,1 5 0,1 24 0,1 5 0,0-15-548,2-3 0,-1 0 548,-1 2 0,0 15 0,0-9 0,1-34 2849,1-37-2849,1-5 0,14 2 0,3-14 0,9-1 0,-1-15 0,24-18 0,25-18 0,4-4 0,-16 10 0,-17 8 0,0 0 0,23-15 0,1 1 0,0 0 0,-1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46.703"/>
    </inkml:context>
    <inkml:brush xml:id="br0">
      <inkml:brushProperty name="width" value="0.08571" units="cm"/>
      <inkml:brushProperty name="height" value="0.08571" units="cm"/>
      <inkml:brushProperty name="color" value="#E71224"/>
    </inkml:brush>
  </inkml:definitions>
  <inkml:trace contextRef="#ctx0" brushRef="#br0">338 1 5734,'-8'3'0,"0"7"-1133,2 44 1,3 45 0,3 21 0,0-2 0,-1-25 1132,-1-9 0,1 1-13,0-9 1,0 18 0,0 9 0,0-3 0,0-11 0,1-24 12,1 23 0,-3-14 0,-1 13 0,0-10 0,1-20 0,0 1 0,-1 19 0,-2 9 0,0-24 0,0-33 0,-3-15 0,1-61 1466,-1-22-1466,-3-9 0,-5-14 0,-3 4 0,-4-6 0,0 2 0,3 13 0,2 3 0,-2 0 463,-2-2 1,-1 0 0,3 15-464,-8-4 1080,21 51-1080,5 60 0,8 33 0,2-11 0,3 14 0,1-3 0,3 8 0,0-1 0,2 12 0,2-5 0,0-28 0,2-12 1797,7-6-1797,33 2 0,-5-67 0,11-27 0,1-9 0,-9 1 0,0-9 0,0-4 0,-1 2 0,2 3 0,0 1 0,-2-2 0,-3-3 0,-6-6 0,0-1 0,-1 0 0,1 1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7.338"/>
    </inkml:context>
    <inkml:brush xml:id="br0">
      <inkml:brushProperty name="width" value="0.08571" units="cm"/>
      <inkml:brushProperty name="height" value="0.08571" units="cm"/>
      <inkml:brushProperty name="color" value="#E71224"/>
    </inkml:brush>
  </inkml:definitions>
  <inkml:trace contextRef="#ctx0" brushRef="#br0">24 181 5734,'-4'-1'0,"2"1"0,2 2 0,0-6 0,2 4 0,-2-5 0,0 2 0,0 0 0,0-1 0,2 2 0,-2 0 0,3 0 0,-4 1 0,1 6 0,-5 54 0,2-18 0,-4 47 0,5-17 0,-1 18 0,1 4 0,1-9 0,2-13 0,0-6 0,0 8 0,0 4 0,-1 11 0,0 2 0,1-5 0,1-17 0,2 16 0,0-41 0,-2-94 0,-2-58 0,0 4 0,-1 35 0,-2 4 0,1-8-356,0-19 0,0-12 0,0 2 0,1 13 356,-3-2 0,4 13-177,7 18 0,3 4 177,7-24 0,-6 28 0,5 4 0,40-5 0,-12 32 0,44 7 0,-46 22 0,10 32 0,-38-14 0,12 48 0,-16-22 1367,2 33-1367,-22-28 0,-15 3 0,-14-5 0,-11 2 0,4-4 0,11 1 0,-1-4 0,-34 18 0,14-30 0,51-54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7.721"/>
    </inkml:context>
    <inkml:brush xml:id="br0">
      <inkml:brushProperty name="width" value="0.08571" units="cm"/>
      <inkml:brushProperty name="height" value="0.08571" units="cm"/>
      <inkml:brushProperty name="color" value="#E71224"/>
    </inkml:brush>
  </inkml:definitions>
  <inkml:trace contextRef="#ctx0" brushRef="#br0">524 1 5734,'-47'27'0,"-1"0"0,-35 25 0,55-14 0,-2 10 0,-5 17 0,2 8 0,7 9 0,4 12 0,1 3 0,0-1 0,-2-6 0,0 0 0,1 1 0,3 1-1063,3 10 0,2 3 0,5-4 0,6-14 1063,9 1 0,8-14 0,0-17 0,7-4 411,13 7 1,10-4-412,19 3 0,15-9 0,-2-22 0,10-7 0,-5-6 0,4 2 0,-1-11 0,9-27 0,0 1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8.437"/>
    </inkml:context>
    <inkml:brush xml:id="br0">
      <inkml:brushProperty name="width" value="0.08571" units="cm"/>
      <inkml:brushProperty name="height" value="0.08571" units="cm"/>
      <inkml:brushProperty name="color" value="#E71224"/>
    </inkml:brush>
  </inkml:definitions>
  <inkml:trace contextRef="#ctx0" brushRef="#br0">55 16 5734,'3'63'0,"0"-1"0,-1-15 0,-2 42 0,1 14 0,0-25 0,1 3 0,-1 10 0,1 9 0,0-13 0,0-22 0,1-9 0,2 37 0,-3-83 0,0-6 0,-1-45 0,0-8 0,-1-28 0,0 9 0,0 18 0,-2-10-1131,-8-30 0,-4-16 1,3 10 1130,5 22 0,0 1 0,-6-19 0,-2-7 0,4 38 0,8 52 0,3 32 0,4 12 0,6 14 0,3 5 0,1 9 0,11 26 0,-15-50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8.628"/>
    </inkml:context>
    <inkml:brush xml:id="br0">
      <inkml:brushProperty name="width" value="0.08571" units="cm"/>
      <inkml:brushProperty name="height" value="0.08571" units="cm"/>
      <inkml:brushProperty name="color" value="#E71224"/>
    </inkml:brush>
  </inkml:definitions>
  <inkml:trace contextRef="#ctx0" brushRef="#br0">0 119 5734,'72'-21'0,"0"0"0,-12 4 0,-7-2 0,1-21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9.296"/>
    </inkml:context>
    <inkml:brush xml:id="br0">
      <inkml:brushProperty name="width" value="0.08571" units="cm"/>
      <inkml:brushProperty name="height" value="0.08571" units="cm"/>
      <inkml:brushProperty name="color" value="#E71224"/>
    </inkml:brush>
  </inkml:definitions>
  <inkml:trace contextRef="#ctx0" brushRef="#br0">404 11 5734,'-27'-5'0,"3"3"0,8 6 0,2 4 0,-9 49 0,18 6 0,1-10 0,3 5 0,10 21 0,3-3 0,0 10 0,-3-26 0,-3-6 0,-12-15 0,0-10 0,-73 31 0,36-103 0,-3-10 0,-44 50 0,47-59 0,18-7 0,26 40 0,18 16 0,28 28 0,-7 5 0,12 17 0,-30-24 0,54 12 0,-15-21 0,24 7 0,-13-40 0,-22-41 0,-6-13 0,-14 33 0,-3-2 0,16-32 0,-11 1 0,-32 2 0,-11 31 0,-11 62 0,3 3 0,1 62 0,10 6 0,7 6 0,3-22 0,1 1 0,1-17 0,1-2 0,6 30 0,-3-55 0,-3-22 0,-2-5 0,-1-4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09.463"/>
    </inkml:context>
    <inkml:brush xml:id="br0">
      <inkml:brushProperty name="width" value="0.08571" units="cm"/>
      <inkml:brushProperty name="height" value="0.08571" units="cm"/>
      <inkml:brushProperty name="color" value="#E71224"/>
    </inkml:brush>
  </inkml:definitions>
  <inkml:trace contextRef="#ctx0" brushRef="#br0">0 146 5734,'20'-13'0,"55"-15"0,9-1 0,-23 9 0,23-8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31.156"/>
    </inkml:context>
    <inkml:brush xml:id="br0">
      <inkml:brushProperty name="width" value="0.08571" units="cm"/>
      <inkml:brushProperty name="height" value="0.08571" units="cm"/>
      <inkml:brushProperty name="color" value="#E71224"/>
    </inkml:brush>
  </inkml:definitions>
  <inkml:trace contextRef="#ctx0" brushRef="#br0">0 1979 5734,'65'-18'0,"4"-1"0,5-1 0,-14 4 0,17-3 0,5-1 0,-5 1-1887,8-1 0,-3 2 0,6-2 1887,1 0 0,6-3 0,3 0 0,3 1 0,-9 3 0,2 1 0,2-1 0,2 1 0,3-1-11,-17 4 1,1-1-1,2 0 1,2 1-1,0-1 1,0 0 0,0 0 10,1 0 0,-1 0 0,0 0 0,1 0 0,1 0 0,3 0 0,2-1 0,-6 1 0,3 1 0,2-2 0,1 1 0,2 0 0,-1 0 0,-2 0 0,-1 1 0,-3 0 0,10-1 0,-2 0 0,-2 1 0,-1 1 0,-1-1 0,-2 1 0,0 0 0,1-1 0,-2 1 0,-2 0 0,1 1 0,1-1 0,6-1 0,-9 2 0,5-1 0,2 0 0,2 0 0,0 0 0,-2 0 0,-3 1 0,-3 0 0,5 0 0,-5 1 0,-3 1 0,1-1 0,5 0 0,8-1 0,-20 2 0,3 0 0,4-1 0,4-1 0,1 1 0,2-1 0,1 0 0,0 0 0,-1 1 0,-1 0 0,-1 0 0,6 0 0,1-1 0,0 1 0,0 1 0,0-1 0,-1 0 0,0 1 0,-1-1 0,-1 1 0,-1-1 0,2 0 0,-1 0 0,0 0 0,-1 0 0,-1 0 0,-1 0 0,0 1 0,-3-1 0,0 1 0,15-2 0,2-1 0,-1 1 0,-3 0 0,-5 1 0,-9 0 0,-11 2 0,9-3 0,-13 2 0,-5 0 0,25-7 0,-18 2 0,-32 3 1282,-21 5-1282,-13 5 2619,-12 1-2619,-2 2 1833,-4-2-1833,5 1 0,-2-1 0,6 2 0,-1-2 0,1 2 0,4-1 0,-2 1 0,7 1 0,10 1 0,6-1 0,32 1 0,6-3 0,0 0 0,15-1 0,-10 1 0,10-1 0,4 0 0,-4-1 0,12 0 0,-1-1 0,6 0-264,-12 1 0,8-1 1,2 0-1,-2 0 0,-8 0 264,18-1 0,-7-1 0,-3 1 0,-10-1 0,-2 1 0,-2 0 0,-2 1 0,0 0 0,-6 0 0,-1 0 0,6 0 0,12 0 0,17-1 0,1-1 0,-14 2 0,-2-1 0,-3 1 0,-11 0 0,9 0 0,-1-1 0,-14 2 0,-8-1 0,-7 0 0,0 0 0,0 1 0,17-1 0,-1-1 0,22-7 0,-51 5 0,-27-2 0,-34-1 0,-12-1 0,-24-7 0,-32-3 0,26 8 659,6 2 1,-1 0-660,-15-1 0,-23-6 0,26 6 0,54 10 0,11 1 0,34 7 0,-12-3 0,60 9 0,6-3 0,-22-2 0,1 0 0,27 0 0,-30-4 0,-33-1 0,-9-2 0,-11 0 0,2 0 0,-6 0 0,-3 0 0,-4 1 0,-4 11 0,-28 50 0,9-17 0,-7 7 0,-9 5-380,-18 0 0,-5-2 0,11-10 0,-2 0 0,-21 10 0,-1-1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0.909"/>
    </inkml:context>
    <inkml:brush xml:id="br0">
      <inkml:brushProperty name="width" value="0.08571" units="cm"/>
      <inkml:brushProperty name="height" value="0.08571" units="cm"/>
      <inkml:brushProperty name="color" value="#E71224"/>
    </inkml:brush>
  </inkml:definitions>
  <inkml:trace contextRef="#ctx0" brushRef="#br0">54 707 5734,'-29'-11'0,"5"31"0,26 47 0,2-1 0,0 3 0,1 21-519,1-34 1,-1-6 518,-2-21 249,4 31-249,-3-18 0,2 28 0,-4-41 0,-2-11 0,-7-98 0,-1-39 0,6 36 262,-4 12 1,0-13 0,6 1-263,9 10 0,5 2 0,4 5 0,8-9 0,2 1 0,-10 5 0,-2-3 0,6 11 0,13 5 0,-1 29 0,-5 63 0,-11 23 0,-23-8 0,-7 4 0,10 23 0,-8 0 0,-31-11 0,-8-10 0,-10 5 0,13 17 0,31-24 0,32 31 0,3-48 0,29-8 0,9-10 0,4-17 0,30-13 0,6-17 0,-27-26 0,-7-5 0,3 17 0,-6-2 0,-14-11 0,-15 1 0,-27 9 0,-6 21 0,-5-11 0,-18 33 0,-29 46 0,3 13 0,-4 14 0,68-11 0,23 10 0,5-17 0,3-32 0,5-5-181,1 27 1,2 9 0,1-21 180,9-39 0,0-20 0,12-11 0,1-11 0,-21 2 0,0-6 0,-2-1 0,-1 0 0,-1-1 0,-5 0 0,14-20 0,-33 10 0,-66 26 0,-16 21 0,-5 51 0,-3-20 0,2 7 0,31 24 0,12 7 0,10 36 0,11-36 0,5-1 0,9 24 541,58-32-541,-32-71 0,0-12 0,30 6 0,-29-19 0,-9-15 0,-21-2 0,-10-5 0,-4-23 0,-5-2 0,2 4 0,-3 4 0,-5 14 0,-3 11 0,-9 12 0,1 59 0,-10 58 0,7 23 0,19-16 0,3 13 0,3-7 0,3-4 0,3-2 0,2 21 0,3-1 0,2-23 0,8-1 0,11 0 0,8 4 0,-5-6 0,-9-8 0,0-2-128,29 37 1,-7-31-1,-36-68 1,-1-3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1.182"/>
    </inkml:context>
    <inkml:brush xml:id="br0">
      <inkml:brushProperty name="width" value="0.08571" units="cm"/>
      <inkml:brushProperty name="height" value="0.08571" units="cm"/>
      <inkml:brushProperty name="color" value="#E71224"/>
    </inkml:brush>
  </inkml:definitions>
  <inkml:trace contextRef="#ctx0" brushRef="#br0">0 1 5734,'38'73'0,"0"1"0,0-1 0,0 1 0,-7 9 0,-2 7 0,-3 3 0,-4-5 0,-7-10 0,-7-6 0,-7-8 0,-1 4-1586,2 30 1,-1 5 0,-4-15 1585,-5-27 0,-3-5 619,-10 23 0,-2 0-619,2-10 0,-1-1 0,-4 11 0,1-6 0,-8 11 0,19-59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1.415"/>
    </inkml:context>
    <inkml:brush xml:id="br0">
      <inkml:brushProperty name="width" value="0.08571" units="cm"/>
      <inkml:brushProperty name="height" value="0.08571" units="cm"/>
      <inkml:brushProperty name="color" value="#E71224"/>
    </inkml:brush>
  </inkml:definitions>
  <inkml:trace contextRef="#ctx0" brushRef="#br0">1 32 5734,'-1'-17'0,"5"2"0,12 15 0,34 0 0,6 2 0,5 0 0,29-2 0,-32 2 0,-6 0 0,-17-3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1.648"/>
    </inkml:context>
    <inkml:brush xml:id="br0">
      <inkml:brushProperty name="width" value="0.08571" units="cm"/>
      <inkml:brushProperty name="height" value="0.08571" units="cm"/>
      <inkml:brushProperty name="color" value="#E71224"/>
    </inkml:brush>
  </inkml:definitions>
  <inkml:trace contextRef="#ctx0" brushRef="#br0">37 26 5734,'-21'43'0,"6"-9"0,21-32 0,54-5 0,21-6 0,-26-2 0,2-1 0,34-3 0,-1-1 0,-38-3 0,0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3.707"/>
    </inkml:context>
    <inkml:brush xml:id="br0">
      <inkml:brushProperty name="width" value="0.08571" units="cm"/>
      <inkml:brushProperty name="height" value="0.08571" units="cm"/>
      <inkml:brushProperty name="color" value="#E71224"/>
    </inkml:brush>
  </inkml:definitions>
  <inkml:trace contextRef="#ctx0" brushRef="#br0">2 506 5734,'-1'4'0,"1"-7"0,3-1 0,1-6 0,-3 3 0,0-2 0,5-27 0,12-28 0,-2 17 0,4-2 0,0 4 0,4 1 0,25-11 0,3 8 0,2 6 0,-4 12 0,5 10 0,-2 24 0,-2 15 0,-1 10 0,-8 14 0,-14 13 0,-9 14 0,-13 1 0,-20 6 0,-15 1 0,-3-1-532,7-7 1,-2-1 0,-6-6 531,-8-8 0,-5-4 0,3-8 0,3-6 0,2-6 0,-24 22 0,-10 7 0,40-35 0,34-24 0,28-17 0,55-24 0,-20 10 797,16-6 0,10-6-797,-31 10 0,0-2 0,-2 1 0,19-5 0,-2-1-110,4-7 1,-14 4 109,-27 12 0,1-4 0,-8 16 0,-6 3 0,13 50 0,3 14 0,16-18 0,-10 12 0,0-5 0,6-33 0,20-50 0,-11-29 109,-60-7 1,-10-6-110,44-2 0,-19 13 0,-85 33 0,-19 25 0,3 42-450,27 23 1,15 4 449,32-14-63,44 55 1,-12-47 0,5-3-1,0 0 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4.039"/>
    </inkml:context>
    <inkml:brush xml:id="br0">
      <inkml:brushProperty name="width" value="0.08571" units="cm"/>
      <inkml:brushProperty name="height" value="0.08571" units="cm"/>
      <inkml:brushProperty name="color" value="#E71224"/>
    </inkml:brush>
  </inkml:definitions>
  <inkml:trace contextRef="#ctx0" brushRef="#br0">34 778 5734,'-22'-1'0,"10"-3"0,56-18 0,50-14 0,-9 5 0,-31 9 0,1 0-862,32-11 0,13-6 0,-9 5 862,-9 3 0,-8 4 0,-17 6 0,4-2 0,9-4 0,13-6 0,1-1 0,-13 6 0,-6 2 0,-1-1 0,25-9 0,10-4 0,-18 6 0,-6 2 390,-2 1 0,2 1-390,12 6 0,-1-5 104,-57 32 1,-52 13 0,-7 3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4.462"/>
    </inkml:context>
    <inkml:brush xml:id="br0">
      <inkml:brushProperty name="width" value="0.08571" units="cm"/>
      <inkml:brushProperty name="height" value="0.08571" units="cm"/>
      <inkml:brushProperty name="color" value="#E71224"/>
    </inkml:brush>
  </inkml:definitions>
  <inkml:trace contextRef="#ctx0" brushRef="#br0">1 31 5734,'82'-8'0,"0"1"0,1-1 0,-1 0 0,27 28 0,-45 15 0,-84 1 0,-24 6 0,-13 13 0,8-1 0,35-9 0,39-11 0,61 7 0,4 1 0,-6-10 0,-27 11 0,-114 26 0,-20 5 0,64 8 0,-45-32 0,-26-2 0,11-19 0,1-31 0,43-4 0,-23-15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4.812"/>
    </inkml:context>
    <inkml:brush xml:id="br0">
      <inkml:brushProperty name="width" value="0.08571" units="cm"/>
      <inkml:brushProperty name="height" value="0.08571" units="cm"/>
      <inkml:brushProperty name="color" value="#E71224"/>
    </inkml:brush>
  </inkml:definitions>
  <inkml:trace contextRef="#ctx0" brushRef="#br0">151 0 5734,'-35'68'0,"-1"-1"0,4-10 0,10-7 0,21-6 0,39 8 0,8-3 0,-13-13 0,15 12 0,2-12 0,-12-41 0,3-10 0,30-40 0,-42-23 0,-7-8 0,7 35 0,-17 5 0,-52 0 0,-29 1 0,8 18 0,-7 31 0,1 5 0,-13 6 0,20 2 0,23 10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17.554"/>
    </inkml:context>
    <inkml:brush xml:id="br0">
      <inkml:brushProperty name="width" value="0.08571" units="cm"/>
      <inkml:brushProperty name="height" value="0.08571" units="cm"/>
      <inkml:brushProperty name="color" value="#E71224"/>
    </inkml:brush>
  </inkml:definitions>
  <inkml:trace contextRef="#ctx0" brushRef="#br0">1 1136 5734,'41'-38'0,"2"3"0,43-4 0,10 2 0,-47 16 0,6-1 0,16-7 0,20-8 0,10-4 0,1-2 0,-8-1 0,-11 2 0,-3-2 0,-1-2 0,-1 1 0,1 1 0,-2 3 0,1 1 0,-1 1 0,-2-1 0,-3 0-495,10-8 0,3-2 0,-14 3 1,-27 10 494,-30 3 613,-30 34-613,-3 0 0,-33 8 0,20-4 323,-63 11-323,14-4 0,1-1 0,-13 3-379,13-3 1,16-1 378,51-8 957,2 1-957,31-4 0,33-7 0,7-1 0,9-2 0,5-2 0,-2-2 0,-18-1 0,13-6 0,-18 4 0,10-7 0,-26 10 843,10-6-843,-4 13 0,-7 27 0,-1-1 0,-11 39 0,-12 19 0,-25 18 0,-8 6 0,13-27 0,1 1 0,-4-1 0,-8 0 0,-5-1 0,1-7 0,-3-6 0,0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4.817"/>
    </inkml:context>
    <inkml:brush xml:id="br0">
      <inkml:brushProperty name="width" value="0.08571" units="cm"/>
      <inkml:brushProperty name="height" value="0.08571" units="cm"/>
      <inkml:brushProperty name="color" value="#E71224"/>
    </inkml:brush>
  </inkml:definitions>
  <inkml:trace contextRef="#ctx0" brushRef="#br0">16 398 5734,'-8'72'0,"1"1"0,8-9 0,4 14 0,3-2 0,8 20 0,2 0-591,-7-20 1,-2 2-1,3-4 591,11 12 0,-1-15 554,-7-26-554,10 49 290,-12-33-290,-2 15 0,-9-43 0,-10-35 0,-7-71 0,5 26 434,-3-41-434,10 51 0,-2-22 0,-2-35 0,3 44 0,-1-5 0,-4-33 0,0-5 0,2 20 0,0-2 0,0 5 0,-1-4 0,2 7 0,1 7 0,0 2 0,1-19 0,4 2 0,9 21 0,3 3 0,1 1 0,2 1 0,18-34 0,24 38 0,-8 49 0,3 12 0,24 12 0,-26-3 0,-8 5 494,-20 27-494,-27 10 0,-13 16 0,2-11 0,-5 18-537,4-17 1,-1 10 0,-1-20 536,-2-27 0,-27-1 0,-6-10 0,5-27 0,-4 23 0,7-9 0,28-48 0,19 15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43.546"/>
    </inkml:context>
    <inkml:brush xml:id="br0">
      <inkml:brushProperty name="width" value="0.08571" units="cm"/>
      <inkml:brushProperty name="height" value="0.08571" units="cm"/>
      <inkml:brushProperty name="color" value="#E71224"/>
    </inkml:brush>
  </inkml:definitions>
  <inkml:trace contextRef="#ctx0" brushRef="#br0">0 242 5734,'2'4'0,"-1"-1"0,-1-1 0,3 2 0,8 15 0,-3-5 0,6 11 0,12 48 0,0 22 0,-10-37 0,1 2 0,-3-3 0,-2-1 0,5 34 0,-4-24 0,0-1 0,2 17 0,2 12 0,-18-87 0,-2-8 0,-10-48 0,1-14 0,2 0 0,-1-7 0,0-6 0,1-5 0,2 14 0,1-2 0,3 1 0,4-25 0,2 5 0,-2 19 0,6 6 0,12 6 0,10 8 0,42 2 0,-16 25 0,3 7 0,41 10 0,-13 32 0,-57 42 0,-37 1 0,-5 1 0,-16-15 0,-22 26 0,44-44 0,-24 30 0,63-55 0,46 6 0,-28-5 0,24 48 0,-7 10 0,-40-27 0,12 20 0,-15-3 0,-52-33 0,-37 10 0,-18-8 0,33-17 0,-1-6 0,-35-15 0,34-9 0,24-1 0,26 7 0,93 1 0,-48 4 0,21 0 0,2-1 0,-6-2 0,16-4 0,-26 0 0,1-4 0,35-25 0,-38 12 0,-2-4 0,-6-3 0,-6 1 0,1-4 0,-5 9 0,-24 46 0,-1-1 0,10 36 0,-7-25 0,8 40 0,-2-3 0,-5-23 0,1 7 0,-11-49 0,0-3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5.185"/>
    </inkml:context>
    <inkml:brush xml:id="br0">
      <inkml:brushProperty name="width" value="0.08571" units="cm"/>
      <inkml:brushProperty name="height" value="0.08571" units="cm"/>
      <inkml:brushProperty name="color" value="#E71224"/>
    </inkml:brush>
  </inkml:definitions>
  <inkml:trace contextRef="#ctx0" brushRef="#br0">370 0 5734,'-63'50'0,"14"29"0,10-30 0,0 1-1148,14 4 0,6-2 1148,-5 14 0,7-6 0,-3 11 0,3-3 0,2-1 0,3 3 0,2 0 0,0 10 0,2 3 0,5-9 351,7 19 0,18-1-351,10-26 0,14 7 0,7 2 0,-2-5 0,-7-10-1020,5 12 0,4-7 1020,2-11 0,11 5 0,-3-8 0,-13-23 0,-3-31-102,18-17 0,-19-1 0,13-13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5.736"/>
    </inkml:context>
    <inkml:brush xml:id="br0">
      <inkml:brushProperty name="width" value="0.08571" units="cm"/>
      <inkml:brushProperty name="height" value="0.08571" units="cm"/>
      <inkml:brushProperty name="color" value="#E71224"/>
    </inkml:brush>
  </inkml:definitions>
  <inkml:trace contextRef="#ctx0" brushRef="#br0">0 215 5734,'4'-52'0,"0"-1"0,44-14 0,13 25 0,16 72 0,-12-34 0,-4 6-1091,-5 72 1091,-39-33 175,-6 26 0,-7 8-175,-12-19 0,-2 1 0,8 17 0,-6-1 90,-18-15 0,-8-10-90,-25-9 0,4-3 0,-9-49 561,49-44-561,15-7 0,48 42 0,12 9 0,-3-3 0,3 23 0,-2 8 0,-12 2 0,-12-4 0,50 12 0,-33-17 0,17 3 0,-30-16 0,-17-6 0,0-3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6.534"/>
    </inkml:context>
    <inkml:brush xml:id="br0">
      <inkml:brushProperty name="width" value="0.08571" units="cm"/>
      <inkml:brushProperty name="height" value="0.08571" units="cm"/>
      <inkml:brushProperty name="color" value="#E71224"/>
    </inkml:brush>
  </inkml:definitions>
  <inkml:trace contextRef="#ctx0" brushRef="#br0">1 977 5734,'3'79'0,"1"-1"0,0 1 0,-9-18 0,4-6 0,25 20 0,6-28 0,-15-58 0,14-15 0,-5-20 0,-1-3 0,-1 4 0,5-19 0,2 2 0,5 28 0,3 1 0,6 50 0,6 15 0,0 0 0,0 3 0,-2 3 0,0-2 0,2-7 0,-1-10 0,24-27 0,-7-10 0,-6-36 0,-6-17 0,-31 19 0,-6-3 0,14-16 0,-8-2 0,-23 7 0,-13 3 0,-8 3 0,-10 8 0,-45-6 0,13 29 0,14 75 0,54 44 0,24-10 0,-9-14 0,27 2 0,-19-67 0,18-31 0,-12-61 0,-18 41 0,-4-3 0,-5-25 0,-5 2 0,-4-9 0,-7 19 0,-3-11 0,-1 10 0,-10-25 0,4 15 0,1 9 0,5 38 0,17 123 0,10 4-679,-2-32 1,3 17-1,3 8 1,-1-4 0,-2-14 678,1 10 0,1-2 0,1-3 0,3 12 0,-1-5 0,-5-22 0,0-11 0,16 32 0,-10-33 0,10 24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8.188"/>
    </inkml:context>
    <inkml:brush xml:id="br0">
      <inkml:brushProperty name="width" value="0.08571" units="cm"/>
      <inkml:brushProperty name="height" value="0.08571" units="cm"/>
      <inkml:brushProperty name="color" value="#E71224"/>
    </inkml:brush>
  </inkml:definitions>
  <inkml:trace contextRef="#ctx0" brushRef="#br0">58 541 5734,'-3'-16'0,"2"8"0,-1-5 0,0 12 0,0 0 0,0 0 0,0-2 0,0 0 0,-3-8 0,3 6 0,-2-4 0,2 8 0,2 1 0,0 15 0,-1-1 0,0 71 0,0-36 0,0 26 0,-2 22 0,1-14 0,0 10 0,0-20 0,0 11 0,0-7 0,2-9 0,-1-9 0,-3 21 0,-2 2 0,6-142 0,1-67 0,0 15 0,-1 50 0,0-1-669,2-18 0,0-19 0,0 3 0,1 23 669,2-3 0,0 28 0,0-4 0,3-10 0,3-3 0,8-21 0,5 1 0,-4 11 0,9 14 0,53 18 0,-57 112 0,-6-19 0,-6 3-367,-20 8 0,-8-4 367,-5-3 1208,-8 10 0,-5 4-1208,8-17 0,1-2 0,-7 14 0,1-2 0,-3 9 0,28-51 0,9 7 0,48-17 994,36-15-994,-21-10 0,12-8 0,-6-1 0,-1-3 0,-3-4 0,27-10 0,-18-6 0,-50-19 0,-25 39 0,-21-1 0,5 33 0,-8 10 0,-8 21 0,7-5 0,3 49 0,19-43 0,26 49 0,10-48 0,15-8 0,10-7 0,-5-16 0,1-7 0,7 4 0,1-12 0,15-46 0,-10-11 0,-17 10 0,-27-34 0,-19 7 0,-23 60 0,-37-34 0,27 91 0,8 13 0,2 3 0,-4 6 0,8 4 0,8-5 0,9-28 0,20 23 0,14-44 0,4-5 0,0-46 0,-6-22 0,-17-2 0,-10-9 0,-9-15 0,-6-10 0,-1 10 0,1 14 0,-5 7 0,-19-24 0,0 28 0,22 61 0,3 5 0,-7 35 0,8-9 0,-2 64 0,6-41 0,6 18 0,4 19 0,2-5 0,3-7 0,2 1-889,2 14 1,2 8 0,-1-12 888,-2-22 0,2-7-315,7 5 1,1-12 314,-6-20 0,14 6 0,-19-26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8.489"/>
    </inkml:context>
    <inkml:brush xml:id="br0">
      <inkml:brushProperty name="width" value="0.08571" units="cm"/>
      <inkml:brushProperty name="height" value="0.08571" units="cm"/>
      <inkml:brushProperty name="color" value="#E71224"/>
    </inkml:brush>
  </inkml:definitions>
  <inkml:trace contextRef="#ctx0" brushRef="#br0">1 1 5734,'48'54'0,"1"1"0,-9 10 0,1 14 0,-3 0 0,-8-12-385,-8-13 1,-4 3 384,4 25 0,2 21 0,-2-1 0,-8-20-1163,-10-25 0,-5-5 1163,1 46 0,-3-5 0,-6-12-225,-2-2 225,-2-4 0,3-26 0,-1 4 0,-4 16 0,1 0 0,3-12 0,1-2 0,-1 2 0,4-7 0,7-8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8.711"/>
    </inkml:context>
    <inkml:brush xml:id="br0">
      <inkml:brushProperty name="width" value="0.08571" units="cm"/>
      <inkml:brushProperty name="height" value="0.08571" units="cm"/>
      <inkml:brushProperty name="color" value="#E71224"/>
    </inkml:brush>
  </inkml:definitions>
  <inkml:trace contextRef="#ctx0" brushRef="#br0">0 19 5734,'65'-2'0,"1"1"0,-32-15 0,46 33 0,0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28.945"/>
    </inkml:context>
    <inkml:brush xml:id="br0">
      <inkml:brushProperty name="width" value="0.08571" units="cm"/>
      <inkml:brushProperty name="height" value="0.08571" units="cm"/>
      <inkml:brushProperty name="color" value="#E71224"/>
    </inkml:brush>
  </inkml:definitions>
  <inkml:trace contextRef="#ctx0" brushRef="#br0">15 94 5734,'-15'11'0,"27"-2"0,52-21 0,13-12 0,-7 4 0,9-9 0,1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1.688"/>
    </inkml:context>
    <inkml:brush xml:id="br0">
      <inkml:brushProperty name="width" value="0.08571" units="cm"/>
      <inkml:brushProperty name="height" value="0.08571" units="cm"/>
      <inkml:brushProperty name="color" value="#E71224"/>
    </inkml:brush>
  </inkml:definitions>
  <inkml:trace contextRef="#ctx0" brushRef="#br0">79 3 5734,'-5'-2'0,"-5"4"0,7-1 0,-4 3 0,8-5 0,5 2 0,-5 1 0,-7 62 0,-4 19 0,2-21 0,-4 20 0,1 10 0,4-7 0,3-4 0,1-17 0,3 3 0,-1 11 0,2 7 0,7-17 0,21-8 0,-2-7 0,4-104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2.606"/>
    </inkml:context>
    <inkml:brush xml:id="br0">
      <inkml:brushProperty name="width" value="0.08571" units="cm"/>
      <inkml:brushProperty name="height" value="0.08571" units="cm"/>
      <inkml:brushProperty name="color" value="#E71224"/>
    </inkml:brush>
  </inkml:definitions>
  <inkml:trace contextRef="#ctx0" brushRef="#br0">397 316 5734,'2'-9'0,"0"0"0,-1 1 0,-12-27 0,6 20 0,-9-20 0,9 25 0,1 1 0,-4-6 0,-18-26 0,0 8 0,-4-9 0,6 19 0,2 8 0,1 2 0,-15 9 0,0 67 0,4 21 0,-6 0 0,6-1 0,8 5 0,17-24 0,13-12 0,29-19 0,-12 35 0,21-74 0,-17-18 0,5-21 0,1-7 0,6-12 0,-8 12 0,-4 3 0,-14 6 0,-2-18 0,-5 24 0,-3 26 0,-6 44 0,-2 23 0,1 5 0,-1 4 0,0 24 0,5-37 0,3 6 0,2 4 0,0-11 0,0-1 0,0 11 0,2 0 0,12 26 0,-1-19 0,7 7 0,-8-23 0,-2-24 0,-9-22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3.101"/>
    </inkml:context>
    <inkml:brush xml:id="br0">
      <inkml:brushProperty name="width" value="0.08571" units="cm"/>
      <inkml:brushProperty name="height" value="0.08571" units="cm"/>
      <inkml:brushProperty name="color" value="#E71224"/>
    </inkml:brush>
  </inkml:definitions>
  <inkml:trace contextRef="#ctx0" brushRef="#br0">16 924 5734,'-7'-2'0,"2"1"0,1-1 0,59-30 0,9 6 0,8-1 0,-11-1 0,4 0-357,3 3 0,7 0 0,-1 0 357,-8 3 0,-1 1 0,-1 0 0,14-5 0,7-3 0,-14 4 0,12-5 0,5-2 0,-2 1 0,-8 2 0,7-2 0,-7 1 0,8-3 0,-1 0 0,11-3 0,2-2 0,-5 2 0,-13 4-620,-11 6 0,-9 2 0,-1 1 620,36-15 0,-23 8 0,-53 22 0,7-5 0,-16 7 0,-59 12 0,12 4 0,-55 12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4:43.713"/>
    </inkml:context>
    <inkml:brush xml:id="br0">
      <inkml:brushProperty name="width" value="0.08571" units="cm"/>
      <inkml:brushProperty name="height" value="0.08571" units="cm"/>
      <inkml:brushProperty name="color" value="#E71224"/>
    </inkml:brush>
  </inkml:definitions>
  <inkml:trace contextRef="#ctx0" brushRef="#br0">1 1 5734,'7'4'0,"1"1"0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3.673"/>
    </inkml:context>
    <inkml:brush xml:id="br0">
      <inkml:brushProperty name="width" value="0.08571" units="cm"/>
      <inkml:brushProperty name="height" value="0.08571" units="cm"/>
      <inkml:brushProperty name="color" value="#E71224"/>
    </inkml:brush>
  </inkml:definitions>
  <inkml:trace contextRef="#ctx0" brushRef="#br0">1 397 5734,'47'-55'0,"-1"0"0,1 0 0,-17 7 0,1 5 0,42-11 0,-3 13-730,-33 28 730,0 2 0,-3 2 237,14 0-237,11 6 121,-3 7-121,-1 14 0,-27 15 0,-47 46 0,-27 15 0,-13-16 0,-5-1 0,22-13 0,1 3 0,-2-8 76,-24 3 1,6-16-77,14-15 0,-18 4 0,21-12 0,24-16 0,46-20 0,16-9 0,21 2 0,7 3 0,-18 6 0,0 1 0,26-7 0,3-2 0,-16 5 0,-7 1 0,8-3 0,-1-4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4.455"/>
    </inkml:context>
    <inkml:brush xml:id="br0">
      <inkml:brushProperty name="width" value="0.08571" units="cm"/>
      <inkml:brushProperty name="height" value="0.08571" units="cm"/>
      <inkml:brushProperty name="color" value="#E71224"/>
    </inkml:brush>
  </inkml:definitions>
  <inkml:trace contextRef="#ctx0" brushRef="#br0">545 406 5734,'-5'-70'0,"0"22"0,-4 11 0,-2 11 0,-18-17 0,8 11 0,-10-9 0,-29-3 0,9 21 0,-15-14 0,26 32 0,-18 32 0,18 3 0,-19 11 0,35 21 0,9 1 0,8-22 0,-3 15 0,7-5 0,11-36 0,38-7 0,11-41 0,3-11 0,23-5 0,-24 0 0,-11 0 0,-30 14 0,-7 10 0,-8 17 0,5-9 0,-9 18 0,1 2 0,3 61 0,0-35 0,3 48 0,1-37 0,6 32 0,3 10 0,-4-21 0,0 0 0,4 23 0,0-2 0,-4-25 0,-2-5 0,10 30 0,1 2 0,-8-21 0,-17-50 0,-6-27 0,-7-12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38.264"/>
    </inkml:context>
    <inkml:brush xml:id="br0">
      <inkml:brushProperty name="width" value="0.08571" units="cm"/>
      <inkml:brushProperty name="height" value="0.08571" units="cm"/>
      <inkml:brushProperty name="color" value="#E71224"/>
    </inkml:brush>
  </inkml:definitions>
  <inkml:trace contextRef="#ctx0" brushRef="#br0">2426 457 5734,'-25'-35'0,"5"8"0,-3 1 0,6 11 0,5 4 0,-28-21 0,19 15 0,-22-15 0,-10-7 0,3 7 0,-22-17 0,26 25 0,1 3 0,-14-4 0,-21 5 0,0 2 0,15 7 0,-8 3 0,2 1 0,18 5 0,-22-2 0,27 3 0,-21 1 0,9 3 0,-18 16 0,-2 3 0,8-4 0,10 4 0,5 2 0,14 2 0,-21 15 0,-19 9 0,36-21 0,0 0 0,-36 23 0,4 0 0,22-9 0,3 1 0,-9 12 0,14-7 0,3 5 0,20-6 0,4-1 0,-17 33 0,6 5 0,19-35 0,1 44 0,6-24 0,2-16 0,2 2 0,10 28 0,-1-33 0,6 24 0,-4-48 0,31 57 0,-7-29 0,12 22 0,-13-34 0,8-4 0,-13-14 0,40 30 0,-35-32 0,40 29 0,-40-30 0,12 7 0,4 2 0,23 12 0,-27-16 0,2 0 0,41 20 0,-18-18 0,-12-7 0,-6-8 0,0-2 0,16-4 0,-2-2 0,1-2 0,5-5 0,-15-4 0,2-2 0,-6-2 0,3-3 0,34-13 0,0-2 0,-28 10 0,-4 0 0,11-7 0,-8 0 0,-15 1 0,-9 6 0,9-8 0,2-1 0,-2 1 0,2-3 0,0-1 0,5-5 0,4-6 0,3-3 0,19-21 0,-15 9 0,-5 0 0,-11 1 0,-9 2 0,-4 0 0,-9 10 0,21-46 0,-24 3 0,-20-4 0,-5-2 0,7 35 0,-2 2 0,-10-34 0,-4 10 0,4 35 0,-1-10 0,0 12 0,-7-17 0,-15-6 0,-19 17 0,-18-3 0,6 5 0,12 7 0,-3 3-433,-15-3 0,-10 1 0,9 13 433,-29 23 0,42 5 0,-1 1 0,-4 2 0,0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40.384"/>
    </inkml:context>
    <inkml:brush xml:id="br0">
      <inkml:brushProperty name="width" value="0.08571" units="cm"/>
      <inkml:brushProperty name="height" value="0.08571" units="cm"/>
      <inkml:brushProperty name="color" value="#E71224"/>
    </inkml:brush>
  </inkml:definitions>
  <inkml:trace contextRef="#ctx0" brushRef="#br0">3289 823 5734,'-3'-56'0,"-1"10"0,-19 12 0,10 17 0,-19-21 0,-7-4 0,-14-12 0,11 12 0,1 2 0,-11-9 0,15 17 0,-31-15 0,-5 0 0,2 7-198,-5-8 0,0 3 198,8 20-1087,-16 7 0,-21-1 0,14 3 1087,34 4 0,0 1 0,-35-5 0,-14-2 0,30 8 0,43 11 0,-18 7 0,-12 6 0,-1 4 0,-6 4 0,0 0 0,-23 4 0,-5 3-520,20-2 1,-10 5 0,4 0 0,15-6 519,13-5 0,5 0 0,-33 13 0,6 0 0,20-8 0,14-6 803,-7 4 1,-2 3-804,-9 6 0,13-5 0,1 0 0,1 3 0,-11 20 0,22-13 1514,-1 13 0,2 5-1514,-6 21 0,16-30 0,3 1 0,-5 37 0,18-46 862,-5 24-862,11 24 0,3-37 0,4 13 0,3-1 0,4-14 118,2 5 1,6 6-119,13 8 0,3-1 0,-7-10 0,3 0-920,22 26 1,1-6 919,-1-17 0,-12-18 0,3-1-583,-2-8 1,0-3 582,28 21 0,-4-13 0,16 2 0,1-5 0,-5-14 0,0-5 0,1 2-274,-1 8 1,-1 2 0,1-5 273,0-9 0,1-6 0,-10-3 0,-13-5 0,-3-2 540,30-3 1,5-2-541,-1-1 0,1-3 402,-19 2 0,1-2 1,5-8-403,2-6 0,5-7 0,0-6 0,-2-4 0,1-10 0,-3-7 0,-1-2 0,-1 2 0,-1 8 0,0 2 0,-4 0 0,-6-4 0,5-15 0,-8-2 0,-15 4 0,-20 5 0,-12 2 0,-6 2 0,-5-3 0,3-17 0,-5-1 0,-7 10 0,-6 3 0,-7 1 0,-5 4-265,-19-27 265,13 37 0,-1 4 1079,-14-11-1079,-14 10 0,-4 4 0,-8 6-405,3 11 1,-16 0 0,3 5 404,-11 9 0,-1 4 0,17 0 0,-3-1 0,3 2 0,7 2 0,1 0 0,0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42.682"/>
    </inkml:context>
    <inkml:brush xml:id="br0">
      <inkml:brushProperty name="width" value="0.08571" units="cm"/>
      <inkml:brushProperty name="height" value="0.08571" units="cm"/>
      <inkml:brushProperty name="color" value="#E71224"/>
    </inkml:brush>
  </inkml:definitions>
  <inkml:trace contextRef="#ctx0" brushRef="#br0">1 871 5734,'94'-24'0,"1"0"0,0 0 0,-4 1 0,-2 1 0,-8 0-835,-12 1 1,6-2 834,-9 4 0,13-4 0,9-2 0,2-1 0,-5 2 0,-10 2 0,9-2 0,-8 3 0,19-4 0,-29 8 0,12-2 0,12-3 0,6-1 0,6-1 0,3-1 0,0 0 0,-3 1 0,-5 1 0,-7 2 0,-10 3 0,-13 2-1085,32-6 1,-21 5 0,15-3 1084,-5 1 0,19-3 0,10-3 0,0 1 0,-10 2 0,-21 4 0,-30 6 861,-17 4-861,-7 2 0,-9 0 0,-36 9 0,-38 9 0,-22 7 0,-22 7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8:43.001"/>
    </inkml:context>
    <inkml:brush xml:id="br0">
      <inkml:brushProperty name="width" value="0.08571" units="cm"/>
      <inkml:brushProperty name="height" value="0.08571" units="cm"/>
      <inkml:brushProperty name="color" value="#E71224"/>
    </inkml:brush>
  </inkml:definitions>
  <inkml:trace contextRef="#ctx0" brushRef="#br0">1 999 5734,'92'-25'0,"-1"-1"0,1 1 0,0-1 0,0 1 0,0-1 0,0 1 0,-1-1 0,1 1 0,0-1 0,0 1 0,0-1 0,4 0 0,0-1 0,0 0 0,0 0 0,-2 1 0,-1 0 0,-3 1 0,-2 1 0,-4 1 0,-3 2 0,18-4 0,-4 1 0,-4 2 0,-4 1 0,-7 2 0,-6 1-705,7-2 0,-10 2 0,9-2 705,12-3 0,15-3 0,3-1 0,-12 3 0,-24 5 0,10-5 651,-35 8-651,-65-4 0,-38-3 0,-11 0 0,4-6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2.613"/>
    </inkml:context>
    <inkml:brush xml:id="br0">
      <inkml:brushProperty name="width" value="0.08571" units="cm"/>
      <inkml:brushProperty name="height" value="0.08571" units="cm"/>
      <inkml:brushProperty name="color" value="#E71224"/>
    </inkml:brush>
  </inkml:definitions>
  <inkml:trace contextRef="#ctx0" brushRef="#br0">161 223 5734,'4'20'0,"0"0"0,-3 0 0,0 3 0,-14 70 0,-4-31 0,-4 8 0,1-5 0,6 0 0,-1-1 0,-16 32 0,5-18 0,19-61 0,2-3 0,3-7 0,20-95 0,-3 21 0,6-15 0,0-3 0,-3 9-1370,2-13 1,-1 1 1369,0 11 0,2-11 0,-1 8 0,-7 27 0,-8 28 0,0 5 0,3 1 0,-1 22 0,2 1 0,5 38 0,10 46 0,-7-26 0,1 9 0,0-1 0,5 22 0,0-2 0,1 9 0,-1-6 0,-10-31 0,-1-8 2739,12 2-2739,-6-14 0,2-18 0,-13-37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2.825"/>
    </inkml:context>
    <inkml:brush xml:id="br0">
      <inkml:brushProperty name="width" value="0.08571" units="cm"/>
      <inkml:brushProperty name="height" value="0.08571" units="cm"/>
      <inkml:brushProperty name="color" value="#E71224"/>
    </inkml:brush>
  </inkml:definitions>
  <inkml:trace contextRef="#ctx0" brushRef="#br0">1 127 5734,'93'-21'0,"0"0"0,-3 2 0,-11 5 0,15-2 0,-15 3 0,2 2 0,-5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03.856"/>
    </inkml:context>
    <inkml:brush xml:id="br0">
      <inkml:brushProperty name="width" value="0.08571" units="cm"/>
      <inkml:brushProperty name="height" value="0.08571" units="cm"/>
      <inkml:brushProperty name="color" value="#E71224"/>
    </inkml:brush>
  </inkml:definitions>
  <inkml:trace contextRef="#ctx0" brushRef="#br0">1 460 5734,'24'33'0,"-2"0"0,-12 6 0,4 39 0,-3-12 0,0 1 0,-3-14 0,-1-3 0,7 48 0,-11-77 0,-9-46 0,-3-46 0,2 21 0,0-7 0,-1-39 0,5-7 0,5 35 0,2 1 0,0 1 0,-5-16 0,10 3 0,20 14 0,11 2 0,0 20 0,17 30 0,-4-17 0,-4 10 0,-16 45 0,-38 29 0,-30 3 0,9 6 0,-15-16 0,30-35 0,2 18 0,17-7 0,29 20 0,24-10 0,6-3 0,9 10 0,-15-13 0,-9 2 0,-32 1 0,-14-13 0,-17 38 0,-4-28 0,-52 47 0,25-41 0,-16-1 0,-18 4 0,8-6 0,16-10 0,1-3 0,-18 6 0,-1 1 0,1-1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0.492"/>
    </inkml:context>
    <inkml:brush xml:id="br0">
      <inkml:brushProperty name="width" value="0.08571" units="cm"/>
      <inkml:brushProperty name="height" value="0.08571" units="cm"/>
      <inkml:brushProperty name="color" value="#E71224"/>
    </inkml:brush>
  </inkml:definitions>
  <inkml:trace contextRef="#ctx0" brushRef="#br0">1 103 5734,'7'-1'0,"-1"0"0,-3 1 0,1 0 0,2-1 0,-1-9 0,-7-8 0,0 8 0,-7-1 0,7 22 0,1-2 0,3 19 0,0-16 0,7 13 0,-3-19 0,13-16 0,-10-14 0,2-14 0,-10 11 0,-4 5 0,5 21 0,-1-1 0,-2 2 0,-2-1 0,-3-3 0,-6 0 0,8 0 0,-7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19.159"/>
    </inkml:context>
    <inkml:brush xml:id="br0">
      <inkml:brushProperty name="width" value="0.08571" units="cm"/>
      <inkml:brushProperty name="height" value="0.08571" units="cm"/>
      <inkml:brushProperty name="color" value="#E71224"/>
    </inkml:brush>
  </inkml:definitions>
  <inkml:trace contextRef="#ctx0" brushRef="#br0">851 195 5734,'-3'-13'0,"-51"-58"0,26 42 0,-34-39 0,42 59 0,-27 4 0,14 13 0,-25 20 0,31 39 0,18-17 0,4 4 0,3 3 0,2 1 0,2 6 0,0 0 0,1 2 0,-3 0 0,-4-1 0,-3 0 0,-4 2 0,-5-3 0,-1-7 0,-12-11 0,-47-26 0,-5-14 0,12 8-345,-5-30 1,11-9 344,46 2 0,2 0 0,-8-35 0,15-3 0,13 10 0,3 1 0,3-1 0,19 6 0,-22 48 0,9 17 0,6 16 0,3 32 0,-2 8 0,4 10-299,-8-14 1,-3-4 298,-9-24-75,14 37 0,5 5 75,5-6 0,-5 5 0,3-5 0,9-31 0,5-21 0,-7-3 0,51-30 0,-54-9 0,34-21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1.394"/>
    </inkml:context>
    <inkml:brush xml:id="br0">
      <inkml:brushProperty name="width" value="0.08571" units="cm"/>
      <inkml:brushProperty name="height" value="0.08571" units="cm"/>
      <inkml:brushProperty name="color" value="#E71224"/>
    </inkml:brush>
  </inkml:definitions>
  <inkml:trace contextRef="#ctx0" brushRef="#br0">0 359 5734,'13'27'0,"-8"-12"0,18 29 0,-12-19 0,2 1 0,20 33 0,6 9 0,7 8 0,0 1 0,9 16 0,-7-14 0,-21-35 0,0-3 0,19 35 0,-2-2 0,-7-7 0,-13-18 0,1 0 0,13 26 0,-4-7 0,-32-64 0,-17-43 0,-17-47 0,0 9 0,-3-5 0,1 2 0,-3-4 0,3 10 0,-4-4 0,3 1 0,5 13 0,2 1 0,4-5 0,4-27 0,6-7 0,1 10 0,-3 14 0,7 6-433,16-21 0,10 21 433,1 59 0,66 7 0,-33 16 0,40 4 0,-41 44 0,-12 17 0,-22-19 0,-5 4 0,16 29 0,-7 1-110,-25-29 0,-10-7 110,-24 21 0,-5-17 0,-7-5 845,-24 11-845,8-29 0,8-3 0,22-32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2.743"/>
    </inkml:context>
    <inkml:brush xml:id="br0">
      <inkml:brushProperty name="width" value="0.08571" units="cm"/>
      <inkml:brushProperty name="height" value="0.08571" units="cm"/>
      <inkml:brushProperty name="color" value="#E71224"/>
    </inkml:brush>
  </inkml:definitions>
  <inkml:trace contextRef="#ctx0" brushRef="#br0">64 27 5734,'3'-4'0,"0"0"0,0-2 0,-2 2 0,1-2 0,-2 4 0,0 2 0,-2 1 0,1 2 0,-1-1 0,2 0 0,0-1 0,0 1 0,0-1 0,0 0 0,0 2 0,0-1 0,-2 0 0,1 1 0,-2-1 0,-4 5 0,-17 36 0,13-21 0,-10 28 0,20-32 0,0 3 0,4 36 0,0-9 0,5 17 0,4 17 0,-1-12 0,5 17 0,-3-15 0,4 11 0,2-10 0,6-16 0,0-6 0,-6-5 0,3 2 0,26 25 0,2-7 0,-8-20 0,13-1 0,17 6 0,-2-11 0,-4-24 0,0-3 0,18 23 0,-3-7 0,10-39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3.237"/>
    </inkml:context>
    <inkml:brush xml:id="br0">
      <inkml:brushProperty name="width" value="0.08571" units="cm"/>
      <inkml:brushProperty name="height" value="0.08571" units="cm"/>
      <inkml:brushProperty name="color" value="#E71224"/>
    </inkml:brush>
  </inkml:definitions>
  <inkml:trace contextRef="#ctx0" brushRef="#br0">1 133 5734,'4'95'0,"2"-15"0,1-2 0,3 3-1038,-3-16 1,1-6 1037,-1-18 0,-1-3 640,0-2-640,7 42 338,-11-70-338,4 20 0,-15-92 0,3 16 0,-1-9 0,-5-23 0,-2-12 0,3 7 0,0 2 0,4 2 0,3 8 0,4-2 0,5 21 0,10 26 1097,39 72-1097,-9 27 0,-17-24 0,3 6 0,11 25 0,-1 2 0,-9-17 0,-2 1 0,3 22 0,-6-8 0,-11-20 0,-12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3.451"/>
    </inkml:context>
    <inkml:brush xml:id="br0">
      <inkml:brushProperty name="width" value="0.08571" units="cm"/>
      <inkml:brushProperty name="height" value="0.08571" units="cm"/>
      <inkml:brushProperty name="color" value="#E71224"/>
    </inkml:brush>
  </inkml:definitions>
  <inkml:trace contextRef="#ctx0" brushRef="#br0">0 295 5734,'17'-28'0,"4"3"0,5-6 0,25-3 0,3 4 0,-12 6 0,9-3 0,-1 0 0,-14 2 0,-18 9 0,9-12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3.704"/>
    </inkml:context>
    <inkml:brush xml:id="br0">
      <inkml:brushProperty name="width" value="0.08571" units="cm"/>
      <inkml:brushProperty name="height" value="0.08571" units="cm"/>
      <inkml:brushProperty name="color" value="#E71224"/>
    </inkml:brush>
  </inkml:definitions>
  <inkml:trace contextRef="#ctx0" brushRef="#br0">0 23 5734,'17'-13'0,"-1"4"0,54 28 0,12 33 0,-37 14 0,-10 19 0,0 4-426,-3-15 1,0 3 0,-3 1 0,-4-1 0,2 16 0,-5 0 0,-14-7-1,-30 5 1,0-1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35.184"/>
    </inkml:context>
    <inkml:brush xml:id="br0">
      <inkml:brushProperty name="width" value="0.08571" units="cm"/>
      <inkml:brushProperty name="height" value="0.08571" units="cm"/>
      <inkml:brushProperty name="color" value="#E71224"/>
    </inkml:brush>
  </inkml:definitions>
  <inkml:trace contextRef="#ctx0" brushRef="#br0">0 2 5734,'12'-2'0,"0"3"0,-1 6 0,28 27 0,-14-13 0,34 47 0,5 8 0,-17-18-256,6 10 0,0 2 256,-5 1 0,-13-15 0,8 13 0,1 4 0,-17-27 0,-1-1 0,11 18 0,-2-1 0,7 10 0,-5-8 0,5 11 0,0-3 0,2 8 0,2 1 0,-9-13 0,1 2 0,1 0 0,-2-2-771,7 13 0,0-3 0,-5-6 771,1 5 0,-7-13 0,-1-7-66,2-4 0,4 4 66,-4-6 0,2 2 191,18 24 1,0 3-192,-9-9 0,-3-4 0,-9-13 0,0 1 0,8 17 0,-3-6 0,-5-10 0,21 28 0,-31-53 0,30 39 0,-27-37 0,36 44 0,1-1 0,1 0 0,-32-37 0,0 0 1196,30 35 0,0 1-1196,-31-33 0,-2 0 0,6 14 0,1 1 0,-2-5 0,-1-1 91,-2 2 0,-4-6-91,-5-6 0,12 15 0,4 7 0,-5-12 0,0 0 0,7 14 0,0-3 0,-10-19 0,-1-2 0,29 37 0,-20-23 0,9 7 0,1-6 0,10 7 0,0 0 0,-7-6 0,6 9 0,-2-3 0,4-1 0,6 2 0,-7-10 0,-9-16 0,-5-6 0,30 22 0,-5-6 0,16 11 0,8 0 0,-19-18 0,7 1 0,3-1 0,-2 0 0,-5-1-710,-4 1 1,-5-1-1,0 0 1,5-1 709,-1-2 0,6 0 0,1 0 0,-7-4 0,-12-5 0,0 0 0,-4-2-154,4 3 1,6 4 0,3 2 153,12 5 0,4 3 0,2 1 0,-16-8 0,2 1 0,2 1 0,1 0 0,7 4 0,0 0 0,4 2 0,6 1 0,-21-11 0,6 2 0,3 0 0,1 1 0,1-1 0,-1-1 0,-2-1 0,4 0 0,-1-1 0,0-1 0,-1 0 0,2-1 0,2 2-146,-4-2 1,0 1 0,2 0-1,1 0 1,0-1 0,1-1 0,1-3 145,5-1 0,4-2 0,2-1 0,-1-1 0,-3-2 0,-6-1 0,-8-2-355,1 1 0,-9-3 0,-1 0 1,9 1 354,1 0 0,7 2 0,4 0 0,2 0 0,-1 1 0,-2 0 0,-1 0 0,0 1 0,0 1 0,-2-2 0,-2 0 0,-5-3 224,9 1 0,-7-3 1,1-1-1,6-1-224,-3-1 0,10 1 0,3-1 0,-3-3 0,-9-3 0,-17-6 0,9-10 0,-14-10 0,-4-17 0,1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58.450"/>
    </inkml:context>
    <inkml:brush xml:id="br0">
      <inkml:brushProperty name="width" value="0.08571" units="cm"/>
      <inkml:brushProperty name="height" value="0.08571" units="cm"/>
      <inkml:brushProperty name="color" value="#E71224"/>
    </inkml:brush>
  </inkml:definitions>
  <inkml:trace contextRef="#ctx0" brushRef="#br0">397 1 5734,'-3'46'0,"1"-19"0,-2 46 0,3-29 0,2 28 0,3 24 0,2 3-1063,2-20 0,3 3 0,0 1 0,-1-2 1063,-4-2 0,-1-1 0,0 0 0,2-4 0,6 24 0,2-4 0,-5-36 860,-6-47-860,-3-13 0,-10-21 0,1-1 0,-8-14 0,-9-7 0,-11-5 1130,-9 4 1,-10-1 0,4-1-1131,-8-20 0,0 4 0,-9 9 0,12 19 0,40 33 0,42 45 0,3 7-1131,14 21 0,13 20 1,-8-12 1130,-18-30 0,0 0 0,16 28 0,7 11 0,-7-26 0,-3-36 0,46-61 0,-20 12 0,-25-6 0,-5-8 0,-6-25 0,-12-5 0,-2-10 0,-3 0 0,0-5-260,-1 1 1,-1-6 0,-2 7 0,-2 3 0,-3 5 0,0 5 0,-1-1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0.025"/>
    </inkml:context>
    <inkml:brush xml:id="br0">
      <inkml:brushProperty name="width" value="0.08571" units="cm"/>
      <inkml:brushProperty name="height" value="0.08571" units="cm"/>
      <inkml:brushProperty name="color" value="#E71224"/>
    </inkml:brush>
  </inkml:definitions>
  <inkml:trace contextRef="#ctx0" brushRef="#br0">1 338 5734,'-1'42'0,"2"-15"0,7 34 0,-1-24 0,5 23 0,3 12 0,5 25 0,0 0 0,-5-22 0,0-3-294,4 19 0,-9-37 294,-12-61 143,-3-6-143,-13-69 0,9 36 0,-8-44 0,-2-11 0,10 43 0,-1-1 0,-6-35 0,1-5 0,6 17 0,3 5 0,5 12 0,3 4 0,4-35 0,24 46 0,13 13 0,57 32 0,-43 12 0,-2 9 0,-5 9 0,-13 12 222,-22 32 1,-25 10-223,-22-22 0,-14 0 0,4-5 0,12 3 0,-1-3-120,-34 18 0,9-29 0,45-50 0,1-3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0.400"/>
    </inkml:context>
    <inkml:brush xml:id="br0">
      <inkml:brushProperty name="width" value="0.08571" units="cm"/>
      <inkml:brushProperty name="height" value="0.08571" units="cm"/>
      <inkml:brushProperty name="color" value="#E71224"/>
    </inkml:brush>
  </inkml:definitions>
  <inkml:trace contextRef="#ctx0" brushRef="#br0">271 0 5734,'-11'0'0,"-16"22"0,-1 15 0,-8 12 0,6 8 0,3 13 0,1 11 0,6 3 0,2 4 0,1-19 0,0 3 0,6 2 0,8 6 0,7 2 0,5-7 0,12 1 0,10-5 0,1-10 0,6 1 0,11-10 0,25-11 0,14-11 0,-8-4 0,-8 5 0,-1-7 0,-4-20 0,0 0 0,0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3.062"/>
    </inkml:context>
    <inkml:brush xml:id="br0">
      <inkml:brushProperty name="width" value="0.08571" units="cm"/>
      <inkml:brushProperty name="height" value="0.08571" units="cm"/>
      <inkml:brushProperty name="color" value="#E71224"/>
    </inkml:brush>
  </inkml:definitions>
  <inkml:trace contextRef="#ctx0" brushRef="#br0">39 362 5734,'-11'-6'0,"3"2"0,5 4 0,-1 3 0,-6 47 0,8 33-1131,12 0 0,6 17 1,-1-11 1130,-7-24 0,1-2 0,7 14 0,5 6 0,-6-29 0,-10-40 0,0-2 0,1 1 0,-5-14 0,-8-37 0,-8-47 0,-3-22 0,5-2 0,11 23 0,31-8 0,2-1-392,-32 11 1,-12-18 0,-3-2 0,8 11 0,17 25 391,34 17 0,2 27 2423,-17 30-2423,-9 3 0,10 42 0,-21-20 0,-9 59 0,-19-36 0,-10 24 0,5-30 0,-13 35 0,29-56 2925,5 27-2925,20-52 0,47-7 0,-31 4 0,48-1 0,-50 4 0,46 20 0,-47 54 0,9-33 0,-34 35 0,-16-63 0,-43 27 0,24-21 0,-38 11 0,-4-4 0,28-17 0,-6 0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29:58.704"/>
    </inkml:context>
    <inkml:brush xml:id="br0">
      <inkml:brushProperty name="width" value="0.08571" units="cm"/>
      <inkml:brushProperty name="height" value="0.08571" units="cm"/>
      <inkml:brushProperty name="color" value="#E71224"/>
    </inkml:brush>
  </inkml:definitions>
  <inkml:trace contextRef="#ctx0" brushRef="#br0">1 1 5734,'57'14'0,"36"5"0,-23-11 0,4 2 0,-12-4 0,-30-2 0,12 0 0,15 5 0,6-1 0,30 1 0,-36-4 0,9-1 0,27-5 0,-35 0 0,1 0 0,4-1 0,33-6 0,-18 1 0,-10-1 0,-36 4 0,26 4 0,-22 0 0,50 4 0,-26 1 0,22 1 0,7-3 0,-20-5 0,1-1 0,-20 0 0,2 0 0,41-4 0,-3 0 0,-19 1 0,10 1 0,-5 2 0,-37 2 0,36 1 0,0 0 0,-36-1-240,51 1 240,-72-2 0,29-2 0,-7 1 0,6-1 0,-22 2 0,-16 1 0,-2 1 240,2 0-240,6-1 0,-3 0 0,6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1.822"/>
    </inkml:context>
    <inkml:brush xml:id="br0">
      <inkml:brushProperty name="width" value="0.08571" units="cm"/>
      <inkml:brushProperty name="height" value="0.08571" units="cm"/>
      <inkml:brushProperty name="color" value="#E71224"/>
    </inkml:brush>
  </inkml:definitions>
  <inkml:trace contextRef="#ctx0" brushRef="#br0">0 191 5734,'7'-54'0,"0"10"0,3 35 0,26-10 0,-15 8 0,20-6 0,-3 10 0,18 8 0,18 6 0,-2 14 0,-14 19 0,-41 39 0,-12 30 0,-2-15-1170,5-42 0,-2 1 1170,-4 38 0,-3 14 0,-2-24 0,-5-30 0,-2-1 0,-1 1 0,3-21 0,4-19 0,0-31 0,3-4 0,4-39 0,9 1 0,3-3 0,-4 15 0,0 1 1170,5-13 0,1-1-1170,-1 9 0,2 4 0,12-24 0,-6 20 0,3 1 0,24-24 0,-2 18 0,-2 15 0,-8 16 0,-2 23 0,-2 43 0,-2 11 0,-1-7 0,-4 11 0,-5-1 0,-15-16 0,2 24 0,-3 2 0,-4 27 0,-12 10 0,1-26 0,-1-18 0,0-2 0,-2 4 0,0 21 0,7-44 0,4-5 0,1-28 0,2-2 0,5-6 0,4-12 0,-2 0 0,1-12 0,-7 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3.458"/>
    </inkml:context>
    <inkml:brush xml:id="br0">
      <inkml:brushProperty name="width" value="0.08571" units="cm"/>
      <inkml:brushProperty name="height" value="0.08571" units="cm"/>
      <inkml:brushProperty name="color" value="#E71224"/>
    </inkml:brush>
  </inkml:definitions>
  <inkml:trace contextRef="#ctx0" brushRef="#br0">1 1 5734,'39'64'0,"1"0"0,-10 3 0,2 13 0,1 7 0,-2 1 0,-3-5 0,-3 0 0,-3-3 0,-1 0 0,2 4-1133,1 0 1,3 4 0,0 0 0,-1-2 0,-5-7 1132,0 13 0,-4-6 0,-3-13 0,-3-22 0,1 0-25,7 26 1,3 12 0,-1-10 24,-7-19 0,4 2 0,10 20 0,9 17 0,0-4 0,-7-25 0,2-15 0,10 11 0,0 1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3.985"/>
    </inkml:context>
    <inkml:brush xml:id="br0">
      <inkml:brushProperty name="width" value="0.08571" units="cm"/>
      <inkml:brushProperty name="height" value="0.08571" units="cm"/>
      <inkml:brushProperty name="color" value="#E71224"/>
    </inkml:brush>
  </inkml:definitions>
  <inkml:trace contextRef="#ctx0" brushRef="#br0">1 215 5734,'0'83'0,"0"0"0,-1 0 0,1 0 0,1 15 0,0-2 0,3-4 0,3-9 0,2-3 0,1-8-1057,-2-4 1,1-8 1056,2 20 0,-9-60 650,-1-13-650,-3-47 0,1-24 0,0-24 115,1 18 0,1-13 0,0-4-115,-1 10 0,-1-3 0,1 0 0,0 3-536,0-11 1,1 2 0,-1 2 535,-1-10 0,0 1 0,2 25 921,3 34-921,6 24 0,40 85 0,-21-8 0,3 17 0,2 3 0,0-9 0,4 5 0,-1 1 0,-2-4-853,3 15 1,-4-3-1,1-5 853,-1-11 0,-1-5 0,-3-15 923,6-6-923,-17-24 0,3-1 0,-20-25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4.179"/>
    </inkml:context>
    <inkml:brush xml:id="br0">
      <inkml:brushProperty name="width" value="0.08571" units="cm"/>
      <inkml:brushProperty name="height" value="0.08571" units="cm"/>
      <inkml:brushProperty name="color" value="#E71224"/>
    </inkml:brush>
  </inkml:definitions>
  <inkml:trace contextRef="#ctx0" brushRef="#br0">17 125 5734,'-16'-5'0,"69"-16"0,27-3 0,-26 3 0,29-6 0,0 1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4.400"/>
    </inkml:context>
    <inkml:brush xml:id="br0">
      <inkml:brushProperty name="width" value="0.08571" units="cm"/>
      <inkml:brushProperty name="height" value="0.08571" units="cm"/>
      <inkml:brushProperty name="color" value="#E71224"/>
    </inkml:brush>
  </inkml:definitions>
  <inkml:trace contextRef="#ctx0" brushRef="#br0">1 45 5734,'14'-26'0,"19"8"0,-1 19 0,26 19 0,10 18 0,-8 20 0,-1 17 0,-5 10 0,-20-13 0,-4 8 0,-2 4 0,0 0 0,0-5-421,7 1 1,1-4-1,-3 0 1,-11 6 420,-13 0 0,-8 7 0,-6 0 0,-3-5 0,-3-13 0,-11 12 0,-5-9 0,3 7 0,-1-3 0,1-18 0,0-1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7.051"/>
    </inkml:context>
    <inkml:brush xml:id="br0">
      <inkml:brushProperty name="width" value="0.08571" units="cm"/>
      <inkml:brushProperty name="height" value="0.08571" units="cm"/>
      <inkml:brushProperty name="color" value="#E71224"/>
    </inkml:brush>
  </inkml:definitions>
  <inkml:trace contextRef="#ctx0" brushRef="#br0">1 534 5734,'7'-12'0,"-2"1"0,13-9 0,-3 2 0,4-3 0,14-16 0,8-9 0,15-20 0,-8 10 0,-4-1 0,-2 1 0,-8 10 0,-3 2 0,0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07.222"/>
    </inkml:context>
    <inkml:brush xml:id="br0">
      <inkml:brushProperty name="width" value="0.08571" units="cm"/>
      <inkml:brushProperty name="height" value="0.08571" units="cm"/>
      <inkml:brushProperty name="color" value="#E71224"/>
    </inkml:brush>
  </inkml:definitions>
  <inkml:trace contextRef="#ctx0" brushRef="#br0">0 514 5734,'14'-31'0,"25"-24"0,19-18 0,-9 9 0,-19 24 0,1-1 0,23-29 0,0 0 0,0 1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39:52.553"/>
    </inkml:context>
    <inkml:brush xml:id="br0">
      <inkml:brushProperty name="width" value="0.08571" units="cm"/>
      <inkml:brushProperty name="height" value="0.08571" units="cm"/>
      <inkml:brushProperty name="color" value="#E71224"/>
    </inkml:brush>
  </inkml:definitions>
  <inkml:trace contextRef="#ctx0" brushRef="#br0">0 636 5734,'1'-17'0,"0"1"0,-1 13 0,0 0 0,6 15 0,-1 5 0,7 36 0,-5-20 0,1 20 0,-3-16 0,1-8 0,17 48 0,-1-28 0,17 28 0,-9-38 0,31-17 0,17-14 0,-10-23 0,5-14 0,4-2-848,-2 4 0,6-2 0,0-2 0,-5-2 848,10-9 0,-5-4 0,1-5 0,-11 1 0,2-6 0,-1-1 0,-6-1 0,6-12 0,-6-1 0,-1 3 0,-6 11 0,-1 2 0,-2 1 0,-3-5 0,-1 1 0,-16 18 0,-21 24 0,-25 59 0,-4 9 0,0 12 0,2-16 0,10-27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8:40:11.085"/>
    </inkml:context>
    <inkml:brush xml:id="br0">
      <inkml:brushProperty name="width" value="0.08571" units="cm"/>
      <inkml:brushProperty name="height" value="0.08571" units="cm"/>
      <inkml:brushProperty name="color" value="#E71224"/>
    </inkml:brush>
  </inkml:definitions>
  <inkml:trace contextRef="#ctx0" brushRef="#br0">1 990 5734,'3'-3'0,"5"2"0,17 38 0,2 14 0,-4-15 0,6 17 0,-4-1 0,-15-22 0,0-1 0,13 22 0,4-11 0,22 10 0,-5-28 0,20-31 0,21-17 0,-3-6 0,-11 0 0,-3-6 0,4 0-643,-4 6 0,5 0 1,0-2-1,-4-3 643,17-16 0,-3-4 0,-5 0 0,-14 8 0,-3 0 0,3-4-139,1-2 1,4-5-1,0 0 1,-3 1 138,8-7 0,-4 2 0,0-3-100,-8 5 1,1-4-1,-3 3 1,-10 9 99,-6 4 0,-9 10 0,4-2 0,-57 61 0,-24 29 0,-6 4 0,0-8 0,7-7 0,0-1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56.037"/>
    </inkml:context>
    <inkml:brush xml:id="br0">
      <inkml:brushProperty name="width" value="0.08571" units="cm"/>
      <inkml:brushProperty name="height" value="0.08571" units="cm"/>
      <inkml:brushProperty name="color" value="#E71224"/>
    </inkml:brush>
  </inkml:definitions>
  <inkml:trace contextRef="#ctx0" brushRef="#br0">5364 757 5734,'6'-4'0,"-2"2"0,-5-1 0,-6-3 0,1 1 0,-15-9 0,-15-4 0,-35-12 0,-5 0 0,28 14 0,-5 0 0,-28-7 0,1 2 0,-13-4 0,12 2 0,-14-4 0,6 2 0,9-1 0,1 1 0,8 3 0,-3-1 0,3 0 0,-16-6 0,-5-2 0,14 7 0,-9-4 0,-2 2 0,3 2 0,-8 2 0,3 2 0,-5 0 0,17 1 0,-5-2 0,-2 1 0,4 1 0,11 5-859,-29-1 1,15 7 858,31 2 0,2 3-226,-22 3 0,3 1 226,-3 1-35,-20 2 0,-2 0 35,9 5 0,6-1 0,9 2 0,-5 1 0,8 0 0,0 0 0,-3 0 0,0 1 681,-1 0 0,9-1-681,2 1 0,-23 6 0,-6 2 0,36-7 0,1 0 262,-24 5 1,1 0-263,-14 10 86,33-7-86,1 1 0,1 1 0,-9 5 0,13-2 0,2 0 0,-1 4 0,-29 18 0,40-22 133,-10 13 0,0 5-133,5 7 0,-2 3 0,2 2 0,12-4 0,5 0 0,13-23 0,6-13 0,-25 57 0,18-29 0,-1 5 0,1 0 0,7-2 0,3 0 0,5-14 0,2-5 0,5 25 0,6 4 0,16 34 0,7-17 0,-3-11 0,9-15 0,-11-22 0,19 3 0,4-1 0,-3 1 0,17-2 0,5-3 0,18-8 0,-28-4 0,10-3 0,16-6 0,11-5 0,-11 1 0,-24 1 0,-1 0-496,12-4 1,6-1-1,-20 0 496,-20 1 0,18-3 0,28-3 0,-14 1 0,0-1 0,11 0 0,-7 0 0,6 0 0,-5 1-1032,4-1 1,0 0 1031,-7 1 0,4 0 0,-11 1 0,30-1 568,-46 3 0,5 1-568,11-2 0,8-1 0,-2 0 0,7 0 0,5-1-648,-8-1 0,12-1 0,-1-1 0,-14 2 648,-6 1 0,-4 0 0,8-1 0,4-2 0,-15 3 0,-11 0 0,22-4 807,-18 3 0,6-1-807,5 0 0,5-2 0,-8 2 0,3-1 0,8-5 0,-1-5 0,9-4 0,2-3 0,-3 2 0,-9 4 202,22-5 1,-2 0-203,-15 2 0,9-5 0,-5 0 0,-19 3 0,5-18 0,-22 8 0,27-23 0,-32 3 0,-15 2 0,-18-6 0,-6 0 0,3 2 2987,-18-32-2987,-5 60 0,-33-23 0,2 13 0,-13 20 0,-17 3 0,9 4 0,20 7 0,0 3 0,-18 0 0,-1 1 0,0-1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57.706"/>
    </inkml:context>
    <inkml:brush xml:id="br0">
      <inkml:brushProperty name="width" value="0.08571" units="cm"/>
      <inkml:brushProperty name="height" value="0.08571" units="cm"/>
      <inkml:brushProperty name="color" value="#E71224"/>
    </inkml:brush>
  </inkml:definitions>
  <inkml:trace contextRef="#ctx0" brushRef="#br0">2519 10 5734,'4'-5'0,"-1"0"0,-35 16 0,10-4 0,-32 14 0,-9 8 0,7-4 0,-12 5 0,-1 1 0,-1 1 0,0 1 0,-7 2-848,-4 3 0,-7 2 0,0 1 0,8-4 848,9-3 0,5-3 0,-7 4 0,2 0 0,-8 4 0,-3 1 0,3-2 0,9-4-757,4-1 1,6-4 0,-3 1 756,-5 4 0,-6 2 0,2-1 0,8-4 0,-7 3 0,4-2 0,-20 8 0,4-2 0,-5 2-37,11-4 1,15-8 36,51-23 1744,8-4-1744,4-4 3096,2 0-3096,3-4 0,27-24 0,1 2 0,9-9 0,13-11 0,-5 3 0,-3 2 0,0 1 447,22-19 0,-1-1-447,-21 18 0,-8 5 0,-3 3 0,18-18 0,-35 33 0,0-3 0,-12 16 0,1-5 0,-12 17 0,-35 32 0,11-8 0,-26 25 0,7-8 0,-21 21 0,20-20 0,-6 6 0,5-4 0,6-7 0,1 1 0,-9 11 0,-4 5 0,17-14 0,22-21 0,-14 26 0,41-43 0,-1 0 0,47 3 0,-5-6 0,22 2 0,7-7 0,10-2 0,1-1 0,3 1-183,1-1 0,-9 0 183,-42 4 0,7-1 0,-9 0 0,-5 0 0,0 2 0,-10-1 0,18 4 366,-21-8-366,6 1 0,-13-8 0,-9-2 0,1-2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4.007"/>
    </inkml:context>
    <inkml:brush xml:id="br0">
      <inkml:brushProperty name="width" value="0.08571" units="cm"/>
      <inkml:brushProperty name="height" value="0.08571" units="cm"/>
      <inkml:brushProperty name="color" value="#E71224"/>
    </inkml:brush>
  </inkml:definitions>
  <inkml:trace contextRef="#ctx0" brushRef="#br0">674 151 5734,'-11'-8'0,"-1"1"0,-35-22 0,13 11 0,-20-13 0,7 8 0,15 9 0,-28-6 0,-17 39 0,27-9 0,4 31 0,6 7 0,20-10 0,-17 39 0,11 8 0,3 3 0,7-30 0,1 6 0,0 23 0,5 7 0,9-28 0,3 1 0,0 0 0,-3 27 0,4-3 0,5-9 0,4-5 0,4-15 0,1-9 0,1-1 0,0 0 0,3 0 0,15 13 0,-4-21 0,1 0 0,16 20 0,24 2 0,9-49 0,-7-18 0,10-15 0,-35-19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4.266"/>
    </inkml:context>
    <inkml:brush xml:id="br0">
      <inkml:brushProperty name="width" value="0.08571" units="cm"/>
      <inkml:brushProperty name="height" value="0.08571" units="cm"/>
      <inkml:brushProperty name="color" value="#E71224"/>
    </inkml:brush>
  </inkml:definitions>
  <inkml:trace contextRef="#ctx0" brushRef="#br0">123 147 5734,'-7'-13'0,"4"8"0,-4-3 0,5 9 0,-1 0 0,-1 3 0,-12 46 0,6-20-848,0 35 0,0 32 0,0 5 0,2-21 848,2-29 0,2 0 0,-2 22 0,-1 17 0,1-5 0,2-27 0,4-30 0,1 24 0,4-122 0,1-5 0,1-23 0,1-5 0,-2 13-1109,2-7 1,0-2 1108,-2-1 0,1-18 0,1 11 0,2 42 0,1 46 2294,17-1-2294,12 49 0,3 11 0,-1-18 0,-3 51 0,-15 9 0,-30-32 0,-7 38 0,4-53 0,4-16 0,2 0 3315,2-9-3315,8-8 0,5-7 0,56 40 0,-40-23 0,36 37 0,-57-31 0,-1 12 0,-22 17 0,-12 3 0,-32 9 0,26-13 0,-2-7 0,-26-23 0,31-28 0,-7-18 0,6-10 0,1-4 0,-6-15 0,8-13 0,92 85 0,24 20 0,-20-4 0,10-6 0,6-23 0,9-10 0,-10 0 0,-20 8 0,-2-4-90,7-10 1,4-7 0,-18-2 89,-19-13 0,10-45 0,-45 10 0,-6-2 0,16-17 0,-26 28 0,-9 22 0,-6 60 0,16-3 0,-6 35 0,7 8 0,20-6 0,-14 39 268,44-86-268,-13-28 0,16-24 0,-8-5 0,-5 9 0,8 51 0,-20 0 0,12 39 0,-10-24 0,-3-7 0,19 16 0,-17-23 0,15 4 0,-19-17 0,8-10 0,5-26 0,-3 1 0,2 0 0,10 54 0,42 33 0,-25-1 0,26-8 0,-46-41 0,-9-2 0,28-31 0,-22-23 0,6 7 0,-23 11 0,-10 41 0,0 52 0,2-16 0,3 29 0,2 6 0,1-5 0,3 20 0,0 1 0,0-19 0,-5-7 0,0 13 0,-3-10 0,-6 24 0,0-12 0,-4-8 0,-9-29 0,-14-33 0,-10-73 0,52-6 0,21-18 0,-7 9 0,-22 16 0,4 0-543,24-16 1,13-6 0,-3 27 542,-2 38-638,33-18 638,-25 13 0,-1-14 0,8-14 0,-10 9 0,-4-3-58,3-42 0,-16 4 58,-33 60 0,-19-36 0,13 77 0,-11 74 0,34-28 0,5 1 0,-19-1 0,11-9 742,54-15 1,11-25-743,1-60 0,-17 16 0,-2-6 0,-15-12 0,-8 1 747,-4 3-747,7-19 0,-2 0 0,-11 16 149,45 17-149,-49 45 0,20 53 0,-22-15 0,-5-12 0,-2 14 0,-2 0 0,-4-2 0,-4 9 0,-4-2 0,-4-17 0,-20 38 0,-26-35 0,9-13 0,-19-21 0,24-45 0,0-25 0,14 10 0,20 9 0,45 51 0,-6 4 0,54 31 0,-54-30 0,36 15 0,-25-24 0,2-7 0,-5-5 0,-1-33 0,-2-12 0,9-27 0,-13 28 0,-3 3 0,-6-6 0,-22 53 0,1 9 0,8 19 0,-2-2 0,4 13 0,0 11 0,1 0 0,0 0 0,3 11 0,7 25 0,-26-81 0,-2-23 0,-2-3 0,-2-22 0,3 4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4.424"/>
    </inkml:context>
    <inkml:brush xml:id="br0">
      <inkml:brushProperty name="width" value="0.08571" units="cm"/>
      <inkml:brushProperty name="height" value="0.08571" units="cm"/>
      <inkml:brushProperty name="color" value="#E71224"/>
    </inkml:brush>
  </inkml:definitions>
  <inkml:trace contextRef="#ctx0" brushRef="#br0">0 0 5734,'34'69'0,"1"0"0,-6-10 0,0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4.994"/>
    </inkml:context>
    <inkml:brush xml:id="br0">
      <inkml:brushProperty name="width" value="0.08571" units="cm"/>
      <inkml:brushProperty name="height" value="0.08571" units="cm"/>
      <inkml:brushProperty name="color" value="#E71224"/>
    </inkml:brush>
  </inkml:definitions>
  <inkml:trace contextRef="#ctx0" brushRef="#br0">289 106 5734,'-39'-33'0,"0"0"0,-7-7 0,-50 66 0,75-4 0,-27 39 0,72 9 0,-4-40 0,46-32 0,-18-75 0,0 9 0,6 46 0,-26 65 0,11 16 0,-7-35 0,-15-19 0,10-23 0,-13 2 0,23-35 0,-23 30 0,16-25 0,-23 38 0,11-2 0,19 44 0,-12-18 0,13 30 0,-26-28 0,26 32 0,-14-21 0,14 15 0,-14-35 0,20-52 0,-16 16 0,19-35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6.593"/>
    </inkml:context>
    <inkml:brush xml:id="br0">
      <inkml:brushProperty name="width" value="0.08571" units="cm"/>
      <inkml:brushProperty name="height" value="0.08571" units="cm"/>
      <inkml:brushProperty name="color" value="#E71224"/>
    </inkml:brush>
  </inkml:definitions>
  <inkml:trace contextRef="#ctx0" brushRef="#br0">112 142 5734,'-18'-24'0,"5"5"0,32 20 0,5 1 0,8 2 0,55 1 0,-56 0 0,38 4 0,-56 27 0,6 33 0,-9 5 0,-2 18 0,0-10 0,0-21 0,-1 0-106,-1 14 0,-1 7 1,-7-18 105,-14-19 0,2-14 0,-48 28 0,12-46 0,-22-62 0,2-18 0,16 9 0,5-25 0,13 2 0,34 39 0,2 8 0,8 0 0,0 19 0,27 21 317,2 15-317,50 19 0,9 0 0,-21-10 0,21 7 0,-1-29 0,-53-65 0,-13-34 0,-5 6 0,1 15 0,-1-1 0,3-11 0,0-7 0,-12 18 0,-23 11 0,3 77 0,-1 9 0,0 31 0,0 6 0,1 1 0,-1-2 0,3 6 0,9 4 0,12-10 0,36-13 0,-34 5 0,3-11 0,36-54 0,-19-41 0,-7-6 0,-6 21 0,8-22 0,-6 19 0,-24 45 0,-2 4 0,6 40 0,-3-21 0,12 44 0,-5-39 0,12 15 0,-2-33 0,10-18 0,-3-22 0,2-13 0,-8 3 0,8-3 0,20 41 0,-17-11 0,13 34 0,-27-14 0,1-2 0,8 0 0,-6-4 0,20-7 0,-16-3 0,16-6 0,18 7 0,-32 4 0,21 9 0,-35 7 0,-5-3 0,22 19 0,-10-16 0,50-23 0,-43 2 0,24-27 0,-40 25 0,-4 0 0,14-3 0,-11 4 0,8-2 0,-13 3 0,6-6 0,-7 2 0,21-48 0,-14-4 0,8-33 0,-15 22 0,-7 19 0,-4-1 0,-5-22 0,-5-13 0,-1 137 0,0 24 0,3-22-194,0 44 1,4 4 193,7-30 0,1-16 0,1 2 0,0-1 0,1-7 0,3 46 0,0-74 0,15-7 0,-5-26 0,12-15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7.397"/>
    </inkml:context>
    <inkml:brush xml:id="br0">
      <inkml:brushProperty name="width" value="0.08571" units="cm"/>
      <inkml:brushProperty name="height" value="0.08571" units="cm"/>
      <inkml:brushProperty name="color" value="#E71224"/>
    </inkml:brush>
  </inkml:definitions>
  <inkml:trace contextRef="#ctx0" brushRef="#br0">364 1 5734,'-64'46'0,"0"1"0,0-1 0,-13 9 0,15-9 0,30-17 0,41-19 0,1-6 0,10 6 0,14 4 0,1-1 0,11 1 0,7-1 0,-1-6 0,1-3 0,5 1 0,0-4 0,39-13 0,-44-8 0,-24 6 0,-11 4 0,-12 23 0,6 15 0,-2-3 0,51-4 0,-4-51 0,9 14 0,-18-20 0,-36 31 0,65 21 0,-42-8 0,52 16 0,-23-5 0,-1-9 0,7-3 0,-3 3 0,2-11 0,-2-26 0,2-17 0,-14 2 0,-4-18-381,-17-10 0,-22 4 381,-58 32 0,-9 19 0,-2 14 0,-11 59 0,28 3 0,14 16 0,27-8 0,15 12 0,5 2 0,0-3 0,3 8 0,2-3 0,0 4 0,-4-2 0,2 7 0,-3-4 0,-6-14-655,-4-12 1,-8-7 654,-5 11 0,-9-14 0,-11-35 656,-5-6-656,-60-13 0,34-6 0,-20-14 0,-1-7 0,13-11 0,-9-19 0,3-7 0,12-7 0,13 13 0,0-1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7.564"/>
    </inkml:context>
    <inkml:brush xml:id="br0">
      <inkml:brushProperty name="width" value="0.08571" units="cm"/>
      <inkml:brushProperty name="height" value="0.08571" units="cm"/>
      <inkml:brushProperty name="color" value="#E71224"/>
    </inkml:brush>
  </inkml:definitions>
  <inkml:trace contextRef="#ctx0" brushRef="#br0">24 34 5734,'-11'-15'0,"-2"-3"0,15 57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8.256"/>
    </inkml:context>
    <inkml:brush xml:id="br0">
      <inkml:brushProperty name="width" value="0.08571" units="cm"/>
      <inkml:brushProperty name="height" value="0.08571" units="cm"/>
      <inkml:brushProperty name="color" value="#E71224"/>
    </inkml:brush>
  </inkml:definitions>
  <inkml:trace contextRef="#ctx0" brushRef="#br0">16 1151 5734,'-11'-39'0,"6"5"0,95 5 0,-21 16 0,20-1 0,11 0 0,2 0 0,-8 0-1416,3-2 1,-3 0 0,2 1 0,6-1 1415,-10 3 0,6 0 0,3-1 0,1 1 0,-2 0 0,-4 1-15,4 1 0,-1-1 1,-3 2-1,-3 0 1,-5 1 14,-9 0 0,-7 2 0,3 0 0,13-1 0,-13 1 0,10 0 0,8 0 0,5-1 0,4 0 0,1 0 0,-1 1 0,-4 0 0,-7 0 0,-8 1 0,18-1 0,-11 1 0,-4 0 0,6 0 0,15 0 0,-29 1 0,7 1 0,6-2 0,6 1 0,3-1 0,3 1 0,2-1 0,-1 0 0,-1 1 0,-2 0 0,-4 0 0,-6 1 0,-5 0 0,22-1 0,-8 1 0,-5 0 0,-2 1 0,1 0 0,4-1 0,6 1 0,-18-1 0,4 1 0,4 0 0,2-1 0,1 1 0,0-1 0,0 0 0,-2 1 0,-2 0 0,-4-1 0,-4 1 0,14 0 0,-5 0 0,-4 0 0,-2 0 0,1 0 0,3 0 0,5 0 0,-12 0 0,2 0 0,3 0 0,0 0 0,2 0 0,2-1 0,0 1 0,1-1 0,0 0 0,0-1 0,0 1 0,1-2 0,2 1 0,1-1 0,1 0 0,0 0 0,-1 0 0,-1 0 0,-1 0 0,-1 0 0,-3 0 0,7 0 0,-3 1 0,-1-1 0,-2 0 0,0 1 0,0-1 0,1 0 0,1-1 0,2 0 0,0-1 0,6 0 0,2 0 0,2-1 0,-1 1 0,-3-2 0,-3 1 0,-7 0 0,-8 0 0,-10-1 0,16-3 0,-13 0 0,-7 0 0,0-3 0,22-3 0,-4-2 0,-24-7 0,-21-35 0,-103 41 0,-54 11 0,4 2 0,35-2 0,3 0 0,-7 4 0,0 4 0,-10 2 0,-3 1 0,5 2 0,11-1 0,-17 1 0,1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8:08.735"/>
    </inkml:context>
    <inkml:brush xml:id="br0">
      <inkml:brushProperty name="width" value="0.08571" units="cm"/>
      <inkml:brushProperty name="height" value="0.08571" units="cm"/>
      <inkml:brushProperty name="color" value="#E71224"/>
    </inkml:brush>
  </inkml:definitions>
  <inkml:trace contextRef="#ctx0" brushRef="#br0">99 960 5734,'-37'-3'0,"5"-2"0,12 1 0,11-2 0,58-12 0,29-4 0,10-1-1246,-24 7 0,10-2 0,-5 2 1246,-3 3 0,11 1 0,-8 1 0,15-1 0,12-2 0,8-1 0,2 1 0,1-1 0,-5 2 0,-11 1 0,1 1 0,0 0 0,2 0 0,0 0 0,1-1 0,1 1 0,0-1-182,-3 1 1,1-1 0,1-1 0,0 1 0,1-1-1,1 1 1,1 0 0,1 0 0,1 1 181,-8 1 0,4 0 0,3 0 0,1 0 0,1 0 0,-1 1 0,-3 0 0,-2 1 0,-6-1 0,-5 2 0,-7 0-73,16-1 0,-13 2 0,-5 0 0,4 0 0,13-1 73,-10 1 0,9-1 0,8 1 0,4-2 0,2 1 0,1 0 0,-3 0 0,-5 1 0,-7 0 0,-9 0 0,10 1 0,-13 0 0,-3 0 0,3 0 0,11 0 0,-4 0 0,7 0 0,7-1 0,3 0 0,3 0 0,1 0 0,-2 1 0,-3-1 0,-6 1 0,7-1 0,-5 1 0,-1 0 0,-2 0 0,2-1 0,1 1 0,5-1 0,-8 1 0,5 0 0,2-1 0,2 0 0,-1 0 0,0 1 0,-2-1 0,-4 1 0,-5-1 0,15 0 0,-4 1 0,-4-1 0,-2 1 0,-2-1 0,0 0 0,9 0 0,2 0 0,-4-1 0,-8 1 0,-15 0 0,8-1 0,-13 0 0,-1 1 0,-5-1 0,27-13 0,-193 7 0,28-1 0,-21 8 0,-3 3 0,-1 1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19.893"/>
    </inkml:context>
    <inkml:brush xml:id="br0">
      <inkml:brushProperty name="width" value="0.08571" units="cm"/>
      <inkml:brushProperty name="height" value="0.08571" units="cm"/>
      <inkml:brushProperty name="color" value="#E71224"/>
    </inkml:brush>
  </inkml:definitions>
  <inkml:trace contextRef="#ctx0" brushRef="#br0">74 241 5734,'-13'-2'0,"2"1"0,0 1 0,-6 0 0,8 0 0,-3-1 0,14-1 0,14-1 0,2-1 0,29-3 0,13-2 0,6-2 0,22-4 0,5-1 0,5-2-1077,-14 4 0,15-2 1,-13 2 1076,-29 5 0,0 0 0,27-3 0,13-1 0,-12 3-6,-28 3 0,2 1 6,19-1 0,16 1 0,3-1 0,-14 2 0,3 2 0,-3 0-545,10 0 1,7-1-1,-15 2 545,11 1 0,-34 1 0,-39 0 2472,-2 1-2472,-21-2 0,-55 1 0,-55 4 0,13 0 0,42-2 0,-1 1-224,-13-1 0,-16 1 1,1 0-1,13 1 224,11 1 0,0 1 0,-27 3 0,-13 0 0,3 1 0,20-3 0,2 0 0,-9 1-178,-6 1 1,-15 2 0,-3-1 0,7 0 0,17-2 177,-2 0 0,7-1 0,-10 2 0,-4 1 0,38-6 0,49-4 0,40-1 0,50 1 0,20 0 0,-8-1 0,-5-1 0,0 0 0,5-1 0,8 1-194,-23 0 0,7 1 1,5-1-1,2 1 0,1-1 1,-3 0-1,-4 1 1,-9-1 193,28 0 0,-9-1 0,-4 0 0,-1 0 0,0 1 0,4-1 0,-14 1 0,-29 0 0,-32 0 915,8 1-915,-19 1 0,-47-2 0,-12 2 0,-33 0 0,-19 4 0,46-1 0,-9 1 0,1 1 0,11-2 0,-26 2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0.695"/>
    </inkml:context>
    <inkml:brush xml:id="br0">
      <inkml:brushProperty name="width" value="0.08571" units="cm"/>
      <inkml:brushProperty name="height" value="0.08571" units="cm"/>
      <inkml:brushProperty name="color" value="#E71224"/>
    </inkml:brush>
  </inkml:definitions>
  <inkml:trace contextRef="#ctx0" brushRef="#br0">0 258 5734,'38'-6'0,"13"0"0,-2 2 0,2 0 0,24-1 0,10-3 0,-31 3 0,2 0 0,-4-1 0,4 0-1469,28-2 1,3-1 1468,-31 3 0,11 0 0,1 1 0,18 0 0,12-1 0,8-1 0,2 1 0,-4 1 0,-7 0-332,-5 0 1,-4 2-1,-1-1 1,0 1 0,2-1-1,5 0 332,-9 0 0,5 0 0,3-1 0,0 0 0,0 1 0,-1-1 0,-4 1 0,-4 0 0,24 0 0,-2 0 0,-4 1 0,-11 0 0,-14 0-99,-2 0 1,-8 0 98,2-1 0,4 0 0,-5 0 0,4-2 0,-7 0 0,-10 0 0,-5 0 1476,19-5-1476,-64 7 3266,-10 2-3266,-53 5 0,23 0 0,-25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4.935"/>
    </inkml:context>
    <inkml:brush xml:id="br0">
      <inkml:brushProperty name="width" value="0.08571" units="cm"/>
      <inkml:brushProperty name="height" value="0.08571" units="cm"/>
      <inkml:brushProperty name="color" value="#E71224"/>
    </inkml:brush>
  </inkml:definitions>
  <inkml:trace contextRef="#ctx0" brushRef="#br0">545 37 5734,'-76'-21'0,"26"13"0,-23 0 0,40 12 0,11 1 0,0 0 0,-25 14 0,5 7 0,-26 24 0,31-16 0,-4 22 0,23 0 0,5 4 0,10 10 0,30-13 0,21-15 0,40-6 0,-9-20 0,-8-11 0,1-1 0,19 3 0,-29-2 0,-3 3 0,9 10 0,-15 11 0,-28-10 0,-2 13 0,-38 32 0,8-30 0,-24 33 0,12-50 0,-53 33 0,23-24 0,-1-1 0,6 2 0,0-2-259,-43 10 259,67-30 0,1-3 0,1-1 0,-38-23 0,29 11 0,-48-35 0,53 28 0,-12-10 0,19 25 64,7 8 1,1 3 0,6 2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1.249"/>
    </inkml:context>
    <inkml:brush xml:id="br0">
      <inkml:brushProperty name="width" value="0.08571" units="cm"/>
      <inkml:brushProperty name="height" value="0.08571" units="cm"/>
      <inkml:brushProperty name="color" value="#E71224"/>
    </inkml:brush>
  </inkml:definitions>
  <inkml:trace contextRef="#ctx0" brushRef="#br0">10 221 5734,'-9'-5'0,"49"0"0,44 2 0,-8 0 0,-24 0 0,1 0-1488,33-1 0,14 0 0,-14 1 1488,-32 0 0,-3 0 0,30-2 0,8 0-424,-6 1 1,7-2 0,-4 2 423,-15 0 0,-2 0 0,9 0 0,1-1 0,8 1 0,7-1 0,6 1 0,4 0 0,-22 3 0,7-1 0,5 2 0,2-1 0,2 1 0,0 0 0,-3 0 0,-2-1 0,-6 1 0,14-2 0,-7 1 0,-3-1 0,1 0 0,5 1 0,7-1 0,-22 2 0,6 0 0,5 0 0,3 0 0,1 0 0,1 0 0,-1 0 0,-2 1 0,-4-1 0,-6 0 0,-5 0 0,13-1 0,-7 1 0,-5-1 0,-2 1 0,1-1 0,2 0 0,5 0 0,0 1 0,0-1 0,1 0 0,2-1 0,3-1 0,4-1 0,7 0 0,2-2 0,0 0 0,-3 0 0,-7 1 0,-11 0 0,22 0 0,-13 0 0,4-1 0,0-2 0,10-1 0,-10 0 0,-31 3 0,-28 3 911,14-2-911,-17 2 1331,-5 1-1331,-57 3 0,-31 4 0,-16-1 0,-2 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1.704"/>
    </inkml:context>
    <inkml:brush xml:id="br0">
      <inkml:brushProperty name="width" value="0.08571" units="cm"/>
      <inkml:brushProperty name="height" value="0.08571" units="cm"/>
      <inkml:brushProperty name="color" value="#E71224"/>
    </inkml:brush>
  </inkml:definitions>
  <inkml:trace contextRef="#ctx0" brushRef="#br0">1 243 5734,'1'-3'0,"6"-1"0,13 1 0,23-2 0,16-1 0,19-1 0,13-1 0,2 0 0,-1 0 0,3-1 0,15 1-532,-31 3 1,13 0-1,7 0 1,4-1-1,0 1 1,-2 1 0,-8-1-1,-11 1 532,9-1 0,-11 1 0,-2 0 0,9 0-146,3 0 0,9 1 0,5-1 0,-2 1 0,-8 1 1,-13 0 145,-1 0 0,-12 2 0,-3-1 0,14 1 0,7 0 0,-6 0 0,14-1 0,8 1 0,2 0 0,-2 0 0,-15 0 0,1-1 0,1 1 0,0-1 0,0 0 0,1 1 0,1-1 0,1 1 0,0-1 0,0 1 0,2-1 0,0 0 0,-5-1 0,5 0 0,1 0 0,-1-1 0,-5 1 0,-7-1 0,-11 1 0,7-1 0,-13-1 0,1 1 0,12-1 0,2-1 0,-19 0-7,-11-3 7,-37 3 0,-48-8 0,-1 8 0,-17-1 0,-3 1 0,-8 2 0,-26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2.161"/>
    </inkml:context>
    <inkml:brush xml:id="br0">
      <inkml:brushProperty name="width" value="0.08571" units="cm"/>
      <inkml:brushProperty name="height" value="0.08571" units="cm"/>
      <inkml:brushProperty name="color" value="#E71224"/>
    </inkml:brush>
  </inkml:definitions>
  <inkml:trace contextRef="#ctx0" brushRef="#br0">1 43 5734,'4'-3'0,"38"-1"0,10 2 0,17 1 0,13 0 0,-13 1 0,13 0 0,9 1 0,6 0 0,1 0 0,-3 0 0,-4-1 0,-11 1-1416,21-1 1,-10-1 0,-1 1 0,11 0 1415,-9 0 0,12 1 0,6 1 0,0-1 0,-8 1 0,-12-1 0,-21-1 528,-6 0 1,-9 0-529,11 0 0,5 1 0,-1-1 0,13 0 0,2-1 302,-11 1 1,4 0 0,5-1-303,-1 0 0,6-1 0,-2 0 0,-12 0-672,-3 0 1,-4 1 671,19-2 0,6 1 0,-32 0 0,-45 0 2577,-3 0-2577,-16 0 361,-2 0-361,-79-3 0,32 3 0,0-1 0,0 0 0,-7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2.465"/>
    </inkml:context>
    <inkml:brush xml:id="br0">
      <inkml:brushProperty name="width" value="0.08571" units="cm"/>
      <inkml:brushProperty name="height" value="0.08571" units="cm"/>
      <inkml:brushProperty name="color" value="#E71224"/>
    </inkml:brush>
  </inkml:definitions>
  <inkml:trace contextRef="#ctx0" brushRef="#br0">0 17 5734,'93'-2'0,"-1"0"0,0-1 0,0 1 0,-8 0 0,2-1 0,-7 1 0,-16 1 0,17 4 0,-17-2 0,12 1 0,-4-1 0,6 1 0,0 0 0,-10-1 0,4 0 0,-5 0 0,5 0 0,-9-1 0,10-3 0,-3-1 0,-28 0 0,-37 1 0,-9 3 0,-5 1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3.339"/>
    </inkml:context>
    <inkml:brush xml:id="br0">
      <inkml:brushProperty name="width" value="0.08571" units="cm"/>
      <inkml:brushProperty name="height" value="0.08571" units="cm"/>
      <inkml:brushProperty name="color" value="#E71224"/>
    </inkml:brush>
  </inkml:definitions>
  <inkml:trace contextRef="#ctx0" brushRef="#br0">1 178 5734,'19'-5'0,"1"1"0,-3 1 0,4 0 0,70-5 0,-39 3 0,-1 1 0,5 0 0,-9 1 0,7 0 0,21 1 0,18-1 0,5 0 0,-10 1 0,-11-1 0,-5 0 0,7 0-409,11 1 1,9-1 0,-1 0 0,-14 1 408,-1 1 0,1-1 0,-8 1 0,13 0 0,6 0 0,-1-1 0,-10 1 0,11-1 0,-7 0 0,6 1 0,-10-1 0,8 1 0,1 0 0,-4-1 0,-11 1 0,25-3 0,-8 0-107,-25 1 1,0 0-1,1 0 107,-1 0 0,0 1 0,1-1-49,7-1 1,0 1 0,-7 0 48,-9 1 0,-9 0 0,15-4 0,-42 4 0,-15-2 0,-33-1 0,-19 0 0,-8-1 0,-3 2 0,-2 0 0,-9 0 0,11 1 0,-1-1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3.758"/>
    </inkml:context>
    <inkml:brush xml:id="br0">
      <inkml:brushProperty name="width" value="0.08571" units="cm"/>
      <inkml:brushProperty name="height" value="0.08571" units="cm"/>
      <inkml:brushProperty name="color" value="#E71224"/>
    </inkml:brush>
  </inkml:definitions>
  <inkml:trace contextRef="#ctx0" brushRef="#br0">1 128 5734,'49'-10'0,"2"1"0,4 6 0,5 2 0,-1-1 0,2 0-1711,13 0 0,0 0 1711,-16 1 0,10 0-322,5 1 0,21 0 1,13 0-1,8 0 0,-2 1 1,-8-1-1,-16 0 322,15 0 0,-13-1 0,13 0-8,-26 1 1,12 0-1,8 0 1,3 1-1,-1-1 1,-6 0-1,-9-1 1,-15 0 7,33-1 0,-9-3 0,-13 1 0,8-2 0,0-1 0,-9 2 0,13-1 0,-1 0 0,-14 1 0,10-1 0,-6 0 0,-23 1 0,-14 0 1414,-51 0-1414,-47-1 0,-20 3 0,18 1 0,2 0 0,-8-1 0,-23-1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4.122"/>
    </inkml:context>
    <inkml:brush xml:id="br0">
      <inkml:brushProperty name="width" value="0.08571" units="cm"/>
      <inkml:brushProperty name="height" value="0.08571" units="cm"/>
      <inkml:brushProperty name="color" value="#E71224"/>
    </inkml:brush>
  </inkml:definitions>
  <inkml:trace contextRef="#ctx0" brushRef="#br0">1 33 5734,'85'0'0,"0"1"0,0-1 0,0 1 0,0-1 0,0 1 0,8 0 0,3-1 0,-4 1 0,-9 0 0,-15-1-235,-10 2 0,-2-1 235,13 1 0,13 0 0,5 1 0,-5-1-1322,11 0 0,-2 0 0,3 0 1322,-13-1 0,4 1 0,-2 0 0,-3 0 0,9-1 0,-4-1 0,-13 0 43,25-2-43,0 0 0,-42 1 0,-33-3 139,-16 2-139,-28-9 0,-27 4 0,-12 2 0,-2-1 0,-4-1 0,-13 1 0,-1 1 0,18 2 0,-1-1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25.830"/>
    </inkml:context>
    <inkml:brush xml:id="br0">
      <inkml:brushProperty name="width" value="0.08571" units="cm"/>
      <inkml:brushProperty name="height" value="0.08571" units="cm"/>
      <inkml:brushProperty name="color" value="#E71224"/>
    </inkml:brush>
  </inkml:definitions>
  <inkml:trace contextRef="#ctx0" brushRef="#br0">4 219 5734,'-3'2'0,"8"0"0,1-2 0,9 1 0,75 7 0,-9-5 0,14-1 0,1-2 0,8 0 0,-4 0-966,-23 0 1,-3 0 0,-1-2 965,4-1 0,-1-1 0,-13 1 0,3-2 0,0-1 0,3-1 0,1-1 0,8 0 0,6-3 0,-1 0 0,-15-1 0,20-3 0,-29 3 0,-29 6 0,-10 0 0,-99 6 0,28 2 0,-3 1 0,-6-1 0,-3 0 0,-19 3 0,-2 1 0,3 0 0,2 0 1448,13-1 0,-6 0-1448,-11 1 0,-15 0 0,1-1 0,18 0 0,24-2 0,1-1 0,-22 2 0,-18 1 0,4-1 0,25-2 0,17 0 0,-44 1 0,83-3 0,4 0 0,6 0 0,12 1 0,49 2-848,13-6 0,27-3 0,7-2 0,-17 2 848,-2 2 0,1-1-214,-17 0 0,13-2 1,3 0-1,-6 0 1,-16 0 213,-1-2 0,-10 0 0,35-6 0,6-1 0,-1 1 0,-13 1 0,6-2 0,-6 0 0,-39 8 0,27-7 0,-49 9 0,-2 2 0,-5 2 2863,-4 5-2863,1 5 1597,11 1-1597,1-2 0,7-5 0,-5-5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49.805"/>
    </inkml:context>
    <inkml:brush xml:id="br0">
      <inkml:brushProperty name="width" value="0.08571" units="cm"/>
      <inkml:brushProperty name="height" value="0.08571" units="cm"/>
      <inkml:brushProperty name="color" value="#E71224"/>
    </inkml:brush>
  </inkml:definitions>
  <inkml:trace contextRef="#ctx0" brushRef="#br0">18 1663 5734,'-9'-17'0,"1"4"0,7 11 0,4 0 0,8 8 0,28 39 0,-16-17 0,16 30 0,-21-21 0,1 2 0,6 17 0,19-10-679,23-47 1,25-28-1,13-14 1,-1 2 0,-17 16 678,-15 22 0,-7 7 0,7-11-259,2-16 0,12-11 0,5-7 0,-1-4 0,-9 2 0,-13 5 259,13-17 0,-6-5-158,-17 15 0,8-6 1,4-4-1,0 1 1,-4 2 157,5-4 0,-1 1 0,-1 1 0,2-2 0,-7 5 0,2-1 0,1-1 0,-1 1 0,-3 2 0,9-7 0,-2 1 0,-3 2 0,-4 5 0,-8 7 0,-5 4 0,5-3 0,5-5 0,5-4 0,-1 1 0,-5 5 833,16-12 0,-8 7-833,-13 10 0,-10 7 1812,-17 11-1812,-31 23 517,-44 14 0,19-9 1,-26 4-1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00.150"/>
    </inkml:context>
    <inkml:brush xml:id="br0">
      <inkml:brushProperty name="width" value="0.08571" units="cm"/>
      <inkml:brushProperty name="height" value="0.08571" units="cm"/>
      <inkml:brushProperty name="color" value="#E71224"/>
    </inkml:brush>
  </inkml:definitions>
  <inkml:trace contextRef="#ctx0" brushRef="#br0">77 90 5734,'6'2'0,"3"-2"0,67-4 0,-36 2-858,51-5 858,-55 4 278,41-5-278,-26 0 0,0 0 141,30-4-141,-41-12 0,-107 18 0,-2-4 0,14 10 0,2 3 0,4 1 0,-7 0 0,-1 0 0,8 0 0,-3-1 0,3 1 0,23-2 439,-16 2-439,34-1 0,6 2 0,38 11 0,58 5 0,-5-1 0,-28-11 0,-4-3 0,-15-3 0,-15-4 0,-47-2 0,-11 0 0,-39-2 0,7 1 0,-16 0 0,40 2 0,30 13 0,18-5 0,61 15 0,-33-15 0,34 2 0,-35-10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5.758"/>
    </inkml:context>
    <inkml:brush xml:id="br0">
      <inkml:brushProperty name="width" value="0.08571" units="cm"/>
      <inkml:brushProperty name="height" value="0.08571" units="cm"/>
      <inkml:brushProperty name="color" value="#E71224"/>
    </inkml:brush>
  </inkml:definitions>
  <inkml:trace contextRef="#ctx0" brushRef="#br0">1 1 5734,'30'7'0,"6"11"0,7 2 0,-2 8 0,-14-7 0,1 2 0,32 29 0,8 14 0,-17-13 0,0 9 0,1 20 0,-6 4 0,-11-11 0,-5 0 0,-3-7 0,-10 5 0,-18 1 0,-11 7 0,-1-10 0,3-22 0,-3 2 0,-9 33 0,-6 14 0,0-12 0,4-27 0,0-5 0,-4 7 0,1 0 0,1-6 0,4-8 0,7-14 0,-14 28 0,21-43 0,1-1 0,3-10 0,3-10 0,2-6 0,-5-18 0,-1 10 0,-5-13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40.346"/>
    </inkml:context>
    <inkml:brush xml:id="br0">
      <inkml:brushProperty name="width" value="0.08571" units="cm"/>
      <inkml:brushProperty name="height" value="0.08571" units="cm"/>
      <inkml:brushProperty name="color" value="#E71224"/>
    </inkml:brush>
  </inkml:definitions>
  <inkml:trace contextRef="#ctx0" brushRef="#br0">10253 939 5734,'-54'-50'0,"0"0"0,-4 4 0,-4 4 0,-10 3 0,1 5-329,17 10 1,2 4 328,1 1 0,4 4 214,-3-1-214,-17-3 0,-6 0 0,-24-4 0,30 8 0,-10-1 0,-3 0-232,-3 2 1,-3 1 0,-2 0 231,13 2 0,-1 0 0,-4 0 0,-8-1 0,8 1 0,-10-2 0,-5 0 0,-2 0 0,2 0 0,6 1 0,10 1-1005,-25-3 0,13 3 0,-8-2 1005,9 0 0,-9 0 0,-1-2 0,8 2 0,19 2 0,9 0 0,11 2 205,-39-6-205,23 4 0,-16-2 0,-4 0 0,7 1 0,11 2 0,4 1 0,-15 0 0,11 2 0,-14-1 0,-9 1 0,-6-1 0,1 0 0,3 1 0,8 1 0,13 0-596,-22 0 0,15 0 1,-10 2 595,0-1 0,-12 0 0,-2 1 0,6 2 0,16 1 0,-8 6 0,7 2 0,-8 2 0,-8 2 0,-2 0 0,24-3 0,0 0 0,-2 0 0,-3 2 0,-11 1 0,-4 2 0,-1 0 0,0 0 0,-1 1 0,-2 1 0,4 0 0,7-1 0,11-2 0,7-1 0,-6 1 0,-9 1 0,-10 3 0,4-1 0,17-3 0,19-2 0,1-1 0,-9 3 0,-12 2 0,-2 1 0,10-2 0,-8 3 0,0 1 0,-11 2 0,-11 4 0,5-1 437,19-3 1,3 0 0,-8 6-438,8 0 0,-8 6 0,-6 3 0,0 0 0,6-1 0,8-5-438,-10 4 0,8-5 1,-4 5 437,5-1 0,-9 4 0,-1 2 0,10-3 0,17-4 0,-18 24 0,24-8 0,-7 9 0,6-5 0,7-8 0,0 1 109,-12 15 0,-5 9 0,12-2-109,12-3 0,12 9-82,15 11 0,7 17 0,3 3 1,-2-12 81,-14 7 0,10 3 0,21-20 0,10 15 0,7 8 0,3-2 0,-1-12 0,-5-22 0,0-13 0,2-6 0,5 14 0,6 12 0,0-3 0,-4-18 0,23 2 0,5-6 0,8 1 0,-3-5 0,6-1 0,0-2 0,8 3 0,3-4 0,-14-12 0,4-3 0,0-1 0,0-1 0,16 5 0,-1-2 0,0-1 0,-5-2 0,0 0 0,1-3 0,10-1 0,2-2 0,-2-1 270,-9-4 1,-2 0 0,7 1-271,-18-3 0,6 1 0,2 1 0,-2-2 0,-5 0 0,18 2 0,-5-1 0,2 0 0,-9-2 0,4 1 0,-5-1 0,-11-2 0,-10-1 0,-1-1 0,19 2 0,12 0 0,13 0 0,-22-4 0,12 0 0,8-1 0,3 0 0,-3-1 0,-5 1 0,-11 0 0,1 1 0,-10-1 0,0 1 0,11-1-116,-3 0 0,13 0 0,6-1 0,0 1 0,-4-1 0,-12 0 0,-16 0 116,13 1 0,-16-1 0,-12 0 0,5 0 0,22 1 0,18 0 0,5 1 0,-10 0 0,-13-1 0,-7 0 0,17-2 0,-21-1 0,13 0 0,9-2 0,5 1 0,3-1 0,-1 0 0,-5 0 0,-9 0 0,-11 0 0,8 0 0,-12 0 0,-2 0 0,10-1 0,7-1 0,11 0 0,5-2 0,-2 0 0,-10 0 0,-18 0 0,8-3 0,-15-1 0,-13 2 0,4-1 0,15-5 0,15-3 0,3-2 0,-8 2 17,-14 1 0,-5 1 1,12-5-18,-3 0 0,15-5 0,8-3 0,2-1 0,-1 0 0,-9 3 0,-13 3-18,6-2 1,-12 3 0,7-2 17,0-2 0,10-3 0,1 0 0,-8 1 0,-17 5 0,26-16 909,-23 8-909,15-13 0,3-9 0,-23 9 0,-2-9-209,-7-6 0,4-12 0,-2-2 0,-7 10 209,3-2 0,-7 1 0,-6-8 0,-4-7 0,-8 11-73,-9-10 73,-3 13 760,-3 10 1,0 1-761,-1-11 0,-10-7 0,-5-18 0,-2 10 0,-3 17 0,-3 2 0,4-7 0,-1-6 0,-3 15 0,-16 3 0,13 26 2985,-7-9-2985,-4-1 0,-7-7 0,11 18 1026,-29-24-1026,-8 4 0,20 16 0,-2-1 0,-37-21 101,37 26 0,-2 0-101,-6-5 0,-5-2 0,1 2 0,-4-2 0,0 0 0,3 2 0,-1 1 0,-13-4 0,3 4 0,-14-4 0,-9-2 0,-3-1 0,1 1 0,6 2 0,12 5 0,-18-7 0,12 6 0,-11-4 0,2 2 0,0 0 0,0 0 0,0 0 0,0 0 0,1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41.275"/>
    </inkml:context>
    <inkml:brush xml:id="br0">
      <inkml:brushProperty name="width" value="0.08571" units="cm"/>
      <inkml:brushProperty name="height" value="0.08571" units="cm"/>
      <inkml:brushProperty name="color" value="#E71224"/>
    </inkml:brush>
  </inkml:definitions>
  <inkml:trace contextRef="#ctx0" brushRef="#br0">43 1073 5734,'-16'-2'0,"2"1"0,7 1 0,1 0 0,14 0 0,36-6-679,14-5 1,27-6-1,12-2 1,0-1 0,-16 4 678,-8 2 0,-8 2 0,9-3-254,12-2 1,13-4 0,6 0-1,-3-1 1,-7 3 253,-12 1 0,-6 2 0,1-1 0,7-1 0,-2 0 0,6-1 0,4-1 0,1 0 0,1-1 0,-2 1 0,0-1 0,-2 1 0,1-1 0,1 1 0,0-2 0,3 1 0,-5 0 0,2 0 0,2-1 0,1 0 0,-2 0 0,-3 0 0,-2 0 0,-1-1 0,-2-1 0,-1 0 0,-3 1 0,-4 0 0,-4 1 0,7-2 0,-7 2 0,-2 0 0,-1-1 0,22-7 0,-2 0 0,-15 4 0,14-9 0,-64 23 0,-11 1 0,-22 10 0,-68 16 0,21-3 0,-22 4 0,-21 4 0,10-3 0,25-4 0,-1-1 0,-22 4 0,0 0 0,1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41.678"/>
    </inkml:context>
    <inkml:brush xml:id="br0">
      <inkml:brushProperty name="width" value="0.08571" units="cm"/>
      <inkml:brushProperty name="height" value="0.08571" units="cm"/>
      <inkml:brushProperty name="color" value="#E71224"/>
    </inkml:brush>
  </inkml:definitions>
  <inkml:trace contextRef="#ctx0" brushRef="#br0">77 1012 5734,'-64'21'0,"51"-1"-1887,72-23 0,57-19 0,-8 2 1887,-26 10 0,3-1-19,-1-3 1,11-4 0,2-1 0,-9 2 18,-10 0 0,-6 1 0,1 0 0,9-2 0,2-1 0,7 0 0,-12 2 0,5-2 0,4 0 0,2 0 0,-2 0 0,3 0 0,-1 0 0,2-1 0,4 0 0,6-1 0,-14 2 0,6 0 0,4-2 0,3 0 0,0-1 0,-2 1 0,-2 1 0,-6 1 0,5-2 0,-5 2 0,-2 0 0,-1 0 0,3 0 0,3-2 0,-6 2 0,4-1 0,4-1 0,0-1 0,-1 1 0,-4 1 0,-6 0 0,-8 2 199,14-4 1,-10 2-1,-4 0 1,-1 0-200,27-6 0,-2 0 0,-26 3 0,-23 0 0,-91 25 0,-30 8 0,-17 3 0,-9 3 0,24-4 0,-3 0 0,3 0 0,-13 1 0,1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42.032"/>
    </inkml:context>
    <inkml:brush xml:id="br0">
      <inkml:brushProperty name="width" value="0.08571" units="cm"/>
      <inkml:brushProperty name="height" value="0.08571" units="cm"/>
      <inkml:brushProperty name="color" value="#E71224"/>
    </inkml:brush>
  </inkml:definitions>
  <inkml:trace contextRef="#ctx0" brushRef="#br0">0 1022 5734,'82'-15'0,"-1"1"0,-13-1 0,12-3 0,8-2 0,2-1 0,-2 1 0,-7 1-1416,12-3 1,-6 2 0,1-1 0,7-1 1415,-9 1 0,7-1 0,3-2 0,-1 1 0,-4 2 0,-10 2 120,15-3 1,-10 4 0,7-2-121,-8 2 0,8 0 0,3-2 0,-1 2 0,-7 0-81,-1 1 1,-7 2-1,2-1 1,9-1 80,-12 1 0,8-1 0,6-1 0,0 0 0,-2 0 0,-6 2 0,-9 1 0,23-4 0,-11 3 0,4-2 0,3-1 0,7-1 0,-3-1 0,-12 3 0,5-1 0,-6-1 0,-8 3 0,4-2 0,-9 2 0,-13 3 0,-4 0-40,11-5 1,-7 2 39,-5 0 2248,17-7-2248,-115 23 0,-24 5 0,14 1 0,-3 2 0,2 0 0,2 0 0,-32 6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7:42.368"/>
    </inkml:context>
    <inkml:brush xml:id="br0">
      <inkml:brushProperty name="width" value="0.08571" units="cm"/>
      <inkml:brushProperty name="height" value="0.08571" units="cm"/>
      <inkml:brushProperty name="color" value="#E71224"/>
    </inkml:brush>
  </inkml:definitions>
  <inkml:trace contextRef="#ctx0" brushRef="#br0">23 719 5734,'-22'6'0,"21"-4"0,26-3 0,38-8 0,29-7 0,22-4 0,11-2 0,5-1 0,-6 1 0,-15 2 0,-21 5-1416,-2 1 1,-14 2 0,0 0 0,16-2 1415,-12 1 0,12-1 0,9-2 0,6-2 0,3 1 0,0-1 0,-3 1 0,-6 2 0,-10 1 0,-10 3 0,13-2 0,-12 4 0,-5 1 0,1-1 253,1-1 0,-1 1 1,1-1-1,5-1-253,7-3 0,8-1 0,1-1 0,-2-1 0,-6 0-272,-6 1 1,-3-2-1,-5 1 1,-2 0 271,9-2 0,-4 1 0,-12 0 0,21-16 0,-90 28 0,-4 1 499,-28-14 1,12 9 0,-20-9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19.048"/>
    </inkml:context>
    <inkml:brush xml:id="br0">
      <inkml:brushProperty name="width" value="0.08571" units="cm"/>
      <inkml:brushProperty name="height" value="0.08571" units="cm"/>
      <inkml:brushProperty name="color" value="#E71224"/>
    </inkml:brush>
  </inkml:definitions>
  <inkml:trace contextRef="#ctx0" brushRef="#br0">334 1 5734,'-19'92'0,"1"0"0,0 1 0,0-1 0,-1 0 0,1 1 0,0-1 0,-1 0 0,1 1 0,0-1 0,-1 0 0,0 0 0,0 0 0,1 0 0,-1 0 0,0 0 0,0 0 0,0-1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1.218"/>
    </inkml:context>
    <inkml:brush xml:id="br0">
      <inkml:brushProperty name="width" value="0.08571" units="cm"/>
      <inkml:brushProperty name="height" value="0.08571" units="cm"/>
      <inkml:brushProperty name="color" value="#E71224"/>
    </inkml:brush>
  </inkml:definitions>
  <inkml:trace contextRef="#ctx0" brushRef="#br0">25 328 5734,'-2'-4'0,"-13"-6"0,12 6 0,-2-6 0,14 8 0,66-24 0,-17 5 0,5-4 0,3-2 0,-15 4 0,-1-2 0,11-6 0,-3 0 0,20-12 0,-11-1 0,-73 46 0,6-6 0,-45 31 0,24-13 0,-11 6 0,10-5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1.738"/>
    </inkml:context>
    <inkml:brush xml:id="br0">
      <inkml:brushProperty name="width" value="0.08571" units="cm"/>
      <inkml:brushProperty name="height" value="0.08571" units="cm"/>
      <inkml:brushProperty name="color" value="#E71224"/>
    </inkml:brush>
  </inkml:definitions>
  <inkml:trace contextRef="#ctx0" brushRef="#br0">1 218 5734,'0'5'0,"0"-2"0,9-1 0,11-5 0,69-14 0,7-3 0,-41 8 0,2 0 0,10-4 0,-7 1 0,-6 2 0,34-14 0,-3-1 0,-39 11 0,18-4 0,-21 3 0,-46 15 0,-4 2 0,3-1 0,0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3.748"/>
    </inkml:context>
    <inkml:brush xml:id="br0">
      <inkml:brushProperty name="width" value="0.08571" units="cm"/>
      <inkml:brushProperty name="height" value="0.08571" units="cm"/>
      <inkml:brushProperty name="color" value="#E71224"/>
    </inkml:brush>
  </inkml:definitions>
  <inkml:trace contextRef="#ctx0" brushRef="#br0">1 242 5734,'0'-9'0,"0"3"0,1 2 0,1 4 0,-1-1 0,16 3 0,19 5 0,18 8 0,3 2 0,10 3 0,-14-3 0,-3 2 0,1 13 0,9 30 0,-5-5 0,-46 37 0,-14 3 0,-2-35-382,-13 17 0,-6-13 382,8-52 0,-48 2 0,13-39 0,-19-13 0,51-11 0,11-8 0,8 4 0,7-1 0,9-19 0,5 3 0,7-13 382,12 11 0,9 0-382,-2 19 0,1 3 0,-5-2 0,0 2 0,-1 10 0,0-1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4.788"/>
    </inkml:context>
    <inkml:brush xml:id="br0">
      <inkml:brushProperty name="width" value="0.08571" units="cm"/>
      <inkml:brushProperty name="height" value="0.08571" units="cm"/>
      <inkml:brushProperty name="color" value="#E71224"/>
    </inkml:brush>
  </inkml:definitions>
  <inkml:trace contextRef="#ctx0" brushRef="#br0">0 306 5734,'45'7'0,"19"-6"0,-8-6 0,-3-2 0,-23-2 0,-7-2 0,10-13 0,5-39 0,-17 14 0,-24-30 0,-14 52 0,-9-1 0,4 20 0,5 5 0,-31 3 0,17 7 0,-26 15 0,25 19 0,5 6 0,-5 1-255,9 0 0,7-3 255,14-16 0,21 51 0,34-2 0,-14-28 0,11-7 0,43-16 0,11-22 0,-13-20 0,-1-11 0,-1 6 0,-5-8-179,-18-14 0,-12-4 179,-12-7 0,-15 10 0,-2-2 0,1-7 491,-5-20-491,-91 78 0,46-16 0,-52 35 0,63-14 0,5-4 0,-2 3 377,14-8-377,2 4 0,19 6 0,-6 1 0,7 29 0,0 13 0,1 38 0,-6-32 0,-1 2-183,-8-2 0,-3-3 183,3 27 0,-4-23 0,1 2 0,-3-14 0,0 0 0,-1 3 0,0-3 0,11 15 0,-9-35 0,7-18 0,-10-27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6.224"/>
    </inkml:context>
    <inkml:brush xml:id="br0">
      <inkml:brushProperty name="width" value="0.08571" units="cm"/>
      <inkml:brushProperty name="height" value="0.08571" units="cm"/>
      <inkml:brushProperty name="color" value="#E71224"/>
    </inkml:brush>
  </inkml:definitions>
  <inkml:trace contextRef="#ctx0" brushRef="#br0">0 143 5734,'8'-9'0,"1"2"0,41-16 0,-21 12 0,29-11 0,-15 8 0,30-5 0,-7 2 0,-9 5 0,1 3 0,20 16 0,-11-6 0,-28 19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5.998"/>
    </inkml:context>
    <inkml:brush xml:id="br0">
      <inkml:brushProperty name="width" value="0.08571" units="cm"/>
      <inkml:brushProperty name="height" value="0.08571" units="cm"/>
      <inkml:brushProperty name="color" value="#E71224"/>
    </inkml:brush>
  </inkml:definitions>
  <inkml:trace contextRef="#ctx0" brushRef="#br0">0 619 5734,'25'71'0,"1"-1"0,-1 1 0,31-2 0,0-20 0,-12-29 0,26-66 0,-60 19 0,-1-1 0,0-10 0,0 2 0,-1-3 0,0 5 0,2 37 0,20 71 0,9 1 0,-13-25 0,2-6 0,9-8 0,8-49 0,2-50 0,-19 14 0,-2-8 0,-3-37 0,-7-1 0,-3 38 0,-4 4 0,-8-14 0,-7 13 0,-5 37 0,-3 7 0,-5 4 0,-8 34 0,9 26 0,2 0 0,14-2 0,4-1 0,3-15 0,13 49 0,2-47 0,78-45 0,-54 10-162,5-25 1,-5-6 161,-28 6 0,20-36 0,-20 29 0,14-25 0,-7 68 0,-8 10 0,8 13 0,-8 13 0,9-33 0,5-11 323,1-16-323,19-63 0,-17 22 0,16-16 0,-20 41 0,-9 25 0,-5 13 0,7 18 0,0-1 0,11 16 0,-10-16 0,17 12 0,-4-23 0,14-8 0,-7-41 0,-9-21 0,-8-5 0,-9-20 0,-7-11 0,-12 6 0,-2 4 0,7 10 0,-3 6 0,-20-26 0,11 136 0,12 26 0,6 9 0,0-23 0,1 2 0,0 5 0,1 5 0,0-8 0,8 33 0,-19-66 0,-8-31 0,-11-31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6.220"/>
    </inkml:context>
    <inkml:brush xml:id="br0">
      <inkml:brushProperty name="width" value="0.08571" units="cm"/>
      <inkml:brushProperty name="height" value="0.08571" units="cm"/>
      <inkml:brushProperty name="color" value="#E71224"/>
    </inkml:brush>
  </inkml:definitions>
  <inkml:trace contextRef="#ctx0" brushRef="#br0">1 1 5734,'75'26'0,"0"1"0,0-1 0,-12 39 0,-10 7 0,5-10 0,-17 3 0,-37 5 0,-18-18 0,0-45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6.376"/>
    </inkml:context>
    <inkml:brush xml:id="br0">
      <inkml:brushProperty name="width" value="0.08571" units="cm"/>
      <inkml:brushProperty name="height" value="0.08571" units="cm"/>
      <inkml:brushProperty name="color" value="#E71224"/>
    </inkml:brush>
  </inkml:definitions>
  <inkml:trace contextRef="#ctx0" brushRef="#br0">0 0 5734,'27'26'0,"-3"-3"0,-9-12 0,0 1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7.014"/>
    </inkml:context>
    <inkml:brush xml:id="br0">
      <inkml:brushProperty name="width" value="0.08571" units="cm"/>
      <inkml:brushProperty name="height" value="0.08571" units="cm"/>
      <inkml:brushProperty name="color" value="#E71224"/>
    </inkml:brush>
  </inkml:definitions>
  <inkml:trace contextRef="#ctx0" brushRef="#br0">351 65 5734,'-36'44'0,"1"0"0,7 9 0,15 1 0,41 22 0,-8-24 0,0 3 0,1-3 0,-10 0 0,-33 13 0,-9-6 0,9-5 0,-18-17 0,-6-16 0,1-49 0,9-1 0,-22-33 0,29 19 0,19 4 0,14 28 0,18 18 0,14 19 0,33 19 0,-18-12 0,40 7 0,-53-37 0,37-27 0,-15-43 0,-32-3 0,-6-20 0,-2 8 0,-1 10 0,-3 0 0,-5-2 0,-2-5 0,-6 20 0,-6 23 0,1 107 0,9 5 0,2 6 0,-6-19 0,2 1 0,9 37 0,3-8 0,0-34 0,10 34 0,-27-95 0,2-3 0,-18-56 0,4 9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7.253"/>
    </inkml:context>
    <inkml:brush xml:id="br0">
      <inkml:brushProperty name="width" value="0.08571" units="cm"/>
      <inkml:brushProperty name="height" value="0.08571" units="cm"/>
      <inkml:brushProperty name="color" value="#E71224"/>
    </inkml:brush>
  </inkml:definitions>
  <inkml:trace contextRef="#ctx0" brushRef="#br0">1 152 5734,'67'-17'0,"10"-7"0,-24 10 0,-1-1 0,31-16 0,-44 6 0,-18 10 0,-14 5 0,-15 12 0,-7 5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8.455"/>
    </inkml:context>
    <inkml:brush xml:id="br0">
      <inkml:brushProperty name="width" value="0.08571" units="cm"/>
      <inkml:brushProperty name="height" value="0.08571" units="cm"/>
      <inkml:brushProperty name="color" value="#E71224"/>
    </inkml:brush>
  </inkml:definitions>
  <inkml:trace contextRef="#ctx0" brushRef="#br0">53 563 5734,'-3'-28'0,"-5"2"0,-1 31 0,-7 18 0,6 4 0,4 50 0,18-16 0,13-9 0,3 0 0,4-1 0,30-4 0,-48-46 0,8-16 0,-15 2 0,-16-66 0,6 12 0,1-12 0,0 8 0,-3 12 0,2 1 0,1-14 0,2-5 0,12 22 0,33 33 0,9 8 0,-7 30 0,-1 14 0,-9 5 0,-4 5 0,1 6 0,-6 2 0,-10 4 0,-6 3 0,2 15 0,-2 1 0,-2-13 0,-1 0 0,6 25 0,-9-32 0,-19-68 0,2-61 0,0 23 0,1-2 0,0-42 0,18 17 0,6-14 0,-1 15-2058,3-14 2058,-4 14 0,4-12 0,4 26 0,9 36 0,40 26 0,-41 37 0,21 3 0,-66 41 0,-10-16 0,-4-7 0,-1 0 0,-4 11 0,-13 10 0,43-58 2058,18-2-2058,48 13 0,-5-9 0,11 0 0,-1-2 0,6 0 0,-5-1 0,1 0 0,-2-1 0,6 0 0,-13-3 0,-39-6 0,2-1 0,-6-5 0,-10-22 0,-30-6 0,-2-6 0,-14 8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29.290"/>
    </inkml:context>
    <inkml:brush xml:id="br0">
      <inkml:brushProperty name="width" value="0.08571" units="cm"/>
      <inkml:brushProperty name="height" value="0.08571" units="cm"/>
      <inkml:brushProperty name="color" value="#E71224"/>
    </inkml:brush>
  </inkml:definitions>
  <inkml:trace contextRef="#ctx0" brushRef="#br0">287 240 5734,'19'-58'0,"-5"6"0,-11 27 0,-16-37 0,4 33 0,-51 15 0,-9 14 0,29 14 0,-22 4 0,6 13 0,43 57 0,14-27 0,10-3 0,5-4 0,7-19 0,16-10 0,-16-41 0,-5 0 0,27-37 0,-23 25 0,23-38 0,-30 40 0,5-8 0,-9 18 0,1 23 0,-2 9 0,6 40 0,12 27 0,-4-19 0,25-47 0,5-13 0,-9-15 0,4-15 0,-1-6 0,0-20 0,-11 11 0,12-16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1.635"/>
    </inkml:context>
    <inkml:brush xml:id="br0">
      <inkml:brushProperty name="width" value="0.08571" units="cm"/>
      <inkml:brushProperty name="height" value="0.08571" units="cm"/>
      <inkml:brushProperty name="color" value="#E71224"/>
    </inkml:brush>
  </inkml:definitions>
  <inkml:trace contextRef="#ctx0" brushRef="#br0">42 856 5734,'-12'-7'0,"2"5"0,5 12 0,9 75 0,6 25 0,-4-43 0,-2-2 0,-3 20 0,0-10 0,0-27 0,-21-118 0,16 27 0,-4-28 0,2-8 0,2-8 0,6-2 0,3-3 0,-3 20 0,2-3 0,14 6 0,25 5 0,14 7 0,-3 16 0,24 16 0,-8 22 0,-14 21 0,-61 45 0,-24 14 0,7-25 0,-4-2 0,-8 8 0,0-7 0,8-11 0,12-20 0,27-24 0,34-8 0,26 26 0,-10-7 0,-36 79 0,-19 17 0,-15-40 0,-5 1 0,-7 13 0,-10-21 0,-65-21 0,40-24 0,0-14 0,1-47 0,9-11 0,0 3 0,34-8 0,19 14 0,25 54 0,7 14 0,12 6 0,27-4 0,14 0 0,-7-1-1191,-12 5 0,0-3 1191,7-2 0,6-3 0,-21-13 0,-20-30-632,6-24 632,-10 6 0,-3-17-193,-30-5 0,-10-2 193,-9-6 0,-9-10 0,-15 24 0,-17 81 0,-2 23 2073,-4 16-2073,23 17 0,22-2 779,65-22-779,3-49 0,-23-58 0,-9-13 0,-2 16 548,-7-40-548,-19 109 0,1 4 0,14 62 0,3-27 0,56-15 0,-33-99 0,-7 20 0,-5-2 0,-14-47 0,-12 58 0,6 54 0,12 25 0,3 13 0,11-11 0,7-17 0,30-77 0,-2 44 0,-37-46 0,-12-12 0,-18 2 0,-3-2 0,9 97 0,5 53 0,1 14 0,-4-26-2721,-3 3 2721,5 0 0,4 26 0,-1-2 0,-9-30-355,-13-18 355,2-32 0,-9 13 0,-10-42 0,-21-31 0,12 10 0,24-43 0,21-11 0,21 25 0,12 1 0,2-13 0,6-7 0,1 6 0,17 0 0,2 4 0,-19 17 0,1-1 0,-7-5 0,-11-10 0,-7-4 0,-2 7 0,3 10 0,-6 2 1296,0-29 1,-18 14-1297,-27 45 483,-7 15-483,-18 21 0,8 34 0,10 8 0,15-1 0,14-3 0,3-24 0,16 45 0,-7-45 0,26 37 0,-21-53 0,32 4 0,-13-28 0,8-15 0,4-12 0,-5-9 0,-2-7 0,6-4 0,-1-5 0,2-26 0,-7-1 0,-15 23 0,-4 0 0,8-24 0,-3 4 0,-4 3 0,-2 6 0,-9 62 0,8 8 0,30 30 0,-17 8 0,-1 11 0,1 31 0,-4 5 0,-5-26 0,-6-1 0,-12 27 0,-13-10 0,-13-31 0,-31 14 0,4-43 0,-15-23 0,7-43 0,26 0 0,59 12 0,22 30 0,8 18 0,7-4 0,5-30 0,-3-6 0,21 6 0,-39-12 0,-10-6 0,-21-8 0,-8 20 0,11-35 0,-16 47 0,6-10 0,-8 28 0,17 47 0,3 49 0,3 2 0,-13-31 0,-1-4 0,2-4 0,4-4 0,-5-61 0,-6-3 0,-3-38 0,-6 12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1.750"/>
    </inkml:context>
    <inkml:brush xml:id="br0">
      <inkml:brushProperty name="width" value="0.08571" units="cm"/>
      <inkml:brushProperty name="height" value="0.08571" units="cm"/>
      <inkml:brushProperty name="color" value="#E71224"/>
    </inkml:brush>
  </inkml:definitions>
  <inkml:trace contextRef="#ctx0" brushRef="#br0">11 15 5734,'-11'-15'0,"40"89"0,-17-41 0,8 17 0,1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2.488"/>
    </inkml:context>
    <inkml:brush xml:id="br0">
      <inkml:brushProperty name="width" value="0.08571" units="cm"/>
      <inkml:brushProperty name="height" value="0.08571" units="cm"/>
      <inkml:brushProperty name="color" value="#E71224"/>
    </inkml:brush>
  </inkml:definitions>
  <inkml:trace contextRef="#ctx0" brushRef="#br0">418 96 5734,'-86'-9'0,"0"1"0,8-3 0,11 12 0,2 54 0,30-4 0,39 13 0,17 16 0,3-14 0,18-7 0,12 26 0,1-27 0,-4-108 0,-37-21 0,-8-21 0,5 19 0,30 14 0,-26-55 0,-2 32 0,6 119 0,3 25 0,2-11 0,0 1 0,2 5 0,2-2 0,32 22 0,4-99 0,-31-13 0,-2-10 0,11-25 0,-3-3 0,-13 21 0,-2 4 0,31-33 0,-37 70 0,11 34 0,-12 59 0,-7 11 0,5-23 0,-3 21 0,-3-13 0,-7-62 0,27-50 0,-5 2 0,11-23 0,3-7 0,6-14 0,-17 31 0,-1 2 0,15-17 0,-16 34 0,15 6 0,-15 62 0,-3 15 0,6-12 0,-8 13 0,-4-1 0,-8-16 0,9-31 0,-1 11 0,6-32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6.444"/>
    </inkml:context>
    <inkml:brush xml:id="br0">
      <inkml:brushProperty name="width" value="0.08571" units="cm"/>
      <inkml:brushProperty name="height" value="0.08571" units="cm"/>
      <inkml:brushProperty name="color" value="#E71224"/>
    </inkml:brush>
  </inkml:definitions>
  <inkml:trace contextRef="#ctx0" brushRef="#br0">0 139 5734,'22'-1'0,"48"-9"0,-18 2 0,29-6 0,-29 6 0,25-8 0,2-3 0,-8 0 0,9-3 0,0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2.651"/>
    </inkml:context>
    <inkml:brush xml:id="br0">
      <inkml:brushProperty name="width" value="0.08571" units="cm"/>
      <inkml:brushProperty name="height" value="0.08571" units="cm"/>
      <inkml:brushProperty name="color" value="#E71224"/>
    </inkml:brush>
  </inkml:definitions>
  <inkml:trace contextRef="#ctx0" brushRef="#br0">4 58 5734,'-2'-31'0,"1"5"0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4.513"/>
    </inkml:context>
    <inkml:brush xml:id="br0">
      <inkml:brushProperty name="width" value="0.08571" units="cm"/>
      <inkml:brushProperty name="height" value="0.08571" units="cm"/>
      <inkml:brushProperty name="color" value="#E71224"/>
    </inkml:brush>
  </inkml:definitions>
  <inkml:trace contextRef="#ctx0" brushRef="#br0">11715 2853 5734,'2'-16'0,"-1"1"0,-2 3 0,-11-21 0,5 13 0,-20-33 0,-8 9 0,-4 0 0,-19-26 0,15 22 0,-1 1 0,4 7 0,4 4 0,-6-6 0,-1 1 0,-10-8 0,-2 1 0,-18-10 0,-10-4 0,24 20 0,-9-6 0,-6-4 0,-1 0 0,3 3 0,9 5-691,-13-8 1,7 5-1,-6-3 691,6 5 0,-8-4 0,-1-1 0,5 4 0,12 7 0,0-2 0,4 1-89,-9-6 0,-7-4 0,-8-3 89,14 12 0,-6-1 0,-3-1 0,-3 0 0,-1-1 0,3 3 0,-4-1 0,-1-1 0,-1 1 0,0 1 0,4 0-524,-8-2 1,1 0 0,2 2-1,1 1 1,2 2 523,-9-3 0,1 3 0,4 2 0,9 5 0,-11-4 0,12 7-37,29 10 1,-4 0 36,-14-1 0,-13-4 0,-4 1 0,5 2 0,0 2 0,3 3 0,-10-1 147,-2-1 1,-10-1 0,-5 0 0,-2 2-1,3 2-147,2 5 0,-1 2 0,0 2 0,3 1 0,4-1 0,1-1 0,6-1 0,-1 2 0,-7 2 0,2 4 0,-9 2 0,-4 2 0,1 1 0,7 0 0,11 1 0,-7 3 0,11 1 0,-4 1-225,-3-2 0,-7 0 1,1 0-1,7 2 225,1 2 0,5 1 0,5 0 0,-2 2 0,-3 2 0,10-2 0,-9 2 0,-1 1 0,7-1 0,-21 4 0,0 2 0,20-6 0,-8 4 0,2-2 0,12-2 35,6-3 1,-3 3-36,-1 3 0,-16 6 0,-12 6 0,-5 1 0,2 0 0,9-2 0,15-7-24,1 0 1,11-4-1,-12 6 24,-1 1 0,-14 5 0,-9 4 0,-2 2 0,2 0 0,9-2 0,14-4 0,-4 6 0,14-2 0,-9 8-78,10-7 0,-8 7 0,-5 5 1,-2 1-1,1 0 0,4-4 1,8-4 77,-5 2 0,7-5 0,2 0 0,-5 4 0,-10 8 0,-8 7 0,0 1 0,11-7 0,19-12 0,0 8 0,-16 20 0,28-24 0,0 2 0,1 1 0,1 3 0,-8 11 0,2 16 0,17-7 0,0 15 0,1 7 0,1-3 0,3-13 0,1-10 0,2-9 0,0 8 0,-1 10 0,-3 13 0,1 2 0,3-9 0,8-19 0,5 14 125,5-25 1,2 8-126,5 10 0,5 8 0,1 0 0,-2-10 0,2-1 0,6 11-36,3-7 0,6 12 0,4 7 0,2 2 0,0-1 0,-1-8 1,-5-12 35,3 10 0,-2-11 0,4 6 0,3 5 0,5 12 0,2 2 0,-2-10 0,-6-18 0,-1-15 0,2-6 227,9 13 0,8 5 0,0 0-227,-5-8 0,-1-1 0,8 4 0,1-3 0,7 7 0,4 0 0,-1-2 0,-7-7 0,2-1 0,-4-6 0,8 2 0,-1-2 0,8 3 0,4 1 0,1-3 0,-2-5 0,2-4 0,-3-6 0,4-2 0,9 3 0,-8-5 0,8 3 0,4 0 0,4 0 0,1-1 0,-2-2 0,-3-2 0,-1-2 0,-5-1 0,0-2 0,3-2 0,8 0 0,11-1 0,-25-7 0,9 0 0,7 0 0,6 0 0,4-1 0,4 0 0,2-1 0,1 1 0,-1-2 0,-2 1 0,-3-2 0,-4 1 0,-7-2 0,-6 0 0,-9 0-114,24 2 1,-13-1-1,-7-2 1,-2 0-1,6-1 1,12 1 113,-18-2 0,11 0 0,8 0 0,5 0 0,3 0 0,-1 0 0,-1 0 0,-6-1 0,-7-1 0,-11 0 0,-13-1 0,-15 0 95,13-2 1,-12 0-96,28 0 0,11 1-64,-1-2 0,8 1 1,-4 0 63,-29 0 0,-3 1 0,12-2 0,-4-1 0,13-1 0,8-2 0,3 0 0,0 0 0,-6-1 0,-10-1 0,4-1 0,-11-1 0,2-1 0,12-3 0,-8 2 0,12-3 0,6-1 0,4-1 0,0-1 0,-1 0 0,-6-1 0,-9 1 0,8-5 0,-7-1 0,-4 0 0,-2-1 0,2 1 2,-2 0 0,2-1 0,-2 1 0,-2-1 0,-6 0-2,18-5 0,-7-1 0,5-10 0,-10-3 0,5-9 0,2-4 0,-4 1 0,-8 7 0,1 0 0,-8 4 0,7-5 0,-1 0 0,11-7 0,1-3 0,-7 4 0,-16 6 0,-5-4 0,-7 0 148,4-4 1,4-7 0,0-8-149,-6-2 0,0-8 0,0-4 0,-1-2 0,-5 10 0,0-2 0,0-1 0,-2-1 0,-3 2 0,3-14 0,-3 0 0,-3 3 0,-7 6 0,-4 4 0,-6 6 0,-5 8 0,-4 6 0,-5 6 294,-4-40-294,0 9 0,-5-1 0,-3-2 0,1 37 0,-5-3 0,-10-11 0,-7-13 0,-3 1 0,5 12 0,2 9 0,-1 3 338,-10-14 0,-5-5 0,3 13-338,-13-3 0,-11-10 0,4 11 0,-4-5 0,1 3 0,0-1-225,-3-1 1,-1 1 0,7 6 0,2 4 0,11 11 0,0 1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5.830"/>
    </inkml:context>
    <inkml:brush xml:id="br0">
      <inkml:brushProperty name="width" value="0.08571" units="cm"/>
      <inkml:brushProperty name="height" value="0.08571" units="cm"/>
      <inkml:brushProperty name="color" value="#E71224"/>
    </inkml:brush>
  </inkml:definitions>
  <inkml:trace contextRef="#ctx0" brushRef="#br0">0 2163 5734,'89'-17'0,"-36"6"0,6 0 0,2-1 0,9-3 0,-2-3 0,23-7 0,13-3 0,1-1 0,-8 2-1288,-3 0 0,-5 2 1,4-1-1,10-3 1288,-19 5 0,9-2 0,6-2 0,4-1 0,0 0 0,-4 1 0,-4 1 0,-9 3-117,3-2 0,-8 3 1,-3 0-1,1 1 1,4-2 116,0 1 0,5-2 0,1 1 0,0-1 0,-2 1 0,-5 2 0,15-4 0,-6 2 0,1-1 0,8-1 0,-18 4 0,6-1 0,4-1 0,1 0 0,-1-1 0,-2 2 0,-6 1 0,5-1 0,-7 1 0,-1 1 0,4-1 0,9-2 0,-10 2 0,9-1 0,6-3 0,3 1 0,2-1 0,-3 0 0,-4 2 0,-7 1 0,-10 4 0,13-4 0,-15 3 0,2 1 0,18-5 0,-24 7 0,10-3 0,9-2 0,6-1 0,5-2 0,2 1 0,1-2 0,-1 2 0,-4 0 0,-4 1 0,-8 2 0,-9 2 0,13-4 0,-11 3 0,-5 2 0,-1-1 0,4 0 0,7-2 0,-3 1 0,8-2 0,6-1 0,2-1 0,-1 0 0,-2 1 0,-5 1 0,-9 1 0,-11 3 0,33-8 0,-17 4 0,-8 0 0,32-11 0,-49 11 428,-67 21-428,-75 15 0,-18 11 0,15-5 0,0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6.434"/>
    </inkml:context>
    <inkml:brush xml:id="br0">
      <inkml:brushProperty name="width" value="0.08571" units="cm"/>
      <inkml:brushProperty name="height" value="0.08571" units="cm"/>
      <inkml:brushProperty name="color" value="#E71224"/>
    </inkml:brush>
  </inkml:definitions>
  <inkml:trace contextRef="#ctx0" brushRef="#br0">0 2218 5734,'18'0'0,"39"-12"0,37-12 0,19-6 0,-2 0 0,-21 7-984,-22 5 1,-11 3-1,17-4 984,-7 1 0,15-4 0,12-2 0,7-3 0,4-1 0,2 0 0,-4 0 0,-6 2 0,-9 3 0,-15 4-839,31-9 1,-18 6 0,11-4 838,-10 3 0,11-3 0,6-1 0,-1 0 0,-7 1 0,-13 5 19,-3 0 0,-10 4 1,11-4-20,0 1 0,13-3 0,8-2 0,0-1 0,-4 2 0,-10 2-82,-4 1 1,-10 2-1,2 0 1,15-4 81,-19 4 0,9-2 0,6-1 0,5-2 0,4-1 0,2 0 0,1-1 0,-2 1 0,-1 0 0,-4 1 0,3 0 0,-3 0 0,0 0 0,0 0 0,0 0 0,1 0 0,2 0 0,2-2 0,4 0 0,-13 4 0,3-1 0,2-1 0,3-1 0,1 1 0,2-1 0,-1 0 0,0 0 0,0 0 0,-2 1 0,-3 0 0,-1 0 0,-5 2 0,16-4 0,-2 0 0,-2 0 0,-3 1 0,-1 0 0,-1 1 0,-2 0 0,-1 1 0,0 0 0,14-3 0,3 0 0,0-1 0,-4 2 0,-8 2 0,-12 1 0,-16 4 0,8-3 0,-17 0 0,-5-5 0,-7 1 0,6 1 209,-55 2-209,-43 29 0,-20 15 0,-9-2 0,-3 1 0,3-1 0,3 0 0,7-3 0,0 1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39:36.891"/>
    </inkml:context>
    <inkml:brush xml:id="br0">
      <inkml:brushProperty name="width" value="0.08571" units="cm"/>
      <inkml:brushProperty name="height" value="0.08571" units="cm"/>
      <inkml:brushProperty name="color" value="#E71224"/>
    </inkml:brush>
  </inkml:definitions>
  <inkml:trace contextRef="#ctx0" brushRef="#br0">0 2095 5734,'48'-25'0,"-1"1"0,-7 8 0,18-5 0,21-5 0,10-2 0,-5 3 0,10-2 0,6-1 0,-1 0 0,-4 1-553,-17 4 1,-8 0 0,2 1-1,11-2 1,18-4 552,-40 12 0,8-1 0,8-2 0,6-1 0,6-1 0,6-1 0,4-1 0,4 0 0,2-2 0,3 1 0,2-1 0,0 0 0,1 1 0,-1-1 0,-2 1 0,-2 0 0,-3 1 0,-3 1 0,-5 1 0,-5 1 0,-5 1 0,-8 1 0,-6 3-375,37-10 1,-15 4-1,-10 2 1,-3 1-1,2 0 1,9-3-1,15-2 375,-32 6 0,7-1 0,9-1 0,5-2 0,6-1 0,4-1 0,3 0 0,2-1 0,1 0 0,0 0 0,-1 0 0,-2 0 0,-3 2 0,-4 0 0,-6 1 0,-5 2 0,-8 1 0,-9 2 0,-8 1 0,-11 4-117,38-10 0,-24 6 1,-1-1 116,2 1 0,-1 0 0,9-4 0,3-1 0,12-5 0,4 0 0,-4 0 0,-11 3 0,-7 2 0,-8 2 0,7-3 0,19-5 0,13-3 0,-6 0 0,-22 5 0,9-10 0,-10-2 0,-3-5 0,-8-8 0,-7 14 0,-15 1 0,-45 8 0,-11 14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02.321"/>
    </inkml:context>
    <inkml:brush xml:id="br0">
      <inkml:brushProperty name="width" value="0.08571" units="cm"/>
      <inkml:brushProperty name="height" value="0.08571" units="cm"/>
      <inkml:brushProperty name="color" value="#E71224"/>
    </inkml:brush>
  </inkml:definitions>
  <inkml:trace contextRef="#ctx0" brushRef="#br0">0 1481 5734,'10'-2'0,"0"1"0,74-8 0,1-8 0,7-3 0,-13 6 0,1 0-575,-11-2 1,3-1 0,-3 0 574,4-3 0,12-2 0,-22 5 0,12-3 0,10-2 0,7-3 0,3 0 0,3 0 0,-3 1 0,-3 1 0,0 0 0,0 2 0,-1-1 0,1 1 0,2 0 0,2-1 0,3 0 0,4-1-213,-14 3 0,4 0 0,4-2 1,3 0-1,1 0 0,1 0 1,0 0-1,-1 0 0,-3 1 1,-2 1-1,-5 0 0,-5 2 213,20-4 0,-4 1 0,-4 1 0,-3 1 0,-3 1 0,-2 1 0,-1 1-227,0 1 1,0 1 0,-2 1-1,-4 1 1,-5 0 0,-9 2 226,5-2 0,-9 1 0,4-2-25,9-1 0,5-3 0,2 0 0,-4-1 25,12-2 0,-3-1 0,4-3 0,-4 0 0,5-2 0,-3 0 0,-13 0 0,4-5 0,-12 0 0,-7 4 0,-15-1 1763,-27-17-1763,-30 28 0,-46-15 0,15 24 0,-17 3 0,-4 2 0,-3 5 0,13 1 0,-1-1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02.783"/>
    </inkml:context>
    <inkml:brush xml:id="br0">
      <inkml:brushProperty name="width" value="0.08571" units="cm"/>
      <inkml:brushProperty name="height" value="0.08571" units="cm"/>
      <inkml:brushProperty name="color" value="#E71224"/>
    </inkml:brush>
  </inkml:definitions>
  <inkml:trace contextRef="#ctx0" brushRef="#br0">0 1466 5734,'33'-10'0,"14"-4"0,13-5 0,6-1 0,16-4 0,-8 3 0,-15 4 0,1-1-560,15-4 0,10-3 1,4 0 559,-11 5 0,1-1 0,6 0 0,6-2-464,-14 4 0,6-1 0,4-2 1,2 1-1,2-1 0,0 0 0,-1 0 464,2 0 0,1-1 0,1 0 0,0 1 0,0-1 0,-1 0 0,1 1-102,-2 0 1,1 0 0,-1 0 0,1 0 0,-1 1 0,-2-1 0,-1 1 101,5-1 0,-1-1 0,0 1 0,-3 0 0,-3 1 0,-2 0-25,12-3 0,-5 1 0,-1 0 0,5-1 25,-18 4 0,4-1 0,2-1 0,0 1 0,-1-1 0,-1 0 0,9-3 0,0 1 0,-2-1 0,-1 0 0,-4 0 0,8-3 0,-3 1 0,-4-1 0,-7 2 0,-6 2 0,-7 2 0,-7-1 618,9-4 1,-31 7-619,-119 15 0,21 5 0,7 1 0,0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03.198"/>
    </inkml:context>
    <inkml:brush xml:id="br0">
      <inkml:brushProperty name="width" value="0.08571" units="cm"/>
      <inkml:brushProperty name="height" value="0.08571" units="cm"/>
      <inkml:brushProperty name="color" value="#E71224"/>
    </inkml:brush>
  </inkml:definitions>
  <inkml:trace contextRef="#ctx0" brushRef="#br0">1 1335 5734,'37'-24'0,"7"1"-1133,16 2 1,28-6 0,13-3 0,-2 2 0,-16 4 1132,-13 4 0,-9 3 0,10-4 23,1 0 0,9-3 1,6-2-1,4 0 1,-2 0-1,-4 3-23,3 0 0,-2 2 0,-1 1 0,2 1 0,3-2 0,-6 2 0,2 1 0,1-1 0,3 0 0,2 0 0,5-1 0,-16 3 0,4 0 0,1-1 0,2 0 0,3 0 0,1-1 0,2 0 0,1 0 0,2 0 0,-9 2 0,5-1 0,3-1 0,2 0 0,1 0 0,1 0 0,-1 0 0,-1 1 0,-3 0 0,-3 0 0,-4 2 0,-6 0-31,14-2 1,-7 2-1,-5 0 1,-2 1-1,0 0 1,1-1 0,5 0 30,3-2 0,9 0 0,4-1 0,-1-1 0,-5 2 0,-9 0 0,-15 1 0,-18 3 0,27-17 0,-125 0 0,-4 11 0,-18 10 0,-5 3 0,-22 5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03.559"/>
    </inkml:context>
    <inkml:brush xml:id="br0">
      <inkml:brushProperty name="width" value="0.08571" units="cm"/>
      <inkml:brushProperty name="height" value="0.08571" units="cm"/>
      <inkml:brushProperty name="color" value="#E71224"/>
    </inkml:brush>
  </inkml:definitions>
  <inkml:trace contextRef="#ctx0" brushRef="#br0">1 1083 5734,'81'0'0,"0"0"0,-9-10 0,17-7 0,11-4 0,4-3 0,-1-1 0,-7 2 0,-13 4-784,-6 0 0,-11 2 0,1 0 1,16-5 783,-15 5 0,10-3 0,8-2 0,6-2 0,4 0 0,2-2 0,1 1 0,-2 1 0,-3 0 0,-6 2 0,-6 2-402,24-4 0,-7 1 0,-4 2 0,-2 1 0,0-1 0,2 0 402,2-1 0,-1 0 0,1 0 0,-1 0 0,0 1 0,0 0 136,-1 0 0,0 1 0,0 1 0,-1-1 0,0 1 0,-2 0-136,-7 1 0,1 0 0,0 1 0,-4 0 0,-3 1 0,-6 1 0,20-5 0,-9 2 0,5-1 0,12-3 0,15-2 0,-21 2 0,-56 9 0,-65 9 0,-45 11 0,-15 4 0,26-3 0,-1 0 0,-23 4 0,1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03.893"/>
    </inkml:context>
    <inkml:brush xml:id="br0">
      <inkml:brushProperty name="width" value="0.08571" units="cm"/>
      <inkml:brushProperty name="height" value="0.08571" units="cm"/>
      <inkml:brushProperty name="color" value="#E71224"/>
    </inkml:brush>
  </inkml:definitions>
  <inkml:trace contextRef="#ctx0" brushRef="#br0">0 1160 5734,'96'-21'0,"-1"0"0,1 0 0,0 1 0,0-1 0,5-1 0,-1 1 0,-5 1 0,-7-1-557,-11-1 0,-7 1 0,12-4 557,-4 1 0,10-2 0,6-2 0,5-1 0,1-1 0,-2 2-465,-10 2 1,2 1-1,1-1 1,1 0-1,-1 0 1,1 0 0,-2 1 464,0-1 0,0-1 0,0 1 0,-1 0 0,0 0 0,-1 0 0,-2 1 94,9-1 1,1-1 0,-1 1 0,-3 1 0,-8 1 0,-9 4-95,4-1 0,-11 2 0,-2 1 0,23-5 0,-4-2 0,-3-9 0,-14 0 0,-25 8 0,-65-2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7.431"/>
    </inkml:context>
    <inkml:brush xml:id="br0">
      <inkml:brushProperty name="width" value="0.08571" units="cm"/>
      <inkml:brushProperty name="height" value="0.08571" units="cm"/>
      <inkml:brushProperty name="color" value="#E71224"/>
    </inkml:brush>
  </inkml:definitions>
  <inkml:trace contextRef="#ctx0" brushRef="#br0">459 0 5734,'-15'61'0,"4"-19"0,-13 41 0,1-8 0,0 1 0,-3 16 0,8-30 0,-2 11 0,2 3 0,6-2 0,3 5 0,1 0 0,0-9-1769,-4 14 0,1-1 1769,2 11 0,1 8 0,3-21 0,9-7 749,2 12-749,2-30 0,6-72 0,-5-23 0,3-59 0,-2 10 0,-2 9 0,1-8 0,-3 22 0,1-4 0,1-7-617,3-18 0,1-11 0,1 0 0,-2 13 617,1-8 0,-1 6 0,1 1 0,1-3 0,-2 29 1865,-6 43-1865,3-13 0,-2 16 0,-4 2 0,-2 20 0,-11 21 3392,-10 19-3392,-17 18 0,-16 20 0,15-27 0,-2 2 0,1 0 0,1-2 0,5-5 0,2-3 0,-12 20 0,19-26 0,16 8 0,19-11 0,7 3 0,62-31 0,-30-8 0,4-2 0,10-1 0,0 0 0,0-2 0,-1-1 0,-6-1 0,-5 0 0,6-1 0,16-3 0,-40 7 0,5-2 0,-20 4 0,-7 2 0,-8 1 0,-3 6 0,-2 0 0,-8 14 0,-24 14 0,4-8 0,-19 9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35.210"/>
    </inkml:context>
    <inkml:brush xml:id="br0">
      <inkml:brushProperty name="width" value="0.08571" units="cm"/>
      <inkml:brushProperty name="height" value="0.08571" units="cm"/>
      <inkml:brushProperty name="color" value="#E71224"/>
    </inkml:brush>
  </inkml:definitions>
  <inkml:trace contextRef="#ctx0" brushRef="#br0">1934 802 5734,'-5'-15'0,"-11"-28"0,7 20 0,-17-38 0,13 38 0,-28-34 0,-7 8 0,0-1 0,-6 3 0,13 17 0,-2 1 0,-27-14 0,15 9 0,-5 0 0,-2 5 0,0 4 0,8 4 0,-1 1 0,-24-4 0,0 6 0,19 12 0,4 4 0,-36-1 0,36 23 0,7 5 0,8 0 0,-9 9 0,-1 4 0,-4 6 0,15-12 0,1 0 0,-11 9 0,4-3 0,-2 2 0,-24 26 0,27-24 0,2 1 0,-10 15 0,19 25 0,20-24 0,4-8 0,2 0 0,7 10 0,13 37 0,4-26 0,4-14 0,6 10 0,2-3 0,11 11 0,7 1 0,-6-18 0,6 6 0,2-2 0,0-6 0,2-6 0,1-7 0,0-1 0,23 19 0,2-11 0,-3-21 0,10-18 0,-10-22 0,11-13 0,1-5 0,-7 2 0,-5 3 0,-5 0 0,3-4 0,7 2 0,6 0 0,-4-8 0,-12-16 0,-21-17 0,-8-17 0,-8-8 0,-7 2 0,-4 13 0,-6-19 0,-4-1-205,11 4 1,7-13-1,-4 1 1,-15 15 204,-27 0 0,-14 11-260,-7 1 1,-7 2 259,-1-2 0,-6 0 0,10 22 0,-4 0 0,-4 8-154,-33-5 1,-3 13 153,18 12 0,-1 10 0,-11 11 0,6 8 0,16 11 0,26 17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0:36.295"/>
    </inkml:context>
    <inkml:brush xml:id="br0">
      <inkml:brushProperty name="width" value="0.08571" units="cm"/>
      <inkml:brushProperty name="height" value="0.08571" units="cm"/>
      <inkml:brushProperty name="color" value="#E71224"/>
    </inkml:brush>
  </inkml:definitions>
  <inkml:trace contextRef="#ctx0" brushRef="#br0">1537 743 5734,'-35'-77'0,"3"11"0,-23 16 0,1 9 0,-2 8 0,-14-4 0,8 6 0,-22-9-847,5 7 0,6 8 847,37 20 0,0 2 197,-46 11 1,-17 13-198,39 6 0,1 7 0,-3-2 0,-6-10 0,-2-3 0,5 6-540,-14 26 1,19 0 539,35-18-526,-15 31 526,16-20 1066,-14 43-1066,19-7 0,12-9 0,4 1 0,-2 24 0,18-23 0,10 10 0,12-6 0,13-15 0,11-7 0,2 1 0,5 11 0,1 1 0,2-6 384,-6-11 0,1-4 1,8-13-385,0-18 0,7-9 0,1-7 0,-6-6 0,-4-9 0,-6-7 0,4 2-121,16 6 1,3 3 0,-7-9 120,13-24 0,-18-8 0,-16-15 0,-25 17 0,-1-10 0,-17-13 0,-27 4 0,-19-14 0,-13-8 0,-6-5 0,0 2 0,6 5 0,13 12-1016,10-20 1,9 11 0,-14-8 1015,-8 19 0,-12-13 0,-7-6 0,-2 2 0,1 11 0,6 16 0,11 25 0,-13 21 0,-30 6 0,12 20 0,-6 7-99,-5 5 0,-4 6 99,12 1 0,-4 5 0,4 0-207,-8 8 1,2 2 0,-3 3-1,3 0 1,18-11 0,-1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0.593"/>
    </inkml:context>
    <inkml:brush xml:id="br0">
      <inkml:brushProperty name="width" value="0.08571" units="cm"/>
      <inkml:brushProperty name="height" value="0.08571" units="cm"/>
      <inkml:brushProperty name="color" value="#E71224"/>
    </inkml:brush>
  </inkml:definitions>
  <inkml:trace contextRef="#ctx0" brushRef="#br0">3802 493 5734,'-9'-4'0,"-40"-14"0,7 1 0,-17-5 0,20 6 0,10 3 0,-38-16 0,-2 1 0,10 5 0,-2 1 0,-23-6 0,19 11 0,-10 0 0,8 2 0,-24-4 0,8 3 0,-3 0 0,21 6 0,-3 0-1131,-6-2 0,-9-1 1,5 1 1130,-9-1 0,1 1 0,15 1 0,-3 0 0,3 1 0,-16-1 0,0 1 0,21 5 0,-2 2 0,1-2 0,-1-1 0,1-1 0,1 1 0,-19 2 0,5 2 0,21 5 0,2 2 0,-6 0 0,-4 2 0,0 2 0,-6 1 0,5 0 0,-9 4 0,7 0 0,11 0 0,6 0 0,-9 11 3392,11 0-3392,-32 17 0,12 8 0,0 4 0,26-23 0,3 0 0,-14 15 0,9-1 0,25-3 0,16 24 0,6 9 0,17-11 0,9 0 0,2-16 0,3-2 0,8 6 0,4-1 0,8-6 0,2-5-278,-8-9 1,2-3 277,13 6 0,2-2 0,-4-6 0,2-3 0,4 0 0,1-1 0,-3 0 0,14-2 0,-11-10 0,18 0 0,12-1 0,7-1 0,2 0 0,-3 0 0,-8-2 0,-13 1-802,2 0 0,-12-2 0,0 1 0,12-1 802,-5 1 0,10 0 0,8 1 0,3-1 0,0 0 0,-6-1 0,-8-2 0,-13-2 0,14-4 0,-14-3 0,1-2 0,15 0 0,3-2 0,8-5 0,-12-1 0,8-4 0,4-2 0,-4 1 0,-7 2-633,14 0 1,-8 2-1,0-3 633,-15 0 0,2-3 0,-6-1 0,-15 0 0,19-23-37,-35-15 1,-4-6 36,-5 22 0,-3 0 0,-1-22 0,-14 3 0,-31 8 917,-18 1 1,-9-2-918,-1 8 0,-4 0 0,-2-10 0,-3 4-433,-4 16 1,2 9 432,0 7 0,-18 5 0,-21 1 0,5 2 0,6 3 0,-5 3 0,-3-1 0,-15 0 0,-1 0 0,14 2 0,-8 2 0,6 2 0,14 1 0,0 0 0,1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44.625"/>
    </inkml:context>
    <inkml:brush xml:id="br0">
      <inkml:brushProperty name="width" value="0.08571" units="cm"/>
      <inkml:brushProperty name="height" value="0.08571" units="cm"/>
      <inkml:brushProperty name="color" value="#E71224"/>
    </inkml:brush>
  </inkml:definitions>
  <inkml:trace contextRef="#ctx0" brushRef="#br0">1 12 5734,'9'2'0,"-2"-1"0,1 2 0,-1-2 0,1 0 0,38 2 0,-23-2 0,28 1 0,-11-3 0,7-1 0,19-1 0,-18 1 0,12 0 0,-7 1 0,22 1 0,-20 0 0,-4-1 0,-1 0 0,5-1 0,20-2 0,2 1 0,-16 1 0,-6 1 0,-1 0 0,-1 3 0,17 2 0,27 0 0,-47-2 0,5 1 0,9 0 0,8 0 0,-8-1 0,-11 1 0,-1-1 0,30 2 0,-8-1 0,-23-3 0,43 0 0,-44 0 0,1 0 0,2-1 0,1 1 0,5-1 0,-6 1 0,-4-1 0,1 0 0,0 0 0,-5 1 0,37-1 0,-8 0 0,-11 1 0,3 0 0,-9 0 0,0 1 0,-1 0 0,-2 0 0,23 3 0,-30-2 0,6 0 0,3 0 0,14 0 0,6-1 0,18 0 0,-17 1 0,3-1-138,15 0 1,-7 1 137,-40 0 0,-13-1 0,50 2 0,-46-1 0,48 0 0,-13 1 0,-13-1 0,2 1 0,25 0 0,-17 0 0,0 0 0,16 3 0,0 0 0,1 0 0,9 2-780,-17-3 1,21 2 0,0-1 0,-20-1 779,-29-2 0,-2 0 0,42 2 0,15 0 0,-20 0-720,-13-3 720,-16-1 0,17 1 0,16-1 0,-20-1 0,9 0 0,0-1 0,-7 1-795,22 0 1,-1 1 794,0-2 0,5 1 0,-25-1 0,-29 2 2249,-17 0-2249,21-1 797,-32 1-797,4-1 0,-11 1 0,-6 1 2655,-4 0-2655,-6-2 0,-6-6 0,-2-2 0,0-6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45.664"/>
    </inkml:context>
    <inkml:brush xml:id="br0">
      <inkml:brushProperty name="width" value="0.08571" units="cm"/>
      <inkml:brushProperty name="height" value="0.08571" units="cm"/>
      <inkml:brushProperty name="color" value="#E71224"/>
    </inkml:brush>
  </inkml:definitions>
  <inkml:trace contextRef="#ctx0" brushRef="#br0">1 140 5734,'32'-10'0,"4"1"0,44-2 0,-23 3 0,14 0 0,13-2 0,-12 2 0,4-1 0,-3 1 0,14-2 0,-1 1 0,-16 2 0,1-1 0,-8 2 0,27 1 0,-43 3 0,14-1 0,-28 1 0,-1 1 0,-10-3 0,-1 3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3.070"/>
    </inkml:context>
    <inkml:brush xml:id="br0">
      <inkml:brushProperty name="width" value="0.08571" units="cm"/>
      <inkml:brushProperty name="height" value="0.08571" units="cm"/>
      <inkml:brushProperty name="color" value="#E71224"/>
    </inkml:brush>
  </inkml:definitions>
  <inkml:trace contextRef="#ctx0" brushRef="#br0">53 0 5734,'3'2'0,"-1"-1"0,13 9 0,-4-1 0,8 4 0,21 14 0,0-2 0,4 4 0,5 7 0,1 1 0,-4-4 0,-2-1 0,17 25 0,-43 3 0,-7 16 0,-4-9 0,-2 31-628,1-26 1,2 9 0,-8-15 627,-20-3 0,1-17-923,-23 22 0,-19 19 0,8-12 923,20-30 0,0 0 0,-22 30 0,-9 12 0,11-22 0,5-27 0,-3-2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04.628"/>
    </inkml:context>
    <inkml:brush xml:id="br0">
      <inkml:brushProperty name="width" value="0.08571" units="cm"/>
      <inkml:brushProperty name="height" value="0.08571" units="cm"/>
      <inkml:brushProperty name="color" value="#E71224"/>
    </inkml:brush>
  </inkml:definitions>
  <inkml:trace contextRef="#ctx0" brushRef="#br0">33 97 5734,'-5'-6'0,"0"0"0,0 6 0,0 0 0,0 6 0,3-2 0,-1 4 0,3 4 0,0-2 0,2 34 0,-1-19 0,3 63 0,-1-7 0,-1 4 0,0-11 0,-1 1-878,1 27 1,0-8 877,-2-13 0,2-21 0,-2-29 0,2 11 0,1-14 0,-5-86 0,1 29-179,-2-20 1,0-3 178,0 14 1680,-1-22-1680,0-24 0,0 14 0,2 13 0,0 1 0,2-7 0,15-32 0,4-2 0,-6 29 0,7-8 0,2 15 0,-7 52 0,-3 3 0,36-1 432,-2 21-432,20 11 0,-26 4 0,-17 11 0,-32 30 0,-13 0 0,-7-3 0,-6-2 0,-17 4 0,9-26 0,-1-8 0,4-22 0,-4-4 0,27-24 0,16-12 0,9-14 0,6 2 0,5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05.384"/>
    </inkml:context>
    <inkml:brush xml:id="br0">
      <inkml:brushProperty name="width" value="0.08571" units="cm"/>
      <inkml:brushProperty name="height" value="0.08571" units="cm"/>
      <inkml:brushProperty name="color" value="#E71224"/>
    </inkml:brush>
  </inkml:definitions>
  <inkml:trace contextRef="#ctx0" brushRef="#br0">402 9 5734,'0'-5'0,"1"1"0,-4 6 0,1 0 0,-4 3 0,-2-1 0,3-1 0,-2-1 0,4 0 0,-1 0 0,-12 10 0,5-5 0,-53 48 0,27-18 0,-23 21 0,33-24 0,-2 18 0,13-22 0,-21 49 0,25-46 0,-12 49 0,15-42 0,-6 57 0,8-35 0,7 19 0,3 21 0,1-11 0,0-25 0,3-2-676,1 24 0,2 9 1,3-19 675,9-17-655,30-10 1,7-7 654,-11-15-21,9 3 0,2-5 21,2-24 0,4-11 0,-2-3 0,-7-6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2.169"/>
    </inkml:context>
    <inkml:brush xml:id="br0">
      <inkml:brushProperty name="width" value="0.08571" units="cm"/>
      <inkml:brushProperty name="height" value="0.08571" units="cm"/>
      <inkml:brushProperty name="color" value="#E71224"/>
    </inkml:brush>
  </inkml:definitions>
  <inkml:trace contextRef="#ctx0" brushRef="#br0">12 15 5734,'0'-7'0,"0"2"0,0 3 0,-1 2 0,-4 25 0,4-10 0,-3 21 0,5-17 0,1 3 0,1 42 0,-1-25 0,4 60 0,-4-40 0,1 30 0,-3-21 0,-1 3 0,0-11 0,0 5 0,1 7 0,0 9 0,1 0 0,0-2 0,0-1 0,1-1-116,0-5 1,0-2 0,0 3 115,2 16 0,0 4 0,0-8 0,0-5 0,0 1 0,1 5 0,0 7 0,0-11 0,-2-20 0,1-3 0,3 11 0,2 7 0,1-24 0,-1-30 0,12 31 0,-12-75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4.727"/>
    </inkml:context>
    <inkml:brush xml:id="br0">
      <inkml:brushProperty name="width" value="0.08571" units="cm"/>
      <inkml:brushProperty name="height" value="0.08571" units="cm"/>
      <inkml:brushProperty name="color" value="#E71224"/>
    </inkml:brush>
  </inkml:definitions>
  <inkml:trace contextRef="#ctx0" brushRef="#br0">34 233 5734,'3'-12'0,"-2"1"0,-2 7 0,1 7 0,0 2 0,0 7 0,2 11 0,-1-5 0,-1 68 0,-2-18 0,-3 25 0,0 5 0,2-47 0,0-1 0,-4 32 0,1-8 0,2-26 0,0-7 0,4-33 0,0-26 0,0-40 0,0-17 0,-1 11 0,4-10 0,6-9 0,4-9 0,-1 10 0,-6 15 0,2 2-368,4-9 1,2-5-1,-1 26 368,-3 36 0,5-4 0,7-4 0,11 6 0,30 38 0,-29-7 0,12 30 0,-41-29 0,-1 0 1103,0 29-1103,-3-20 0,-24 35 0,-8 4 0,9-28-183,-10 15 0,-1-5 183,16-29 0,-7 6 0,-5 1 0,6-3 0,-11 5 0,22-16 0,-3 2 366,12-7-366,5-2 0,2 0 0,1 1 0,8 6 0,9 5 0,36 20 0,1 2 0,2 2 0,23 12 0,-30-17 0,-8-3 0,-24-14 0,-16-10 0,4 2 0,-6-3 0,3-1 0,-5-1 0,1 0 0,-1-1 0,-4-7 0,1 4 0,-8-39 0,7 22 0,-2-25 0,7 25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9.218"/>
    </inkml:context>
    <inkml:brush xml:id="br0">
      <inkml:brushProperty name="width" value="0.08571" units="cm"/>
      <inkml:brushProperty name="height" value="0.08571" units="cm"/>
      <inkml:brushProperty name="color" value="#E71224"/>
    </inkml:brush>
  </inkml:definitions>
  <inkml:trace contextRef="#ctx0" brushRef="#br0">105 4 5734,'-7'36'0,"1"0"0,0-6 0,-3 24 0,-5 39 0,2-14 0,4-18 0,0 5 0,0 17 0,1 3 0,1-4 0,2 1 0,-2 18 0,3-5 0,2-35 0,3-9 0,5 6 0,13-37 0,16-21 0,-1-6 0,23-5 0,18 2 0,-18 3 0,8 2 0,3 1 0,8 1 0,7 2 0,-9 2 0,7 1 0,4 1 0,-2 0 0,-7-1-1131,12 0 0,-6 0 1,4 1 1130,-5 1 0,5 1 0,-3 1 0,-11-2 0,0 0 0,-8-1 0,-1-1 0,2 0 0,21-1 0,-3-1 0,-26-1 0,-7-2 0,18-2 0,-41 1 0,-14-3 0,-1-10 0,2-11 0,-3-12 0,-3 2 3392,8-35-3392,1-15 0,-5 22 0,1-5 0,2-8 0,-1 3 0,-5 19 0,1-1 0,2-13 0,2-7 0,-3 9 0,-3 18 0,-1 1 0,7-30 0,-3 8 0,-6 30 0,-7 38 0,0 1 0,-1 1 0,0-1 0,0 2 0,-4 7 0,-16 20 0,-23 30 0,8-10 0,-3 5 0,27-30 0,6-10 0,1 0 0,6-8 0,13-16 0,13-14 0,17-15 0,-7 8 0,22-9 0,-20 18 0,6-1 0,-3 13 0,-16 16 0,-1 5 0,-1 13 0,12 39 0,-4 20 0,-8 9 0,-19-21 0,-21-33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6.394"/>
    </inkml:context>
    <inkml:brush xml:id="br0">
      <inkml:brushProperty name="width" value="0.08571" units="cm"/>
      <inkml:brushProperty name="height" value="0.08571" units="cm"/>
      <inkml:brushProperty name="color" value="#E71224"/>
    </inkml:brush>
  </inkml:definitions>
  <inkml:trace contextRef="#ctx0" brushRef="#br0">531 99 5734,'-3'0'0,"-2"-1"0,-2-2 0,-6-4 0,-21-10 0,13 7 0,-9-6 0,17 10 0,2 0 0,-23-9 0,9 7 0,-36 0 0,36 6 0,-12 5 0,28-1 0,-4 2 0,-4 3 0,-6 8 0,-10 17 0,3 5 0,-11 34 0,22-33 0,-1 11 0,14-26 0,7 35 0,2 5 0,-4-16 0,9 26 0,7-4 0,5-43 0,28 22 0,-10-27 0,0-4 0,25-9 0,-40-7 0,29 2 0,-39-5 0,0 1 0,23-8 0,-1 0 0,20-11 0,2-11 0,-29 15 0,3-6 0,-29 19 0,0 2 0,0-3 0,-1 3 0,-1-2 0,0 1 0,-1 1 0,-3-6 0,3 1 0,-2-5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8.124"/>
    </inkml:context>
    <inkml:brush xml:id="br0">
      <inkml:brushProperty name="width" value="0.08571" units="cm"/>
      <inkml:brushProperty name="height" value="0.08571" units="cm"/>
      <inkml:brushProperty name="color" value="#E71224"/>
    </inkml:brush>
  </inkml:definitions>
  <inkml:trace contextRef="#ctx0" brushRef="#br0">0 121 5734,'68'-24'0,"-1"0"0,-20 8 0,27-9 0,-5 3 0,-45 18 0,16-1 0,-31 7 0,0 2 0,-29 6 0,-22 4 0,13-4 0,-46 10 0,21-9 0,-9 4 0,23-8 0,21-5 0,79-13 0,28-6 0,-31 2 0,39-4 0,0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18.664"/>
    </inkml:context>
    <inkml:brush xml:id="br0">
      <inkml:brushProperty name="width" value="0.08571" units="cm"/>
      <inkml:brushProperty name="height" value="0.08571" units="cm"/>
      <inkml:brushProperty name="color" value="#E71224"/>
    </inkml:brush>
  </inkml:definitions>
  <inkml:trace contextRef="#ctx0" brushRef="#br0">1 120 5734,'28'-11'0,"32"-13"0,-13 7-487,16-7 487,-35 15 0,-4 0 160,-1 1-160,4-1 81,-2 1-81,-37 12 0,8-2 0,-40 13 0,9-3 0,7-3 0,-29 10 0,34-11 246,-21 8-246,34-12 0,-3 0 0,18-4 0,-2 0 0,25 1 0,-10-1 0,38-6 0,-27-1 0,18-6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3.061"/>
    </inkml:context>
    <inkml:brush xml:id="br0">
      <inkml:brushProperty name="width" value="0.08571" units="cm"/>
      <inkml:brushProperty name="height" value="0.08571" units="cm"/>
      <inkml:brushProperty name="color" value="#E71224"/>
    </inkml:brush>
  </inkml:definitions>
  <inkml:trace contextRef="#ctx0" brushRef="#br0">14 242 5734,'-13'-11'0,"26"-9"0,-6 3 0,26-5 0,-10 12 0,3-1 0,0 1 0,64-21 0,-9 9 0,1 0 0,-25 5 0,-1 1 0,22-5 0,-19 9 0,-53 16 0,-4 0 0,-5 3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3.262"/>
    </inkml:context>
    <inkml:brush xml:id="br0">
      <inkml:brushProperty name="width" value="0.08571" units="cm"/>
      <inkml:brushProperty name="height" value="0.08571" units="cm"/>
      <inkml:brushProperty name="color" value="#E71224"/>
    </inkml:brush>
  </inkml:definitions>
  <inkml:trace contextRef="#ctx0" brushRef="#br0">1 183 5734,'94'-15'0,"-42"5"0,1-3 0,10-11 0,-1-2 0,29-10 0,-25 7 0,0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6.419"/>
    </inkml:context>
    <inkml:brush xml:id="br0">
      <inkml:brushProperty name="width" value="0.08571" units="cm"/>
      <inkml:brushProperty name="height" value="0.08571" units="cm"/>
      <inkml:brushProperty name="color" value="#E71224"/>
    </inkml:brush>
  </inkml:definitions>
  <inkml:trace contextRef="#ctx0" brushRef="#br0">47 113 5734,'-3'-4'0,"0"2"0,-5 43 0,4-16 0,-5 35 0,7-7 0,0-11 0,0 17 0,2 2 0,1-2 0,0 13 0,2 0 0,2-3 0,1 1 0,1 1 0,0-5 0,1 4 0,-7-64 0,-3-34 0,1-10 0,-2-14 0,-1-9 0,1-1 0,1-7 0,4-22 0,2-12 0,0 11 0,-1 20 0,1 5 0,3-37 0,7 16 0,9 52 0,18 11 0,5 10 0,11 28 0,-17 27 0,-26 57 0,-8-44 0,-23 29 0,-39-20 0,29-33 0,-12 6 0,1-3 0,15-18 0,-31 2 0,36-17 0,-12-5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6.760"/>
    </inkml:context>
    <inkml:brush xml:id="br0">
      <inkml:brushProperty name="width" value="0.08571" units="cm"/>
      <inkml:brushProperty name="height" value="0.08571" units="cm"/>
      <inkml:brushProperty name="color" value="#E71224"/>
    </inkml:brush>
  </inkml:definitions>
  <inkml:trace contextRef="#ctx0" brushRef="#br0">471 1 5734,'-51'3'0,"14"27"0,-2 12 0,-10 1 0,1 4 0,5 8 0,5 3 0,0 3 0,5 3 0,5 7 0,5 4 0,0 10 0,8 6 0,9-16 0,7 3 0,18-6 0,35-3 0,23-7 0,-7-5 0,-16 2 0,3-9 0,14-16 0,9-8 0,-18-16 0,-20-23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7.409"/>
    </inkml:context>
    <inkml:brush xml:id="br0">
      <inkml:brushProperty name="width" value="0.08571" units="cm"/>
      <inkml:brushProperty name="height" value="0.08571" units="cm"/>
      <inkml:brushProperty name="color" value="#E71224"/>
    </inkml:brush>
  </inkml:definitions>
  <inkml:trace contextRef="#ctx0" brushRef="#br0">523 40 5734,'-13'-17'0,"1"4"0,-26 3 0,-11 18 0,-4 3 0,-16-7 0,8 12 0,3 4 0,17 2 0,-21 28 0,23 1 0,11 31 0,47-3 0,8-36 0,6-4 0,20 15 0,-3-27 0,10-13 0,22-31 0,0-8 0,-31 19 0,-2-2 0,23-24 0,0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7.853"/>
    </inkml:context>
    <inkml:brush xml:id="br0">
      <inkml:brushProperty name="width" value="0.08571" units="cm"/>
      <inkml:brushProperty name="height" value="0.08571" units="cm"/>
      <inkml:brushProperty name="color" value="#E71224"/>
    </inkml:brush>
  </inkml:definitions>
  <inkml:trace contextRef="#ctx0" brushRef="#br0">56 39 5734,'-29'-22'0,"6"5"0,19 17 0,9 71 0,9 30 0,-5-21-919,0-12 1,0 13 0,0-12 918,1 15 0,-1 6 503,2 4-503,-2-10 0,1 17 0,-1-3 0,-2-21 0,-1-2 0,1 4 0,0-7 0,-1 3 0,1 2 0,0 2 0,-1 19 0,1 7 0,-1-6 0,-1-17-908,-1-22 0,0-1 908,2 27 0,0 13 0,0-23 1635,2-21-1635,2-35 26,7-6 0,-2-37 0,3-15 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8.721"/>
    </inkml:context>
    <inkml:brush xml:id="br0">
      <inkml:brushProperty name="width" value="0.08571" units="cm"/>
      <inkml:brushProperty name="height" value="0.08571" units="cm"/>
      <inkml:brushProperty name="color" value="#E71224"/>
    </inkml:brush>
  </inkml:definitions>
  <inkml:trace contextRef="#ctx0" brushRef="#br0">47 168 5734,'3'88'0,"0"0"0,-1 1 0,1-1 0,-1-8 0,0-2 0,-1-2 0,1 12 0,0-7 0,-3-25 0,-2-27 0,-19-28 0,14-22 0,-12-43 0,13 14 0,4-12 0,1-15 0,2 4 0,3 1 0,1 0-168,-3-1 1,0-5 0,3 11 167,21-25 0,19 20 0,-3 13 0,3 25 0,0 7 0,-7 10 0,-11 68 0,-10 16 0,-19-21-332,-1 24 1,-5-5 331,-3-41 0,-8 6 0,-25 17 0,-28-6 0,22-6 468,-3-20-468,49-15 0,2 0 0,15 5 697,17 6-697,63 25 0,-37-13 0,30 13 0,-39-15 0,9 7 0,-10-6 0,9 5 0,-45-23 0,7 3 0,-17-10 0,-4-6 0,6-24 0,-4 9 0,9-18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9.618"/>
    </inkml:context>
    <inkml:brush xml:id="br0">
      <inkml:brushProperty name="width" value="0.08571" units="cm"/>
      <inkml:brushProperty name="height" value="0.08571" units="cm"/>
      <inkml:brushProperty name="color" value="#E71224"/>
    </inkml:brush>
  </inkml:definitions>
  <inkml:trace contextRef="#ctx0" brushRef="#br0">0 0 5734,'77'43'0,"-34"-7"0,2 2 0,8 2 0,0 2 0,-9 0 0,-1 6 0,10 29 0,-2 1 0,-16-24 0,2 2 0,14 19 0,7 9 0,-8-14 0,10 6 0,19-22 0,-66-80 0,-5-50 0,-13 25 0,-4-20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29.201"/>
    </inkml:context>
    <inkml:brush xml:id="br0">
      <inkml:brushProperty name="width" value="0.08571" units="cm"/>
      <inkml:brushProperty name="height" value="0.08571" units="cm"/>
      <inkml:brushProperty name="color" value="#E71224"/>
    </inkml:brush>
  </inkml:definitions>
  <inkml:trace contextRef="#ctx0" brushRef="#br0">15 7 5734,'-5'-2'0,"1"-1"0,1 2 0,1 0 0,8 1 0,-1 2 0,20 9 0,22 21 0,33 27 0,-22-8 0,1 4 0,-12-9 0,-3-1 0,0 1 0,-6 2 0,-9 2 0,-5-3 0,0 6 0,10 33 0,-20-25 0,-4 10 0,-9 6-309,-14 0 1,-11 6-1,-2 1 1,8-4 0,11 7-1,6-3 1,-9 0 0,-25 5-1,0 0 1,0 1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2.502"/>
    </inkml:context>
    <inkml:brush xml:id="br0">
      <inkml:brushProperty name="width" value="0.08571" units="cm"/>
      <inkml:brushProperty name="height" value="0.08571" units="cm"/>
      <inkml:brushProperty name="color" value="#E71224"/>
    </inkml:brush>
  </inkml:definitions>
  <inkml:trace contextRef="#ctx0" brushRef="#br0">34 76 5734,'-6'-10'0,"2"4"0,12 22 0,-3-5 0,5 14 0,-6-9 0,3 49 0,-2 16 0,0 11-226,0-9 0,0 1 226,-3 4 0,3-23 0,1-2 0,-1 8 0,1-5 0,-2-10 0,-2-40 0,-3-19 0,-7-61 0,-2-31 0,0 17 0,-1-4 0,3 7 0,-2-4 0,1 5 0,-3-7 0,1 7 0,5 20 0,0 5 0,2-15 0,2 13 452,16 33-452,-5 13 0,29-2 0,-20 5 0,32-1 0,-4 11 0,2 3 0,0 6 0,-21 1 0,-12-4 0,2 13 0,-11-14 0,4 25 0,-9-23 0,-13 51 0,-14-17 0,-7 16 0,-10-22 0,21-28 0,-23-8 0,32-10 0,-15-7 0,25-1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3.234"/>
    </inkml:context>
    <inkml:brush xml:id="br0">
      <inkml:brushProperty name="width" value="0.08571" units="cm"/>
      <inkml:brushProperty name="height" value="0.08571" units="cm"/>
      <inkml:brushProperty name="color" value="#E71224"/>
    </inkml:brush>
  </inkml:definitions>
  <inkml:trace contextRef="#ctx0" brushRef="#br0">373 1 5734,'-5'0'0,"-7"7"0,4-3 0,-6 5 0,5-4 0,-4 2 0,3 0 0,-12 5 0,6-2 0,-15 10 0,14-6 0,-35 44 0,29-13 0,0 3 0,-25 29 0,11 16 0,26-55 0,4-8 0,-5 45 0,10 16 0,4-1 0,3 3 0,-2-35 0,2-2 0,3 24 0,5-1 0,6-19 0,3-6 0,21 35 0,-20-35 0,5-5 0,44 0 0,-11-37 0,14-6 0,-17-23 0,-29-6 0,-14-2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4.734"/>
    </inkml:context>
    <inkml:brush xml:id="br0">
      <inkml:brushProperty name="width" value="0.08571" units="cm"/>
      <inkml:brushProperty name="height" value="0.08571" units="cm"/>
      <inkml:brushProperty name="color" value="#E71224"/>
    </inkml:brush>
  </inkml:definitions>
  <inkml:trace contextRef="#ctx0" brushRef="#br0">56 98 5734,'-4'18'0,"2"-1"0,5 16 0,-3 47 0,-2 19 0,0-1-1097,-1-8 1097,2-54 263,-2 52-263,1-44 0,-2 27 0,0-62 0,1-18 0,-7-33 0,-1-33 0,11 0 0,3-14 0,0 9 0,-3 21 0,2 2-110,3-15 0,3-6 1,1 23 109,5 32 0,6-3 0,10 3 0,-6 5 0,23 30 0,-46 42 0,-15 29 581,-14-33 1,-6-3-582,-18 15 0,10-23 0,38-33 0,58 17 0,21-1 0,4 6 0,-28-14 0,1-4 0,22-12 0,-17 2 0,-3-14 0,-50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4.979"/>
    </inkml:context>
    <inkml:brush xml:id="br0">
      <inkml:brushProperty name="width" value="0.08571" units="cm"/>
      <inkml:brushProperty name="height" value="0.08571" units="cm"/>
      <inkml:brushProperty name="color" value="#E71224"/>
    </inkml:brush>
  </inkml:definitions>
  <inkml:trace contextRef="#ctx0" brushRef="#br0">1 1 5734,'72'23'0,"-1"0"0,-4-1 0,-12 4 0,-13 21 0,-3 5 0,-3 11 0,-3 11 0,-10 3 0,-13 10 0,-15-14 0,-9 10 0,-4 1 0,-1-9 0,-1-6 0,-3-5 0,-6-2 0,-15 12 0,-7 0 0,2-16 0,6-29 0,1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5.610"/>
    </inkml:context>
    <inkml:brush xml:id="br0">
      <inkml:brushProperty name="width" value="0.08571" units="cm"/>
      <inkml:brushProperty name="height" value="0.08571" units="cm"/>
      <inkml:brushProperty name="color" value="#E71224"/>
    </inkml:brush>
  </inkml:definitions>
  <inkml:trace contextRef="#ctx0" brushRef="#br0">37 1298 5734,'-19'-2'0,"1"-2"0,20 1 0,11-1 0,23 1 0,14-2-350,12-3 350,28-6 0,9-3-574,-34 5 0,10-2 574,-9 1 0,12-3 0,10-2 0,6-1 0,6-1 0,2-1-264,-22 5 1,6 0 0,5-2 0,2 1-1,4-2 1,0 1 0,2-1 0,0 0 0,-2 1-1,-1 0 1,-3 0 263,3 0 0,-4 0 0,0 0 0,-2 0 0,1 1 0,1-1 0,1 0 0,4 0 0,2-1 0,5 0 0,-15 2 0,4 0 0,5-1 0,3 0 0,3-1 0,2 0 0,1-1 0,-1 1 0,1 0 0,-3 0 0,-1 1 0,-4 0 0,-4 1 0,-4 1 0,-7 1 0,-5 1-192,21-3 1,-9 1-1,-7 1 1,-4 1-1,0 0 1,1 0 0,4-1 191,3 0 0,4 0 0,2-2 0,1 1 0,-3 0 0,-6 1 0,-7 1 0,-10 2 0,17-4 0,-13 3 0,-6 0 0,10-2 0,2 0 0,9-4 0,8-2 0,-14 2 0,-23 4 0,-5 0 0,25-4 0,-16-2 0,-44 2 0,-83 27 0,-31 13 0,1-6 0,22 1 0,1 0 0,-1 1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6.129"/>
    </inkml:context>
    <inkml:brush xml:id="br0">
      <inkml:brushProperty name="width" value="0.08571" units="cm"/>
      <inkml:brushProperty name="height" value="0.08571" units="cm"/>
      <inkml:brushProperty name="color" value="#E71224"/>
    </inkml:brush>
  </inkml:definitions>
  <inkml:trace contextRef="#ctx0" brushRef="#br0">1 211 5734,'2'80'0,"5"-8"0,3 15 0,-1-9 0,-2-22 0,0 0 0,3 26 0,2 10 0,-2-38 0,-7-48 0,2 6 0,-7-61 0,-2-4 0,0-7 0,-3-11 0,4-8 0,13-11 0,7-10 0,-2 12 0,-8 20 0,3 5 0,18-30 0,8 24 0,2 67 0,24 14 0,7 26 0,-54 16 0,-11 8 0,4 12 0,-48 0 0,-15-6 0,-11-17 0,-6 2 0,31-27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6.380"/>
    </inkml:context>
    <inkml:brush xml:id="br0">
      <inkml:brushProperty name="width" value="0.08571" units="cm"/>
      <inkml:brushProperty name="height" value="0.08571" units="cm"/>
      <inkml:brushProperty name="color" value="#E71224"/>
    </inkml:brush>
  </inkml:definitions>
  <inkml:trace contextRef="#ctx0" brushRef="#br0">305 1 5734,'-81'52'0,"0"1"0,6-5 0,20-2 0,42-1-1416,34 12 1,23 22 0,6 2 0,-10-16 1415,-13-21 0,2 0 0,11 20 0,11 16 0,0-7 0,-9-32 314,-1-42 0,-1-5 0,-2-3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6.588"/>
    </inkml:context>
    <inkml:brush xml:id="br0">
      <inkml:brushProperty name="width" value="0.08571" units="cm"/>
      <inkml:brushProperty name="height" value="0.08571" units="cm"/>
      <inkml:brushProperty name="color" value="#E71224"/>
    </inkml:brush>
  </inkml:definitions>
  <inkml:trace contextRef="#ctx0" brushRef="#br0">160 0 5734,'-66'20'0,"13"17"0,13 12 0,47 48 0,14-32 0,12-8 0,13-21 0,7-12 0,8-10 0,-4-13 0,4-36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36.850"/>
    </inkml:context>
    <inkml:brush xml:id="br0">
      <inkml:brushProperty name="width" value="0.08571" units="cm"/>
      <inkml:brushProperty name="height" value="0.08571" units="cm"/>
      <inkml:brushProperty name="color" value="#E71224"/>
    </inkml:brush>
  </inkml:definitions>
  <inkml:trace contextRef="#ctx0" brushRef="#br0">0 1 5734,'46'70'0,"0"0"0,0 0 0,-1 0 0,10-9 0,-15 5 0,-29 20 0,-15 20 0,-10-2 0,-4-27 0,-30-7 0,7-16 0,-1 1 0,1-1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6:39.988"/>
    </inkml:context>
    <inkml:brush xml:id="br0">
      <inkml:brushProperty name="width" value="0.08571" units="cm"/>
      <inkml:brushProperty name="height" value="0.08571" units="cm"/>
      <inkml:brushProperty name="color" value="#E71224"/>
    </inkml:brush>
  </inkml:definitions>
  <inkml:trace contextRef="#ctx0" brushRef="#br0">631 13 5734,'3'-12'0,"-4"17"0,-11 38 0,-1 0 0,-7 27 0,4-22 0,-2 5 0,-5 9 0,-3 6-198,2-7 0,-1 4 1,-1 0 197,-2 1 0,-1 0 0,0 0 0,-1 3 0,-2 0 0,2-1 0,-14 24 0,4-6 0,11-25 0,4-7 145,-10 20-145,30-57 0,3-11 0,0 5 0,2-9 0,-18 21 0,0-17 0,-16 15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46.841"/>
    </inkml:context>
    <inkml:brush xml:id="br0">
      <inkml:brushProperty name="width" value="0.08571" units="cm"/>
      <inkml:brushProperty name="height" value="0.08571" units="cm"/>
      <inkml:brushProperty name="color" value="#E71224"/>
    </inkml:brush>
  </inkml:definitions>
  <inkml:trace contextRef="#ctx0" brushRef="#br0">1 463 5734,'11'63'0,"-1"-8"0,-7-31 0,11 39 0,-1-23 0,4 17 0,2-34 0,8-25 0,24-20 0,-4-10 0,4-9 0,15-15 0,6-11 0,-11 11 0,7-8 0,1 0 0,-9 6 0,13-12 0,-5 3-536,-4 6 1,2-3 0,-20 20 535,-27 25 0,-73 68 0,-19 7 0,23-14 0,-2 0 0,5-9 0,0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1:47.275"/>
    </inkml:context>
    <inkml:brush xml:id="br0">
      <inkml:brushProperty name="width" value="0.08571" units="cm"/>
      <inkml:brushProperty name="height" value="0.08571" units="cm"/>
      <inkml:brushProperty name="color" value="#E71224"/>
    </inkml:brush>
  </inkml:definitions>
  <inkml:trace contextRef="#ctx0" brushRef="#br0">1 562 5734,'37'29'0,"0"21"0,-18 0 0,14 35 0,-7-54 0,4 9 0,-4-42 0,-4-8 0,17-16 0,7-6 0,34-25 0,-14 9 0,10-7 0,-2 1 0,5-5 0,-1 0 0,-8 4 0,-1 0 0,-1 1-282,1 2 1,0-1 0,-6 4 281,6-8 0,-18 13 0,-33 28 0,-3 7 0,-9 12 0,-22 34 0,-10 4 0,-6 8 0,2-15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2:03.468"/>
    </inkml:context>
    <inkml:brush xml:id="br0">
      <inkml:brushProperty name="width" value="0.08571" units="cm"/>
      <inkml:brushProperty name="height" value="0.08571" units="cm"/>
      <inkml:brushProperty name="color" value="#E71224"/>
    </inkml:brush>
  </inkml:definitions>
  <inkml:trace contextRef="#ctx0" brushRef="#br0">3814 457 5734,'-18'-58'0,"6"19"0,0 15 0,5 15 0,-13-17 0,-45-12 0,-11-1 0,6-5-333,-10 4 0,-1 5 333,5 16 0,9 7 0,-12 0 0,-1 1 0,10 3 0,0 2 0,-3-1-192,-12-3 1,-2 0 0,0 3 191,4 5 0,1 3 0,3 2 0,-14 4 0,0 2-851,19-2 1,-2 2 0,3-1 850,-11 3 0,-3 4-648,-5 9 0,-6 6 1,12-2 647,30-10 0,-1 3 0,-16 8 0,-15 7 0,0 3 0,15-5 0,9 1 0,5 1 0,-6 2 0,-5 3 0,4 0 0,-1 3 0,1 3 0,-2 7 0,-5 7 0,6 0 0,15-11 0,4 0 0,0 9 283,-5 17 1,-2 10 0,4 6 0,11-3-284,17-15 0,7-1 0,7 2 0,5 6 0,8 10 0,7 9 0,6 2 0,1-5 0,-1-10 0,1 2 0,2-11 0,6 1 0,14 15 0,9 0 0,-6-22 42,8-16-42,-11-15-38,14 1 0,15 7 0,-2-6 38,3-6 0,3-1 0,6 5 0,6 4 0,-7-9 0,-7-10 0,-2-8 0,31 2 0,-3-4 0,-44-9 0,2 0 0,28 0 0,12 0 0,-11-2 0,-24-2 0,0-2 0,27-1 0,13-2 0,-13 0 0,-28 0 0,0-2 0,24-2 0,11-3 0,-13 0 0,-29 3 0,2-3 0,28-10 0,20-8 0,3-4 0,-12 0 0,-21 2 0,-8-3 0,7-1-237,15-5 0,9-3 0,-1-2 1,-12 1 236,-18 3 0,-9 0 0,0-4 0,6-8 0,-1-3 0,-1-3 763,1-3 0,0-2 0,2-10-763,-8 2 0,3-11 0,0-3 0,-1 2 0,-6 9-580,5-2 0,-4 8 0,-2-6 580,-4 0 0,1-7 0,-6 4 0,-12 16 0,-13-8 161,-11 5 1,-4-4-162,-2 7 0,-3-3 621,-11-30 1,-9-2-622,-15 10 0,-8 3 0,10 26 0,-3 2 0,1 2-575,-11-12 1,0 6 574,8 14 0,-7 5 814,-11 2 1,-10 2 0,-11 9-815,4 15 0,-10 10 0,-6 3 0,1 0 0,5-6 0,-2-10 0,4-5 0,-1 1 0,-4 8 0,-1 18 0,-1-1 0,0 1 0,1 0 0,-1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2:49.680"/>
    </inkml:context>
    <inkml:brush xml:id="br0">
      <inkml:brushProperty name="width" value="0.08571" units="cm"/>
      <inkml:brushProperty name="height" value="0.08571" units="cm"/>
      <inkml:brushProperty name="color" value="#E71224"/>
    </inkml:brush>
  </inkml:definitions>
  <inkml:trace contextRef="#ctx0" brushRef="#br0">51 224 5734,'-11'3'0,"1"0"0,7-2 0,-7 4 0,3-2 0,-2 2 0,8-3 0,6-2 0,0 0 0,3 0 0,39-1 0,8 1 0,-6-1 0,11 0 0,6 1 0,-17-1 0,4 0 0,9 0 0,9 0 0,1 0 0,3-1 0,2 0 0,6-1-848,6-1 0,7-1 0,0 0 0,-10 0 848,-17 1 0,-6 0 0,9-2-301,4-3 0,14-2 0,6-2 0,0 0 0,-8 0 0,-16 3 301,14-3 0,-4 0 0,5 0 0,13-3 0,-2 0 0,-20 3 0,-22 3 0,-11 2 0,16-3 0,31-4 0,-74 15 0,-14 5 0,-40 8 0,-3-1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2:50.099"/>
    </inkml:context>
    <inkml:brush xml:id="br0">
      <inkml:brushProperty name="width" value="0.08571" units="cm"/>
      <inkml:brushProperty name="height" value="0.08571" units="cm"/>
      <inkml:brushProperty name="color" value="#E71224"/>
    </inkml:brush>
  </inkml:definitions>
  <inkml:trace contextRef="#ctx0" brushRef="#br0">1 47 5734,'53'-2'0,"0"0"0,-5-1 0,14 1 0,25 0 0,4 0 0,-16 0-2172,-13 0 1,-3 1 2171,18-2 0,10-1 0,-7 1 0,0 0 0,-7 1 0,-15 0 0,4 0-348,10 0 0,13 1 0,1-1 1,-11 1 347,1 0 0,3 0 0,-4 1 0,14-1 0,6 1 0,-2-1 0,-10 1 69,5 1 0,-8-1 0,7 1-69,-8 0 0,6 0 0,3 1 0,-1-1 0,-5 0 0,0 1 0,-3 0 0,-3 0 0,0 0 0,17 0 0,-2 1 0,-9 0 0,-3-1 0,-10 1-134,15 0 134,-71-3 1455,-14 1-1455,-14-1 0,-54-2 0,22 1 0,-32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2:50.508"/>
    </inkml:context>
    <inkml:brush xml:id="br0">
      <inkml:brushProperty name="width" value="0.08571" units="cm"/>
      <inkml:brushProperty name="height" value="0.08571" units="cm"/>
      <inkml:brushProperty name="color" value="#E71224"/>
    </inkml:brush>
  </inkml:definitions>
  <inkml:trace contextRef="#ctx0" brushRef="#br0">0 140 5734,'95'-21'0,"-34"10"0,16-2 0,5 1-427,-32 6 1,5 2 426,25-1 0,20 1 0,3 0 0,-13 0-1390,8 0 1,0 0 1389,-5 1 0,14-1 0,-1 0 0,-18 2 0,-11 2 0,-8 0 0,-3-1 0,11 1-45,-5 0 1,17-1 0,9 1-1,3-1 1,-7 1 0,-12-1 44,5-1 0,-11 0 0,10 0 0,8 0 0,16 1 0,3 0 0,-13 0 0,-24-2 0,13-4 0,-64 2 0,-18 3 282,-34-1-282,-15 5 0,-40 1 0,12 2 0,-14 3 0,17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2:50.836"/>
    </inkml:context>
    <inkml:brush xml:id="br0">
      <inkml:brushProperty name="width" value="0.08571" units="cm"/>
      <inkml:brushProperty name="height" value="0.08571" units="cm"/>
      <inkml:brushProperty name="color" value="#E71224"/>
    </inkml:brush>
  </inkml:definitions>
  <inkml:trace contextRef="#ctx0" brushRef="#br0">1 156 5734,'93'-5'0,"0"-1"0,0 1 0,0-1 0,1 1 0,-1-1 0,0 1 0,0-1 0,0 1 0,0-1 0,1 1 0,-1-1 0,0 1 0,14-2 0,-7 0 0,-4 0 0,-3 1 0,-1 0 0,0 0 0,3 1-809,5 0 0,7-1 1,2 2-1,-4-1 1,-8 1-1,-16 1 0,-19 1 809,25 0 0,-36 1 0,1-1 279,0 1 0,-2 0-279,31-2 967,7 1-967,-77 3 0,-10 6 0,-40-5 0,-9 2 0,9-7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01.981"/>
    </inkml:context>
    <inkml:brush xml:id="br0">
      <inkml:brushProperty name="width" value="0.08571" units="cm"/>
      <inkml:brushProperty name="height" value="0.08571" units="cm"/>
      <inkml:brushProperty name="color" value="#E71224"/>
    </inkml:brush>
  </inkml:definitions>
  <inkml:trace contextRef="#ctx0" brushRef="#br0">1 517 5734,'-1'5'0,"1"2"0,2 9 0,0 0 0,11 51 0,6 33 0,-1-15 0,0-4-748,-1 3 1,3 15 0,-3-28 747,-4-43 510,24 24-510,-4-19 0,8-6 0,9-6 0,2-15 0,10-12 0,14-13 0,16-10 0,4-6 0,-8 1 0,1-2 0,-5-1 0,3-4-129,-4 4 1,4-2 0,0-3 0,-4-4 128,-8-4 0,-2-3 0,-2-2 0,1-1 0,4-4 0,2-3 0,-2 0 0,-2 3-390,-11 10 0,-2 2 0,-1 0 0,1-1 390,5-5 0,3-3 0,-6 6 0,-19 15 0,-12 13 0,-6 2 0,-3 5 0,-40 54 0,-15-3 0,-7 4 0,2 6 0,-4 1 0,-13 5 0,-1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02.441"/>
    </inkml:context>
    <inkml:brush xml:id="br0">
      <inkml:brushProperty name="width" value="0.08571" units="cm"/>
      <inkml:brushProperty name="height" value="0.08571" units="cm"/>
      <inkml:brushProperty name="color" value="#E71224"/>
    </inkml:brush>
  </inkml:definitions>
  <inkml:trace contextRef="#ctx0" brushRef="#br0">44 351 5734,'-2'-28'0,"-3"4"0,-11 84 0,8 7 0,-4 29 0,21-1 0,1-52 0,9 6 0,6 0 0,14 1 0,-6-10 0,7-7 0,15-20 0,14-18 0,8-15 0,15-16 0,6-7 0,3 0 0,-19 9 0,5-3 0,1-2 0,2-1 0,-3 0 0,-2 2-679,5-4 1,-2-1-1,-2 1 1,0 0 0,-2 0 678,0 0 0,4-3 0,-4 2 0,-10 4 0,-18 10 0,10-7 0,11-10 0,-25 18 0,-80 56 0,-38 27 0,4-4 0,8-8 0,-5 2 0,-7 5 0,-13 9 0,-3 2 0,5-6 0,1-6 0,0 1 0,0-1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03"/>
    </inkml:context>
    <inkml:brush xml:id="br0">
      <inkml:brushProperty name="width" value="0.08571" units="cm"/>
      <inkml:brushProperty name="height" value="0.08571" units="cm"/>
      <inkml:brushProperty name="color" value="#E71224"/>
    </inkml:brush>
  </inkml:definitions>
  <inkml:trace contextRef="#ctx0" brushRef="#br0">1 317 5734,'21'46'0,"-3"-4"0,-9-15 0,9 47 0,-2-1 0,-12-15 0,17-6 0,41-27 0,33-15 0,8-6 0,-18 1-1696,-11 6 0,1-5 1696,-4-8 0,15-2 0,4-4 0,-4-3 0,-12-3 0,-5-7 0,-10-4 0,1-1-172,4 0 1,1 0 0,5-4 171,5-2 0,6-3 0,3-3 0,-1-1-366,-10 3 0,1-2 1,1-1-1,-3 1 1,-5 3 365,14-4 0,-7 2 0,0 0 0,8-10 0,0 0 0,-44 28 0,-43 26 0,-4 4 0,-45 36 0,19-19 0,-37 27 0,29-28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0:00.011"/>
    </inkml:context>
    <inkml:brush xml:id="br0">
      <inkml:brushProperty name="width" value="0.08571" units="cm"/>
      <inkml:brushProperty name="height" value="0.08571" units="cm"/>
      <inkml:brushProperty name="color" value="#E71224"/>
    </inkml:brush>
  </inkml:definitions>
  <inkml:trace contextRef="#ctx0" brushRef="#br0">55 9 5734,'-17'-3'0,"2"1"0,5 0 0,3 1 0,3 1 0,3 0 0,5 1 0,1 0 0,23 4 0,-2-1 0,55 8 0,-38-7 0,39 5 0,-10-2 0,6 1 0,11 0 0,-29-4 0,1 1 0,-9-4 0,0 1 0,12 0 0,-3 0 0,19-2 0,0-3 0,-27-1 0,7 1 0,1 0 0,12-2 0,16 2 0,-3 2 0,4 2 0,0 1 0,10-1 0,-25-1 0,20-2 0,-33-1 0,2 1 0,-6 0 0,2 0 0,26-1 0,0 1 0,-26 1 0,1 0 0,39 1 0,-1 1 0,-41-1 0,-4 1 0,5 0 0,0 0 0,-7 1 0,-3-1 0,33-1 0,4-2 0,5-1 0,-26 1 0,-1-1 0,19-2 0,-2 1 0,-27 2 0,1 1 0,28 0 0,0 1 0,-28 1 0,-3-1 0,14 0 0,-1 0 0,-11 0 0,-6-1 0,1 0 0,34 1 0,-40-1 0,-24 0 0,10 0 0,-19 0 0,-4 0 0,8 1 0,-9 0 0,7-2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03.545"/>
    </inkml:context>
    <inkml:brush xml:id="br0">
      <inkml:brushProperty name="width" value="0.08571" units="cm"/>
      <inkml:brushProperty name="height" value="0.08571" units="cm"/>
      <inkml:brushProperty name="color" value="#E71224"/>
    </inkml:brush>
  </inkml:definitions>
  <inkml:trace contextRef="#ctx0" brushRef="#br0">1 517 5734,'10'52'0,"0"0"0,-2-8 0,3 16 0,-2-2 0,-5-22 0,12 35 0,2 2 0,-3-20-377,3 18 1,4-11 376,-6-50 183,18-3-183,11-17 0,11-11 0,8-11 0,9-10 0,2-3 0,-10 5 0,2-2 0,4-3 0,4-6 0,-9 4 0,6-5 0,3-5 0,2-1 0,-2 1 0,-5 3 0,-7 6-801,4-4 0,-7 5 0,-2 1 1,3-2 800,20-16 0,8-6 0,-10 7 0,-26 20 0,-25 18 0,-24 20 0,-33 29 0,-33 25 0,-10 7 0,29-24 0,1-1 0,-14 7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07.545"/>
    </inkml:context>
    <inkml:brush xml:id="br0">
      <inkml:brushProperty name="width" value="0.08571" units="cm"/>
      <inkml:brushProperty name="height" value="0.08571" units="cm"/>
      <inkml:brushProperty name="color" value="#E71224"/>
    </inkml:brush>
  </inkml:definitions>
  <inkml:trace contextRef="#ctx0" brushRef="#br0">1 0 5734,'48'14'0,"-2"-1"0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09.899"/>
    </inkml:context>
    <inkml:brush xml:id="br0">
      <inkml:brushProperty name="width" value="0.08571" units="cm"/>
      <inkml:brushProperty name="height" value="0.08571" units="cm"/>
      <inkml:brushProperty name="color" value="#E71224"/>
    </inkml:brush>
  </inkml:definitions>
  <inkml:trace contextRef="#ctx0" brushRef="#br0">1 1452 5734,'6'-10'0,"5"3"0,5 3 0,4 4 0,-1 0 0,1 0 0,55 50 0,7 13 0,-32-31 0,31 30 0,-10-6 0,-55-45 0,6-2 0,43-7 0,-8-24 0,19-19 0,13-11 0,4-4 0,-3 0 0,-10 8 0,0 0 0,-6 3 0,0-1 0,7-5-430,-9 7 1,7-5 0,4-2 0,0-2 0,-1 1 0,-7 2 0,-8 4 429,4-8 0,-7 2 0,-7 4 0,-5 4 0,3-1 0,-1-1 0,1 0 0,7-6 0,0-1 0,-6 6-390,8-7 1,-2 3 389,1-2 0,4-3 0,-9 8 0,18-12 0,-2 1 0,-36 30 0,-21 20 0,-20 14 0,-35 30 0,2-7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10.448"/>
    </inkml:context>
    <inkml:brush xml:id="br0">
      <inkml:brushProperty name="width" value="0.08571" units="cm"/>
      <inkml:brushProperty name="height" value="0.08571" units="cm"/>
      <inkml:brushProperty name="color" value="#E71224"/>
    </inkml:brush>
  </inkml:definitions>
  <inkml:trace contextRef="#ctx0" brushRef="#br0">1 815 5734,'0'-7'0,"0"3"0,1 5 0,1 4 0,9 26 0,2 6 0,7 19 0,3 6 0,14 17 0,9-23 0,16 5 0,0-14 0,3-21 0,6-10-211,-2 6 1,6 0 0,-1-13 210,-4-20 0,0-11 0,-3-3-433,19-7 0,1-6 433,-2-2 0,5-6 0,-7 2 0,-5 2 0,0-2 0,-15 5 0,8-5 0,-1-1 0,-7 4 0,17-11 0,-1-1 0,-17 11 0,6-4 0,1-1 0,-6 4-787,-1 1 1,-5 1 0,0 2 786,21-16 0,0-1-213,-17 11 1,2-3 0,-8 8 212,19-15 188,-6 3 1,-5 6-189,-29 28 607,-19 27-607,-16 6 0,-20 21 0,-4-8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51.319"/>
    </inkml:context>
    <inkml:brush xml:id="br0">
      <inkml:brushProperty name="width" value="0.08571" units="cm"/>
      <inkml:brushProperty name="height" value="0.08571" units="cm"/>
      <inkml:brushProperty name="color" value="#E71224"/>
    </inkml:brush>
  </inkml:definitions>
  <inkml:trace contextRef="#ctx0" brushRef="#br0">6144 748 5734,'-78'-18'0,"0"0"0,0 0 0,1 0 0,-13-3 0,-6-2 0,2 1 0,9 2 0,16 3-2731,-5-1 1,3 0 2730,-19-4 0,-18-5 0,4 1 0,25 5 0,3-2 691,25 6 0,-10-2-691,-6 1 0,-13-3 0,-3 0 0,10 3-104,-12-5 1,-1 2 103,5 1 0,-13-1 0,4 1 0,17 4 0,-22 1 0,29 5 0,-14-1 0,-3-1 0,7 2 0,-23-3 0,1 1 696,7 1 0,-5-2 0,3 2-696,15 3 0,4 0 0,9 2 0,-29-3 0,12 2 0,-15 0 0,14 2 0,-15-1 385,5 1 0,1 1-385,2 4 0,9 3 0,-13 2 0,11 1 0,-6 2 0,0 0 0,5 0 0,1-1 0,2 2 146,6-1 1,3 0-1,4 1-146,-5 2 0,1 3 0,6 4 0,-4 3 0,5-1 0,2-3 0,1 1 0,-33 12 0,9 3 0,34-3 0,13-5 0,-4 8 0,2 2 0,3-2 0,-3 8 0,1 1 0,3 0 669,-13 18-669,22-17 0,3 1 0,-3 14 0,7-5 0,6 6 0,14-8 0,5 0 0,4 46 0,8-9 320,12-20-320,12-7 0,-9-20 0,2 0 0,18 21 0,-7-22 0,-1-6 0,-9-8 0,12 3 0,-1-1 0,-8-8 0,19 4 0,1 0 0,-8-5-848,17-4 0,26 3 0,4 0 0,-19-5 848,-23-3 0,0-1 0,39 5 0,15 1 0,-19-3 0,-10-4 0,-2-1 0,3 0 0,-32-2 0,7 0-379,13 0 1,22 0 0,12 1 0,1 0 0,-9-1 0,-18-1 378,3 0 0,-2-1-15,3 1 0,17 1 1,5 0-1,-9-1 1,-21-1 14,-19-2 0,-5-1 355,16 1 0,9-1 1,0 0-356,5 0 0,1 0 0,0-1-116,-2 1 0,-1 0 0,1-1 116,0 1 0,0-1 0,4-1 570,-3 1 1,4-2 0,3 0 0,4-1-571,2-1 0,6-1 0,2-1 0,-1 1 0,-4 0-396,7 0 0,-3 2 1,-1-1-1,-1-1 396,0-1 0,1-2 0,-7 1 0,-16 0 0,-14 0 0,-10 1 246,31-5-246,-14-3 0,12-4 0,-6-1 0,-11 2 0,3-8-333,4-10 0,15-13 0,5-6 0,-6 2 1,-15 10 332,2-3 0,-5-1 0,-2-2 0,10-10 0,-6 2 0,-20 14 73,-14 5-73,10-15 1134,-12 10 1,-4-10-1135,0-37 0,-32-2-568,-45 41 1,-31 7 0,-9 2 0,16-3 567,24-7 0,8-1 0,-13 10 0,-14 16 0,-17 8 0,-5 6 0,5 5 0,17 3 0,1 8 0,8 4 0,-7-2 0,0 1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02.527"/>
    </inkml:context>
    <inkml:brush xml:id="br0">
      <inkml:brushProperty name="width" value="0.08571" units="cm"/>
      <inkml:brushProperty name="height" value="0.08571" units="cm"/>
      <inkml:brushProperty name="color" value="#E71224"/>
    </inkml:brush>
  </inkml:definitions>
  <inkml:trace contextRef="#ctx0" brushRef="#br0">317 257 5734,'-7'-9'0,"0"1"0,3 28 0,1-9 0,-3 19 0,2-11 0,-9 31 0,-3 8 0,-1 9-540,-1-4 0,1-2 540,3-5 0,3 23 0,1 23 0,2-14 0,5-33 0,-1 1 0,-4 32 0,-1 13 0,6-21 0,9-20-693,8 24 693,-7-43 0,4 20 0,-11-70 0,-5-61 0,1-13 0,1 33 0,1-3 499,-1-10 1,0 0-500,-3-34 0,1 0 387,1 46 0,-1 1-387,-2-27 0,1 24 0,2-6 0,3-20 0,2 1 0,3-20 0,8-1 0,32 73 0,-25 17 0,48-8 0,-40 14 0,57-4 0,13-1 0,-12 2 0,12 1 0,-15 0 0,4 1 0,-5 0 0,5 0 0,-3 1-636,10 0 1,-14 0 635,-40 2 0,1-1 0,18 0 0,7 0 0,31 0 0,-29 1 0,0-1 0,27 2 0,-42-1 0,-1-1 0,42 0 0,-24-1 0,11 0 0,-2-1 0,23-1 0,-2 1 0,-2-1 0,-3 1 493,-14 0 1,-12 1-494,-11 1 0,-4 1 0,4-1 0,0 1 0,1 1 0,18-1 0,1 1 0,-7 0 0,-1 1 0,-2 0 0,1-1 0,14-1 0,3 0 142,2-1 0,5-1-142,-10 1 0,5 0 0,-7 0 0,-6 0 0,-1 0 0,30 0 0,-10 0 0,-30 1 0,29 0 0,-14 0 0,-26 0 0,-1 1 0,21-1 0,-3 1 0,11 0 0,3 0 0,8 0 0,-7 0-1219,-5 0 0,-1 0 1219,4 0 0,5 0 0,-17 0 0,-7 0 0,4 0 0,-8 0 0,4 0 0,-9 0 0,2 0 0,29 0 0,9-1 0,-10 1 0,5-1 0,-4 1 0,13-2 0,-2 1-492,-21 1 1,1-1 0,-12 1 491,16-1 659,-12-1 0,13-2 0,6 2-659,-5 1 0,6 0 0,1 1 0,0-1 0,-1-1 0,1-1 0,-1 0 0,-2 1-507,-2 1 1,1 1 0,-6 0-1,-14-1 507,26-1 0,-40 1 0,0-1 0,-2-1 0,2 1 0,4 0 0,1-1 0,41-1 0,-31 2 0,10 0 0,-10 1 0,26-1 369,-24 0 0,8 1 0,-14 0-369,-6 0 0,9-1 0,3 0 0,29-1 0,-22 1 0,-2 0 0,15-2 0,-31 2 0,34 0 0,-53 1 0,10 1 0,10 0 0,21 0 0,1 0 0,-27 0 0,-1 0 1191,24 0 0,-4 0-1191,-14 0 0,12 0 0,-15-1 0,4 0 236,8 0 0,2 0-236,12-2 0,-2 1 0,-23 0 0,-1 1 0,9-2 0,-3 0 0,6 0 0,13 0 0,-2-1 0,-13 1 0,-12 0 0,-1-1 0,1 1 0,2-1 0,12 0 0,19 0 0,-9 0 0,-17 2 0,-1 0-226,36-2 0,-2 0 226,6 3 0,-22 2 0,8 0 0,5 0 0,-23-1 0,2 1 0,-2 0 0,5 0 0,2 0 0,8 1 0,1 0 0,-7 0 0,-8 0 0,-2 0 0,25 1 0,9 0 0,-4-2 0,7-1 0,-17 1-2141,10 0 2141,-10-1 0,15 1 0,-12-1-433,-19 1 0,-14 1 433,-9-1 0,11 0 0,7 1 0,5 5 0,-5 1 0,4 0 0,3 1 0,-4-1 0,-21-1 0,10 6 0,-21-6 0,14 5 1899,-31-3-1899,3 6 1560,0 7-1560,10 17 0,-16-13 0,15 49 0,-20-36 0,3 31 0,-2 3 0,-6-20 0,-1 0 0,-1-3 0,-3-11 0,0 1 0,-3 23 0,-4 21 0,-3-7 0,-1-23 0,-2 3 0,-4 5 0,-1 3 0,-4 24 0,1-1 0,5-28 0,1-2-225,2 6 1,4-14 224,8-34 0,3 40 0,-2-35 0,2 28 0,-5-44 0,-1-4 0,-62 2 0,-22-3 0,30-1-405,-32 0 1,3 0 404,40-2 0,-30-4 0,-21 1 0,14 6 0,-11 2 0,-4 1 0,4-2 0,10-1 0,3-1 0,-3 1 0,-8 1-425,10 2 0,-10 0 0,-6 1 0,0 1 0,3 0 0,8 0 0,12-1 425,-4 0 0,13 0 0,-16 1-188,4 0 0,-17 0 1,-11 2-1,-5-1 0,0 1 1,7-1-1,11 0 1,18-2 187,-23 2 0,5-1 0,19-1 0,-13 2 0,-8 0 0,0-1 0,6 0 0,10-1 0,-11 0 0,10-1 0,4-1 0,-16 0 0,-1 0 0,8 1 0,-6-1 0,6 1 0,-1-2 0,0 1 255,4 1 0,-5 1 0,3 0-255,-14 0 0,1 1 0,13 0 0,-3-1 0,7 0 0,7 1 0,8 0 0,-26 0 0,19-1 0,-1-1 0,-26 2 1305,11-1 0,-13 1-1305,21-1 0,-9 0 0,0 0 0,9-1-1121,-20 2 1,2 0 1120,19-1 0,-9 0 0,5-1 0,17 0 0,-12 2-273,5-2 1,-2 0 272,-22 2 175,24-2 1,-13 1 0,5-1-176,-12-1 0,4 0 0,-1 1 0,1-1-188,-8-1 0,8-2 188,2 0 0,30-1 0,-1 1 0,-34-1 1177,27-1 1,-13 0-1178,-9 1 0,-18 0 0,-1-1 0,13 1-605,-5-1 0,1 0 605,5 1 0,-13-1 0,5 1 0,22 0 0,-3 0-41,7 1 1,-8 1 40,1 0 0,-8 1 0,7-1 0,-12 2 0,-2-1 0,10 0 0,11 0 0,6 1 0,-2-1-326,-17 1 0,-3 0 1,13-1 325,-20 1-207,16-1 0,-21 1 0,-2-1 1,18 1 206,18-1 0,1 0 0,-14 0 0,-16 1 0,-5-1 0,4 1 0,3 0 0,-1 0 0,5 1 0,14-1 0,13-1 0,1 0 0,-19 1 0,-18 1 0,3-1 0,25-1 0,9-1 0,-12 2 0,-19-1 0,7 1 0,6 0 0,0 0 0,-6-1 0,-8 2 0,14-2 0,24 1 0,2-2 0,-36 0 0,-9-4 0,19-1 0,-3-2 0,2 1 0,9 2 0,3 2 0,2-1 618,-32-8 0,29 3-618,62 8 2845,3-2-2845,-9-1 871,2-1-871,-4 0 0,7 2 0,-4-2 782,-9-3-782,-8 0 0,-7-3 0,13 5 0,-8-4 0,-1 2 0,-21-4 0,16 3 0,-25-5 0,21 5 0,-16-2 0,-26-4 0,46 7 0,-14-2 0,45 8 0,-4-1 0,-3-3 0,-9-4 0,9 2 0,-13-14 0,18 10 0,-7-7 0,7 0 0,6 7 0,-10-57 0,5 14 0,-7-39 0,8 38 0,-3-22 0,8 42 0,0-59 0,11 31-288,2 13 1,2-4 287,4-6 0,0-1 0,0 4 0,0 1 0,1-9 0,-1 1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31.986"/>
    </inkml:context>
    <inkml:brush xml:id="br0">
      <inkml:brushProperty name="width" value="0.08571" units="cm"/>
      <inkml:brushProperty name="height" value="0.08571" units="cm"/>
      <inkml:brushProperty name="color" value="#E71224"/>
    </inkml:brush>
  </inkml:definitions>
  <inkml:trace contextRef="#ctx0" brushRef="#br0">6049 997 5734,'-13'-48'0,"7"23"0,-15-19 0,-12 7 0,-7 1 0,-33-21 0,27 16 0,0 1 0,-22-4 0,26 19 0,-20-11 0,-22-13-1131,12 13 0,-13-5 1,10 5 1130,19 9 0,1 0 0,-14-4 0,-6-3 0,16 10 0,11 8 0,-23-6 0,21 8 0,-1 0 0,-33-10 0,15 6 0,1-1 0,-12-1-486,21 5 1,0 0 485,-17-2 0,2 3 0,-1 1 0,0 1 0,12 4 0,-13-2 0,-4 4 0,6 5 0,-4 2 0,0 2 0,1-1 0,-14 0 0,2 0 0,-1 0 571,13 2 1,-3-1-1,3 2 1,5 1-572,-24 4 0,0 5 0,14 2 0,-10 4 0,0 1 0,9-3 0,10-3 0,7-2 0,-6 3-497,-11 3 1,-9 2-1,4 1 1,20-5 496,-8 10 106,12 1 0,-16 10 1,-3 4-1,9-4-106,15-5 0,5-2 0,-6 5 0,-7 2 0,-10 5 0,-3 2 0,4 2 0,9-3 0,0 9 0,9 0 0,0 7 0,0 8 0,-1 9 0,2-1 0,5-7-480,7-13 0,5-5 0,0 3 480,-12 23 0,0 4 0,14-15 0,11-2 1546,0 5-1546,-3 18 0,8-19 302,7-14 0,-1 8-302,-3 29 0,0 8 0,7-30 0,0 2 0,0 0 0,0 5 0,0 0 0,3 1 0,4 6 0,3 0 0,2-5 0,1 2 0,3 1 0,1 3 0,2 8 0,8 2 0,9-12 0,8 4 0,3-2 0,-4-6 0,-6-4 0,-2-4 0,10 4 0,9-1 0,10 9 0,6 1 0,3-6 0,-3-10-63,13-1 0,0-12 1,13 3 62,-20-17 0,8 4 0,6 0 0,2 1 0,1-1 0,-2-4 0,-6-5-142,22 8 1,-4-6 0,-2-3 0,4-1 141,-11-3 0,2 0 0,0-2 0,-1-3 0,-5-5 0,22-4 0,-5-8 0,-12-2-44,-22 0 1,3-3 43,17 0 0,17 0 0,5-2 0,-8-2 0,-3-1 0,-4-3 0,15-4 0,-27 0 0,11-4 0,7-2 0,4-1 0,1 0 0,-4-1 0,-6 2 0,-11 1-492,10 0 1,-10 1-1,-3 0 1,7-4 491,14-5 0,12-3 0,-1-2 0,-10 1 0,-22 2 0,-16-2 0,-13 1 0,33-16 0,-17 5 0,9-8 0,-8 5 0,-16 9 0,-1-2 98,26-17 0,10-9 0,-12 7-98,-28 20 0,-1-3 0,27-21 0,13-13 0,-3-7-74,-20 5 1,-3-7-1,-1 0 1,0 5 73,8 1 0,-1 5 0,-3-5 0,-9 1 0,1-6 0,-6 4 0,-12 16 0,-5-5 0,-3 2 0,5-22 0,1-2 0,-2-1 0,-12 16 0,2-17 0,-1-1 0,-4 17 0,-2-21 0,-9 17 0,0-19 0,-2 0 0,-1 20 0,-5-10 370,-1 1 1,-5-17-371,-4 26 0,-6-11 0,-2-3 0,1 4 0,3 14 31,0-1 0,0-1-31,-1-2 0,-4-17 0,-1-4 0,1 10 0,5 22 0,-10 2 477,-5 6 0,-11-10 0,-5 4-477,-5 6 0,-5 4 0,-7-1 0,-9-4 0,-9-4 0,-1 3 0,6 7-250,5 6 1,5 5 0,-2 6 0,-4 6 0,-1 5 0,14 4-1,-8-1 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34.448"/>
    </inkml:context>
    <inkml:brush xml:id="br0">
      <inkml:brushProperty name="width" value="0.08571" units="cm"/>
      <inkml:brushProperty name="height" value="0.08571" units="cm"/>
      <inkml:brushProperty name="color" value="#E71224"/>
    </inkml:brush>
  </inkml:definitions>
  <inkml:trace contextRef="#ctx0" brushRef="#br0">1 418 5734,'4'2'0,"-2"-1"0,-1 1 0,-1-1 0,2 8 0,0-2 0,1 20 0,-2-10 0,9 63 0,-1-25 0,12 17 0,10 20 0,-3-14 0,-10-30 0,2-2 0,6 19 0,4 7 0,4-12 0,-1-22 0,10-8 0,32 2 0,19-3 0,-2-2 0,-18-5 0,-2-3 0,10-3-241,4-6 0,12-3 0,5-3 0,-3-4 1,-8-3 240,-10-7 0,-6-5 0,-2-1 0,1-1-452,24-3 0,-1-1 0,-6-2 452,-15-1 0,-5-2 0,-1-1 0,-7 0 0,-1-1 0,7-3 0,0 0 0,8-2 0,4-4 0,3-1 0,0-3 0,-1-4 0,4-3 0,1-4 0,1 1 0,-3 2 0,-4 3-509,-3 5 0,-3 4 0,-1 0 1,-2 1-1,-2-3 509,18-15 0,4-5 0,-13 6 0,-29 17 0,-31 19 684,4-8-684,6-8 1028,-7 3-1028,0 2 0,-16 14 0,2 0 3392,-6 5-3392,4-7 0,-12 11 0,-1 0 0,-5 4 0,-15 6 0,5 0 0,-62 23 0,34-9 0,-7 3 0,-18 9 0,-10 4 0,4-2 0,-3 3 0,3-1-683,-13 6 1,12-5 682,31-13 0,40-18 0,0 1 0,5-3 0,5-1 0,6-3 0,25-5 0,-8 0 0,50-18 0,13-7 0,-39 12 0,2-1 455,14-7 0,9-3 0,-8 1-455,-7 0 0,-7 0 0,-4 3 0,-2 0 0,22-15 0,-27 15 0,-15 11 0,-10 5 0,-6 5 0,-5 3 0,2 2 0,-4 15 0,-1 35 0,-1 3 0,-1 13 0,-3-20 0,-3 8 0,-9 40 0,-2 7 0,4-21 0,0 1-793,-5 19 1,1-9 792,2-20-81,1-10 1,0-4 80,4-15 0,-4 17 0,4-20 0,12-46 0,15-55 0,-2 10 0,12-40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55.365"/>
    </inkml:context>
    <inkml:brush xml:id="br0">
      <inkml:brushProperty name="width" value="0.08571" units="cm"/>
      <inkml:brushProperty name="height" value="0.08571" units="cm"/>
      <inkml:brushProperty name="color" value="#E71224"/>
    </inkml:brush>
  </inkml:definitions>
  <inkml:trace contextRef="#ctx0" brushRef="#br0">2250 575 5734,'-26'-47'0,"-1"-1"0,-18-32 0,33 60 0,-21-22 0,-30-13 0,7 7 0,-8 4 0,24 29 0,17 7 0,-43-10 0,35 9 0,-46-8 0,39 9 0,-19-1 0,12 3 0,-48-5 0,20 5 0,-15-2 0,37 6 0,-40 5 0,-6 3 0,5 0 0,9 1 0,-15 3 0,11 0 0,23 0 0,7 0 0,1 0 0,2 0 0,-28 7 0,60-11 0,-25 10 0,25-7 0,-19 10 0,27-8 0,-42 56 0,33-11 0,1 13 0,1-5 0,-10 3 0,2 3 0,7 18 0,5 11 0,6-20 0,9-11 0,6 32 0,4-68 0,16 35 0,-3-14 0,8 4 0,5 1 0,-2-15 0,2-3 0,3 6 0,3-2 0,2-3 0,3-5 0,-5-8 0,5-4 0,40 6 0,2-4 0,7 6 0,-22-17 0,-5-5 0,-13-11 0,28-8 0,-3-1 0,-4-6 0,2-5 0,-24 4 0,0-3 0,33-11 0,2-2 0,-20 5 0,5-2-848,-4-2 0,10-6 0,0 0 0,-11 6 848,-3 2 0,-2 0 0,11-5 0,6-3 0,-12-1-86,-22 3 1,-10 2 85,6-7 0,13-38 0,-5-4 0,-26 29-217,-3-4 1,-4 3 216,-13 29 0,2-13 0,-1-10 3093,-1-30-3093,-5 8 238,-8-16-238,-7 19 0,2 18 0,-12-21 0,15 44 665,-19-39-665,12 34 0,-9-12 0,10 20 0,-17-7 0,-14 20 0,-24 17 0,-5 24 0,-2 30 0,23-11 0,2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3:57.676"/>
    </inkml:context>
    <inkml:brush xml:id="br0">
      <inkml:brushProperty name="width" value="0.08571" units="cm"/>
      <inkml:brushProperty name="height" value="0.08571" units="cm"/>
      <inkml:brushProperty name="color" value="#E71224"/>
    </inkml:brush>
  </inkml:definitions>
  <inkml:trace contextRef="#ctx0" brushRef="#br0">25 456 5734,'-11'-13'0,"1"0"0,9 12 0,-1-1 0,10 24 0,2 12 0,8 38 0,-9-24 0,-1 4 0,1 16 0,-2 0 0,-1-15 0,-1 2 0,3 33 0,-1-3 0,0-3 0,0-11 0,1 12 0,0-10-285,2 22 285,-2-29 0,1 11 0,0 6-825,-2 12 1,-1 11 0,0-2-1,-1-11 825,3 6 0,-1 0-172,-2-8 0,0 15 0,0-7 0,-2-25 172,-3-10 0,0-16 0,0 3 0,3 5 85,2-2 0,1-2-85,2 40 0,5-17 3042,-7-62-3042,-3-8 1059,9 7-1059,30 6 0,12 1 0,5 0 0,9-6 0,-14-6 0,5 0 0,9-1 0,15-1 0,8-1 0,-13-1 0,6 2 0,13-1 0,-17-2 0,13 1 0,8 0 0,3-1 0,-2 1 0,-6-1 0,-11 0-848,2-1 0,-10 1 0,0-1 0,8 0 848,7 1 0,10 1 0,5-1 0,-1 0 0,-9 0 0,-14-2 0,-3-2 0,-12-2 0,-2 1-385,16-1 0,9-1 385,-6 0 0,14-1 0,9-1 0,-2 0 0,-9 1-393,-8 0 0,-7 0 0,1 1 0,8-2 393,-4 1 0,6 0 0,3-1 0,3 1 0,2-1 0,2 0 0,-15 2 0,3 0 0,3 0 0,0-1 0,1 1 0,-1 0 0,-2 0 0,-2 0 0,2 0 0,-3 0 0,-1 0 0,-1 0 0,2 0 0,2 0 0,4 0 0,-3 0 0,3 0 0,2 0 0,2 0 0,1-1 0,2 1 0,0-1 0,0 1 0,-1-1 0,-4 0 0,1 0 0,1 0 0,0 0 0,1-1 0,0 1 0,-1 0 0,1-1 0,-1 1 0,-1 0 0,-3 0 0,0-1 0,-1 1 0,0 0 0,0 0 0,0 0 0,0-1 0,1 1 0,0 0 0,1 0 0,-4-1 0,0 1 0,2 0 0,0 0 0,0-1 0,0 1 0,0-1 0,-1 1 0,-1 0 0,-1 0 0,-1 1 0,8-2 0,-1 1 0,-2 0 0,-1 0 0,0 1 0,0-1 0,0 1 0,2 0 0,1 0 0,-3 0 0,2 1 0,2-1 0,0 1 0,0 0 0,0 0 0,-1 1 0,-2-1 0,-2 1 0,-3-1 0,3 1 0,-3 0 0,-1 1 0,-2-1 0,-1 1 0,0 0 0,1-1 0,1 1 0,4-1 0,1 1 0,1-1 0,1 0 0,-2 1 0,-2-1 0,-2 1 0,-4 0 0,24 0 0,-1 0 0,-5 0 0,-8 0 0,-11 0 0,17 0 0,-2-1 0,-18-1 0,13 1 0,4-2 0,-4 1 0,-13 0 0,20-2 0,-5-1 0,2 0 0,6-1 0,-14 1 0,-30 1 0,-6-1 0,9-4 0,-5-1 0,0-5 0,19-12 0,-51 14 680,-7-7-680,-15 15 2568,6-9-2568,-7 10 2486,3-4-2486,-3-6 0,12-41 0,5-14 0,-3 12 0,2-2-409,4-23 0,2-2 409,-1 12 0,0 2 0,-1 1 0,1-8 0,-1-1 0,4-13 0,-1-2 0,-1 6 0,-1 2 0,-2 6 0,2-10 0,1 0 0,3-13 0,0-3 0,-2 8 0,-4 17-1039,-2 2 1,-2 7 1038,1-2 0,2-4 0,-3 16 0,-1 8 0,-4 16 0,15-56 0,-17 54 0,7-25 0,-14 40 0,-3 17 638,-3-4-638,1 11 2257,-6 2-2257,6 1 0,-2 1 0,2 0 0,-3 2 0,-7 6 0,-3 2 0,-36 33 0,6-7 0,-16 17 0,3-3 0,-1 4 0,17-14 0,-1 0 0,-18 21 0,-2 6 0,44-44 0,6-7 0,61-74 0,-29 32-222,41-48 222,-46 55 0,25-28 0,-9 8 0,25-26 0,-18 20 0,2 4 0,-5 6 222,-15 19-222,32 70 0,-38-28-239,28 53 239,-32-57 0,0 0 0,16 38 0,-11-27 0,4 10 0,3 6 0,15 30 0,-7-11-249,1-5 249,-24-49 0,3 2 0,-5-7 233,2 3-233,-6-9 0,-3-7 0,-41-45 0,-6 3 0,12 8 0,-1 0 0,-29-15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23.741"/>
    </inkml:context>
    <inkml:brush xml:id="br0">
      <inkml:brushProperty name="width" value="0.08571" units="cm"/>
      <inkml:brushProperty name="height" value="0.08571" units="cm"/>
      <inkml:brushProperty name="color" value="#E71224"/>
    </inkml:brush>
  </inkml:definitions>
  <inkml:trace contextRef="#ctx0" brushRef="#br0">1 1489 5734,'1'-11'0,"0"1"0,1 1 0,5-4 0,-4 9 0,3-2 0,-2 14 0,0 0 0,9 23 0,19 50 0,-10-23 0,2 3 0,1 3 0,14 26 0,-15-38 0,2-1 0,-3-3 0,4-5 0,13-6 0,8-11 0,4-18 0,10-17 0,11-17 0,13-17 0,4-7 0,-5-1 0,-14 7 0,-3-2 0,0-4 0,7-7-485,-7 4 0,7-8 1,4-4-1,1-3 1,-2 2-1,-6 3 1,-7 7 484,0-3 0,-8 7 0,-2 0 0,6-5 0,10-9 0,7-8 0,2 0 0,-7 5 0,-12 13-156,-5 4 0,-2 3 156,5-4 0,11-8 0,-1 0 0,-12 11 0,-10 10 0,-1 2 0,15-14 0,8-5 0,-11 9 0,7-3 0,-23 18 0,-2 2 0,7-6 0,-26 22 0,-10 9 0,-54 49 0,-7-4 0,-5 4 0,9-5 0,-3 1 0,-16 8 0,0-3 0,-9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03.960"/>
    </inkml:context>
    <inkml:brush xml:id="br0">
      <inkml:brushProperty name="width" value="0.08571" units="cm"/>
      <inkml:brushProperty name="height" value="0.08571" units="cm"/>
      <inkml:brushProperty name="color" value="#E71224"/>
    </inkml:brush>
  </inkml:definitions>
  <inkml:trace contextRef="#ctx0" brushRef="#br0">1 541 5734,'8'31'0,"-5"-17"0,9 42 0,5 27 0,-2-12 0,2-4 0,-5 21 0,16-8 0,20-55 0,11-19 0,15-20 0,9-13 0,-17 10 0,7-3 0,2-3 0,-1-5-1063,6-11 0,1-7 0,-2-2 0,-4 2 1063,6-2 0,-5 2 0,-2-1 0,-6 1 0,-1 0 0,-11 6 860,18-15-860,-5 1 0,13-11 0,-10 7 0,-24 20 0,-1 0-284,18-14 1,7-7 0,-20 18 283,-32 24 0,-16 14 0,-12 24 2971,0-8-2971,-11 21 0,-12-2 0,0-7 0,-13 9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24.459"/>
    </inkml:context>
    <inkml:brush xml:id="br0">
      <inkml:brushProperty name="width" value="0.08571" units="cm"/>
      <inkml:brushProperty name="height" value="0.08571" units="cm"/>
      <inkml:brushProperty name="color" value="#E71224"/>
    </inkml:brush>
  </inkml:definitions>
  <inkml:trace contextRef="#ctx0" brushRef="#br0">2 1594 5734,'-1'-23'0,"1"4"0,11 35 0,23 43 0,-9-13 0,-2-3 0,2 5 0,6 16 0,0 0 0,-7-19 0,1 0 0,16 30 0,4-6 0,17-20 0,36-43 0,-50-16 0,0-8 0,-1-3 0,6-11 0,5-8 0,14-15 0,9-7 0,1-3 0,-6 4 0,-12 11-1131,-5 3 0,-8 6 1,8-7 1130,5-2 0,11-10 0,6-4 0,-1 0 0,-6 4 0,-14 9 0,18-19 0,-14 9-179,-13 12 0,4-3 179,-3 2 0,9-9 0,1-2 0,-2 3 0,9-9 0,-2 1 0,6-3-397,-9 9 0,7-3 0,2-2 0,-3 2 1,-8 7 396,2-4 0,-6 6 0,0 2 0,7-3 0,-1 2 0,-22 22 0,-33 26 0,-1 2 1984,-3 7-1984,-6 2 358,-41 36-358,-4-8 0,-6 0 0,6-1 0,0 0 0,-14 6 0,0-1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25.075"/>
    </inkml:context>
    <inkml:brush xml:id="br0">
      <inkml:brushProperty name="width" value="0.08571" units="cm"/>
      <inkml:brushProperty name="height" value="0.08571" units="cm"/>
      <inkml:brushProperty name="color" value="#E71224"/>
    </inkml:brush>
  </inkml:definitions>
  <inkml:trace contextRef="#ctx0" brushRef="#br0">1 1338 5734,'26'-6'0,"-6"4"0,24 43 0,0 13 0,-12-12 0,11 13 0,-2 1 0,-17-7 0,-5-12 0,27 47 0,-17-39 0,11 18 0,-16-37 0,42-29 0,9-14 0,-4-3-193,10-2 0,12-13 193,-28-2 0,3-10 0,2-4 0,0-2-816,4-3 0,1-4 0,1-1 0,0 1 816,-10 11 0,0 0 0,2-1 0,-1 0 0,0-2 0,6-8 0,3-4 0,-2 0 0,-3 2 0,-7 6-424,5-5 1,-8 5 0,1-1 423,12-10 0,2-1 0,-6 4 0,6-6 0,-6 5 0,-11 7 0,-7 7 0,-6 5 0,-7 7 0,-3 3 208,-12 10-208,4-3 2738,-20 19-2738,-13 14 1974,-14 14-1974,-36 31 0,-10 6 0,-7 4 0,1-2 0,-1 1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25.592"/>
    </inkml:context>
    <inkml:brush xml:id="br0">
      <inkml:brushProperty name="width" value="0.08571" units="cm"/>
      <inkml:brushProperty name="height" value="0.08571" units="cm"/>
      <inkml:brushProperty name="color" value="#E71224"/>
    </inkml:brush>
  </inkml:definitions>
  <inkml:trace contextRef="#ctx0" brushRef="#br0">1 1598 5734,'8'8'0,"1"3"0,0 2 0,1 5 0,12 36 0,1 7 0,-2-9 0,8 26 0,1 1 0,-6-23 0,5 10 0,12-10 0,-17-32 0,71-4 0,-42-27 0,32-22 0,5-8-353,-44 14 0,2-6 353,21-13 0,15-12 0,5-4 0,-5 1-423,-15 6 0,-3 1 0,2-2 0,6-5 423,-11 9 0,4-3 0,4-3 0,1-2 0,2-1 0,-2 0 0,-1 1 0,-1 1 0,0-1 0,0-1 0,-1 1 0,1-1 0,-1 1 0,-1 1 0,9-7 0,-1-1 0,1 1 0,-2 1 0,-2 2 0,-3 2 0,-1 2 0,-3 1 0,-1 2 0,-2 3 0,-3 1 0,22-17 0,-3 4 0,-15 15 0,3 5 0,-1 0 0,-53 43 0,-16 4 0,-4-3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31.198"/>
    </inkml:context>
    <inkml:brush xml:id="br0">
      <inkml:brushProperty name="width" value="0.08571" units="cm"/>
      <inkml:brushProperty name="height" value="0.08571" units="cm"/>
      <inkml:brushProperty name="color" value="#E71224"/>
    </inkml:brush>
  </inkml:definitions>
  <inkml:trace contextRef="#ctx0" brushRef="#br0">19 1406 5734,'-4'-4'0,"-1"-1"0,-1-8 0,5 8 0,-2-6 0,8 12 0,4 27 0,-3-10 0,12 62 0,-4-12 0,16 19 0,3 1 0,-2-6-420,-1-14 1,2-14 419,-12-42 0,2-2 0,71-25 0,-42-11 0,4-11 0,10-9 0,-5 1 0,11-10 0,6-7 0,3-3 0,-1 0 0,-4 4 0,-8 6-779,7-6 1,-7 6-1,-1 0 1,6-7 778,-1-1 0,8-9 0,3-3 0,-3 2 0,-8 7 0,-11 12 0,6-5 0,-8 8-120,2-2 1,4-4 119,-1 1 0,5-5 0,0 0 0,1-1 0,1 0 0,-5 4 0,6-7 0,-5 6 270,-2 2 0,-29 22-270,-81 68 0,-24 20 0,-3-4 0,-7 8 0,-2 0 0,1-9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31.838"/>
    </inkml:context>
    <inkml:brush xml:id="br0">
      <inkml:brushProperty name="width" value="0.08571" units="cm"/>
      <inkml:brushProperty name="height" value="0.08571" units="cm"/>
      <inkml:brushProperty name="color" value="#E71224"/>
    </inkml:brush>
  </inkml:definitions>
  <inkml:trace contextRef="#ctx0" brushRef="#br0">0 1120 5734,'8'-14'0,"-2"2"0,-5 11 0,29 69 0,-16-39-487,23 57 487,-24-57 119,9 17-119,7 17 0,2 0 0,3 4 0,-13-29 0,25 14 0,20-53 0,-15-3 0,4-7 0,4-17 0,3-12-937,-4-1 1,2-7 0,-3 3 936,1-1 0,2-3 0,-4 3 0,7-6 0,0-1 0,-8 7 0,-1 2 0,5-5 0,-9 6 0,15-10 0,8-8 0,5-5 0,2 0 0,-5 3 0,-7 6 0,-11 11-780,3-5 0,-10 10 0,9-8 780,6-4 0,13-13 0,6-4 0,-3 3 0,-12 10 0,-19 17 0,-1 1-92,-11 16 92,-8 3 0,-92 78 0,-13-11 0,11 0 0,-3-1 0,18-21 0,1 1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32.368"/>
    </inkml:context>
    <inkml:brush xml:id="br0">
      <inkml:brushProperty name="width" value="0.08571" units="cm"/>
      <inkml:brushProperty name="height" value="0.08571" units="cm"/>
      <inkml:brushProperty name="color" value="#E71224"/>
    </inkml:brush>
  </inkml:definitions>
  <inkml:trace contextRef="#ctx0" brushRef="#br0">0 707 5734,'11'-20'0,"9"36"0,0 48 0,-4-2 0,3 14 0,4-4 0,20 13 0,1-1 0,-13 13 0,6-13 0,10-42 0,1-23 0,7-42 0,5-17 0,14-18 0,-17 9 0,7-11 0,4-6 0,1 0 0,-4 4-848,5-4 0,-2 3 0,0-1 0,2-2 848,-6 4 0,2-4 0,1 0 0,-5 3 0,-7 9-63,21-20 1,-12 11 62,-22 22 0,-4 4 0,32-30 0,-27 23 0,-4 5 0,-9 10 0,-64 58 0,-24 17 0,-9 7 0,13-8 0,-1 1 0,-16 4 0,1 1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9:44:32.813"/>
    </inkml:context>
    <inkml:brush xml:id="br0">
      <inkml:brushProperty name="width" value="0.08571" units="cm"/>
      <inkml:brushProperty name="height" value="0.08571" units="cm"/>
      <inkml:brushProperty name="color" value="#E71224"/>
    </inkml:brush>
  </inkml:definitions>
  <inkml:trace contextRef="#ctx0" brushRef="#br0">0 1148 5734,'7'3'0,"0"3"0,-1 5 0,13 66 0,-9-34 0,-3 23 0,3 20 0,14-13 0,37-18 0,12-9 0,-1 18 0,5-11 0,8-31 0,15-33 0,-36-18 0,12-20 0,7-14 0,4-9 0,0-3 0,-5 1 0,-6 8 0,-13 13-1131,12-6 0,-14 8 1,12-9 1130,-12 10 0,11-10 0,7-6 0,2-2 0,0 0 0,-5 4 0,-10 7 0,-13 11 0,16-17 0,-14 12-40,-12 11 1,3-2 39,9-9 0,7-7 0,-9 8 0,17-15 0,-1-5 0,-12 8 0,-43 40 0,4-16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9.051"/>
    </inkml:context>
    <inkml:brush xml:id="br0">
      <inkml:brushProperty name="width" value="0.08571" units="cm"/>
      <inkml:brushProperty name="height" value="0.08571" units="cm"/>
      <inkml:brushProperty name="color" value="#E71224"/>
    </inkml:brush>
  </inkml:definitions>
  <inkml:trace contextRef="#ctx0" brushRef="#br0">402 1 5734,'-11'3'0,"-2"1"0,-8 1 0,-4 5 0,6-3 0,-2 1 0,1 2 0,2-3 0,-33 17 0,23-5 0,-6 0 0,25-6 0,10-10 0,9 2 0,41 3 0,-2-4 0,5-1 0,45 4 0,-45-5 0,-2 0 0,16 2 0,-5-2 0,7 1 0,6 0 0,2 0 0,4 0 0,7 1-848,-15-2 0,10 2 0,-2-1 0,-13-1 848,-10 0 0,-2 0 0,21 1 0,8-1 0,-13 0 0,12-2 0,-3 0 0,9-1 0,1 0 0,9 1-568,-13 2 1,11 1 0,-1 0 0,-12-1 567,5 0 0,-6 0 0,-4 2 0,3 1 0,-22-1 0,-28 0 0,23 2 0,5-1 2269,12-1-2269,-9 1 0,-3-2 0,-18-4 0,-32-2 0,-56-5 0,-22-1 0,11 2 1594,-14-2 0,-1 1-1594,3 4 0,15 1 0,-26-1 0,-3-1 0,8 1 0,-7 1 0,-6-1 0,19 2 0,-1-1 0,-22 1 0,-4-1 0,5 1 0,-6-1 0,1 2 0,-7-1 0,3 1 0,19-1 0,3 0 0,1 1 0,3 0 0,2 0 0,5 0 102,-15 0 0,20-2-102,43 1 0,-14-2 0,5 0 0,-1 1 0,17 0 0,15 3 0,11-2 0,57-1 0,-21 1 0,5 0 0,13 0 0,9 1-270,1 0 0,8 0 1,1 1 269,4 1 0,2 1 0,11 1 0,-20-1 0,9 1 0,5 0 0,2 0 0,-5 0 0,-7 0 0,7 0 0,-6 0 0,-2 0 0,2 0-277,-7 0 1,5 1 0,-1-1 0,-7 0 0,-11-1 276,12-1 0,-17-1 0,-4-1 0,4 0 0,0-1 0,-10 1 0,2 0 0,-3 0 0,-20 1 0,-104-2 0,-37 2 0,25 0-654,0 0 0,-16-1 1,13 1 653,-12 3 0,28-2 0,-24 2 0,-12-1 0,-3 0 0,7 0 0,16 0-528,5 0 0,11 0 1,-12 0 527,-4 0 0,-15 0 0,-7 1 0,0 0 0,10-1 0,16 0 0,-17 0 0,16 0 267,17 0 1,-5 0-268,-7 0 0,-14 0 0,-2 1 0,8-1 0,12 0 0,6 0 0,-7 1 0,-17 1 0,-12 0 0,3 0 0,14-1 0,3 1 0,8 0 0,-24 1 0,15 0 0,39-2 0,-28-1 0,45-1 0,-15-1 0,27 0 1624,-4-1-1624,27 0 3302,14-3-3302,22 0 0,36-4 0,15-1 0,-6 2 0,2 0-835,-18 1 1,3 0-1,-4 0 835,14 0 0,2 0 0,1 3 0,8 1 0,-3 0-538,-18 1 1,-3 0-1,6 1 538,12-1 0,8 0 0,0 0 0,-10 1 0,-14 1 0,-7-1 0,5 1 0,2 0 0,7-1 0,-3 1 0,-8 0 0,6-1 0,1 1 0,-7-1 0,8 1 0,5-1 0,2 0-336,13-2 0,6-2 0,-2 1 0,-10 0 336,-15 2 0,-8 0 0,5-1 0,12 0 0,11-2 0,-12 0 0,-34 1 0,-40 2 0,-2 0 0,-52-2 0,-54-1 0,-6 1 0,18 1 0,-3-1 0,-8 1 0,-11 0 0,31 1 0,-9-1 0,-5 0 0,-6 0 0,-2 1 0,0-1 0,1 0 0,3 0 0,5 1 0,8 0 0,-27-1 0,9 0 0,4 1 0,0-1 0,-5 1 0,10 0 0,-9 0 0,-4-1 0,3 1 0,8 1 0,15-1 0,19 1 0,-19 0 0,-2 0 0,-4 1 0,28 1 0,0-1 0,-32 1 0,4 0 0,9 0 0,36-2 2165,28-1-2165,21-1 3305,21-4-3305,22-3 0,7-1 0,24-4 0,-19 3 0,13-1 0,18 2 0,-25 7 0,13 1 0,10 2 0,9 0 0,3 1 0,2 1 0,-2 0 0,-4 0 0,-9-1 0,-9-1-626,12-1 0,-12 0 1,-4-1-1,3 1 1,13 1 625,-14 0 0,12 1 0,8 0 0,5 0 0,1 0 0,-3 1 0,-5 0 0,-9 0 0,-13 0 0,-16 1 0,28 3 0,-27 0 0,-9-2 0,-2-1 0,-4-1 0,-18-1 0,-75 3 0,-25 1 0,2-3 0,-32 2 0,-1 0 0,21-3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9.531"/>
    </inkml:context>
    <inkml:brush xml:id="br0">
      <inkml:brushProperty name="width" value="0.08571" units="cm"/>
      <inkml:brushProperty name="height" value="0.08571" units="cm"/>
      <inkml:brushProperty name="color" value="#E71224"/>
    </inkml:brush>
  </inkml:definitions>
  <inkml:trace contextRef="#ctx0" brushRef="#br0">1 140 5734,'47'-10'0,"0"1"0,-10 4 0,41-5 0,7-1 0,6 1 0,-21 3 0,24 0 0,14-2 0,4 1 0,-4 1 0,-14 1-1416,-8 2 1,-9 1 0,0 1 0,8-1 1415,0-2 0,7 1 0,3-2 0,1 1 0,-4 1 0,-8 1 0,4 2 0,-4 0 0,-6 1 0,-8 0 574,6 0 1,3 1-575,-1 0 0,16 1 0,5-1 0,-2 1 0,-13 0 0,-9-1 0,-8 0 0,12 0-175,-1 0 0,15-1 1,8 1-1,3 0 1,-4-1-1,-11 1 1,-17-1 174,13 0 0,-7-1 0,2 1 0,16-1 0,-12 0 0,-34 0 0,-41 0 0,-4 1 2117,-20 3-2117,-60 4 0,14-1 0,11-2 0,0-1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9.988"/>
    </inkml:context>
    <inkml:brush xml:id="br0">
      <inkml:brushProperty name="width" value="0.08571" units="cm"/>
      <inkml:brushProperty name="height" value="0.08571" units="cm"/>
      <inkml:brushProperty name="color" value="#E71224"/>
    </inkml:brush>
  </inkml:definitions>
  <inkml:trace contextRef="#ctx0" brushRef="#br0">1 90 5734,'90'-5'0,"-1"-1"0,1 1 0,-12 1 0,11-1 0,10 1 0,3-1 0,1 0 0,-5 1 0,-8 0 0,-13 0-1887,19 0 0,-16 1 0,13-1 1887,-12 0 0,13 0 0,8 0 0,2 0 0,-6 0 0,-12 1 0,-18 1 593,-1 2 1,-3 1-594,5 0 0,13 0 0,7 0 0,0 0 0,-9 0 0,15 0 0,-5 1 0,9-1-29,-19 0 0,9 0 0,4 0 0,0 0 0,-4 0 0,-11-1 29,18 1 0,-11-1 0,-1-1 0,-2 1 0,-2-1 0,-2 0 0,22-2 0,-10-1 0,-36 1 0,-8 1 2770,5-1-2770,-66 3 0,-48 4 0,21-1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28.576"/>
    </inkml:context>
    <inkml:brush xml:id="br0">
      <inkml:brushProperty name="width" value="0.08571" units="cm"/>
      <inkml:brushProperty name="height" value="0.08571" units="cm"/>
      <inkml:brushProperty name="color" value="#E71224"/>
    </inkml:brush>
  </inkml:definitions>
  <inkml:trace contextRef="#ctx0" brushRef="#br0">120 0 5734,'-4'5'0,"-8"13"0,6-6 0,-10 19 0,8-13 0,-12 47 0,10-15 0,1 6 0,-1 14 0,2 2 0,0-10 0,2-3 0,4-4 0,3 0 0,3-1 0,2 0 0,6 44 0,-5-42 0,-1-5 0,-2-1 0,-7-42 0,-4-13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40.467"/>
    </inkml:context>
    <inkml:brush xml:id="br0">
      <inkml:brushProperty name="width" value="0.08571" units="cm"/>
      <inkml:brushProperty name="height" value="0.08571" units="cm"/>
      <inkml:brushProperty name="color" value="#E71224"/>
    </inkml:brush>
  </inkml:definitions>
  <inkml:trace contextRef="#ctx0" brushRef="#br0">0 302 5734,'86'-20'0,"-1"-1"0,-14 3 0,9 1 0,-9 7 0,13 0 0,7 1 0,0 1 0,-5 0 0,6 1 0,-4 1 0,3 0 0,9-1-383,-17 0 0,7 0 0,4-1 0,3 1 0,-1-1 1,-1 2-1,-5 0 383,3 1 0,-1 2 0,-2-1 0,-1 2 0,-4-1 0,-3 0-427,11 0 1,-5 1 0,-3-1-1,2 1 427,2-1 0,0 1 0,0 0 0,3-1 0,-7 0 0,5 0 0,-1-1 0,-4 1 0,-10 0-405,-4 1 0,-9 0 0,6 0 405,13-1 0,10-1 0,-3 1 0,-14 0 0,-9-1 0,-11 0 0,27-3 0,15-1 0,-164 2 0,21 6 0,-19-1 0,0 1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41.005"/>
    </inkml:context>
    <inkml:brush xml:id="br0">
      <inkml:brushProperty name="width" value="0.08571" units="cm"/>
      <inkml:brushProperty name="height" value="0.08571" units="cm"/>
      <inkml:brushProperty name="color" value="#E71224"/>
    </inkml:brush>
  </inkml:definitions>
  <inkml:trace contextRef="#ctx0" brushRef="#br0">0 44 5734,'89'-6'0,"0"1"0,0-1 0,0 1 0,-19 0 0,-7 0 0,10 1 0,8 2 0,10-1 0,7 2 0,-1 0 0,-4 1-354,-13 2 1,-3 0-1,0 1 1,3 1 0,6-1 353,1 0 0,5 0 0,4 1 0,3-1 0,0 1 0,0 0 0,-4-1-348,-3 1 0,-1 0 0,0-1 1,0 1-1,-1 0 0,-1 0 1,-1-1 347,8 1 0,1 0 0,-2 0 0,-1 0 0,-6-1 0,-5 0 0,2 0 0,-8-1 0,-2 0 0,5-1 0,0 0 0,4 0 0,1-1 0,-4 0 0,-8 0-477,1 0 0,-7 0 0,4 0 477,4 0 0,6 0 0,-2 0 0,-10 0 0,11 0 0,-14 0 0,-2-2 0,-1 1 458,-21-2-458,-29 3 0,-74 2 0,-31 1 0,18 0 0,-22 0 0,0 1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41.488"/>
    </inkml:context>
    <inkml:brush xml:id="br0">
      <inkml:brushProperty name="width" value="0.08571" units="cm"/>
      <inkml:brushProperty name="height" value="0.08571" units="cm"/>
      <inkml:brushProperty name="color" value="#E71224"/>
    </inkml:brush>
  </inkml:definitions>
  <inkml:trace contextRef="#ctx0" brushRef="#br0">0 50 5734,'61'-1'0,"-19"1"0,48 0-2187,-25-1 2187,9 0-50,-6 1 0,22-1 0,15 0 1,5 1-1,-2 0 50,-18 2 0,4 0 0,3 0 0,1 1 0,1 0 0,-2-1 0,-1 0-317,-5-1 0,-1 0 0,0-1 0,-1 1 0,0-1 0,0 1 1,-1 0 316,17 2 0,6 0 0,-1 1 0,-7-1 0,-11 0 0,-19 0-263,-6-2 1,-9 1 262,23-1 0,12-1 0,-19-1 0,9 0 0,2-1 0,-3 0 0,15 0 0,-3 0 0,11-2-93,-19 0 1,10 0-1,5-2 1,-1 1-1,-8 0 1,-13 0 92,-3 1 0,-10 0 0,2 0 0,36-4 0,6-1 0,-35 3 0,-47 3 0,-7-1 1699,1 2-1699,-12 0 643,-34 6-643,-26 0 0,-9 1 0,-26 1 0,15-1 0,0-1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41.933"/>
    </inkml:context>
    <inkml:brush xml:id="br0">
      <inkml:brushProperty name="width" value="0.08571" units="cm"/>
      <inkml:brushProperty name="height" value="0.08571" units="cm"/>
      <inkml:brushProperty name="color" value="#E71224"/>
    </inkml:brush>
  </inkml:definitions>
  <inkml:trace contextRef="#ctx0" brushRef="#br0">1 72 5734,'19'0'0,"4"-1"0,39-2 0,8 0 0,7 0-201,4-2 0,21 0 0,9 0 201,-30 2 0,7 1 0,4 0 0,3 1 0,-3-1 0,-4 1-185,1-1 1,-4 1-1,-1-1 1,4 1-1,8 1 185,-15-1 0,8 1 0,6 1 0,3-1 0,1 0 0,-3 1 0,-5 0 0,-7 0 0,-10-1 89,10 2 1,-13 0 0,-2 0 0,9-1-90,6-1 0,10 0 0,4 0 0,-2-1 0,-9 0 0,-17 0 0,6-2 0,-7-1 0,11-2 0,5 0 0,-22 1 0,-29-1 0,-15 2 279,-16 3-279,-32 0 0,5 1 0,-30 0 0,12 0 0,-4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42.323"/>
    </inkml:context>
    <inkml:brush xml:id="br0">
      <inkml:brushProperty name="width" value="0.08571" units="cm"/>
      <inkml:brushProperty name="height" value="0.08571" units="cm"/>
      <inkml:brushProperty name="color" value="#E71224"/>
    </inkml:brush>
  </inkml:definitions>
  <inkml:trace contextRef="#ctx0" brushRef="#br0">0 1 5734,'90'3'0,"0"0"0,-14 0 0,12-1 0,-14 1 0,17-1 0,8 1 0,1 0 0,-7 0 0,-13-1-1887,-3 1 0,-10-1 0,10 1 1887,5-1 0,15 1 0,6 0 0,0 0 0,-8 0 0,-17 0 0,19 1 0,-16-1 573,-16 0 0,5 0-573,8 0 0,13 0 0,7 1 0,-2-1 0,-16 0 0,1-1 0,1 0 0,1 1 0,1-1-244,8 1 0,2 0 0,0 0 0,-1-1 1,-4 1 243,5-1 0,-1 0 0,-5 0 0,-9 0 0,21 0 0,-16-1 0,0 1 0,-36 2 0,5 1 528,-57 1 1,-7-2 0,-3 0-1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0.793"/>
    </inkml:context>
    <inkml:brush xml:id="br0">
      <inkml:brushProperty name="width" value="0.08571" units="cm"/>
      <inkml:brushProperty name="height" value="0.08571" units="cm"/>
      <inkml:brushProperty name="color" value="#E71224"/>
    </inkml:brush>
  </inkml:definitions>
  <inkml:trace contextRef="#ctx0" brushRef="#br0">10 0 5734,'-2'26'0,"-6"-20"0,34 43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04.433"/>
    </inkml:context>
    <inkml:brush xml:id="br0">
      <inkml:brushProperty name="width" value="0.08571" units="cm"/>
      <inkml:brushProperty name="height" value="0.08571" units="cm"/>
      <inkml:brushProperty name="color" value="#E71224"/>
    </inkml:brush>
  </inkml:definitions>
  <inkml:trace contextRef="#ctx0" brushRef="#br0">217 116 5734,'6'-2'0,"-2"0"0,-4 2 0,-1-1 0,0 0 0,-1 0 0,0 0 0,0 0 0,-5-3 0,-6-2 0,-9-2 0,8 3 0,-1 1 0,14 4 0,-1 1 0,0-1 0,-6 17 0,1 6 0,-4 6 0,7-6 0,1 2 0,2-11 0,1 6 0,0-4 0,0 3 0,0 11 0,0 2 0,0 19 0,2 41 0,-2-39 0,1 2 0,0 10 0,1-2 0,-1 19 0,2-27 0,0-2 0,1 11 0,2-6 0,0 1 0,0 6 0,2-11 0,-6-18 0,-2-28 0,-1 8 0,-2-20 0,-2-6 0,-6-11 0,-1-5 0,-3-11 0,-1-10 0,-8-35 0,1-9 0,10 36 0,1 2 0,1-14 0,4 10 0,12-26 0,-4 44 0,7-37 0,-3 60 0,-2 3 0,5-16 0,-5 15 0,4-18 0,-4 20 0,1-13 0,6-1 0,-3 4 0,8-13 0,-5 10 0,-1 5 0,-1 1 0,9-16 0,-9 19 0,11-19 0,-12 23 0,1-2 0,7-7 0,7-9 0,-8 13 0,2-1 0,42 3 0,-38 10 0,35 2 0,1 3 0,-34 5 0,35 9 0,-22 12 0,0 8 0,5 0 0,-14-3 0,-18-20 0,-3-3 0,8 16 0,-8-14 0,5 12 0,-8-14 0,0 9 0,-1-3 0,-4 28 0,-2-12 0,-6 22 0,3-29 0,-7 9 0,5-18 0,-8 7 0,6-7 0,-10 7 0,4-5 0,-23 20 0,-10 2 0,4-1 0,5-7 0,20-15 0,-16 9 0,7-8 0,-8 7 0,15-14 0,8-5 0,-4 1 0,-7 2 0,2-2 0,6-2 0,4 0 0,11-3 0,-1 0 0,4 1 0,3-4 0,0 2 0,2-3 0,-4 2 0,-10 3 0,3-5 0,-8-2 0,5-6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15.296"/>
    </inkml:context>
    <inkml:brush xml:id="br0">
      <inkml:brushProperty name="width" value="0.08571" units="cm"/>
      <inkml:brushProperty name="height" value="0.08571" units="cm"/>
      <inkml:brushProperty name="color" value="#E71224"/>
    </inkml:brush>
  </inkml:definitions>
  <inkml:trace contextRef="#ctx0" brushRef="#br0">639 181 5734,'3'-6'0,"-3"3"0,-1 0 0,-3 3 0,2 0 0,-4-1 0,-1-2 0,-9-5 0,5 2 0,-13-9 0,14 7 0,-28-19 0,13 10 0,-25-16 0,14 13 0,-6 1 0,11 7 0,-35 13 0,0 30 0,-13 12 0,26 1 0,26-9 0,20-23 0,-2 8 0,-2 16 0,3-9 0,-2 28 0,9-32 0,-1 54 0,5-26 0,1 4 0,1 0 0,2-2 0,5 12 0,-6-42 0,11 27 0,-6-22 0,13 29 0,-14-36 0,16 26 0,11-4 0,14 0 0,-8-12 0,7-23 0,-32-8 0,35-7 0,-30 3 0,36-9 0,-35 6 0,27-11 0,-9-1 0,6-4 0,-3-3 0,-7 2 0,-19 13 0,-1-1 0,-18 12 0,-8-2 0,3 0 0,-4-1 0,4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25.167"/>
    </inkml:context>
    <inkml:brush xml:id="br0">
      <inkml:brushProperty name="width" value="0.08571" units="cm"/>
      <inkml:brushProperty name="height" value="0.08571" units="cm"/>
      <inkml:brushProperty name="color" value="#E71224"/>
    </inkml:brush>
  </inkml:definitions>
  <inkml:trace contextRef="#ctx0" brushRef="#br0">34 91 5734,'2'-4'0,"0"1"0,-1 2 0,-2 0 0,-1 2 0,0 0 0,0 0 0,2 2 0,0 4 0,0 1 0,0 18 0,6 41 0,0-18 0,1 6 0,3 16 0,1 3 0,0-4 0,0-1 0,0-3 0,-1-1 0,-3-11 0,0-2 0,0 4 0,-1-1 0,-1-4 0,0-1 0,0 1 0,0-1 0,4 43 0,-3-42 0,-1-9 0,-5-35 0,0-2 0,-1-7 0,-17-49 0,-7-38 0,0 6 0,4-3 0,5 1 0,8 41 0,-2-23 0,-3-18 0,2 12 0,2-11-587,-3-5 1,2 7 586,8 40 0,7-52 0,1 50 0,3-48 0,-1 72 0,5 0 0,29-15 0,-10 9 0,25-6 1173,-6 25-1173,-3 7 0,-2 2 0,-12 6 0,-20-1 0,4 3 0,-4 4 0,-2 2 0,-2-1 0,14 52 0,-17-40 0,10 39 0,-32 23 0,5-46 0,-9 45 0,4-58 0,-4-5 0,3-3 0,-5 0 0,11-13 0,-7 6 0,0-1 0,-11 9 0,0-3 0,-32 14 0,33-23 0,-18 7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26.814"/>
    </inkml:context>
    <inkml:brush xml:id="br0">
      <inkml:brushProperty name="width" value="0.08571" units="cm"/>
      <inkml:brushProperty name="height" value="0.08571" units="cm"/>
      <inkml:brushProperty name="color" value="#E71224"/>
    </inkml:brush>
  </inkml:definitions>
  <inkml:trace contextRef="#ctx0" brushRef="#br0">411 0 5734,'-4'0'0,"-8"1"0,6-1 0,-26 5 0,22-4 0,-15 4 0,20-4 0,-12 5 0,-7 4 0,-7 6 0,-12 10 0,19-6 0,-4 3 0,4 12 0,3 11 0,0 26 0,2 4 0,-1 2-474,7-9 0,3-8 474,6-29 0,-3 15 0,1-2 0,1 10 0,8 29 0,6 15 0,-1-7 0,-5-8 0,6 2 0,6-6 0,6 12 0,5-3 0,6-13 0,33 4 0,3-11-554,-13 1 1,0-4 553,10-10 0,-5-12 0,-17-20-148,29 4 1,-26-13 0,21 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28.933"/>
    </inkml:context>
    <inkml:brush xml:id="br0">
      <inkml:brushProperty name="width" value="0.08571" units="cm"/>
      <inkml:brushProperty name="height" value="0.08571" units="cm"/>
      <inkml:brushProperty name="color" value="#E71224"/>
    </inkml:brush>
  </inkml:definitions>
  <inkml:trace contextRef="#ctx0" brushRef="#br0">0 21 5734,'2'-21'0,"16"64"0,-10-15 0,11 51-677,-13-46 677,0 2 220,5 49-220,-4-14 0,0 2 0,0-19 0,-1 0 0,0 21 0,-1-7 0,-1-18 112,-1-2-112,1 31 0,-1-34 0,4 38 0,-5-53 0,1 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4.250"/>
    </inkml:context>
    <inkml:brush xml:id="br0">
      <inkml:brushProperty name="width" value="0.08571" units="cm"/>
      <inkml:brushProperty name="height" value="0.08571" units="cm"/>
      <inkml:brushProperty name="color" value="#E71224"/>
    </inkml:brush>
  </inkml:definitions>
  <inkml:trace contextRef="#ctx0" brushRef="#br0">35 66 5734,'-9'-4'0,"2"1"0,-3-4 0,6 4 0,-1-2 0,7 5 0,41 0 0,7-2 0,33 0 0,-2-4 0,-23 1 0,36-4 0,-44 4 0,12-1 0,5 0 0,31 4 0,-41 4 0,-3 2 0,13 5 0,-45 10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4.495"/>
    </inkml:context>
    <inkml:brush xml:id="br0">
      <inkml:brushProperty name="width" value="0.08571" units="cm"/>
      <inkml:brushProperty name="height" value="0.08571" units="cm"/>
      <inkml:brushProperty name="color" value="#E71224"/>
    </inkml:brush>
  </inkml:definitions>
  <inkml:trace contextRef="#ctx0" brushRef="#br0">1 51 5734,'88'6'0,"0"0"0,0 0 0,9-3 0,2-3-1591,-7-2 0,5-2 0,-10-2 1591,-9-5 0,-13-1 0,2-6 0,0-1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03.445"/>
    </inkml:context>
    <inkml:brush xml:id="br0">
      <inkml:brushProperty name="width" value="0.08571" units="cm"/>
      <inkml:brushProperty name="height" value="0.08571" units="cm"/>
      <inkml:brushProperty name="color" value="#E71224"/>
    </inkml:brush>
  </inkml:definitions>
  <inkml:trace contextRef="#ctx0" brushRef="#br0">18 81 5734,'-10'-3'0,"3"1"0,16-1 0,-5 2 0,42-8 0,12-2 0,-19 4-337,18-3 1,-3 1 336,-23 5 0,67-6 0,-58 6 0,48-4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03.744"/>
    </inkml:context>
    <inkml:brush xml:id="br0">
      <inkml:brushProperty name="width" value="0.08571" units="cm"/>
      <inkml:brushProperty name="height" value="0.08571" units="cm"/>
      <inkml:brushProperty name="color" value="#E71224"/>
    </inkml:brush>
  </inkml:definitions>
  <inkml:trace contextRef="#ctx0" brushRef="#br0">1 92 5734,'90'5'0,"-41"-3"0,3-2 0,24-2 0,0-2-992,-22 1 0,-4-1 992,24-5 0,7-17 0,-27 8 0,31-14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00.610"/>
    </inkml:context>
    <inkml:brush xml:id="br0">
      <inkml:brushProperty name="width" value="0.08571" units="cm"/>
      <inkml:brushProperty name="height" value="0.08571" units="cm"/>
      <inkml:brushProperty name="color" value="#E71224"/>
    </inkml:brush>
  </inkml:definitions>
  <inkml:trace contextRef="#ctx0" brushRef="#br0">18 100 5734,'-6'-4'0,"-1"-2"0,6 2 0,-3 0 0,8 3 0,-2 0 0,1 1 0,21-5 0,15-1 0,3-1 0,36-5 0,2 0 0,-23 4-398,15-3 0,-5 2 398,-39 5 0,11 0 0,-19 3 0,5 1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00.889"/>
    </inkml:context>
    <inkml:brush xml:id="br0">
      <inkml:brushProperty name="width" value="0.08571" units="cm"/>
      <inkml:brushProperty name="height" value="0.08571" units="cm"/>
      <inkml:brushProperty name="color" value="#E71224"/>
    </inkml:brush>
  </inkml:definitions>
  <inkml:trace contextRef="#ctx0" brushRef="#br0">1 33 5734,'29'10'0,"-14"-3"0,22-5 0,-9-1 0,32-1 0,30-1 0,-11-7 0,1-2 0,-28 5 0,-1 0 0,9-7 0,1 1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35.401"/>
    </inkml:context>
    <inkml:brush xml:id="br0">
      <inkml:brushProperty name="width" value="0.08571" units="cm"/>
      <inkml:brushProperty name="height" value="0.08571" units="cm"/>
      <inkml:brushProperty name="color" value="#E71224"/>
    </inkml:brush>
  </inkml:definitions>
  <inkml:trace contextRef="#ctx0" brushRef="#br0">628 246 5734,'-5'-16'0,"-8"-16"0,4 10 0,-6-10 0,7 19 0,-7-6 0,-1-1 0,-7-5 0,-1 2 0,-15-3 0,-56 17 0,43 1 0,-36 18 0,61 9 0,6-2 0,-41 53 0,15 12 0,21-19 0,0 13 0,9-3 0,18 13 0,7-1 0,-11 4 0,8-9 0,20-31 0,6-14 0,7-16 0,41-9 0,8-5 0,4 1-163,-4-3 0,-4-4 163,-21-14 0,8-25 0,1-6 0,-4 0 0,0 2 0,-10-6 0,-40-16 0,-13 28 0,-7-46 0,-2 54 0,-12-12 0,6 28 326,-10-2-326,6 8 0,-35 50 0,-3 16 0,23-22 0,-20 23 0,8 0 0,37-31 0,4-7 0,28 31 0,1-37 0,51-6 0,-21-44 0,0-4 0,-23-6 0,-24 27 0,8-22 0,-9 22 0,1-4 0,-6 21 0,-3 10 0,0 7 0,2 9 0,11 24 0,-6-21 0,9 12 0,-9-32 0,34-36 0,9-18 0,2-2 0,-3 1 0,-4 1 0,-13 6 0,-19 84 0,-5-20 0,2 39 0,-9-24 0,9 23 0,-3-35 0,43-31 0,9-70 0,-3 2-486,-5 5 486,-43 54 0,0 3 0,8-3 0,-8 9 0,24 37 0,3 38 0,13 7 0,-6-8 0,-17-44 486,2-29-486,27-31 0,-2-8 0,13-13 0,-27 7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36.797"/>
    </inkml:context>
    <inkml:brush xml:id="br0">
      <inkml:brushProperty name="width" value="0.08571" units="cm"/>
      <inkml:brushProperty name="height" value="0.08571" units="cm"/>
      <inkml:brushProperty name="color" value="#E71224"/>
    </inkml:brush>
  </inkml:definitions>
  <inkml:trace contextRef="#ctx0" brushRef="#br0">379 25 5734,'-41'-9'0,"19"5"0,-29-2 0,32 7 0,-5 2 0,-7 7 0,-20 26 0,4 5 0,-1 6 0,25-10 0,12 36 0,6 6 0,5-15 0,-6 15 0,8-5 0,17-37 0,41 15 0,6-17 0,-19-13 0,5-6 0,3-17 0,1-11 0,-2-6 0,0-12 0,-3-19 0,-1-14 0,-4 7 0,-7 16 0,-5 0-312,10-39 0,-20 13 312,-28 53 0,-18-8 0,-1 20 0,-11 0 0,4 28 0,11 0 0,-4 23 624,10-11-624,-1 27 0,10-27 0,8 16 0,6-28 0,31 20 0,-2-31 0,8 3 0,-13-24 0,11-16 0,-20 7 0,36-28 0,-40 23 0,26-26 0,2-23 0,-17 28 0,8-20 0,-30 44 0,2 0 0,20-9 0,-15 12 0,42 9 0,-33 17 0,20 6 0,-15 12 0,-6 3 0,16 36 0,-25-1 0,-3 3 0,5 12 0,-11-22 0,-10-11 0,-9-38 0,-11-15 0,-25-72 0,21 33 0,-10-45 0,47 41 0,-2 20 0,27-42 0,-16 39 0,35-40 0,-31 43 0,35-30 0,-7 12 0,21-13 0,-22 19 0,-3 4 0,-35 26 0,7-7 0,-11 9 0,7-7 0,-11 8 0,4-1 0,-7 2 0,-1 4 0,1-3 0,4-4 0,-2-2 0,2-6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6.457"/>
    </inkml:context>
    <inkml:brush xml:id="br0">
      <inkml:brushProperty name="width" value="0.08571" units="cm"/>
      <inkml:brushProperty name="height" value="0.08571" units="cm"/>
      <inkml:brushProperty name="color" value="#E71224"/>
    </inkml:brush>
  </inkml:definitions>
  <inkml:trace contextRef="#ctx0" brushRef="#br0">155 0 5734,'-37'64'0,"22"-37"0,-13 31 0,2 2 0,14-26 0,-7 24 0,10-21 0,5-19 0,-1 6 0,7-27 0,24-92 0,-17 58 0,6-28 0,-1 4 0,-9 39 0,15 21 0,16 67 0,7 19 0,-3-6 0,-12-26 0,-17-32 0,-7-18 0,-5-4 0,-8-23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6.998"/>
    </inkml:context>
    <inkml:brush xml:id="br0">
      <inkml:brushProperty name="width" value="0.08571" units="cm"/>
      <inkml:brushProperty name="height" value="0.08571" units="cm"/>
      <inkml:brushProperty name="color" value="#E71224"/>
    </inkml:brush>
  </inkml:definitions>
  <inkml:trace contextRef="#ctx0" brushRef="#br0">89 45 5734,'2'-8'0,"0"-11"0,-1 13 0,0-5 0,-4 24 0,-12 66 0,-1-5 0,0 14 0,1 3 0,7-40 0,1-2 0,-6 18 0,11-9 0,37-22 0,-15-21 0,32-29 0,-27-9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29.430"/>
    </inkml:context>
    <inkml:brush xml:id="br0">
      <inkml:brushProperty name="width" value="0.08571" units="cm"/>
      <inkml:brushProperty name="height" value="0.08571" units="cm"/>
      <inkml:brushProperty name="color" value="#E71224"/>
    </inkml:brush>
  </inkml:definitions>
  <inkml:trace contextRef="#ctx0" brushRef="#br0">1 251 5734,'7'-3'0,"0"0"0,3 1 0,73-26 0,-25 7 0,-7 4 0,1-1 0,31-15 0,-8 2 0,-2 0 0,3-5 0,-53 23 0,3-1 0,-27 13 0,-4 10 0,0-2 0,-4 7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7.213"/>
    </inkml:context>
    <inkml:brush xml:id="br0">
      <inkml:brushProperty name="width" value="0.08571" units="cm"/>
      <inkml:brushProperty name="height" value="0.08571" units="cm"/>
      <inkml:brushProperty name="color" value="#E71224"/>
    </inkml:brush>
  </inkml:definitions>
  <inkml:trace contextRef="#ctx0" brushRef="#br0">162 64 5734,'-3'-39'0,"1"14"0,2 68 0,-1 24 0,-1 6 0,-13 2 0,-8 15 0,1-16 0,-3-4 0,-9-13 0,-1 1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8.149"/>
    </inkml:context>
    <inkml:brush xml:id="br0">
      <inkml:brushProperty name="width" value="0.08571" units="cm"/>
      <inkml:brushProperty name="height" value="0.08571" units="cm"/>
      <inkml:brushProperty name="color" value="#E71224"/>
    </inkml:brush>
  </inkml:definitions>
  <inkml:trace contextRef="#ctx0" brushRef="#br0">2 427 5734,'-1'-4'0,"0"2"0,13 2 0,16 0 0,0-1 0,34-5 0,25-5 0,-6-1 0,-6-3 0,0 0-277,5 2 0,7-1 0,-10-1 277,-9-2 0,-9-2 0,26-24 0,-45-26 0,8 24 0,-67-2 0,1 50 0,-3 4 0,-21 16 0,9 3 0,-17 17 0,24-12 831,-3 25-831,24-10 0,7 5 0,11-21 0,15-26 0,-11-8 0,32-23 0,-19 4 0,19-19 0,0-35 0,-29 49 0,10-26 0,-30 70 0,0-2 0,1 38 0,6 2 0,26-10 0,-14-14 0,17-41 0,-19-14 0,-4 4 0,15-37 0,-16 31 0,12-32 0,-18 41 0,14 30 0,-7 27 0,5 10 0,-4 4 0,0-17 0,-1-9 0,7-2 0,1-31 0,14-38 0,-5 2 0,-1-27 0,-2-1 0,-9 24 0,-1-9 0,-4 14 0,-10 38 0,0 26 0,10 2 0,14 14 0,-2-17 0,7-10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8.339"/>
    </inkml:context>
    <inkml:brush xml:id="br0">
      <inkml:brushProperty name="width" value="0.08571" units="cm"/>
      <inkml:brushProperty name="height" value="0.08571" units="cm"/>
      <inkml:brushProperty name="color" value="#E71224"/>
    </inkml:brush>
  </inkml:definitions>
  <inkml:trace contextRef="#ctx0" brushRef="#br0">6 0 5734,'1'62'0,"1"-20"0,-4 21 0,-1-1 0,2-26 0,-2 9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8.503"/>
    </inkml:context>
    <inkml:brush xml:id="br0">
      <inkml:brushProperty name="width" value="0.08571" units="cm"/>
      <inkml:brushProperty name="height" value="0.08571" units="cm"/>
      <inkml:brushProperty name="color" value="#E71224"/>
    </inkml:brush>
  </inkml:definitions>
  <inkml:trace contextRef="#ctx0" brushRef="#br0">13 32 5734,'-4'-11'0,"-2"-2"0,3 6 0,9 23 0,3 4 0,5 11 0,-2-7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0:49.587"/>
    </inkml:context>
    <inkml:brush xml:id="br0">
      <inkml:brushProperty name="width" value="0.08571" units="cm"/>
      <inkml:brushProperty name="height" value="0.08571" units="cm"/>
      <inkml:brushProperty name="color" value="#E71224"/>
    </inkml:brush>
  </inkml:definitions>
  <inkml:trace contextRef="#ctx0" brushRef="#br0">33 54 5734,'-10'72'0,"1"0"0,-3-9 0,10-23 0,34-57 0,-17 0 0,26-37 0,-23 29 0,-5 7 0,11-13 0,-14 19 0,11 0 0,-13 15 0,31 41 0,15 8 0,23 6 0,-6-21 0,5-50 0,-26-23 0,7-25 0,-47 11 0,-7 1 0,2 4 0,-26-9 0,0 80 0,5-3 0,-11 31 0,14-16 0,1 21 0,9-30 0,24-5 0,20-49 0,11-10 0,-9-8 0,-13-7 0,-23 34 0,7-20 0,-11 29 0,2 16 0,-5 6 0,-1 20 0,1-4 0,1-6 0,3 35 0,1-11 0,7 39 0,-4-34 0,6 38 0,-7-7 0,-3-2 0,-5-9 0,-10-39 0,-24-25 0,-17-17 0,-26-24 0,36-14 0,5-4 0,-5-2 0,18-31 0,54 54 0,-4 5 0,45-25 0,12-8 0,-36 20 0,-1 0 0,28-14 0,-5 3 0,-18 1 0,-47 39 0,1 0 0,-7 7 0,10-4 0,-5 5 0,9-5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33.014"/>
    </inkml:context>
    <inkml:brush xml:id="br0">
      <inkml:brushProperty name="width" value="0.08571" units="cm"/>
      <inkml:brushProperty name="height" value="0.08571" units="cm"/>
      <inkml:brushProperty name="color" value="#E71224"/>
    </inkml:brush>
  </inkml:definitions>
  <inkml:trace contextRef="#ctx0" brushRef="#br0">1 264 5734,'38'-4'0,"-12"0"0,11-2 0,-15 1 0,49-20 0,-35 12 0,34-16 0,-42 11 0,-9 5 0,12-15 0,-19 10 0,3-2 0,-14 12 0,-4 13 0,-1 12 0,1 3 0,0 8 0,-2 42 0,3-28 0,1 40 0,-4 13 0,-8-19 0,-1-1 0,8 1 0,-2-2 0,-11-4 0,-3-17 0,9-39 0,-38 4 0,2-41 0,-11-5 0,13-26 0,39-35 0,25 50 0,33 17 0,10 12 0,-5 19 0,-1 8 0,-4-1 0,-22-11 0,-7-1 0,33-8 0,-29 0 0,37-16 0,-41 8 0,24-22 0,-17-11 0,-3-1 0,-10-6 0,-15 26 0,-17 31 0,3 50 0,3 4 0,6 11 0,21-27 0,-5-25 0,31 9 0,-10-21 0,33-13 0,-19-33 0,-4-7 0,10-3 0,-14 2 0,-4 1 0,-9 7 0,1 3 0,14-9 0,-14 20 0,20 9 0,-26 18 0,23 21 0,-23 4 0,5 19 0,-23 36 0,-4-38 0,-22 34 0,1-58 0,-22-8 0,20-9 0,3-38 0,42 29 0,0-17 0,30 25 0,4 9 0,-12-7 0,12-1 0,-1-3 0,-12-11 0,18-16 0,-22 5 0,13-31 0,-33 23 0,2-40 0,-4-9 0,-8 0-502,-1 8 0,-2 4 502,-7 22 0,-2 27 0,-3 68 0,3 33 0,9 13 0,3 4 0,-4-40 0,2-2 0,6 15 0,3-8 0,4-17 251,-2-25 0,-4-2 0,-6-32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33.308"/>
    </inkml:context>
    <inkml:brush xml:id="br0">
      <inkml:brushProperty name="width" value="0.08571" units="cm"/>
      <inkml:brushProperty name="height" value="0.08571" units="cm"/>
      <inkml:brushProperty name="color" value="#E71224"/>
    </inkml:brush>
  </inkml:definitions>
  <inkml:trace contextRef="#ctx0" brushRef="#br0">1 77 5734,'93'-22'0,"1"-1"0,-22 4 0,-10 6 0,4 18 0,-45 24 0,9 1 0,-18 16 0,-9 12 0,-3-12 0,-1 16 0,-3-43 0,2-8 0,0-13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33.568"/>
    </inkml:context>
    <inkml:brush xml:id="br0">
      <inkml:brushProperty name="width" value="0.08571" units="cm"/>
      <inkml:brushProperty name="height" value="0.08571" units="cm"/>
      <inkml:brushProperty name="color" value="#E71224"/>
    </inkml:brush>
  </inkml:definitions>
  <inkml:trace contextRef="#ctx0" brushRef="#br0">8 137 5734,'49'56'0,"-13"-26"0,-28-81 0,-10 13 0,-10-19 0,-1 28 0,3 10 0,-11-9 0,8 28 0,-8 26 0,16 52 0,1-12 0,12 16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34.429"/>
    </inkml:context>
    <inkml:brush xml:id="br0">
      <inkml:brushProperty name="width" value="0.08571" units="cm"/>
      <inkml:brushProperty name="height" value="0.08571" units="cm"/>
      <inkml:brushProperty name="color" value="#E71224"/>
    </inkml:brush>
  </inkml:definitions>
  <inkml:trace contextRef="#ctx0" brushRef="#br0">1 165 5734,'7'79'0,"-2"-23"0,0-15 0,-1-22 0,-2-2 0,1-3 0,18-18 0,-3-13 0,18-22 0,0-24 0,-4 11 0,15 21 0,22 83 0,-25-12 0,-5 9 0,4-2 0,34-18 0,-2-18 0,3-14 0,-27-53 0,-31 23 0,-5-15 0,-4-4 0,-10-4 0,-6-32 0,-44 41 0,26 27 0,-23 11 0,39 23 0,2-3 0,3 18 0,3-15 0,8 16 0,-2-19 0,12 12 0,-9-11 0,17 18 0,12 36 0,3 22 0,-18-33 0,-1 6 0,-2 21 0,-4 3 0,-7-5 0,-4 2 0,0 13 0,-11-1 0,-21-16 0,-6-9 0,-5 5 0,-37-44 0,35-59 0,-2-37 0,13-16 0,34 11 0,8-3 0,-21-16 0,10 5 0,31 28 0,10 12 0,10 5 0,-23 18 0,37-27 0,-39 24 0,7-30 0,-33 36 0,-11-9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35.524"/>
    </inkml:context>
    <inkml:brush xml:id="br0">
      <inkml:brushProperty name="width" value="0.08571" units="cm"/>
      <inkml:brushProperty name="height" value="0.08571" units="cm"/>
      <inkml:brushProperty name="color" value="#E71224"/>
    </inkml:brush>
  </inkml:definitions>
  <inkml:trace contextRef="#ctx0" brushRef="#br0">75 25 5734,'-11'-1'0,"3"73"0,6 26 0,1-20-1158,1-11 0,-1 12 0,0-14 1158,2 2 0,0-1 1002,0-1-1002,2 27 0,0 1 0,-1-14 0,2 17 0,-2-19 0,-3-69 556,-1-3-556,-2-31 0,0-6 0,0-17 0,-1-9 0,0 0 0,0-1 958,0-5 0,0-5-958,-1-11 0,1-7 0,0 14 0,0-8 0,2 13 0,0-10 0,3 14 0,11 7 0,1-8 0,33 19 0,-21 34 0,58 7 0,-53 13 0,29 23 0,-63 30 0,-20 14 0,-5-8 0,-4 0 0,5 12 0,-1-4-105,-8-21 0,7-16 0,26-27 0,1-2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29.900"/>
    </inkml:context>
    <inkml:brush xml:id="br0">
      <inkml:brushProperty name="width" value="0.08571" units="cm"/>
      <inkml:brushProperty name="height" value="0.08571" units="cm"/>
      <inkml:brushProperty name="color" value="#E71224"/>
    </inkml:brush>
  </inkml:definitions>
  <inkml:trace contextRef="#ctx0" brushRef="#br0">152 30 5734,'-4'-14'0,"1"8"0,-1-3 0,0 16 0,1 1 0,-9 22 0,-11 33 0,-2 9 0,1 17 0,-1-16 0,5-7 0,16-22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55.971"/>
    </inkml:context>
    <inkml:brush xml:id="br0">
      <inkml:brushProperty name="width" value="0.08571" units="cm"/>
      <inkml:brushProperty name="height" value="0.08571" units="cm"/>
      <inkml:brushProperty name="color" value="#E71224"/>
    </inkml:brush>
  </inkml:definitions>
  <inkml:trace contextRef="#ctx0" brushRef="#br0">666 102 5734,'-13'4'0,"1"-3"0,3-3 0,1-2 0,0 0 0,0-1 0,-28-12 0,17 8 0,-30-10 0,-4 2 0,16 8 0,-53-11 0,58 21 0,-34 35 0,21 1 0,1 18 0,4 5 0,10-4 0,3 27 0,6 0 0,15-37 0,-2 6 0,3 0 0,8-12 0,1-8 0,15 45 0,-3-30 0,15 26 0,-12-37 0,30 15 0,-24-29 0,28 5 0,7-5 0,6-14 0,1-3 0,0-4 0,5-14 0,-9-8 0,1-4 0,8-12 0,11-2 0,-49 17 0,-30 20 0,1-3 0,0 1 0,3-2 0,-1 2 0,-1 3 0,-2 3 0,-2 3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57.529"/>
    </inkml:context>
    <inkml:brush xml:id="br0">
      <inkml:brushProperty name="width" value="0.08571" units="cm"/>
      <inkml:brushProperty name="height" value="0.08571" units="cm"/>
      <inkml:brushProperty name="color" value="#E71224"/>
    </inkml:brush>
  </inkml:definitions>
  <inkml:trace contextRef="#ctx0" brushRef="#br0">153 283 5734,'-6'-22'0,"4"5"0,-4 25 0,6 1-1063,3 50 0,4 45 0,0 10 0,-1-24 1063,-3-34 0,0 1 0,2 29 0,2 23 0,0-2 0,-3-27 246,-1-2-246,-1-36 0,1 27 0,0-33 0,-2-16 0,1 20 0,-2-39 3089,1 9-3089,-3-36 917,0 0-917,-7-36 0,-1-10 0,-6-22 0,6 26 0,-2-3 0,-3 7 0,-1 0 0,-1-9 0,-2-1 0,3 6 0,0 1 0,0-2 0,2 8 0,5 9 0,3 7 0,17-35 0,-8 30 0,17-11 0,15 23 0,-17 21 0,31-26 0,-33 31 0,28-14 0,-16 13 0,41-9 0,-5 33 0,6 12 0,-23 8 0,-20 4 0,-19-21 0,10 32 0,-8-11 0,-8 23 0,-4 2 0,-2-16 0,-14 37 0,6-61 0,-12 11 0,-24 18 0,-4 1 0,7-4 0,-5 1 0,7-9 0,32-29 0,-9 7 0,6-6 0,-20 14 0,20-16 0,-5 2 0,13-9 0,1-5 0,-2-14 0,0 7 0,-1-13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2.606"/>
    </inkml:context>
    <inkml:brush xml:id="br0">
      <inkml:brushProperty name="width" value="0.08571" units="cm"/>
      <inkml:brushProperty name="height" value="0.08571" units="cm"/>
      <inkml:brushProperty name="color" value="#E71224"/>
    </inkml:brush>
  </inkml:definitions>
  <inkml:trace contextRef="#ctx0" brushRef="#br0">1 1 5734,'1'53'0,"-1"-1"0,0-3 0,0 2 0,1 12-385,-1-5 0,1 4 385,1 37 0,-1-44 0,1 10 0,2 17 0,2 17 0,0 9 0,0-1 0,0-12 0,0 3 0,0 2 0,0-1 0,0-3-758,0-8 1,-1-2 0,1 0 0,-1-2 0,0 0 757,1 14 0,1 0 0,-1-4 0,-3-9 0,-1 19 0,-2-11 450,1-25 1,2 1-451,0 3 0,1 6 0,1-13 0,6 6 0,5-41 0,-6-51 0,2-8 0,-1-5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1:33.642"/>
    </inkml:context>
    <inkml:brush xml:id="br0">
      <inkml:brushProperty name="width" value="0.08571" units="cm"/>
      <inkml:brushProperty name="height" value="0.08571" units="cm"/>
      <inkml:brushProperty name="color" value="#E71224"/>
    </inkml:brush>
  </inkml:definitions>
  <inkml:trace contextRef="#ctx0" brushRef="#br0">0 2 5734,'5'-1'0,"1"1"0,18 8 0,-8-3 0,15 6 0,15 17 0,0 2 0,-10-4 0,20 18 0,-4 2 0,-30-16 0,6 15 0,0 5 0,2 11 0,12 24 0,-11-9 0,-7 8 0,-3 6 0,-7-32 0,-1 2 0,1 10 0,0 8 0,-5-6 0,-8 2 0,-4-4-979,-2 5 0,0-3 979,-1-12 0,-3 1 0,-10 28 0,-7 5 0,2-32 0,-4-1 0,2 0 0,-2 20 0,0-3 0,-10 3 0,3-17 0,19-40 0,4-9 0,-6-2 0,14-15 0,-3-5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17.429"/>
    </inkml:context>
    <inkml:brush xml:id="br0">
      <inkml:brushProperty name="width" value="0.08571" units="cm"/>
      <inkml:brushProperty name="height" value="0.08571" units="cm"/>
      <inkml:brushProperty name="color" value="#E71224"/>
    </inkml:brush>
  </inkml:definitions>
  <inkml:trace contextRef="#ctx0" brushRef="#br0">1 232 5734,'1'-4'0,"1"0"0,-1 2 0,1 2 0,1 4 0,1 12 0,6 47 0,-3-1 0,1 14 0,1 11 0,2 10 0,-1-4 0,-3-22 0,-2-4 0,2 1 0,1 8 0,0 1 0,-2-13 0,0 12 0,-7-138 0,2 45 0,-2-34 0,0-8 0,1 4 0,-4-32 0,-1-16 0,4 32 0,-1-2 0,2-1 0,-1-5 0,1 0 0,1 4 0,-2-18 0,8 14 0,34 6 0,-11 43 0,41-19 0,-15 44 0,-6 1 0,11 78 0,-45-11 0,13 23 0,-38 12 0,1-60 0,-21 50 0,15-59 0,-18 21 0,15-29 0,-32 20 0,8-20 0,-26 3 0,25-21 0,6-10 0,19-1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0.333"/>
    </inkml:context>
    <inkml:brush xml:id="br0">
      <inkml:brushProperty name="width" value="0.08571" units="cm"/>
      <inkml:brushProperty name="height" value="0.08571" units="cm"/>
      <inkml:brushProperty name="color" value="#E71224"/>
    </inkml:brush>
  </inkml:definitions>
  <inkml:trace contextRef="#ctx0" brushRef="#br0">78 216 5734,'-9'11'0,"-15"36"0,1 29 0,2 5 0,31-23 0,7-5 0,2-15 0,31 7 0,-34-45 0,0-1 0,18-14 0,-5-49 0,-12 6 0,-22 2 0,-9 2 0,-13 7 0,-14-2 0,19 35 0,6 5 0,-22 7 0,20 19 0,1 14 0,98-3 0,-28-18 0,28-41 0,-3-14 0,-32 3 0,5-26 0,-8 1 0,-28 39 0,14-29 0,-18 54 0,-1 4 0,26 31 0,-17-10 0,28 52 0,-25-24 0,5 26 0,-14-27 0,-13 11 0,-15-5 0,-56-28 0,16 25 0,-18-70 0,56-19 0,19 28 0,9 2 0,36 19 0,-16-4 0,35 6 0,5-5 0,-15-25 0,4 5 0,-5-11 0,-30-25 0,-11-5 0,4-4 0,-5-17 0,-13 66 0,0 3 0,3 31 0,2 10 0,9 28 0,1 3 0,-4-8 0,2-4 0,0-11 0,-6-36 0,2-11 0,1-12 0,-1-9 0,-4-6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0.510"/>
    </inkml:context>
    <inkml:brush xml:id="br0">
      <inkml:brushProperty name="width" value="0.08571" units="cm"/>
      <inkml:brushProperty name="height" value="0.08571" units="cm"/>
      <inkml:brushProperty name="color" value="#E71224"/>
    </inkml:brush>
  </inkml:definitions>
  <inkml:trace contextRef="#ctx0" brushRef="#br0">1 0 5734,'44'7'0,"-6"0"0,-28 1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0.719"/>
    </inkml:context>
    <inkml:brush xml:id="br0">
      <inkml:brushProperty name="width" value="0.08571" units="cm"/>
      <inkml:brushProperty name="height" value="0.08571" units="cm"/>
      <inkml:brushProperty name="color" value="#E71224"/>
    </inkml:brush>
  </inkml:definitions>
  <inkml:trace contextRef="#ctx0" brushRef="#br0">3 0 5734,'-2'16'0,"7"71"0,3 16 0,-1-22 0,-1-17 0,1 11 0,-1-1 0,0 25 0,-1-14 0,-1-18-393,2 24 1,-6-21 392,-5-65 47,0-5 1,-1-7-1,-1-1 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0.926"/>
    </inkml:context>
    <inkml:brush xml:id="br0">
      <inkml:brushProperty name="width" value="0.08571" units="cm"/>
      <inkml:brushProperty name="height" value="0.08571" units="cm"/>
      <inkml:brushProperty name="color" value="#E71224"/>
    </inkml:brush>
  </inkml:definitions>
  <inkml:trace contextRef="#ctx0" brushRef="#br0">0 186 5734,'57'-56'0,"-1"1"0,-18-20 0,19 85 0,17 25 0,-19 1 0,-25 2 0,11 27 0,-11-4 0,-31-42 0,-4 10 0,-4-25 0,-1-3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1.058"/>
    </inkml:context>
    <inkml:brush xml:id="br0">
      <inkml:brushProperty name="width" value="0.08571" units="cm"/>
      <inkml:brushProperty name="height" value="0.08571" units="cm"/>
      <inkml:brushProperty name="color" value="#E71224"/>
    </inkml:brush>
  </inkml:definitions>
  <inkml:trace contextRef="#ctx0" brushRef="#br0">0 11 5734,'8'-9'0,"1"7"0,16 10 0,-4 5 0,-2 0 0,1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0.262"/>
    </inkml:context>
    <inkml:brush xml:id="br0">
      <inkml:brushProperty name="width" value="0.08571" units="cm"/>
      <inkml:brushProperty name="height" value="0.08571" units="cm"/>
      <inkml:brushProperty name="color" value="#E71224"/>
    </inkml:brush>
  </inkml:definitions>
  <inkml:trace contextRef="#ctx0" brushRef="#br0">27 271 5734,'-7'-8'0,"1"1"0,-1-3 0,4 5 0,-1-3 0,6 6 0,4-2 0,1 0 0,64-25 0,-18 6 0,2 0 0,-4 1 0,0 1 0,3-2 0,-4 1 0,10-2 0,-32 12 0,24-7 0,-47 17 0,0-1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1.373"/>
    </inkml:context>
    <inkml:brush xml:id="br0">
      <inkml:brushProperty name="width" value="0.08571" units="cm"/>
      <inkml:brushProperty name="height" value="0.08571" units="cm"/>
      <inkml:brushProperty name="color" value="#E71224"/>
    </inkml:brush>
  </inkml:definitions>
  <inkml:trace contextRef="#ctx0" brushRef="#br0">0 1 5734,'29'72'0,"0"0"0,7 21 0,-4-5 0,-4-3 0,-6-16 0,-2-8 0,-5-31 0,0 0 0,-9-44 0,-1-3 0,4-28 0,2-10 0,5-27 0,-4 23 0,0 0 0,6-27 0,4 39 0,5 7 0,-4 18 0,-5 25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2:41.768"/>
    </inkml:context>
    <inkml:brush xml:id="br0">
      <inkml:brushProperty name="width" value="0.08571" units="cm"/>
      <inkml:brushProperty name="height" value="0.08571" units="cm"/>
      <inkml:brushProperty name="color" value="#E71224"/>
    </inkml:brush>
  </inkml:definitions>
  <inkml:trace contextRef="#ctx0" brushRef="#br0">0 120 5734,'56'-8'0,"-1"0"0,33-23 0,-75 10 0,-8-7 0,-8 20 0,-15-7 0,-33 21 0,11 2 0,-14 18 0,35 57 0,20 13 0,23-9 0,-21 6 0,9-8 0,46-38 0,-12-36 0,5-10 0,7-15 0,-3-30 0,0-19 0,-2 6 0,7 13 0,-3-4 0,-14-17 0,0-1 0,0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4.578"/>
    </inkml:context>
    <inkml:brush xml:id="br0">
      <inkml:brushProperty name="width" value="0.08571" units="cm"/>
      <inkml:brushProperty name="height" value="0.08571" units="cm"/>
      <inkml:brushProperty name="color" value="#E71224"/>
    </inkml:brush>
  </inkml:definitions>
  <inkml:trace contextRef="#ctx0" brushRef="#br0">365 203 5734,'-6'-7'0,"-7"4"0,7 6 0,-6 7 0,9 8 0,-5 46 0,0 15 0,3-23 0,0 5 0,0 8 0,-1 13 0,2 3 0,0-8 0,-1 24 0,2-3 0,2-18 0,-1 3 0,2-12 0,0-14 0,0-9 0,-1 11 0,0-133 0,1-3 0,-1 18 0,1-3 0,0 3 0,-1-2 0,-2-33 0,1-9 0,1 19 0,3-4 0,0 0 0,1 3 0,2 0 0,5 3 0,5 4 0,5 2 0,6 17 0,38 5-380,3 29 380,-25 35 0,-14 11 0,16 54 0,-20-18 0,-37 9 0,-19 16 0,2-14 0,-8-2-601,-21 17 0,0-17 601,32-57 166,-22 3 1,-5-1-167,-17 2 0,12-3 0,4-2 0,11-5 0,24-5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4.961"/>
    </inkml:context>
    <inkml:brush xml:id="br0">
      <inkml:brushProperty name="width" value="0.08571" units="cm"/>
      <inkml:brushProperty name="height" value="0.08571" units="cm"/>
      <inkml:brushProperty name="color" value="#E71224"/>
    </inkml:brush>
  </inkml:definitions>
  <inkml:trace contextRef="#ctx0" brushRef="#br0">374 1 5734,'-41'21'0,"21"-4"0,-23 33 0,0 9 0,10-1 0,2 7 0,-5 15 0,7-10 0,-1 14-572,0-1 1,5 0 571,15 7 366,7-22-366,14 12 0,5 1 0,5-7 0,10 8 0,12 0 0,10-27 0,4-6 0,-6-2 0,4-4-804,29 1 0,0-12 804,-1-17 0,16-13 0,-45-9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5.703"/>
    </inkml:context>
    <inkml:brush xml:id="br0">
      <inkml:brushProperty name="width" value="0.08571" units="cm"/>
      <inkml:brushProperty name="height" value="0.08571" units="cm"/>
      <inkml:brushProperty name="color" value="#E71224"/>
    </inkml:brush>
  </inkml:definitions>
  <inkml:trace contextRef="#ctx0" brushRef="#br0">186 106 5734,'-9'-5'0,"1"0"0,-5 11 0,6 1 0,-4 12 0,5 17 0,2 14 0,-1 47 0,3 0 0,2-37 0,1 4 0,2 16 0,2 3 0,0-1 0,1 3 0,-1-18 0,0 2 0,0-4 0,1 8 0,-1-8 0,1 22 0,-7-91 0,-9-74 0,-1-28 0,5 53 0,0-2-79,-1-13 0,-2-8 1,1 6 78,-2 7 0,1 4 0,0-4 0,1-6 0,2-2 0,2-6 0,-1 6 0,0 7 0,4 2 0,6-33 0,22 20 0,31 67 0,9 18 0,28-3 0,-22 19 0,-12 20 0,-42 30 0,-23 4 0,-28 11 0,-4-17 0,-12-3 0,-12-26 0,-2-9 0,-16 12 236,-9-12-236,65-36 0,4 0 0,3-5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6.032"/>
    </inkml:context>
    <inkml:brush xml:id="br0">
      <inkml:brushProperty name="width" value="0.08571" units="cm"/>
      <inkml:brushProperty name="height" value="0.08571" units="cm"/>
      <inkml:brushProperty name="color" value="#E71224"/>
    </inkml:brush>
  </inkml:definitions>
  <inkml:trace contextRef="#ctx0" brushRef="#br0">0 0 5734,'22'92'0,"1"0"0,-14-36 0,-1 2-1521,6 28 0,2 12 0,-5-9 1521,-8-17 0,-2-7 0,1-17 0,-1 4-168,0 35 0,1 17 0,0-7 168,-1-3 0,1 3 118,-1-10 1,0 11 0,1 2 0,-1-8-119,1-3 0,0-5 0,0 0 0,1 10 0,1 1 0,-1-8 0,0 5 0,0-9 0,1-11 0,1-23 0,-2-43 0,0-5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6.389"/>
    </inkml:context>
    <inkml:brush xml:id="br0">
      <inkml:brushProperty name="width" value="0.08571" units="cm"/>
      <inkml:brushProperty name="height" value="0.08571" units="cm"/>
      <inkml:brushProperty name="color" value="#E71224"/>
    </inkml:brush>
  </inkml:definitions>
  <inkml:trace contextRef="#ctx0" brushRef="#br0">349 132 5734,'-25'-73'0,"-12"15"0,23 57 0,-39 36 0,29-9 0,-30 44 0,12 3 0,12-6 0,4 9 0,15-10 0,4 3 0,1-3 0,-13 10 0,18-2 0,50 5 0,28 1 0,-8-23 0,8-24-552,-9-3 0,12 3 0,-16-19 552,-13-36 0,-2-6 0,-1-2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6.767"/>
    </inkml:context>
    <inkml:brush xml:id="br0">
      <inkml:brushProperty name="width" value="0.08571" units="cm"/>
      <inkml:brushProperty name="height" value="0.08571" units="cm"/>
      <inkml:brushProperty name="color" value="#E71224"/>
    </inkml:brush>
  </inkml:definitions>
  <inkml:trace contextRef="#ctx0" brushRef="#br0">1 10 5734,'-1'-10'0,"74"19"0,20 15 0,-36-12 0,4 8 0,4 17 0,2 12 0,-10-4 0,12 22 0,-21-18 0,4 10 0,-11 6 0,-19 4 0,-11 6 0,-9 5 0,-6 3 0,-9 7 0,-3 2 0,1-3-569,4-7 0,0-2 0,-3 1 0,-5-2 569,-9 8 0,-6 1 0,-3-5 0,0-11 0,-17 5 0,1-13 0,15-19 0,2-6 0,-31 16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7.494"/>
    </inkml:context>
    <inkml:brush xml:id="br0">
      <inkml:brushProperty name="width" value="0.08571" units="cm"/>
      <inkml:brushProperty name="height" value="0.08571" units="cm"/>
      <inkml:brushProperty name="color" value="#E71224"/>
    </inkml:brush>
  </inkml:definitions>
  <inkml:trace contextRef="#ctx0" brushRef="#br0">1 5 5734,'3'-4'0,"25"22"0,-1-1 0,21 20 0,-13-9 0,24 18 0,-7-5 0,5 5 0,10 9 0,3 2 0,-3-1 0,2-1 0,-10-13 0,2 1 0,-10-9 0,6-1 0,30 6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7.743"/>
    </inkml:context>
    <inkml:brush xml:id="br0">
      <inkml:brushProperty name="width" value="0.08571" units="cm"/>
      <inkml:brushProperty name="height" value="0.08571" units="cm"/>
      <inkml:brushProperty name="color" value="#E71224"/>
    </inkml:brush>
  </inkml:definitions>
  <inkml:trace contextRef="#ctx0" brushRef="#br0">486 0 5734,'-60'80'0,"0"0"0,0 0 0,22-12 0,0 2-1142,-4-3 0,-9 9 0,3-1 0,13-12 1142,17-6 0,8-12 0,1-7 228,-1 27 1,7-31 0,0 20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0.549"/>
    </inkml:context>
    <inkml:brush xml:id="br0">
      <inkml:brushProperty name="width" value="0.08571" units="cm"/>
      <inkml:brushProperty name="height" value="0.08571" units="cm"/>
      <inkml:brushProperty name="color" value="#E71224"/>
    </inkml:brush>
  </inkml:definitions>
  <inkml:trace contextRef="#ctx0" brushRef="#br0">4 24 5734,'-2'-13'0,"0"3"0,6 14 0,4 15 0,0-1 0,4 50 0,1 33 0,-3-15 0,1 2-598,-1-4 1,1 15 0,-4-25 597,-4-34 0,-1-1 0,0-4 0,-1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8.280"/>
    </inkml:context>
    <inkml:brush xml:id="br0">
      <inkml:brushProperty name="width" value="0.08571" units="cm"/>
      <inkml:brushProperty name="height" value="0.08571" units="cm"/>
      <inkml:brushProperty name="color" value="#E71224"/>
    </inkml:brush>
  </inkml:definitions>
  <inkml:trace contextRef="#ctx0" brushRef="#br0">276 325 5734,'-7'-9'0,"1"4"0,-1 10 0,-15 89 0,16-36 0,3 11 0,-2 16 0,0 19 0,0 2 0,2-15 0,1 1 0,1-4 0,0 17 0,-2 5 0,-3-58 0,-13-110 0,5-7 0,1-16 0,0-2 0,2 4 0,0-2 0,0-1-889,0-7 1,1-1 0,1 7 888,0-2 0,3 15 0,2 12 0,7-20 0,11-1 0,32 11 0,-27-1 0,5 10 0,37 46 0,-15 20 0,37 32 0,-15 24 0,0-2 2665,-46 3-2665,-51-12 0,-24 6 0,6-8 0,-12 16-132,12-15 1,-8 8 0,8-15 131,-3-16 0,1-11 0,15-6 0,-2-5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8.607"/>
    </inkml:context>
    <inkml:brush xml:id="br0">
      <inkml:brushProperty name="width" value="0.08571" units="cm"/>
      <inkml:brushProperty name="height" value="0.08571" units="cm"/>
      <inkml:brushProperty name="color" value="#E71224"/>
    </inkml:brush>
  </inkml:definitions>
  <inkml:trace contextRef="#ctx0" brushRef="#br0">664 0 5734,'-76'33'0,"0"-1"0,-11 19 0,8 9 0,24-6 0,7 10 0,0 14 0,1 12 0,7-9-890,12-20 1,6-1 889,-2 10 0,2 6 0,10-1 15,19 14 0,11-4-15,2-10 0,5-1 0,6 16 0,11-9 0,13-31 0,3-14 0,16 0 0,-13-22 0,1-6 0,5-10 0,22-2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8.894"/>
    </inkml:context>
    <inkml:brush xml:id="br0">
      <inkml:brushProperty name="width" value="0.08571" units="cm"/>
      <inkml:brushProperty name="height" value="0.08571" units="cm"/>
      <inkml:brushProperty name="color" value="#E71224"/>
    </inkml:brush>
  </inkml:definitions>
  <inkml:trace contextRef="#ctx0" brushRef="#br0">394 1 5734,'-71'43'0,"0"0"0,0 1 0,-21-10 0,22 6 0,51 13 0,23 8 0,19-1 0,16 3 0,5-10 0,11-16 0,4-2-1099,-10 17 0,2 7 0,0-17 1099,9-28 0,-2-16 0,23-18 0,-18 1 0,19-12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29.176"/>
    </inkml:context>
    <inkml:brush xml:id="br0">
      <inkml:brushProperty name="width" value="0.08571" units="cm"/>
      <inkml:brushProperty name="height" value="0.08571" units="cm"/>
      <inkml:brushProperty name="color" value="#E71224"/>
    </inkml:brush>
  </inkml:definitions>
  <inkml:trace contextRef="#ctx0" brushRef="#br0">1 1 5734,'63'67'0,"0"1"0,0-1 0,0 1 0,0-1 0,0 1 0,14-3 0,0-7 0,-8 3 0,-19 14 0,-29 4 0,-14 15 0,-10 6 0,-6 0 0,-2-10 0,2-16-756,-5 9 0,-10-3 756,0-11 0,-9 15 0,-4 6 0,-3-2 0,1-11 0,3-18-322,-13-6 0,-3-10 0,-9 11 0,-6 3 0,5-9 0,13-18 0,0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0.027"/>
    </inkml:context>
    <inkml:brush xml:id="br0">
      <inkml:brushProperty name="width" value="0.08571" units="cm"/>
      <inkml:brushProperty name="height" value="0.08571" units="cm"/>
      <inkml:brushProperty name="color" value="#E71224"/>
    </inkml:brush>
  </inkml:definitions>
  <inkml:trace contextRef="#ctx0" brushRef="#br0">0 1548 5734,'92'-27'0,"-32"11"0,4 0 0,4 1-2932,19 1 2932,-42 6 0,9 0 0,15-2 0,19-2 0,9-2 0,3 0 0,-7 1 0,-15 2 0,-2 0 0,0 0 0,3 0 0,8-1-283,-6 0 1,6 0 0,4-1 0,3 0 0,2 0 0,2-1 0,-2 1 0,-1 0 282,3 0 0,1 0 0,1 0 0,0 0 0,0 0 0,-1 1 0,-1-1 0,-2 1 0,2 0 0,-5 0 0,-1 1 0,0-1 0,3 1 0,5-1 0,8-1 0,-27 4 0,5-1 0,4 0 0,3-1 0,3 1 0,2-1 0,1 0 0,1 0 0,-1 0 0,-2 1 0,-2 0 0,-3 0 0,-3 0 0,-6 1-69,24-2 1,-6 0 0,-4 1 0,-3 0 0,0 1 0,0-1 0,3 0 0,4-1 68,-14 3 0,1-2 0,2 1 0,1 0 0,1 0 0,1-1 0,0 1 0,-1 0 0,1-1 0,-1 1 0,0 0 0,7-1 0,2 0 0,0 0 0,0 0 0,0 0 0,-1 0 0,-1 0 0,-2 1 0,-1 0 0,-3 0 0,4-1 0,-5 2 0,-4 0 0,0 0 0,1 0 0,4-1 0,7 0 0,8-1 0,-29 2 0,6 0 0,5-1 0,4-1 0,4 0 0,2 0 0,3-1 0,1 1 0,1-1 0,0 0 0,-1 0 0,-1 1 0,-2-1 0,-3 1 0,-4 0 0,-4 1 0,-5 0 0,-6 1 0,31-3 0,-10 2 0,-7-1 0,-3 2 0,-2-1 0,1 0 0,4 0 0,7-2 0,-7 2 0,5-2 0,3 1 0,4-1 0,0 0 0,0-1 0,-1 1 0,-4 0 0,-5 0 0,-6 1 0,-7-1 0,25-3 0,-9 0 0,-7 0 0,-6 1 0,-5 1 0,11-2 0,-9 2 0,5-1 0,16-1 0,15-2 0,-16 1 0,-45 1 1460,-49 6-1460,-105 12 0,27 1 0,-2-1 0,11-1 0,0 1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1.061"/>
    </inkml:context>
    <inkml:brush xml:id="br0">
      <inkml:brushProperty name="width" value="0.08571" units="cm"/>
      <inkml:brushProperty name="height" value="0.08571" units="cm"/>
      <inkml:brushProperty name="color" value="#E71224"/>
    </inkml:brush>
  </inkml:definitions>
  <inkml:trace contextRef="#ctx0" brushRef="#br0">196 308 5734,'2'-4'0,"-1"0"0,5 16 0,-4-2 0,4 16 0,-5-5 0,2 16 0,-1 26 0,1-9 0,-3 7 0,0 11 0,-1-1 0,-1 8 0,1-4 0,0 14 0,0-1-164,0-15 1,0 3-1,0-12 164,2 11 0,-1-21 0,-13-83 0,8 33 0,-12-54 0,-4-50 0,3 14 0,-2 3-545,4 18 0,-3-11 1,4 14 544,0 8 0,-4-23 204,8 28 0,2-5-204,-5-26 0,12-6 0,26 10 0,14-3 0,4 9 0,7-1 0,10 12 0,2 14 0,8 6 0,-4 25 0,-5 41 0,-3 25 0,-8-4 0,-8-14 0,-7 3 0,9 27 0,-19-4 0,-36-31 0,1-6 0,-32 29 0,21-28 0,-41 29 0,36-36 0,-37 15 0,-3-1 0,26-15 0,-13 5 0,1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1.482"/>
    </inkml:context>
    <inkml:brush xml:id="br0">
      <inkml:brushProperty name="width" value="0.08571" units="cm"/>
      <inkml:brushProperty name="height" value="0.08571" units="cm"/>
      <inkml:brushProperty name="color" value="#E71224"/>
    </inkml:brush>
  </inkml:definitions>
  <inkml:trace contextRef="#ctx0" brushRef="#br0">766 33 5734,'-33'-19'0,"2"5"0,15 15 0,-41 18 0,22-4 0,-34 15 0,-9 18 0,7 2 0,11-3 0,-1 4-290,18-9 0,3 0 290,-6 11 0,5 1 0,-7 19 0,33-5 0,5 21 0,4 2 0,2-16-1158,3-18 0,1-1 1158,0 43 0,1 17 0,9-31 0,19-41 0,5-3 0,17-3 0,12-6 0,0-21 0,2-3 0,4 14 0,-1-5 0,-12-26 0,1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2.750"/>
    </inkml:context>
    <inkml:brush xml:id="br0">
      <inkml:brushProperty name="width" value="0.08571" units="cm"/>
      <inkml:brushProperty name="height" value="0.08571" units="cm"/>
      <inkml:brushProperty name="color" value="#E71224"/>
    </inkml:brush>
  </inkml:definitions>
  <inkml:trace contextRef="#ctx0" brushRef="#br0">138 167 5734,'2'3'0,"0"-2"0,-1 8 0,0 0 0,2 45 0,-1 11 0,1-15-560,0 19 1,-1-2 559,-1-29 267,1 21-267,0 24 0,-1-13 0,1-1 0,0 4 0,0-19 0,0-3 0,-1 2 0,1-4 0,1 22 0,-3-64 852,1-1-852,-3-29 0,0 2 0,-3-19 0,-2-5 0,-2 0 0,0-4 0,-7-23 0,-6-19 0,4 13 0,-1-5-143,2 9 1,-3-12 0,5 20 142,7 21 0,1-23 0,5 7 0,14-18 0,17 28 0,3 12 0,45-5 427,-19 31-427,8 9 0,0 5 0,-6 6-284,21 14 284,-63-14 0,31 22 0,-22-12 0,26 49 0,-43-43 0,0 23 0,-14-28 0,-26 31 0,-11-6 0,-5 2 0,-21 23 0,21-28 0,3-7 284,15-18-284,-20 1 0,9-8 0,-27-9 0,37-5 0,5-13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3.284"/>
    </inkml:context>
    <inkml:brush xml:id="br0">
      <inkml:brushProperty name="width" value="0.08571" units="cm"/>
      <inkml:brushProperty name="height" value="0.08571" units="cm"/>
      <inkml:brushProperty name="color" value="#E71224"/>
    </inkml:brush>
  </inkml:definitions>
  <inkml:trace contextRef="#ctx0" brushRef="#br0">6 4 5734,'-5'-4'0,"44"21"0,18 10 0,-18-7-787,22 9 1,-2 0 786,-26-6 0,14 31 0,11 22 0,-8-9 0,8 14 0,-9-14 0,7 12 0,-15-11 0,-20 9 0,-15 1 0,-3 3 0,2-30 0,-5 3 0,-11 13 0,-8 13 0,-4 2 0,0-14 0,-10-4 0,-4-3 0,0 10 0,-4 6 0,1-13-139,4-20 1,1-9 0,-20 12-1,16-20 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6.208"/>
    </inkml:context>
    <inkml:brush xml:id="br0">
      <inkml:brushProperty name="width" value="0.08571" units="cm"/>
      <inkml:brushProperty name="height" value="0.08571" units="cm"/>
      <inkml:brushProperty name="color" value="#E71224"/>
    </inkml:brush>
  </inkml:definitions>
  <inkml:trace contextRef="#ctx0" brushRef="#br0">1 38 5734,'14'-21'0,"-3"4"0,-10 20 0,-1-2 0,0 1 0,0 0 0,0-1 0,-2 1 0,1 0 0,9 36 0,-3-21 0,7 27 0,-8-29 0,3 9 0,3 22 0,2 30 0,-1 11 0,-4-23 0,-4-25 0,-4-43 0,0-2 0,-1-5 0,0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1.525"/>
    </inkml:context>
    <inkml:brush xml:id="br0">
      <inkml:brushProperty name="width" value="0.08571" units="cm"/>
      <inkml:brushProperty name="height" value="0.08571" units="cm"/>
      <inkml:brushProperty name="color" value="#E71224"/>
    </inkml:brush>
  </inkml:definitions>
  <inkml:trace contextRef="#ctx0" brushRef="#br0">88 52 5734,'5'-12'0,"0"1"0,16-3 0,-7 8 0,15-3 0,-10 11 0,2 1 0,24 10 0,-3 4 0,7 3 0,-4 7 0,1 12 0,3 36 0,-12-21 0,-15 33 0,-20-33 0,-3 19 0,-3 7 0,6 0 0,12-13 0,-2-20 0,18-13 0,-19-27 0,5 1 0,-15-10 0,-15-19 0,2 11 0,-5-10 0,-4 29 0,5 11 0,-13 29 0,12 14 0,5 10 0,12 3 0,6-3 0,12 14 0,8 8 0,0-11 0,-11-10 0,-2-4 0,-3-16 0,-2 40 0,-13-76 0,-10 11 0,-7-1 0,-16 10 0,4-14 0,-24 0 0,0-17 0,-14-6 0,8-25 0,1-8 0,-6-7 0,16 0 0,0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6.430"/>
    </inkml:context>
    <inkml:brush xml:id="br0">
      <inkml:brushProperty name="width" value="0.08571" units="cm"/>
      <inkml:brushProperty name="height" value="0.08571" units="cm"/>
      <inkml:brushProperty name="color" value="#E71224"/>
    </inkml:brush>
  </inkml:definitions>
  <inkml:trace contextRef="#ctx0" brushRef="#br0">11 10 5734,'-10'-9'0,"28"11"0,40 42 0,-13-22 0,1 0 0,26 25 0,-12-25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3:36.879"/>
    </inkml:context>
    <inkml:brush xml:id="br0">
      <inkml:brushProperty name="width" value="0.08571" units="cm"/>
      <inkml:brushProperty name="height" value="0.08571" units="cm"/>
      <inkml:brushProperty name="color" value="#E71224"/>
    </inkml:brush>
  </inkml:definitions>
  <inkml:trace contextRef="#ctx0" brushRef="#br0">516 9 5734,'-7'-3'0,"0"-1"0,1 4 0,-1-1 0,-1 2 0,-19 7 0,10-1 0,-44 23 0,17 0 0,-2 3 0,1 1 0,-2 3-235,-7 12 235,42-35 0,1 0 0,-13 13 0,-3-22 0,-1 7 0,3-24 0,12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19.502"/>
    </inkml:context>
    <inkml:brush xml:id="br0">
      <inkml:brushProperty name="width" value="0.08571" units="cm"/>
      <inkml:brushProperty name="height" value="0.08571" units="cm"/>
      <inkml:brushProperty name="color" value="#E71224"/>
    </inkml:brush>
  </inkml:definitions>
  <inkml:trace contextRef="#ctx0" brushRef="#br0">301 30 5734,'31'-7'0,"-1"0"0,54-9 0,-155 30 0,95-16 0,-74 12 0,-23 4 0,33-4 0,-14 4 0,-8 1 0,13-3 0,1 1 0,30-8 0,13-2 0,46-10 0,8-2 0,7 0 0,40-7 0,-43 6 0,-6 3 0,-6 1 0,-83 16 0,17-4 0,-42 9 0,28-6 0,7-1 0,12-2 0,7-3 0,31-7 0,22-3 0,13-2 0,3 3 0,-23 3 0,-13 6 0,-19 5 0,2 2 0,2 37 0,-2-16 0,1 26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0.878"/>
    </inkml:context>
    <inkml:brush xml:id="br0">
      <inkml:brushProperty name="width" value="0.08571" units="cm"/>
      <inkml:brushProperty name="height" value="0.08571" units="cm"/>
      <inkml:brushProperty name="color" value="#E71224"/>
    </inkml:brush>
  </inkml:definitions>
  <inkml:trace contextRef="#ctx0" brushRef="#br0">333 29 5734,'2'-5'0,"0"0"0,0 2 0,-4-4 0,-4 4 0,-2-2 0,-14 5 0,7 1 0,-29 12 0,21-2 0,-32 31 0,22-1 0,-17 43 0,22-26 0,11 1 0,2 2 0,2 21 0,5 12 0,8 12 0,11-32 0,6 1 0,3 0 0,0-2 0,3-1 0,2-4-305,14 26 0,8-16 305,2-33 0,4-15 0,28-8 0,0-5 0,-4-15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1.305"/>
    </inkml:context>
    <inkml:brush xml:id="br0">
      <inkml:brushProperty name="width" value="0.08571" units="cm"/>
      <inkml:brushProperty name="height" value="0.08571" units="cm"/>
      <inkml:brushProperty name="color" value="#E71224"/>
    </inkml:brush>
  </inkml:definitions>
  <inkml:trace contextRef="#ctx0" brushRef="#br0">228 17 5734,'-6'-6'0,"-1"-1"0,-1 3 0,-29 6 0,-7 47 0,5 22 0,24-9 0,3 3 0,-23 14 0,10-3-354,36-17 1,8-11 353,-6-23 0,13 8 0,9-2 0,52 7 0,-15-36 0,3-6 0,-19 6 0,0-3 0,12-16 0,0 1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1.690"/>
    </inkml:context>
    <inkml:brush xml:id="br0">
      <inkml:brushProperty name="width" value="0.08571" units="cm"/>
      <inkml:brushProperty name="height" value="0.08571" units="cm"/>
      <inkml:brushProperty name="color" value="#E71224"/>
    </inkml:brush>
  </inkml:definitions>
  <inkml:trace contextRef="#ctx0" brushRef="#br0">26 56 5734,'-8'-14'0,"-2"-2"0,2 0 0,13 6 0,47 26 0,9 12 0,-1 5 0,1 4 0,10 12 0,-4 9 0,-1 10 0,-24-4 0,-5 2 0,10-7 0,-9 10 0,-30 15 0,-15 20 0,-10 2 0,-4-13 0,-6-19 0,-6-9 0,0 6 0,4 12 0,0 9 0,-2-2 0,-1-14 0,-21-5 0,0 1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2.986"/>
    </inkml:context>
    <inkml:brush xml:id="br0">
      <inkml:brushProperty name="width" value="0.08571" units="cm"/>
      <inkml:brushProperty name="height" value="0.08571" units="cm"/>
      <inkml:brushProperty name="color" value="#E71224"/>
    </inkml:brush>
  </inkml:definitions>
  <inkml:trace contextRef="#ctx0" brushRef="#br0">9 114 5734,'-1'-24'0,"0"1"0,-2-5 0,1 7 0,0 4 0,4 24 0,4 44 0,3 47 0,-3-40 0,0 5-436,2 23 0,-1 1 436,-2-21 0,0 2 0,-2-2 0,1 4 0,-1-1 0,-2 16 0,0-4 0,-2-8 0,0-5 0,-3 25 0,-1-70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3.244"/>
    </inkml:context>
    <inkml:brush xml:id="br0">
      <inkml:brushProperty name="width" value="0.08571" units="cm"/>
      <inkml:brushProperty name="height" value="0.08571" units="cm"/>
      <inkml:brushProperty name="color" value="#E71224"/>
    </inkml:brush>
  </inkml:definitions>
  <inkml:trace contextRef="#ctx0" brushRef="#br0">0 213 5734,'82'-19'0,"0"0"0,1 0 0,-1 0 0,-7-6 0,0 3 0,2 10 0,12 0 0,-3 3 0,-23 2-1319,-9-2 1319,35-5 0,-52 4 0,1 2 0,1-1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28.818"/>
    </inkml:context>
    <inkml:brush xml:id="br0">
      <inkml:brushProperty name="width" value="0.08571" units="cm"/>
      <inkml:brushProperty name="height" value="0.08571" units="cm"/>
      <inkml:brushProperty name="color" value="#E71224"/>
    </inkml:brush>
  </inkml:definitions>
  <inkml:trace contextRef="#ctx0" brushRef="#br0">6 1 5734,'0'74'0,"-1"1"0,1-1 0,-2 15 0,0-1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30.331"/>
    </inkml:context>
    <inkml:brush xml:id="br0">
      <inkml:brushProperty name="width" value="0.08571" units="cm"/>
      <inkml:brushProperty name="height" value="0.08571" units="cm"/>
      <inkml:brushProperty name="color" value="#E71224"/>
    </inkml:brush>
  </inkml:definitions>
  <inkml:trace contextRef="#ctx0" brushRef="#br0">14 272 5734,'-1'15'0,"0"-7"0,6 28 0,2 0 0,9 39 0,-4 4 0,1 19 0,0-11-1171,-2-19 0,1-1 1171,-1 18 0,2 9 0,-4-23 0,-3-27 0,2 14 0,1 14 0,-1-14 0,1 31 0,-7-48 0,-7-30 0,1-9 0,-13-45 0,-5-40 0,3 12 0,0 4 486,-9-28 1,2 6-487,15 48 0,1-22 0,1-20 0,4 2 0,11-9 0,1-1 0,-10 11 0,-4-4 0,6 9 0,13 6 0,1 17 0,-7 32 0,-1 5 0,3-11 1369,-1 8-1369,11-12 0,41-9 0,1 12 0,8 0 0,-24 21 0,-16 9 0,3 5 0,36 31 0,-33-18 0,13 19 0,-39-28 0,4 3 0,3 15 0,-4 3 0,-16 54 0,0-48 0,-16 30 0,9-47 0,2-5 0,-21 26 0,15-22 0,-37 34 0,-14-4 0,20-13 0,-10 1 0,46-31 0,4-4 0,-9 3 0,-11 1 0,-28 3 0,13-5 0,-4-3 0,32-8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07:35:33.506"/>
    </inkml:context>
    <inkml:brush xml:id="br0">
      <inkml:brushProperty name="width" value="0.08571" units="cm"/>
      <inkml:brushProperty name="height" value="0.08571" units="cm"/>
      <inkml:brushProperty name="color" value="#E71224"/>
    </inkml:brush>
  </inkml:definitions>
  <inkml:trace contextRef="#ctx0" brushRef="#br0">72 198 5734,'4'-3'0,"0"-1"0,-1 2 0,2-2 0,2 0 0,3-2 0,34-21 0,1 2 0,11-7 0,5 0 0,-24 13 0,0 0 0,-6 2 0,-41 15 0,1 1 0,-56 20 0,-12 7 0,24-9 0,-15 7 0,7-2 0,39-14 0,4-1 0,-2 1 0,11-6 0,6-1 0,17-7 0,13-4 0,26-7 0,17-5 0,-21 7 0,0 0 0,14-6 0,7-1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31.492"/>
    </inkml:context>
    <inkml:brush xml:id="br0">
      <inkml:brushProperty name="width" value="0.08571" units="cm"/>
      <inkml:brushProperty name="height" value="0.08571" units="cm"/>
      <inkml:brushProperty name="color" value="#E71224"/>
    </inkml:brush>
  </inkml:definitions>
  <inkml:trace contextRef="#ctx0" brushRef="#br0">520 6 5734,'-3'-3'0,"0"0"0,-3 4 0,-2 1 0,-4 1 0,-12 4 0,-19 16 0,-3 5 0,-3-2 0,1 4 0,2 1 0,8 6 0,10-7 0,-24 45 0,28-32 0,-1 22 0,2 10 0,12-18 0,3 3 0,-6 30 0,5 6 0,11 6 0,5-4 0,-3-34 0,4 1 0,8 1 0,6 6 0,2-8 0,5-10 0,2-3 0,1 11 0,6-1 0,20-5 0,7-14 0,-13-27 0,1-7 0,6 9 0,-1-5 0,40-24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35.159"/>
    </inkml:context>
    <inkml:brush xml:id="br0">
      <inkml:brushProperty name="width" value="0.08571" units="cm"/>
      <inkml:brushProperty name="height" value="0.08571" units="cm"/>
      <inkml:brushProperty name="color" value="#E71224"/>
    </inkml:brush>
  </inkml:definitions>
  <inkml:trace contextRef="#ctx0" brushRef="#br0">33 58 5734,'3'0'0,"-5"0"0,0-1 0,-3 0 0,5 0 0,0-1 0,0 1 0,0 0 0,0-1 0,1 2 0,-3-2 0,2 1 0,-5-3 0,3 2 0,-5-4 0,4 5 0,-2-2 0,3 3 0,1 0 0,1-2 0,2 1 0,-2-1 0,2 2 0,-2-1 0,1 0 0,1 1 0,-1 0 0,0-1 0,-1-2 0,0 2 0,1-5 0,-1 3 0,1-3 0,-2 5 0,2 1 0,-4 1 0,3 1 0,-3 1 0,2-1 0,1-1 0,3-2 0,2-3 0,2-1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39.406"/>
    </inkml:context>
    <inkml:brush xml:id="br0">
      <inkml:brushProperty name="width" value="0.08571" units="cm"/>
      <inkml:brushProperty name="height" value="0.08571" units="cm"/>
      <inkml:brushProperty name="color" value="#E71224"/>
    </inkml:brush>
  </inkml:definitions>
  <inkml:trace contextRef="#ctx0" brushRef="#br0">16 89 5734,'0'-4'0,"0"1"0,1 3 0,-4-5 0,1 2 0,-2-5 0,3 4 0,1 0 0,-2-6 0,0 1 0,1-1 0,-1 1 0,2 8 0,0-3 0,1 4 0,0 0 0,0-3 0,-1 2 0,0-1 0,1 1 0,0 0 0,1 0 0,-2-1 0,5 0 0,-2 1 0,5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2.705"/>
    </inkml:context>
    <inkml:brush xml:id="br0">
      <inkml:brushProperty name="width" value="0.08571" units="cm"/>
      <inkml:brushProperty name="height" value="0.08571" units="cm"/>
      <inkml:brushProperty name="color" value="#E71224"/>
    </inkml:brush>
  </inkml:definitions>
  <inkml:trace contextRef="#ctx0" brushRef="#br0">0 12 5734,'1'-6'0,"0"2"0,4 3 0,4 2 0,34 7 0,13 7 0,5 20 0,3 5 0,2-12 0,-1 2-622,-3 16 0,-12 1 622,-19-2 0,-4 4 0,3 22 0,-6 24 0,-21-20 0,-7 13 0,-5 6 0,1 0 0,3-7 0,5-1 0,2-5 0,-1 0 0,-4 5-311,-4 1 1,-4 6-1,-2 1 1,0-7-1,0-12 311,-8 17 0,3-18 0,7 1 0,5-17 0,3-1 0,8 3 0,4 14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3.912"/>
    </inkml:context>
    <inkml:brush xml:id="br0">
      <inkml:brushProperty name="width" value="0.08571" units="cm"/>
      <inkml:brushProperty name="height" value="0.08571" units="cm"/>
      <inkml:brushProperty name="color" value="#E71224"/>
    </inkml:brush>
  </inkml:definitions>
  <inkml:trace contextRef="#ctx0" brushRef="#br0">255 20 5734,'-16'-11'0,"2"2"0,5 11 0,2 2 0,-27 26 0,10-1 0,-20 21 0,21-10 0,4-7 0,16-35 0,0 5 0,9-29 0,-26 29 0,6 2 0,-17 8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4.735"/>
    </inkml:context>
    <inkml:brush xml:id="br0">
      <inkml:brushProperty name="width" value="0.08571" units="cm"/>
      <inkml:brushProperty name="height" value="0.08571" units="cm"/>
      <inkml:brushProperty name="color" value="#E71224"/>
    </inkml:brush>
  </inkml:definitions>
  <inkml:trace contextRef="#ctx0" brushRef="#br0">54 303 5734,'0'-11'0,"0"2"0,2 7 0,4 12 0,-1 0 0,6 23 0,-2 6 0,6 55 0,-10-26 0,0 10 0,-1-6 0,1-11 0,0 0-481,0 41 0,-2-18 481,-3-64 0,0-3 0,-1 9 0,0-14 0,0 6 0,-8-104 0,2-11 0,1 35 0,1-4 0,-1-7 0,2 0 481,0 14 0,1 1-481,1-16 0,1 1 0,1 10 0,2 5-587,11-32 587,3 51-308,26-12 308,-19 31-34,27-15 34,-29 26 0,51 10 0,-24 32 0,15-9 0,-31 52 0,-29-47 566,-2 26-566,-6-30 162,-41 31 1,-13 3-163,-5-8 0,4 6 0,2-8 38,12-33-38,13-12 0,12-4 0,-23-17 0,30 4 0,-5-14 0,18 11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5.146"/>
    </inkml:context>
    <inkml:brush xml:id="br0">
      <inkml:brushProperty name="width" value="0.08571" units="cm"/>
      <inkml:brushProperty name="height" value="0.08571" units="cm"/>
      <inkml:brushProperty name="color" value="#E71224"/>
    </inkml:brush>
  </inkml:definitions>
  <inkml:trace contextRef="#ctx0" brushRef="#br0">235 33 5734,'-4'-9'0,"-10"-4"0,5 7 0,-8 1 0,-20 48 0,8 25 0,2 7 0,3-27 0,1 1 0,-5 41 0,8 3 0,17-38 0,6-1-953,3 17 1,2 0 952,-1-11 0,3 0 0,9 8 0,4-3-66,20 19 66,-8-23 0,10 0 0,2-16 0,8-2 0,-1-3 0,15 5 0,2-6 0,12 1 0,-2-10 0,-30-25 0,0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5.950"/>
    </inkml:context>
    <inkml:brush xml:id="br0">
      <inkml:brushProperty name="width" value="0.08571" units="cm"/>
      <inkml:brushProperty name="height" value="0.08571" units="cm"/>
      <inkml:brushProperty name="color" value="#E71224"/>
    </inkml:brush>
  </inkml:definitions>
  <inkml:trace contextRef="#ctx0" brushRef="#br0">0 12 5734,'3'-6'0,"2"0"0,39 12 0,12 8 0,-11 0 0,14 2 0,0 6 0,-3 23 0,-22 6 0,4 17 0,-1 7 0,-6-3 0,-7 4 0,-6-1 0,-1 8-385,0-6 1,2 9-1,-1 2 1,-7-2-1,-9-7 385,-16 13 0,-13-6 0,-7-4 0,-7-2 0,-7-3 0,1-10 0,-4-2 0,-2-10 0,-1-10 0,1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7.379"/>
    </inkml:context>
    <inkml:brush xml:id="br0">
      <inkml:brushProperty name="width" value="0.08571" units="cm"/>
      <inkml:brushProperty name="height" value="0.08571" units="cm"/>
      <inkml:brushProperty name="color" value="#E71224"/>
    </inkml:brush>
  </inkml:definitions>
  <inkml:trace contextRef="#ctx0" brushRef="#br0">0 276 5734,'63'-37'0,"-25"14"0,30 12 0,33 5 0,12 2 0,-6-1 0,-16-2 0,-3 1 0,4-1 0,8 0-809,-14 0 0,9 0 1,5 0-1,2 0 1,-1-1-1,-6 0 0,-6 1 809,-2-1 0,-5 0 0,-4 0 0,-1-1 0,-2 0 277,13-1 0,-1-1 0,-7 0 1,-12 1-278,-5 0 0,-17 1 900,-20 1-900,-65 7 0,-15 6-153,-3 2 0,-1 1 0,-7 3 0,-4 2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09T10:06:57.671"/>
    </inkml:context>
    <inkml:brush xml:id="br0">
      <inkml:brushProperty name="width" value="0.08571" units="cm"/>
      <inkml:brushProperty name="height" value="0.08571" units="cm"/>
      <inkml:brushProperty name="color" value="#E71224"/>
    </inkml:brush>
  </inkml:definitions>
  <inkml:trace contextRef="#ctx0" brushRef="#br0">0 311 5734,'96'-24'0,"-1"1"0,-8 2 0,11 1 0,-12 4 0,17 0 0,5-1 0,-4 1 0,-16 2-1887,-13 2 0,-10 1 0,7 0 1887,25-4 0,15-2 0,-8 1 0,-28 4 0,-19 2 1409,-11 2-1409,9-8 0,-33 8 215,18 1 0,-26 7 0,9 5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516.png"/><Relationship Id="rId21" Type="http://schemas.openxmlformats.org/officeDocument/2006/relationships/image" Target="../media/image468.png"/><Relationship Id="rId42" Type="http://schemas.openxmlformats.org/officeDocument/2006/relationships/customXml" Target="../ink/ink478.xml"/><Relationship Id="rId63" Type="http://schemas.openxmlformats.org/officeDocument/2006/relationships/image" Target="../media/image489.png"/><Relationship Id="rId84" Type="http://schemas.openxmlformats.org/officeDocument/2006/relationships/customXml" Target="../ink/ink499.xml"/><Relationship Id="rId138" Type="http://schemas.openxmlformats.org/officeDocument/2006/relationships/customXml" Target="../ink/ink526.xml"/><Relationship Id="rId159" Type="http://schemas.openxmlformats.org/officeDocument/2006/relationships/image" Target="../media/image536.png"/><Relationship Id="rId170" Type="http://schemas.openxmlformats.org/officeDocument/2006/relationships/customXml" Target="../ink/ink542.xml"/><Relationship Id="rId191" Type="http://schemas.openxmlformats.org/officeDocument/2006/relationships/image" Target="../media/image552.png"/><Relationship Id="rId205" Type="http://schemas.openxmlformats.org/officeDocument/2006/relationships/image" Target="../media/image559.png"/><Relationship Id="rId226" Type="http://schemas.openxmlformats.org/officeDocument/2006/relationships/customXml" Target="../ink/ink570.xml"/><Relationship Id="rId107" Type="http://schemas.openxmlformats.org/officeDocument/2006/relationships/image" Target="../media/image511.png"/><Relationship Id="rId11" Type="http://schemas.openxmlformats.org/officeDocument/2006/relationships/image" Target="../media/image463.png"/><Relationship Id="rId32" Type="http://schemas.openxmlformats.org/officeDocument/2006/relationships/customXml" Target="../ink/ink473.xml"/><Relationship Id="rId53" Type="http://schemas.openxmlformats.org/officeDocument/2006/relationships/image" Target="../media/image484.png"/><Relationship Id="rId74" Type="http://schemas.openxmlformats.org/officeDocument/2006/relationships/customXml" Target="../ink/ink494.xml"/><Relationship Id="rId128" Type="http://schemas.openxmlformats.org/officeDocument/2006/relationships/customXml" Target="../ink/ink521.xml"/><Relationship Id="rId149" Type="http://schemas.openxmlformats.org/officeDocument/2006/relationships/image" Target="../media/image531.png"/><Relationship Id="rId5" Type="http://schemas.openxmlformats.org/officeDocument/2006/relationships/image" Target="../media/image460.png"/><Relationship Id="rId95" Type="http://schemas.openxmlformats.org/officeDocument/2006/relationships/image" Target="../media/image505.png"/><Relationship Id="rId160" Type="http://schemas.openxmlformats.org/officeDocument/2006/relationships/customXml" Target="../ink/ink537.xml"/><Relationship Id="rId181" Type="http://schemas.openxmlformats.org/officeDocument/2006/relationships/image" Target="../media/image547.png"/><Relationship Id="rId216" Type="http://schemas.openxmlformats.org/officeDocument/2006/relationships/customXml" Target="../ink/ink565.xml"/><Relationship Id="rId237" Type="http://schemas.openxmlformats.org/officeDocument/2006/relationships/image" Target="../media/image575.png"/><Relationship Id="rId22" Type="http://schemas.openxmlformats.org/officeDocument/2006/relationships/customXml" Target="../ink/ink468.xml"/><Relationship Id="rId43" Type="http://schemas.openxmlformats.org/officeDocument/2006/relationships/image" Target="../media/image479.png"/><Relationship Id="rId64" Type="http://schemas.openxmlformats.org/officeDocument/2006/relationships/customXml" Target="../ink/ink489.xml"/><Relationship Id="rId118" Type="http://schemas.openxmlformats.org/officeDocument/2006/relationships/customXml" Target="../ink/ink516.xml"/><Relationship Id="rId139" Type="http://schemas.openxmlformats.org/officeDocument/2006/relationships/image" Target="../media/image526.png"/><Relationship Id="rId85" Type="http://schemas.openxmlformats.org/officeDocument/2006/relationships/image" Target="../media/image500.png"/><Relationship Id="rId150" Type="http://schemas.openxmlformats.org/officeDocument/2006/relationships/customXml" Target="../ink/ink532.xml"/><Relationship Id="rId171" Type="http://schemas.openxmlformats.org/officeDocument/2006/relationships/image" Target="../media/image542.png"/><Relationship Id="rId192" Type="http://schemas.openxmlformats.org/officeDocument/2006/relationships/customXml" Target="../ink/ink553.xml"/><Relationship Id="rId206" Type="http://schemas.openxmlformats.org/officeDocument/2006/relationships/customXml" Target="../ink/ink560.xml"/><Relationship Id="rId227" Type="http://schemas.openxmlformats.org/officeDocument/2006/relationships/image" Target="../media/image570.png"/><Relationship Id="rId12" Type="http://schemas.openxmlformats.org/officeDocument/2006/relationships/customXml" Target="../ink/ink463.xml"/><Relationship Id="rId33" Type="http://schemas.openxmlformats.org/officeDocument/2006/relationships/image" Target="../media/image474.png"/><Relationship Id="rId108" Type="http://schemas.openxmlformats.org/officeDocument/2006/relationships/customXml" Target="../ink/ink511.xml"/><Relationship Id="rId129" Type="http://schemas.openxmlformats.org/officeDocument/2006/relationships/image" Target="../media/image521.png"/><Relationship Id="rId54" Type="http://schemas.openxmlformats.org/officeDocument/2006/relationships/customXml" Target="../ink/ink484.xml"/><Relationship Id="rId75" Type="http://schemas.openxmlformats.org/officeDocument/2006/relationships/image" Target="../media/image495.png"/><Relationship Id="rId96" Type="http://schemas.openxmlformats.org/officeDocument/2006/relationships/customXml" Target="../ink/ink505.xml"/><Relationship Id="rId140" Type="http://schemas.openxmlformats.org/officeDocument/2006/relationships/customXml" Target="../ink/ink527.xml"/><Relationship Id="rId161" Type="http://schemas.openxmlformats.org/officeDocument/2006/relationships/image" Target="../media/image537.png"/><Relationship Id="rId182" Type="http://schemas.openxmlformats.org/officeDocument/2006/relationships/customXml" Target="../ink/ink548.xml"/><Relationship Id="rId217" Type="http://schemas.openxmlformats.org/officeDocument/2006/relationships/image" Target="../media/image565.png"/><Relationship Id="rId6" Type="http://schemas.openxmlformats.org/officeDocument/2006/relationships/customXml" Target="../ink/ink460.xml"/><Relationship Id="rId23" Type="http://schemas.openxmlformats.org/officeDocument/2006/relationships/image" Target="../media/image469.png"/><Relationship Id="rId119" Type="http://schemas.openxmlformats.org/officeDocument/2006/relationships/image" Target="../media/image517.png"/><Relationship Id="rId44" Type="http://schemas.openxmlformats.org/officeDocument/2006/relationships/customXml" Target="../ink/ink479.xml"/><Relationship Id="rId65" Type="http://schemas.openxmlformats.org/officeDocument/2006/relationships/image" Target="../media/image490.png"/><Relationship Id="rId86" Type="http://schemas.openxmlformats.org/officeDocument/2006/relationships/customXml" Target="../ink/ink500.xml"/><Relationship Id="rId130" Type="http://schemas.openxmlformats.org/officeDocument/2006/relationships/customXml" Target="../ink/ink522.xml"/><Relationship Id="rId151" Type="http://schemas.openxmlformats.org/officeDocument/2006/relationships/image" Target="../media/image532.png"/><Relationship Id="rId172" Type="http://schemas.openxmlformats.org/officeDocument/2006/relationships/customXml" Target="../ink/ink543.xml"/><Relationship Id="rId193" Type="http://schemas.openxmlformats.org/officeDocument/2006/relationships/image" Target="../media/image553.png"/><Relationship Id="rId207" Type="http://schemas.openxmlformats.org/officeDocument/2006/relationships/image" Target="../media/image560.png"/><Relationship Id="rId228" Type="http://schemas.openxmlformats.org/officeDocument/2006/relationships/customXml" Target="../ink/ink571.xml"/><Relationship Id="rId13" Type="http://schemas.openxmlformats.org/officeDocument/2006/relationships/image" Target="../media/image464.png"/><Relationship Id="rId109" Type="http://schemas.openxmlformats.org/officeDocument/2006/relationships/image" Target="../media/image512.png"/><Relationship Id="rId34" Type="http://schemas.openxmlformats.org/officeDocument/2006/relationships/customXml" Target="../ink/ink474.xml"/><Relationship Id="rId55" Type="http://schemas.openxmlformats.org/officeDocument/2006/relationships/image" Target="../media/image485.png"/><Relationship Id="rId76" Type="http://schemas.openxmlformats.org/officeDocument/2006/relationships/customXml" Target="../ink/ink495.xml"/><Relationship Id="rId97" Type="http://schemas.openxmlformats.org/officeDocument/2006/relationships/image" Target="../media/image506.png"/><Relationship Id="rId120" Type="http://schemas.openxmlformats.org/officeDocument/2006/relationships/customXml" Target="../ink/ink517.xml"/><Relationship Id="rId141" Type="http://schemas.openxmlformats.org/officeDocument/2006/relationships/image" Target="../media/image527.png"/><Relationship Id="rId7" Type="http://schemas.openxmlformats.org/officeDocument/2006/relationships/image" Target="../media/image461.png"/><Relationship Id="rId162" Type="http://schemas.openxmlformats.org/officeDocument/2006/relationships/customXml" Target="../ink/ink538.xml"/><Relationship Id="rId183" Type="http://schemas.openxmlformats.org/officeDocument/2006/relationships/image" Target="../media/image548.png"/><Relationship Id="rId218" Type="http://schemas.openxmlformats.org/officeDocument/2006/relationships/customXml" Target="../ink/ink566.xml"/><Relationship Id="rId24" Type="http://schemas.openxmlformats.org/officeDocument/2006/relationships/customXml" Target="../ink/ink469.xml"/><Relationship Id="rId45" Type="http://schemas.openxmlformats.org/officeDocument/2006/relationships/image" Target="../media/image480.png"/><Relationship Id="rId66" Type="http://schemas.openxmlformats.org/officeDocument/2006/relationships/customXml" Target="../ink/ink490.xml"/><Relationship Id="rId87" Type="http://schemas.openxmlformats.org/officeDocument/2006/relationships/image" Target="../media/image501.png"/><Relationship Id="rId110" Type="http://schemas.openxmlformats.org/officeDocument/2006/relationships/customXml" Target="../ink/ink512.xml"/><Relationship Id="rId131" Type="http://schemas.openxmlformats.org/officeDocument/2006/relationships/image" Target="../media/image522.png"/><Relationship Id="rId152" Type="http://schemas.openxmlformats.org/officeDocument/2006/relationships/customXml" Target="../ink/ink533.xml"/><Relationship Id="rId173" Type="http://schemas.openxmlformats.org/officeDocument/2006/relationships/image" Target="../media/image543.png"/><Relationship Id="rId194" Type="http://schemas.openxmlformats.org/officeDocument/2006/relationships/customXml" Target="../ink/ink554.xml"/><Relationship Id="rId208" Type="http://schemas.openxmlformats.org/officeDocument/2006/relationships/customXml" Target="../ink/ink561.xml"/><Relationship Id="rId229" Type="http://schemas.openxmlformats.org/officeDocument/2006/relationships/image" Target="../media/image571.png"/><Relationship Id="rId14" Type="http://schemas.openxmlformats.org/officeDocument/2006/relationships/customXml" Target="../ink/ink464.xml"/><Relationship Id="rId35" Type="http://schemas.openxmlformats.org/officeDocument/2006/relationships/image" Target="../media/image475.png"/><Relationship Id="rId56" Type="http://schemas.openxmlformats.org/officeDocument/2006/relationships/customXml" Target="../ink/ink485.xml"/><Relationship Id="rId77" Type="http://schemas.openxmlformats.org/officeDocument/2006/relationships/image" Target="../media/image496.png"/><Relationship Id="rId100" Type="http://schemas.openxmlformats.org/officeDocument/2006/relationships/customXml" Target="../ink/ink507.xml"/><Relationship Id="rId8" Type="http://schemas.openxmlformats.org/officeDocument/2006/relationships/customXml" Target="../ink/ink461.xml"/><Relationship Id="rId98" Type="http://schemas.openxmlformats.org/officeDocument/2006/relationships/customXml" Target="../ink/ink506.xml"/><Relationship Id="rId121" Type="http://schemas.openxmlformats.org/officeDocument/2006/relationships/image" Target="../media/image518.png"/><Relationship Id="rId142" Type="http://schemas.openxmlformats.org/officeDocument/2006/relationships/customXml" Target="../ink/ink528.xml"/><Relationship Id="rId163" Type="http://schemas.openxmlformats.org/officeDocument/2006/relationships/image" Target="../media/image538.png"/><Relationship Id="rId184" Type="http://schemas.openxmlformats.org/officeDocument/2006/relationships/customXml" Target="../ink/ink549.xml"/><Relationship Id="rId219" Type="http://schemas.openxmlformats.org/officeDocument/2006/relationships/image" Target="../media/image566.png"/><Relationship Id="rId230" Type="http://schemas.openxmlformats.org/officeDocument/2006/relationships/customXml" Target="../ink/ink572.xml"/><Relationship Id="rId25" Type="http://schemas.openxmlformats.org/officeDocument/2006/relationships/image" Target="../media/image470.png"/><Relationship Id="rId46" Type="http://schemas.openxmlformats.org/officeDocument/2006/relationships/customXml" Target="../ink/ink480.xml"/><Relationship Id="rId67" Type="http://schemas.openxmlformats.org/officeDocument/2006/relationships/image" Target="../media/image491.png"/><Relationship Id="rId88" Type="http://schemas.openxmlformats.org/officeDocument/2006/relationships/customXml" Target="../ink/ink501.xml"/><Relationship Id="rId111" Type="http://schemas.openxmlformats.org/officeDocument/2006/relationships/image" Target="../media/image513.png"/><Relationship Id="rId132" Type="http://schemas.openxmlformats.org/officeDocument/2006/relationships/customXml" Target="../ink/ink523.xml"/><Relationship Id="rId153" Type="http://schemas.openxmlformats.org/officeDocument/2006/relationships/image" Target="../media/image533.png"/><Relationship Id="rId174" Type="http://schemas.openxmlformats.org/officeDocument/2006/relationships/customXml" Target="../ink/ink544.xml"/><Relationship Id="rId195" Type="http://schemas.openxmlformats.org/officeDocument/2006/relationships/image" Target="../media/image554.png"/><Relationship Id="rId209" Type="http://schemas.openxmlformats.org/officeDocument/2006/relationships/image" Target="../media/image561.png"/><Relationship Id="rId190" Type="http://schemas.openxmlformats.org/officeDocument/2006/relationships/customXml" Target="../ink/ink552.xml"/><Relationship Id="rId204" Type="http://schemas.openxmlformats.org/officeDocument/2006/relationships/customXml" Target="../ink/ink559.xml"/><Relationship Id="rId220" Type="http://schemas.openxmlformats.org/officeDocument/2006/relationships/customXml" Target="../ink/ink567.xml"/><Relationship Id="rId225" Type="http://schemas.openxmlformats.org/officeDocument/2006/relationships/image" Target="../media/image569.png"/><Relationship Id="rId15" Type="http://schemas.openxmlformats.org/officeDocument/2006/relationships/image" Target="../media/image465.png"/><Relationship Id="rId36" Type="http://schemas.openxmlformats.org/officeDocument/2006/relationships/customXml" Target="../ink/ink475.xml"/><Relationship Id="rId57" Type="http://schemas.openxmlformats.org/officeDocument/2006/relationships/image" Target="../media/image486.png"/><Relationship Id="rId106" Type="http://schemas.openxmlformats.org/officeDocument/2006/relationships/customXml" Target="../ink/ink510.xml"/><Relationship Id="rId127" Type="http://schemas.openxmlformats.org/officeDocument/2006/relationships/image" Target="../media/image520.png"/><Relationship Id="rId10" Type="http://schemas.openxmlformats.org/officeDocument/2006/relationships/customXml" Target="../ink/ink462.xml"/><Relationship Id="rId31" Type="http://schemas.openxmlformats.org/officeDocument/2006/relationships/image" Target="../media/image473.png"/><Relationship Id="rId52" Type="http://schemas.openxmlformats.org/officeDocument/2006/relationships/customXml" Target="../ink/ink483.xml"/><Relationship Id="rId73" Type="http://schemas.openxmlformats.org/officeDocument/2006/relationships/image" Target="../media/image494.png"/><Relationship Id="rId78" Type="http://schemas.openxmlformats.org/officeDocument/2006/relationships/customXml" Target="../ink/ink496.xml"/><Relationship Id="rId94" Type="http://schemas.openxmlformats.org/officeDocument/2006/relationships/customXml" Target="../ink/ink504.xml"/><Relationship Id="rId99" Type="http://schemas.openxmlformats.org/officeDocument/2006/relationships/image" Target="../media/image507.png"/><Relationship Id="rId101" Type="http://schemas.openxmlformats.org/officeDocument/2006/relationships/image" Target="../media/image508.png"/><Relationship Id="rId122" Type="http://schemas.openxmlformats.org/officeDocument/2006/relationships/customXml" Target="../ink/ink518.xml"/><Relationship Id="rId143" Type="http://schemas.openxmlformats.org/officeDocument/2006/relationships/image" Target="../media/image528.png"/><Relationship Id="rId148" Type="http://schemas.openxmlformats.org/officeDocument/2006/relationships/customXml" Target="../ink/ink531.xml"/><Relationship Id="rId164" Type="http://schemas.openxmlformats.org/officeDocument/2006/relationships/customXml" Target="../ink/ink539.xml"/><Relationship Id="rId169" Type="http://schemas.openxmlformats.org/officeDocument/2006/relationships/image" Target="../media/image541.png"/><Relationship Id="rId185" Type="http://schemas.openxmlformats.org/officeDocument/2006/relationships/image" Target="../media/image549.png"/><Relationship Id="rId4" Type="http://schemas.openxmlformats.org/officeDocument/2006/relationships/customXml" Target="../ink/ink459.xml"/><Relationship Id="rId9" Type="http://schemas.openxmlformats.org/officeDocument/2006/relationships/image" Target="../media/image462.png"/><Relationship Id="rId180" Type="http://schemas.openxmlformats.org/officeDocument/2006/relationships/customXml" Target="../ink/ink547.xml"/><Relationship Id="rId210" Type="http://schemas.openxmlformats.org/officeDocument/2006/relationships/customXml" Target="../ink/ink562.xml"/><Relationship Id="rId215" Type="http://schemas.openxmlformats.org/officeDocument/2006/relationships/image" Target="../media/image564.png"/><Relationship Id="rId236" Type="http://schemas.openxmlformats.org/officeDocument/2006/relationships/customXml" Target="../ink/ink575.xml"/><Relationship Id="rId26" Type="http://schemas.openxmlformats.org/officeDocument/2006/relationships/customXml" Target="../ink/ink470.xml"/><Relationship Id="rId231" Type="http://schemas.openxmlformats.org/officeDocument/2006/relationships/image" Target="../media/image572.png"/><Relationship Id="rId47" Type="http://schemas.openxmlformats.org/officeDocument/2006/relationships/image" Target="../media/image481.png"/><Relationship Id="rId68" Type="http://schemas.openxmlformats.org/officeDocument/2006/relationships/customXml" Target="../ink/ink491.xml"/><Relationship Id="rId89" Type="http://schemas.openxmlformats.org/officeDocument/2006/relationships/image" Target="../media/image502.png"/><Relationship Id="rId112" Type="http://schemas.openxmlformats.org/officeDocument/2006/relationships/customXml" Target="../ink/ink513.xml"/><Relationship Id="rId133" Type="http://schemas.openxmlformats.org/officeDocument/2006/relationships/image" Target="../media/image523.png"/><Relationship Id="rId154" Type="http://schemas.openxmlformats.org/officeDocument/2006/relationships/customXml" Target="../ink/ink534.xml"/><Relationship Id="rId175" Type="http://schemas.openxmlformats.org/officeDocument/2006/relationships/image" Target="../media/image544.png"/><Relationship Id="rId196" Type="http://schemas.openxmlformats.org/officeDocument/2006/relationships/customXml" Target="../ink/ink555.xml"/><Relationship Id="rId200" Type="http://schemas.openxmlformats.org/officeDocument/2006/relationships/customXml" Target="../ink/ink557.xml"/><Relationship Id="rId16" Type="http://schemas.openxmlformats.org/officeDocument/2006/relationships/customXml" Target="../ink/ink465.xml"/><Relationship Id="rId221" Type="http://schemas.openxmlformats.org/officeDocument/2006/relationships/image" Target="../media/image567.png"/><Relationship Id="rId37" Type="http://schemas.openxmlformats.org/officeDocument/2006/relationships/image" Target="../media/image476.png"/><Relationship Id="rId58" Type="http://schemas.openxmlformats.org/officeDocument/2006/relationships/customXml" Target="../ink/ink486.xml"/><Relationship Id="rId79" Type="http://schemas.openxmlformats.org/officeDocument/2006/relationships/image" Target="../media/image497.png"/><Relationship Id="rId102" Type="http://schemas.openxmlformats.org/officeDocument/2006/relationships/customXml" Target="../ink/ink508.xml"/><Relationship Id="rId123" Type="http://schemas.openxmlformats.org/officeDocument/2006/relationships/image" Target="../media/image82.png"/><Relationship Id="rId144" Type="http://schemas.openxmlformats.org/officeDocument/2006/relationships/customXml" Target="../ink/ink529.xml"/><Relationship Id="rId90" Type="http://schemas.openxmlformats.org/officeDocument/2006/relationships/customXml" Target="../ink/ink502.xml"/><Relationship Id="rId165" Type="http://schemas.openxmlformats.org/officeDocument/2006/relationships/image" Target="../media/image539.png"/><Relationship Id="rId186" Type="http://schemas.openxmlformats.org/officeDocument/2006/relationships/customXml" Target="../ink/ink550.xml"/><Relationship Id="rId211" Type="http://schemas.openxmlformats.org/officeDocument/2006/relationships/image" Target="../media/image562.png"/><Relationship Id="rId232" Type="http://schemas.openxmlformats.org/officeDocument/2006/relationships/customXml" Target="../ink/ink573.xml"/><Relationship Id="rId27" Type="http://schemas.openxmlformats.org/officeDocument/2006/relationships/image" Target="../media/image471.png"/><Relationship Id="rId48" Type="http://schemas.openxmlformats.org/officeDocument/2006/relationships/customXml" Target="../ink/ink481.xml"/><Relationship Id="rId69" Type="http://schemas.openxmlformats.org/officeDocument/2006/relationships/image" Target="../media/image492.png"/><Relationship Id="rId113" Type="http://schemas.openxmlformats.org/officeDocument/2006/relationships/image" Target="../media/image514.png"/><Relationship Id="rId134" Type="http://schemas.openxmlformats.org/officeDocument/2006/relationships/customXml" Target="../ink/ink524.xml"/><Relationship Id="rId80" Type="http://schemas.openxmlformats.org/officeDocument/2006/relationships/customXml" Target="../ink/ink497.xml"/><Relationship Id="rId155" Type="http://schemas.openxmlformats.org/officeDocument/2006/relationships/image" Target="../media/image534.png"/><Relationship Id="rId176" Type="http://schemas.openxmlformats.org/officeDocument/2006/relationships/customXml" Target="../ink/ink545.xml"/><Relationship Id="rId197" Type="http://schemas.openxmlformats.org/officeDocument/2006/relationships/image" Target="../media/image555.png"/><Relationship Id="rId201" Type="http://schemas.openxmlformats.org/officeDocument/2006/relationships/image" Target="../media/image557.png"/><Relationship Id="rId222" Type="http://schemas.openxmlformats.org/officeDocument/2006/relationships/customXml" Target="../ink/ink568.xml"/><Relationship Id="rId17" Type="http://schemas.openxmlformats.org/officeDocument/2006/relationships/image" Target="../media/image466.png"/><Relationship Id="rId38" Type="http://schemas.openxmlformats.org/officeDocument/2006/relationships/customXml" Target="../ink/ink476.xml"/><Relationship Id="rId59" Type="http://schemas.openxmlformats.org/officeDocument/2006/relationships/image" Target="../media/image487.png"/><Relationship Id="rId103" Type="http://schemas.openxmlformats.org/officeDocument/2006/relationships/image" Target="../media/image509.png"/><Relationship Id="rId124" Type="http://schemas.openxmlformats.org/officeDocument/2006/relationships/customXml" Target="../ink/ink519.xml"/><Relationship Id="rId70" Type="http://schemas.openxmlformats.org/officeDocument/2006/relationships/customXml" Target="../ink/ink492.xml"/><Relationship Id="rId91" Type="http://schemas.openxmlformats.org/officeDocument/2006/relationships/image" Target="../media/image503.png"/><Relationship Id="rId145" Type="http://schemas.openxmlformats.org/officeDocument/2006/relationships/image" Target="../media/image529.png"/><Relationship Id="rId166" Type="http://schemas.openxmlformats.org/officeDocument/2006/relationships/customXml" Target="../ink/ink540.xml"/><Relationship Id="rId187" Type="http://schemas.openxmlformats.org/officeDocument/2006/relationships/image" Target="../media/image550.png"/><Relationship Id="rId1" Type="http://schemas.openxmlformats.org/officeDocument/2006/relationships/slideLayout" Target="../slideLayouts/slideLayout2.xml"/><Relationship Id="rId212" Type="http://schemas.openxmlformats.org/officeDocument/2006/relationships/customXml" Target="../ink/ink563.xml"/><Relationship Id="rId233" Type="http://schemas.openxmlformats.org/officeDocument/2006/relationships/image" Target="../media/image573.png"/><Relationship Id="rId28" Type="http://schemas.openxmlformats.org/officeDocument/2006/relationships/customXml" Target="../ink/ink471.xml"/><Relationship Id="rId49" Type="http://schemas.openxmlformats.org/officeDocument/2006/relationships/image" Target="../media/image482.png"/><Relationship Id="rId114" Type="http://schemas.openxmlformats.org/officeDocument/2006/relationships/customXml" Target="../ink/ink514.xml"/><Relationship Id="rId60" Type="http://schemas.openxmlformats.org/officeDocument/2006/relationships/customXml" Target="../ink/ink487.xml"/><Relationship Id="rId81" Type="http://schemas.openxmlformats.org/officeDocument/2006/relationships/image" Target="../media/image498.png"/><Relationship Id="rId135" Type="http://schemas.openxmlformats.org/officeDocument/2006/relationships/image" Target="../media/image524.png"/><Relationship Id="rId156" Type="http://schemas.openxmlformats.org/officeDocument/2006/relationships/customXml" Target="../ink/ink535.xml"/><Relationship Id="rId177" Type="http://schemas.openxmlformats.org/officeDocument/2006/relationships/image" Target="../media/image545.png"/><Relationship Id="rId198" Type="http://schemas.openxmlformats.org/officeDocument/2006/relationships/customXml" Target="../ink/ink556.xml"/><Relationship Id="rId202" Type="http://schemas.openxmlformats.org/officeDocument/2006/relationships/customXml" Target="../ink/ink558.xml"/><Relationship Id="rId223" Type="http://schemas.openxmlformats.org/officeDocument/2006/relationships/image" Target="../media/image568.png"/><Relationship Id="rId18" Type="http://schemas.openxmlformats.org/officeDocument/2006/relationships/customXml" Target="../ink/ink466.xml"/><Relationship Id="rId39" Type="http://schemas.openxmlformats.org/officeDocument/2006/relationships/image" Target="../media/image477.png"/><Relationship Id="rId50" Type="http://schemas.openxmlformats.org/officeDocument/2006/relationships/customXml" Target="../ink/ink482.xml"/><Relationship Id="rId104" Type="http://schemas.openxmlformats.org/officeDocument/2006/relationships/customXml" Target="../ink/ink509.xml"/><Relationship Id="rId125" Type="http://schemas.openxmlformats.org/officeDocument/2006/relationships/image" Target="../media/image519.png"/><Relationship Id="rId146" Type="http://schemas.openxmlformats.org/officeDocument/2006/relationships/customXml" Target="../ink/ink530.xml"/><Relationship Id="rId167" Type="http://schemas.openxmlformats.org/officeDocument/2006/relationships/image" Target="../media/image540.png"/><Relationship Id="rId188" Type="http://schemas.openxmlformats.org/officeDocument/2006/relationships/customXml" Target="../ink/ink551.xml"/><Relationship Id="rId71" Type="http://schemas.openxmlformats.org/officeDocument/2006/relationships/image" Target="../media/image493.png"/><Relationship Id="rId92" Type="http://schemas.openxmlformats.org/officeDocument/2006/relationships/customXml" Target="../ink/ink503.xml"/><Relationship Id="rId213" Type="http://schemas.openxmlformats.org/officeDocument/2006/relationships/image" Target="../media/image563.png"/><Relationship Id="rId234" Type="http://schemas.openxmlformats.org/officeDocument/2006/relationships/customXml" Target="../ink/ink574.xml"/><Relationship Id="rId2" Type="http://schemas.openxmlformats.org/officeDocument/2006/relationships/customXml" Target="../ink/ink458.xml"/><Relationship Id="rId29" Type="http://schemas.openxmlformats.org/officeDocument/2006/relationships/image" Target="../media/image472.png"/><Relationship Id="rId40" Type="http://schemas.openxmlformats.org/officeDocument/2006/relationships/customXml" Target="../ink/ink477.xml"/><Relationship Id="rId115" Type="http://schemas.openxmlformats.org/officeDocument/2006/relationships/image" Target="../media/image515.png"/><Relationship Id="rId136" Type="http://schemas.openxmlformats.org/officeDocument/2006/relationships/customXml" Target="../ink/ink525.xml"/><Relationship Id="rId157" Type="http://schemas.openxmlformats.org/officeDocument/2006/relationships/image" Target="../media/image535.png"/><Relationship Id="rId178" Type="http://schemas.openxmlformats.org/officeDocument/2006/relationships/customXml" Target="../ink/ink546.xml"/><Relationship Id="rId61" Type="http://schemas.openxmlformats.org/officeDocument/2006/relationships/image" Target="../media/image488.png"/><Relationship Id="rId82" Type="http://schemas.openxmlformats.org/officeDocument/2006/relationships/customXml" Target="../ink/ink498.xml"/><Relationship Id="rId199" Type="http://schemas.openxmlformats.org/officeDocument/2006/relationships/image" Target="../media/image556.png"/><Relationship Id="rId203" Type="http://schemas.openxmlformats.org/officeDocument/2006/relationships/image" Target="../media/image558.png"/><Relationship Id="rId19" Type="http://schemas.openxmlformats.org/officeDocument/2006/relationships/image" Target="../media/image467.png"/><Relationship Id="rId224" Type="http://schemas.openxmlformats.org/officeDocument/2006/relationships/customXml" Target="../ink/ink569.xml"/><Relationship Id="rId30" Type="http://schemas.openxmlformats.org/officeDocument/2006/relationships/customXml" Target="../ink/ink472.xml"/><Relationship Id="rId105" Type="http://schemas.openxmlformats.org/officeDocument/2006/relationships/image" Target="../media/image510.png"/><Relationship Id="rId126" Type="http://schemas.openxmlformats.org/officeDocument/2006/relationships/customXml" Target="../ink/ink520.xml"/><Relationship Id="rId147" Type="http://schemas.openxmlformats.org/officeDocument/2006/relationships/image" Target="../media/image530.png"/><Relationship Id="rId168" Type="http://schemas.openxmlformats.org/officeDocument/2006/relationships/customXml" Target="../ink/ink541.xml"/><Relationship Id="rId51" Type="http://schemas.openxmlformats.org/officeDocument/2006/relationships/image" Target="../media/image483.png"/><Relationship Id="rId72" Type="http://schemas.openxmlformats.org/officeDocument/2006/relationships/customXml" Target="../ink/ink493.xml"/><Relationship Id="rId93" Type="http://schemas.openxmlformats.org/officeDocument/2006/relationships/image" Target="../media/image504.png"/><Relationship Id="rId189" Type="http://schemas.openxmlformats.org/officeDocument/2006/relationships/image" Target="../media/image551.png"/><Relationship Id="rId3" Type="http://schemas.openxmlformats.org/officeDocument/2006/relationships/image" Target="../media/image459.png"/><Relationship Id="rId214" Type="http://schemas.openxmlformats.org/officeDocument/2006/relationships/customXml" Target="../ink/ink564.xml"/><Relationship Id="rId235" Type="http://schemas.openxmlformats.org/officeDocument/2006/relationships/image" Target="../media/image574.png"/><Relationship Id="rId116" Type="http://schemas.openxmlformats.org/officeDocument/2006/relationships/customXml" Target="../ink/ink515.xml"/><Relationship Id="rId137" Type="http://schemas.openxmlformats.org/officeDocument/2006/relationships/image" Target="../media/image525.png"/><Relationship Id="rId158" Type="http://schemas.openxmlformats.org/officeDocument/2006/relationships/customXml" Target="../ink/ink536.xml"/><Relationship Id="rId20" Type="http://schemas.openxmlformats.org/officeDocument/2006/relationships/customXml" Target="../ink/ink467.xml"/><Relationship Id="rId41" Type="http://schemas.openxmlformats.org/officeDocument/2006/relationships/image" Target="../media/image478.png"/><Relationship Id="rId62" Type="http://schemas.openxmlformats.org/officeDocument/2006/relationships/customXml" Target="../ink/ink488.xml"/><Relationship Id="rId83" Type="http://schemas.openxmlformats.org/officeDocument/2006/relationships/image" Target="../media/image499.png"/><Relationship Id="rId179" Type="http://schemas.openxmlformats.org/officeDocument/2006/relationships/image" Target="../media/image546.png"/></Relationships>
</file>

<file path=ppt/slides/_rels/slide11.xml.rels><?xml version="1.0" encoding="UTF-8" standalone="yes"?>
<Relationships xmlns="http://schemas.openxmlformats.org/package/2006/relationships"><Relationship Id="rId117" Type="http://schemas.openxmlformats.org/officeDocument/2006/relationships/customXml" Target="../ink/ink633.xml"/><Relationship Id="rId21" Type="http://schemas.openxmlformats.org/officeDocument/2006/relationships/customXml" Target="../ink/ink585.xml"/><Relationship Id="rId42" Type="http://schemas.openxmlformats.org/officeDocument/2006/relationships/image" Target="../media/image596.png"/><Relationship Id="rId47" Type="http://schemas.openxmlformats.org/officeDocument/2006/relationships/customXml" Target="../ink/ink598.xml"/><Relationship Id="rId63" Type="http://schemas.openxmlformats.org/officeDocument/2006/relationships/customXml" Target="../ink/ink606.xml"/><Relationship Id="rId68" Type="http://schemas.openxmlformats.org/officeDocument/2006/relationships/image" Target="../media/image609.png"/><Relationship Id="rId84" Type="http://schemas.openxmlformats.org/officeDocument/2006/relationships/image" Target="../media/image617.png"/><Relationship Id="rId89" Type="http://schemas.openxmlformats.org/officeDocument/2006/relationships/customXml" Target="../ink/ink619.xml"/><Relationship Id="rId112" Type="http://schemas.openxmlformats.org/officeDocument/2006/relationships/image" Target="../media/image631.png"/><Relationship Id="rId16" Type="http://schemas.openxmlformats.org/officeDocument/2006/relationships/image" Target="../media/image583.png"/><Relationship Id="rId107" Type="http://schemas.openxmlformats.org/officeDocument/2006/relationships/customXml" Target="../ink/ink628.xml"/><Relationship Id="rId11" Type="http://schemas.openxmlformats.org/officeDocument/2006/relationships/customXml" Target="../ink/ink580.xml"/><Relationship Id="rId32" Type="http://schemas.openxmlformats.org/officeDocument/2006/relationships/image" Target="../media/image591.png"/><Relationship Id="rId37" Type="http://schemas.openxmlformats.org/officeDocument/2006/relationships/customXml" Target="../ink/ink593.xml"/><Relationship Id="rId53" Type="http://schemas.openxmlformats.org/officeDocument/2006/relationships/customXml" Target="../ink/ink601.xml"/><Relationship Id="rId58" Type="http://schemas.openxmlformats.org/officeDocument/2006/relationships/image" Target="../media/image604.png"/><Relationship Id="rId74" Type="http://schemas.openxmlformats.org/officeDocument/2006/relationships/image" Target="../media/image612.png"/><Relationship Id="rId79" Type="http://schemas.openxmlformats.org/officeDocument/2006/relationships/customXml" Target="../ink/ink614.xml"/><Relationship Id="rId102" Type="http://schemas.openxmlformats.org/officeDocument/2006/relationships/image" Target="../media/image626.png"/><Relationship Id="rId123" Type="http://schemas.openxmlformats.org/officeDocument/2006/relationships/customXml" Target="../ink/ink636.xml"/><Relationship Id="rId128" Type="http://schemas.openxmlformats.org/officeDocument/2006/relationships/image" Target="../media/image639.png"/><Relationship Id="rId5" Type="http://schemas.openxmlformats.org/officeDocument/2006/relationships/customXml" Target="../ink/ink577.xml"/><Relationship Id="rId90" Type="http://schemas.openxmlformats.org/officeDocument/2006/relationships/image" Target="../media/image620.png"/><Relationship Id="rId95" Type="http://schemas.openxmlformats.org/officeDocument/2006/relationships/customXml" Target="../ink/ink622.xml"/><Relationship Id="rId22" Type="http://schemas.openxmlformats.org/officeDocument/2006/relationships/image" Target="../media/image586.png"/><Relationship Id="rId27" Type="http://schemas.openxmlformats.org/officeDocument/2006/relationships/customXml" Target="../ink/ink588.xml"/><Relationship Id="rId43" Type="http://schemas.openxmlformats.org/officeDocument/2006/relationships/customXml" Target="../ink/ink596.xml"/><Relationship Id="rId48" Type="http://schemas.openxmlformats.org/officeDocument/2006/relationships/image" Target="../media/image599.png"/><Relationship Id="rId64" Type="http://schemas.openxmlformats.org/officeDocument/2006/relationships/image" Target="../media/image607.png"/><Relationship Id="rId69" Type="http://schemas.openxmlformats.org/officeDocument/2006/relationships/customXml" Target="../ink/ink609.xml"/><Relationship Id="rId113" Type="http://schemas.openxmlformats.org/officeDocument/2006/relationships/customXml" Target="../ink/ink631.xml"/><Relationship Id="rId118" Type="http://schemas.openxmlformats.org/officeDocument/2006/relationships/image" Target="../media/image634.png"/><Relationship Id="rId80" Type="http://schemas.openxmlformats.org/officeDocument/2006/relationships/image" Target="../media/image615.png"/><Relationship Id="rId85" Type="http://schemas.openxmlformats.org/officeDocument/2006/relationships/customXml" Target="../ink/ink617.xml"/><Relationship Id="rId12" Type="http://schemas.openxmlformats.org/officeDocument/2006/relationships/image" Target="../media/image581.png"/><Relationship Id="rId17" Type="http://schemas.openxmlformats.org/officeDocument/2006/relationships/customXml" Target="../ink/ink583.xml"/><Relationship Id="rId33" Type="http://schemas.openxmlformats.org/officeDocument/2006/relationships/customXml" Target="../ink/ink591.xml"/><Relationship Id="rId38" Type="http://schemas.openxmlformats.org/officeDocument/2006/relationships/image" Target="../media/image594.png"/><Relationship Id="rId59" Type="http://schemas.openxmlformats.org/officeDocument/2006/relationships/customXml" Target="../ink/ink604.xml"/><Relationship Id="rId103" Type="http://schemas.openxmlformats.org/officeDocument/2006/relationships/customXml" Target="../ink/ink626.xml"/><Relationship Id="rId108" Type="http://schemas.openxmlformats.org/officeDocument/2006/relationships/image" Target="../media/image629.png"/><Relationship Id="rId124" Type="http://schemas.openxmlformats.org/officeDocument/2006/relationships/image" Target="../media/image637.png"/><Relationship Id="rId129" Type="http://schemas.openxmlformats.org/officeDocument/2006/relationships/customXml" Target="../ink/ink639.xml"/><Relationship Id="rId54" Type="http://schemas.openxmlformats.org/officeDocument/2006/relationships/image" Target="../media/image602.png"/><Relationship Id="rId70" Type="http://schemas.openxmlformats.org/officeDocument/2006/relationships/image" Target="../media/image610.png"/><Relationship Id="rId75" Type="http://schemas.openxmlformats.org/officeDocument/2006/relationships/customXml" Target="../ink/ink612.xml"/><Relationship Id="rId91" Type="http://schemas.openxmlformats.org/officeDocument/2006/relationships/customXml" Target="../ink/ink620.xml"/><Relationship Id="rId96" Type="http://schemas.openxmlformats.org/officeDocument/2006/relationships/image" Target="../media/image623.png"/><Relationship Id="rId1" Type="http://schemas.openxmlformats.org/officeDocument/2006/relationships/slideLayout" Target="../slideLayouts/slideLayout2.xml"/><Relationship Id="rId6" Type="http://schemas.openxmlformats.org/officeDocument/2006/relationships/image" Target="../media/image578.png"/><Relationship Id="rId23" Type="http://schemas.openxmlformats.org/officeDocument/2006/relationships/customXml" Target="../ink/ink586.xml"/><Relationship Id="rId28" Type="http://schemas.openxmlformats.org/officeDocument/2006/relationships/image" Target="../media/image589.png"/><Relationship Id="rId49" Type="http://schemas.openxmlformats.org/officeDocument/2006/relationships/customXml" Target="../ink/ink599.xml"/><Relationship Id="rId114" Type="http://schemas.openxmlformats.org/officeDocument/2006/relationships/image" Target="../media/image632.png"/><Relationship Id="rId119" Type="http://schemas.openxmlformats.org/officeDocument/2006/relationships/customXml" Target="../ink/ink634.xml"/><Relationship Id="rId44" Type="http://schemas.openxmlformats.org/officeDocument/2006/relationships/image" Target="../media/image597.png"/><Relationship Id="rId60" Type="http://schemas.openxmlformats.org/officeDocument/2006/relationships/image" Target="../media/image605.png"/><Relationship Id="rId65" Type="http://schemas.openxmlformats.org/officeDocument/2006/relationships/customXml" Target="../ink/ink607.xml"/><Relationship Id="rId81" Type="http://schemas.openxmlformats.org/officeDocument/2006/relationships/customXml" Target="../ink/ink615.xml"/><Relationship Id="rId86" Type="http://schemas.openxmlformats.org/officeDocument/2006/relationships/image" Target="../media/image618.png"/><Relationship Id="rId130" Type="http://schemas.openxmlformats.org/officeDocument/2006/relationships/image" Target="../media/image640.png"/><Relationship Id="rId13" Type="http://schemas.openxmlformats.org/officeDocument/2006/relationships/customXml" Target="../ink/ink581.xml"/><Relationship Id="rId18" Type="http://schemas.openxmlformats.org/officeDocument/2006/relationships/image" Target="../media/image584.png"/><Relationship Id="rId39" Type="http://schemas.openxmlformats.org/officeDocument/2006/relationships/customXml" Target="../ink/ink594.xml"/><Relationship Id="rId109" Type="http://schemas.openxmlformats.org/officeDocument/2006/relationships/customXml" Target="../ink/ink629.xml"/><Relationship Id="rId34" Type="http://schemas.openxmlformats.org/officeDocument/2006/relationships/image" Target="../media/image592.png"/><Relationship Id="rId50" Type="http://schemas.openxmlformats.org/officeDocument/2006/relationships/image" Target="../media/image600.png"/><Relationship Id="rId55" Type="http://schemas.openxmlformats.org/officeDocument/2006/relationships/customXml" Target="../ink/ink602.xml"/><Relationship Id="rId76" Type="http://schemas.openxmlformats.org/officeDocument/2006/relationships/image" Target="../media/image613.png"/><Relationship Id="rId97" Type="http://schemas.openxmlformats.org/officeDocument/2006/relationships/customXml" Target="../ink/ink623.xml"/><Relationship Id="rId104" Type="http://schemas.openxmlformats.org/officeDocument/2006/relationships/image" Target="../media/image627.png"/><Relationship Id="rId120" Type="http://schemas.openxmlformats.org/officeDocument/2006/relationships/image" Target="../media/image635.png"/><Relationship Id="rId125" Type="http://schemas.openxmlformats.org/officeDocument/2006/relationships/customXml" Target="../ink/ink637.xml"/><Relationship Id="rId7" Type="http://schemas.openxmlformats.org/officeDocument/2006/relationships/customXml" Target="../ink/ink578.xml"/><Relationship Id="rId71" Type="http://schemas.openxmlformats.org/officeDocument/2006/relationships/customXml" Target="../ink/ink610.xml"/><Relationship Id="rId92" Type="http://schemas.openxmlformats.org/officeDocument/2006/relationships/image" Target="../media/image621.png"/><Relationship Id="rId2" Type="http://schemas.openxmlformats.org/officeDocument/2006/relationships/image" Target="../media/image576.png"/><Relationship Id="rId29" Type="http://schemas.openxmlformats.org/officeDocument/2006/relationships/customXml" Target="../ink/ink589.xml"/><Relationship Id="rId24" Type="http://schemas.openxmlformats.org/officeDocument/2006/relationships/image" Target="../media/image587.png"/><Relationship Id="rId40" Type="http://schemas.openxmlformats.org/officeDocument/2006/relationships/image" Target="../media/image595.png"/><Relationship Id="rId45" Type="http://schemas.openxmlformats.org/officeDocument/2006/relationships/customXml" Target="../ink/ink597.xml"/><Relationship Id="rId66" Type="http://schemas.openxmlformats.org/officeDocument/2006/relationships/image" Target="../media/image608.png"/><Relationship Id="rId87" Type="http://schemas.openxmlformats.org/officeDocument/2006/relationships/customXml" Target="../ink/ink618.xml"/><Relationship Id="rId110" Type="http://schemas.openxmlformats.org/officeDocument/2006/relationships/image" Target="../media/image630.png"/><Relationship Id="rId115" Type="http://schemas.openxmlformats.org/officeDocument/2006/relationships/customXml" Target="../ink/ink632.xml"/><Relationship Id="rId131" Type="http://schemas.openxmlformats.org/officeDocument/2006/relationships/customXml" Target="../ink/ink640.xml"/><Relationship Id="rId61" Type="http://schemas.openxmlformats.org/officeDocument/2006/relationships/customXml" Target="../ink/ink605.xml"/><Relationship Id="rId82" Type="http://schemas.openxmlformats.org/officeDocument/2006/relationships/image" Target="../media/image616.png"/><Relationship Id="rId19" Type="http://schemas.openxmlformats.org/officeDocument/2006/relationships/customXml" Target="../ink/ink584.xml"/><Relationship Id="rId14" Type="http://schemas.openxmlformats.org/officeDocument/2006/relationships/image" Target="../media/image582.png"/><Relationship Id="rId30" Type="http://schemas.openxmlformats.org/officeDocument/2006/relationships/image" Target="../media/image590.png"/><Relationship Id="rId35" Type="http://schemas.openxmlformats.org/officeDocument/2006/relationships/customXml" Target="../ink/ink592.xml"/><Relationship Id="rId56" Type="http://schemas.openxmlformats.org/officeDocument/2006/relationships/image" Target="../media/image603.png"/><Relationship Id="rId77" Type="http://schemas.openxmlformats.org/officeDocument/2006/relationships/customXml" Target="../ink/ink613.xml"/><Relationship Id="rId100" Type="http://schemas.openxmlformats.org/officeDocument/2006/relationships/image" Target="../media/image625.png"/><Relationship Id="rId105" Type="http://schemas.openxmlformats.org/officeDocument/2006/relationships/customXml" Target="../ink/ink627.xml"/><Relationship Id="rId126" Type="http://schemas.openxmlformats.org/officeDocument/2006/relationships/image" Target="../media/image638.png"/><Relationship Id="rId8" Type="http://schemas.openxmlformats.org/officeDocument/2006/relationships/image" Target="../media/image579.png"/><Relationship Id="rId51" Type="http://schemas.openxmlformats.org/officeDocument/2006/relationships/customXml" Target="../ink/ink600.xml"/><Relationship Id="rId72" Type="http://schemas.openxmlformats.org/officeDocument/2006/relationships/image" Target="../media/image611.png"/><Relationship Id="rId93" Type="http://schemas.openxmlformats.org/officeDocument/2006/relationships/customXml" Target="../ink/ink621.xml"/><Relationship Id="rId98" Type="http://schemas.openxmlformats.org/officeDocument/2006/relationships/image" Target="../media/image624.png"/><Relationship Id="rId121" Type="http://schemas.openxmlformats.org/officeDocument/2006/relationships/customXml" Target="../ink/ink635.xml"/><Relationship Id="rId3" Type="http://schemas.openxmlformats.org/officeDocument/2006/relationships/customXml" Target="../ink/ink576.xml"/><Relationship Id="rId25" Type="http://schemas.openxmlformats.org/officeDocument/2006/relationships/customXml" Target="../ink/ink587.xml"/><Relationship Id="rId46" Type="http://schemas.openxmlformats.org/officeDocument/2006/relationships/image" Target="../media/image598.png"/><Relationship Id="rId67" Type="http://schemas.openxmlformats.org/officeDocument/2006/relationships/customXml" Target="../ink/ink608.xml"/><Relationship Id="rId116" Type="http://schemas.openxmlformats.org/officeDocument/2006/relationships/image" Target="../media/image633.png"/><Relationship Id="rId20" Type="http://schemas.openxmlformats.org/officeDocument/2006/relationships/image" Target="../media/image585.png"/><Relationship Id="rId41" Type="http://schemas.openxmlformats.org/officeDocument/2006/relationships/customXml" Target="../ink/ink595.xml"/><Relationship Id="rId62" Type="http://schemas.openxmlformats.org/officeDocument/2006/relationships/image" Target="../media/image606.png"/><Relationship Id="rId83" Type="http://schemas.openxmlformats.org/officeDocument/2006/relationships/customXml" Target="../ink/ink616.xml"/><Relationship Id="rId88" Type="http://schemas.openxmlformats.org/officeDocument/2006/relationships/image" Target="../media/image619.png"/><Relationship Id="rId111" Type="http://schemas.openxmlformats.org/officeDocument/2006/relationships/customXml" Target="../ink/ink630.xml"/><Relationship Id="rId132" Type="http://schemas.openxmlformats.org/officeDocument/2006/relationships/image" Target="../media/image641.png"/><Relationship Id="rId15" Type="http://schemas.openxmlformats.org/officeDocument/2006/relationships/customXml" Target="../ink/ink582.xml"/><Relationship Id="rId36" Type="http://schemas.openxmlformats.org/officeDocument/2006/relationships/image" Target="../media/image593.png"/><Relationship Id="rId57" Type="http://schemas.openxmlformats.org/officeDocument/2006/relationships/customXml" Target="../ink/ink603.xml"/><Relationship Id="rId106" Type="http://schemas.openxmlformats.org/officeDocument/2006/relationships/image" Target="../media/image628.png"/><Relationship Id="rId127" Type="http://schemas.openxmlformats.org/officeDocument/2006/relationships/customXml" Target="../ink/ink638.xml"/><Relationship Id="rId10" Type="http://schemas.openxmlformats.org/officeDocument/2006/relationships/image" Target="../media/image580.png"/><Relationship Id="rId31" Type="http://schemas.openxmlformats.org/officeDocument/2006/relationships/customXml" Target="../ink/ink590.xml"/><Relationship Id="rId52" Type="http://schemas.openxmlformats.org/officeDocument/2006/relationships/image" Target="../media/image601.png"/><Relationship Id="rId73" Type="http://schemas.openxmlformats.org/officeDocument/2006/relationships/customXml" Target="../ink/ink611.xml"/><Relationship Id="rId78" Type="http://schemas.openxmlformats.org/officeDocument/2006/relationships/image" Target="../media/image614.png"/><Relationship Id="rId94" Type="http://schemas.openxmlformats.org/officeDocument/2006/relationships/image" Target="../media/image622.png"/><Relationship Id="rId99" Type="http://schemas.openxmlformats.org/officeDocument/2006/relationships/customXml" Target="../ink/ink624.xml"/><Relationship Id="rId101" Type="http://schemas.openxmlformats.org/officeDocument/2006/relationships/customXml" Target="../ink/ink625.xml"/><Relationship Id="rId122" Type="http://schemas.openxmlformats.org/officeDocument/2006/relationships/image" Target="../media/image636.png"/><Relationship Id="rId4" Type="http://schemas.openxmlformats.org/officeDocument/2006/relationships/image" Target="../media/image577.png"/><Relationship Id="rId9" Type="http://schemas.openxmlformats.org/officeDocument/2006/relationships/customXml" Target="../ink/ink579.xml"/><Relationship Id="rId26" Type="http://schemas.openxmlformats.org/officeDocument/2006/relationships/image" Target="../media/image588.png"/></Relationships>
</file>

<file path=ppt/slides/_rels/slide12.xml.rels><?xml version="1.0" encoding="UTF-8" standalone="yes"?>
<Relationships xmlns="http://schemas.openxmlformats.org/package/2006/relationships"><Relationship Id="rId2" Type="http://schemas.openxmlformats.org/officeDocument/2006/relationships/image" Target="../media/image6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image" Target="../media/image701.png"/><Relationship Id="rId21" Type="http://schemas.openxmlformats.org/officeDocument/2006/relationships/image" Target="../media/image653.png"/><Relationship Id="rId42" Type="http://schemas.openxmlformats.org/officeDocument/2006/relationships/customXml" Target="../ink/ink660.xml"/><Relationship Id="rId63" Type="http://schemas.openxmlformats.org/officeDocument/2006/relationships/image" Target="../media/image674.png"/><Relationship Id="rId84" Type="http://schemas.openxmlformats.org/officeDocument/2006/relationships/customXml" Target="../ink/ink681.xml"/><Relationship Id="rId138" Type="http://schemas.openxmlformats.org/officeDocument/2006/relationships/customXml" Target="../ink/ink708.xml"/><Relationship Id="rId107" Type="http://schemas.openxmlformats.org/officeDocument/2006/relationships/image" Target="../media/image696.png"/><Relationship Id="rId11" Type="http://schemas.openxmlformats.org/officeDocument/2006/relationships/image" Target="../media/image648.png"/><Relationship Id="rId32" Type="http://schemas.openxmlformats.org/officeDocument/2006/relationships/customXml" Target="../ink/ink655.xml"/><Relationship Id="rId53" Type="http://schemas.openxmlformats.org/officeDocument/2006/relationships/image" Target="../media/image669.png"/><Relationship Id="rId74" Type="http://schemas.openxmlformats.org/officeDocument/2006/relationships/customXml" Target="../ink/ink676.xml"/><Relationship Id="rId128" Type="http://schemas.openxmlformats.org/officeDocument/2006/relationships/customXml" Target="../ink/ink703.xml"/><Relationship Id="rId5" Type="http://schemas.openxmlformats.org/officeDocument/2006/relationships/image" Target="../media/image645.png"/><Relationship Id="rId90" Type="http://schemas.openxmlformats.org/officeDocument/2006/relationships/customXml" Target="../ink/ink684.xml"/><Relationship Id="rId95" Type="http://schemas.openxmlformats.org/officeDocument/2006/relationships/image" Target="../media/image690.png"/><Relationship Id="rId22" Type="http://schemas.openxmlformats.org/officeDocument/2006/relationships/customXml" Target="../ink/ink650.xml"/><Relationship Id="rId27" Type="http://schemas.openxmlformats.org/officeDocument/2006/relationships/image" Target="../media/image656.png"/><Relationship Id="rId43" Type="http://schemas.openxmlformats.org/officeDocument/2006/relationships/image" Target="../media/image664.png"/><Relationship Id="rId48" Type="http://schemas.openxmlformats.org/officeDocument/2006/relationships/customXml" Target="../ink/ink663.xml"/><Relationship Id="rId64" Type="http://schemas.openxmlformats.org/officeDocument/2006/relationships/customXml" Target="../ink/ink671.xml"/><Relationship Id="rId69" Type="http://schemas.openxmlformats.org/officeDocument/2006/relationships/image" Target="../media/image677.png"/><Relationship Id="rId113" Type="http://schemas.openxmlformats.org/officeDocument/2006/relationships/image" Target="../media/image699.png"/><Relationship Id="rId118" Type="http://schemas.openxmlformats.org/officeDocument/2006/relationships/customXml" Target="../ink/ink698.xml"/><Relationship Id="rId134" Type="http://schemas.openxmlformats.org/officeDocument/2006/relationships/customXml" Target="../ink/ink706.xml"/><Relationship Id="rId139" Type="http://schemas.openxmlformats.org/officeDocument/2006/relationships/image" Target="../media/image712.png"/><Relationship Id="rId80" Type="http://schemas.openxmlformats.org/officeDocument/2006/relationships/customXml" Target="../ink/ink679.xml"/><Relationship Id="rId85" Type="http://schemas.openxmlformats.org/officeDocument/2006/relationships/image" Target="../media/image685.png"/><Relationship Id="rId12" Type="http://schemas.openxmlformats.org/officeDocument/2006/relationships/customXml" Target="../ink/ink645.xml"/><Relationship Id="rId17" Type="http://schemas.openxmlformats.org/officeDocument/2006/relationships/image" Target="../media/image651.png"/><Relationship Id="rId33" Type="http://schemas.openxmlformats.org/officeDocument/2006/relationships/image" Target="../media/image659.png"/><Relationship Id="rId38" Type="http://schemas.openxmlformats.org/officeDocument/2006/relationships/customXml" Target="../ink/ink658.xml"/><Relationship Id="rId59" Type="http://schemas.openxmlformats.org/officeDocument/2006/relationships/image" Target="../media/image672.png"/><Relationship Id="rId103" Type="http://schemas.openxmlformats.org/officeDocument/2006/relationships/image" Target="../media/image694.png"/><Relationship Id="rId108" Type="http://schemas.openxmlformats.org/officeDocument/2006/relationships/customXml" Target="../ink/ink693.xml"/><Relationship Id="rId124" Type="http://schemas.openxmlformats.org/officeDocument/2006/relationships/customXml" Target="../ink/ink701.xml"/><Relationship Id="rId129" Type="http://schemas.openxmlformats.org/officeDocument/2006/relationships/image" Target="../media/image707.png"/><Relationship Id="rId54" Type="http://schemas.openxmlformats.org/officeDocument/2006/relationships/customXml" Target="../ink/ink666.xml"/><Relationship Id="rId70" Type="http://schemas.openxmlformats.org/officeDocument/2006/relationships/customXml" Target="../ink/ink674.xml"/><Relationship Id="rId75" Type="http://schemas.openxmlformats.org/officeDocument/2006/relationships/image" Target="../media/image680.png"/><Relationship Id="rId91" Type="http://schemas.openxmlformats.org/officeDocument/2006/relationships/image" Target="../media/image688.png"/><Relationship Id="rId96" Type="http://schemas.openxmlformats.org/officeDocument/2006/relationships/customXml" Target="../ink/ink687.xml"/><Relationship Id="rId140" Type="http://schemas.openxmlformats.org/officeDocument/2006/relationships/customXml" Target="../ink/ink709.xml"/><Relationship Id="rId145" Type="http://schemas.openxmlformats.org/officeDocument/2006/relationships/image" Target="../media/image715.png"/><Relationship Id="rId1" Type="http://schemas.openxmlformats.org/officeDocument/2006/relationships/slideLayout" Target="../slideLayouts/slideLayout2.xml"/><Relationship Id="rId6" Type="http://schemas.openxmlformats.org/officeDocument/2006/relationships/customXml" Target="../ink/ink642.xml"/><Relationship Id="rId23" Type="http://schemas.openxmlformats.org/officeDocument/2006/relationships/image" Target="../media/image654.png"/><Relationship Id="rId28" Type="http://schemas.openxmlformats.org/officeDocument/2006/relationships/customXml" Target="../ink/ink653.xml"/><Relationship Id="rId49" Type="http://schemas.openxmlformats.org/officeDocument/2006/relationships/image" Target="../media/image667.png"/><Relationship Id="rId114" Type="http://schemas.openxmlformats.org/officeDocument/2006/relationships/customXml" Target="../ink/ink696.xml"/><Relationship Id="rId119" Type="http://schemas.openxmlformats.org/officeDocument/2006/relationships/image" Target="../media/image702.png"/><Relationship Id="rId44" Type="http://schemas.openxmlformats.org/officeDocument/2006/relationships/customXml" Target="../ink/ink661.xml"/><Relationship Id="rId60" Type="http://schemas.openxmlformats.org/officeDocument/2006/relationships/customXml" Target="../ink/ink669.xml"/><Relationship Id="rId65" Type="http://schemas.openxmlformats.org/officeDocument/2006/relationships/image" Target="../media/image675.png"/><Relationship Id="rId81" Type="http://schemas.openxmlformats.org/officeDocument/2006/relationships/image" Target="../media/image683.png"/><Relationship Id="rId86" Type="http://schemas.openxmlformats.org/officeDocument/2006/relationships/customXml" Target="../ink/ink682.xml"/><Relationship Id="rId130" Type="http://schemas.openxmlformats.org/officeDocument/2006/relationships/customXml" Target="../ink/ink704.xml"/><Relationship Id="rId135" Type="http://schemas.openxmlformats.org/officeDocument/2006/relationships/image" Target="../media/image710.png"/><Relationship Id="rId13" Type="http://schemas.openxmlformats.org/officeDocument/2006/relationships/image" Target="../media/image649.png"/><Relationship Id="rId18" Type="http://schemas.openxmlformats.org/officeDocument/2006/relationships/customXml" Target="../ink/ink648.xml"/><Relationship Id="rId39" Type="http://schemas.openxmlformats.org/officeDocument/2006/relationships/image" Target="../media/image662.png"/><Relationship Id="rId109" Type="http://schemas.openxmlformats.org/officeDocument/2006/relationships/image" Target="../media/image697.png"/><Relationship Id="rId34" Type="http://schemas.openxmlformats.org/officeDocument/2006/relationships/customXml" Target="../ink/ink656.xml"/><Relationship Id="rId50" Type="http://schemas.openxmlformats.org/officeDocument/2006/relationships/customXml" Target="../ink/ink664.xml"/><Relationship Id="rId55" Type="http://schemas.openxmlformats.org/officeDocument/2006/relationships/image" Target="../media/image670.png"/><Relationship Id="rId76" Type="http://schemas.openxmlformats.org/officeDocument/2006/relationships/customXml" Target="../ink/ink677.xml"/><Relationship Id="rId97" Type="http://schemas.openxmlformats.org/officeDocument/2006/relationships/image" Target="../media/image691.png"/><Relationship Id="rId104" Type="http://schemas.openxmlformats.org/officeDocument/2006/relationships/customXml" Target="../ink/ink691.xml"/><Relationship Id="rId120" Type="http://schemas.openxmlformats.org/officeDocument/2006/relationships/customXml" Target="../ink/ink699.xml"/><Relationship Id="rId125" Type="http://schemas.openxmlformats.org/officeDocument/2006/relationships/image" Target="../media/image705.png"/><Relationship Id="rId141" Type="http://schemas.openxmlformats.org/officeDocument/2006/relationships/image" Target="../media/image713.png"/><Relationship Id="rId146" Type="http://schemas.openxmlformats.org/officeDocument/2006/relationships/customXml" Target="../ink/ink712.xml"/><Relationship Id="rId7" Type="http://schemas.openxmlformats.org/officeDocument/2006/relationships/image" Target="../media/image646.png"/><Relationship Id="rId71" Type="http://schemas.openxmlformats.org/officeDocument/2006/relationships/image" Target="../media/image678.png"/><Relationship Id="rId92" Type="http://schemas.openxmlformats.org/officeDocument/2006/relationships/customXml" Target="../ink/ink685.xml"/><Relationship Id="rId2" Type="http://schemas.openxmlformats.org/officeDocument/2006/relationships/image" Target="../media/image643.png"/><Relationship Id="rId29" Type="http://schemas.openxmlformats.org/officeDocument/2006/relationships/image" Target="../media/image657.png"/><Relationship Id="rId24" Type="http://schemas.openxmlformats.org/officeDocument/2006/relationships/customXml" Target="../ink/ink651.xml"/><Relationship Id="rId40" Type="http://schemas.openxmlformats.org/officeDocument/2006/relationships/customXml" Target="../ink/ink659.xml"/><Relationship Id="rId45" Type="http://schemas.openxmlformats.org/officeDocument/2006/relationships/image" Target="../media/image665.png"/><Relationship Id="rId66" Type="http://schemas.openxmlformats.org/officeDocument/2006/relationships/customXml" Target="../ink/ink672.xml"/><Relationship Id="rId87" Type="http://schemas.openxmlformats.org/officeDocument/2006/relationships/image" Target="../media/image686.png"/><Relationship Id="rId110" Type="http://schemas.openxmlformats.org/officeDocument/2006/relationships/customXml" Target="../ink/ink694.xml"/><Relationship Id="rId115" Type="http://schemas.openxmlformats.org/officeDocument/2006/relationships/image" Target="../media/image700.png"/><Relationship Id="rId131" Type="http://schemas.openxmlformats.org/officeDocument/2006/relationships/image" Target="../media/image708.png"/><Relationship Id="rId136" Type="http://schemas.openxmlformats.org/officeDocument/2006/relationships/customXml" Target="../ink/ink707.xml"/><Relationship Id="rId61" Type="http://schemas.openxmlformats.org/officeDocument/2006/relationships/image" Target="../media/image673.png"/><Relationship Id="rId82" Type="http://schemas.openxmlformats.org/officeDocument/2006/relationships/customXml" Target="../ink/ink680.xml"/><Relationship Id="rId19" Type="http://schemas.openxmlformats.org/officeDocument/2006/relationships/image" Target="../media/image652.png"/><Relationship Id="rId14" Type="http://schemas.openxmlformats.org/officeDocument/2006/relationships/customXml" Target="../ink/ink646.xml"/><Relationship Id="rId30" Type="http://schemas.openxmlformats.org/officeDocument/2006/relationships/customXml" Target="../ink/ink654.xml"/><Relationship Id="rId35" Type="http://schemas.openxmlformats.org/officeDocument/2006/relationships/image" Target="../media/image660.png"/><Relationship Id="rId56" Type="http://schemas.openxmlformats.org/officeDocument/2006/relationships/customXml" Target="../ink/ink667.xml"/><Relationship Id="rId77" Type="http://schemas.openxmlformats.org/officeDocument/2006/relationships/image" Target="../media/image681.png"/><Relationship Id="rId100" Type="http://schemas.openxmlformats.org/officeDocument/2006/relationships/customXml" Target="../ink/ink689.xml"/><Relationship Id="rId105" Type="http://schemas.openxmlformats.org/officeDocument/2006/relationships/image" Target="../media/image695.png"/><Relationship Id="rId126" Type="http://schemas.openxmlformats.org/officeDocument/2006/relationships/customXml" Target="../ink/ink702.xml"/><Relationship Id="rId147" Type="http://schemas.openxmlformats.org/officeDocument/2006/relationships/image" Target="../media/image716.png"/><Relationship Id="rId8" Type="http://schemas.openxmlformats.org/officeDocument/2006/relationships/customXml" Target="../ink/ink643.xml"/><Relationship Id="rId51" Type="http://schemas.openxmlformats.org/officeDocument/2006/relationships/image" Target="../media/image668.png"/><Relationship Id="rId72" Type="http://schemas.openxmlformats.org/officeDocument/2006/relationships/customXml" Target="../ink/ink675.xml"/><Relationship Id="rId93" Type="http://schemas.openxmlformats.org/officeDocument/2006/relationships/image" Target="../media/image689.png"/><Relationship Id="rId98" Type="http://schemas.openxmlformats.org/officeDocument/2006/relationships/customXml" Target="../ink/ink688.xml"/><Relationship Id="rId121" Type="http://schemas.openxmlformats.org/officeDocument/2006/relationships/image" Target="../media/image703.png"/><Relationship Id="rId142" Type="http://schemas.openxmlformats.org/officeDocument/2006/relationships/customXml" Target="../ink/ink710.xml"/><Relationship Id="rId3" Type="http://schemas.openxmlformats.org/officeDocument/2006/relationships/image" Target="../media/image644.png"/><Relationship Id="rId25" Type="http://schemas.openxmlformats.org/officeDocument/2006/relationships/image" Target="../media/image655.png"/><Relationship Id="rId46" Type="http://schemas.openxmlformats.org/officeDocument/2006/relationships/customXml" Target="../ink/ink662.xml"/><Relationship Id="rId67" Type="http://schemas.openxmlformats.org/officeDocument/2006/relationships/image" Target="../media/image676.png"/><Relationship Id="rId116" Type="http://schemas.openxmlformats.org/officeDocument/2006/relationships/customXml" Target="../ink/ink697.xml"/><Relationship Id="rId137" Type="http://schemas.openxmlformats.org/officeDocument/2006/relationships/image" Target="../media/image711.png"/><Relationship Id="rId20" Type="http://schemas.openxmlformats.org/officeDocument/2006/relationships/customXml" Target="../ink/ink649.xml"/><Relationship Id="rId41" Type="http://schemas.openxmlformats.org/officeDocument/2006/relationships/image" Target="../media/image663.png"/><Relationship Id="rId62" Type="http://schemas.openxmlformats.org/officeDocument/2006/relationships/customXml" Target="../ink/ink670.xml"/><Relationship Id="rId83" Type="http://schemas.openxmlformats.org/officeDocument/2006/relationships/image" Target="../media/image684.png"/><Relationship Id="rId88" Type="http://schemas.openxmlformats.org/officeDocument/2006/relationships/customXml" Target="../ink/ink683.xml"/><Relationship Id="rId111" Type="http://schemas.openxmlformats.org/officeDocument/2006/relationships/image" Target="../media/image698.png"/><Relationship Id="rId132" Type="http://schemas.openxmlformats.org/officeDocument/2006/relationships/customXml" Target="../ink/ink705.xml"/><Relationship Id="rId15" Type="http://schemas.openxmlformats.org/officeDocument/2006/relationships/image" Target="../media/image650.png"/><Relationship Id="rId36" Type="http://schemas.openxmlformats.org/officeDocument/2006/relationships/customXml" Target="../ink/ink657.xml"/><Relationship Id="rId57" Type="http://schemas.openxmlformats.org/officeDocument/2006/relationships/image" Target="../media/image671.png"/><Relationship Id="rId106" Type="http://schemas.openxmlformats.org/officeDocument/2006/relationships/customXml" Target="../ink/ink692.xml"/><Relationship Id="rId127" Type="http://schemas.openxmlformats.org/officeDocument/2006/relationships/image" Target="../media/image706.png"/><Relationship Id="rId10" Type="http://schemas.openxmlformats.org/officeDocument/2006/relationships/customXml" Target="../ink/ink644.xml"/><Relationship Id="rId31" Type="http://schemas.openxmlformats.org/officeDocument/2006/relationships/image" Target="../media/image658.png"/><Relationship Id="rId52" Type="http://schemas.openxmlformats.org/officeDocument/2006/relationships/customXml" Target="../ink/ink665.xml"/><Relationship Id="rId73" Type="http://schemas.openxmlformats.org/officeDocument/2006/relationships/image" Target="../media/image679.png"/><Relationship Id="rId78" Type="http://schemas.openxmlformats.org/officeDocument/2006/relationships/customXml" Target="../ink/ink678.xml"/><Relationship Id="rId94" Type="http://schemas.openxmlformats.org/officeDocument/2006/relationships/customXml" Target="../ink/ink686.xml"/><Relationship Id="rId99" Type="http://schemas.openxmlformats.org/officeDocument/2006/relationships/image" Target="../media/image692.png"/><Relationship Id="rId101" Type="http://schemas.openxmlformats.org/officeDocument/2006/relationships/image" Target="../media/image693.png"/><Relationship Id="rId122" Type="http://schemas.openxmlformats.org/officeDocument/2006/relationships/customXml" Target="../ink/ink700.xml"/><Relationship Id="rId143" Type="http://schemas.openxmlformats.org/officeDocument/2006/relationships/image" Target="../media/image714.png"/><Relationship Id="rId4" Type="http://schemas.openxmlformats.org/officeDocument/2006/relationships/customXml" Target="../ink/ink641.xml"/><Relationship Id="rId9" Type="http://schemas.openxmlformats.org/officeDocument/2006/relationships/image" Target="../media/image647.png"/><Relationship Id="rId26" Type="http://schemas.openxmlformats.org/officeDocument/2006/relationships/customXml" Target="../ink/ink652.xml"/><Relationship Id="rId47" Type="http://schemas.openxmlformats.org/officeDocument/2006/relationships/image" Target="../media/image666.png"/><Relationship Id="rId68" Type="http://schemas.openxmlformats.org/officeDocument/2006/relationships/customXml" Target="../ink/ink673.xml"/><Relationship Id="rId89" Type="http://schemas.openxmlformats.org/officeDocument/2006/relationships/image" Target="../media/image687.png"/><Relationship Id="rId112" Type="http://schemas.openxmlformats.org/officeDocument/2006/relationships/customXml" Target="../ink/ink695.xml"/><Relationship Id="rId133" Type="http://schemas.openxmlformats.org/officeDocument/2006/relationships/image" Target="../media/image709.png"/><Relationship Id="rId16" Type="http://schemas.openxmlformats.org/officeDocument/2006/relationships/customXml" Target="../ink/ink647.xml"/><Relationship Id="rId37" Type="http://schemas.openxmlformats.org/officeDocument/2006/relationships/image" Target="../media/image661.png"/><Relationship Id="rId58" Type="http://schemas.openxmlformats.org/officeDocument/2006/relationships/customXml" Target="../ink/ink668.xml"/><Relationship Id="rId79" Type="http://schemas.openxmlformats.org/officeDocument/2006/relationships/image" Target="../media/image682.png"/><Relationship Id="rId102" Type="http://schemas.openxmlformats.org/officeDocument/2006/relationships/customXml" Target="../ink/ink690.xml"/><Relationship Id="rId123" Type="http://schemas.openxmlformats.org/officeDocument/2006/relationships/image" Target="../media/image704.png"/><Relationship Id="rId144" Type="http://schemas.openxmlformats.org/officeDocument/2006/relationships/customXml" Target="../ink/ink711.xml"/></Relationships>
</file>

<file path=ppt/slides/_rels/slide14.xml.rels><?xml version="1.0" encoding="UTF-8" standalone="yes"?>
<Relationships xmlns="http://schemas.openxmlformats.org/package/2006/relationships"><Relationship Id="rId3" Type="http://schemas.openxmlformats.org/officeDocument/2006/relationships/image" Target="../media/image717.png"/><Relationship Id="rId2" Type="http://schemas.openxmlformats.org/officeDocument/2006/relationships/customXml" Target="../ink/ink713.xml"/><Relationship Id="rId1" Type="http://schemas.openxmlformats.org/officeDocument/2006/relationships/slideLayout" Target="../slideLayouts/slideLayout2.xml"/><Relationship Id="rId5" Type="http://schemas.openxmlformats.org/officeDocument/2006/relationships/image" Target="../media/image718.png"/><Relationship Id="rId4" Type="http://schemas.openxmlformats.org/officeDocument/2006/relationships/customXml" Target="../ink/ink714.xml"/></Relationships>
</file>

<file path=ppt/slides/_rels/slide15.xml.rels><?xml version="1.0" encoding="UTF-8" standalone="yes"?>
<Relationships xmlns="http://schemas.openxmlformats.org/package/2006/relationships"><Relationship Id="rId8" Type="http://schemas.openxmlformats.org/officeDocument/2006/relationships/customXml" Target="../ink/ink718.xml"/><Relationship Id="rId3" Type="http://schemas.openxmlformats.org/officeDocument/2006/relationships/image" Target="../media/image719.png"/><Relationship Id="rId7" Type="http://schemas.openxmlformats.org/officeDocument/2006/relationships/image" Target="../media/image721.png"/><Relationship Id="rId2" Type="http://schemas.openxmlformats.org/officeDocument/2006/relationships/customXml" Target="../ink/ink715.xml"/><Relationship Id="rId1" Type="http://schemas.openxmlformats.org/officeDocument/2006/relationships/slideLayout" Target="../slideLayouts/slideLayout2.xml"/><Relationship Id="rId6" Type="http://schemas.openxmlformats.org/officeDocument/2006/relationships/customXml" Target="../ink/ink717.xml"/><Relationship Id="rId5" Type="http://schemas.openxmlformats.org/officeDocument/2006/relationships/image" Target="../media/image720.png"/><Relationship Id="rId4" Type="http://schemas.openxmlformats.org/officeDocument/2006/relationships/customXml" Target="../ink/ink716.xml"/><Relationship Id="rId9" Type="http://schemas.openxmlformats.org/officeDocument/2006/relationships/image" Target="../media/image722.png"/></Relationships>
</file>

<file path=ppt/slides/_rels/slide16.xml.rels><?xml version="1.0" encoding="UTF-8" standalone="yes"?>
<Relationships xmlns="http://schemas.openxmlformats.org/package/2006/relationships"><Relationship Id="rId117" Type="http://schemas.openxmlformats.org/officeDocument/2006/relationships/image" Target="../media/image779.png"/><Relationship Id="rId21" Type="http://schemas.openxmlformats.org/officeDocument/2006/relationships/image" Target="../media/image732.png"/><Relationship Id="rId42" Type="http://schemas.openxmlformats.org/officeDocument/2006/relationships/customXml" Target="../ink/ink739.xml"/><Relationship Id="rId63" Type="http://schemas.openxmlformats.org/officeDocument/2006/relationships/image" Target="../media/image752.png"/><Relationship Id="rId84" Type="http://schemas.openxmlformats.org/officeDocument/2006/relationships/customXml" Target="../ink/ink760.xml"/><Relationship Id="rId138" Type="http://schemas.openxmlformats.org/officeDocument/2006/relationships/customXml" Target="../ink/ink787.xml"/><Relationship Id="rId159" Type="http://schemas.openxmlformats.org/officeDocument/2006/relationships/image" Target="../media/image800.png"/><Relationship Id="rId170" Type="http://schemas.openxmlformats.org/officeDocument/2006/relationships/customXml" Target="../ink/ink803.xml"/><Relationship Id="rId107" Type="http://schemas.openxmlformats.org/officeDocument/2006/relationships/image" Target="../media/image774.png"/><Relationship Id="rId11" Type="http://schemas.openxmlformats.org/officeDocument/2006/relationships/image" Target="../media/image727.png"/><Relationship Id="rId32" Type="http://schemas.openxmlformats.org/officeDocument/2006/relationships/customXml" Target="../ink/ink734.xml"/><Relationship Id="rId53" Type="http://schemas.openxmlformats.org/officeDocument/2006/relationships/image" Target="../media/image748.png"/><Relationship Id="rId74" Type="http://schemas.openxmlformats.org/officeDocument/2006/relationships/customXml" Target="../ink/ink755.xml"/><Relationship Id="rId128" Type="http://schemas.openxmlformats.org/officeDocument/2006/relationships/customXml" Target="../ink/ink782.xml"/><Relationship Id="rId149" Type="http://schemas.openxmlformats.org/officeDocument/2006/relationships/image" Target="../media/image795.png"/><Relationship Id="rId5" Type="http://schemas.openxmlformats.org/officeDocument/2006/relationships/image" Target="../media/image724.png"/><Relationship Id="rId95" Type="http://schemas.openxmlformats.org/officeDocument/2006/relationships/image" Target="../media/image768.png"/><Relationship Id="rId160" Type="http://schemas.openxmlformats.org/officeDocument/2006/relationships/customXml" Target="../ink/ink798.xml"/><Relationship Id="rId22" Type="http://schemas.openxmlformats.org/officeDocument/2006/relationships/customXml" Target="../ink/ink729.xml"/><Relationship Id="rId43" Type="http://schemas.openxmlformats.org/officeDocument/2006/relationships/image" Target="../media/image743.png"/><Relationship Id="rId64" Type="http://schemas.openxmlformats.org/officeDocument/2006/relationships/customXml" Target="../ink/ink750.xml"/><Relationship Id="rId118" Type="http://schemas.openxmlformats.org/officeDocument/2006/relationships/customXml" Target="../ink/ink777.xml"/><Relationship Id="rId139" Type="http://schemas.openxmlformats.org/officeDocument/2006/relationships/image" Target="../media/image790.png"/><Relationship Id="rId85" Type="http://schemas.openxmlformats.org/officeDocument/2006/relationships/image" Target="../media/image763.png"/><Relationship Id="rId150" Type="http://schemas.openxmlformats.org/officeDocument/2006/relationships/customXml" Target="../ink/ink793.xml"/><Relationship Id="rId171" Type="http://schemas.openxmlformats.org/officeDocument/2006/relationships/image" Target="../media/image806.png"/><Relationship Id="rId12" Type="http://schemas.openxmlformats.org/officeDocument/2006/relationships/customXml" Target="../ink/ink724.xml"/><Relationship Id="rId33" Type="http://schemas.openxmlformats.org/officeDocument/2006/relationships/image" Target="../media/image738.png"/><Relationship Id="rId108" Type="http://schemas.openxmlformats.org/officeDocument/2006/relationships/customXml" Target="../ink/ink772.xml"/><Relationship Id="rId129" Type="http://schemas.openxmlformats.org/officeDocument/2006/relationships/image" Target="../media/image785.png"/><Relationship Id="rId54" Type="http://schemas.openxmlformats.org/officeDocument/2006/relationships/customXml" Target="../ink/ink745.xml"/><Relationship Id="rId75" Type="http://schemas.openxmlformats.org/officeDocument/2006/relationships/image" Target="../media/image758.png"/><Relationship Id="rId96" Type="http://schemas.openxmlformats.org/officeDocument/2006/relationships/customXml" Target="../ink/ink766.xml"/><Relationship Id="rId140" Type="http://schemas.openxmlformats.org/officeDocument/2006/relationships/customXml" Target="../ink/ink788.xml"/><Relationship Id="rId161" Type="http://schemas.openxmlformats.org/officeDocument/2006/relationships/image" Target="../media/image801.png"/><Relationship Id="rId1" Type="http://schemas.openxmlformats.org/officeDocument/2006/relationships/slideLayout" Target="../slideLayouts/slideLayout2.xml"/><Relationship Id="rId6" Type="http://schemas.openxmlformats.org/officeDocument/2006/relationships/customXml" Target="../ink/ink721.xml"/><Relationship Id="rId23" Type="http://schemas.openxmlformats.org/officeDocument/2006/relationships/image" Target="../media/image733.png"/><Relationship Id="rId28" Type="http://schemas.openxmlformats.org/officeDocument/2006/relationships/customXml" Target="../ink/ink732.xml"/><Relationship Id="rId49" Type="http://schemas.openxmlformats.org/officeDocument/2006/relationships/image" Target="../media/image746.png"/><Relationship Id="rId114" Type="http://schemas.openxmlformats.org/officeDocument/2006/relationships/customXml" Target="../ink/ink775.xml"/><Relationship Id="rId119" Type="http://schemas.openxmlformats.org/officeDocument/2006/relationships/image" Target="../media/image780.png"/><Relationship Id="rId44" Type="http://schemas.openxmlformats.org/officeDocument/2006/relationships/customXml" Target="../ink/ink740.xml"/><Relationship Id="rId60" Type="http://schemas.openxmlformats.org/officeDocument/2006/relationships/customXml" Target="../ink/ink748.xml"/><Relationship Id="rId65" Type="http://schemas.openxmlformats.org/officeDocument/2006/relationships/image" Target="../media/image753.png"/><Relationship Id="rId81" Type="http://schemas.openxmlformats.org/officeDocument/2006/relationships/image" Target="../media/image761.png"/><Relationship Id="rId86" Type="http://schemas.openxmlformats.org/officeDocument/2006/relationships/customXml" Target="../ink/ink761.xml"/><Relationship Id="rId130" Type="http://schemas.openxmlformats.org/officeDocument/2006/relationships/customXml" Target="../ink/ink783.xml"/><Relationship Id="rId135" Type="http://schemas.openxmlformats.org/officeDocument/2006/relationships/image" Target="../media/image788.png"/><Relationship Id="rId151" Type="http://schemas.openxmlformats.org/officeDocument/2006/relationships/image" Target="../media/image796.png"/><Relationship Id="rId156" Type="http://schemas.openxmlformats.org/officeDocument/2006/relationships/customXml" Target="../ink/ink796.xml"/><Relationship Id="rId172" Type="http://schemas.openxmlformats.org/officeDocument/2006/relationships/customXml" Target="../ink/ink804.xml"/><Relationship Id="rId13" Type="http://schemas.openxmlformats.org/officeDocument/2006/relationships/image" Target="../media/image728.png"/><Relationship Id="rId18" Type="http://schemas.openxmlformats.org/officeDocument/2006/relationships/customXml" Target="../ink/ink727.xml"/><Relationship Id="rId39" Type="http://schemas.openxmlformats.org/officeDocument/2006/relationships/image" Target="../media/image741.png"/><Relationship Id="rId109" Type="http://schemas.openxmlformats.org/officeDocument/2006/relationships/image" Target="../media/image775.png"/><Relationship Id="rId34" Type="http://schemas.openxmlformats.org/officeDocument/2006/relationships/customXml" Target="../ink/ink735.xml"/><Relationship Id="rId50" Type="http://schemas.openxmlformats.org/officeDocument/2006/relationships/customXml" Target="../ink/ink743.xml"/><Relationship Id="rId55" Type="http://schemas.openxmlformats.org/officeDocument/2006/relationships/image" Target="../media/image749.png"/><Relationship Id="rId76" Type="http://schemas.openxmlformats.org/officeDocument/2006/relationships/customXml" Target="../ink/ink756.xml"/><Relationship Id="rId97" Type="http://schemas.openxmlformats.org/officeDocument/2006/relationships/image" Target="../media/image769.png"/><Relationship Id="rId104" Type="http://schemas.openxmlformats.org/officeDocument/2006/relationships/customXml" Target="../ink/ink770.xml"/><Relationship Id="rId120" Type="http://schemas.openxmlformats.org/officeDocument/2006/relationships/customXml" Target="../ink/ink778.xml"/><Relationship Id="rId125" Type="http://schemas.openxmlformats.org/officeDocument/2006/relationships/image" Target="../media/image783.png"/><Relationship Id="rId141" Type="http://schemas.openxmlformats.org/officeDocument/2006/relationships/image" Target="../media/image791.png"/><Relationship Id="rId146" Type="http://schemas.openxmlformats.org/officeDocument/2006/relationships/customXml" Target="../ink/ink791.xml"/><Relationship Id="rId167" Type="http://schemas.openxmlformats.org/officeDocument/2006/relationships/image" Target="../media/image804.png"/><Relationship Id="rId7" Type="http://schemas.openxmlformats.org/officeDocument/2006/relationships/image" Target="../media/image725.png"/><Relationship Id="rId71" Type="http://schemas.openxmlformats.org/officeDocument/2006/relationships/image" Target="../media/image756.png"/><Relationship Id="rId92" Type="http://schemas.openxmlformats.org/officeDocument/2006/relationships/customXml" Target="../ink/ink764.xml"/><Relationship Id="rId162" Type="http://schemas.openxmlformats.org/officeDocument/2006/relationships/customXml" Target="../ink/ink799.xml"/><Relationship Id="rId2" Type="http://schemas.openxmlformats.org/officeDocument/2006/relationships/customXml" Target="../ink/ink719.xml"/><Relationship Id="rId29" Type="http://schemas.openxmlformats.org/officeDocument/2006/relationships/image" Target="../media/image736.png"/><Relationship Id="rId24" Type="http://schemas.openxmlformats.org/officeDocument/2006/relationships/customXml" Target="../ink/ink730.xml"/><Relationship Id="rId40" Type="http://schemas.openxmlformats.org/officeDocument/2006/relationships/customXml" Target="../ink/ink738.xml"/><Relationship Id="rId45" Type="http://schemas.openxmlformats.org/officeDocument/2006/relationships/image" Target="../media/image744.png"/><Relationship Id="rId66" Type="http://schemas.openxmlformats.org/officeDocument/2006/relationships/customXml" Target="../ink/ink751.xml"/><Relationship Id="rId87" Type="http://schemas.openxmlformats.org/officeDocument/2006/relationships/image" Target="../media/image764.png"/><Relationship Id="rId110" Type="http://schemas.openxmlformats.org/officeDocument/2006/relationships/customXml" Target="../ink/ink773.xml"/><Relationship Id="rId115" Type="http://schemas.openxmlformats.org/officeDocument/2006/relationships/image" Target="../media/image778.png"/><Relationship Id="rId131" Type="http://schemas.openxmlformats.org/officeDocument/2006/relationships/image" Target="../media/image786.png"/><Relationship Id="rId136" Type="http://schemas.openxmlformats.org/officeDocument/2006/relationships/customXml" Target="../ink/ink786.xml"/><Relationship Id="rId157" Type="http://schemas.openxmlformats.org/officeDocument/2006/relationships/image" Target="../media/image799.png"/><Relationship Id="rId61" Type="http://schemas.openxmlformats.org/officeDocument/2006/relationships/image" Target="../media/image82.png"/><Relationship Id="rId82" Type="http://schemas.openxmlformats.org/officeDocument/2006/relationships/customXml" Target="../ink/ink759.xml"/><Relationship Id="rId152" Type="http://schemas.openxmlformats.org/officeDocument/2006/relationships/customXml" Target="../ink/ink794.xml"/><Relationship Id="rId173" Type="http://schemas.openxmlformats.org/officeDocument/2006/relationships/image" Target="../media/image807.png"/><Relationship Id="rId19" Type="http://schemas.openxmlformats.org/officeDocument/2006/relationships/image" Target="../media/image731.png"/><Relationship Id="rId14" Type="http://schemas.openxmlformats.org/officeDocument/2006/relationships/customXml" Target="../ink/ink725.xml"/><Relationship Id="rId30" Type="http://schemas.openxmlformats.org/officeDocument/2006/relationships/customXml" Target="../ink/ink733.xml"/><Relationship Id="rId35" Type="http://schemas.openxmlformats.org/officeDocument/2006/relationships/image" Target="../media/image739.png"/><Relationship Id="rId56" Type="http://schemas.openxmlformats.org/officeDocument/2006/relationships/customXml" Target="../ink/ink746.xml"/><Relationship Id="rId77" Type="http://schemas.openxmlformats.org/officeDocument/2006/relationships/image" Target="../media/image759.png"/><Relationship Id="rId100" Type="http://schemas.openxmlformats.org/officeDocument/2006/relationships/customXml" Target="../ink/ink768.xml"/><Relationship Id="rId105" Type="http://schemas.openxmlformats.org/officeDocument/2006/relationships/image" Target="../media/image773.png"/><Relationship Id="rId126" Type="http://schemas.openxmlformats.org/officeDocument/2006/relationships/customXml" Target="../ink/ink781.xml"/><Relationship Id="rId147" Type="http://schemas.openxmlformats.org/officeDocument/2006/relationships/image" Target="../media/image794.png"/><Relationship Id="rId168" Type="http://schemas.openxmlformats.org/officeDocument/2006/relationships/customXml" Target="../ink/ink802.xml"/><Relationship Id="rId8" Type="http://schemas.openxmlformats.org/officeDocument/2006/relationships/customXml" Target="../ink/ink722.xml"/><Relationship Id="rId51" Type="http://schemas.openxmlformats.org/officeDocument/2006/relationships/image" Target="../media/image747.png"/><Relationship Id="rId72" Type="http://schemas.openxmlformats.org/officeDocument/2006/relationships/customXml" Target="../ink/ink754.xml"/><Relationship Id="rId93" Type="http://schemas.openxmlformats.org/officeDocument/2006/relationships/image" Target="../media/image767.png"/><Relationship Id="rId98" Type="http://schemas.openxmlformats.org/officeDocument/2006/relationships/customXml" Target="../ink/ink767.xml"/><Relationship Id="rId121" Type="http://schemas.openxmlformats.org/officeDocument/2006/relationships/image" Target="../media/image781.png"/><Relationship Id="rId142" Type="http://schemas.openxmlformats.org/officeDocument/2006/relationships/customXml" Target="../ink/ink789.xml"/><Relationship Id="rId163" Type="http://schemas.openxmlformats.org/officeDocument/2006/relationships/image" Target="../media/image802.png"/><Relationship Id="rId3" Type="http://schemas.openxmlformats.org/officeDocument/2006/relationships/image" Target="../media/image723.png"/><Relationship Id="rId25" Type="http://schemas.openxmlformats.org/officeDocument/2006/relationships/image" Target="../media/image734.png"/><Relationship Id="rId46" Type="http://schemas.openxmlformats.org/officeDocument/2006/relationships/customXml" Target="../ink/ink741.xml"/><Relationship Id="rId67" Type="http://schemas.openxmlformats.org/officeDocument/2006/relationships/image" Target="../media/image754.png"/><Relationship Id="rId116" Type="http://schemas.openxmlformats.org/officeDocument/2006/relationships/customXml" Target="../ink/ink776.xml"/><Relationship Id="rId137" Type="http://schemas.openxmlformats.org/officeDocument/2006/relationships/image" Target="../media/image789.png"/><Relationship Id="rId158" Type="http://schemas.openxmlformats.org/officeDocument/2006/relationships/customXml" Target="../ink/ink797.xml"/><Relationship Id="rId20" Type="http://schemas.openxmlformats.org/officeDocument/2006/relationships/customXml" Target="../ink/ink728.xml"/><Relationship Id="rId41" Type="http://schemas.openxmlformats.org/officeDocument/2006/relationships/image" Target="../media/image742.png"/><Relationship Id="rId62" Type="http://schemas.openxmlformats.org/officeDocument/2006/relationships/customXml" Target="../ink/ink749.xml"/><Relationship Id="rId83" Type="http://schemas.openxmlformats.org/officeDocument/2006/relationships/image" Target="../media/image762.png"/><Relationship Id="rId88" Type="http://schemas.openxmlformats.org/officeDocument/2006/relationships/customXml" Target="../ink/ink762.xml"/><Relationship Id="rId111" Type="http://schemas.openxmlformats.org/officeDocument/2006/relationships/image" Target="../media/image776.png"/><Relationship Id="rId132" Type="http://schemas.openxmlformats.org/officeDocument/2006/relationships/customXml" Target="../ink/ink784.xml"/><Relationship Id="rId153" Type="http://schemas.openxmlformats.org/officeDocument/2006/relationships/image" Target="../media/image797.png"/><Relationship Id="rId174" Type="http://schemas.openxmlformats.org/officeDocument/2006/relationships/customXml" Target="../ink/ink805.xml"/><Relationship Id="rId15" Type="http://schemas.openxmlformats.org/officeDocument/2006/relationships/image" Target="../media/image729.png"/><Relationship Id="rId36" Type="http://schemas.openxmlformats.org/officeDocument/2006/relationships/customXml" Target="../ink/ink736.xml"/><Relationship Id="rId57" Type="http://schemas.openxmlformats.org/officeDocument/2006/relationships/image" Target="../media/image750.png"/><Relationship Id="rId106" Type="http://schemas.openxmlformats.org/officeDocument/2006/relationships/customXml" Target="../ink/ink771.xml"/><Relationship Id="rId127" Type="http://schemas.openxmlformats.org/officeDocument/2006/relationships/image" Target="../media/image784.png"/><Relationship Id="rId10" Type="http://schemas.openxmlformats.org/officeDocument/2006/relationships/customXml" Target="../ink/ink723.xml"/><Relationship Id="rId31" Type="http://schemas.openxmlformats.org/officeDocument/2006/relationships/image" Target="../media/image737.png"/><Relationship Id="rId52" Type="http://schemas.openxmlformats.org/officeDocument/2006/relationships/customXml" Target="../ink/ink744.xml"/><Relationship Id="rId73" Type="http://schemas.openxmlformats.org/officeDocument/2006/relationships/image" Target="../media/image757.png"/><Relationship Id="rId78" Type="http://schemas.openxmlformats.org/officeDocument/2006/relationships/customXml" Target="../ink/ink757.xml"/><Relationship Id="rId94" Type="http://schemas.openxmlformats.org/officeDocument/2006/relationships/customXml" Target="../ink/ink765.xml"/><Relationship Id="rId99" Type="http://schemas.openxmlformats.org/officeDocument/2006/relationships/image" Target="../media/image770.png"/><Relationship Id="rId101" Type="http://schemas.openxmlformats.org/officeDocument/2006/relationships/image" Target="../media/image771.png"/><Relationship Id="rId122" Type="http://schemas.openxmlformats.org/officeDocument/2006/relationships/customXml" Target="../ink/ink779.xml"/><Relationship Id="rId143" Type="http://schemas.openxmlformats.org/officeDocument/2006/relationships/image" Target="../media/image792.png"/><Relationship Id="rId148" Type="http://schemas.openxmlformats.org/officeDocument/2006/relationships/customXml" Target="../ink/ink792.xml"/><Relationship Id="rId164" Type="http://schemas.openxmlformats.org/officeDocument/2006/relationships/customXml" Target="../ink/ink800.xml"/><Relationship Id="rId169" Type="http://schemas.openxmlformats.org/officeDocument/2006/relationships/image" Target="../media/image805.png"/><Relationship Id="rId4" Type="http://schemas.openxmlformats.org/officeDocument/2006/relationships/customXml" Target="../ink/ink720.xml"/><Relationship Id="rId9" Type="http://schemas.openxmlformats.org/officeDocument/2006/relationships/image" Target="../media/image726.png"/><Relationship Id="rId26" Type="http://schemas.openxmlformats.org/officeDocument/2006/relationships/customXml" Target="../ink/ink731.xml"/><Relationship Id="rId47" Type="http://schemas.openxmlformats.org/officeDocument/2006/relationships/image" Target="../media/image745.png"/><Relationship Id="rId68" Type="http://schemas.openxmlformats.org/officeDocument/2006/relationships/customXml" Target="../ink/ink752.xml"/><Relationship Id="rId89" Type="http://schemas.openxmlformats.org/officeDocument/2006/relationships/image" Target="../media/image765.png"/><Relationship Id="rId112" Type="http://schemas.openxmlformats.org/officeDocument/2006/relationships/customXml" Target="../ink/ink774.xml"/><Relationship Id="rId133" Type="http://schemas.openxmlformats.org/officeDocument/2006/relationships/image" Target="../media/image787.png"/><Relationship Id="rId154" Type="http://schemas.openxmlformats.org/officeDocument/2006/relationships/customXml" Target="../ink/ink795.xml"/><Relationship Id="rId175" Type="http://schemas.openxmlformats.org/officeDocument/2006/relationships/image" Target="../media/image808.png"/><Relationship Id="rId16" Type="http://schemas.openxmlformats.org/officeDocument/2006/relationships/customXml" Target="../ink/ink726.xml"/><Relationship Id="rId37" Type="http://schemas.openxmlformats.org/officeDocument/2006/relationships/image" Target="../media/image740.png"/><Relationship Id="rId58" Type="http://schemas.openxmlformats.org/officeDocument/2006/relationships/customXml" Target="../ink/ink747.xml"/><Relationship Id="rId79" Type="http://schemas.openxmlformats.org/officeDocument/2006/relationships/image" Target="../media/image760.png"/><Relationship Id="rId102" Type="http://schemas.openxmlformats.org/officeDocument/2006/relationships/customXml" Target="../ink/ink769.xml"/><Relationship Id="rId123" Type="http://schemas.openxmlformats.org/officeDocument/2006/relationships/image" Target="../media/image782.png"/><Relationship Id="rId144" Type="http://schemas.openxmlformats.org/officeDocument/2006/relationships/customXml" Target="../ink/ink790.xml"/><Relationship Id="rId90" Type="http://schemas.openxmlformats.org/officeDocument/2006/relationships/customXml" Target="../ink/ink763.xml"/><Relationship Id="rId165" Type="http://schemas.openxmlformats.org/officeDocument/2006/relationships/image" Target="../media/image803.png"/><Relationship Id="rId27" Type="http://schemas.openxmlformats.org/officeDocument/2006/relationships/image" Target="../media/image735.png"/><Relationship Id="rId48" Type="http://schemas.openxmlformats.org/officeDocument/2006/relationships/customXml" Target="../ink/ink742.xml"/><Relationship Id="rId69" Type="http://schemas.openxmlformats.org/officeDocument/2006/relationships/image" Target="../media/image755.png"/><Relationship Id="rId113" Type="http://schemas.openxmlformats.org/officeDocument/2006/relationships/image" Target="../media/image777.png"/><Relationship Id="rId134" Type="http://schemas.openxmlformats.org/officeDocument/2006/relationships/customXml" Target="../ink/ink785.xml"/><Relationship Id="rId80" Type="http://schemas.openxmlformats.org/officeDocument/2006/relationships/customXml" Target="../ink/ink758.xml"/><Relationship Id="rId155" Type="http://schemas.openxmlformats.org/officeDocument/2006/relationships/image" Target="../media/image798.png"/><Relationship Id="rId17" Type="http://schemas.openxmlformats.org/officeDocument/2006/relationships/image" Target="../media/image730.png"/><Relationship Id="rId38" Type="http://schemas.openxmlformats.org/officeDocument/2006/relationships/customXml" Target="../ink/ink737.xml"/><Relationship Id="rId59" Type="http://schemas.openxmlformats.org/officeDocument/2006/relationships/image" Target="../media/image751.png"/><Relationship Id="rId103" Type="http://schemas.openxmlformats.org/officeDocument/2006/relationships/image" Target="../media/image772.png"/><Relationship Id="rId124" Type="http://schemas.openxmlformats.org/officeDocument/2006/relationships/customXml" Target="../ink/ink780.xml"/><Relationship Id="rId70" Type="http://schemas.openxmlformats.org/officeDocument/2006/relationships/customXml" Target="../ink/ink753.xml"/><Relationship Id="rId91" Type="http://schemas.openxmlformats.org/officeDocument/2006/relationships/image" Target="../media/image766.png"/><Relationship Id="rId145" Type="http://schemas.openxmlformats.org/officeDocument/2006/relationships/image" Target="../media/image793.png"/><Relationship Id="rId166" Type="http://schemas.openxmlformats.org/officeDocument/2006/relationships/customXml" Target="../ink/ink801.xml"/></Relationships>
</file>

<file path=ppt/slides/_rels/slide17.xml.rels><?xml version="1.0" encoding="UTF-8" standalone="yes"?>
<Relationships xmlns="http://schemas.openxmlformats.org/package/2006/relationships"><Relationship Id="rId3" Type="http://schemas.openxmlformats.org/officeDocument/2006/relationships/customXml" Target="../ink/ink806.xml"/><Relationship Id="rId2" Type="http://schemas.openxmlformats.org/officeDocument/2006/relationships/image" Target="../media/image809.png"/><Relationship Id="rId1" Type="http://schemas.openxmlformats.org/officeDocument/2006/relationships/slideLayout" Target="../slideLayouts/slideLayout2.xml"/><Relationship Id="rId6" Type="http://schemas.openxmlformats.org/officeDocument/2006/relationships/image" Target="../media/image811.png"/><Relationship Id="rId5" Type="http://schemas.openxmlformats.org/officeDocument/2006/relationships/customXml" Target="../ink/ink807.xml"/><Relationship Id="rId4" Type="http://schemas.openxmlformats.org/officeDocument/2006/relationships/image" Target="../media/image810.png"/></Relationships>
</file>

<file path=ppt/slides/_rels/slide18.xml.rels><?xml version="1.0" encoding="UTF-8" standalone="yes"?>
<Relationships xmlns="http://schemas.openxmlformats.org/package/2006/relationships"><Relationship Id="rId117" Type="http://schemas.openxmlformats.org/officeDocument/2006/relationships/customXml" Target="../ink/ink865.xml"/><Relationship Id="rId21" Type="http://schemas.openxmlformats.org/officeDocument/2006/relationships/customXml" Target="../ink/ink817.xml"/><Relationship Id="rId42" Type="http://schemas.openxmlformats.org/officeDocument/2006/relationships/image" Target="../media/image831.png"/><Relationship Id="rId63" Type="http://schemas.openxmlformats.org/officeDocument/2006/relationships/customXml" Target="../ink/ink838.xml"/><Relationship Id="rId84" Type="http://schemas.openxmlformats.org/officeDocument/2006/relationships/image" Target="../media/image852.png"/><Relationship Id="rId138" Type="http://schemas.openxmlformats.org/officeDocument/2006/relationships/image" Target="../media/image879.png"/><Relationship Id="rId159" Type="http://schemas.openxmlformats.org/officeDocument/2006/relationships/customXml" Target="../ink/ink886.xml"/><Relationship Id="rId170" Type="http://schemas.openxmlformats.org/officeDocument/2006/relationships/image" Target="../media/image895.png"/><Relationship Id="rId107" Type="http://schemas.openxmlformats.org/officeDocument/2006/relationships/customXml" Target="../ink/ink860.xml"/><Relationship Id="rId11" Type="http://schemas.openxmlformats.org/officeDocument/2006/relationships/customXml" Target="../ink/ink812.xml"/><Relationship Id="rId32" Type="http://schemas.openxmlformats.org/officeDocument/2006/relationships/image" Target="../media/image826.png"/><Relationship Id="rId53" Type="http://schemas.openxmlformats.org/officeDocument/2006/relationships/customXml" Target="../ink/ink833.xml"/><Relationship Id="rId74" Type="http://schemas.openxmlformats.org/officeDocument/2006/relationships/image" Target="../media/image847.png"/><Relationship Id="rId128" Type="http://schemas.openxmlformats.org/officeDocument/2006/relationships/image" Target="../media/image874.png"/><Relationship Id="rId149" Type="http://schemas.openxmlformats.org/officeDocument/2006/relationships/customXml" Target="../ink/ink881.xml"/><Relationship Id="rId5" Type="http://schemas.openxmlformats.org/officeDocument/2006/relationships/customXml" Target="../ink/ink809.xml"/><Relationship Id="rId95" Type="http://schemas.openxmlformats.org/officeDocument/2006/relationships/customXml" Target="../ink/ink854.xml"/><Relationship Id="rId160" Type="http://schemas.openxmlformats.org/officeDocument/2006/relationships/image" Target="../media/image890.png"/><Relationship Id="rId22" Type="http://schemas.openxmlformats.org/officeDocument/2006/relationships/image" Target="../media/image821.png"/><Relationship Id="rId43" Type="http://schemas.openxmlformats.org/officeDocument/2006/relationships/customXml" Target="../ink/ink828.xml"/><Relationship Id="rId64" Type="http://schemas.openxmlformats.org/officeDocument/2006/relationships/image" Target="../media/image842.png"/><Relationship Id="rId118" Type="http://schemas.openxmlformats.org/officeDocument/2006/relationships/image" Target="../media/image869.png"/><Relationship Id="rId139" Type="http://schemas.openxmlformats.org/officeDocument/2006/relationships/customXml" Target="../ink/ink876.xml"/><Relationship Id="rId85" Type="http://schemas.openxmlformats.org/officeDocument/2006/relationships/customXml" Target="../ink/ink849.xml"/><Relationship Id="rId150" Type="http://schemas.openxmlformats.org/officeDocument/2006/relationships/image" Target="../media/image885.png"/><Relationship Id="rId171" Type="http://schemas.openxmlformats.org/officeDocument/2006/relationships/customXml" Target="../ink/ink892.xml"/><Relationship Id="rId12" Type="http://schemas.openxmlformats.org/officeDocument/2006/relationships/image" Target="../media/image817.png"/><Relationship Id="rId33" Type="http://schemas.openxmlformats.org/officeDocument/2006/relationships/customXml" Target="../ink/ink823.xml"/><Relationship Id="rId108" Type="http://schemas.openxmlformats.org/officeDocument/2006/relationships/image" Target="../media/image864.png"/><Relationship Id="rId129" Type="http://schemas.openxmlformats.org/officeDocument/2006/relationships/customXml" Target="../ink/ink871.xml"/><Relationship Id="rId54" Type="http://schemas.openxmlformats.org/officeDocument/2006/relationships/image" Target="../media/image837.png"/><Relationship Id="rId75" Type="http://schemas.openxmlformats.org/officeDocument/2006/relationships/customXml" Target="../ink/ink844.xml"/><Relationship Id="rId96" Type="http://schemas.openxmlformats.org/officeDocument/2006/relationships/image" Target="../media/image858.png"/><Relationship Id="rId140" Type="http://schemas.openxmlformats.org/officeDocument/2006/relationships/image" Target="../media/image880.png"/><Relationship Id="rId161" Type="http://schemas.openxmlformats.org/officeDocument/2006/relationships/customXml" Target="../ink/ink887.xml"/><Relationship Id="rId6" Type="http://schemas.openxmlformats.org/officeDocument/2006/relationships/image" Target="../media/image814.png"/><Relationship Id="rId23" Type="http://schemas.openxmlformats.org/officeDocument/2006/relationships/customXml" Target="../ink/ink818.xml"/><Relationship Id="rId28" Type="http://schemas.openxmlformats.org/officeDocument/2006/relationships/image" Target="../media/image824.png"/><Relationship Id="rId49" Type="http://schemas.openxmlformats.org/officeDocument/2006/relationships/customXml" Target="../ink/ink831.xml"/><Relationship Id="rId114" Type="http://schemas.openxmlformats.org/officeDocument/2006/relationships/image" Target="../media/image867.png"/><Relationship Id="rId119" Type="http://schemas.openxmlformats.org/officeDocument/2006/relationships/customXml" Target="../ink/ink866.xml"/><Relationship Id="rId44" Type="http://schemas.openxmlformats.org/officeDocument/2006/relationships/image" Target="../media/image832.png"/><Relationship Id="rId60" Type="http://schemas.openxmlformats.org/officeDocument/2006/relationships/image" Target="../media/image840.png"/><Relationship Id="rId65" Type="http://schemas.openxmlformats.org/officeDocument/2006/relationships/customXml" Target="../ink/ink839.xml"/><Relationship Id="rId81" Type="http://schemas.openxmlformats.org/officeDocument/2006/relationships/customXml" Target="../ink/ink847.xml"/><Relationship Id="rId86" Type="http://schemas.openxmlformats.org/officeDocument/2006/relationships/image" Target="../media/image853.png"/><Relationship Id="rId130" Type="http://schemas.openxmlformats.org/officeDocument/2006/relationships/image" Target="../media/image875.png"/><Relationship Id="rId135" Type="http://schemas.openxmlformats.org/officeDocument/2006/relationships/customXml" Target="../ink/ink874.xml"/><Relationship Id="rId151" Type="http://schemas.openxmlformats.org/officeDocument/2006/relationships/customXml" Target="../ink/ink882.xml"/><Relationship Id="rId156" Type="http://schemas.openxmlformats.org/officeDocument/2006/relationships/image" Target="../media/image888.png"/><Relationship Id="rId177" Type="http://schemas.openxmlformats.org/officeDocument/2006/relationships/customXml" Target="../ink/ink895.xml"/><Relationship Id="rId172" Type="http://schemas.openxmlformats.org/officeDocument/2006/relationships/image" Target="../media/image896.png"/><Relationship Id="rId13" Type="http://schemas.openxmlformats.org/officeDocument/2006/relationships/customXml" Target="../ink/ink813.xml"/><Relationship Id="rId18" Type="http://schemas.openxmlformats.org/officeDocument/2006/relationships/image" Target="../media/image486.png"/><Relationship Id="rId39" Type="http://schemas.openxmlformats.org/officeDocument/2006/relationships/customXml" Target="../ink/ink826.xml"/><Relationship Id="rId109" Type="http://schemas.openxmlformats.org/officeDocument/2006/relationships/customXml" Target="../ink/ink861.xml"/><Relationship Id="rId34" Type="http://schemas.openxmlformats.org/officeDocument/2006/relationships/image" Target="../media/image827.png"/><Relationship Id="rId50" Type="http://schemas.openxmlformats.org/officeDocument/2006/relationships/image" Target="../media/image835.png"/><Relationship Id="rId55" Type="http://schemas.openxmlformats.org/officeDocument/2006/relationships/customXml" Target="../ink/ink834.xml"/><Relationship Id="rId76" Type="http://schemas.openxmlformats.org/officeDocument/2006/relationships/image" Target="../media/image848.png"/><Relationship Id="rId97" Type="http://schemas.openxmlformats.org/officeDocument/2006/relationships/customXml" Target="../ink/ink855.xml"/><Relationship Id="rId104" Type="http://schemas.openxmlformats.org/officeDocument/2006/relationships/image" Target="../media/image862.png"/><Relationship Id="rId120" Type="http://schemas.openxmlformats.org/officeDocument/2006/relationships/image" Target="../media/image870.png"/><Relationship Id="rId125" Type="http://schemas.openxmlformats.org/officeDocument/2006/relationships/customXml" Target="../ink/ink869.xml"/><Relationship Id="rId141" Type="http://schemas.openxmlformats.org/officeDocument/2006/relationships/customXml" Target="../ink/ink877.xml"/><Relationship Id="rId146" Type="http://schemas.openxmlformats.org/officeDocument/2006/relationships/image" Target="../media/image883.png"/><Relationship Id="rId167" Type="http://schemas.openxmlformats.org/officeDocument/2006/relationships/customXml" Target="../ink/ink890.xml"/><Relationship Id="rId7" Type="http://schemas.openxmlformats.org/officeDocument/2006/relationships/customXml" Target="../ink/ink810.xml"/><Relationship Id="rId71" Type="http://schemas.openxmlformats.org/officeDocument/2006/relationships/customXml" Target="../ink/ink842.xml"/><Relationship Id="rId92" Type="http://schemas.openxmlformats.org/officeDocument/2006/relationships/image" Target="../media/image856.png"/><Relationship Id="rId162" Type="http://schemas.openxmlformats.org/officeDocument/2006/relationships/image" Target="../media/image891.png"/><Relationship Id="rId2" Type="http://schemas.openxmlformats.org/officeDocument/2006/relationships/image" Target="../media/image812.png"/><Relationship Id="rId29" Type="http://schemas.openxmlformats.org/officeDocument/2006/relationships/customXml" Target="../ink/ink821.xml"/><Relationship Id="rId24" Type="http://schemas.openxmlformats.org/officeDocument/2006/relationships/image" Target="../media/image822.png"/><Relationship Id="rId40" Type="http://schemas.openxmlformats.org/officeDocument/2006/relationships/image" Target="../media/image830.png"/><Relationship Id="rId45" Type="http://schemas.openxmlformats.org/officeDocument/2006/relationships/customXml" Target="../ink/ink829.xml"/><Relationship Id="rId66" Type="http://schemas.openxmlformats.org/officeDocument/2006/relationships/image" Target="../media/image843.png"/><Relationship Id="rId87" Type="http://schemas.openxmlformats.org/officeDocument/2006/relationships/customXml" Target="../ink/ink850.xml"/><Relationship Id="rId110" Type="http://schemas.openxmlformats.org/officeDocument/2006/relationships/image" Target="../media/image865.png"/><Relationship Id="rId115" Type="http://schemas.openxmlformats.org/officeDocument/2006/relationships/customXml" Target="../ink/ink864.xml"/><Relationship Id="rId131" Type="http://schemas.openxmlformats.org/officeDocument/2006/relationships/customXml" Target="../ink/ink872.xml"/><Relationship Id="rId136" Type="http://schemas.openxmlformats.org/officeDocument/2006/relationships/image" Target="../media/image878.png"/><Relationship Id="rId157" Type="http://schemas.openxmlformats.org/officeDocument/2006/relationships/customXml" Target="../ink/ink885.xml"/><Relationship Id="rId178" Type="http://schemas.openxmlformats.org/officeDocument/2006/relationships/image" Target="../media/image899.png"/><Relationship Id="rId61" Type="http://schemas.openxmlformats.org/officeDocument/2006/relationships/customXml" Target="../ink/ink837.xml"/><Relationship Id="rId82" Type="http://schemas.openxmlformats.org/officeDocument/2006/relationships/image" Target="../media/image851.png"/><Relationship Id="rId152" Type="http://schemas.openxmlformats.org/officeDocument/2006/relationships/image" Target="../media/image886.png"/><Relationship Id="rId173" Type="http://schemas.openxmlformats.org/officeDocument/2006/relationships/customXml" Target="../ink/ink893.xml"/><Relationship Id="rId19" Type="http://schemas.openxmlformats.org/officeDocument/2006/relationships/customXml" Target="../ink/ink816.xml"/><Relationship Id="rId14" Type="http://schemas.openxmlformats.org/officeDocument/2006/relationships/image" Target="../media/image818.png"/><Relationship Id="rId30" Type="http://schemas.openxmlformats.org/officeDocument/2006/relationships/image" Target="../media/image825.png"/><Relationship Id="rId35" Type="http://schemas.openxmlformats.org/officeDocument/2006/relationships/customXml" Target="../ink/ink824.xml"/><Relationship Id="rId56" Type="http://schemas.openxmlformats.org/officeDocument/2006/relationships/image" Target="../media/image838.png"/><Relationship Id="rId77" Type="http://schemas.openxmlformats.org/officeDocument/2006/relationships/customXml" Target="../ink/ink845.xml"/><Relationship Id="rId100" Type="http://schemas.openxmlformats.org/officeDocument/2006/relationships/image" Target="../media/image860.png"/><Relationship Id="rId105" Type="http://schemas.openxmlformats.org/officeDocument/2006/relationships/customXml" Target="../ink/ink859.xml"/><Relationship Id="rId126" Type="http://schemas.openxmlformats.org/officeDocument/2006/relationships/image" Target="../media/image873.png"/><Relationship Id="rId147" Type="http://schemas.openxmlformats.org/officeDocument/2006/relationships/customXml" Target="../ink/ink880.xml"/><Relationship Id="rId168" Type="http://schemas.openxmlformats.org/officeDocument/2006/relationships/image" Target="../media/image894.png"/><Relationship Id="rId8" Type="http://schemas.openxmlformats.org/officeDocument/2006/relationships/image" Target="../media/image815.png"/><Relationship Id="rId51" Type="http://schemas.openxmlformats.org/officeDocument/2006/relationships/customXml" Target="../ink/ink832.xml"/><Relationship Id="rId72" Type="http://schemas.openxmlformats.org/officeDocument/2006/relationships/image" Target="../media/image846.png"/><Relationship Id="rId93" Type="http://schemas.openxmlformats.org/officeDocument/2006/relationships/customXml" Target="../ink/ink853.xml"/><Relationship Id="rId98" Type="http://schemas.openxmlformats.org/officeDocument/2006/relationships/image" Target="../media/image859.png"/><Relationship Id="rId121" Type="http://schemas.openxmlformats.org/officeDocument/2006/relationships/customXml" Target="../ink/ink867.xml"/><Relationship Id="rId142" Type="http://schemas.openxmlformats.org/officeDocument/2006/relationships/image" Target="../media/image881.png"/><Relationship Id="rId163" Type="http://schemas.openxmlformats.org/officeDocument/2006/relationships/customXml" Target="../ink/ink888.xml"/><Relationship Id="rId3" Type="http://schemas.openxmlformats.org/officeDocument/2006/relationships/customXml" Target="../ink/ink808.xml"/><Relationship Id="rId25" Type="http://schemas.openxmlformats.org/officeDocument/2006/relationships/customXml" Target="../ink/ink819.xml"/><Relationship Id="rId46" Type="http://schemas.openxmlformats.org/officeDocument/2006/relationships/image" Target="../media/image833.png"/><Relationship Id="rId67" Type="http://schemas.openxmlformats.org/officeDocument/2006/relationships/customXml" Target="../ink/ink840.xml"/><Relationship Id="rId116" Type="http://schemas.openxmlformats.org/officeDocument/2006/relationships/image" Target="../media/image868.png"/><Relationship Id="rId137" Type="http://schemas.openxmlformats.org/officeDocument/2006/relationships/customXml" Target="../ink/ink875.xml"/><Relationship Id="rId158" Type="http://schemas.openxmlformats.org/officeDocument/2006/relationships/image" Target="../media/image889.png"/><Relationship Id="rId20" Type="http://schemas.openxmlformats.org/officeDocument/2006/relationships/image" Target="../media/image820.png"/><Relationship Id="rId41" Type="http://schemas.openxmlformats.org/officeDocument/2006/relationships/customXml" Target="../ink/ink827.xml"/><Relationship Id="rId62" Type="http://schemas.openxmlformats.org/officeDocument/2006/relationships/image" Target="../media/image841.png"/><Relationship Id="rId83" Type="http://schemas.openxmlformats.org/officeDocument/2006/relationships/customXml" Target="../ink/ink848.xml"/><Relationship Id="rId88" Type="http://schemas.openxmlformats.org/officeDocument/2006/relationships/image" Target="../media/image854.png"/><Relationship Id="rId111" Type="http://schemas.openxmlformats.org/officeDocument/2006/relationships/customXml" Target="../ink/ink862.xml"/><Relationship Id="rId132" Type="http://schemas.openxmlformats.org/officeDocument/2006/relationships/image" Target="../media/image876.png"/><Relationship Id="rId153" Type="http://schemas.openxmlformats.org/officeDocument/2006/relationships/customXml" Target="../ink/ink883.xml"/><Relationship Id="rId174" Type="http://schemas.openxmlformats.org/officeDocument/2006/relationships/image" Target="../media/image897.png"/><Relationship Id="rId179" Type="http://schemas.openxmlformats.org/officeDocument/2006/relationships/customXml" Target="../ink/ink896.xml"/><Relationship Id="rId15" Type="http://schemas.openxmlformats.org/officeDocument/2006/relationships/customXml" Target="../ink/ink814.xml"/><Relationship Id="rId36" Type="http://schemas.openxmlformats.org/officeDocument/2006/relationships/image" Target="../media/image828.png"/><Relationship Id="rId57" Type="http://schemas.openxmlformats.org/officeDocument/2006/relationships/customXml" Target="../ink/ink835.xml"/><Relationship Id="rId106" Type="http://schemas.openxmlformats.org/officeDocument/2006/relationships/image" Target="../media/image863.png"/><Relationship Id="rId127" Type="http://schemas.openxmlformats.org/officeDocument/2006/relationships/customXml" Target="../ink/ink870.xml"/><Relationship Id="rId10" Type="http://schemas.openxmlformats.org/officeDocument/2006/relationships/image" Target="../media/image816.png"/><Relationship Id="rId31" Type="http://schemas.openxmlformats.org/officeDocument/2006/relationships/customXml" Target="../ink/ink822.xml"/><Relationship Id="rId52" Type="http://schemas.openxmlformats.org/officeDocument/2006/relationships/image" Target="../media/image836.png"/><Relationship Id="rId73" Type="http://schemas.openxmlformats.org/officeDocument/2006/relationships/customXml" Target="../ink/ink843.xml"/><Relationship Id="rId78" Type="http://schemas.openxmlformats.org/officeDocument/2006/relationships/image" Target="../media/image849.png"/><Relationship Id="rId94" Type="http://schemas.openxmlformats.org/officeDocument/2006/relationships/image" Target="../media/image857.png"/><Relationship Id="rId99" Type="http://schemas.openxmlformats.org/officeDocument/2006/relationships/customXml" Target="../ink/ink856.xml"/><Relationship Id="rId101" Type="http://schemas.openxmlformats.org/officeDocument/2006/relationships/customXml" Target="../ink/ink857.xml"/><Relationship Id="rId122" Type="http://schemas.openxmlformats.org/officeDocument/2006/relationships/image" Target="../media/image871.png"/><Relationship Id="rId143" Type="http://schemas.openxmlformats.org/officeDocument/2006/relationships/customXml" Target="../ink/ink878.xml"/><Relationship Id="rId148" Type="http://schemas.openxmlformats.org/officeDocument/2006/relationships/image" Target="../media/image884.png"/><Relationship Id="rId164" Type="http://schemas.openxmlformats.org/officeDocument/2006/relationships/image" Target="../media/image892.png"/><Relationship Id="rId169" Type="http://schemas.openxmlformats.org/officeDocument/2006/relationships/customXml" Target="../ink/ink891.xml"/><Relationship Id="rId4" Type="http://schemas.openxmlformats.org/officeDocument/2006/relationships/image" Target="../media/image813.png"/><Relationship Id="rId9" Type="http://schemas.openxmlformats.org/officeDocument/2006/relationships/customXml" Target="../ink/ink811.xml"/><Relationship Id="rId180" Type="http://schemas.openxmlformats.org/officeDocument/2006/relationships/image" Target="../media/image900.png"/><Relationship Id="rId26" Type="http://schemas.openxmlformats.org/officeDocument/2006/relationships/image" Target="../media/image823.png"/><Relationship Id="rId47" Type="http://schemas.openxmlformats.org/officeDocument/2006/relationships/customXml" Target="../ink/ink830.xml"/><Relationship Id="rId68" Type="http://schemas.openxmlformats.org/officeDocument/2006/relationships/image" Target="../media/image844.png"/><Relationship Id="rId89" Type="http://schemas.openxmlformats.org/officeDocument/2006/relationships/customXml" Target="../ink/ink851.xml"/><Relationship Id="rId112" Type="http://schemas.openxmlformats.org/officeDocument/2006/relationships/image" Target="../media/image866.png"/><Relationship Id="rId133" Type="http://schemas.openxmlformats.org/officeDocument/2006/relationships/customXml" Target="../ink/ink873.xml"/><Relationship Id="rId154" Type="http://schemas.openxmlformats.org/officeDocument/2006/relationships/image" Target="../media/image887.png"/><Relationship Id="rId175" Type="http://schemas.openxmlformats.org/officeDocument/2006/relationships/customXml" Target="../ink/ink894.xml"/><Relationship Id="rId16" Type="http://schemas.openxmlformats.org/officeDocument/2006/relationships/image" Target="../media/image819.png"/><Relationship Id="rId37" Type="http://schemas.openxmlformats.org/officeDocument/2006/relationships/customXml" Target="../ink/ink825.xml"/><Relationship Id="rId58" Type="http://schemas.openxmlformats.org/officeDocument/2006/relationships/image" Target="../media/image839.png"/><Relationship Id="rId79" Type="http://schemas.openxmlformats.org/officeDocument/2006/relationships/customXml" Target="../ink/ink846.xml"/><Relationship Id="rId102" Type="http://schemas.openxmlformats.org/officeDocument/2006/relationships/image" Target="../media/image861.png"/><Relationship Id="rId123" Type="http://schemas.openxmlformats.org/officeDocument/2006/relationships/customXml" Target="../ink/ink868.xml"/><Relationship Id="rId144" Type="http://schemas.openxmlformats.org/officeDocument/2006/relationships/image" Target="../media/image882.png"/><Relationship Id="rId90" Type="http://schemas.openxmlformats.org/officeDocument/2006/relationships/image" Target="../media/image855.png"/><Relationship Id="rId165" Type="http://schemas.openxmlformats.org/officeDocument/2006/relationships/customXml" Target="../ink/ink889.xml"/><Relationship Id="rId27" Type="http://schemas.openxmlformats.org/officeDocument/2006/relationships/customXml" Target="../ink/ink820.xml"/><Relationship Id="rId48" Type="http://schemas.openxmlformats.org/officeDocument/2006/relationships/image" Target="../media/image834.png"/><Relationship Id="rId69" Type="http://schemas.openxmlformats.org/officeDocument/2006/relationships/customXml" Target="../ink/ink841.xml"/><Relationship Id="rId113" Type="http://schemas.openxmlformats.org/officeDocument/2006/relationships/customXml" Target="../ink/ink863.xml"/><Relationship Id="rId134" Type="http://schemas.openxmlformats.org/officeDocument/2006/relationships/image" Target="../media/image877.png"/><Relationship Id="rId80" Type="http://schemas.openxmlformats.org/officeDocument/2006/relationships/image" Target="../media/image850.png"/><Relationship Id="rId155" Type="http://schemas.openxmlformats.org/officeDocument/2006/relationships/customXml" Target="../ink/ink884.xml"/><Relationship Id="rId176" Type="http://schemas.openxmlformats.org/officeDocument/2006/relationships/image" Target="../media/image898.png"/><Relationship Id="rId17" Type="http://schemas.openxmlformats.org/officeDocument/2006/relationships/customXml" Target="../ink/ink815.xml"/><Relationship Id="rId38" Type="http://schemas.openxmlformats.org/officeDocument/2006/relationships/image" Target="../media/image829.png"/><Relationship Id="rId59" Type="http://schemas.openxmlformats.org/officeDocument/2006/relationships/customXml" Target="../ink/ink836.xml"/><Relationship Id="rId103" Type="http://schemas.openxmlformats.org/officeDocument/2006/relationships/customXml" Target="../ink/ink858.xml"/><Relationship Id="rId124" Type="http://schemas.openxmlformats.org/officeDocument/2006/relationships/image" Target="../media/image872.png"/><Relationship Id="rId70" Type="http://schemas.openxmlformats.org/officeDocument/2006/relationships/image" Target="../media/image845.png"/><Relationship Id="rId91" Type="http://schemas.openxmlformats.org/officeDocument/2006/relationships/customXml" Target="../ink/ink852.xml"/><Relationship Id="rId145" Type="http://schemas.openxmlformats.org/officeDocument/2006/relationships/customXml" Target="../ink/ink879.xml"/><Relationship Id="rId166" Type="http://schemas.openxmlformats.org/officeDocument/2006/relationships/image" Target="../media/image89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07.png"/><Relationship Id="rId13" Type="http://schemas.openxmlformats.org/officeDocument/2006/relationships/image" Target="../media/image910.png"/><Relationship Id="rId18" Type="http://schemas.openxmlformats.org/officeDocument/2006/relationships/customXml" Target="../ink/ink900.xml"/><Relationship Id="rId3" Type="http://schemas.openxmlformats.org/officeDocument/2006/relationships/image" Target="../media/image902.png"/><Relationship Id="rId21" Type="http://schemas.openxmlformats.org/officeDocument/2006/relationships/image" Target="../media/image914.png"/><Relationship Id="rId7" Type="http://schemas.openxmlformats.org/officeDocument/2006/relationships/image" Target="../media/image906.png"/><Relationship Id="rId12" Type="http://schemas.openxmlformats.org/officeDocument/2006/relationships/customXml" Target="../ink/ink897.xml"/><Relationship Id="rId17" Type="http://schemas.openxmlformats.org/officeDocument/2006/relationships/image" Target="../media/image912.png"/><Relationship Id="rId2" Type="http://schemas.openxmlformats.org/officeDocument/2006/relationships/image" Target="../media/image901.png"/><Relationship Id="rId16" Type="http://schemas.openxmlformats.org/officeDocument/2006/relationships/customXml" Target="../ink/ink899.xml"/><Relationship Id="rId20" Type="http://schemas.openxmlformats.org/officeDocument/2006/relationships/customXml" Target="../ink/ink901.xml"/><Relationship Id="rId1" Type="http://schemas.openxmlformats.org/officeDocument/2006/relationships/slideLayout" Target="../slideLayouts/slideLayout2.xml"/><Relationship Id="rId6" Type="http://schemas.openxmlformats.org/officeDocument/2006/relationships/image" Target="../media/image905.png"/><Relationship Id="rId11" Type="http://schemas.openxmlformats.org/officeDocument/2006/relationships/image" Target="../media/image812.png"/><Relationship Id="rId5" Type="http://schemas.openxmlformats.org/officeDocument/2006/relationships/image" Target="../media/image904.png"/><Relationship Id="rId15" Type="http://schemas.openxmlformats.org/officeDocument/2006/relationships/image" Target="../media/image911.png"/><Relationship Id="rId23" Type="http://schemas.openxmlformats.org/officeDocument/2006/relationships/image" Target="../media/image915.png"/><Relationship Id="rId10" Type="http://schemas.openxmlformats.org/officeDocument/2006/relationships/image" Target="../media/image909.png"/><Relationship Id="rId19" Type="http://schemas.openxmlformats.org/officeDocument/2006/relationships/image" Target="../media/image913.png"/><Relationship Id="rId4" Type="http://schemas.openxmlformats.org/officeDocument/2006/relationships/image" Target="../media/image903.png"/><Relationship Id="rId9" Type="http://schemas.openxmlformats.org/officeDocument/2006/relationships/image" Target="../media/image908.png"/><Relationship Id="rId14" Type="http://schemas.openxmlformats.org/officeDocument/2006/relationships/customXml" Target="../ink/ink898.xml"/><Relationship Id="rId22" Type="http://schemas.openxmlformats.org/officeDocument/2006/relationships/customXml" Target="../ink/ink902.xml"/></Relationships>
</file>

<file path=ppt/slides/_rels/slide2.xml.rels><?xml version="1.0" encoding="UTF-8" standalone="yes"?>
<Relationships xmlns="http://schemas.openxmlformats.org/package/2006/relationships"><Relationship Id="rId26" Type="http://schemas.openxmlformats.org/officeDocument/2006/relationships/image" Target="../media/image16.png"/><Relationship Id="rId21" Type="http://schemas.openxmlformats.org/officeDocument/2006/relationships/customXml" Target="../ink/ink10.xml"/><Relationship Id="rId42" Type="http://schemas.openxmlformats.org/officeDocument/2006/relationships/image" Target="../media/image24.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7.png"/><Relationship Id="rId84" Type="http://schemas.openxmlformats.org/officeDocument/2006/relationships/image" Target="../media/image45.png"/><Relationship Id="rId89" Type="http://schemas.openxmlformats.org/officeDocument/2006/relationships/customXml" Target="../ink/ink44.xml"/><Relationship Id="rId112" Type="http://schemas.openxmlformats.org/officeDocument/2006/relationships/image" Target="../media/image59.png"/><Relationship Id="rId16" Type="http://schemas.openxmlformats.org/officeDocument/2006/relationships/image" Target="../media/image11.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9.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2.png"/><Relationship Id="rId74" Type="http://schemas.openxmlformats.org/officeDocument/2006/relationships/image" Target="../media/image40.png"/><Relationship Id="rId79" Type="http://schemas.openxmlformats.org/officeDocument/2006/relationships/customXml" Target="../ink/ink39.xml"/><Relationship Id="rId102" Type="http://schemas.openxmlformats.org/officeDocument/2006/relationships/image" Target="../media/image54.png"/><Relationship Id="rId5" Type="http://schemas.openxmlformats.org/officeDocument/2006/relationships/customXml" Target="../ink/ink2.xml"/><Relationship Id="rId90" Type="http://schemas.openxmlformats.org/officeDocument/2006/relationships/image" Target="../media/image48.png"/><Relationship Id="rId95" Type="http://schemas.openxmlformats.org/officeDocument/2006/relationships/customXml" Target="../ink/ink47.xml"/><Relationship Id="rId22" Type="http://schemas.openxmlformats.org/officeDocument/2006/relationships/image" Target="../media/image14.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7.png"/><Relationship Id="rId64" Type="http://schemas.openxmlformats.org/officeDocument/2006/relationships/image" Target="../media/image35.png"/><Relationship Id="rId69" Type="http://schemas.openxmlformats.org/officeDocument/2006/relationships/customXml" Target="../ink/ink34.xml"/><Relationship Id="rId113" Type="http://schemas.openxmlformats.org/officeDocument/2006/relationships/customXml" Target="../ink/ink56.xml"/><Relationship Id="rId80" Type="http://schemas.openxmlformats.org/officeDocument/2006/relationships/image" Target="../media/image43.png"/><Relationship Id="rId85" Type="http://schemas.openxmlformats.org/officeDocument/2006/relationships/customXml" Target="../ink/ink42.xml"/><Relationship Id="rId12" Type="http://schemas.openxmlformats.org/officeDocument/2006/relationships/image" Target="../media/image9.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2.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7.png"/><Relationship Id="rId54" Type="http://schemas.openxmlformats.org/officeDocument/2006/relationships/image" Target="../media/image30.png"/><Relationship Id="rId70" Type="http://schemas.openxmlformats.org/officeDocument/2006/relationships/image" Target="../media/image38.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4.xml"/><Relationship Id="rId57" Type="http://schemas.openxmlformats.org/officeDocument/2006/relationships/customXml" Target="../ink/ink28.xml"/><Relationship Id="rId106" Type="http://schemas.openxmlformats.org/officeDocument/2006/relationships/image" Target="../media/image56.png"/><Relationship Id="rId114" Type="http://schemas.openxmlformats.org/officeDocument/2006/relationships/image" Target="../media/image60.png"/><Relationship Id="rId10" Type="http://schemas.openxmlformats.org/officeDocument/2006/relationships/image" Target="../media/image8.png"/><Relationship Id="rId31" Type="http://schemas.openxmlformats.org/officeDocument/2006/relationships/customXml" Target="../ink/ink15.xml"/><Relationship Id="rId44" Type="http://schemas.openxmlformats.org/officeDocument/2006/relationships/image" Target="../media/image25.png"/><Relationship Id="rId52" Type="http://schemas.openxmlformats.org/officeDocument/2006/relationships/image" Target="../media/image29.png"/><Relationship Id="rId60" Type="http://schemas.openxmlformats.org/officeDocument/2006/relationships/image" Target="../media/image33.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42.png"/><Relationship Id="rId81" Type="http://schemas.openxmlformats.org/officeDocument/2006/relationships/customXml" Target="../ink/ink40.xml"/><Relationship Id="rId86" Type="http://schemas.openxmlformats.org/officeDocument/2006/relationships/image" Target="../media/image46.png"/><Relationship Id="rId94" Type="http://schemas.openxmlformats.org/officeDocument/2006/relationships/image" Target="../media/image50.png"/><Relationship Id="rId99" Type="http://schemas.openxmlformats.org/officeDocument/2006/relationships/customXml" Target="../ink/ink49.xml"/><Relationship Id="rId101" Type="http://schemas.openxmlformats.org/officeDocument/2006/relationships/customXml" Target="../ink/ink50.xml"/><Relationship Id="rId4" Type="http://schemas.openxmlformats.org/officeDocument/2006/relationships/image" Target="../media/image5.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2.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0.png"/><Relationship Id="rId50" Type="http://schemas.openxmlformats.org/officeDocument/2006/relationships/image" Target="../media/image28.png"/><Relationship Id="rId55" Type="http://schemas.openxmlformats.org/officeDocument/2006/relationships/customXml" Target="../ink/ink27.xml"/><Relationship Id="rId76" Type="http://schemas.openxmlformats.org/officeDocument/2006/relationships/image" Target="../media/image41.png"/><Relationship Id="rId97" Type="http://schemas.openxmlformats.org/officeDocument/2006/relationships/customXml" Target="../ink/ink48.xml"/><Relationship Id="rId104" Type="http://schemas.openxmlformats.org/officeDocument/2006/relationships/image" Target="../media/image55.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9.png"/><Relationship Id="rId2" Type="http://schemas.openxmlformats.org/officeDocument/2006/relationships/image" Target="../media/image4.tiff"/><Relationship Id="rId29" Type="http://schemas.openxmlformats.org/officeDocument/2006/relationships/customXml" Target="../ink/ink14.xml"/><Relationship Id="rId24" Type="http://schemas.openxmlformats.org/officeDocument/2006/relationships/image" Target="../media/image15.png"/><Relationship Id="rId40" Type="http://schemas.openxmlformats.org/officeDocument/2006/relationships/image" Target="../media/image23.png"/><Relationship Id="rId45" Type="http://schemas.openxmlformats.org/officeDocument/2006/relationships/customXml" Target="../ink/ink22.xml"/><Relationship Id="rId66" Type="http://schemas.openxmlformats.org/officeDocument/2006/relationships/image" Target="../media/image36.png"/><Relationship Id="rId87" Type="http://schemas.openxmlformats.org/officeDocument/2006/relationships/customXml" Target="../ink/ink43.xml"/><Relationship Id="rId110" Type="http://schemas.openxmlformats.org/officeDocument/2006/relationships/image" Target="../media/image58.png"/><Relationship Id="rId115" Type="http://schemas.openxmlformats.org/officeDocument/2006/relationships/customXml" Target="../ink/ink57.xml"/><Relationship Id="rId61" Type="http://schemas.openxmlformats.org/officeDocument/2006/relationships/customXml" Target="../ink/ink30.xml"/><Relationship Id="rId82" Type="http://schemas.openxmlformats.org/officeDocument/2006/relationships/image" Target="../media/image44.png"/><Relationship Id="rId19" Type="http://schemas.openxmlformats.org/officeDocument/2006/relationships/customXml" Target="../ink/ink9.xml"/><Relationship Id="rId14" Type="http://schemas.openxmlformats.org/officeDocument/2006/relationships/image" Target="../media/image10.png"/><Relationship Id="rId30" Type="http://schemas.openxmlformats.org/officeDocument/2006/relationships/image" Target="../media/image18.png"/><Relationship Id="rId35" Type="http://schemas.openxmlformats.org/officeDocument/2006/relationships/customXml" Target="../ink/ink17.xml"/><Relationship Id="rId56" Type="http://schemas.openxmlformats.org/officeDocument/2006/relationships/image" Target="../media/image31.png"/><Relationship Id="rId77" Type="http://schemas.openxmlformats.org/officeDocument/2006/relationships/customXml" Target="../ink/ink38.xml"/><Relationship Id="rId100" Type="http://schemas.openxmlformats.org/officeDocument/2006/relationships/image" Target="../media/image53.png"/><Relationship Id="rId105" Type="http://schemas.openxmlformats.org/officeDocument/2006/relationships/customXml" Target="../ink/ink52.xml"/><Relationship Id="rId8" Type="http://schemas.openxmlformats.org/officeDocument/2006/relationships/image" Target="../media/image7.png"/><Relationship Id="rId51" Type="http://schemas.openxmlformats.org/officeDocument/2006/relationships/customXml" Target="../ink/ink25.xml"/><Relationship Id="rId72" Type="http://schemas.openxmlformats.org/officeDocument/2006/relationships/image" Target="../media/image39.png"/><Relationship Id="rId93" Type="http://schemas.openxmlformats.org/officeDocument/2006/relationships/customXml" Target="../ink/ink46.xml"/><Relationship Id="rId98" Type="http://schemas.openxmlformats.org/officeDocument/2006/relationships/image" Target="../media/image52.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6.png"/><Relationship Id="rId67" Type="http://schemas.openxmlformats.org/officeDocument/2006/relationships/customXml" Target="../ink/ink33.xml"/><Relationship Id="rId116" Type="http://schemas.openxmlformats.org/officeDocument/2006/relationships/image" Target="../media/image61.png"/><Relationship Id="rId20" Type="http://schemas.openxmlformats.org/officeDocument/2006/relationships/image" Target="../media/image13.png"/><Relationship Id="rId41" Type="http://schemas.openxmlformats.org/officeDocument/2006/relationships/customXml" Target="../ink/ink20.xml"/><Relationship Id="rId62" Type="http://schemas.openxmlformats.org/officeDocument/2006/relationships/image" Target="../media/image34.png"/><Relationship Id="rId83" Type="http://schemas.openxmlformats.org/officeDocument/2006/relationships/customXml" Target="../ink/ink41.xml"/><Relationship Id="rId88" Type="http://schemas.openxmlformats.org/officeDocument/2006/relationships/image" Target="../media/image47.png"/><Relationship Id="rId111" Type="http://schemas.openxmlformats.org/officeDocument/2006/relationships/customXml" Target="../ink/ink55.xml"/></Relationships>
</file>

<file path=ppt/slides/_rels/slide20.xml.rels><?xml version="1.0" encoding="UTF-8" standalone="yes"?>
<Relationships xmlns="http://schemas.openxmlformats.org/package/2006/relationships"><Relationship Id="rId8" Type="http://schemas.openxmlformats.org/officeDocument/2006/relationships/customXml" Target="../ink/ink905.xml"/><Relationship Id="rId13" Type="http://schemas.openxmlformats.org/officeDocument/2006/relationships/image" Target="../media/image922.png"/><Relationship Id="rId18" Type="http://schemas.openxmlformats.org/officeDocument/2006/relationships/customXml" Target="../ink/ink910.xml"/><Relationship Id="rId26" Type="http://schemas.openxmlformats.org/officeDocument/2006/relationships/customXml" Target="../ink/ink914.xml"/><Relationship Id="rId3" Type="http://schemas.openxmlformats.org/officeDocument/2006/relationships/image" Target="../media/image917.png"/><Relationship Id="rId21" Type="http://schemas.openxmlformats.org/officeDocument/2006/relationships/image" Target="../media/image926.png"/><Relationship Id="rId7" Type="http://schemas.openxmlformats.org/officeDocument/2006/relationships/image" Target="../media/image919.png"/><Relationship Id="rId12" Type="http://schemas.openxmlformats.org/officeDocument/2006/relationships/customXml" Target="../ink/ink907.xml"/><Relationship Id="rId17" Type="http://schemas.openxmlformats.org/officeDocument/2006/relationships/image" Target="../media/image924.png"/><Relationship Id="rId25" Type="http://schemas.openxmlformats.org/officeDocument/2006/relationships/image" Target="../media/image928.png"/><Relationship Id="rId2" Type="http://schemas.openxmlformats.org/officeDocument/2006/relationships/image" Target="../media/image916.tiff"/><Relationship Id="rId16" Type="http://schemas.openxmlformats.org/officeDocument/2006/relationships/customXml" Target="../ink/ink909.xml"/><Relationship Id="rId20" Type="http://schemas.openxmlformats.org/officeDocument/2006/relationships/customXml" Target="../ink/ink911.xml"/><Relationship Id="rId29" Type="http://schemas.openxmlformats.org/officeDocument/2006/relationships/image" Target="../media/image930.png"/><Relationship Id="rId1" Type="http://schemas.openxmlformats.org/officeDocument/2006/relationships/slideLayout" Target="../slideLayouts/slideLayout2.xml"/><Relationship Id="rId6" Type="http://schemas.openxmlformats.org/officeDocument/2006/relationships/customXml" Target="../ink/ink904.xml"/><Relationship Id="rId11" Type="http://schemas.openxmlformats.org/officeDocument/2006/relationships/image" Target="../media/image921.png"/><Relationship Id="rId24" Type="http://schemas.openxmlformats.org/officeDocument/2006/relationships/customXml" Target="../ink/ink913.xml"/><Relationship Id="rId5" Type="http://schemas.openxmlformats.org/officeDocument/2006/relationships/image" Target="../media/image918.png"/><Relationship Id="rId15" Type="http://schemas.openxmlformats.org/officeDocument/2006/relationships/image" Target="../media/image923.png"/><Relationship Id="rId23" Type="http://schemas.openxmlformats.org/officeDocument/2006/relationships/image" Target="../media/image927.png"/><Relationship Id="rId28" Type="http://schemas.openxmlformats.org/officeDocument/2006/relationships/customXml" Target="../ink/ink915.xml"/><Relationship Id="rId10" Type="http://schemas.openxmlformats.org/officeDocument/2006/relationships/customXml" Target="../ink/ink906.xml"/><Relationship Id="rId19" Type="http://schemas.openxmlformats.org/officeDocument/2006/relationships/image" Target="../media/image925.png"/><Relationship Id="rId31" Type="http://schemas.openxmlformats.org/officeDocument/2006/relationships/image" Target="../media/image931.png"/><Relationship Id="rId4" Type="http://schemas.openxmlformats.org/officeDocument/2006/relationships/customXml" Target="../ink/ink903.xml"/><Relationship Id="rId9" Type="http://schemas.openxmlformats.org/officeDocument/2006/relationships/image" Target="../media/image920.png"/><Relationship Id="rId14" Type="http://schemas.openxmlformats.org/officeDocument/2006/relationships/customXml" Target="../ink/ink908.xml"/><Relationship Id="rId22" Type="http://schemas.openxmlformats.org/officeDocument/2006/relationships/customXml" Target="../ink/ink912.xml"/><Relationship Id="rId27" Type="http://schemas.openxmlformats.org/officeDocument/2006/relationships/image" Target="../media/image929.png"/><Relationship Id="rId30" Type="http://schemas.openxmlformats.org/officeDocument/2006/relationships/customXml" Target="../ink/ink916.xml"/></Relationships>
</file>

<file path=ppt/slides/_rels/slide21.xml.rels><?xml version="1.0" encoding="UTF-8" standalone="yes"?>
<Relationships xmlns="http://schemas.openxmlformats.org/package/2006/relationships"><Relationship Id="rId117" Type="http://schemas.openxmlformats.org/officeDocument/2006/relationships/image" Target="../media/image989.png"/><Relationship Id="rId21" Type="http://schemas.openxmlformats.org/officeDocument/2006/relationships/image" Target="../media/image941.png"/><Relationship Id="rId42" Type="http://schemas.openxmlformats.org/officeDocument/2006/relationships/customXml" Target="../ink/ink937.xml"/><Relationship Id="rId63" Type="http://schemas.openxmlformats.org/officeDocument/2006/relationships/image" Target="../media/image962.png"/><Relationship Id="rId84" Type="http://schemas.openxmlformats.org/officeDocument/2006/relationships/customXml" Target="../ink/ink958.xml"/><Relationship Id="rId138" Type="http://schemas.openxmlformats.org/officeDocument/2006/relationships/customXml" Target="../ink/ink985.xml"/><Relationship Id="rId159" Type="http://schemas.openxmlformats.org/officeDocument/2006/relationships/image" Target="../media/image1010.png"/><Relationship Id="rId170" Type="http://schemas.openxmlformats.org/officeDocument/2006/relationships/customXml" Target="../ink/ink1001.xml"/><Relationship Id="rId107" Type="http://schemas.openxmlformats.org/officeDocument/2006/relationships/image" Target="../media/image984.png"/><Relationship Id="rId11" Type="http://schemas.openxmlformats.org/officeDocument/2006/relationships/image" Target="../media/image936.png"/><Relationship Id="rId32" Type="http://schemas.openxmlformats.org/officeDocument/2006/relationships/customXml" Target="../ink/ink932.xml"/><Relationship Id="rId53" Type="http://schemas.openxmlformats.org/officeDocument/2006/relationships/image" Target="../media/image957.png"/><Relationship Id="rId74" Type="http://schemas.openxmlformats.org/officeDocument/2006/relationships/customXml" Target="../ink/ink953.xml"/><Relationship Id="rId128" Type="http://schemas.openxmlformats.org/officeDocument/2006/relationships/customXml" Target="../ink/ink980.xml"/><Relationship Id="rId149" Type="http://schemas.openxmlformats.org/officeDocument/2006/relationships/image" Target="../media/image1005.png"/><Relationship Id="rId5" Type="http://schemas.openxmlformats.org/officeDocument/2006/relationships/image" Target="../media/image933.png"/><Relationship Id="rId95" Type="http://schemas.openxmlformats.org/officeDocument/2006/relationships/image" Target="../media/image978.png"/><Relationship Id="rId160" Type="http://schemas.openxmlformats.org/officeDocument/2006/relationships/customXml" Target="../ink/ink996.xml"/><Relationship Id="rId181" Type="http://schemas.openxmlformats.org/officeDocument/2006/relationships/image" Target="../media/image1021.png"/><Relationship Id="rId22" Type="http://schemas.openxmlformats.org/officeDocument/2006/relationships/customXml" Target="../ink/ink927.xml"/><Relationship Id="rId43" Type="http://schemas.openxmlformats.org/officeDocument/2006/relationships/image" Target="../media/image952.png"/><Relationship Id="rId64" Type="http://schemas.openxmlformats.org/officeDocument/2006/relationships/customXml" Target="../ink/ink948.xml"/><Relationship Id="rId118" Type="http://schemas.openxmlformats.org/officeDocument/2006/relationships/customXml" Target="../ink/ink975.xml"/><Relationship Id="rId139" Type="http://schemas.openxmlformats.org/officeDocument/2006/relationships/image" Target="../media/image1000.png"/><Relationship Id="rId85" Type="http://schemas.openxmlformats.org/officeDocument/2006/relationships/image" Target="../media/image973.png"/><Relationship Id="rId150" Type="http://schemas.openxmlformats.org/officeDocument/2006/relationships/customXml" Target="../ink/ink991.xml"/><Relationship Id="rId171" Type="http://schemas.openxmlformats.org/officeDocument/2006/relationships/image" Target="../media/image1016.png"/><Relationship Id="rId12" Type="http://schemas.openxmlformats.org/officeDocument/2006/relationships/customXml" Target="../ink/ink922.xml"/><Relationship Id="rId33" Type="http://schemas.openxmlformats.org/officeDocument/2006/relationships/image" Target="../media/image947.png"/><Relationship Id="rId108" Type="http://schemas.openxmlformats.org/officeDocument/2006/relationships/customXml" Target="../ink/ink970.xml"/><Relationship Id="rId129" Type="http://schemas.openxmlformats.org/officeDocument/2006/relationships/image" Target="../media/image995.png"/><Relationship Id="rId54" Type="http://schemas.openxmlformats.org/officeDocument/2006/relationships/customXml" Target="../ink/ink943.xml"/><Relationship Id="rId75" Type="http://schemas.openxmlformats.org/officeDocument/2006/relationships/image" Target="../media/image968.png"/><Relationship Id="rId96" Type="http://schemas.openxmlformats.org/officeDocument/2006/relationships/customXml" Target="../ink/ink964.xml"/><Relationship Id="rId140" Type="http://schemas.openxmlformats.org/officeDocument/2006/relationships/customXml" Target="../ink/ink986.xml"/><Relationship Id="rId161" Type="http://schemas.openxmlformats.org/officeDocument/2006/relationships/image" Target="../media/image1011.png"/><Relationship Id="rId6" Type="http://schemas.openxmlformats.org/officeDocument/2006/relationships/customXml" Target="../ink/ink919.xml"/><Relationship Id="rId23" Type="http://schemas.openxmlformats.org/officeDocument/2006/relationships/image" Target="../media/image942.png"/><Relationship Id="rId119" Type="http://schemas.openxmlformats.org/officeDocument/2006/relationships/image" Target="../media/image990.png"/><Relationship Id="rId44" Type="http://schemas.openxmlformats.org/officeDocument/2006/relationships/customXml" Target="../ink/ink938.xml"/><Relationship Id="rId60" Type="http://schemas.openxmlformats.org/officeDocument/2006/relationships/customXml" Target="../ink/ink946.xml"/><Relationship Id="rId65" Type="http://schemas.openxmlformats.org/officeDocument/2006/relationships/image" Target="../media/image963.png"/><Relationship Id="rId81" Type="http://schemas.openxmlformats.org/officeDocument/2006/relationships/image" Target="../media/image971.png"/><Relationship Id="rId86" Type="http://schemas.openxmlformats.org/officeDocument/2006/relationships/customXml" Target="../ink/ink959.xml"/><Relationship Id="rId130" Type="http://schemas.openxmlformats.org/officeDocument/2006/relationships/customXml" Target="../ink/ink981.xml"/><Relationship Id="rId135" Type="http://schemas.openxmlformats.org/officeDocument/2006/relationships/image" Target="../media/image998.png"/><Relationship Id="rId151" Type="http://schemas.openxmlformats.org/officeDocument/2006/relationships/image" Target="../media/image1006.png"/><Relationship Id="rId156" Type="http://schemas.openxmlformats.org/officeDocument/2006/relationships/customXml" Target="../ink/ink994.xml"/><Relationship Id="rId177" Type="http://schemas.openxmlformats.org/officeDocument/2006/relationships/image" Target="../media/image1019.png"/><Relationship Id="rId172" Type="http://schemas.openxmlformats.org/officeDocument/2006/relationships/customXml" Target="../ink/ink1002.xml"/><Relationship Id="rId13" Type="http://schemas.openxmlformats.org/officeDocument/2006/relationships/image" Target="../media/image937.png"/><Relationship Id="rId18" Type="http://schemas.openxmlformats.org/officeDocument/2006/relationships/customXml" Target="../ink/ink925.xml"/><Relationship Id="rId39" Type="http://schemas.openxmlformats.org/officeDocument/2006/relationships/image" Target="../media/image950.png"/><Relationship Id="rId109" Type="http://schemas.openxmlformats.org/officeDocument/2006/relationships/image" Target="../media/image985.png"/><Relationship Id="rId34" Type="http://schemas.openxmlformats.org/officeDocument/2006/relationships/customXml" Target="../ink/ink933.xml"/><Relationship Id="rId50" Type="http://schemas.openxmlformats.org/officeDocument/2006/relationships/customXml" Target="../ink/ink941.xml"/><Relationship Id="rId55" Type="http://schemas.openxmlformats.org/officeDocument/2006/relationships/image" Target="../media/image958.png"/><Relationship Id="rId76" Type="http://schemas.openxmlformats.org/officeDocument/2006/relationships/customXml" Target="../ink/ink954.xml"/><Relationship Id="rId97" Type="http://schemas.openxmlformats.org/officeDocument/2006/relationships/image" Target="../media/image979.png"/><Relationship Id="rId104" Type="http://schemas.openxmlformats.org/officeDocument/2006/relationships/customXml" Target="../ink/ink968.xml"/><Relationship Id="rId120" Type="http://schemas.openxmlformats.org/officeDocument/2006/relationships/customXml" Target="../ink/ink976.xml"/><Relationship Id="rId125" Type="http://schemas.openxmlformats.org/officeDocument/2006/relationships/image" Target="../media/image993.png"/><Relationship Id="rId141" Type="http://schemas.openxmlformats.org/officeDocument/2006/relationships/image" Target="../media/image1001.png"/><Relationship Id="rId146" Type="http://schemas.openxmlformats.org/officeDocument/2006/relationships/customXml" Target="../ink/ink989.xml"/><Relationship Id="rId167" Type="http://schemas.openxmlformats.org/officeDocument/2006/relationships/image" Target="../media/image1014.png"/><Relationship Id="rId7" Type="http://schemas.openxmlformats.org/officeDocument/2006/relationships/image" Target="../media/image934.png"/><Relationship Id="rId71" Type="http://schemas.openxmlformats.org/officeDocument/2006/relationships/image" Target="../media/image966.png"/><Relationship Id="rId92" Type="http://schemas.openxmlformats.org/officeDocument/2006/relationships/customXml" Target="../ink/ink962.xml"/><Relationship Id="rId162" Type="http://schemas.openxmlformats.org/officeDocument/2006/relationships/customXml" Target="../ink/ink997.xml"/><Relationship Id="rId2" Type="http://schemas.openxmlformats.org/officeDocument/2006/relationships/customXml" Target="../ink/ink917.xml"/><Relationship Id="rId29" Type="http://schemas.openxmlformats.org/officeDocument/2006/relationships/image" Target="../media/image945.png"/><Relationship Id="rId24" Type="http://schemas.openxmlformats.org/officeDocument/2006/relationships/customXml" Target="../ink/ink928.xml"/><Relationship Id="rId40" Type="http://schemas.openxmlformats.org/officeDocument/2006/relationships/customXml" Target="../ink/ink936.xml"/><Relationship Id="rId45" Type="http://schemas.openxmlformats.org/officeDocument/2006/relationships/image" Target="../media/image953.png"/><Relationship Id="rId66" Type="http://schemas.openxmlformats.org/officeDocument/2006/relationships/customXml" Target="../ink/ink949.xml"/><Relationship Id="rId87" Type="http://schemas.openxmlformats.org/officeDocument/2006/relationships/image" Target="../media/image974.png"/><Relationship Id="rId110" Type="http://schemas.openxmlformats.org/officeDocument/2006/relationships/customXml" Target="../ink/ink971.xml"/><Relationship Id="rId115" Type="http://schemas.openxmlformats.org/officeDocument/2006/relationships/image" Target="../media/image988.png"/><Relationship Id="rId131" Type="http://schemas.openxmlformats.org/officeDocument/2006/relationships/image" Target="../media/image996.png"/><Relationship Id="rId136" Type="http://schemas.openxmlformats.org/officeDocument/2006/relationships/customXml" Target="../ink/ink984.xml"/><Relationship Id="rId157" Type="http://schemas.openxmlformats.org/officeDocument/2006/relationships/image" Target="../media/image1009.png"/><Relationship Id="rId178" Type="http://schemas.openxmlformats.org/officeDocument/2006/relationships/customXml" Target="../ink/ink1005.xml"/><Relationship Id="rId61" Type="http://schemas.openxmlformats.org/officeDocument/2006/relationships/image" Target="../media/image961.png"/><Relationship Id="rId82" Type="http://schemas.openxmlformats.org/officeDocument/2006/relationships/customXml" Target="../ink/ink957.xml"/><Relationship Id="rId152" Type="http://schemas.openxmlformats.org/officeDocument/2006/relationships/customXml" Target="../ink/ink992.xml"/><Relationship Id="rId173" Type="http://schemas.openxmlformats.org/officeDocument/2006/relationships/image" Target="../media/image1017.png"/><Relationship Id="rId19" Type="http://schemas.openxmlformats.org/officeDocument/2006/relationships/image" Target="../media/image940.png"/><Relationship Id="rId14" Type="http://schemas.openxmlformats.org/officeDocument/2006/relationships/customXml" Target="../ink/ink923.xml"/><Relationship Id="rId30" Type="http://schemas.openxmlformats.org/officeDocument/2006/relationships/customXml" Target="../ink/ink931.xml"/><Relationship Id="rId35" Type="http://schemas.openxmlformats.org/officeDocument/2006/relationships/image" Target="../media/image948.png"/><Relationship Id="rId56" Type="http://schemas.openxmlformats.org/officeDocument/2006/relationships/customXml" Target="../ink/ink944.xml"/><Relationship Id="rId77" Type="http://schemas.openxmlformats.org/officeDocument/2006/relationships/image" Target="../media/image969.png"/><Relationship Id="rId100" Type="http://schemas.openxmlformats.org/officeDocument/2006/relationships/customXml" Target="../ink/ink966.xml"/><Relationship Id="rId105" Type="http://schemas.openxmlformats.org/officeDocument/2006/relationships/image" Target="../media/image983.png"/><Relationship Id="rId126" Type="http://schemas.openxmlformats.org/officeDocument/2006/relationships/customXml" Target="../ink/ink979.xml"/><Relationship Id="rId147" Type="http://schemas.openxmlformats.org/officeDocument/2006/relationships/image" Target="../media/image1004.png"/><Relationship Id="rId168" Type="http://schemas.openxmlformats.org/officeDocument/2006/relationships/customXml" Target="../ink/ink1000.xml"/><Relationship Id="rId8" Type="http://schemas.openxmlformats.org/officeDocument/2006/relationships/customXml" Target="../ink/ink920.xml"/><Relationship Id="rId51" Type="http://schemas.openxmlformats.org/officeDocument/2006/relationships/image" Target="../media/image956.png"/><Relationship Id="rId72" Type="http://schemas.openxmlformats.org/officeDocument/2006/relationships/customXml" Target="../ink/ink952.xml"/><Relationship Id="rId93" Type="http://schemas.openxmlformats.org/officeDocument/2006/relationships/image" Target="../media/image977.png"/><Relationship Id="rId98" Type="http://schemas.openxmlformats.org/officeDocument/2006/relationships/customXml" Target="../ink/ink965.xml"/><Relationship Id="rId121" Type="http://schemas.openxmlformats.org/officeDocument/2006/relationships/image" Target="../media/image991.png"/><Relationship Id="rId142" Type="http://schemas.openxmlformats.org/officeDocument/2006/relationships/customXml" Target="../ink/ink987.xml"/><Relationship Id="rId163" Type="http://schemas.openxmlformats.org/officeDocument/2006/relationships/image" Target="../media/image1012.png"/><Relationship Id="rId3" Type="http://schemas.openxmlformats.org/officeDocument/2006/relationships/image" Target="../media/image932.png"/><Relationship Id="rId25" Type="http://schemas.openxmlformats.org/officeDocument/2006/relationships/image" Target="../media/image943.png"/><Relationship Id="rId46" Type="http://schemas.openxmlformats.org/officeDocument/2006/relationships/customXml" Target="../ink/ink939.xml"/><Relationship Id="rId67" Type="http://schemas.openxmlformats.org/officeDocument/2006/relationships/image" Target="../media/image964.png"/><Relationship Id="rId116" Type="http://schemas.openxmlformats.org/officeDocument/2006/relationships/customXml" Target="../ink/ink974.xml"/><Relationship Id="rId137" Type="http://schemas.openxmlformats.org/officeDocument/2006/relationships/image" Target="../media/image999.png"/><Relationship Id="rId158" Type="http://schemas.openxmlformats.org/officeDocument/2006/relationships/customXml" Target="../ink/ink995.xml"/><Relationship Id="rId20" Type="http://schemas.openxmlformats.org/officeDocument/2006/relationships/customXml" Target="../ink/ink926.xml"/><Relationship Id="rId41" Type="http://schemas.openxmlformats.org/officeDocument/2006/relationships/image" Target="../media/image951.png"/><Relationship Id="rId62" Type="http://schemas.openxmlformats.org/officeDocument/2006/relationships/customXml" Target="../ink/ink947.xml"/><Relationship Id="rId83" Type="http://schemas.openxmlformats.org/officeDocument/2006/relationships/image" Target="../media/image972.png"/><Relationship Id="rId88" Type="http://schemas.openxmlformats.org/officeDocument/2006/relationships/customXml" Target="../ink/ink960.xml"/><Relationship Id="rId111" Type="http://schemas.openxmlformats.org/officeDocument/2006/relationships/image" Target="../media/image986.png"/><Relationship Id="rId132" Type="http://schemas.openxmlformats.org/officeDocument/2006/relationships/customXml" Target="../ink/ink982.xml"/><Relationship Id="rId153" Type="http://schemas.openxmlformats.org/officeDocument/2006/relationships/image" Target="../media/image1007.png"/><Relationship Id="rId174" Type="http://schemas.openxmlformats.org/officeDocument/2006/relationships/customXml" Target="../ink/ink1003.xml"/><Relationship Id="rId179" Type="http://schemas.openxmlformats.org/officeDocument/2006/relationships/image" Target="../media/image1020.png"/><Relationship Id="rId15" Type="http://schemas.openxmlformats.org/officeDocument/2006/relationships/image" Target="../media/image938.png"/><Relationship Id="rId36" Type="http://schemas.openxmlformats.org/officeDocument/2006/relationships/customXml" Target="../ink/ink934.xml"/><Relationship Id="rId57" Type="http://schemas.openxmlformats.org/officeDocument/2006/relationships/image" Target="../media/image959.png"/><Relationship Id="rId106" Type="http://schemas.openxmlformats.org/officeDocument/2006/relationships/customXml" Target="../ink/ink969.xml"/><Relationship Id="rId127" Type="http://schemas.openxmlformats.org/officeDocument/2006/relationships/image" Target="../media/image994.png"/><Relationship Id="rId10" Type="http://schemas.openxmlformats.org/officeDocument/2006/relationships/customXml" Target="../ink/ink921.xml"/><Relationship Id="rId31" Type="http://schemas.openxmlformats.org/officeDocument/2006/relationships/image" Target="../media/image946.png"/><Relationship Id="rId52" Type="http://schemas.openxmlformats.org/officeDocument/2006/relationships/customXml" Target="../ink/ink942.xml"/><Relationship Id="rId73" Type="http://schemas.openxmlformats.org/officeDocument/2006/relationships/image" Target="../media/image967.png"/><Relationship Id="rId78" Type="http://schemas.openxmlformats.org/officeDocument/2006/relationships/customXml" Target="../ink/ink955.xml"/><Relationship Id="rId94" Type="http://schemas.openxmlformats.org/officeDocument/2006/relationships/customXml" Target="../ink/ink963.xml"/><Relationship Id="rId99" Type="http://schemas.openxmlformats.org/officeDocument/2006/relationships/image" Target="../media/image980.png"/><Relationship Id="rId101" Type="http://schemas.openxmlformats.org/officeDocument/2006/relationships/image" Target="../media/image981.png"/><Relationship Id="rId122" Type="http://schemas.openxmlformats.org/officeDocument/2006/relationships/customXml" Target="../ink/ink977.xml"/><Relationship Id="rId143" Type="http://schemas.openxmlformats.org/officeDocument/2006/relationships/image" Target="../media/image1002.png"/><Relationship Id="rId148" Type="http://schemas.openxmlformats.org/officeDocument/2006/relationships/customXml" Target="../ink/ink990.xml"/><Relationship Id="rId164" Type="http://schemas.openxmlformats.org/officeDocument/2006/relationships/customXml" Target="../ink/ink998.xml"/><Relationship Id="rId169" Type="http://schemas.openxmlformats.org/officeDocument/2006/relationships/image" Target="../media/image1015.png"/><Relationship Id="rId4" Type="http://schemas.openxmlformats.org/officeDocument/2006/relationships/customXml" Target="../ink/ink918.xml"/><Relationship Id="rId9" Type="http://schemas.openxmlformats.org/officeDocument/2006/relationships/image" Target="../media/image935.png"/><Relationship Id="rId180" Type="http://schemas.openxmlformats.org/officeDocument/2006/relationships/customXml" Target="../ink/ink1006.xml"/><Relationship Id="rId26" Type="http://schemas.openxmlformats.org/officeDocument/2006/relationships/customXml" Target="../ink/ink929.xml"/><Relationship Id="rId47" Type="http://schemas.openxmlformats.org/officeDocument/2006/relationships/image" Target="../media/image954.png"/><Relationship Id="rId68" Type="http://schemas.openxmlformats.org/officeDocument/2006/relationships/customXml" Target="../ink/ink950.xml"/><Relationship Id="rId89" Type="http://schemas.openxmlformats.org/officeDocument/2006/relationships/image" Target="../media/image975.png"/><Relationship Id="rId112" Type="http://schemas.openxmlformats.org/officeDocument/2006/relationships/customXml" Target="../ink/ink972.xml"/><Relationship Id="rId133" Type="http://schemas.openxmlformats.org/officeDocument/2006/relationships/image" Target="../media/image997.png"/><Relationship Id="rId154" Type="http://schemas.openxmlformats.org/officeDocument/2006/relationships/customXml" Target="../ink/ink993.xml"/><Relationship Id="rId175" Type="http://schemas.openxmlformats.org/officeDocument/2006/relationships/image" Target="../media/image1018.png"/><Relationship Id="rId16" Type="http://schemas.openxmlformats.org/officeDocument/2006/relationships/customXml" Target="../ink/ink924.xml"/><Relationship Id="rId37" Type="http://schemas.openxmlformats.org/officeDocument/2006/relationships/image" Target="../media/image949.png"/><Relationship Id="rId58" Type="http://schemas.openxmlformats.org/officeDocument/2006/relationships/customXml" Target="../ink/ink945.xml"/><Relationship Id="rId79" Type="http://schemas.openxmlformats.org/officeDocument/2006/relationships/image" Target="../media/image970.png"/><Relationship Id="rId102" Type="http://schemas.openxmlformats.org/officeDocument/2006/relationships/customXml" Target="../ink/ink967.xml"/><Relationship Id="rId123" Type="http://schemas.openxmlformats.org/officeDocument/2006/relationships/image" Target="../media/image992.png"/><Relationship Id="rId144" Type="http://schemas.openxmlformats.org/officeDocument/2006/relationships/customXml" Target="../ink/ink988.xml"/><Relationship Id="rId90" Type="http://schemas.openxmlformats.org/officeDocument/2006/relationships/customXml" Target="../ink/ink961.xml"/><Relationship Id="rId165" Type="http://schemas.openxmlformats.org/officeDocument/2006/relationships/image" Target="../media/image1013.png"/><Relationship Id="rId27" Type="http://schemas.openxmlformats.org/officeDocument/2006/relationships/image" Target="../media/image944.png"/><Relationship Id="rId48" Type="http://schemas.openxmlformats.org/officeDocument/2006/relationships/customXml" Target="../ink/ink940.xml"/><Relationship Id="rId69" Type="http://schemas.openxmlformats.org/officeDocument/2006/relationships/image" Target="../media/image965.png"/><Relationship Id="rId113" Type="http://schemas.openxmlformats.org/officeDocument/2006/relationships/image" Target="../media/image987.png"/><Relationship Id="rId134" Type="http://schemas.openxmlformats.org/officeDocument/2006/relationships/customXml" Target="../ink/ink983.xml"/><Relationship Id="rId80" Type="http://schemas.openxmlformats.org/officeDocument/2006/relationships/customXml" Target="../ink/ink956.xml"/><Relationship Id="rId155" Type="http://schemas.openxmlformats.org/officeDocument/2006/relationships/image" Target="../media/image1008.png"/><Relationship Id="rId176" Type="http://schemas.openxmlformats.org/officeDocument/2006/relationships/customXml" Target="../ink/ink1004.xml"/><Relationship Id="rId17" Type="http://schemas.openxmlformats.org/officeDocument/2006/relationships/image" Target="../media/image939.png"/><Relationship Id="rId38" Type="http://schemas.openxmlformats.org/officeDocument/2006/relationships/customXml" Target="../ink/ink935.xml"/><Relationship Id="rId59" Type="http://schemas.openxmlformats.org/officeDocument/2006/relationships/image" Target="../media/image960.png"/><Relationship Id="rId103" Type="http://schemas.openxmlformats.org/officeDocument/2006/relationships/image" Target="../media/image982.png"/><Relationship Id="rId124" Type="http://schemas.openxmlformats.org/officeDocument/2006/relationships/customXml" Target="../ink/ink978.xml"/><Relationship Id="rId70" Type="http://schemas.openxmlformats.org/officeDocument/2006/relationships/customXml" Target="../ink/ink951.xml"/><Relationship Id="rId91" Type="http://schemas.openxmlformats.org/officeDocument/2006/relationships/image" Target="../media/image976.png"/><Relationship Id="rId145" Type="http://schemas.openxmlformats.org/officeDocument/2006/relationships/image" Target="../media/image1003.png"/><Relationship Id="rId166" Type="http://schemas.openxmlformats.org/officeDocument/2006/relationships/customXml" Target="../ink/ink999.xml"/><Relationship Id="rId1" Type="http://schemas.openxmlformats.org/officeDocument/2006/relationships/slideLayout" Target="../slideLayouts/slideLayout2.xml"/><Relationship Id="rId28" Type="http://schemas.openxmlformats.org/officeDocument/2006/relationships/customXml" Target="../ink/ink930.xml"/><Relationship Id="rId49" Type="http://schemas.openxmlformats.org/officeDocument/2006/relationships/image" Target="../media/image955.png"/><Relationship Id="rId114" Type="http://schemas.openxmlformats.org/officeDocument/2006/relationships/customXml" Target="../ink/ink973.xml"/></Relationships>
</file>

<file path=ppt/slides/_rels/slide22.xml.rels><?xml version="1.0" encoding="UTF-8" standalone="yes"?>
<Relationships xmlns="http://schemas.openxmlformats.org/package/2006/relationships"><Relationship Id="rId26" Type="http://schemas.openxmlformats.org/officeDocument/2006/relationships/customXml" Target="../ink/ink1018.xml"/><Relationship Id="rId21" Type="http://schemas.openxmlformats.org/officeDocument/2006/relationships/image" Target="../media/image1032.png"/><Relationship Id="rId42" Type="http://schemas.openxmlformats.org/officeDocument/2006/relationships/customXml" Target="../ink/ink1026.xml"/><Relationship Id="rId47" Type="http://schemas.openxmlformats.org/officeDocument/2006/relationships/image" Target="../media/image1045.png"/><Relationship Id="rId63" Type="http://schemas.openxmlformats.org/officeDocument/2006/relationships/image" Target="../media/image1053.png"/><Relationship Id="rId68" Type="http://schemas.openxmlformats.org/officeDocument/2006/relationships/customXml" Target="../ink/ink1039.xml"/><Relationship Id="rId84" Type="http://schemas.openxmlformats.org/officeDocument/2006/relationships/customXml" Target="../ink/ink1047.xml"/><Relationship Id="rId89" Type="http://schemas.openxmlformats.org/officeDocument/2006/relationships/image" Target="../media/image1065.png"/><Relationship Id="rId16" Type="http://schemas.openxmlformats.org/officeDocument/2006/relationships/customXml" Target="../ink/ink1013.xml"/><Relationship Id="rId11" Type="http://schemas.openxmlformats.org/officeDocument/2006/relationships/image" Target="../media/image1027.png"/><Relationship Id="rId32" Type="http://schemas.openxmlformats.org/officeDocument/2006/relationships/customXml" Target="../ink/ink1021.xml"/><Relationship Id="rId37" Type="http://schemas.openxmlformats.org/officeDocument/2006/relationships/image" Target="../media/image1040.png"/><Relationship Id="rId53" Type="http://schemas.openxmlformats.org/officeDocument/2006/relationships/image" Target="../media/image1048.png"/><Relationship Id="rId58" Type="http://schemas.openxmlformats.org/officeDocument/2006/relationships/customXml" Target="../ink/ink1034.xml"/><Relationship Id="rId74" Type="http://schemas.openxmlformats.org/officeDocument/2006/relationships/customXml" Target="../ink/ink1042.xml"/><Relationship Id="rId79" Type="http://schemas.openxmlformats.org/officeDocument/2006/relationships/image" Target="../media/image1060.png"/><Relationship Id="rId5" Type="http://schemas.openxmlformats.org/officeDocument/2006/relationships/image" Target="../media/image1024.png"/><Relationship Id="rId90" Type="http://schemas.openxmlformats.org/officeDocument/2006/relationships/customXml" Target="../ink/ink1050.xml"/><Relationship Id="rId95" Type="http://schemas.openxmlformats.org/officeDocument/2006/relationships/image" Target="../media/image1068.png"/><Relationship Id="rId22" Type="http://schemas.openxmlformats.org/officeDocument/2006/relationships/customXml" Target="../ink/ink1016.xml"/><Relationship Id="rId27" Type="http://schemas.openxmlformats.org/officeDocument/2006/relationships/image" Target="../media/image1035.png"/><Relationship Id="rId43" Type="http://schemas.openxmlformats.org/officeDocument/2006/relationships/image" Target="../media/image1043.png"/><Relationship Id="rId48" Type="http://schemas.openxmlformats.org/officeDocument/2006/relationships/customXml" Target="../ink/ink1029.xml"/><Relationship Id="rId64" Type="http://schemas.openxmlformats.org/officeDocument/2006/relationships/customXml" Target="../ink/ink1037.xml"/><Relationship Id="rId69" Type="http://schemas.openxmlformats.org/officeDocument/2006/relationships/image" Target="../media/image1056.png"/><Relationship Id="rId80" Type="http://schemas.openxmlformats.org/officeDocument/2006/relationships/customXml" Target="../ink/ink1045.xml"/><Relationship Id="rId85" Type="http://schemas.openxmlformats.org/officeDocument/2006/relationships/image" Target="../media/image1063.png"/><Relationship Id="rId12" Type="http://schemas.openxmlformats.org/officeDocument/2006/relationships/customXml" Target="../ink/ink1011.xml"/><Relationship Id="rId17" Type="http://schemas.openxmlformats.org/officeDocument/2006/relationships/image" Target="../media/image1030.png"/><Relationship Id="rId25" Type="http://schemas.openxmlformats.org/officeDocument/2006/relationships/image" Target="../media/image1034.png"/><Relationship Id="rId33" Type="http://schemas.openxmlformats.org/officeDocument/2006/relationships/image" Target="../media/image1038.png"/><Relationship Id="rId38" Type="http://schemas.openxmlformats.org/officeDocument/2006/relationships/customXml" Target="../ink/ink1024.xml"/><Relationship Id="rId46" Type="http://schemas.openxmlformats.org/officeDocument/2006/relationships/customXml" Target="../ink/ink1028.xml"/><Relationship Id="rId59" Type="http://schemas.openxmlformats.org/officeDocument/2006/relationships/image" Target="../media/image1051.png"/><Relationship Id="rId67" Type="http://schemas.openxmlformats.org/officeDocument/2006/relationships/image" Target="../media/image1055.png"/><Relationship Id="rId20" Type="http://schemas.openxmlformats.org/officeDocument/2006/relationships/customXml" Target="../ink/ink1015.xml"/><Relationship Id="rId41" Type="http://schemas.openxmlformats.org/officeDocument/2006/relationships/image" Target="../media/image1042.png"/><Relationship Id="rId54" Type="http://schemas.openxmlformats.org/officeDocument/2006/relationships/customXml" Target="../ink/ink1032.xml"/><Relationship Id="rId62" Type="http://schemas.openxmlformats.org/officeDocument/2006/relationships/customXml" Target="../ink/ink1036.xml"/><Relationship Id="rId70" Type="http://schemas.openxmlformats.org/officeDocument/2006/relationships/customXml" Target="../ink/ink1040.xml"/><Relationship Id="rId75" Type="http://schemas.openxmlformats.org/officeDocument/2006/relationships/image" Target="../media/image82.png"/><Relationship Id="rId83" Type="http://schemas.openxmlformats.org/officeDocument/2006/relationships/image" Target="../media/image1062.png"/><Relationship Id="rId88" Type="http://schemas.openxmlformats.org/officeDocument/2006/relationships/customXml" Target="../ink/ink1049.xml"/><Relationship Id="rId91" Type="http://schemas.openxmlformats.org/officeDocument/2006/relationships/image" Target="../media/image1066.png"/><Relationship Id="rId96" Type="http://schemas.openxmlformats.org/officeDocument/2006/relationships/customXml" Target="../ink/ink1053.xml"/><Relationship Id="rId1" Type="http://schemas.openxmlformats.org/officeDocument/2006/relationships/slideLayout" Target="../slideLayouts/slideLayout2.xml"/><Relationship Id="rId6" Type="http://schemas.openxmlformats.org/officeDocument/2006/relationships/customXml" Target="../ink/ink1008.xml"/><Relationship Id="rId15" Type="http://schemas.openxmlformats.org/officeDocument/2006/relationships/image" Target="../media/image1029.png"/><Relationship Id="rId23" Type="http://schemas.openxmlformats.org/officeDocument/2006/relationships/image" Target="../media/image1033.png"/><Relationship Id="rId28" Type="http://schemas.openxmlformats.org/officeDocument/2006/relationships/customXml" Target="../ink/ink1019.xml"/><Relationship Id="rId36" Type="http://schemas.openxmlformats.org/officeDocument/2006/relationships/customXml" Target="../ink/ink1023.xml"/><Relationship Id="rId49" Type="http://schemas.openxmlformats.org/officeDocument/2006/relationships/image" Target="../media/image1046.png"/><Relationship Id="rId57" Type="http://schemas.openxmlformats.org/officeDocument/2006/relationships/image" Target="../media/image1050.png"/><Relationship Id="rId10" Type="http://schemas.openxmlformats.org/officeDocument/2006/relationships/customXml" Target="../ink/ink1010.xml"/><Relationship Id="rId31" Type="http://schemas.openxmlformats.org/officeDocument/2006/relationships/image" Target="../media/image1037.png"/><Relationship Id="rId44" Type="http://schemas.openxmlformats.org/officeDocument/2006/relationships/customXml" Target="../ink/ink1027.xml"/><Relationship Id="rId52" Type="http://schemas.openxmlformats.org/officeDocument/2006/relationships/customXml" Target="../ink/ink1031.xml"/><Relationship Id="rId60" Type="http://schemas.openxmlformats.org/officeDocument/2006/relationships/customXml" Target="../ink/ink1035.xml"/><Relationship Id="rId65" Type="http://schemas.openxmlformats.org/officeDocument/2006/relationships/image" Target="../media/image1054.png"/><Relationship Id="rId73" Type="http://schemas.openxmlformats.org/officeDocument/2006/relationships/image" Target="../media/image1058.png"/><Relationship Id="rId78" Type="http://schemas.openxmlformats.org/officeDocument/2006/relationships/customXml" Target="../ink/ink1044.xml"/><Relationship Id="rId81" Type="http://schemas.openxmlformats.org/officeDocument/2006/relationships/image" Target="../media/image1061.png"/><Relationship Id="rId86" Type="http://schemas.openxmlformats.org/officeDocument/2006/relationships/customXml" Target="../ink/ink1048.xml"/><Relationship Id="rId94" Type="http://schemas.openxmlformats.org/officeDocument/2006/relationships/customXml" Target="../ink/ink1052.xml"/><Relationship Id="rId99" Type="http://schemas.openxmlformats.org/officeDocument/2006/relationships/image" Target="../media/image1070.png"/><Relationship Id="rId101" Type="http://schemas.openxmlformats.org/officeDocument/2006/relationships/image" Target="../media/image1071.png"/><Relationship Id="rId4" Type="http://schemas.openxmlformats.org/officeDocument/2006/relationships/customXml" Target="../ink/ink1007.xml"/><Relationship Id="rId9" Type="http://schemas.openxmlformats.org/officeDocument/2006/relationships/image" Target="../media/image1026.png"/><Relationship Id="rId13" Type="http://schemas.openxmlformats.org/officeDocument/2006/relationships/image" Target="../media/image1028.png"/><Relationship Id="rId18" Type="http://schemas.openxmlformats.org/officeDocument/2006/relationships/customXml" Target="../ink/ink1014.xml"/><Relationship Id="rId39" Type="http://schemas.openxmlformats.org/officeDocument/2006/relationships/image" Target="../media/image1041.png"/><Relationship Id="rId34" Type="http://schemas.openxmlformats.org/officeDocument/2006/relationships/customXml" Target="../ink/ink1022.xml"/><Relationship Id="rId50" Type="http://schemas.openxmlformats.org/officeDocument/2006/relationships/customXml" Target="../ink/ink1030.xml"/><Relationship Id="rId55" Type="http://schemas.openxmlformats.org/officeDocument/2006/relationships/image" Target="../media/image1049.png"/><Relationship Id="rId76" Type="http://schemas.openxmlformats.org/officeDocument/2006/relationships/customXml" Target="../ink/ink1043.xml"/><Relationship Id="rId97" Type="http://schemas.openxmlformats.org/officeDocument/2006/relationships/image" Target="../media/image1069.png"/><Relationship Id="rId7" Type="http://schemas.openxmlformats.org/officeDocument/2006/relationships/image" Target="../media/image1025.png"/><Relationship Id="rId71" Type="http://schemas.openxmlformats.org/officeDocument/2006/relationships/image" Target="../media/image1057.png"/><Relationship Id="rId92" Type="http://schemas.openxmlformats.org/officeDocument/2006/relationships/customXml" Target="../ink/ink1051.xml"/><Relationship Id="rId2" Type="http://schemas.openxmlformats.org/officeDocument/2006/relationships/image" Target="../media/image1022.png"/><Relationship Id="rId29" Type="http://schemas.openxmlformats.org/officeDocument/2006/relationships/image" Target="../media/image1036.png"/><Relationship Id="rId24" Type="http://schemas.openxmlformats.org/officeDocument/2006/relationships/customXml" Target="../ink/ink1017.xml"/><Relationship Id="rId40" Type="http://schemas.openxmlformats.org/officeDocument/2006/relationships/customXml" Target="../ink/ink1025.xml"/><Relationship Id="rId45" Type="http://schemas.openxmlformats.org/officeDocument/2006/relationships/image" Target="../media/image1044.png"/><Relationship Id="rId66" Type="http://schemas.openxmlformats.org/officeDocument/2006/relationships/customXml" Target="../ink/ink1038.xml"/><Relationship Id="rId87" Type="http://schemas.openxmlformats.org/officeDocument/2006/relationships/image" Target="../media/image1064.png"/><Relationship Id="rId61" Type="http://schemas.openxmlformats.org/officeDocument/2006/relationships/image" Target="../media/image1052.png"/><Relationship Id="rId82" Type="http://schemas.openxmlformats.org/officeDocument/2006/relationships/customXml" Target="../ink/ink1046.xml"/><Relationship Id="rId19" Type="http://schemas.openxmlformats.org/officeDocument/2006/relationships/image" Target="../media/image1031.png"/><Relationship Id="rId14" Type="http://schemas.openxmlformats.org/officeDocument/2006/relationships/customXml" Target="../ink/ink1012.xml"/><Relationship Id="rId30" Type="http://schemas.openxmlformats.org/officeDocument/2006/relationships/customXml" Target="../ink/ink1020.xml"/><Relationship Id="rId35" Type="http://schemas.openxmlformats.org/officeDocument/2006/relationships/image" Target="../media/image1039.png"/><Relationship Id="rId56" Type="http://schemas.openxmlformats.org/officeDocument/2006/relationships/customXml" Target="../ink/ink1033.xml"/><Relationship Id="rId77" Type="http://schemas.openxmlformats.org/officeDocument/2006/relationships/image" Target="../media/image1059.png"/><Relationship Id="rId100" Type="http://schemas.openxmlformats.org/officeDocument/2006/relationships/customXml" Target="../ink/ink1055.xml"/><Relationship Id="rId8" Type="http://schemas.openxmlformats.org/officeDocument/2006/relationships/customXml" Target="../ink/ink1009.xml"/><Relationship Id="rId51" Type="http://schemas.openxmlformats.org/officeDocument/2006/relationships/image" Target="../media/image1047.png"/><Relationship Id="rId72" Type="http://schemas.openxmlformats.org/officeDocument/2006/relationships/customXml" Target="../ink/ink1041.xml"/><Relationship Id="rId93" Type="http://schemas.openxmlformats.org/officeDocument/2006/relationships/image" Target="../media/image1067.png"/><Relationship Id="rId98" Type="http://schemas.openxmlformats.org/officeDocument/2006/relationships/customXml" Target="../ink/ink1054.xml"/><Relationship Id="rId3" Type="http://schemas.openxmlformats.org/officeDocument/2006/relationships/image" Target="../media/image1023.png"/></Relationships>
</file>

<file path=ppt/slides/_rels/slide23.xml.rels><?xml version="1.0" encoding="UTF-8" standalone="yes"?>
<Relationships xmlns="http://schemas.openxmlformats.org/package/2006/relationships"><Relationship Id="rId8" Type="http://schemas.openxmlformats.org/officeDocument/2006/relationships/customXml" Target="../ink/ink1059.xml"/><Relationship Id="rId13" Type="http://schemas.openxmlformats.org/officeDocument/2006/relationships/image" Target="../media/image1077.png"/><Relationship Id="rId3" Type="http://schemas.openxmlformats.org/officeDocument/2006/relationships/image" Target="../media/image1072.png"/><Relationship Id="rId7" Type="http://schemas.openxmlformats.org/officeDocument/2006/relationships/image" Target="../media/image1074.png"/><Relationship Id="rId12" Type="http://schemas.openxmlformats.org/officeDocument/2006/relationships/customXml" Target="../ink/ink1061.xml"/><Relationship Id="rId17" Type="http://schemas.openxmlformats.org/officeDocument/2006/relationships/image" Target="../media/image1079.png"/><Relationship Id="rId2" Type="http://schemas.openxmlformats.org/officeDocument/2006/relationships/customXml" Target="../ink/ink1056.xml"/><Relationship Id="rId16" Type="http://schemas.openxmlformats.org/officeDocument/2006/relationships/customXml" Target="../ink/ink1063.xml"/><Relationship Id="rId1" Type="http://schemas.openxmlformats.org/officeDocument/2006/relationships/slideLayout" Target="../slideLayouts/slideLayout2.xml"/><Relationship Id="rId6" Type="http://schemas.openxmlformats.org/officeDocument/2006/relationships/customXml" Target="../ink/ink1058.xml"/><Relationship Id="rId11" Type="http://schemas.openxmlformats.org/officeDocument/2006/relationships/image" Target="../media/image1076.png"/><Relationship Id="rId5" Type="http://schemas.openxmlformats.org/officeDocument/2006/relationships/image" Target="../media/image1073.png"/><Relationship Id="rId15" Type="http://schemas.openxmlformats.org/officeDocument/2006/relationships/image" Target="../media/image1078.png"/><Relationship Id="rId10" Type="http://schemas.openxmlformats.org/officeDocument/2006/relationships/customXml" Target="../ink/ink1060.xml"/><Relationship Id="rId4" Type="http://schemas.openxmlformats.org/officeDocument/2006/relationships/customXml" Target="../ink/ink1057.xml"/><Relationship Id="rId9" Type="http://schemas.openxmlformats.org/officeDocument/2006/relationships/image" Target="../media/image1075.png"/><Relationship Id="rId14" Type="http://schemas.openxmlformats.org/officeDocument/2006/relationships/customXml" Target="../ink/ink1062.xml"/></Relationships>
</file>

<file path=ppt/slides/_rels/slide24.xml.rels><?xml version="1.0" encoding="UTF-8" standalone="yes"?>
<Relationships xmlns="http://schemas.openxmlformats.org/package/2006/relationships"><Relationship Id="rId117" Type="http://schemas.openxmlformats.org/officeDocument/2006/relationships/image" Target="../media/image1137.png"/><Relationship Id="rId21" Type="http://schemas.openxmlformats.org/officeDocument/2006/relationships/image" Target="../media/image1089.png"/><Relationship Id="rId42" Type="http://schemas.openxmlformats.org/officeDocument/2006/relationships/customXml" Target="../ink/ink1084.xml"/><Relationship Id="rId63" Type="http://schemas.openxmlformats.org/officeDocument/2006/relationships/image" Target="../media/image1110.png"/><Relationship Id="rId84" Type="http://schemas.openxmlformats.org/officeDocument/2006/relationships/customXml" Target="../ink/ink1105.xml"/><Relationship Id="rId138" Type="http://schemas.openxmlformats.org/officeDocument/2006/relationships/customXml" Target="../ink/ink1132.xml"/><Relationship Id="rId16" Type="http://schemas.openxmlformats.org/officeDocument/2006/relationships/customXml" Target="../ink/ink1071.xml"/><Relationship Id="rId107" Type="http://schemas.openxmlformats.org/officeDocument/2006/relationships/image" Target="../media/image1132.png"/><Relationship Id="rId11" Type="http://schemas.openxmlformats.org/officeDocument/2006/relationships/image" Target="../media/image1084.png"/><Relationship Id="rId32" Type="http://schemas.openxmlformats.org/officeDocument/2006/relationships/customXml" Target="../ink/ink1079.xml"/><Relationship Id="rId37" Type="http://schemas.openxmlformats.org/officeDocument/2006/relationships/image" Target="../media/image1097.png"/><Relationship Id="rId53" Type="http://schemas.openxmlformats.org/officeDocument/2006/relationships/image" Target="../media/image1105.png"/><Relationship Id="rId58" Type="http://schemas.openxmlformats.org/officeDocument/2006/relationships/customXml" Target="../ink/ink1092.xml"/><Relationship Id="rId74" Type="http://schemas.openxmlformats.org/officeDocument/2006/relationships/customXml" Target="../ink/ink1100.xml"/><Relationship Id="rId79" Type="http://schemas.openxmlformats.org/officeDocument/2006/relationships/image" Target="../media/image1118.png"/><Relationship Id="rId102" Type="http://schemas.openxmlformats.org/officeDocument/2006/relationships/customXml" Target="../ink/ink1114.xml"/><Relationship Id="rId123" Type="http://schemas.openxmlformats.org/officeDocument/2006/relationships/image" Target="../media/image1140.png"/><Relationship Id="rId128" Type="http://schemas.openxmlformats.org/officeDocument/2006/relationships/customXml" Target="../ink/ink1127.xml"/><Relationship Id="rId5" Type="http://schemas.openxmlformats.org/officeDocument/2006/relationships/image" Target="../media/image1081.png"/><Relationship Id="rId90" Type="http://schemas.openxmlformats.org/officeDocument/2006/relationships/customXml" Target="../ink/ink1108.xml"/><Relationship Id="rId95" Type="http://schemas.openxmlformats.org/officeDocument/2006/relationships/image" Target="../media/image1126.png"/><Relationship Id="rId22" Type="http://schemas.openxmlformats.org/officeDocument/2006/relationships/customXml" Target="../ink/ink1074.xml"/><Relationship Id="rId27" Type="http://schemas.openxmlformats.org/officeDocument/2006/relationships/image" Target="../media/image1092.png"/><Relationship Id="rId43" Type="http://schemas.openxmlformats.org/officeDocument/2006/relationships/image" Target="../media/image1100.png"/><Relationship Id="rId48" Type="http://schemas.openxmlformats.org/officeDocument/2006/relationships/customXml" Target="../ink/ink1087.xml"/><Relationship Id="rId64" Type="http://schemas.openxmlformats.org/officeDocument/2006/relationships/customXml" Target="../ink/ink1095.xml"/><Relationship Id="rId69" Type="http://schemas.openxmlformats.org/officeDocument/2006/relationships/image" Target="../media/image1113.png"/><Relationship Id="rId113" Type="http://schemas.openxmlformats.org/officeDocument/2006/relationships/image" Target="../media/image1135.png"/><Relationship Id="rId118" Type="http://schemas.openxmlformats.org/officeDocument/2006/relationships/customXml" Target="../ink/ink1122.xml"/><Relationship Id="rId134" Type="http://schemas.openxmlformats.org/officeDocument/2006/relationships/customXml" Target="../ink/ink1130.xml"/><Relationship Id="rId139" Type="http://schemas.openxmlformats.org/officeDocument/2006/relationships/image" Target="../media/image1148.png"/><Relationship Id="rId80" Type="http://schemas.openxmlformats.org/officeDocument/2006/relationships/customXml" Target="../ink/ink1103.xml"/><Relationship Id="rId85" Type="http://schemas.openxmlformats.org/officeDocument/2006/relationships/image" Target="../media/image1121.png"/><Relationship Id="rId12" Type="http://schemas.openxmlformats.org/officeDocument/2006/relationships/customXml" Target="../ink/ink1069.xml"/><Relationship Id="rId17" Type="http://schemas.openxmlformats.org/officeDocument/2006/relationships/image" Target="../media/image1087.png"/><Relationship Id="rId33" Type="http://schemas.openxmlformats.org/officeDocument/2006/relationships/image" Target="../media/image1095.png"/><Relationship Id="rId38" Type="http://schemas.openxmlformats.org/officeDocument/2006/relationships/customXml" Target="../ink/ink1082.xml"/><Relationship Id="rId59" Type="http://schemas.openxmlformats.org/officeDocument/2006/relationships/image" Target="../media/image1108.png"/><Relationship Id="rId103" Type="http://schemas.openxmlformats.org/officeDocument/2006/relationships/image" Target="../media/image1130.png"/><Relationship Id="rId108" Type="http://schemas.openxmlformats.org/officeDocument/2006/relationships/customXml" Target="../ink/ink1117.xml"/><Relationship Id="rId124" Type="http://schemas.openxmlformats.org/officeDocument/2006/relationships/customXml" Target="../ink/ink1125.xml"/><Relationship Id="rId129" Type="http://schemas.openxmlformats.org/officeDocument/2006/relationships/image" Target="../media/image1143.png"/><Relationship Id="rId54" Type="http://schemas.openxmlformats.org/officeDocument/2006/relationships/customXml" Target="../ink/ink1090.xml"/><Relationship Id="rId70" Type="http://schemas.openxmlformats.org/officeDocument/2006/relationships/customXml" Target="../ink/ink1098.xml"/><Relationship Id="rId75" Type="http://schemas.openxmlformats.org/officeDocument/2006/relationships/image" Target="../media/image1116.png"/><Relationship Id="rId91" Type="http://schemas.openxmlformats.org/officeDocument/2006/relationships/image" Target="../media/image1124.png"/><Relationship Id="rId96" Type="http://schemas.openxmlformats.org/officeDocument/2006/relationships/customXml" Target="../ink/ink1111.xml"/><Relationship Id="rId1" Type="http://schemas.openxmlformats.org/officeDocument/2006/relationships/slideLayout" Target="../slideLayouts/slideLayout2.xml"/><Relationship Id="rId6" Type="http://schemas.openxmlformats.org/officeDocument/2006/relationships/customXml" Target="../ink/ink1066.xml"/><Relationship Id="rId23" Type="http://schemas.openxmlformats.org/officeDocument/2006/relationships/image" Target="../media/image1090.png"/><Relationship Id="rId28" Type="http://schemas.openxmlformats.org/officeDocument/2006/relationships/customXml" Target="../ink/ink1077.xml"/><Relationship Id="rId49" Type="http://schemas.openxmlformats.org/officeDocument/2006/relationships/image" Target="../media/image1103.png"/><Relationship Id="rId114" Type="http://schemas.openxmlformats.org/officeDocument/2006/relationships/customXml" Target="../ink/ink1120.xml"/><Relationship Id="rId119" Type="http://schemas.openxmlformats.org/officeDocument/2006/relationships/image" Target="../media/image1138.png"/><Relationship Id="rId44" Type="http://schemas.openxmlformats.org/officeDocument/2006/relationships/customXml" Target="../ink/ink1085.xml"/><Relationship Id="rId60" Type="http://schemas.openxmlformats.org/officeDocument/2006/relationships/customXml" Target="../ink/ink1093.xml"/><Relationship Id="rId65" Type="http://schemas.openxmlformats.org/officeDocument/2006/relationships/image" Target="../media/image1111.png"/><Relationship Id="rId81" Type="http://schemas.openxmlformats.org/officeDocument/2006/relationships/image" Target="../media/image1119.png"/><Relationship Id="rId86" Type="http://schemas.openxmlformats.org/officeDocument/2006/relationships/customXml" Target="../ink/ink1106.xml"/><Relationship Id="rId130" Type="http://schemas.openxmlformats.org/officeDocument/2006/relationships/customXml" Target="../ink/ink1128.xml"/><Relationship Id="rId135" Type="http://schemas.openxmlformats.org/officeDocument/2006/relationships/image" Target="../media/image1146.png"/><Relationship Id="rId13" Type="http://schemas.openxmlformats.org/officeDocument/2006/relationships/image" Target="../media/image1085.png"/><Relationship Id="rId18" Type="http://schemas.openxmlformats.org/officeDocument/2006/relationships/customXml" Target="../ink/ink1072.xml"/><Relationship Id="rId39" Type="http://schemas.openxmlformats.org/officeDocument/2006/relationships/image" Target="../media/image1098.png"/><Relationship Id="rId109" Type="http://schemas.openxmlformats.org/officeDocument/2006/relationships/image" Target="../media/image1133.png"/><Relationship Id="rId34" Type="http://schemas.openxmlformats.org/officeDocument/2006/relationships/customXml" Target="../ink/ink1080.xml"/><Relationship Id="rId50" Type="http://schemas.openxmlformats.org/officeDocument/2006/relationships/customXml" Target="../ink/ink1088.xml"/><Relationship Id="rId55" Type="http://schemas.openxmlformats.org/officeDocument/2006/relationships/image" Target="../media/image1106.png"/><Relationship Id="rId76" Type="http://schemas.openxmlformats.org/officeDocument/2006/relationships/customXml" Target="../ink/ink1101.xml"/><Relationship Id="rId97" Type="http://schemas.openxmlformats.org/officeDocument/2006/relationships/image" Target="../media/image1127.png"/><Relationship Id="rId104" Type="http://schemas.openxmlformats.org/officeDocument/2006/relationships/customXml" Target="../ink/ink1115.xml"/><Relationship Id="rId120" Type="http://schemas.openxmlformats.org/officeDocument/2006/relationships/customXml" Target="../ink/ink1123.xml"/><Relationship Id="rId125" Type="http://schemas.openxmlformats.org/officeDocument/2006/relationships/image" Target="../media/image1141.png"/><Relationship Id="rId7" Type="http://schemas.openxmlformats.org/officeDocument/2006/relationships/image" Target="../media/image1082.png"/><Relationship Id="rId71" Type="http://schemas.openxmlformats.org/officeDocument/2006/relationships/image" Target="../media/image1114.png"/><Relationship Id="rId92" Type="http://schemas.openxmlformats.org/officeDocument/2006/relationships/customXml" Target="../ink/ink1109.xml"/><Relationship Id="rId2" Type="http://schemas.openxmlformats.org/officeDocument/2006/relationships/customXml" Target="../ink/ink1064.xml"/><Relationship Id="rId29" Type="http://schemas.openxmlformats.org/officeDocument/2006/relationships/image" Target="../media/image1093.png"/><Relationship Id="rId24" Type="http://schemas.openxmlformats.org/officeDocument/2006/relationships/customXml" Target="../ink/ink1075.xml"/><Relationship Id="rId40" Type="http://schemas.openxmlformats.org/officeDocument/2006/relationships/customXml" Target="../ink/ink1083.xml"/><Relationship Id="rId45" Type="http://schemas.openxmlformats.org/officeDocument/2006/relationships/image" Target="../media/image1101.png"/><Relationship Id="rId66" Type="http://schemas.openxmlformats.org/officeDocument/2006/relationships/customXml" Target="../ink/ink1096.xml"/><Relationship Id="rId87" Type="http://schemas.openxmlformats.org/officeDocument/2006/relationships/image" Target="../media/image1122.png"/><Relationship Id="rId110" Type="http://schemas.openxmlformats.org/officeDocument/2006/relationships/customXml" Target="../ink/ink1118.xml"/><Relationship Id="rId115" Type="http://schemas.openxmlformats.org/officeDocument/2006/relationships/image" Target="../media/image1136.png"/><Relationship Id="rId131" Type="http://schemas.openxmlformats.org/officeDocument/2006/relationships/image" Target="../media/image1144.png"/><Relationship Id="rId136" Type="http://schemas.openxmlformats.org/officeDocument/2006/relationships/customXml" Target="../ink/ink1131.xml"/><Relationship Id="rId61" Type="http://schemas.openxmlformats.org/officeDocument/2006/relationships/image" Target="../media/image1109.png"/><Relationship Id="rId82" Type="http://schemas.openxmlformats.org/officeDocument/2006/relationships/customXml" Target="../ink/ink1104.xml"/><Relationship Id="rId19" Type="http://schemas.openxmlformats.org/officeDocument/2006/relationships/image" Target="../media/image1088.png"/><Relationship Id="rId14" Type="http://schemas.openxmlformats.org/officeDocument/2006/relationships/customXml" Target="../ink/ink1070.xml"/><Relationship Id="rId30" Type="http://schemas.openxmlformats.org/officeDocument/2006/relationships/customXml" Target="../ink/ink1078.xml"/><Relationship Id="rId35" Type="http://schemas.openxmlformats.org/officeDocument/2006/relationships/image" Target="../media/image1096.png"/><Relationship Id="rId56" Type="http://schemas.openxmlformats.org/officeDocument/2006/relationships/customXml" Target="../ink/ink1091.xml"/><Relationship Id="rId77" Type="http://schemas.openxmlformats.org/officeDocument/2006/relationships/image" Target="../media/image1117.png"/><Relationship Id="rId100" Type="http://schemas.openxmlformats.org/officeDocument/2006/relationships/customXml" Target="../ink/ink1113.xml"/><Relationship Id="rId105" Type="http://schemas.openxmlformats.org/officeDocument/2006/relationships/image" Target="../media/image1131.png"/><Relationship Id="rId126" Type="http://schemas.openxmlformats.org/officeDocument/2006/relationships/customXml" Target="../ink/ink1126.xml"/><Relationship Id="rId8" Type="http://schemas.openxmlformats.org/officeDocument/2006/relationships/customXml" Target="../ink/ink1067.xml"/><Relationship Id="rId51" Type="http://schemas.openxmlformats.org/officeDocument/2006/relationships/image" Target="../media/image1104.png"/><Relationship Id="rId72" Type="http://schemas.openxmlformats.org/officeDocument/2006/relationships/customXml" Target="../ink/ink1099.xml"/><Relationship Id="rId93" Type="http://schemas.openxmlformats.org/officeDocument/2006/relationships/image" Target="../media/image1125.png"/><Relationship Id="rId98" Type="http://schemas.openxmlformats.org/officeDocument/2006/relationships/customXml" Target="../ink/ink1112.xml"/><Relationship Id="rId121" Type="http://schemas.openxmlformats.org/officeDocument/2006/relationships/image" Target="../media/image1139.png"/><Relationship Id="rId3" Type="http://schemas.openxmlformats.org/officeDocument/2006/relationships/image" Target="../media/image1080.png"/><Relationship Id="rId25" Type="http://schemas.openxmlformats.org/officeDocument/2006/relationships/image" Target="../media/image1091.png"/><Relationship Id="rId46" Type="http://schemas.openxmlformats.org/officeDocument/2006/relationships/customXml" Target="../ink/ink1086.xml"/><Relationship Id="rId67" Type="http://schemas.openxmlformats.org/officeDocument/2006/relationships/image" Target="../media/image1112.png"/><Relationship Id="rId116" Type="http://schemas.openxmlformats.org/officeDocument/2006/relationships/customXml" Target="../ink/ink1121.xml"/><Relationship Id="rId137" Type="http://schemas.openxmlformats.org/officeDocument/2006/relationships/image" Target="../media/image1147.png"/><Relationship Id="rId20" Type="http://schemas.openxmlformats.org/officeDocument/2006/relationships/customXml" Target="../ink/ink1073.xml"/><Relationship Id="rId41" Type="http://schemas.openxmlformats.org/officeDocument/2006/relationships/image" Target="../media/image1099.png"/><Relationship Id="rId62" Type="http://schemas.openxmlformats.org/officeDocument/2006/relationships/customXml" Target="../ink/ink1094.xml"/><Relationship Id="rId83" Type="http://schemas.openxmlformats.org/officeDocument/2006/relationships/image" Target="../media/image1120.png"/><Relationship Id="rId88" Type="http://schemas.openxmlformats.org/officeDocument/2006/relationships/customXml" Target="../ink/ink1107.xml"/><Relationship Id="rId111" Type="http://schemas.openxmlformats.org/officeDocument/2006/relationships/image" Target="../media/image1134.png"/><Relationship Id="rId132" Type="http://schemas.openxmlformats.org/officeDocument/2006/relationships/customXml" Target="../ink/ink1129.xml"/><Relationship Id="rId15" Type="http://schemas.openxmlformats.org/officeDocument/2006/relationships/image" Target="../media/image1086.png"/><Relationship Id="rId36" Type="http://schemas.openxmlformats.org/officeDocument/2006/relationships/customXml" Target="../ink/ink1081.xml"/><Relationship Id="rId57" Type="http://schemas.openxmlformats.org/officeDocument/2006/relationships/image" Target="../media/image1107.png"/><Relationship Id="rId106" Type="http://schemas.openxmlformats.org/officeDocument/2006/relationships/customXml" Target="../ink/ink1116.xml"/><Relationship Id="rId127" Type="http://schemas.openxmlformats.org/officeDocument/2006/relationships/image" Target="../media/image1142.png"/><Relationship Id="rId10" Type="http://schemas.openxmlformats.org/officeDocument/2006/relationships/customXml" Target="../ink/ink1068.xml"/><Relationship Id="rId31" Type="http://schemas.openxmlformats.org/officeDocument/2006/relationships/image" Target="../media/image1094.png"/><Relationship Id="rId52" Type="http://schemas.openxmlformats.org/officeDocument/2006/relationships/customXml" Target="../ink/ink1089.xml"/><Relationship Id="rId73" Type="http://schemas.openxmlformats.org/officeDocument/2006/relationships/image" Target="../media/image1115.png"/><Relationship Id="rId78" Type="http://schemas.openxmlformats.org/officeDocument/2006/relationships/customXml" Target="../ink/ink1102.xml"/><Relationship Id="rId94" Type="http://schemas.openxmlformats.org/officeDocument/2006/relationships/customXml" Target="../ink/ink1110.xml"/><Relationship Id="rId99" Type="http://schemas.openxmlformats.org/officeDocument/2006/relationships/image" Target="../media/image1128.png"/><Relationship Id="rId101" Type="http://schemas.openxmlformats.org/officeDocument/2006/relationships/image" Target="../media/image1129.png"/><Relationship Id="rId122" Type="http://schemas.openxmlformats.org/officeDocument/2006/relationships/customXml" Target="../ink/ink1124.xml"/><Relationship Id="rId4" Type="http://schemas.openxmlformats.org/officeDocument/2006/relationships/customXml" Target="../ink/ink1065.xml"/><Relationship Id="rId9" Type="http://schemas.openxmlformats.org/officeDocument/2006/relationships/image" Target="../media/image1083.png"/><Relationship Id="rId26" Type="http://schemas.openxmlformats.org/officeDocument/2006/relationships/customXml" Target="../ink/ink1076.xml"/><Relationship Id="rId47" Type="http://schemas.openxmlformats.org/officeDocument/2006/relationships/image" Target="../media/image1102.png"/><Relationship Id="rId68" Type="http://schemas.openxmlformats.org/officeDocument/2006/relationships/customXml" Target="../ink/ink1097.xml"/><Relationship Id="rId89" Type="http://schemas.openxmlformats.org/officeDocument/2006/relationships/image" Target="../media/image1123.png"/><Relationship Id="rId112" Type="http://schemas.openxmlformats.org/officeDocument/2006/relationships/customXml" Target="../ink/ink1119.xml"/><Relationship Id="rId133" Type="http://schemas.openxmlformats.org/officeDocument/2006/relationships/image" Target="../media/image1145.png"/></Relationships>
</file>

<file path=ppt/slides/_rels/slide25.xml.rels><?xml version="1.0" encoding="UTF-8" standalone="yes"?>
<Relationships xmlns="http://schemas.openxmlformats.org/package/2006/relationships"><Relationship Id="rId26" Type="http://schemas.openxmlformats.org/officeDocument/2006/relationships/customXml" Target="../ink/ink1145.xml"/><Relationship Id="rId21" Type="http://schemas.openxmlformats.org/officeDocument/2006/relationships/image" Target="../media/image1158.png"/><Relationship Id="rId42" Type="http://schemas.openxmlformats.org/officeDocument/2006/relationships/customXml" Target="../ink/ink1153.xml"/><Relationship Id="rId47" Type="http://schemas.openxmlformats.org/officeDocument/2006/relationships/image" Target="../media/image1170.png"/><Relationship Id="rId63" Type="http://schemas.openxmlformats.org/officeDocument/2006/relationships/image" Target="../media/image1178.png"/><Relationship Id="rId68" Type="http://schemas.openxmlformats.org/officeDocument/2006/relationships/customXml" Target="../ink/ink1166.xml"/><Relationship Id="rId84" Type="http://schemas.openxmlformats.org/officeDocument/2006/relationships/customXml" Target="../ink/ink1174.xml"/><Relationship Id="rId89" Type="http://schemas.openxmlformats.org/officeDocument/2006/relationships/image" Target="../media/image1191.png"/><Relationship Id="rId112" Type="http://schemas.openxmlformats.org/officeDocument/2006/relationships/customXml" Target="../ink/ink1188.xml"/><Relationship Id="rId16" Type="http://schemas.openxmlformats.org/officeDocument/2006/relationships/customXml" Target="../ink/ink1140.xml"/><Relationship Id="rId107" Type="http://schemas.openxmlformats.org/officeDocument/2006/relationships/image" Target="../media/image1200.png"/><Relationship Id="rId11" Type="http://schemas.openxmlformats.org/officeDocument/2006/relationships/image" Target="../media/image1153.png"/><Relationship Id="rId32" Type="http://schemas.openxmlformats.org/officeDocument/2006/relationships/customXml" Target="../ink/ink1148.xml"/><Relationship Id="rId37" Type="http://schemas.openxmlformats.org/officeDocument/2006/relationships/image" Target="../media/image1165.png"/><Relationship Id="rId53" Type="http://schemas.openxmlformats.org/officeDocument/2006/relationships/image" Target="../media/image1173.png"/><Relationship Id="rId58" Type="http://schemas.openxmlformats.org/officeDocument/2006/relationships/customXml" Target="../ink/ink1161.xml"/><Relationship Id="rId74" Type="http://schemas.openxmlformats.org/officeDocument/2006/relationships/customXml" Target="../ink/ink1169.xml"/><Relationship Id="rId79" Type="http://schemas.openxmlformats.org/officeDocument/2006/relationships/image" Target="../media/image1186.png"/><Relationship Id="rId102" Type="http://schemas.openxmlformats.org/officeDocument/2006/relationships/customXml" Target="../ink/ink1183.xml"/><Relationship Id="rId5" Type="http://schemas.openxmlformats.org/officeDocument/2006/relationships/image" Target="../media/image1150.png"/><Relationship Id="rId90" Type="http://schemas.openxmlformats.org/officeDocument/2006/relationships/customXml" Target="../ink/ink1177.xml"/><Relationship Id="rId95" Type="http://schemas.openxmlformats.org/officeDocument/2006/relationships/image" Target="../media/image1194.png"/><Relationship Id="rId22" Type="http://schemas.openxmlformats.org/officeDocument/2006/relationships/customXml" Target="../ink/ink1143.xml"/><Relationship Id="rId27" Type="http://schemas.openxmlformats.org/officeDocument/2006/relationships/image" Target="../media/image1161.png"/><Relationship Id="rId43" Type="http://schemas.openxmlformats.org/officeDocument/2006/relationships/image" Target="../media/image1168.png"/><Relationship Id="rId48" Type="http://schemas.openxmlformats.org/officeDocument/2006/relationships/customXml" Target="../ink/ink1156.xml"/><Relationship Id="rId64" Type="http://schemas.openxmlformats.org/officeDocument/2006/relationships/customXml" Target="../ink/ink1164.xml"/><Relationship Id="rId69" Type="http://schemas.openxmlformats.org/officeDocument/2006/relationships/image" Target="../media/image1181.png"/><Relationship Id="rId113" Type="http://schemas.openxmlformats.org/officeDocument/2006/relationships/image" Target="../media/image1203.png"/><Relationship Id="rId80" Type="http://schemas.openxmlformats.org/officeDocument/2006/relationships/customXml" Target="../ink/ink1172.xml"/><Relationship Id="rId85" Type="http://schemas.openxmlformats.org/officeDocument/2006/relationships/image" Target="../media/image1189.png"/><Relationship Id="rId12" Type="http://schemas.openxmlformats.org/officeDocument/2006/relationships/customXml" Target="../ink/ink1138.xml"/><Relationship Id="rId17" Type="http://schemas.openxmlformats.org/officeDocument/2006/relationships/image" Target="../media/image1156.png"/><Relationship Id="rId33" Type="http://schemas.openxmlformats.org/officeDocument/2006/relationships/image" Target="../media/image1163.png"/><Relationship Id="rId38" Type="http://schemas.openxmlformats.org/officeDocument/2006/relationships/customXml" Target="../ink/ink1151.xml"/><Relationship Id="rId59" Type="http://schemas.openxmlformats.org/officeDocument/2006/relationships/image" Target="../media/image1176.png"/><Relationship Id="rId103" Type="http://schemas.openxmlformats.org/officeDocument/2006/relationships/image" Target="../media/image1198.png"/><Relationship Id="rId108" Type="http://schemas.openxmlformats.org/officeDocument/2006/relationships/customXml" Target="../ink/ink1186.xml"/><Relationship Id="rId54" Type="http://schemas.openxmlformats.org/officeDocument/2006/relationships/customXml" Target="../ink/ink1159.xml"/><Relationship Id="rId70" Type="http://schemas.openxmlformats.org/officeDocument/2006/relationships/customXml" Target="../ink/ink1167.xml"/><Relationship Id="rId75" Type="http://schemas.openxmlformats.org/officeDocument/2006/relationships/image" Target="../media/image1184.png"/><Relationship Id="rId91" Type="http://schemas.openxmlformats.org/officeDocument/2006/relationships/image" Target="../media/image1192.png"/><Relationship Id="rId96" Type="http://schemas.openxmlformats.org/officeDocument/2006/relationships/customXml" Target="../ink/ink1180.xml"/><Relationship Id="rId1" Type="http://schemas.openxmlformats.org/officeDocument/2006/relationships/slideLayout" Target="../slideLayouts/slideLayout2.xml"/><Relationship Id="rId6" Type="http://schemas.openxmlformats.org/officeDocument/2006/relationships/customXml" Target="../ink/ink1135.xml"/><Relationship Id="rId15" Type="http://schemas.openxmlformats.org/officeDocument/2006/relationships/image" Target="../media/image1155.png"/><Relationship Id="rId23" Type="http://schemas.openxmlformats.org/officeDocument/2006/relationships/image" Target="../media/image1159.png"/><Relationship Id="rId28" Type="http://schemas.openxmlformats.org/officeDocument/2006/relationships/customXml" Target="../ink/ink1146.xml"/><Relationship Id="rId36" Type="http://schemas.openxmlformats.org/officeDocument/2006/relationships/customXml" Target="../ink/ink1150.xml"/><Relationship Id="rId49" Type="http://schemas.openxmlformats.org/officeDocument/2006/relationships/image" Target="../media/image1171.png"/><Relationship Id="rId57" Type="http://schemas.openxmlformats.org/officeDocument/2006/relationships/image" Target="../media/image1175.png"/><Relationship Id="rId106" Type="http://schemas.openxmlformats.org/officeDocument/2006/relationships/customXml" Target="../ink/ink1185.xml"/><Relationship Id="rId10" Type="http://schemas.openxmlformats.org/officeDocument/2006/relationships/customXml" Target="../ink/ink1137.xml"/><Relationship Id="rId31" Type="http://schemas.openxmlformats.org/officeDocument/2006/relationships/image" Target="../media/image82.png"/><Relationship Id="rId44" Type="http://schemas.openxmlformats.org/officeDocument/2006/relationships/customXml" Target="../ink/ink1154.xml"/><Relationship Id="rId52" Type="http://schemas.openxmlformats.org/officeDocument/2006/relationships/customXml" Target="../ink/ink1158.xml"/><Relationship Id="rId60" Type="http://schemas.openxmlformats.org/officeDocument/2006/relationships/customXml" Target="../ink/ink1162.xml"/><Relationship Id="rId65" Type="http://schemas.openxmlformats.org/officeDocument/2006/relationships/image" Target="../media/image1179.png"/><Relationship Id="rId73" Type="http://schemas.openxmlformats.org/officeDocument/2006/relationships/image" Target="../media/image1183.png"/><Relationship Id="rId78" Type="http://schemas.openxmlformats.org/officeDocument/2006/relationships/customXml" Target="../ink/ink1171.xml"/><Relationship Id="rId81" Type="http://schemas.openxmlformats.org/officeDocument/2006/relationships/image" Target="../media/image1187.png"/><Relationship Id="rId86" Type="http://schemas.openxmlformats.org/officeDocument/2006/relationships/customXml" Target="../ink/ink1175.xml"/><Relationship Id="rId94" Type="http://schemas.openxmlformats.org/officeDocument/2006/relationships/customXml" Target="../ink/ink1179.xml"/><Relationship Id="rId99" Type="http://schemas.openxmlformats.org/officeDocument/2006/relationships/image" Target="../media/image1196.png"/><Relationship Id="rId101" Type="http://schemas.openxmlformats.org/officeDocument/2006/relationships/image" Target="../media/image1197.png"/><Relationship Id="rId4" Type="http://schemas.openxmlformats.org/officeDocument/2006/relationships/customXml" Target="../ink/ink1134.xml"/><Relationship Id="rId9" Type="http://schemas.openxmlformats.org/officeDocument/2006/relationships/image" Target="../media/image1152.png"/><Relationship Id="rId13" Type="http://schemas.openxmlformats.org/officeDocument/2006/relationships/image" Target="../media/image1154.png"/><Relationship Id="rId18" Type="http://schemas.openxmlformats.org/officeDocument/2006/relationships/customXml" Target="../ink/ink1141.xml"/><Relationship Id="rId39" Type="http://schemas.openxmlformats.org/officeDocument/2006/relationships/image" Target="../media/image1166.png"/><Relationship Id="rId109" Type="http://schemas.openxmlformats.org/officeDocument/2006/relationships/image" Target="../media/image1201.png"/><Relationship Id="rId34" Type="http://schemas.openxmlformats.org/officeDocument/2006/relationships/customXml" Target="../ink/ink1149.xml"/><Relationship Id="rId50" Type="http://schemas.openxmlformats.org/officeDocument/2006/relationships/customXml" Target="../ink/ink1157.xml"/><Relationship Id="rId55" Type="http://schemas.openxmlformats.org/officeDocument/2006/relationships/image" Target="../media/image1174.png"/><Relationship Id="rId76" Type="http://schemas.openxmlformats.org/officeDocument/2006/relationships/customXml" Target="../ink/ink1170.xml"/><Relationship Id="rId97" Type="http://schemas.openxmlformats.org/officeDocument/2006/relationships/image" Target="../media/image1195.png"/><Relationship Id="rId104" Type="http://schemas.openxmlformats.org/officeDocument/2006/relationships/customXml" Target="../ink/ink1184.xml"/><Relationship Id="rId7" Type="http://schemas.openxmlformats.org/officeDocument/2006/relationships/image" Target="../media/image1151.png"/><Relationship Id="rId71" Type="http://schemas.openxmlformats.org/officeDocument/2006/relationships/image" Target="../media/image1182.png"/><Relationship Id="rId92" Type="http://schemas.openxmlformats.org/officeDocument/2006/relationships/customXml" Target="../ink/ink1178.xml"/><Relationship Id="rId2" Type="http://schemas.openxmlformats.org/officeDocument/2006/relationships/customXml" Target="../ink/ink1133.xml"/><Relationship Id="rId29" Type="http://schemas.openxmlformats.org/officeDocument/2006/relationships/image" Target="../media/image1162.png"/><Relationship Id="rId24" Type="http://schemas.openxmlformats.org/officeDocument/2006/relationships/customXml" Target="../ink/ink1144.xml"/><Relationship Id="rId40" Type="http://schemas.openxmlformats.org/officeDocument/2006/relationships/customXml" Target="../ink/ink1152.xml"/><Relationship Id="rId45" Type="http://schemas.openxmlformats.org/officeDocument/2006/relationships/image" Target="../media/image1169.png"/><Relationship Id="rId66" Type="http://schemas.openxmlformats.org/officeDocument/2006/relationships/customXml" Target="../ink/ink1165.xml"/><Relationship Id="rId87" Type="http://schemas.openxmlformats.org/officeDocument/2006/relationships/image" Target="../media/image1190.png"/><Relationship Id="rId110" Type="http://schemas.openxmlformats.org/officeDocument/2006/relationships/customXml" Target="../ink/ink1187.xml"/><Relationship Id="rId61" Type="http://schemas.openxmlformats.org/officeDocument/2006/relationships/image" Target="../media/image1177.png"/><Relationship Id="rId82" Type="http://schemas.openxmlformats.org/officeDocument/2006/relationships/customXml" Target="../ink/ink1173.xml"/><Relationship Id="rId19" Type="http://schemas.openxmlformats.org/officeDocument/2006/relationships/image" Target="../media/image1157.png"/><Relationship Id="rId14" Type="http://schemas.openxmlformats.org/officeDocument/2006/relationships/customXml" Target="../ink/ink1139.xml"/><Relationship Id="rId30" Type="http://schemas.openxmlformats.org/officeDocument/2006/relationships/customXml" Target="../ink/ink1147.xml"/><Relationship Id="rId35" Type="http://schemas.openxmlformats.org/officeDocument/2006/relationships/image" Target="../media/image1164.png"/><Relationship Id="rId56" Type="http://schemas.openxmlformats.org/officeDocument/2006/relationships/customXml" Target="../ink/ink1160.xml"/><Relationship Id="rId77" Type="http://schemas.openxmlformats.org/officeDocument/2006/relationships/image" Target="../media/image1185.png"/><Relationship Id="rId100" Type="http://schemas.openxmlformats.org/officeDocument/2006/relationships/customXml" Target="../ink/ink1182.xml"/><Relationship Id="rId105" Type="http://schemas.openxmlformats.org/officeDocument/2006/relationships/image" Target="../media/image1199.png"/><Relationship Id="rId8" Type="http://schemas.openxmlformats.org/officeDocument/2006/relationships/customXml" Target="../ink/ink1136.xml"/><Relationship Id="rId51" Type="http://schemas.openxmlformats.org/officeDocument/2006/relationships/image" Target="../media/image1172.png"/><Relationship Id="rId72" Type="http://schemas.openxmlformats.org/officeDocument/2006/relationships/customXml" Target="../ink/ink1168.xml"/><Relationship Id="rId93" Type="http://schemas.openxmlformats.org/officeDocument/2006/relationships/image" Target="../media/image1193.png"/><Relationship Id="rId98" Type="http://schemas.openxmlformats.org/officeDocument/2006/relationships/customXml" Target="../ink/ink1181.xml"/><Relationship Id="rId3" Type="http://schemas.openxmlformats.org/officeDocument/2006/relationships/image" Target="../media/image1149.png"/><Relationship Id="rId25" Type="http://schemas.openxmlformats.org/officeDocument/2006/relationships/image" Target="../media/image1160.png"/><Relationship Id="rId46" Type="http://schemas.openxmlformats.org/officeDocument/2006/relationships/customXml" Target="../ink/ink1155.xml"/><Relationship Id="rId67" Type="http://schemas.openxmlformats.org/officeDocument/2006/relationships/image" Target="../media/image1180.png"/><Relationship Id="rId20" Type="http://schemas.openxmlformats.org/officeDocument/2006/relationships/customXml" Target="../ink/ink1142.xml"/><Relationship Id="rId41" Type="http://schemas.openxmlformats.org/officeDocument/2006/relationships/image" Target="../media/image1167.png"/><Relationship Id="rId62" Type="http://schemas.openxmlformats.org/officeDocument/2006/relationships/customXml" Target="../ink/ink1163.xml"/><Relationship Id="rId83" Type="http://schemas.openxmlformats.org/officeDocument/2006/relationships/image" Target="../media/image1188.png"/><Relationship Id="rId88" Type="http://schemas.openxmlformats.org/officeDocument/2006/relationships/customXml" Target="../ink/ink1176.xml"/><Relationship Id="rId111" Type="http://schemas.openxmlformats.org/officeDocument/2006/relationships/image" Target="../media/image1202.png"/></Relationships>
</file>

<file path=ppt/slides/_rels/slide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customXml" Target="../ink/ink63.xml"/><Relationship Id="rId18" Type="http://schemas.openxmlformats.org/officeDocument/2006/relationships/image" Target="../media/image69.png"/><Relationship Id="rId26" Type="http://schemas.openxmlformats.org/officeDocument/2006/relationships/image" Target="../media/image73.png"/><Relationship Id="rId3" Type="http://schemas.openxmlformats.org/officeDocument/2006/relationships/customXml" Target="../ink/ink58.xml"/><Relationship Id="rId21" Type="http://schemas.openxmlformats.org/officeDocument/2006/relationships/customXml" Target="../ink/ink67.xml"/><Relationship Id="rId7" Type="http://schemas.openxmlformats.org/officeDocument/2006/relationships/customXml" Target="../ink/ink60.xml"/><Relationship Id="rId12" Type="http://schemas.openxmlformats.org/officeDocument/2006/relationships/image" Target="../media/image66.png"/><Relationship Id="rId17" Type="http://schemas.openxmlformats.org/officeDocument/2006/relationships/customXml" Target="../ink/ink65.xml"/><Relationship Id="rId25" Type="http://schemas.openxmlformats.org/officeDocument/2006/relationships/customXml" Target="../ink/ink69.xml"/><Relationship Id="rId2" Type="http://schemas.openxmlformats.org/officeDocument/2006/relationships/image" Target="../media/image4.tiff"/><Relationship Id="rId16" Type="http://schemas.openxmlformats.org/officeDocument/2006/relationships/image" Target="../media/image68.png"/><Relationship Id="rId20" Type="http://schemas.openxmlformats.org/officeDocument/2006/relationships/image" Target="../media/image70.png"/><Relationship Id="rId29"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customXml" Target="../ink/ink62.xml"/><Relationship Id="rId24" Type="http://schemas.openxmlformats.org/officeDocument/2006/relationships/image" Target="../media/image72.png"/><Relationship Id="rId5" Type="http://schemas.openxmlformats.org/officeDocument/2006/relationships/customXml" Target="../ink/ink59.xml"/><Relationship Id="rId15" Type="http://schemas.openxmlformats.org/officeDocument/2006/relationships/customXml" Target="../ink/ink64.xml"/><Relationship Id="rId23" Type="http://schemas.openxmlformats.org/officeDocument/2006/relationships/customXml" Target="../ink/ink68.xml"/><Relationship Id="rId28" Type="http://schemas.openxmlformats.org/officeDocument/2006/relationships/image" Target="../media/image74.png"/><Relationship Id="rId10" Type="http://schemas.openxmlformats.org/officeDocument/2006/relationships/image" Target="../media/image65.png"/><Relationship Id="rId19" Type="http://schemas.openxmlformats.org/officeDocument/2006/relationships/customXml" Target="../ink/ink66.xml"/><Relationship Id="rId4" Type="http://schemas.openxmlformats.org/officeDocument/2006/relationships/image" Target="../media/image62.png"/><Relationship Id="rId9" Type="http://schemas.openxmlformats.org/officeDocument/2006/relationships/customXml" Target="../ink/ink61.xml"/><Relationship Id="rId14" Type="http://schemas.openxmlformats.org/officeDocument/2006/relationships/image" Target="../media/image67.png"/><Relationship Id="rId22" Type="http://schemas.openxmlformats.org/officeDocument/2006/relationships/image" Target="../media/image71.png"/><Relationship Id="rId27" Type="http://schemas.openxmlformats.org/officeDocument/2006/relationships/customXml" Target="../ink/ink70.xml"/><Relationship Id="rId30" Type="http://schemas.openxmlformats.org/officeDocument/2006/relationships/image" Target="../media/image75.png"/></Relationships>
</file>

<file path=ppt/slides/_rels/slide4.xml.rels><?xml version="1.0" encoding="UTF-8" standalone="yes"?>
<Relationships xmlns="http://schemas.openxmlformats.org/package/2006/relationships"><Relationship Id="rId117" Type="http://schemas.openxmlformats.org/officeDocument/2006/relationships/image" Target="../media/image133.png"/><Relationship Id="rId21" Type="http://schemas.openxmlformats.org/officeDocument/2006/relationships/image" Target="../media/image85.png"/><Relationship Id="rId42" Type="http://schemas.openxmlformats.org/officeDocument/2006/relationships/customXml" Target="../ink/ink92.xml"/><Relationship Id="rId63" Type="http://schemas.openxmlformats.org/officeDocument/2006/relationships/image" Target="../media/image106.png"/><Relationship Id="rId84" Type="http://schemas.openxmlformats.org/officeDocument/2006/relationships/customXml" Target="../ink/ink113.xml"/><Relationship Id="rId138" Type="http://schemas.openxmlformats.org/officeDocument/2006/relationships/customXml" Target="../ink/ink140.xml"/><Relationship Id="rId107" Type="http://schemas.openxmlformats.org/officeDocument/2006/relationships/image" Target="../media/image128.png"/><Relationship Id="rId11" Type="http://schemas.openxmlformats.org/officeDocument/2006/relationships/image" Target="../media/image80.png"/><Relationship Id="rId32" Type="http://schemas.openxmlformats.org/officeDocument/2006/relationships/customXml" Target="../ink/ink87.xml"/><Relationship Id="rId37" Type="http://schemas.openxmlformats.org/officeDocument/2006/relationships/image" Target="../media/image93.png"/><Relationship Id="rId53" Type="http://schemas.openxmlformats.org/officeDocument/2006/relationships/image" Target="../media/image101.png"/><Relationship Id="rId58" Type="http://schemas.openxmlformats.org/officeDocument/2006/relationships/customXml" Target="../ink/ink100.xml"/><Relationship Id="rId74" Type="http://schemas.openxmlformats.org/officeDocument/2006/relationships/customXml" Target="../ink/ink108.xml"/><Relationship Id="rId79" Type="http://schemas.openxmlformats.org/officeDocument/2006/relationships/image" Target="../media/image114.png"/><Relationship Id="rId102" Type="http://schemas.openxmlformats.org/officeDocument/2006/relationships/customXml" Target="../ink/ink122.xml"/><Relationship Id="rId123" Type="http://schemas.openxmlformats.org/officeDocument/2006/relationships/image" Target="../media/image136.png"/><Relationship Id="rId128" Type="http://schemas.openxmlformats.org/officeDocument/2006/relationships/customXml" Target="../ink/ink135.xml"/><Relationship Id="rId5" Type="http://schemas.openxmlformats.org/officeDocument/2006/relationships/image" Target="../media/image77.png"/><Relationship Id="rId90" Type="http://schemas.openxmlformats.org/officeDocument/2006/relationships/customXml" Target="../ink/ink116.xml"/><Relationship Id="rId95" Type="http://schemas.openxmlformats.org/officeDocument/2006/relationships/image" Target="../media/image122.png"/><Relationship Id="rId22" Type="http://schemas.openxmlformats.org/officeDocument/2006/relationships/customXml" Target="../ink/ink82.xml"/><Relationship Id="rId27" Type="http://schemas.openxmlformats.org/officeDocument/2006/relationships/image" Target="../media/image88.png"/><Relationship Id="rId43" Type="http://schemas.openxmlformats.org/officeDocument/2006/relationships/image" Target="../media/image96.png"/><Relationship Id="rId48" Type="http://schemas.openxmlformats.org/officeDocument/2006/relationships/customXml" Target="../ink/ink95.xml"/><Relationship Id="rId64" Type="http://schemas.openxmlformats.org/officeDocument/2006/relationships/customXml" Target="../ink/ink103.xml"/><Relationship Id="rId69" Type="http://schemas.openxmlformats.org/officeDocument/2006/relationships/image" Target="../media/image109.png"/><Relationship Id="rId113" Type="http://schemas.openxmlformats.org/officeDocument/2006/relationships/image" Target="../media/image131.png"/><Relationship Id="rId118" Type="http://schemas.openxmlformats.org/officeDocument/2006/relationships/customXml" Target="../ink/ink130.xml"/><Relationship Id="rId134" Type="http://schemas.openxmlformats.org/officeDocument/2006/relationships/customXml" Target="../ink/ink138.xml"/><Relationship Id="rId139" Type="http://schemas.openxmlformats.org/officeDocument/2006/relationships/image" Target="../media/image144.png"/><Relationship Id="rId80" Type="http://schemas.openxmlformats.org/officeDocument/2006/relationships/customXml" Target="../ink/ink111.xml"/><Relationship Id="rId85" Type="http://schemas.openxmlformats.org/officeDocument/2006/relationships/image" Target="../media/image117.png"/><Relationship Id="rId12" Type="http://schemas.openxmlformats.org/officeDocument/2006/relationships/customXml" Target="../ink/ink77.xml"/><Relationship Id="rId17"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customXml" Target="../ink/ink90.xml"/><Relationship Id="rId59" Type="http://schemas.openxmlformats.org/officeDocument/2006/relationships/image" Target="../media/image104.png"/><Relationship Id="rId103" Type="http://schemas.openxmlformats.org/officeDocument/2006/relationships/image" Target="../media/image126.png"/><Relationship Id="rId108" Type="http://schemas.openxmlformats.org/officeDocument/2006/relationships/customXml" Target="../ink/ink125.xml"/><Relationship Id="rId124" Type="http://schemas.openxmlformats.org/officeDocument/2006/relationships/customXml" Target="../ink/ink133.xml"/><Relationship Id="rId129" Type="http://schemas.openxmlformats.org/officeDocument/2006/relationships/image" Target="../media/image139.png"/><Relationship Id="rId54" Type="http://schemas.openxmlformats.org/officeDocument/2006/relationships/customXml" Target="../ink/ink98.xml"/><Relationship Id="rId70" Type="http://schemas.openxmlformats.org/officeDocument/2006/relationships/customXml" Target="../ink/ink106.xml"/><Relationship Id="rId75" Type="http://schemas.openxmlformats.org/officeDocument/2006/relationships/image" Target="../media/image112.png"/><Relationship Id="rId91" Type="http://schemas.openxmlformats.org/officeDocument/2006/relationships/image" Target="../media/image120.png"/><Relationship Id="rId96" Type="http://schemas.openxmlformats.org/officeDocument/2006/relationships/customXml" Target="../ink/ink119.xml"/><Relationship Id="rId140"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74.xml"/><Relationship Id="rId23" Type="http://schemas.openxmlformats.org/officeDocument/2006/relationships/image" Target="../media/image86.png"/><Relationship Id="rId28" Type="http://schemas.openxmlformats.org/officeDocument/2006/relationships/customXml" Target="../ink/ink85.xml"/><Relationship Id="rId49" Type="http://schemas.openxmlformats.org/officeDocument/2006/relationships/image" Target="../media/image99.png"/><Relationship Id="rId114" Type="http://schemas.openxmlformats.org/officeDocument/2006/relationships/customXml" Target="../ink/ink128.xml"/><Relationship Id="rId119" Type="http://schemas.openxmlformats.org/officeDocument/2006/relationships/image" Target="../media/image134.png"/><Relationship Id="rId44" Type="http://schemas.openxmlformats.org/officeDocument/2006/relationships/customXml" Target="../ink/ink93.xml"/><Relationship Id="rId60" Type="http://schemas.openxmlformats.org/officeDocument/2006/relationships/customXml" Target="../ink/ink101.xml"/><Relationship Id="rId65" Type="http://schemas.openxmlformats.org/officeDocument/2006/relationships/image" Target="../media/image107.png"/><Relationship Id="rId81" Type="http://schemas.openxmlformats.org/officeDocument/2006/relationships/image" Target="../media/image115.png"/><Relationship Id="rId86" Type="http://schemas.openxmlformats.org/officeDocument/2006/relationships/customXml" Target="../ink/ink114.xml"/><Relationship Id="rId130" Type="http://schemas.openxmlformats.org/officeDocument/2006/relationships/customXml" Target="../ink/ink136.xml"/><Relationship Id="rId135" Type="http://schemas.openxmlformats.org/officeDocument/2006/relationships/image" Target="../media/image142.png"/><Relationship Id="rId13" Type="http://schemas.openxmlformats.org/officeDocument/2006/relationships/image" Target="../media/image81.png"/><Relationship Id="rId18" Type="http://schemas.openxmlformats.org/officeDocument/2006/relationships/customXml" Target="../ink/ink80.xml"/><Relationship Id="rId39" Type="http://schemas.openxmlformats.org/officeDocument/2006/relationships/image" Target="../media/image94.png"/><Relationship Id="rId109" Type="http://schemas.openxmlformats.org/officeDocument/2006/relationships/image" Target="../media/image129.png"/><Relationship Id="rId34" Type="http://schemas.openxmlformats.org/officeDocument/2006/relationships/customXml" Target="../ink/ink88.xml"/><Relationship Id="rId50" Type="http://schemas.openxmlformats.org/officeDocument/2006/relationships/customXml" Target="../ink/ink96.xml"/><Relationship Id="rId55" Type="http://schemas.openxmlformats.org/officeDocument/2006/relationships/image" Target="../media/image102.png"/><Relationship Id="rId76" Type="http://schemas.openxmlformats.org/officeDocument/2006/relationships/customXml" Target="../ink/ink109.xml"/><Relationship Id="rId97" Type="http://schemas.openxmlformats.org/officeDocument/2006/relationships/image" Target="../media/image123.png"/><Relationship Id="rId104" Type="http://schemas.openxmlformats.org/officeDocument/2006/relationships/customXml" Target="../ink/ink123.xml"/><Relationship Id="rId120" Type="http://schemas.openxmlformats.org/officeDocument/2006/relationships/customXml" Target="../ink/ink131.xml"/><Relationship Id="rId125" Type="http://schemas.openxmlformats.org/officeDocument/2006/relationships/image" Target="../media/image137.png"/><Relationship Id="rId141" Type="http://schemas.openxmlformats.org/officeDocument/2006/relationships/image" Target="../media/image145.png"/><Relationship Id="rId7" Type="http://schemas.openxmlformats.org/officeDocument/2006/relationships/image" Target="../media/image78.png"/><Relationship Id="rId71" Type="http://schemas.openxmlformats.org/officeDocument/2006/relationships/image" Target="../media/image110.png"/><Relationship Id="rId92" Type="http://schemas.openxmlformats.org/officeDocument/2006/relationships/customXml" Target="../ink/ink117.xml"/><Relationship Id="rId2" Type="http://schemas.openxmlformats.org/officeDocument/2006/relationships/customXml" Target="../ink/ink72.xml"/><Relationship Id="rId29" Type="http://schemas.openxmlformats.org/officeDocument/2006/relationships/image" Target="../media/image89.png"/><Relationship Id="rId24" Type="http://schemas.openxmlformats.org/officeDocument/2006/relationships/customXml" Target="../ink/ink83.xml"/><Relationship Id="rId40" Type="http://schemas.openxmlformats.org/officeDocument/2006/relationships/customXml" Target="../ink/ink91.xml"/><Relationship Id="rId45" Type="http://schemas.openxmlformats.org/officeDocument/2006/relationships/image" Target="../media/image97.png"/><Relationship Id="rId66" Type="http://schemas.openxmlformats.org/officeDocument/2006/relationships/customXml" Target="../ink/ink104.xml"/><Relationship Id="rId87" Type="http://schemas.openxmlformats.org/officeDocument/2006/relationships/image" Target="../media/image118.png"/><Relationship Id="rId110" Type="http://schemas.openxmlformats.org/officeDocument/2006/relationships/customXml" Target="../ink/ink126.xml"/><Relationship Id="rId115" Type="http://schemas.openxmlformats.org/officeDocument/2006/relationships/image" Target="../media/image132.png"/><Relationship Id="rId131" Type="http://schemas.openxmlformats.org/officeDocument/2006/relationships/image" Target="../media/image140.png"/><Relationship Id="rId136" Type="http://schemas.openxmlformats.org/officeDocument/2006/relationships/customXml" Target="../ink/ink139.xml"/><Relationship Id="rId61" Type="http://schemas.openxmlformats.org/officeDocument/2006/relationships/image" Target="../media/image105.png"/><Relationship Id="rId82" Type="http://schemas.openxmlformats.org/officeDocument/2006/relationships/customXml" Target="../ink/ink112.xml"/><Relationship Id="rId19" Type="http://schemas.openxmlformats.org/officeDocument/2006/relationships/image" Target="../media/image84.png"/><Relationship Id="rId14" Type="http://schemas.openxmlformats.org/officeDocument/2006/relationships/customXml" Target="../ink/ink78.xml"/><Relationship Id="rId30" Type="http://schemas.openxmlformats.org/officeDocument/2006/relationships/customXml" Target="../ink/ink86.xml"/><Relationship Id="rId35" Type="http://schemas.openxmlformats.org/officeDocument/2006/relationships/image" Target="../media/image92.png"/><Relationship Id="rId56" Type="http://schemas.openxmlformats.org/officeDocument/2006/relationships/customXml" Target="../ink/ink99.xml"/><Relationship Id="rId77" Type="http://schemas.openxmlformats.org/officeDocument/2006/relationships/image" Target="../media/image113.png"/><Relationship Id="rId100" Type="http://schemas.openxmlformats.org/officeDocument/2006/relationships/customXml" Target="../ink/ink121.xml"/><Relationship Id="rId105" Type="http://schemas.openxmlformats.org/officeDocument/2006/relationships/image" Target="../media/image127.png"/><Relationship Id="rId126" Type="http://schemas.openxmlformats.org/officeDocument/2006/relationships/customXml" Target="../ink/ink134.xml"/><Relationship Id="rId8" Type="http://schemas.openxmlformats.org/officeDocument/2006/relationships/customXml" Target="../ink/ink75.xml"/><Relationship Id="rId51" Type="http://schemas.openxmlformats.org/officeDocument/2006/relationships/image" Target="../media/image100.png"/><Relationship Id="rId72" Type="http://schemas.openxmlformats.org/officeDocument/2006/relationships/customXml" Target="../ink/ink107.xml"/><Relationship Id="rId93" Type="http://schemas.openxmlformats.org/officeDocument/2006/relationships/image" Target="../media/image121.png"/><Relationship Id="rId98" Type="http://schemas.openxmlformats.org/officeDocument/2006/relationships/customXml" Target="../ink/ink120.xml"/><Relationship Id="rId121" Type="http://schemas.openxmlformats.org/officeDocument/2006/relationships/image" Target="../media/image135.png"/><Relationship Id="rId142" Type="http://schemas.openxmlformats.org/officeDocument/2006/relationships/customXml" Target="../ink/ink142.xml"/><Relationship Id="rId3" Type="http://schemas.openxmlformats.org/officeDocument/2006/relationships/image" Target="../media/image76.png"/><Relationship Id="rId25" Type="http://schemas.openxmlformats.org/officeDocument/2006/relationships/image" Target="../media/image87.png"/><Relationship Id="rId46" Type="http://schemas.openxmlformats.org/officeDocument/2006/relationships/customXml" Target="../ink/ink94.xml"/><Relationship Id="rId67" Type="http://schemas.openxmlformats.org/officeDocument/2006/relationships/image" Target="../media/image108.png"/><Relationship Id="rId116" Type="http://schemas.openxmlformats.org/officeDocument/2006/relationships/customXml" Target="../ink/ink129.xml"/><Relationship Id="rId137" Type="http://schemas.openxmlformats.org/officeDocument/2006/relationships/image" Target="../media/image143.png"/><Relationship Id="rId20" Type="http://schemas.openxmlformats.org/officeDocument/2006/relationships/customXml" Target="../ink/ink81.xml"/><Relationship Id="rId41" Type="http://schemas.openxmlformats.org/officeDocument/2006/relationships/image" Target="../media/image95.png"/><Relationship Id="rId62" Type="http://schemas.openxmlformats.org/officeDocument/2006/relationships/customXml" Target="../ink/ink102.xml"/><Relationship Id="rId83" Type="http://schemas.openxmlformats.org/officeDocument/2006/relationships/image" Target="../media/image116.png"/><Relationship Id="rId88" Type="http://schemas.openxmlformats.org/officeDocument/2006/relationships/customXml" Target="../ink/ink115.xml"/><Relationship Id="rId111" Type="http://schemas.openxmlformats.org/officeDocument/2006/relationships/image" Target="../media/image130.png"/><Relationship Id="rId132" Type="http://schemas.openxmlformats.org/officeDocument/2006/relationships/customXml" Target="../ink/ink137.xml"/><Relationship Id="rId15" Type="http://schemas.openxmlformats.org/officeDocument/2006/relationships/image" Target="../media/image82.png"/><Relationship Id="rId36" Type="http://schemas.openxmlformats.org/officeDocument/2006/relationships/customXml" Target="../ink/ink89.xml"/><Relationship Id="rId57" Type="http://schemas.openxmlformats.org/officeDocument/2006/relationships/image" Target="../media/image103.png"/><Relationship Id="rId106" Type="http://schemas.openxmlformats.org/officeDocument/2006/relationships/customXml" Target="../ink/ink124.xml"/><Relationship Id="rId127" Type="http://schemas.openxmlformats.org/officeDocument/2006/relationships/image" Target="../media/image138.png"/><Relationship Id="rId10" Type="http://schemas.openxmlformats.org/officeDocument/2006/relationships/customXml" Target="../ink/ink76.xml"/><Relationship Id="rId31" Type="http://schemas.openxmlformats.org/officeDocument/2006/relationships/image" Target="../media/image90.png"/><Relationship Id="rId52" Type="http://schemas.openxmlformats.org/officeDocument/2006/relationships/customXml" Target="../ink/ink97.xml"/><Relationship Id="rId73" Type="http://schemas.openxmlformats.org/officeDocument/2006/relationships/image" Target="../media/image111.png"/><Relationship Id="rId78" Type="http://schemas.openxmlformats.org/officeDocument/2006/relationships/customXml" Target="../ink/ink110.xml"/><Relationship Id="rId94" Type="http://schemas.openxmlformats.org/officeDocument/2006/relationships/customXml" Target="../ink/ink118.xml"/><Relationship Id="rId99" Type="http://schemas.openxmlformats.org/officeDocument/2006/relationships/image" Target="../media/image124.png"/><Relationship Id="rId101" Type="http://schemas.openxmlformats.org/officeDocument/2006/relationships/image" Target="../media/image125.png"/><Relationship Id="rId122" Type="http://schemas.openxmlformats.org/officeDocument/2006/relationships/customXml" Target="../ink/ink132.xml"/><Relationship Id="rId143" Type="http://schemas.openxmlformats.org/officeDocument/2006/relationships/image" Target="../media/image146.png"/><Relationship Id="rId4" Type="http://schemas.openxmlformats.org/officeDocument/2006/relationships/customXml" Target="../ink/ink73.xml"/><Relationship Id="rId9" Type="http://schemas.openxmlformats.org/officeDocument/2006/relationships/image" Target="../media/image79.png"/><Relationship Id="rId26" Type="http://schemas.openxmlformats.org/officeDocument/2006/relationships/customXml" Target="../ink/ink84.xml"/><Relationship Id="rId47" Type="http://schemas.openxmlformats.org/officeDocument/2006/relationships/image" Target="../media/image98.png"/><Relationship Id="rId68" Type="http://schemas.openxmlformats.org/officeDocument/2006/relationships/customXml" Target="../ink/ink105.xml"/><Relationship Id="rId89" Type="http://schemas.openxmlformats.org/officeDocument/2006/relationships/image" Target="../media/image119.png"/><Relationship Id="rId112" Type="http://schemas.openxmlformats.org/officeDocument/2006/relationships/customXml" Target="../ink/ink127.xml"/><Relationship Id="rId133" Type="http://schemas.openxmlformats.org/officeDocument/2006/relationships/image" Target="../media/image141.png"/><Relationship Id="rId16" Type="http://schemas.openxmlformats.org/officeDocument/2006/relationships/customXml" Target="../ink/ink79.xml"/></Relationships>
</file>

<file path=ppt/slides/_rels/slide5.xml.rels><?xml version="1.0" encoding="UTF-8" standalone="yes"?>
<Relationships xmlns="http://schemas.openxmlformats.org/package/2006/relationships"><Relationship Id="rId117" Type="http://schemas.openxmlformats.org/officeDocument/2006/relationships/image" Target="../media/image203.png"/><Relationship Id="rId21" Type="http://schemas.openxmlformats.org/officeDocument/2006/relationships/image" Target="../media/image156.png"/><Relationship Id="rId42" Type="http://schemas.openxmlformats.org/officeDocument/2006/relationships/customXml" Target="../ink/ink163.xml"/><Relationship Id="rId63" Type="http://schemas.openxmlformats.org/officeDocument/2006/relationships/image" Target="../media/image177.png"/><Relationship Id="rId84" Type="http://schemas.openxmlformats.org/officeDocument/2006/relationships/customXml" Target="../ink/ink184.xml"/><Relationship Id="rId138" Type="http://schemas.openxmlformats.org/officeDocument/2006/relationships/customXml" Target="../ink/ink211.xml"/><Relationship Id="rId107" Type="http://schemas.openxmlformats.org/officeDocument/2006/relationships/image" Target="../media/image199.png"/><Relationship Id="rId11" Type="http://schemas.openxmlformats.org/officeDocument/2006/relationships/image" Target="../media/image151.png"/><Relationship Id="rId32" Type="http://schemas.openxmlformats.org/officeDocument/2006/relationships/customXml" Target="../ink/ink158.xml"/><Relationship Id="rId53" Type="http://schemas.openxmlformats.org/officeDocument/2006/relationships/image" Target="../media/image172.png"/><Relationship Id="rId74" Type="http://schemas.openxmlformats.org/officeDocument/2006/relationships/customXml" Target="../ink/ink179.xml"/><Relationship Id="rId128" Type="http://schemas.openxmlformats.org/officeDocument/2006/relationships/customXml" Target="../ink/ink206.xml"/><Relationship Id="rId149" Type="http://schemas.openxmlformats.org/officeDocument/2006/relationships/image" Target="../media/image219.png"/><Relationship Id="rId5" Type="http://schemas.openxmlformats.org/officeDocument/2006/relationships/image" Target="../media/image148.png"/><Relationship Id="rId95" Type="http://schemas.openxmlformats.org/officeDocument/2006/relationships/image" Target="../media/image193.png"/><Relationship Id="rId22" Type="http://schemas.openxmlformats.org/officeDocument/2006/relationships/customXml" Target="../ink/ink153.xml"/><Relationship Id="rId43" Type="http://schemas.openxmlformats.org/officeDocument/2006/relationships/image" Target="../media/image167.png"/><Relationship Id="rId64" Type="http://schemas.openxmlformats.org/officeDocument/2006/relationships/customXml" Target="../ink/ink174.xml"/><Relationship Id="rId118" Type="http://schemas.openxmlformats.org/officeDocument/2006/relationships/customXml" Target="../ink/ink201.xml"/><Relationship Id="rId139" Type="http://schemas.openxmlformats.org/officeDocument/2006/relationships/image" Target="../media/image214.png"/><Relationship Id="rId80" Type="http://schemas.openxmlformats.org/officeDocument/2006/relationships/customXml" Target="../ink/ink182.xml"/><Relationship Id="rId85" Type="http://schemas.openxmlformats.org/officeDocument/2006/relationships/image" Target="../media/image188.png"/><Relationship Id="rId150" Type="http://schemas.openxmlformats.org/officeDocument/2006/relationships/customXml" Target="../ink/ink217.xml"/><Relationship Id="rId155" Type="http://schemas.openxmlformats.org/officeDocument/2006/relationships/image" Target="../media/image222.png"/><Relationship Id="rId12" Type="http://schemas.openxmlformats.org/officeDocument/2006/relationships/customXml" Target="../ink/ink148.xml"/><Relationship Id="rId17" Type="http://schemas.openxmlformats.org/officeDocument/2006/relationships/image" Target="../media/image154.png"/><Relationship Id="rId33" Type="http://schemas.openxmlformats.org/officeDocument/2006/relationships/image" Target="../media/image162.png"/><Relationship Id="rId38" Type="http://schemas.openxmlformats.org/officeDocument/2006/relationships/customXml" Target="../ink/ink161.xml"/><Relationship Id="rId59" Type="http://schemas.openxmlformats.org/officeDocument/2006/relationships/image" Target="../media/image175.png"/><Relationship Id="rId103" Type="http://schemas.openxmlformats.org/officeDocument/2006/relationships/image" Target="../media/image197.png"/><Relationship Id="rId108" Type="http://schemas.openxmlformats.org/officeDocument/2006/relationships/customXml" Target="../ink/ink196.xml"/><Relationship Id="rId124" Type="http://schemas.openxmlformats.org/officeDocument/2006/relationships/customXml" Target="../ink/ink204.xml"/><Relationship Id="rId129" Type="http://schemas.openxmlformats.org/officeDocument/2006/relationships/image" Target="../media/image209.png"/><Relationship Id="rId54" Type="http://schemas.openxmlformats.org/officeDocument/2006/relationships/customXml" Target="../ink/ink169.xml"/><Relationship Id="rId70" Type="http://schemas.openxmlformats.org/officeDocument/2006/relationships/customXml" Target="../ink/ink177.xml"/><Relationship Id="rId75" Type="http://schemas.openxmlformats.org/officeDocument/2006/relationships/image" Target="../media/image183.png"/><Relationship Id="rId91" Type="http://schemas.openxmlformats.org/officeDocument/2006/relationships/image" Target="../media/image191.png"/><Relationship Id="rId96" Type="http://schemas.openxmlformats.org/officeDocument/2006/relationships/customXml" Target="../ink/ink190.xml"/><Relationship Id="rId140" Type="http://schemas.openxmlformats.org/officeDocument/2006/relationships/customXml" Target="../ink/ink212.xml"/><Relationship Id="rId145"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customXml" Target="../ink/ink145.xml"/><Relationship Id="rId23" Type="http://schemas.openxmlformats.org/officeDocument/2006/relationships/image" Target="../media/image157.png"/><Relationship Id="rId28" Type="http://schemas.openxmlformats.org/officeDocument/2006/relationships/customXml" Target="../ink/ink156.xml"/><Relationship Id="rId49" Type="http://schemas.openxmlformats.org/officeDocument/2006/relationships/image" Target="../media/image170.png"/><Relationship Id="rId114" Type="http://schemas.openxmlformats.org/officeDocument/2006/relationships/customXml" Target="../ink/ink199.xml"/><Relationship Id="rId119" Type="http://schemas.openxmlformats.org/officeDocument/2006/relationships/image" Target="../media/image204.png"/><Relationship Id="rId44" Type="http://schemas.openxmlformats.org/officeDocument/2006/relationships/customXml" Target="../ink/ink164.xml"/><Relationship Id="rId60" Type="http://schemas.openxmlformats.org/officeDocument/2006/relationships/customXml" Target="../ink/ink172.xml"/><Relationship Id="rId65" Type="http://schemas.openxmlformats.org/officeDocument/2006/relationships/image" Target="../media/image178.png"/><Relationship Id="rId81" Type="http://schemas.openxmlformats.org/officeDocument/2006/relationships/image" Target="../media/image186.png"/><Relationship Id="rId86" Type="http://schemas.openxmlformats.org/officeDocument/2006/relationships/customXml" Target="../ink/ink185.xml"/><Relationship Id="rId130" Type="http://schemas.openxmlformats.org/officeDocument/2006/relationships/customXml" Target="../ink/ink207.xml"/><Relationship Id="rId135" Type="http://schemas.openxmlformats.org/officeDocument/2006/relationships/image" Target="../media/image212.png"/><Relationship Id="rId151" Type="http://schemas.openxmlformats.org/officeDocument/2006/relationships/image" Target="../media/image220.png"/><Relationship Id="rId156" Type="http://schemas.openxmlformats.org/officeDocument/2006/relationships/customXml" Target="../ink/ink220.xml"/><Relationship Id="rId13" Type="http://schemas.openxmlformats.org/officeDocument/2006/relationships/image" Target="../media/image152.png"/><Relationship Id="rId18" Type="http://schemas.openxmlformats.org/officeDocument/2006/relationships/customXml" Target="../ink/ink151.xml"/><Relationship Id="rId39" Type="http://schemas.openxmlformats.org/officeDocument/2006/relationships/image" Target="../media/image165.png"/><Relationship Id="rId109" Type="http://schemas.openxmlformats.org/officeDocument/2006/relationships/image" Target="../media/image82.png"/><Relationship Id="rId34" Type="http://schemas.openxmlformats.org/officeDocument/2006/relationships/customXml" Target="../ink/ink159.xml"/><Relationship Id="rId50" Type="http://schemas.openxmlformats.org/officeDocument/2006/relationships/customXml" Target="../ink/ink167.xml"/><Relationship Id="rId55" Type="http://schemas.openxmlformats.org/officeDocument/2006/relationships/image" Target="../media/image173.png"/><Relationship Id="rId76" Type="http://schemas.openxmlformats.org/officeDocument/2006/relationships/customXml" Target="../ink/ink180.xml"/><Relationship Id="rId97" Type="http://schemas.openxmlformats.org/officeDocument/2006/relationships/image" Target="../media/image194.png"/><Relationship Id="rId104" Type="http://schemas.openxmlformats.org/officeDocument/2006/relationships/customXml" Target="../ink/ink194.xml"/><Relationship Id="rId120" Type="http://schemas.openxmlformats.org/officeDocument/2006/relationships/customXml" Target="../ink/ink202.xml"/><Relationship Id="rId125" Type="http://schemas.openxmlformats.org/officeDocument/2006/relationships/image" Target="../media/image207.png"/><Relationship Id="rId141" Type="http://schemas.openxmlformats.org/officeDocument/2006/relationships/image" Target="../media/image215.png"/><Relationship Id="rId146" Type="http://schemas.openxmlformats.org/officeDocument/2006/relationships/customXml" Target="../ink/ink215.xml"/><Relationship Id="rId7" Type="http://schemas.openxmlformats.org/officeDocument/2006/relationships/image" Target="../media/image149.png"/><Relationship Id="rId71" Type="http://schemas.openxmlformats.org/officeDocument/2006/relationships/image" Target="../media/image181.png"/><Relationship Id="rId92" Type="http://schemas.openxmlformats.org/officeDocument/2006/relationships/customXml" Target="../ink/ink188.xml"/><Relationship Id="rId2" Type="http://schemas.openxmlformats.org/officeDocument/2006/relationships/customXml" Target="../ink/ink143.xml"/><Relationship Id="rId29" Type="http://schemas.openxmlformats.org/officeDocument/2006/relationships/image" Target="../media/image160.png"/><Relationship Id="rId24" Type="http://schemas.openxmlformats.org/officeDocument/2006/relationships/customXml" Target="../ink/ink154.xml"/><Relationship Id="rId40" Type="http://schemas.openxmlformats.org/officeDocument/2006/relationships/customXml" Target="../ink/ink162.xml"/><Relationship Id="rId45" Type="http://schemas.openxmlformats.org/officeDocument/2006/relationships/image" Target="../media/image168.png"/><Relationship Id="rId66" Type="http://schemas.openxmlformats.org/officeDocument/2006/relationships/customXml" Target="../ink/ink175.xml"/><Relationship Id="rId87" Type="http://schemas.openxmlformats.org/officeDocument/2006/relationships/image" Target="../media/image189.png"/><Relationship Id="rId110" Type="http://schemas.openxmlformats.org/officeDocument/2006/relationships/customXml" Target="../ink/ink197.xml"/><Relationship Id="rId115" Type="http://schemas.openxmlformats.org/officeDocument/2006/relationships/image" Target="../media/image202.png"/><Relationship Id="rId131" Type="http://schemas.openxmlformats.org/officeDocument/2006/relationships/image" Target="../media/image210.png"/><Relationship Id="rId136" Type="http://schemas.openxmlformats.org/officeDocument/2006/relationships/customXml" Target="../ink/ink210.xml"/><Relationship Id="rId157" Type="http://schemas.openxmlformats.org/officeDocument/2006/relationships/image" Target="../media/image223.png"/><Relationship Id="rId61" Type="http://schemas.openxmlformats.org/officeDocument/2006/relationships/image" Target="../media/image176.png"/><Relationship Id="rId82" Type="http://schemas.openxmlformats.org/officeDocument/2006/relationships/customXml" Target="../ink/ink183.xml"/><Relationship Id="rId152" Type="http://schemas.openxmlformats.org/officeDocument/2006/relationships/customXml" Target="../ink/ink218.xml"/><Relationship Id="rId19" Type="http://schemas.openxmlformats.org/officeDocument/2006/relationships/image" Target="../media/image155.png"/><Relationship Id="rId14" Type="http://schemas.openxmlformats.org/officeDocument/2006/relationships/customXml" Target="../ink/ink149.xml"/><Relationship Id="rId30" Type="http://schemas.openxmlformats.org/officeDocument/2006/relationships/customXml" Target="../ink/ink157.xml"/><Relationship Id="rId35" Type="http://schemas.openxmlformats.org/officeDocument/2006/relationships/image" Target="../media/image163.png"/><Relationship Id="rId56" Type="http://schemas.openxmlformats.org/officeDocument/2006/relationships/customXml" Target="../ink/ink170.xml"/><Relationship Id="rId77" Type="http://schemas.openxmlformats.org/officeDocument/2006/relationships/image" Target="../media/image184.png"/><Relationship Id="rId100" Type="http://schemas.openxmlformats.org/officeDocument/2006/relationships/customXml" Target="../ink/ink192.xml"/><Relationship Id="rId105" Type="http://schemas.openxmlformats.org/officeDocument/2006/relationships/image" Target="../media/image198.png"/><Relationship Id="rId126" Type="http://schemas.openxmlformats.org/officeDocument/2006/relationships/customXml" Target="../ink/ink205.xml"/><Relationship Id="rId147" Type="http://schemas.openxmlformats.org/officeDocument/2006/relationships/image" Target="../media/image218.png"/><Relationship Id="rId8" Type="http://schemas.openxmlformats.org/officeDocument/2006/relationships/customXml" Target="../ink/ink146.xml"/><Relationship Id="rId51" Type="http://schemas.openxmlformats.org/officeDocument/2006/relationships/image" Target="../media/image171.png"/><Relationship Id="rId72" Type="http://schemas.openxmlformats.org/officeDocument/2006/relationships/customXml" Target="../ink/ink178.xml"/><Relationship Id="rId93" Type="http://schemas.openxmlformats.org/officeDocument/2006/relationships/image" Target="../media/image192.png"/><Relationship Id="rId98" Type="http://schemas.openxmlformats.org/officeDocument/2006/relationships/customXml" Target="../ink/ink191.xml"/><Relationship Id="rId121" Type="http://schemas.openxmlformats.org/officeDocument/2006/relationships/image" Target="../media/image205.png"/><Relationship Id="rId142" Type="http://schemas.openxmlformats.org/officeDocument/2006/relationships/customXml" Target="../ink/ink213.xml"/><Relationship Id="rId3" Type="http://schemas.openxmlformats.org/officeDocument/2006/relationships/image" Target="../media/image147.png"/><Relationship Id="rId25" Type="http://schemas.openxmlformats.org/officeDocument/2006/relationships/image" Target="../media/image158.png"/><Relationship Id="rId46" Type="http://schemas.openxmlformats.org/officeDocument/2006/relationships/customXml" Target="../ink/ink165.xml"/><Relationship Id="rId67" Type="http://schemas.openxmlformats.org/officeDocument/2006/relationships/image" Target="../media/image179.png"/><Relationship Id="rId116" Type="http://schemas.openxmlformats.org/officeDocument/2006/relationships/customXml" Target="../ink/ink200.xml"/><Relationship Id="rId137" Type="http://schemas.openxmlformats.org/officeDocument/2006/relationships/image" Target="../media/image213.png"/><Relationship Id="rId20" Type="http://schemas.openxmlformats.org/officeDocument/2006/relationships/customXml" Target="../ink/ink152.xml"/><Relationship Id="rId41" Type="http://schemas.openxmlformats.org/officeDocument/2006/relationships/image" Target="../media/image166.png"/><Relationship Id="rId62" Type="http://schemas.openxmlformats.org/officeDocument/2006/relationships/customXml" Target="../ink/ink173.xml"/><Relationship Id="rId83" Type="http://schemas.openxmlformats.org/officeDocument/2006/relationships/image" Target="../media/image187.png"/><Relationship Id="rId88" Type="http://schemas.openxmlformats.org/officeDocument/2006/relationships/customXml" Target="../ink/ink186.xml"/><Relationship Id="rId111" Type="http://schemas.openxmlformats.org/officeDocument/2006/relationships/image" Target="../media/image200.png"/><Relationship Id="rId132" Type="http://schemas.openxmlformats.org/officeDocument/2006/relationships/customXml" Target="../ink/ink208.xml"/><Relationship Id="rId153" Type="http://schemas.openxmlformats.org/officeDocument/2006/relationships/image" Target="../media/image221.png"/><Relationship Id="rId15" Type="http://schemas.openxmlformats.org/officeDocument/2006/relationships/image" Target="../media/image153.png"/><Relationship Id="rId36" Type="http://schemas.openxmlformats.org/officeDocument/2006/relationships/customXml" Target="../ink/ink160.xml"/><Relationship Id="rId57" Type="http://schemas.openxmlformats.org/officeDocument/2006/relationships/image" Target="../media/image174.png"/><Relationship Id="rId106" Type="http://schemas.openxmlformats.org/officeDocument/2006/relationships/customXml" Target="../ink/ink195.xml"/><Relationship Id="rId127" Type="http://schemas.openxmlformats.org/officeDocument/2006/relationships/image" Target="../media/image208.png"/><Relationship Id="rId10" Type="http://schemas.openxmlformats.org/officeDocument/2006/relationships/customXml" Target="../ink/ink147.xml"/><Relationship Id="rId31" Type="http://schemas.openxmlformats.org/officeDocument/2006/relationships/image" Target="../media/image161.png"/><Relationship Id="rId52" Type="http://schemas.openxmlformats.org/officeDocument/2006/relationships/customXml" Target="../ink/ink168.xml"/><Relationship Id="rId73" Type="http://schemas.openxmlformats.org/officeDocument/2006/relationships/image" Target="../media/image182.png"/><Relationship Id="rId78" Type="http://schemas.openxmlformats.org/officeDocument/2006/relationships/customXml" Target="../ink/ink181.xml"/><Relationship Id="rId94" Type="http://schemas.openxmlformats.org/officeDocument/2006/relationships/customXml" Target="../ink/ink189.xml"/><Relationship Id="rId99" Type="http://schemas.openxmlformats.org/officeDocument/2006/relationships/image" Target="../media/image195.png"/><Relationship Id="rId101" Type="http://schemas.openxmlformats.org/officeDocument/2006/relationships/image" Target="../media/image196.png"/><Relationship Id="rId122" Type="http://schemas.openxmlformats.org/officeDocument/2006/relationships/customXml" Target="../ink/ink203.xml"/><Relationship Id="rId143" Type="http://schemas.openxmlformats.org/officeDocument/2006/relationships/image" Target="../media/image216.png"/><Relationship Id="rId148" Type="http://schemas.openxmlformats.org/officeDocument/2006/relationships/customXml" Target="../ink/ink216.xml"/><Relationship Id="rId4" Type="http://schemas.openxmlformats.org/officeDocument/2006/relationships/customXml" Target="../ink/ink144.xml"/><Relationship Id="rId9" Type="http://schemas.openxmlformats.org/officeDocument/2006/relationships/image" Target="../media/image150.png"/><Relationship Id="rId26" Type="http://schemas.openxmlformats.org/officeDocument/2006/relationships/customXml" Target="../ink/ink155.xml"/><Relationship Id="rId47" Type="http://schemas.openxmlformats.org/officeDocument/2006/relationships/image" Target="../media/image169.png"/><Relationship Id="rId68" Type="http://schemas.openxmlformats.org/officeDocument/2006/relationships/customXml" Target="../ink/ink176.xml"/><Relationship Id="rId89" Type="http://schemas.openxmlformats.org/officeDocument/2006/relationships/image" Target="../media/image190.png"/><Relationship Id="rId112" Type="http://schemas.openxmlformats.org/officeDocument/2006/relationships/customXml" Target="../ink/ink198.xml"/><Relationship Id="rId133" Type="http://schemas.openxmlformats.org/officeDocument/2006/relationships/image" Target="../media/image211.png"/><Relationship Id="rId154" Type="http://schemas.openxmlformats.org/officeDocument/2006/relationships/customXml" Target="../ink/ink219.xml"/><Relationship Id="rId16" Type="http://schemas.openxmlformats.org/officeDocument/2006/relationships/customXml" Target="../ink/ink150.xml"/><Relationship Id="rId37" Type="http://schemas.openxmlformats.org/officeDocument/2006/relationships/image" Target="../media/image164.png"/><Relationship Id="rId58" Type="http://schemas.openxmlformats.org/officeDocument/2006/relationships/customXml" Target="../ink/ink171.xml"/><Relationship Id="rId79" Type="http://schemas.openxmlformats.org/officeDocument/2006/relationships/image" Target="../media/image185.png"/><Relationship Id="rId102" Type="http://schemas.openxmlformats.org/officeDocument/2006/relationships/customXml" Target="../ink/ink193.xml"/><Relationship Id="rId123" Type="http://schemas.openxmlformats.org/officeDocument/2006/relationships/image" Target="../media/image206.png"/><Relationship Id="rId144" Type="http://schemas.openxmlformats.org/officeDocument/2006/relationships/customXml" Target="../ink/ink214.xml"/><Relationship Id="rId90" Type="http://schemas.openxmlformats.org/officeDocument/2006/relationships/customXml" Target="../ink/ink187.xml"/><Relationship Id="rId27" Type="http://schemas.openxmlformats.org/officeDocument/2006/relationships/image" Target="../media/image159.png"/><Relationship Id="rId48" Type="http://schemas.openxmlformats.org/officeDocument/2006/relationships/customXml" Target="../ink/ink166.xml"/><Relationship Id="rId69" Type="http://schemas.openxmlformats.org/officeDocument/2006/relationships/image" Target="../media/image180.png"/><Relationship Id="rId113" Type="http://schemas.openxmlformats.org/officeDocument/2006/relationships/image" Target="../media/image201.png"/><Relationship Id="rId134" Type="http://schemas.openxmlformats.org/officeDocument/2006/relationships/customXml" Target="../ink/ink209.xml"/></Relationships>
</file>

<file path=ppt/slides/_rels/slide6.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33.png"/><Relationship Id="rId42" Type="http://schemas.openxmlformats.org/officeDocument/2006/relationships/customXml" Target="../ink/ink241.xml"/><Relationship Id="rId63" Type="http://schemas.openxmlformats.org/officeDocument/2006/relationships/image" Target="../media/image254.png"/><Relationship Id="rId84" Type="http://schemas.openxmlformats.org/officeDocument/2006/relationships/customXml" Target="../ink/ink262.xml"/><Relationship Id="rId138" Type="http://schemas.openxmlformats.org/officeDocument/2006/relationships/customXml" Target="../ink/ink289.xml"/><Relationship Id="rId107" Type="http://schemas.openxmlformats.org/officeDocument/2006/relationships/image" Target="../media/image276.png"/><Relationship Id="rId11" Type="http://schemas.openxmlformats.org/officeDocument/2006/relationships/image" Target="../media/image228.png"/><Relationship Id="rId32" Type="http://schemas.openxmlformats.org/officeDocument/2006/relationships/customXml" Target="../ink/ink236.xml"/><Relationship Id="rId37" Type="http://schemas.openxmlformats.org/officeDocument/2006/relationships/image" Target="../media/image241.png"/><Relationship Id="rId53" Type="http://schemas.openxmlformats.org/officeDocument/2006/relationships/image" Target="../media/image249.png"/><Relationship Id="rId58" Type="http://schemas.openxmlformats.org/officeDocument/2006/relationships/customXml" Target="../ink/ink249.xml"/><Relationship Id="rId74" Type="http://schemas.openxmlformats.org/officeDocument/2006/relationships/customXml" Target="../ink/ink257.xml"/><Relationship Id="rId79" Type="http://schemas.openxmlformats.org/officeDocument/2006/relationships/image" Target="../media/image262.png"/><Relationship Id="rId102" Type="http://schemas.openxmlformats.org/officeDocument/2006/relationships/customXml" Target="../ink/ink271.xml"/><Relationship Id="rId123" Type="http://schemas.openxmlformats.org/officeDocument/2006/relationships/image" Target="../media/image284.png"/><Relationship Id="rId128" Type="http://schemas.openxmlformats.org/officeDocument/2006/relationships/customXml" Target="../ink/ink284.xml"/><Relationship Id="rId5" Type="http://schemas.openxmlformats.org/officeDocument/2006/relationships/image" Target="../media/image225.png"/><Relationship Id="rId90" Type="http://schemas.openxmlformats.org/officeDocument/2006/relationships/customXml" Target="../ink/ink265.xml"/><Relationship Id="rId95" Type="http://schemas.openxmlformats.org/officeDocument/2006/relationships/image" Target="../media/image270.png"/><Relationship Id="rId22" Type="http://schemas.openxmlformats.org/officeDocument/2006/relationships/customXml" Target="../ink/ink231.xml"/><Relationship Id="rId27" Type="http://schemas.openxmlformats.org/officeDocument/2006/relationships/image" Target="../media/image236.png"/><Relationship Id="rId43" Type="http://schemas.openxmlformats.org/officeDocument/2006/relationships/image" Target="../media/image244.png"/><Relationship Id="rId48" Type="http://schemas.openxmlformats.org/officeDocument/2006/relationships/customXml" Target="../ink/ink244.xml"/><Relationship Id="rId64" Type="http://schemas.openxmlformats.org/officeDocument/2006/relationships/customXml" Target="../ink/ink252.xml"/><Relationship Id="rId69" Type="http://schemas.openxmlformats.org/officeDocument/2006/relationships/image" Target="../media/image257.png"/><Relationship Id="rId113" Type="http://schemas.openxmlformats.org/officeDocument/2006/relationships/image" Target="../media/image279.png"/><Relationship Id="rId118" Type="http://schemas.openxmlformats.org/officeDocument/2006/relationships/customXml" Target="../ink/ink279.xml"/><Relationship Id="rId134" Type="http://schemas.openxmlformats.org/officeDocument/2006/relationships/customXml" Target="../ink/ink287.xml"/><Relationship Id="rId139" Type="http://schemas.openxmlformats.org/officeDocument/2006/relationships/image" Target="../media/image292.png"/><Relationship Id="rId80" Type="http://schemas.openxmlformats.org/officeDocument/2006/relationships/customXml" Target="../ink/ink260.xml"/><Relationship Id="rId85" Type="http://schemas.openxmlformats.org/officeDocument/2006/relationships/image" Target="../media/image265.png"/><Relationship Id="rId12" Type="http://schemas.openxmlformats.org/officeDocument/2006/relationships/customXml" Target="../ink/ink226.xml"/><Relationship Id="rId17" Type="http://schemas.openxmlformats.org/officeDocument/2006/relationships/image" Target="../media/image231.png"/><Relationship Id="rId33" Type="http://schemas.openxmlformats.org/officeDocument/2006/relationships/image" Target="../media/image239.png"/><Relationship Id="rId38" Type="http://schemas.openxmlformats.org/officeDocument/2006/relationships/customXml" Target="../ink/ink239.xml"/><Relationship Id="rId59" Type="http://schemas.openxmlformats.org/officeDocument/2006/relationships/image" Target="../media/image252.png"/><Relationship Id="rId103" Type="http://schemas.openxmlformats.org/officeDocument/2006/relationships/image" Target="../media/image274.png"/><Relationship Id="rId108" Type="http://schemas.openxmlformats.org/officeDocument/2006/relationships/customXml" Target="../ink/ink274.xml"/><Relationship Id="rId124" Type="http://schemas.openxmlformats.org/officeDocument/2006/relationships/customXml" Target="../ink/ink282.xml"/><Relationship Id="rId129" Type="http://schemas.openxmlformats.org/officeDocument/2006/relationships/image" Target="../media/image287.png"/><Relationship Id="rId54" Type="http://schemas.openxmlformats.org/officeDocument/2006/relationships/customXml" Target="../ink/ink247.xml"/><Relationship Id="rId70" Type="http://schemas.openxmlformats.org/officeDocument/2006/relationships/customXml" Target="../ink/ink255.xml"/><Relationship Id="rId75" Type="http://schemas.openxmlformats.org/officeDocument/2006/relationships/image" Target="../media/image260.png"/><Relationship Id="rId91" Type="http://schemas.openxmlformats.org/officeDocument/2006/relationships/image" Target="../media/image268.png"/><Relationship Id="rId96" Type="http://schemas.openxmlformats.org/officeDocument/2006/relationships/customXml" Target="../ink/ink268.xml"/><Relationship Id="rId140" Type="http://schemas.openxmlformats.org/officeDocument/2006/relationships/customXml" Target="../ink/ink290.xml"/><Relationship Id="rId1" Type="http://schemas.openxmlformats.org/officeDocument/2006/relationships/slideLayout" Target="../slideLayouts/slideLayout2.xml"/><Relationship Id="rId6" Type="http://schemas.openxmlformats.org/officeDocument/2006/relationships/customXml" Target="../ink/ink223.xml"/><Relationship Id="rId23" Type="http://schemas.openxmlformats.org/officeDocument/2006/relationships/image" Target="../media/image234.png"/><Relationship Id="rId28" Type="http://schemas.openxmlformats.org/officeDocument/2006/relationships/customXml" Target="../ink/ink234.xml"/><Relationship Id="rId49" Type="http://schemas.openxmlformats.org/officeDocument/2006/relationships/image" Target="../media/image247.png"/><Relationship Id="rId114" Type="http://schemas.openxmlformats.org/officeDocument/2006/relationships/customXml" Target="../ink/ink277.xml"/><Relationship Id="rId119" Type="http://schemas.openxmlformats.org/officeDocument/2006/relationships/image" Target="../media/image282.png"/><Relationship Id="rId44" Type="http://schemas.openxmlformats.org/officeDocument/2006/relationships/customXml" Target="../ink/ink242.xml"/><Relationship Id="rId60" Type="http://schemas.openxmlformats.org/officeDocument/2006/relationships/customXml" Target="../ink/ink250.xml"/><Relationship Id="rId65" Type="http://schemas.openxmlformats.org/officeDocument/2006/relationships/image" Target="../media/image255.png"/><Relationship Id="rId81" Type="http://schemas.openxmlformats.org/officeDocument/2006/relationships/image" Target="../media/image263.png"/><Relationship Id="rId86" Type="http://schemas.openxmlformats.org/officeDocument/2006/relationships/customXml" Target="../ink/ink263.xml"/><Relationship Id="rId130" Type="http://schemas.openxmlformats.org/officeDocument/2006/relationships/customXml" Target="../ink/ink285.xml"/><Relationship Id="rId135" Type="http://schemas.openxmlformats.org/officeDocument/2006/relationships/image" Target="../media/image290.png"/><Relationship Id="rId13" Type="http://schemas.openxmlformats.org/officeDocument/2006/relationships/image" Target="../media/image229.png"/><Relationship Id="rId18" Type="http://schemas.openxmlformats.org/officeDocument/2006/relationships/customXml" Target="../ink/ink229.xml"/><Relationship Id="rId39" Type="http://schemas.openxmlformats.org/officeDocument/2006/relationships/image" Target="../media/image242.png"/><Relationship Id="rId109" Type="http://schemas.openxmlformats.org/officeDocument/2006/relationships/image" Target="../media/image277.png"/><Relationship Id="rId34" Type="http://schemas.openxmlformats.org/officeDocument/2006/relationships/customXml" Target="../ink/ink237.xml"/><Relationship Id="rId50" Type="http://schemas.openxmlformats.org/officeDocument/2006/relationships/customXml" Target="../ink/ink245.xml"/><Relationship Id="rId55" Type="http://schemas.openxmlformats.org/officeDocument/2006/relationships/image" Target="../media/image250.png"/><Relationship Id="rId76" Type="http://schemas.openxmlformats.org/officeDocument/2006/relationships/customXml" Target="../ink/ink258.xml"/><Relationship Id="rId97" Type="http://schemas.openxmlformats.org/officeDocument/2006/relationships/image" Target="../media/image271.png"/><Relationship Id="rId104" Type="http://schemas.openxmlformats.org/officeDocument/2006/relationships/customXml" Target="../ink/ink272.xml"/><Relationship Id="rId120" Type="http://schemas.openxmlformats.org/officeDocument/2006/relationships/customXml" Target="../ink/ink280.xml"/><Relationship Id="rId125" Type="http://schemas.openxmlformats.org/officeDocument/2006/relationships/image" Target="../media/image285.png"/><Relationship Id="rId141" Type="http://schemas.openxmlformats.org/officeDocument/2006/relationships/image" Target="../media/image293.png"/><Relationship Id="rId7" Type="http://schemas.openxmlformats.org/officeDocument/2006/relationships/image" Target="../media/image226.png"/><Relationship Id="rId71" Type="http://schemas.openxmlformats.org/officeDocument/2006/relationships/image" Target="../media/image258.png"/><Relationship Id="rId92" Type="http://schemas.openxmlformats.org/officeDocument/2006/relationships/customXml" Target="../ink/ink266.xml"/><Relationship Id="rId2" Type="http://schemas.openxmlformats.org/officeDocument/2006/relationships/customXml" Target="../ink/ink221.xml"/><Relationship Id="rId29" Type="http://schemas.openxmlformats.org/officeDocument/2006/relationships/image" Target="../media/image237.png"/><Relationship Id="rId24" Type="http://schemas.openxmlformats.org/officeDocument/2006/relationships/customXml" Target="../ink/ink232.xml"/><Relationship Id="rId40" Type="http://schemas.openxmlformats.org/officeDocument/2006/relationships/customXml" Target="../ink/ink240.xml"/><Relationship Id="rId45" Type="http://schemas.openxmlformats.org/officeDocument/2006/relationships/image" Target="../media/image245.png"/><Relationship Id="rId66" Type="http://schemas.openxmlformats.org/officeDocument/2006/relationships/customXml" Target="../ink/ink253.xml"/><Relationship Id="rId87" Type="http://schemas.openxmlformats.org/officeDocument/2006/relationships/image" Target="../media/image266.png"/><Relationship Id="rId110" Type="http://schemas.openxmlformats.org/officeDocument/2006/relationships/customXml" Target="../ink/ink275.xml"/><Relationship Id="rId115" Type="http://schemas.openxmlformats.org/officeDocument/2006/relationships/image" Target="../media/image280.png"/><Relationship Id="rId131" Type="http://schemas.openxmlformats.org/officeDocument/2006/relationships/image" Target="../media/image288.png"/><Relationship Id="rId136" Type="http://schemas.openxmlformats.org/officeDocument/2006/relationships/customXml" Target="../ink/ink288.xml"/><Relationship Id="rId61" Type="http://schemas.openxmlformats.org/officeDocument/2006/relationships/image" Target="../media/image253.png"/><Relationship Id="rId82" Type="http://schemas.openxmlformats.org/officeDocument/2006/relationships/customXml" Target="../ink/ink261.xml"/><Relationship Id="rId19" Type="http://schemas.openxmlformats.org/officeDocument/2006/relationships/image" Target="../media/image232.png"/><Relationship Id="rId14" Type="http://schemas.openxmlformats.org/officeDocument/2006/relationships/customXml" Target="../ink/ink227.xml"/><Relationship Id="rId30" Type="http://schemas.openxmlformats.org/officeDocument/2006/relationships/customXml" Target="../ink/ink235.xml"/><Relationship Id="rId35" Type="http://schemas.openxmlformats.org/officeDocument/2006/relationships/image" Target="../media/image240.png"/><Relationship Id="rId56" Type="http://schemas.openxmlformats.org/officeDocument/2006/relationships/customXml" Target="../ink/ink248.xml"/><Relationship Id="rId77" Type="http://schemas.openxmlformats.org/officeDocument/2006/relationships/image" Target="../media/image261.png"/><Relationship Id="rId100" Type="http://schemas.openxmlformats.org/officeDocument/2006/relationships/customXml" Target="../ink/ink270.xml"/><Relationship Id="rId105" Type="http://schemas.openxmlformats.org/officeDocument/2006/relationships/image" Target="../media/image275.png"/><Relationship Id="rId126" Type="http://schemas.openxmlformats.org/officeDocument/2006/relationships/customXml" Target="../ink/ink283.xml"/><Relationship Id="rId8" Type="http://schemas.openxmlformats.org/officeDocument/2006/relationships/customXml" Target="../ink/ink224.xml"/><Relationship Id="rId51" Type="http://schemas.openxmlformats.org/officeDocument/2006/relationships/image" Target="../media/image248.png"/><Relationship Id="rId72" Type="http://schemas.openxmlformats.org/officeDocument/2006/relationships/customXml" Target="../ink/ink256.xml"/><Relationship Id="rId93" Type="http://schemas.openxmlformats.org/officeDocument/2006/relationships/image" Target="../media/image269.png"/><Relationship Id="rId98" Type="http://schemas.openxmlformats.org/officeDocument/2006/relationships/customXml" Target="../ink/ink269.xml"/><Relationship Id="rId121" Type="http://schemas.openxmlformats.org/officeDocument/2006/relationships/image" Target="../media/image283.png"/><Relationship Id="rId142" Type="http://schemas.openxmlformats.org/officeDocument/2006/relationships/customXml" Target="../ink/ink291.xml"/><Relationship Id="rId3" Type="http://schemas.openxmlformats.org/officeDocument/2006/relationships/image" Target="../media/image224.png"/><Relationship Id="rId25" Type="http://schemas.openxmlformats.org/officeDocument/2006/relationships/image" Target="../media/image235.png"/><Relationship Id="rId46" Type="http://schemas.openxmlformats.org/officeDocument/2006/relationships/customXml" Target="../ink/ink243.xml"/><Relationship Id="rId67" Type="http://schemas.openxmlformats.org/officeDocument/2006/relationships/image" Target="../media/image256.png"/><Relationship Id="rId116" Type="http://schemas.openxmlformats.org/officeDocument/2006/relationships/customXml" Target="../ink/ink278.xml"/><Relationship Id="rId137" Type="http://schemas.openxmlformats.org/officeDocument/2006/relationships/image" Target="../media/image291.png"/><Relationship Id="rId20" Type="http://schemas.openxmlformats.org/officeDocument/2006/relationships/customXml" Target="../ink/ink230.xml"/><Relationship Id="rId41" Type="http://schemas.openxmlformats.org/officeDocument/2006/relationships/image" Target="../media/image243.png"/><Relationship Id="rId62" Type="http://schemas.openxmlformats.org/officeDocument/2006/relationships/customXml" Target="../ink/ink251.xml"/><Relationship Id="rId83" Type="http://schemas.openxmlformats.org/officeDocument/2006/relationships/image" Target="../media/image264.png"/><Relationship Id="rId88" Type="http://schemas.openxmlformats.org/officeDocument/2006/relationships/customXml" Target="../ink/ink264.xml"/><Relationship Id="rId111" Type="http://schemas.openxmlformats.org/officeDocument/2006/relationships/image" Target="../media/image278.png"/><Relationship Id="rId132" Type="http://schemas.openxmlformats.org/officeDocument/2006/relationships/customXml" Target="../ink/ink286.xml"/><Relationship Id="rId15" Type="http://schemas.openxmlformats.org/officeDocument/2006/relationships/image" Target="../media/image230.png"/><Relationship Id="rId36" Type="http://schemas.openxmlformats.org/officeDocument/2006/relationships/customXml" Target="../ink/ink238.xml"/><Relationship Id="rId57" Type="http://schemas.openxmlformats.org/officeDocument/2006/relationships/image" Target="../media/image251.png"/><Relationship Id="rId106" Type="http://schemas.openxmlformats.org/officeDocument/2006/relationships/customXml" Target="../ink/ink273.xml"/><Relationship Id="rId127" Type="http://schemas.openxmlformats.org/officeDocument/2006/relationships/image" Target="../media/image286.png"/><Relationship Id="rId10" Type="http://schemas.openxmlformats.org/officeDocument/2006/relationships/customXml" Target="../ink/ink225.xml"/><Relationship Id="rId31" Type="http://schemas.openxmlformats.org/officeDocument/2006/relationships/image" Target="../media/image238.png"/><Relationship Id="rId52" Type="http://schemas.openxmlformats.org/officeDocument/2006/relationships/customXml" Target="../ink/ink246.xml"/><Relationship Id="rId73" Type="http://schemas.openxmlformats.org/officeDocument/2006/relationships/image" Target="../media/image259.png"/><Relationship Id="rId78" Type="http://schemas.openxmlformats.org/officeDocument/2006/relationships/customXml" Target="../ink/ink259.xml"/><Relationship Id="rId94" Type="http://schemas.openxmlformats.org/officeDocument/2006/relationships/customXml" Target="../ink/ink267.xml"/><Relationship Id="rId99" Type="http://schemas.openxmlformats.org/officeDocument/2006/relationships/image" Target="../media/image272.png"/><Relationship Id="rId101" Type="http://schemas.openxmlformats.org/officeDocument/2006/relationships/image" Target="../media/image273.png"/><Relationship Id="rId122" Type="http://schemas.openxmlformats.org/officeDocument/2006/relationships/customXml" Target="../ink/ink281.xml"/><Relationship Id="rId143" Type="http://schemas.openxmlformats.org/officeDocument/2006/relationships/image" Target="../media/image294.png"/><Relationship Id="rId4" Type="http://schemas.openxmlformats.org/officeDocument/2006/relationships/customXml" Target="../ink/ink222.xml"/><Relationship Id="rId9" Type="http://schemas.openxmlformats.org/officeDocument/2006/relationships/image" Target="../media/image227.png"/><Relationship Id="rId26" Type="http://schemas.openxmlformats.org/officeDocument/2006/relationships/customXml" Target="../ink/ink233.xml"/><Relationship Id="rId47" Type="http://schemas.openxmlformats.org/officeDocument/2006/relationships/image" Target="../media/image246.png"/><Relationship Id="rId68" Type="http://schemas.openxmlformats.org/officeDocument/2006/relationships/customXml" Target="../ink/ink254.xml"/><Relationship Id="rId89" Type="http://schemas.openxmlformats.org/officeDocument/2006/relationships/image" Target="../media/image267.png"/><Relationship Id="rId112" Type="http://schemas.openxmlformats.org/officeDocument/2006/relationships/customXml" Target="../ink/ink276.xml"/><Relationship Id="rId133" Type="http://schemas.openxmlformats.org/officeDocument/2006/relationships/image" Target="../media/image289.png"/><Relationship Id="rId16" Type="http://schemas.openxmlformats.org/officeDocument/2006/relationships/customXml" Target="../ink/ink228.xml"/></Relationships>
</file>

<file path=ppt/slides/_rels/slide7.xml.rels><?xml version="1.0" encoding="UTF-8" standalone="yes"?>
<Relationships xmlns="http://schemas.openxmlformats.org/package/2006/relationships"><Relationship Id="rId26" Type="http://schemas.openxmlformats.org/officeDocument/2006/relationships/customXml" Target="../ink/ink304.xml"/><Relationship Id="rId21" Type="http://schemas.openxmlformats.org/officeDocument/2006/relationships/image" Target="../media/image304.png"/><Relationship Id="rId42" Type="http://schemas.openxmlformats.org/officeDocument/2006/relationships/customXml" Target="../ink/ink312.xml"/><Relationship Id="rId47" Type="http://schemas.openxmlformats.org/officeDocument/2006/relationships/image" Target="../media/image317.png"/><Relationship Id="rId63" Type="http://schemas.openxmlformats.org/officeDocument/2006/relationships/image" Target="../media/image325.png"/><Relationship Id="rId68" Type="http://schemas.openxmlformats.org/officeDocument/2006/relationships/customXml" Target="../ink/ink325.xml"/><Relationship Id="rId84" Type="http://schemas.openxmlformats.org/officeDocument/2006/relationships/customXml" Target="../ink/ink333.xml"/><Relationship Id="rId89" Type="http://schemas.openxmlformats.org/officeDocument/2006/relationships/image" Target="../media/image338.png"/><Relationship Id="rId16" Type="http://schemas.openxmlformats.org/officeDocument/2006/relationships/customXml" Target="../ink/ink299.xml"/><Relationship Id="rId11" Type="http://schemas.openxmlformats.org/officeDocument/2006/relationships/image" Target="../media/image299.png"/><Relationship Id="rId32" Type="http://schemas.openxmlformats.org/officeDocument/2006/relationships/customXml" Target="../ink/ink307.xml"/><Relationship Id="rId37" Type="http://schemas.openxmlformats.org/officeDocument/2006/relationships/image" Target="../media/image312.png"/><Relationship Id="rId53" Type="http://schemas.openxmlformats.org/officeDocument/2006/relationships/image" Target="../media/image320.png"/><Relationship Id="rId58" Type="http://schemas.openxmlformats.org/officeDocument/2006/relationships/customXml" Target="../ink/ink320.xml"/><Relationship Id="rId74" Type="http://schemas.openxmlformats.org/officeDocument/2006/relationships/customXml" Target="../ink/ink328.xml"/><Relationship Id="rId79" Type="http://schemas.openxmlformats.org/officeDocument/2006/relationships/image" Target="../media/image333.png"/><Relationship Id="rId5" Type="http://schemas.openxmlformats.org/officeDocument/2006/relationships/image" Target="../media/image296.png"/><Relationship Id="rId90" Type="http://schemas.openxmlformats.org/officeDocument/2006/relationships/customXml" Target="../ink/ink336.xml"/><Relationship Id="rId95" Type="http://schemas.openxmlformats.org/officeDocument/2006/relationships/image" Target="../media/image341.png"/><Relationship Id="rId22" Type="http://schemas.openxmlformats.org/officeDocument/2006/relationships/customXml" Target="../ink/ink302.xml"/><Relationship Id="rId27" Type="http://schemas.openxmlformats.org/officeDocument/2006/relationships/image" Target="../media/image307.png"/><Relationship Id="rId43" Type="http://schemas.openxmlformats.org/officeDocument/2006/relationships/image" Target="../media/image315.png"/><Relationship Id="rId48" Type="http://schemas.openxmlformats.org/officeDocument/2006/relationships/customXml" Target="../ink/ink315.xml"/><Relationship Id="rId64" Type="http://schemas.openxmlformats.org/officeDocument/2006/relationships/customXml" Target="../ink/ink323.xml"/><Relationship Id="rId69" Type="http://schemas.openxmlformats.org/officeDocument/2006/relationships/image" Target="../media/image328.png"/><Relationship Id="rId8" Type="http://schemas.openxmlformats.org/officeDocument/2006/relationships/customXml" Target="../ink/ink295.xml"/><Relationship Id="rId51" Type="http://schemas.openxmlformats.org/officeDocument/2006/relationships/image" Target="../media/image319.png"/><Relationship Id="rId72" Type="http://schemas.openxmlformats.org/officeDocument/2006/relationships/customXml" Target="../ink/ink327.xml"/><Relationship Id="rId80" Type="http://schemas.openxmlformats.org/officeDocument/2006/relationships/customXml" Target="../ink/ink331.xml"/><Relationship Id="rId85" Type="http://schemas.openxmlformats.org/officeDocument/2006/relationships/image" Target="../media/image336.png"/><Relationship Id="rId93" Type="http://schemas.openxmlformats.org/officeDocument/2006/relationships/image" Target="../media/image340.png"/><Relationship Id="rId3" Type="http://schemas.openxmlformats.org/officeDocument/2006/relationships/image" Target="../media/image295.png"/><Relationship Id="rId12" Type="http://schemas.openxmlformats.org/officeDocument/2006/relationships/customXml" Target="../ink/ink297.xml"/><Relationship Id="rId17" Type="http://schemas.openxmlformats.org/officeDocument/2006/relationships/image" Target="../media/image302.png"/><Relationship Id="rId25" Type="http://schemas.openxmlformats.org/officeDocument/2006/relationships/image" Target="../media/image306.png"/><Relationship Id="rId33" Type="http://schemas.openxmlformats.org/officeDocument/2006/relationships/image" Target="../media/image310.png"/><Relationship Id="rId38" Type="http://schemas.openxmlformats.org/officeDocument/2006/relationships/customXml" Target="../ink/ink310.xml"/><Relationship Id="rId46" Type="http://schemas.openxmlformats.org/officeDocument/2006/relationships/customXml" Target="../ink/ink314.xml"/><Relationship Id="rId59" Type="http://schemas.openxmlformats.org/officeDocument/2006/relationships/image" Target="../media/image323.png"/><Relationship Id="rId67" Type="http://schemas.openxmlformats.org/officeDocument/2006/relationships/image" Target="../media/image327.png"/><Relationship Id="rId20" Type="http://schemas.openxmlformats.org/officeDocument/2006/relationships/customXml" Target="../ink/ink301.xml"/><Relationship Id="rId41" Type="http://schemas.openxmlformats.org/officeDocument/2006/relationships/image" Target="../media/image314.png"/><Relationship Id="rId54" Type="http://schemas.openxmlformats.org/officeDocument/2006/relationships/customXml" Target="../ink/ink318.xml"/><Relationship Id="rId62" Type="http://schemas.openxmlformats.org/officeDocument/2006/relationships/customXml" Target="../ink/ink322.xml"/><Relationship Id="rId70" Type="http://schemas.openxmlformats.org/officeDocument/2006/relationships/customXml" Target="../ink/ink326.xml"/><Relationship Id="rId75" Type="http://schemas.openxmlformats.org/officeDocument/2006/relationships/image" Target="../media/image331.png"/><Relationship Id="rId83" Type="http://schemas.openxmlformats.org/officeDocument/2006/relationships/image" Target="../media/image335.png"/><Relationship Id="rId88" Type="http://schemas.openxmlformats.org/officeDocument/2006/relationships/customXml" Target="../ink/ink335.xml"/><Relationship Id="rId91" Type="http://schemas.openxmlformats.org/officeDocument/2006/relationships/image" Target="../media/image339.png"/><Relationship Id="rId1" Type="http://schemas.openxmlformats.org/officeDocument/2006/relationships/slideLayout" Target="../slideLayouts/slideLayout2.xml"/><Relationship Id="rId6" Type="http://schemas.openxmlformats.org/officeDocument/2006/relationships/customXml" Target="../ink/ink294.xml"/><Relationship Id="rId15" Type="http://schemas.openxmlformats.org/officeDocument/2006/relationships/image" Target="../media/image301.png"/><Relationship Id="rId23" Type="http://schemas.openxmlformats.org/officeDocument/2006/relationships/image" Target="../media/image305.png"/><Relationship Id="rId28" Type="http://schemas.openxmlformats.org/officeDocument/2006/relationships/customXml" Target="../ink/ink305.xml"/><Relationship Id="rId36" Type="http://schemas.openxmlformats.org/officeDocument/2006/relationships/customXml" Target="../ink/ink309.xml"/><Relationship Id="rId49" Type="http://schemas.openxmlformats.org/officeDocument/2006/relationships/image" Target="../media/image318.png"/><Relationship Id="rId57" Type="http://schemas.openxmlformats.org/officeDocument/2006/relationships/image" Target="../media/image322.png"/><Relationship Id="rId10" Type="http://schemas.openxmlformats.org/officeDocument/2006/relationships/customXml" Target="../ink/ink296.xml"/><Relationship Id="rId31" Type="http://schemas.openxmlformats.org/officeDocument/2006/relationships/image" Target="../media/image309.png"/><Relationship Id="rId44" Type="http://schemas.openxmlformats.org/officeDocument/2006/relationships/customXml" Target="../ink/ink313.xml"/><Relationship Id="rId52" Type="http://schemas.openxmlformats.org/officeDocument/2006/relationships/customXml" Target="../ink/ink317.xml"/><Relationship Id="rId60" Type="http://schemas.openxmlformats.org/officeDocument/2006/relationships/customXml" Target="../ink/ink321.xml"/><Relationship Id="rId65" Type="http://schemas.openxmlformats.org/officeDocument/2006/relationships/image" Target="../media/image326.png"/><Relationship Id="rId73" Type="http://schemas.openxmlformats.org/officeDocument/2006/relationships/image" Target="../media/image330.png"/><Relationship Id="rId78" Type="http://schemas.openxmlformats.org/officeDocument/2006/relationships/customXml" Target="../ink/ink330.xml"/><Relationship Id="rId81" Type="http://schemas.openxmlformats.org/officeDocument/2006/relationships/image" Target="../media/image334.png"/><Relationship Id="rId86" Type="http://schemas.openxmlformats.org/officeDocument/2006/relationships/customXml" Target="../ink/ink334.xml"/><Relationship Id="rId94" Type="http://schemas.openxmlformats.org/officeDocument/2006/relationships/customXml" Target="../ink/ink338.xml"/><Relationship Id="rId4" Type="http://schemas.openxmlformats.org/officeDocument/2006/relationships/customXml" Target="../ink/ink293.xml"/><Relationship Id="rId9" Type="http://schemas.openxmlformats.org/officeDocument/2006/relationships/image" Target="../media/image298.png"/><Relationship Id="rId13" Type="http://schemas.openxmlformats.org/officeDocument/2006/relationships/image" Target="../media/image300.png"/><Relationship Id="rId18" Type="http://schemas.openxmlformats.org/officeDocument/2006/relationships/customXml" Target="../ink/ink300.xml"/><Relationship Id="rId39" Type="http://schemas.openxmlformats.org/officeDocument/2006/relationships/image" Target="../media/image313.png"/><Relationship Id="rId34" Type="http://schemas.openxmlformats.org/officeDocument/2006/relationships/customXml" Target="../ink/ink308.xml"/><Relationship Id="rId50" Type="http://schemas.openxmlformats.org/officeDocument/2006/relationships/customXml" Target="../ink/ink316.xml"/><Relationship Id="rId55" Type="http://schemas.openxmlformats.org/officeDocument/2006/relationships/image" Target="../media/image321.png"/><Relationship Id="rId76" Type="http://schemas.openxmlformats.org/officeDocument/2006/relationships/customXml" Target="../ink/ink329.xml"/><Relationship Id="rId7" Type="http://schemas.openxmlformats.org/officeDocument/2006/relationships/image" Target="../media/image297.png"/><Relationship Id="rId71" Type="http://schemas.openxmlformats.org/officeDocument/2006/relationships/image" Target="../media/image329.png"/><Relationship Id="rId92" Type="http://schemas.openxmlformats.org/officeDocument/2006/relationships/customXml" Target="../ink/ink337.xml"/><Relationship Id="rId2" Type="http://schemas.openxmlformats.org/officeDocument/2006/relationships/customXml" Target="../ink/ink292.xml"/><Relationship Id="rId29" Type="http://schemas.openxmlformats.org/officeDocument/2006/relationships/image" Target="../media/image308.png"/><Relationship Id="rId24" Type="http://schemas.openxmlformats.org/officeDocument/2006/relationships/customXml" Target="../ink/ink303.xml"/><Relationship Id="rId40" Type="http://schemas.openxmlformats.org/officeDocument/2006/relationships/customXml" Target="../ink/ink311.xml"/><Relationship Id="rId45" Type="http://schemas.openxmlformats.org/officeDocument/2006/relationships/image" Target="../media/image316.png"/><Relationship Id="rId66" Type="http://schemas.openxmlformats.org/officeDocument/2006/relationships/customXml" Target="../ink/ink324.xml"/><Relationship Id="rId87" Type="http://schemas.openxmlformats.org/officeDocument/2006/relationships/image" Target="../media/image337.png"/><Relationship Id="rId61" Type="http://schemas.openxmlformats.org/officeDocument/2006/relationships/image" Target="../media/image324.png"/><Relationship Id="rId82" Type="http://schemas.openxmlformats.org/officeDocument/2006/relationships/customXml" Target="../ink/ink332.xml"/><Relationship Id="rId19" Type="http://schemas.openxmlformats.org/officeDocument/2006/relationships/image" Target="../media/image303.png"/><Relationship Id="rId14" Type="http://schemas.openxmlformats.org/officeDocument/2006/relationships/customXml" Target="../ink/ink298.xml"/><Relationship Id="rId30" Type="http://schemas.openxmlformats.org/officeDocument/2006/relationships/customXml" Target="../ink/ink306.xml"/><Relationship Id="rId35" Type="http://schemas.openxmlformats.org/officeDocument/2006/relationships/image" Target="../media/image311.png"/><Relationship Id="rId56" Type="http://schemas.openxmlformats.org/officeDocument/2006/relationships/customXml" Target="../ink/ink319.xml"/><Relationship Id="rId77" Type="http://schemas.openxmlformats.org/officeDocument/2006/relationships/image" Target="../media/image332.png"/></Relationships>
</file>

<file path=ppt/slides/_rels/slide8.xml.rels><?xml version="1.0" encoding="UTF-8" standalone="yes"?>
<Relationships xmlns="http://schemas.openxmlformats.org/package/2006/relationships"><Relationship Id="rId13" Type="http://schemas.openxmlformats.org/officeDocument/2006/relationships/image" Target="../media/image347.png"/><Relationship Id="rId18" Type="http://schemas.openxmlformats.org/officeDocument/2006/relationships/customXml" Target="../ink/ink347.xml"/><Relationship Id="rId26" Type="http://schemas.openxmlformats.org/officeDocument/2006/relationships/customXml" Target="../ink/ink351.xml"/><Relationship Id="rId39" Type="http://schemas.openxmlformats.org/officeDocument/2006/relationships/image" Target="../media/image360.png"/><Relationship Id="rId21" Type="http://schemas.openxmlformats.org/officeDocument/2006/relationships/image" Target="../media/image351.png"/><Relationship Id="rId34" Type="http://schemas.openxmlformats.org/officeDocument/2006/relationships/customXml" Target="../ink/ink355.xml"/><Relationship Id="rId42" Type="http://schemas.openxmlformats.org/officeDocument/2006/relationships/customXml" Target="../ink/ink359.xml"/><Relationship Id="rId47" Type="http://schemas.openxmlformats.org/officeDocument/2006/relationships/image" Target="../media/image364.png"/><Relationship Id="rId50" Type="http://schemas.openxmlformats.org/officeDocument/2006/relationships/customXml" Target="../ink/ink363.xml"/><Relationship Id="rId55" Type="http://schemas.openxmlformats.org/officeDocument/2006/relationships/image" Target="../media/image367.png"/><Relationship Id="rId63" Type="http://schemas.openxmlformats.org/officeDocument/2006/relationships/image" Target="../media/image371.png"/><Relationship Id="rId7" Type="http://schemas.openxmlformats.org/officeDocument/2006/relationships/image" Target="../media/image344.png"/><Relationship Id="rId2" Type="http://schemas.openxmlformats.org/officeDocument/2006/relationships/customXml" Target="../ink/ink339.xml"/><Relationship Id="rId16" Type="http://schemas.openxmlformats.org/officeDocument/2006/relationships/customXml" Target="../ink/ink346.xml"/><Relationship Id="rId29" Type="http://schemas.openxmlformats.org/officeDocument/2006/relationships/image" Target="../media/image355.png"/><Relationship Id="rId11" Type="http://schemas.openxmlformats.org/officeDocument/2006/relationships/image" Target="../media/image346.png"/><Relationship Id="rId24" Type="http://schemas.openxmlformats.org/officeDocument/2006/relationships/customXml" Target="../ink/ink350.xml"/><Relationship Id="rId32" Type="http://schemas.openxmlformats.org/officeDocument/2006/relationships/customXml" Target="../ink/ink354.xml"/><Relationship Id="rId37" Type="http://schemas.openxmlformats.org/officeDocument/2006/relationships/image" Target="../media/image359.png"/><Relationship Id="rId40" Type="http://schemas.openxmlformats.org/officeDocument/2006/relationships/customXml" Target="../ink/ink358.xml"/><Relationship Id="rId45" Type="http://schemas.openxmlformats.org/officeDocument/2006/relationships/image" Target="../media/image363.png"/><Relationship Id="rId53" Type="http://schemas.openxmlformats.org/officeDocument/2006/relationships/image" Target="../media/image366.png"/><Relationship Id="rId58" Type="http://schemas.openxmlformats.org/officeDocument/2006/relationships/customXml" Target="../ink/ink367.xml"/><Relationship Id="rId5" Type="http://schemas.openxmlformats.org/officeDocument/2006/relationships/image" Target="../media/image343.png"/><Relationship Id="rId61" Type="http://schemas.openxmlformats.org/officeDocument/2006/relationships/image" Target="../media/image370.png"/><Relationship Id="rId19" Type="http://schemas.openxmlformats.org/officeDocument/2006/relationships/image" Target="../media/image350.png"/><Relationship Id="rId14" Type="http://schemas.openxmlformats.org/officeDocument/2006/relationships/customXml" Target="../ink/ink345.xml"/><Relationship Id="rId22" Type="http://schemas.openxmlformats.org/officeDocument/2006/relationships/customXml" Target="../ink/ink349.xml"/><Relationship Id="rId27" Type="http://schemas.openxmlformats.org/officeDocument/2006/relationships/image" Target="../media/image354.png"/><Relationship Id="rId30" Type="http://schemas.openxmlformats.org/officeDocument/2006/relationships/customXml" Target="../ink/ink353.xml"/><Relationship Id="rId35" Type="http://schemas.openxmlformats.org/officeDocument/2006/relationships/image" Target="../media/image358.png"/><Relationship Id="rId43" Type="http://schemas.openxmlformats.org/officeDocument/2006/relationships/image" Target="../media/image362.png"/><Relationship Id="rId48" Type="http://schemas.openxmlformats.org/officeDocument/2006/relationships/customXml" Target="../ink/ink362.xml"/><Relationship Id="rId56" Type="http://schemas.openxmlformats.org/officeDocument/2006/relationships/customXml" Target="../ink/ink366.xml"/><Relationship Id="rId8" Type="http://schemas.openxmlformats.org/officeDocument/2006/relationships/customXml" Target="../ink/ink342.xml"/><Relationship Id="rId51" Type="http://schemas.openxmlformats.org/officeDocument/2006/relationships/image" Target="../media/image365.png"/><Relationship Id="rId3" Type="http://schemas.openxmlformats.org/officeDocument/2006/relationships/image" Target="../media/image342.png"/><Relationship Id="rId12" Type="http://schemas.openxmlformats.org/officeDocument/2006/relationships/customXml" Target="../ink/ink344.xml"/><Relationship Id="rId17" Type="http://schemas.openxmlformats.org/officeDocument/2006/relationships/image" Target="../media/image349.png"/><Relationship Id="rId25" Type="http://schemas.openxmlformats.org/officeDocument/2006/relationships/image" Target="../media/image353.png"/><Relationship Id="rId33" Type="http://schemas.openxmlformats.org/officeDocument/2006/relationships/image" Target="../media/image357.png"/><Relationship Id="rId38" Type="http://schemas.openxmlformats.org/officeDocument/2006/relationships/customXml" Target="../ink/ink357.xml"/><Relationship Id="rId46" Type="http://schemas.openxmlformats.org/officeDocument/2006/relationships/customXml" Target="../ink/ink361.xml"/><Relationship Id="rId59" Type="http://schemas.openxmlformats.org/officeDocument/2006/relationships/image" Target="../media/image369.png"/><Relationship Id="rId20" Type="http://schemas.openxmlformats.org/officeDocument/2006/relationships/customXml" Target="../ink/ink348.xml"/><Relationship Id="rId41" Type="http://schemas.openxmlformats.org/officeDocument/2006/relationships/image" Target="../media/image361.png"/><Relationship Id="rId54" Type="http://schemas.openxmlformats.org/officeDocument/2006/relationships/customXml" Target="../ink/ink365.xml"/><Relationship Id="rId62" Type="http://schemas.openxmlformats.org/officeDocument/2006/relationships/customXml" Target="../ink/ink369.xml"/><Relationship Id="rId1" Type="http://schemas.openxmlformats.org/officeDocument/2006/relationships/slideLayout" Target="../slideLayouts/slideLayout2.xml"/><Relationship Id="rId6" Type="http://schemas.openxmlformats.org/officeDocument/2006/relationships/customXml" Target="../ink/ink341.xml"/><Relationship Id="rId15" Type="http://schemas.openxmlformats.org/officeDocument/2006/relationships/image" Target="../media/image348.png"/><Relationship Id="rId23" Type="http://schemas.openxmlformats.org/officeDocument/2006/relationships/image" Target="../media/image352.png"/><Relationship Id="rId28" Type="http://schemas.openxmlformats.org/officeDocument/2006/relationships/customXml" Target="../ink/ink352.xml"/><Relationship Id="rId36" Type="http://schemas.openxmlformats.org/officeDocument/2006/relationships/customXml" Target="../ink/ink356.xml"/><Relationship Id="rId49" Type="http://schemas.openxmlformats.org/officeDocument/2006/relationships/image" Target="../media/image82.png"/><Relationship Id="rId57" Type="http://schemas.openxmlformats.org/officeDocument/2006/relationships/image" Target="../media/image368.png"/><Relationship Id="rId10" Type="http://schemas.openxmlformats.org/officeDocument/2006/relationships/customXml" Target="../ink/ink343.xml"/><Relationship Id="rId31" Type="http://schemas.openxmlformats.org/officeDocument/2006/relationships/image" Target="../media/image356.png"/><Relationship Id="rId44" Type="http://schemas.openxmlformats.org/officeDocument/2006/relationships/customXml" Target="../ink/ink360.xml"/><Relationship Id="rId52" Type="http://schemas.openxmlformats.org/officeDocument/2006/relationships/customXml" Target="../ink/ink364.xml"/><Relationship Id="rId60" Type="http://schemas.openxmlformats.org/officeDocument/2006/relationships/customXml" Target="../ink/ink368.xml"/><Relationship Id="rId4" Type="http://schemas.openxmlformats.org/officeDocument/2006/relationships/customXml" Target="../ink/ink340.xml"/><Relationship Id="rId9" Type="http://schemas.openxmlformats.org/officeDocument/2006/relationships/image" Target="../media/image345.png"/></Relationships>
</file>

<file path=ppt/slides/_rels/slide9.xml.rels><?xml version="1.0" encoding="UTF-8" standalone="yes"?>
<Relationships xmlns="http://schemas.openxmlformats.org/package/2006/relationships"><Relationship Id="rId117" Type="http://schemas.openxmlformats.org/officeDocument/2006/relationships/image" Target="../media/image429.png"/><Relationship Id="rId21" Type="http://schemas.openxmlformats.org/officeDocument/2006/relationships/image" Target="../media/image382.png"/><Relationship Id="rId42" Type="http://schemas.openxmlformats.org/officeDocument/2006/relationships/customXml" Target="../ink/ink389.xml"/><Relationship Id="rId63" Type="http://schemas.openxmlformats.org/officeDocument/2006/relationships/image" Target="../media/image403.png"/><Relationship Id="rId84" Type="http://schemas.openxmlformats.org/officeDocument/2006/relationships/customXml" Target="../ink/ink410.xml"/><Relationship Id="rId138" Type="http://schemas.openxmlformats.org/officeDocument/2006/relationships/customXml" Target="../ink/ink437.xml"/><Relationship Id="rId159" Type="http://schemas.openxmlformats.org/officeDocument/2006/relationships/image" Target="../media/image449.png"/><Relationship Id="rId170" Type="http://schemas.openxmlformats.org/officeDocument/2006/relationships/customXml" Target="../ink/ink454.xml"/><Relationship Id="rId107" Type="http://schemas.openxmlformats.org/officeDocument/2006/relationships/image" Target="../media/image424.png"/><Relationship Id="rId11" Type="http://schemas.openxmlformats.org/officeDocument/2006/relationships/image" Target="../media/image377.png"/><Relationship Id="rId32" Type="http://schemas.openxmlformats.org/officeDocument/2006/relationships/customXml" Target="../ink/ink384.xml"/><Relationship Id="rId53" Type="http://schemas.openxmlformats.org/officeDocument/2006/relationships/image" Target="../media/image398.png"/><Relationship Id="rId74" Type="http://schemas.openxmlformats.org/officeDocument/2006/relationships/customXml" Target="../ink/ink405.xml"/><Relationship Id="rId128" Type="http://schemas.openxmlformats.org/officeDocument/2006/relationships/customXml" Target="../ink/ink432.xml"/><Relationship Id="rId149" Type="http://schemas.openxmlformats.org/officeDocument/2006/relationships/customXml" Target="../ink/ink443.xml"/><Relationship Id="rId5" Type="http://schemas.openxmlformats.org/officeDocument/2006/relationships/image" Target="../media/image374.png"/><Relationship Id="rId95" Type="http://schemas.openxmlformats.org/officeDocument/2006/relationships/image" Target="../media/image418.png"/><Relationship Id="rId160" Type="http://schemas.openxmlformats.org/officeDocument/2006/relationships/customXml" Target="../ink/ink449.xml"/><Relationship Id="rId22" Type="http://schemas.openxmlformats.org/officeDocument/2006/relationships/customXml" Target="../ink/ink379.xml"/><Relationship Id="rId43" Type="http://schemas.openxmlformats.org/officeDocument/2006/relationships/image" Target="../media/image393.png"/><Relationship Id="rId64" Type="http://schemas.openxmlformats.org/officeDocument/2006/relationships/customXml" Target="../ink/ink400.xml"/><Relationship Id="rId118" Type="http://schemas.openxmlformats.org/officeDocument/2006/relationships/customXml" Target="../ink/ink427.xml"/><Relationship Id="rId139" Type="http://schemas.openxmlformats.org/officeDocument/2006/relationships/image" Target="../media/image440.png"/><Relationship Id="rId85" Type="http://schemas.openxmlformats.org/officeDocument/2006/relationships/image" Target="../media/image413.png"/><Relationship Id="rId150" Type="http://schemas.openxmlformats.org/officeDocument/2006/relationships/image" Target="../media/image445.png"/><Relationship Id="rId171" Type="http://schemas.openxmlformats.org/officeDocument/2006/relationships/image" Target="../media/image455.png"/><Relationship Id="rId12" Type="http://schemas.openxmlformats.org/officeDocument/2006/relationships/customXml" Target="../ink/ink374.xml"/><Relationship Id="rId33" Type="http://schemas.openxmlformats.org/officeDocument/2006/relationships/image" Target="../media/image388.png"/><Relationship Id="rId108" Type="http://schemas.openxmlformats.org/officeDocument/2006/relationships/customXml" Target="../ink/ink422.xml"/><Relationship Id="rId129" Type="http://schemas.openxmlformats.org/officeDocument/2006/relationships/image" Target="../media/image435.png"/><Relationship Id="rId54" Type="http://schemas.openxmlformats.org/officeDocument/2006/relationships/customXml" Target="../ink/ink395.xml"/><Relationship Id="rId75" Type="http://schemas.openxmlformats.org/officeDocument/2006/relationships/image" Target="../media/image409.png"/><Relationship Id="rId96" Type="http://schemas.openxmlformats.org/officeDocument/2006/relationships/customXml" Target="../ink/ink416.xml"/><Relationship Id="rId140" Type="http://schemas.openxmlformats.org/officeDocument/2006/relationships/customXml" Target="../ink/ink438.xml"/><Relationship Id="rId161" Type="http://schemas.openxmlformats.org/officeDocument/2006/relationships/image" Target="../media/image450.png"/><Relationship Id="rId6" Type="http://schemas.openxmlformats.org/officeDocument/2006/relationships/customXml" Target="../ink/ink371.xml"/><Relationship Id="rId23" Type="http://schemas.openxmlformats.org/officeDocument/2006/relationships/image" Target="../media/image383.png"/><Relationship Id="rId28" Type="http://schemas.openxmlformats.org/officeDocument/2006/relationships/customXml" Target="../ink/ink382.xml"/><Relationship Id="rId49" Type="http://schemas.openxmlformats.org/officeDocument/2006/relationships/image" Target="../media/image396.png"/><Relationship Id="rId114" Type="http://schemas.openxmlformats.org/officeDocument/2006/relationships/customXml" Target="../ink/ink425.xml"/><Relationship Id="rId119" Type="http://schemas.openxmlformats.org/officeDocument/2006/relationships/image" Target="../media/image430.png"/><Relationship Id="rId44" Type="http://schemas.openxmlformats.org/officeDocument/2006/relationships/customXml" Target="../ink/ink390.xml"/><Relationship Id="rId60" Type="http://schemas.openxmlformats.org/officeDocument/2006/relationships/customXml" Target="../ink/ink398.xml"/><Relationship Id="rId65" Type="http://schemas.openxmlformats.org/officeDocument/2006/relationships/image" Target="../media/image404.png"/><Relationship Id="rId81" Type="http://schemas.openxmlformats.org/officeDocument/2006/relationships/image" Target="../media/image412.png"/><Relationship Id="rId86" Type="http://schemas.openxmlformats.org/officeDocument/2006/relationships/customXml" Target="../ink/ink411.xml"/><Relationship Id="rId130" Type="http://schemas.openxmlformats.org/officeDocument/2006/relationships/customXml" Target="../ink/ink433.xml"/><Relationship Id="rId135" Type="http://schemas.openxmlformats.org/officeDocument/2006/relationships/image" Target="../media/image438.png"/><Relationship Id="rId151" Type="http://schemas.openxmlformats.org/officeDocument/2006/relationships/customXml" Target="../ink/ink444.xml"/><Relationship Id="rId156" Type="http://schemas.openxmlformats.org/officeDocument/2006/relationships/customXml" Target="../ink/ink447.xml"/><Relationship Id="rId177" Type="http://schemas.openxmlformats.org/officeDocument/2006/relationships/image" Target="../media/image458.png"/><Relationship Id="rId172" Type="http://schemas.openxmlformats.org/officeDocument/2006/relationships/customXml" Target="../ink/ink455.xml"/><Relationship Id="rId13" Type="http://schemas.openxmlformats.org/officeDocument/2006/relationships/image" Target="../media/image378.png"/><Relationship Id="rId18" Type="http://schemas.openxmlformats.org/officeDocument/2006/relationships/customXml" Target="../ink/ink377.xml"/><Relationship Id="rId39" Type="http://schemas.openxmlformats.org/officeDocument/2006/relationships/image" Target="../media/image391.png"/><Relationship Id="rId109" Type="http://schemas.openxmlformats.org/officeDocument/2006/relationships/image" Target="../media/image425.png"/><Relationship Id="rId34" Type="http://schemas.openxmlformats.org/officeDocument/2006/relationships/customXml" Target="../ink/ink385.xml"/><Relationship Id="rId50" Type="http://schemas.openxmlformats.org/officeDocument/2006/relationships/customXml" Target="../ink/ink393.xml"/><Relationship Id="rId55" Type="http://schemas.openxmlformats.org/officeDocument/2006/relationships/image" Target="../media/image399.png"/><Relationship Id="rId76" Type="http://schemas.openxmlformats.org/officeDocument/2006/relationships/customXml" Target="../ink/ink406.xml"/><Relationship Id="rId97" Type="http://schemas.openxmlformats.org/officeDocument/2006/relationships/image" Target="../media/image419.png"/><Relationship Id="rId104" Type="http://schemas.openxmlformats.org/officeDocument/2006/relationships/customXml" Target="../ink/ink420.xml"/><Relationship Id="rId120" Type="http://schemas.openxmlformats.org/officeDocument/2006/relationships/customXml" Target="../ink/ink428.xml"/><Relationship Id="rId125" Type="http://schemas.openxmlformats.org/officeDocument/2006/relationships/image" Target="../media/image433.png"/><Relationship Id="rId141" Type="http://schemas.openxmlformats.org/officeDocument/2006/relationships/customXml" Target="../ink/ink439.xml"/><Relationship Id="rId146" Type="http://schemas.openxmlformats.org/officeDocument/2006/relationships/image" Target="../media/image443.png"/><Relationship Id="rId167" Type="http://schemas.openxmlformats.org/officeDocument/2006/relationships/image" Target="../media/image453.png"/><Relationship Id="rId7" Type="http://schemas.openxmlformats.org/officeDocument/2006/relationships/image" Target="../media/image375.png"/><Relationship Id="rId71" Type="http://schemas.openxmlformats.org/officeDocument/2006/relationships/image" Target="../media/image407.png"/><Relationship Id="rId92" Type="http://schemas.openxmlformats.org/officeDocument/2006/relationships/customXml" Target="../ink/ink414.xml"/><Relationship Id="rId162" Type="http://schemas.openxmlformats.org/officeDocument/2006/relationships/customXml" Target="../ink/ink450.xml"/><Relationship Id="rId2" Type="http://schemas.openxmlformats.org/officeDocument/2006/relationships/image" Target="../media/image372.png"/><Relationship Id="rId29" Type="http://schemas.openxmlformats.org/officeDocument/2006/relationships/image" Target="../media/image386.png"/><Relationship Id="rId24" Type="http://schemas.openxmlformats.org/officeDocument/2006/relationships/customXml" Target="../ink/ink380.xml"/><Relationship Id="rId40" Type="http://schemas.openxmlformats.org/officeDocument/2006/relationships/customXml" Target="../ink/ink388.xml"/><Relationship Id="rId45" Type="http://schemas.openxmlformats.org/officeDocument/2006/relationships/image" Target="../media/image394.png"/><Relationship Id="rId66" Type="http://schemas.openxmlformats.org/officeDocument/2006/relationships/customXml" Target="../ink/ink401.xml"/><Relationship Id="rId87" Type="http://schemas.openxmlformats.org/officeDocument/2006/relationships/image" Target="../media/image414.png"/><Relationship Id="rId110" Type="http://schemas.openxmlformats.org/officeDocument/2006/relationships/customXml" Target="../ink/ink423.xml"/><Relationship Id="rId115" Type="http://schemas.openxmlformats.org/officeDocument/2006/relationships/image" Target="../media/image428.png"/><Relationship Id="rId131" Type="http://schemas.openxmlformats.org/officeDocument/2006/relationships/image" Target="../media/image436.png"/><Relationship Id="rId136" Type="http://schemas.openxmlformats.org/officeDocument/2006/relationships/customXml" Target="../ink/ink436.xml"/><Relationship Id="rId157" Type="http://schemas.openxmlformats.org/officeDocument/2006/relationships/image" Target="../media/image448.png"/><Relationship Id="rId61" Type="http://schemas.openxmlformats.org/officeDocument/2006/relationships/image" Target="../media/image402.png"/><Relationship Id="rId82" Type="http://schemas.openxmlformats.org/officeDocument/2006/relationships/customXml" Target="../ink/ink409.xml"/><Relationship Id="rId152" Type="http://schemas.openxmlformats.org/officeDocument/2006/relationships/image" Target="../media/image446.png"/><Relationship Id="rId173" Type="http://schemas.openxmlformats.org/officeDocument/2006/relationships/image" Target="../media/image456.png"/><Relationship Id="rId19" Type="http://schemas.openxmlformats.org/officeDocument/2006/relationships/image" Target="../media/image381.png"/><Relationship Id="rId14" Type="http://schemas.openxmlformats.org/officeDocument/2006/relationships/customXml" Target="../ink/ink375.xml"/><Relationship Id="rId30" Type="http://schemas.openxmlformats.org/officeDocument/2006/relationships/customXml" Target="../ink/ink383.xml"/><Relationship Id="rId35" Type="http://schemas.openxmlformats.org/officeDocument/2006/relationships/image" Target="../media/image389.png"/><Relationship Id="rId56" Type="http://schemas.openxmlformats.org/officeDocument/2006/relationships/customXml" Target="../ink/ink396.xml"/><Relationship Id="rId77" Type="http://schemas.openxmlformats.org/officeDocument/2006/relationships/image" Target="../media/image410.png"/><Relationship Id="rId100" Type="http://schemas.openxmlformats.org/officeDocument/2006/relationships/customXml" Target="../ink/ink418.xml"/><Relationship Id="rId105" Type="http://schemas.openxmlformats.org/officeDocument/2006/relationships/image" Target="../media/image423.png"/><Relationship Id="rId126" Type="http://schemas.openxmlformats.org/officeDocument/2006/relationships/customXml" Target="../ink/ink431.xml"/><Relationship Id="rId147" Type="http://schemas.openxmlformats.org/officeDocument/2006/relationships/customXml" Target="../ink/ink442.xml"/><Relationship Id="rId168" Type="http://schemas.openxmlformats.org/officeDocument/2006/relationships/customXml" Target="../ink/ink453.xml"/><Relationship Id="rId8" Type="http://schemas.openxmlformats.org/officeDocument/2006/relationships/customXml" Target="../ink/ink372.xml"/><Relationship Id="rId51" Type="http://schemas.openxmlformats.org/officeDocument/2006/relationships/image" Target="../media/image397.png"/><Relationship Id="rId72" Type="http://schemas.openxmlformats.org/officeDocument/2006/relationships/customXml" Target="../ink/ink404.xml"/><Relationship Id="rId93" Type="http://schemas.openxmlformats.org/officeDocument/2006/relationships/image" Target="../media/image417.png"/><Relationship Id="rId98" Type="http://schemas.openxmlformats.org/officeDocument/2006/relationships/customXml" Target="../ink/ink417.xml"/><Relationship Id="rId121" Type="http://schemas.openxmlformats.org/officeDocument/2006/relationships/image" Target="../media/image431.png"/><Relationship Id="rId142" Type="http://schemas.openxmlformats.org/officeDocument/2006/relationships/image" Target="../media/image441.png"/><Relationship Id="rId163" Type="http://schemas.openxmlformats.org/officeDocument/2006/relationships/image" Target="../media/image451.png"/><Relationship Id="rId3" Type="http://schemas.openxmlformats.org/officeDocument/2006/relationships/image" Target="../media/image373.png"/><Relationship Id="rId25" Type="http://schemas.openxmlformats.org/officeDocument/2006/relationships/image" Target="../media/image384.png"/><Relationship Id="rId46" Type="http://schemas.openxmlformats.org/officeDocument/2006/relationships/customXml" Target="../ink/ink391.xml"/><Relationship Id="rId67" Type="http://schemas.openxmlformats.org/officeDocument/2006/relationships/image" Target="../media/image405.png"/><Relationship Id="rId116" Type="http://schemas.openxmlformats.org/officeDocument/2006/relationships/customXml" Target="../ink/ink426.xml"/><Relationship Id="rId137" Type="http://schemas.openxmlformats.org/officeDocument/2006/relationships/image" Target="../media/image439.png"/><Relationship Id="rId158" Type="http://schemas.openxmlformats.org/officeDocument/2006/relationships/customXml" Target="../ink/ink448.xml"/><Relationship Id="rId20" Type="http://schemas.openxmlformats.org/officeDocument/2006/relationships/customXml" Target="../ink/ink378.xml"/><Relationship Id="rId41" Type="http://schemas.openxmlformats.org/officeDocument/2006/relationships/image" Target="../media/image392.png"/><Relationship Id="rId62" Type="http://schemas.openxmlformats.org/officeDocument/2006/relationships/customXml" Target="../ink/ink399.xml"/><Relationship Id="rId83" Type="http://schemas.openxmlformats.org/officeDocument/2006/relationships/image" Target="../media/image82.png"/><Relationship Id="rId88" Type="http://schemas.openxmlformats.org/officeDocument/2006/relationships/customXml" Target="../ink/ink412.xml"/><Relationship Id="rId111" Type="http://schemas.openxmlformats.org/officeDocument/2006/relationships/image" Target="../media/image426.png"/><Relationship Id="rId132" Type="http://schemas.openxmlformats.org/officeDocument/2006/relationships/customXml" Target="../ink/ink434.xml"/><Relationship Id="rId153" Type="http://schemas.openxmlformats.org/officeDocument/2006/relationships/customXml" Target="../ink/ink445.xml"/><Relationship Id="rId174" Type="http://schemas.openxmlformats.org/officeDocument/2006/relationships/customXml" Target="../ink/ink456.xml"/><Relationship Id="rId15" Type="http://schemas.openxmlformats.org/officeDocument/2006/relationships/image" Target="../media/image379.png"/><Relationship Id="rId36" Type="http://schemas.openxmlformats.org/officeDocument/2006/relationships/customXml" Target="../ink/ink386.xml"/><Relationship Id="rId57" Type="http://schemas.openxmlformats.org/officeDocument/2006/relationships/image" Target="../media/image400.png"/><Relationship Id="rId106" Type="http://schemas.openxmlformats.org/officeDocument/2006/relationships/customXml" Target="../ink/ink421.xml"/><Relationship Id="rId127" Type="http://schemas.openxmlformats.org/officeDocument/2006/relationships/image" Target="../media/image434.png"/><Relationship Id="rId10" Type="http://schemas.openxmlformats.org/officeDocument/2006/relationships/customXml" Target="../ink/ink373.xml"/><Relationship Id="rId31" Type="http://schemas.openxmlformats.org/officeDocument/2006/relationships/image" Target="../media/image387.png"/><Relationship Id="rId52" Type="http://schemas.openxmlformats.org/officeDocument/2006/relationships/customXml" Target="../ink/ink394.xml"/><Relationship Id="rId73" Type="http://schemas.openxmlformats.org/officeDocument/2006/relationships/image" Target="../media/image408.png"/><Relationship Id="rId78" Type="http://schemas.openxmlformats.org/officeDocument/2006/relationships/customXml" Target="../ink/ink407.xml"/><Relationship Id="rId94" Type="http://schemas.openxmlformats.org/officeDocument/2006/relationships/customXml" Target="../ink/ink415.xml"/><Relationship Id="rId99" Type="http://schemas.openxmlformats.org/officeDocument/2006/relationships/image" Target="../media/image420.png"/><Relationship Id="rId101" Type="http://schemas.openxmlformats.org/officeDocument/2006/relationships/image" Target="../media/image421.png"/><Relationship Id="rId122" Type="http://schemas.openxmlformats.org/officeDocument/2006/relationships/customXml" Target="../ink/ink429.xml"/><Relationship Id="rId143" Type="http://schemas.openxmlformats.org/officeDocument/2006/relationships/customXml" Target="../ink/ink440.xml"/><Relationship Id="rId148" Type="http://schemas.openxmlformats.org/officeDocument/2006/relationships/image" Target="../media/image444.png"/><Relationship Id="rId164" Type="http://schemas.openxmlformats.org/officeDocument/2006/relationships/customXml" Target="../ink/ink451.xml"/><Relationship Id="rId169" Type="http://schemas.openxmlformats.org/officeDocument/2006/relationships/image" Target="../media/image454.png"/><Relationship Id="rId4" Type="http://schemas.openxmlformats.org/officeDocument/2006/relationships/customXml" Target="../ink/ink370.xml"/><Relationship Id="rId9" Type="http://schemas.openxmlformats.org/officeDocument/2006/relationships/image" Target="../media/image376.png"/><Relationship Id="rId26" Type="http://schemas.openxmlformats.org/officeDocument/2006/relationships/customXml" Target="../ink/ink381.xml"/><Relationship Id="rId47" Type="http://schemas.openxmlformats.org/officeDocument/2006/relationships/image" Target="../media/image395.png"/><Relationship Id="rId68" Type="http://schemas.openxmlformats.org/officeDocument/2006/relationships/customXml" Target="../ink/ink402.xml"/><Relationship Id="rId89" Type="http://schemas.openxmlformats.org/officeDocument/2006/relationships/image" Target="../media/image415.png"/><Relationship Id="rId112" Type="http://schemas.openxmlformats.org/officeDocument/2006/relationships/customXml" Target="../ink/ink424.xml"/><Relationship Id="rId133" Type="http://schemas.openxmlformats.org/officeDocument/2006/relationships/image" Target="../media/image437.png"/><Relationship Id="rId154" Type="http://schemas.openxmlformats.org/officeDocument/2006/relationships/image" Target="../media/image447.png"/><Relationship Id="rId175" Type="http://schemas.openxmlformats.org/officeDocument/2006/relationships/image" Target="../media/image457.png"/><Relationship Id="rId16" Type="http://schemas.openxmlformats.org/officeDocument/2006/relationships/customXml" Target="../ink/ink376.xml"/><Relationship Id="rId37" Type="http://schemas.openxmlformats.org/officeDocument/2006/relationships/image" Target="../media/image390.png"/><Relationship Id="rId58" Type="http://schemas.openxmlformats.org/officeDocument/2006/relationships/customXml" Target="../ink/ink397.xml"/><Relationship Id="rId79" Type="http://schemas.openxmlformats.org/officeDocument/2006/relationships/image" Target="../media/image411.png"/><Relationship Id="rId102" Type="http://schemas.openxmlformats.org/officeDocument/2006/relationships/customXml" Target="../ink/ink419.xml"/><Relationship Id="rId123" Type="http://schemas.openxmlformats.org/officeDocument/2006/relationships/image" Target="../media/image432.png"/><Relationship Id="rId144" Type="http://schemas.openxmlformats.org/officeDocument/2006/relationships/image" Target="../media/image442.png"/><Relationship Id="rId90" Type="http://schemas.openxmlformats.org/officeDocument/2006/relationships/customXml" Target="../ink/ink413.xml"/><Relationship Id="rId165" Type="http://schemas.openxmlformats.org/officeDocument/2006/relationships/image" Target="../media/image452.png"/><Relationship Id="rId27" Type="http://schemas.openxmlformats.org/officeDocument/2006/relationships/image" Target="../media/image385.png"/><Relationship Id="rId48" Type="http://schemas.openxmlformats.org/officeDocument/2006/relationships/customXml" Target="../ink/ink392.xml"/><Relationship Id="rId69" Type="http://schemas.openxmlformats.org/officeDocument/2006/relationships/image" Target="../media/image406.png"/><Relationship Id="rId113" Type="http://schemas.openxmlformats.org/officeDocument/2006/relationships/image" Target="../media/image427.png"/><Relationship Id="rId134" Type="http://schemas.openxmlformats.org/officeDocument/2006/relationships/customXml" Target="../ink/ink435.xml"/><Relationship Id="rId80" Type="http://schemas.openxmlformats.org/officeDocument/2006/relationships/customXml" Target="../ink/ink408.xml"/><Relationship Id="rId155" Type="http://schemas.openxmlformats.org/officeDocument/2006/relationships/customXml" Target="../ink/ink446.xml"/><Relationship Id="rId176" Type="http://schemas.openxmlformats.org/officeDocument/2006/relationships/customXml" Target="../ink/ink457.xml"/><Relationship Id="rId17" Type="http://schemas.openxmlformats.org/officeDocument/2006/relationships/image" Target="../media/image380.png"/><Relationship Id="rId38" Type="http://schemas.openxmlformats.org/officeDocument/2006/relationships/customXml" Target="../ink/ink387.xml"/><Relationship Id="rId59" Type="http://schemas.openxmlformats.org/officeDocument/2006/relationships/image" Target="../media/image401.png"/><Relationship Id="rId103" Type="http://schemas.openxmlformats.org/officeDocument/2006/relationships/image" Target="../media/image422.png"/><Relationship Id="rId124" Type="http://schemas.openxmlformats.org/officeDocument/2006/relationships/customXml" Target="../ink/ink430.xml"/><Relationship Id="rId70" Type="http://schemas.openxmlformats.org/officeDocument/2006/relationships/customXml" Target="../ink/ink403.xml"/><Relationship Id="rId91" Type="http://schemas.openxmlformats.org/officeDocument/2006/relationships/image" Target="../media/image416.png"/><Relationship Id="rId145" Type="http://schemas.openxmlformats.org/officeDocument/2006/relationships/customXml" Target="../ink/ink441.xml"/><Relationship Id="rId166" Type="http://schemas.openxmlformats.org/officeDocument/2006/relationships/customXml" Target="../ink/ink4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3384-BF43-E046-BA3B-E02B2738A139}"/>
              </a:ext>
            </a:extLst>
          </p:cNvPr>
          <p:cNvSpPr>
            <a:spLocks noGrp="1"/>
          </p:cNvSpPr>
          <p:nvPr>
            <p:ph type="ctrTitle"/>
          </p:nvPr>
        </p:nvSpPr>
        <p:spPr/>
        <p:txBody>
          <a:bodyPr/>
          <a:lstStyle/>
          <a:p>
            <a:r>
              <a:rPr lang="en-US" dirty="0"/>
              <a:t>PROBABILITY AND DISTRIBUTION</a:t>
            </a:r>
          </a:p>
        </p:txBody>
      </p:sp>
      <p:sp>
        <p:nvSpPr>
          <p:cNvPr id="3" name="Subtitle 2">
            <a:extLst>
              <a:ext uri="{FF2B5EF4-FFF2-40B4-BE49-F238E27FC236}">
                <a16:creationId xmlns:a16="http://schemas.microsoft.com/office/drawing/2014/main" id="{3C0CB63E-6248-1449-9EF0-07832D6AF5D8}"/>
              </a:ext>
            </a:extLst>
          </p:cNvPr>
          <p:cNvSpPr>
            <a:spLocks noGrp="1"/>
          </p:cNvSpPr>
          <p:nvPr>
            <p:ph type="subTitle" idx="1"/>
          </p:nvPr>
        </p:nvSpPr>
        <p:spPr>
          <a:xfrm>
            <a:off x="4994274" y="6411951"/>
            <a:ext cx="7197726" cy="635619"/>
          </a:xfrm>
        </p:spPr>
        <p:txBody>
          <a:bodyPr>
            <a:normAutofit/>
          </a:bodyPr>
          <a:lstStyle/>
          <a:p>
            <a:r>
              <a:rPr lang="en-US" dirty="0"/>
              <a:t>Dhrub Satyam (Data Scientist)</a:t>
            </a:r>
          </a:p>
        </p:txBody>
      </p:sp>
      <p:sp>
        <p:nvSpPr>
          <p:cNvPr id="4" name="TextBox 3">
            <a:extLst>
              <a:ext uri="{FF2B5EF4-FFF2-40B4-BE49-F238E27FC236}">
                <a16:creationId xmlns:a16="http://schemas.microsoft.com/office/drawing/2014/main" id="{DBFAB938-29F0-C349-96E1-5CED16FA4A55}"/>
              </a:ext>
            </a:extLst>
          </p:cNvPr>
          <p:cNvSpPr txBox="1"/>
          <p:nvPr/>
        </p:nvSpPr>
        <p:spPr>
          <a:xfrm>
            <a:off x="2844165" y="304826"/>
            <a:ext cx="6503670" cy="646331"/>
          </a:xfrm>
          <a:prstGeom prst="rect">
            <a:avLst/>
          </a:prstGeom>
          <a:noFill/>
        </p:spPr>
        <p:txBody>
          <a:bodyPr wrap="square" rtlCol="0">
            <a:spAutoFit/>
          </a:bodyPr>
          <a:lstStyle/>
          <a:p>
            <a:r>
              <a:rPr lang="en-US" dirty="0">
                <a:solidFill>
                  <a:srgbClr val="FFFF00"/>
                </a:solidFill>
              </a:rPr>
              <a:t>It is a part of Probability that many improbable things will happen</a:t>
            </a:r>
          </a:p>
          <a:p>
            <a:r>
              <a:rPr lang="en-US" dirty="0">
                <a:solidFill>
                  <a:srgbClr val="FFFF00"/>
                </a:solidFill>
              </a:rPr>
              <a:t>                                                                                                   - Aristotle</a:t>
            </a:r>
          </a:p>
        </p:txBody>
      </p:sp>
    </p:spTree>
    <p:extLst>
      <p:ext uri="{BB962C8B-B14F-4D97-AF65-F5344CB8AC3E}">
        <p14:creationId xmlns:p14="http://schemas.microsoft.com/office/powerpoint/2010/main" val="58437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Additive theorem of probability - Examples</a:t>
            </a:r>
          </a:p>
        </p:txBody>
      </p:sp>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1477328"/>
          </a:xfrm>
          <a:prstGeom prst="rect">
            <a:avLst/>
          </a:prstGeom>
          <a:noFill/>
        </p:spPr>
        <p:txBody>
          <a:bodyPr wrap="square" rtlCol="0">
            <a:spAutoFit/>
          </a:bodyPr>
          <a:lstStyle/>
          <a:p>
            <a:pPr marL="342900" indent="-342900">
              <a:buAutoNum type="arabicPeriod"/>
            </a:pPr>
            <a:r>
              <a:rPr lang="en-GB" dirty="0"/>
              <a:t>A shooter is known to hit a target 3 out of 7 shots; whereas another shooter is known to hit the target 2 out of 5 shots. Find the probability of the target being hit at all when both of them try.</a:t>
            </a:r>
          </a:p>
          <a:p>
            <a:endParaRPr lang="en-GB" dirty="0"/>
          </a:p>
          <a:p>
            <a:r>
              <a:rPr lang="en-GB" dirty="0"/>
              <a:t>2.   In a math class of 30 students, 17 are boys and 13 are girls. On a unit test, 4 boys and 5 girls made an A grade. If a student is chosen at random from the class, what is the probability of choosing a girl or an A student?</a:t>
            </a:r>
            <a:endParaRPr lang="en-US"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3550182"/>
            <a:ext cx="37318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Mutually Exclusive Events</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51509"/>
            <a:ext cx="531355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Non Mutually Exclusive Events</a:t>
            </a: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925551" y="4173944"/>
            <a:ext cx="10749776" cy="923330"/>
          </a:xfrm>
          <a:prstGeom prst="rect">
            <a:avLst/>
          </a:prstGeom>
          <a:noFill/>
        </p:spPr>
        <p:txBody>
          <a:bodyPr wrap="square" rtlCol="0">
            <a:spAutoFit/>
          </a:bodyPr>
          <a:lstStyle/>
          <a:p>
            <a:pPr marL="342900" indent="-342900">
              <a:buAutoNum type="arabicPeriod"/>
            </a:pPr>
            <a:r>
              <a:rPr lang="en-GB" dirty="0"/>
              <a:t>A card is drawn from a pack of 52, what is the probability that it is a king or a queen?</a:t>
            </a:r>
          </a:p>
          <a:p>
            <a:pPr marL="342900" indent="-342900">
              <a:buAutoNum type="arabicPeriod"/>
            </a:pPr>
            <a:endParaRPr lang="en-GB" dirty="0"/>
          </a:p>
          <a:p>
            <a:pPr marL="342900" indent="-342900">
              <a:buAutoNum type="arabicPeriod"/>
            </a:pPr>
            <a:r>
              <a:rPr lang="en-GB" dirty="0"/>
              <a:t>A single 6-sided die is rolled. What is the probability of rolling a 2 or a 5?</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5487523-A584-CD4B-9FB0-F3BF175BBDA1}"/>
                  </a:ext>
                </a:extLst>
              </p14:cNvPr>
              <p14:cNvContentPartPr/>
              <p14:nvPr/>
            </p14:nvContentPartPr>
            <p14:xfrm>
              <a:off x="838080" y="1326600"/>
              <a:ext cx="898920" cy="675000"/>
            </p14:xfrm>
          </p:contentPart>
        </mc:Choice>
        <mc:Fallback>
          <p:pic>
            <p:nvPicPr>
              <p:cNvPr id="3" name="Ink 2">
                <a:extLst>
                  <a:ext uri="{FF2B5EF4-FFF2-40B4-BE49-F238E27FC236}">
                    <a16:creationId xmlns:a16="http://schemas.microsoft.com/office/drawing/2014/main" id="{95487523-A584-CD4B-9FB0-F3BF175BBDA1}"/>
                  </a:ext>
                </a:extLst>
              </p:cNvPr>
              <p:cNvPicPr/>
              <p:nvPr/>
            </p:nvPicPr>
            <p:blipFill>
              <a:blip r:embed="rId3"/>
              <a:stretch>
                <a:fillRect/>
              </a:stretch>
            </p:blipFill>
            <p:spPr>
              <a:xfrm>
                <a:off x="822600" y="1311480"/>
                <a:ext cx="92952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74FFA98-F227-5245-9264-09A416304A75}"/>
                  </a:ext>
                </a:extLst>
              </p14:cNvPr>
              <p14:cNvContentPartPr/>
              <p14:nvPr/>
            </p14:nvContentPartPr>
            <p14:xfrm>
              <a:off x="3877200" y="3913560"/>
              <a:ext cx="318240" cy="297000"/>
            </p14:xfrm>
          </p:contentPart>
        </mc:Choice>
        <mc:Fallback>
          <p:pic>
            <p:nvPicPr>
              <p:cNvPr id="4" name="Ink 3">
                <a:extLst>
                  <a:ext uri="{FF2B5EF4-FFF2-40B4-BE49-F238E27FC236}">
                    <a16:creationId xmlns:a16="http://schemas.microsoft.com/office/drawing/2014/main" id="{E74FFA98-F227-5245-9264-09A416304A75}"/>
                  </a:ext>
                </a:extLst>
              </p:cNvPr>
              <p:cNvPicPr/>
              <p:nvPr/>
            </p:nvPicPr>
            <p:blipFill>
              <a:blip r:embed="rId5"/>
              <a:stretch>
                <a:fillRect/>
              </a:stretch>
            </p:blipFill>
            <p:spPr>
              <a:xfrm>
                <a:off x="3862080" y="3898440"/>
                <a:ext cx="348840" cy="327600"/>
              </a:xfrm>
              <a:prstGeom prst="rect">
                <a:avLst/>
              </a:prstGeom>
            </p:spPr>
          </p:pic>
        </mc:Fallback>
      </mc:AlternateContent>
      <p:grpSp>
        <p:nvGrpSpPr>
          <p:cNvPr id="18" name="Group 17">
            <a:extLst>
              <a:ext uri="{FF2B5EF4-FFF2-40B4-BE49-F238E27FC236}">
                <a16:creationId xmlns:a16="http://schemas.microsoft.com/office/drawing/2014/main" id="{FD5E17CF-1F1E-874E-9732-07F0F8AF73EC}"/>
              </a:ext>
            </a:extLst>
          </p:cNvPr>
          <p:cNvGrpSpPr/>
          <p:nvPr/>
        </p:nvGrpSpPr>
        <p:grpSpPr>
          <a:xfrm>
            <a:off x="419040" y="5330520"/>
            <a:ext cx="3355200" cy="651240"/>
            <a:chOff x="419040" y="5330520"/>
            <a:chExt cx="3355200" cy="65124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20C2059-1E66-5642-AF3A-6C555A628981}"/>
                    </a:ext>
                  </a:extLst>
                </p14:cNvPr>
                <p14:cNvContentPartPr/>
                <p14:nvPr/>
              </p14:nvContentPartPr>
              <p14:xfrm>
                <a:off x="419040" y="5330520"/>
                <a:ext cx="2985840" cy="229320"/>
              </p14:xfrm>
            </p:contentPart>
          </mc:Choice>
          <mc:Fallback>
            <p:pic>
              <p:nvPicPr>
                <p:cNvPr id="5" name="Ink 4">
                  <a:extLst>
                    <a:ext uri="{FF2B5EF4-FFF2-40B4-BE49-F238E27FC236}">
                      <a16:creationId xmlns:a16="http://schemas.microsoft.com/office/drawing/2014/main" id="{B20C2059-1E66-5642-AF3A-6C555A628981}"/>
                    </a:ext>
                  </a:extLst>
                </p:cNvPr>
                <p:cNvPicPr/>
                <p:nvPr/>
              </p:nvPicPr>
              <p:blipFill>
                <a:blip r:embed="rId7"/>
                <a:stretch>
                  <a:fillRect/>
                </a:stretch>
              </p:blipFill>
              <p:spPr>
                <a:xfrm>
                  <a:off x="403920" y="5315400"/>
                  <a:ext cx="30160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A936692-CD95-F947-9440-952646718763}"/>
                    </a:ext>
                  </a:extLst>
                </p14:cNvPr>
                <p14:cNvContentPartPr/>
                <p14:nvPr/>
              </p14:nvContentPartPr>
              <p14:xfrm>
                <a:off x="1685160" y="5653080"/>
                <a:ext cx="170640" cy="286560"/>
              </p14:xfrm>
            </p:contentPart>
          </mc:Choice>
          <mc:Fallback>
            <p:pic>
              <p:nvPicPr>
                <p:cNvPr id="7" name="Ink 6">
                  <a:extLst>
                    <a:ext uri="{FF2B5EF4-FFF2-40B4-BE49-F238E27FC236}">
                      <a16:creationId xmlns:a16="http://schemas.microsoft.com/office/drawing/2014/main" id="{BA936692-CD95-F947-9440-952646718763}"/>
                    </a:ext>
                  </a:extLst>
                </p:cNvPr>
                <p:cNvPicPr/>
                <p:nvPr/>
              </p:nvPicPr>
              <p:blipFill>
                <a:blip r:embed="rId9"/>
                <a:stretch>
                  <a:fillRect/>
                </a:stretch>
              </p:blipFill>
              <p:spPr>
                <a:xfrm>
                  <a:off x="1670040" y="5637960"/>
                  <a:ext cx="2008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7A87E37-102C-084E-A34E-80DEC38F8256}"/>
                    </a:ext>
                  </a:extLst>
                </p14:cNvPr>
                <p14:cNvContentPartPr/>
                <p14:nvPr/>
              </p14:nvContentPartPr>
              <p14:xfrm>
                <a:off x="1672920" y="5779080"/>
                <a:ext cx="167760" cy="51120"/>
              </p14:xfrm>
            </p:contentPart>
          </mc:Choice>
          <mc:Fallback>
            <p:pic>
              <p:nvPicPr>
                <p:cNvPr id="8" name="Ink 7">
                  <a:extLst>
                    <a:ext uri="{FF2B5EF4-FFF2-40B4-BE49-F238E27FC236}">
                      <a16:creationId xmlns:a16="http://schemas.microsoft.com/office/drawing/2014/main" id="{37A87E37-102C-084E-A34E-80DEC38F8256}"/>
                    </a:ext>
                  </a:extLst>
                </p:cNvPr>
                <p:cNvPicPr/>
                <p:nvPr/>
              </p:nvPicPr>
              <p:blipFill>
                <a:blip r:embed="rId11"/>
                <a:stretch>
                  <a:fillRect/>
                </a:stretch>
              </p:blipFill>
              <p:spPr>
                <a:xfrm>
                  <a:off x="1657440" y="5763960"/>
                  <a:ext cx="1980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7E9D708-30BB-5E4C-A596-EEDA0955B633}"/>
                    </a:ext>
                  </a:extLst>
                </p14:cNvPr>
                <p14:cNvContentPartPr/>
                <p14:nvPr/>
              </p14:nvContentPartPr>
              <p14:xfrm>
                <a:off x="2092320" y="5634360"/>
                <a:ext cx="87120" cy="70200"/>
              </p14:xfrm>
            </p:contentPart>
          </mc:Choice>
          <mc:Fallback>
            <p:pic>
              <p:nvPicPr>
                <p:cNvPr id="12" name="Ink 11">
                  <a:extLst>
                    <a:ext uri="{FF2B5EF4-FFF2-40B4-BE49-F238E27FC236}">
                      <a16:creationId xmlns:a16="http://schemas.microsoft.com/office/drawing/2014/main" id="{B7E9D708-30BB-5E4C-A596-EEDA0955B633}"/>
                    </a:ext>
                  </a:extLst>
                </p:cNvPr>
                <p:cNvPicPr/>
                <p:nvPr/>
              </p:nvPicPr>
              <p:blipFill>
                <a:blip r:embed="rId13"/>
                <a:stretch>
                  <a:fillRect/>
                </a:stretch>
              </p:blipFill>
              <p:spPr>
                <a:xfrm>
                  <a:off x="2077200" y="5619240"/>
                  <a:ext cx="1177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811EC2E6-44DE-B140-8035-9D6A7B8C2B54}"/>
                    </a:ext>
                  </a:extLst>
                </p14:cNvPr>
                <p14:cNvContentPartPr/>
                <p14:nvPr/>
              </p14:nvContentPartPr>
              <p14:xfrm>
                <a:off x="2157840" y="5919480"/>
                <a:ext cx="46800" cy="62280"/>
              </p14:xfrm>
            </p:contentPart>
          </mc:Choice>
          <mc:Fallback>
            <p:pic>
              <p:nvPicPr>
                <p:cNvPr id="13" name="Ink 12">
                  <a:extLst>
                    <a:ext uri="{FF2B5EF4-FFF2-40B4-BE49-F238E27FC236}">
                      <a16:creationId xmlns:a16="http://schemas.microsoft.com/office/drawing/2014/main" id="{811EC2E6-44DE-B140-8035-9D6A7B8C2B54}"/>
                    </a:ext>
                  </a:extLst>
                </p:cNvPr>
                <p:cNvPicPr/>
                <p:nvPr/>
              </p:nvPicPr>
              <p:blipFill>
                <a:blip r:embed="rId15"/>
                <a:stretch>
                  <a:fillRect/>
                </a:stretch>
              </p:blipFill>
              <p:spPr>
                <a:xfrm>
                  <a:off x="2142360" y="5904360"/>
                  <a:ext cx="77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2AC3C9A9-470D-7E43-8E67-6B4F80132A11}"/>
                    </a:ext>
                  </a:extLst>
                </p14:cNvPr>
                <p14:cNvContentPartPr/>
                <p14:nvPr/>
              </p14:nvContentPartPr>
              <p14:xfrm>
                <a:off x="2468880" y="5516280"/>
                <a:ext cx="974880" cy="401400"/>
              </p14:xfrm>
            </p:contentPart>
          </mc:Choice>
          <mc:Fallback>
            <p:pic>
              <p:nvPicPr>
                <p:cNvPr id="15" name="Ink 14">
                  <a:extLst>
                    <a:ext uri="{FF2B5EF4-FFF2-40B4-BE49-F238E27FC236}">
                      <a16:creationId xmlns:a16="http://schemas.microsoft.com/office/drawing/2014/main" id="{2AC3C9A9-470D-7E43-8E67-6B4F80132A11}"/>
                    </a:ext>
                  </a:extLst>
                </p:cNvPr>
                <p:cNvPicPr/>
                <p:nvPr/>
              </p:nvPicPr>
              <p:blipFill>
                <a:blip r:embed="rId17"/>
                <a:stretch>
                  <a:fillRect/>
                </a:stretch>
              </p:blipFill>
              <p:spPr>
                <a:xfrm>
                  <a:off x="2453760" y="5501160"/>
                  <a:ext cx="100548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A6A9147-8BD4-3744-94C2-83E2EEAD7F85}"/>
                    </a:ext>
                  </a:extLst>
                </p14:cNvPr>
                <p14:cNvContentPartPr/>
                <p14:nvPr/>
              </p14:nvContentPartPr>
              <p14:xfrm>
                <a:off x="3204720" y="5567040"/>
                <a:ext cx="137520" cy="39960"/>
              </p14:xfrm>
            </p:contentPart>
          </mc:Choice>
          <mc:Fallback>
            <p:pic>
              <p:nvPicPr>
                <p:cNvPr id="16" name="Ink 15">
                  <a:extLst>
                    <a:ext uri="{FF2B5EF4-FFF2-40B4-BE49-F238E27FC236}">
                      <a16:creationId xmlns:a16="http://schemas.microsoft.com/office/drawing/2014/main" id="{9A6A9147-8BD4-3744-94C2-83E2EEAD7F85}"/>
                    </a:ext>
                  </a:extLst>
                </p:cNvPr>
                <p:cNvPicPr/>
                <p:nvPr/>
              </p:nvPicPr>
              <p:blipFill>
                <a:blip r:embed="rId19"/>
                <a:stretch>
                  <a:fillRect/>
                </a:stretch>
              </p:blipFill>
              <p:spPr>
                <a:xfrm>
                  <a:off x="3189600" y="5551920"/>
                  <a:ext cx="1681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221CC63-34B5-6E4D-AA20-DE5BE6BC0950}"/>
                    </a:ext>
                  </a:extLst>
                </p14:cNvPr>
                <p14:cNvContentPartPr/>
                <p14:nvPr/>
              </p14:nvContentPartPr>
              <p14:xfrm>
                <a:off x="3455640" y="5594400"/>
                <a:ext cx="318600" cy="236520"/>
              </p14:xfrm>
            </p:contentPart>
          </mc:Choice>
          <mc:Fallback>
            <p:pic>
              <p:nvPicPr>
                <p:cNvPr id="17" name="Ink 16">
                  <a:extLst>
                    <a:ext uri="{FF2B5EF4-FFF2-40B4-BE49-F238E27FC236}">
                      <a16:creationId xmlns:a16="http://schemas.microsoft.com/office/drawing/2014/main" id="{0221CC63-34B5-6E4D-AA20-DE5BE6BC0950}"/>
                    </a:ext>
                  </a:extLst>
                </p:cNvPr>
                <p:cNvPicPr/>
                <p:nvPr/>
              </p:nvPicPr>
              <p:blipFill>
                <a:blip r:embed="rId21"/>
                <a:stretch>
                  <a:fillRect/>
                </a:stretch>
              </p:blipFill>
              <p:spPr>
                <a:xfrm>
                  <a:off x="3440160" y="5579280"/>
                  <a:ext cx="349200" cy="266760"/>
                </a:xfrm>
                <a:prstGeom prst="rect">
                  <a:avLst/>
                </a:prstGeom>
              </p:spPr>
            </p:pic>
          </mc:Fallback>
        </mc:AlternateContent>
      </p:grpSp>
      <p:grpSp>
        <p:nvGrpSpPr>
          <p:cNvPr id="21" name="Group 20">
            <a:extLst>
              <a:ext uri="{FF2B5EF4-FFF2-40B4-BE49-F238E27FC236}">
                <a16:creationId xmlns:a16="http://schemas.microsoft.com/office/drawing/2014/main" id="{E6E4039A-213E-BF48-9C88-BBC5594EEB60}"/>
              </a:ext>
            </a:extLst>
          </p:cNvPr>
          <p:cNvGrpSpPr/>
          <p:nvPr/>
        </p:nvGrpSpPr>
        <p:grpSpPr>
          <a:xfrm>
            <a:off x="3963240" y="5490000"/>
            <a:ext cx="261720" cy="350280"/>
            <a:chOff x="3963240" y="5490000"/>
            <a:chExt cx="261720" cy="350280"/>
          </a:xfrm>
        </p:grpSpPr>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6C413E83-04F5-EE43-9D11-4DC538BFE7F9}"/>
                    </a:ext>
                  </a:extLst>
                </p14:cNvPr>
                <p14:cNvContentPartPr/>
                <p14:nvPr/>
              </p14:nvContentPartPr>
              <p14:xfrm>
                <a:off x="3963240" y="5490000"/>
                <a:ext cx="117360" cy="304920"/>
              </p14:xfrm>
            </p:contentPart>
          </mc:Choice>
          <mc:Fallback>
            <p:pic>
              <p:nvPicPr>
                <p:cNvPr id="19" name="Ink 18">
                  <a:extLst>
                    <a:ext uri="{FF2B5EF4-FFF2-40B4-BE49-F238E27FC236}">
                      <a16:creationId xmlns:a16="http://schemas.microsoft.com/office/drawing/2014/main" id="{6C413E83-04F5-EE43-9D11-4DC538BFE7F9}"/>
                    </a:ext>
                  </a:extLst>
                </p:cNvPr>
                <p:cNvPicPr/>
                <p:nvPr/>
              </p:nvPicPr>
              <p:blipFill>
                <a:blip r:embed="rId23"/>
                <a:stretch>
                  <a:fillRect/>
                </a:stretch>
              </p:blipFill>
              <p:spPr>
                <a:xfrm>
                  <a:off x="3948120" y="5474880"/>
                  <a:ext cx="1479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1D5F8A2C-DAE1-F440-8453-64DAF51C287E}"/>
                    </a:ext>
                  </a:extLst>
                </p14:cNvPr>
                <p14:cNvContentPartPr/>
                <p14:nvPr/>
              </p14:nvContentPartPr>
              <p14:xfrm>
                <a:off x="4057200" y="5767920"/>
                <a:ext cx="167760" cy="72360"/>
              </p14:xfrm>
            </p:contentPart>
          </mc:Choice>
          <mc:Fallback>
            <p:pic>
              <p:nvPicPr>
                <p:cNvPr id="20" name="Ink 19">
                  <a:extLst>
                    <a:ext uri="{FF2B5EF4-FFF2-40B4-BE49-F238E27FC236}">
                      <a16:creationId xmlns:a16="http://schemas.microsoft.com/office/drawing/2014/main" id="{1D5F8A2C-DAE1-F440-8453-64DAF51C287E}"/>
                    </a:ext>
                  </a:extLst>
                </p:cNvPr>
                <p:cNvPicPr/>
                <p:nvPr/>
              </p:nvPicPr>
              <p:blipFill>
                <a:blip r:embed="rId25"/>
                <a:stretch>
                  <a:fillRect/>
                </a:stretch>
              </p:blipFill>
              <p:spPr>
                <a:xfrm>
                  <a:off x="4041720" y="5752800"/>
                  <a:ext cx="198000" cy="102600"/>
                </a:xfrm>
                <a:prstGeom prst="rect">
                  <a:avLst/>
                </a:prstGeom>
              </p:spPr>
            </p:pic>
          </mc:Fallback>
        </mc:AlternateContent>
      </p:grpSp>
      <p:grpSp>
        <p:nvGrpSpPr>
          <p:cNvPr id="40" name="Group 39">
            <a:extLst>
              <a:ext uri="{FF2B5EF4-FFF2-40B4-BE49-F238E27FC236}">
                <a16:creationId xmlns:a16="http://schemas.microsoft.com/office/drawing/2014/main" id="{B29B532F-ACF3-6D4C-8498-16366E43035E}"/>
              </a:ext>
            </a:extLst>
          </p:cNvPr>
          <p:cNvGrpSpPr/>
          <p:nvPr/>
        </p:nvGrpSpPr>
        <p:grpSpPr>
          <a:xfrm>
            <a:off x="4551840" y="5395320"/>
            <a:ext cx="638640" cy="357120"/>
            <a:chOff x="4551840" y="5395320"/>
            <a:chExt cx="638640" cy="357120"/>
          </a:xfrm>
        </p:grpSpPr>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D3DB3AB8-B9FE-F941-A494-45FD4B562FA5}"/>
                    </a:ext>
                  </a:extLst>
                </p14:cNvPr>
                <p14:cNvContentPartPr/>
                <p14:nvPr/>
              </p14:nvContentPartPr>
              <p14:xfrm>
                <a:off x="4551840" y="5569200"/>
                <a:ext cx="290520" cy="158400"/>
              </p14:xfrm>
            </p:contentPart>
          </mc:Choice>
          <mc:Fallback>
            <p:pic>
              <p:nvPicPr>
                <p:cNvPr id="22" name="Ink 21">
                  <a:extLst>
                    <a:ext uri="{FF2B5EF4-FFF2-40B4-BE49-F238E27FC236}">
                      <a16:creationId xmlns:a16="http://schemas.microsoft.com/office/drawing/2014/main" id="{D3DB3AB8-B9FE-F941-A494-45FD4B562FA5}"/>
                    </a:ext>
                  </a:extLst>
                </p:cNvPr>
                <p:cNvPicPr/>
                <p:nvPr/>
              </p:nvPicPr>
              <p:blipFill>
                <a:blip r:embed="rId27"/>
                <a:stretch>
                  <a:fillRect/>
                </a:stretch>
              </p:blipFill>
              <p:spPr>
                <a:xfrm>
                  <a:off x="4536720" y="5553720"/>
                  <a:ext cx="320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1BC0115D-5EE0-804B-9756-20425F4C5DCE}"/>
                    </a:ext>
                  </a:extLst>
                </p14:cNvPr>
                <p14:cNvContentPartPr/>
                <p14:nvPr/>
              </p14:nvContentPartPr>
              <p14:xfrm>
                <a:off x="4917240" y="5591160"/>
                <a:ext cx="19800" cy="161280"/>
              </p14:xfrm>
            </p:contentPart>
          </mc:Choice>
          <mc:Fallback>
            <p:pic>
              <p:nvPicPr>
                <p:cNvPr id="23" name="Ink 22">
                  <a:extLst>
                    <a:ext uri="{FF2B5EF4-FFF2-40B4-BE49-F238E27FC236}">
                      <a16:creationId xmlns:a16="http://schemas.microsoft.com/office/drawing/2014/main" id="{1BC0115D-5EE0-804B-9756-20425F4C5DCE}"/>
                    </a:ext>
                  </a:extLst>
                </p:cNvPr>
                <p:cNvPicPr/>
                <p:nvPr/>
              </p:nvPicPr>
              <p:blipFill>
                <a:blip r:embed="rId29"/>
                <a:stretch>
                  <a:fillRect/>
                </a:stretch>
              </p:blipFill>
              <p:spPr>
                <a:xfrm>
                  <a:off x="4902120" y="5576040"/>
                  <a:ext cx="504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383FF34C-B02A-2A4D-A20F-92CF611811F0}"/>
                    </a:ext>
                  </a:extLst>
                </p14:cNvPr>
                <p14:cNvContentPartPr/>
                <p14:nvPr/>
              </p14:nvContentPartPr>
              <p14:xfrm>
                <a:off x="4847400" y="5448600"/>
                <a:ext cx="36000" cy="31320"/>
              </p14:xfrm>
            </p:contentPart>
          </mc:Choice>
          <mc:Fallback>
            <p:pic>
              <p:nvPicPr>
                <p:cNvPr id="24" name="Ink 23">
                  <a:extLst>
                    <a:ext uri="{FF2B5EF4-FFF2-40B4-BE49-F238E27FC236}">
                      <a16:creationId xmlns:a16="http://schemas.microsoft.com/office/drawing/2014/main" id="{383FF34C-B02A-2A4D-A20F-92CF611811F0}"/>
                    </a:ext>
                  </a:extLst>
                </p:cNvPr>
                <p:cNvPicPr/>
                <p:nvPr/>
              </p:nvPicPr>
              <p:blipFill>
                <a:blip r:embed="rId31"/>
                <a:stretch>
                  <a:fillRect/>
                </a:stretch>
              </p:blipFill>
              <p:spPr>
                <a:xfrm>
                  <a:off x="4832280" y="5433120"/>
                  <a:ext cx="666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EC6B51D6-21B2-5641-8DF4-7D2D9C39A5E2}"/>
                    </a:ext>
                  </a:extLst>
                </p14:cNvPr>
                <p14:cNvContentPartPr/>
                <p14:nvPr/>
              </p14:nvContentPartPr>
              <p14:xfrm>
                <a:off x="4993560" y="5395320"/>
                <a:ext cx="93240" cy="345600"/>
              </p14:xfrm>
            </p:contentPart>
          </mc:Choice>
          <mc:Fallback>
            <p:pic>
              <p:nvPicPr>
                <p:cNvPr id="25" name="Ink 24">
                  <a:extLst>
                    <a:ext uri="{FF2B5EF4-FFF2-40B4-BE49-F238E27FC236}">
                      <a16:creationId xmlns:a16="http://schemas.microsoft.com/office/drawing/2014/main" id="{EC6B51D6-21B2-5641-8DF4-7D2D9C39A5E2}"/>
                    </a:ext>
                  </a:extLst>
                </p:cNvPr>
                <p:cNvPicPr/>
                <p:nvPr/>
              </p:nvPicPr>
              <p:blipFill>
                <a:blip r:embed="rId33"/>
                <a:stretch>
                  <a:fillRect/>
                </a:stretch>
              </p:blipFill>
              <p:spPr>
                <a:xfrm>
                  <a:off x="4978440" y="5380200"/>
                  <a:ext cx="12384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171D7E22-16A1-0A49-ADCE-36E0F14C4956}"/>
                    </a:ext>
                  </a:extLst>
                </p14:cNvPr>
                <p14:cNvContentPartPr/>
                <p14:nvPr/>
              </p14:nvContentPartPr>
              <p14:xfrm>
                <a:off x="5118840" y="5414400"/>
                <a:ext cx="71640" cy="290880"/>
              </p14:xfrm>
            </p:contentPart>
          </mc:Choice>
          <mc:Fallback>
            <p:pic>
              <p:nvPicPr>
                <p:cNvPr id="26" name="Ink 25">
                  <a:extLst>
                    <a:ext uri="{FF2B5EF4-FFF2-40B4-BE49-F238E27FC236}">
                      <a16:creationId xmlns:a16="http://schemas.microsoft.com/office/drawing/2014/main" id="{171D7E22-16A1-0A49-ADCE-36E0F14C4956}"/>
                    </a:ext>
                  </a:extLst>
                </p:cNvPr>
                <p:cNvPicPr/>
                <p:nvPr/>
              </p:nvPicPr>
              <p:blipFill>
                <a:blip r:embed="rId35"/>
                <a:stretch>
                  <a:fillRect/>
                </a:stretch>
              </p:blipFill>
              <p:spPr>
                <a:xfrm>
                  <a:off x="5103360" y="5399280"/>
                  <a:ext cx="102240" cy="321120"/>
                </a:xfrm>
                <a:prstGeom prst="rect">
                  <a:avLst/>
                </a:prstGeom>
              </p:spPr>
            </p:pic>
          </mc:Fallback>
        </mc:AlternateContent>
      </p:grpSp>
      <p:grpSp>
        <p:nvGrpSpPr>
          <p:cNvPr id="39" name="Group 38">
            <a:extLst>
              <a:ext uri="{FF2B5EF4-FFF2-40B4-BE49-F238E27FC236}">
                <a16:creationId xmlns:a16="http://schemas.microsoft.com/office/drawing/2014/main" id="{04A77E30-6222-9442-BC50-58DA80F98D72}"/>
              </a:ext>
            </a:extLst>
          </p:cNvPr>
          <p:cNvGrpSpPr/>
          <p:nvPr/>
        </p:nvGrpSpPr>
        <p:grpSpPr>
          <a:xfrm>
            <a:off x="5548320" y="5221080"/>
            <a:ext cx="2948040" cy="465840"/>
            <a:chOff x="5548320" y="5221080"/>
            <a:chExt cx="2948040" cy="465840"/>
          </a:xfrm>
        </p:grpSpPr>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2F92FCEA-9EA5-D64F-A752-906437E73119}"/>
                    </a:ext>
                  </a:extLst>
                </p14:cNvPr>
                <p14:cNvContentPartPr/>
                <p14:nvPr/>
              </p14:nvContentPartPr>
              <p14:xfrm>
                <a:off x="5548320" y="5376240"/>
                <a:ext cx="405720" cy="310680"/>
              </p14:xfrm>
            </p:contentPart>
          </mc:Choice>
          <mc:Fallback>
            <p:pic>
              <p:nvPicPr>
                <p:cNvPr id="27" name="Ink 26">
                  <a:extLst>
                    <a:ext uri="{FF2B5EF4-FFF2-40B4-BE49-F238E27FC236}">
                      <a16:creationId xmlns:a16="http://schemas.microsoft.com/office/drawing/2014/main" id="{2F92FCEA-9EA5-D64F-A752-906437E73119}"/>
                    </a:ext>
                  </a:extLst>
                </p:cNvPr>
                <p:cNvPicPr/>
                <p:nvPr/>
              </p:nvPicPr>
              <p:blipFill>
                <a:blip r:embed="rId37"/>
                <a:stretch>
                  <a:fillRect/>
                </a:stretch>
              </p:blipFill>
              <p:spPr>
                <a:xfrm>
                  <a:off x="5532840" y="5361120"/>
                  <a:ext cx="43596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62259BBE-3235-EC4E-B6D2-940D4BBA780E}"/>
                    </a:ext>
                  </a:extLst>
                </p14:cNvPr>
                <p14:cNvContentPartPr/>
                <p14:nvPr/>
              </p14:nvContentPartPr>
              <p14:xfrm>
                <a:off x="5852160" y="5328720"/>
                <a:ext cx="57600" cy="66960"/>
              </p14:xfrm>
            </p:contentPart>
          </mc:Choice>
          <mc:Fallback>
            <p:pic>
              <p:nvPicPr>
                <p:cNvPr id="28" name="Ink 27">
                  <a:extLst>
                    <a:ext uri="{FF2B5EF4-FFF2-40B4-BE49-F238E27FC236}">
                      <a16:creationId xmlns:a16="http://schemas.microsoft.com/office/drawing/2014/main" id="{62259BBE-3235-EC4E-B6D2-940D4BBA780E}"/>
                    </a:ext>
                  </a:extLst>
                </p:cNvPr>
                <p:cNvPicPr/>
                <p:nvPr/>
              </p:nvPicPr>
              <p:blipFill>
                <a:blip r:embed="rId39"/>
                <a:stretch>
                  <a:fillRect/>
                </a:stretch>
              </p:blipFill>
              <p:spPr>
                <a:xfrm>
                  <a:off x="5836680" y="5313600"/>
                  <a:ext cx="882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7AB2F867-5134-B947-909D-E4655AC4D767}"/>
                    </a:ext>
                  </a:extLst>
                </p14:cNvPr>
                <p14:cNvContentPartPr/>
                <p14:nvPr/>
              </p14:nvContentPartPr>
              <p14:xfrm>
                <a:off x="6050520" y="5354280"/>
                <a:ext cx="91800" cy="306720"/>
              </p14:xfrm>
            </p:contentPart>
          </mc:Choice>
          <mc:Fallback>
            <p:pic>
              <p:nvPicPr>
                <p:cNvPr id="29" name="Ink 28">
                  <a:extLst>
                    <a:ext uri="{FF2B5EF4-FFF2-40B4-BE49-F238E27FC236}">
                      <a16:creationId xmlns:a16="http://schemas.microsoft.com/office/drawing/2014/main" id="{7AB2F867-5134-B947-909D-E4655AC4D767}"/>
                    </a:ext>
                  </a:extLst>
                </p:cNvPr>
                <p:cNvPicPr/>
                <p:nvPr/>
              </p:nvPicPr>
              <p:blipFill>
                <a:blip r:embed="rId41"/>
                <a:stretch>
                  <a:fillRect/>
                </a:stretch>
              </p:blipFill>
              <p:spPr>
                <a:xfrm>
                  <a:off x="6035400" y="5339160"/>
                  <a:ext cx="1220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931BB41B-DCDD-694E-B344-BD73C54B17A8}"/>
                    </a:ext>
                  </a:extLst>
                </p14:cNvPr>
                <p14:cNvContentPartPr/>
                <p14:nvPr/>
              </p14:nvContentPartPr>
              <p14:xfrm>
                <a:off x="6030720" y="5441400"/>
                <a:ext cx="147600" cy="61920"/>
              </p14:xfrm>
            </p:contentPart>
          </mc:Choice>
          <mc:Fallback>
            <p:pic>
              <p:nvPicPr>
                <p:cNvPr id="30" name="Ink 29">
                  <a:extLst>
                    <a:ext uri="{FF2B5EF4-FFF2-40B4-BE49-F238E27FC236}">
                      <a16:creationId xmlns:a16="http://schemas.microsoft.com/office/drawing/2014/main" id="{931BB41B-DCDD-694E-B344-BD73C54B17A8}"/>
                    </a:ext>
                  </a:extLst>
                </p:cNvPr>
                <p:cNvPicPr/>
                <p:nvPr/>
              </p:nvPicPr>
              <p:blipFill>
                <a:blip r:embed="rId43"/>
                <a:stretch>
                  <a:fillRect/>
                </a:stretch>
              </p:blipFill>
              <p:spPr>
                <a:xfrm>
                  <a:off x="6015600" y="5425920"/>
                  <a:ext cx="1782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ECDD02E9-BC8A-D04E-8945-7A09F0912C87}"/>
                    </a:ext>
                  </a:extLst>
                </p14:cNvPr>
                <p14:cNvContentPartPr/>
                <p14:nvPr/>
              </p14:nvContentPartPr>
              <p14:xfrm>
                <a:off x="6498000" y="5313240"/>
                <a:ext cx="64080" cy="338760"/>
              </p14:xfrm>
            </p:contentPart>
          </mc:Choice>
          <mc:Fallback>
            <p:pic>
              <p:nvPicPr>
                <p:cNvPr id="31" name="Ink 30">
                  <a:extLst>
                    <a:ext uri="{FF2B5EF4-FFF2-40B4-BE49-F238E27FC236}">
                      <a16:creationId xmlns:a16="http://schemas.microsoft.com/office/drawing/2014/main" id="{ECDD02E9-BC8A-D04E-8945-7A09F0912C87}"/>
                    </a:ext>
                  </a:extLst>
                </p:cNvPr>
                <p:cNvPicPr/>
                <p:nvPr/>
              </p:nvPicPr>
              <p:blipFill>
                <a:blip r:embed="rId45"/>
                <a:stretch>
                  <a:fillRect/>
                </a:stretch>
              </p:blipFill>
              <p:spPr>
                <a:xfrm>
                  <a:off x="6482880" y="5297760"/>
                  <a:ext cx="9468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AFB990C7-D7A3-6444-BBE6-E79DA6F339A2}"/>
                    </a:ext>
                  </a:extLst>
                </p14:cNvPr>
                <p14:cNvContentPartPr/>
                <p14:nvPr/>
              </p14:nvContentPartPr>
              <p14:xfrm>
                <a:off x="6448680" y="5338800"/>
                <a:ext cx="666000" cy="227520"/>
              </p14:xfrm>
            </p:contentPart>
          </mc:Choice>
          <mc:Fallback>
            <p:pic>
              <p:nvPicPr>
                <p:cNvPr id="32" name="Ink 31">
                  <a:extLst>
                    <a:ext uri="{FF2B5EF4-FFF2-40B4-BE49-F238E27FC236}">
                      <a16:creationId xmlns:a16="http://schemas.microsoft.com/office/drawing/2014/main" id="{AFB990C7-D7A3-6444-BBE6-E79DA6F339A2}"/>
                    </a:ext>
                  </a:extLst>
                </p:cNvPr>
                <p:cNvPicPr/>
                <p:nvPr/>
              </p:nvPicPr>
              <p:blipFill>
                <a:blip r:embed="rId47"/>
                <a:stretch>
                  <a:fillRect/>
                </a:stretch>
              </p:blipFill>
              <p:spPr>
                <a:xfrm>
                  <a:off x="6433560" y="5323680"/>
                  <a:ext cx="6962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FC2BD1E7-3314-2F40-A288-A82E94D081C3}"/>
                    </a:ext>
                  </a:extLst>
                </p14:cNvPr>
                <p14:cNvContentPartPr/>
                <p14:nvPr/>
              </p14:nvContentPartPr>
              <p14:xfrm>
                <a:off x="7331400" y="5283360"/>
                <a:ext cx="77760" cy="292320"/>
              </p14:xfrm>
            </p:contentPart>
          </mc:Choice>
          <mc:Fallback>
            <p:pic>
              <p:nvPicPr>
                <p:cNvPr id="33" name="Ink 32">
                  <a:extLst>
                    <a:ext uri="{FF2B5EF4-FFF2-40B4-BE49-F238E27FC236}">
                      <a16:creationId xmlns:a16="http://schemas.microsoft.com/office/drawing/2014/main" id="{FC2BD1E7-3314-2F40-A288-A82E94D081C3}"/>
                    </a:ext>
                  </a:extLst>
                </p:cNvPr>
                <p:cNvPicPr/>
                <p:nvPr/>
              </p:nvPicPr>
              <p:blipFill>
                <a:blip r:embed="rId49"/>
                <a:stretch>
                  <a:fillRect/>
                </a:stretch>
              </p:blipFill>
              <p:spPr>
                <a:xfrm>
                  <a:off x="7316280" y="5268240"/>
                  <a:ext cx="1083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BC5F4E46-0E09-5447-AC6E-007F16515E71}"/>
                    </a:ext>
                  </a:extLst>
                </p14:cNvPr>
                <p14:cNvContentPartPr/>
                <p14:nvPr/>
              </p14:nvContentPartPr>
              <p14:xfrm>
                <a:off x="7278480" y="5349240"/>
                <a:ext cx="593280" cy="179280"/>
              </p14:xfrm>
            </p:contentPart>
          </mc:Choice>
          <mc:Fallback>
            <p:pic>
              <p:nvPicPr>
                <p:cNvPr id="34" name="Ink 33">
                  <a:extLst>
                    <a:ext uri="{FF2B5EF4-FFF2-40B4-BE49-F238E27FC236}">
                      <a16:creationId xmlns:a16="http://schemas.microsoft.com/office/drawing/2014/main" id="{BC5F4E46-0E09-5447-AC6E-007F16515E71}"/>
                    </a:ext>
                  </a:extLst>
                </p:cNvPr>
                <p:cNvPicPr/>
                <p:nvPr/>
              </p:nvPicPr>
              <p:blipFill>
                <a:blip r:embed="rId51"/>
                <a:stretch>
                  <a:fillRect/>
                </a:stretch>
              </p:blipFill>
              <p:spPr>
                <a:xfrm>
                  <a:off x="7263000" y="5334120"/>
                  <a:ext cx="6238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C46D256F-9BAD-6044-9DDC-6AB72372CC9D}"/>
                    </a:ext>
                  </a:extLst>
                </p14:cNvPr>
                <p14:cNvContentPartPr/>
                <p14:nvPr/>
              </p14:nvContentPartPr>
              <p14:xfrm>
                <a:off x="7890480" y="5221080"/>
                <a:ext cx="462960" cy="428040"/>
              </p14:xfrm>
            </p:contentPart>
          </mc:Choice>
          <mc:Fallback>
            <p:pic>
              <p:nvPicPr>
                <p:cNvPr id="35" name="Ink 34">
                  <a:extLst>
                    <a:ext uri="{FF2B5EF4-FFF2-40B4-BE49-F238E27FC236}">
                      <a16:creationId xmlns:a16="http://schemas.microsoft.com/office/drawing/2014/main" id="{C46D256F-9BAD-6044-9DDC-6AB72372CC9D}"/>
                    </a:ext>
                  </a:extLst>
                </p:cNvPr>
                <p:cNvPicPr/>
                <p:nvPr/>
              </p:nvPicPr>
              <p:blipFill>
                <a:blip r:embed="rId53"/>
                <a:stretch>
                  <a:fillRect/>
                </a:stretch>
              </p:blipFill>
              <p:spPr>
                <a:xfrm>
                  <a:off x="7875360" y="5205960"/>
                  <a:ext cx="49356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07DBB4C2-8C58-564F-BB53-D4DC6470ED73}"/>
                    </a:ext>
                  </a:extLst>
                </p14:cNvPr>
                <p14:cNvContentPartPr/>
                <p14:nvPr/>
              </p14:nvContentPartPr>
              <p14:xfrm>
                <a:off x="8229960" y="5321520"/>
                <a:ext cx="146520" cy="16560"/>
              </p14:xfrm>
            </p:contentPart>
          </mc:Choice>
          <mc:Fallback>
            <p:pic>
              <p:nvPicPr>
                <p:cNvPr id="36" name="Ink 35">
                  <a:extLst>
                    <a:ext uri="{FF2B5EF4-FFF2-40B4-BE49-F238E27FC236}">
                      <a16:creationId xmlns:a16="http://schemas.microsoft.com/office/drawing/2014/main" id="{07DBB4C2-8C58-564F-BB53-D4DC6470ED73}"/>
                    </a:ext>
                  </a:extLst>
                </p:cNvPr>
                <p:cNvPicPr/>
                <p:nvPr/>
              </p:nvPicPr>
              <p:blipFill>
                <a:blip r:embed="rId55"/>
                <a:stretch>
                  <a:fillRect/>
                </a:stretch>
              </p:blipFill>
              <p:spPr>
                <a:xfrm>
                  <a:off x="8214840" y="5306040"/>
                  <a:ext cx="177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AAF44663-4987-4E4E-86C2-824B5EE993AE}"/>
                    </a:ext>
                  </a:extLst>
                </p14:cNvPr>
                <p14:cNvContentPartPr/>
                <p14:nvPr/>
              </p14:nvContentPartPr>
              <p14:xfrm>
                <a:off x="8492760" y="5495040"/>
                <a:ext cx="3600" cy="12600"/>
              </p14:xfrm>
            </p:contentPart>
          </mc:Choice>
          <mc:Fallback>
            <p:pic>
              <p:nvPicPr>
                <p:cNvPr id="37" name="Ink 36">
                  <a:extLst>
                    <a:ext uri="{FF2B5EF4-FFF2-40B4-BE49-F238E27FC236}">
                      <a16:creationId xmlns:a16="http://schemas.microsoft.com/office/drawing/2014/main" id="{AAF44663-4987-4E4E-86C2-824B5EE993AE}"/>
                    </a:ext>
                  </a:extLst>
                </p:cNvPr>
                <p:cNvPicPr/>
                <p:nvPr/>
              </p:nvPicPr>
              <p:blipFill>
                <a:blip r:embed="rId57"/>
                <a:stretch>
                  <a:fillRect/>
                </a:stretch>
              </p:blipFill>
              <p:spPr>
                <a:xfrm>
                  <a:off x="8477280" y="5479920"/>
                  <a:ext cx="34200" cy="42840"/>
                </a:xfrm>
                <a:prstGeom prst="rect">
                  <a:avLst/>
                </a:prstGeom>
              </p:spPr>
            </p:pic>
          </mc:Fallback>
        </mc:AlternateContent>
      </p:grpSp>
      <p:grpSp>
        <p:nvGrpSpPr>
          <p:cNvPr id="52" name="Group 51">
            <a:extLst>
              <a:ext uri="{FF2B5EF4-FFF2-40B4-BE49-F238E27FC236}">
                <a16:creationId xmlns:a16="http://schemas.microsoft.com/office/drawing/2014/main" id="{B2498575-104B-4040-8C4E-A33D3399BC80}"/>
              </a:ext>
            </a:extLst>
          </p:cNvPr>
          <p:cNvGrpSpPr/>
          <p:nvPr/>
        </p:nvGrpSpPr>
        <p:grpSpPr>
          <a:xfrm>
            <a:off x="9400680" y="5036040"/>
            <a:ext cx="1285920" cy="517320"/>
            <a:chOff x="9400680" y="5036040"/>
            <a:chExt cx="1285920" cy="517320"/>
          </a:xfrm>
        </p:grpSpPr>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9FF7A3CB-E9B9-4943-8647-37D1889FC83F}"/>
                    </a:ext>
                  </a:extLst>
                </p14:cNvPr>
                <p14:cNvContentPartPr/>
                <p14:nvPr/>
              </p14:nvContentPartPr>
              <p14:xfrm>
                <a:off x="9400680" y="5076360"/>
                <a:ext cx="139320" cy="402840"/>
              </p14:xfrm>
            </p:contentPart>
          </mc:Choice>
          <mc:Fallback>
            <p:pic>
              <p:nvPicPr>
                <p:cNvPr id="41" name="Ink 40">
                  <a:extLst>
                    <a:ext uri="{FF2B5EF4-FFF2-40B4-BE49-F238E27FC236}">
                      <a16:creationId xmlns:a16="http://schemas.microsoft.com/office/drawing/2014/main" id="{9FF7A3CB-E9B9-4943-8647-37D1889FC83F}"/>
                    </a:ext>
                  </a:extLst>
                </p:cNvPr>
                <p:cNvPicPr/>
                <p:nvPr/>
              </p:nvPicPr>
              <p:blipFill>
                <a:blip r:embed="rId59"/>
                <a:stretch>
                  <a:fillRect/>
                </a:stretch>
              </p:blipFill>
              <p:spPr>
                <a:xfrm>
                  <a:off x="9385200" y="5060880"/>
                  <a:ext cx="16992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95503384-699F-FC49-8C79-E238664E23B8}"/>
                    </a:ext>
                  </a:extLst>
                </p14:cNvPr>
                <p14:cNvContentPartPr/>
                <p14:nvPr/>
              </p14:nvContentPartPr>
              <p14:xfrm>
                <a:off x="9700560" y="5072760"/>
                <a:ext cx="254520" cy="442080"/>
              </p14:xfrm>
            </p:contentPart>
          </mc:Choice>
          <mc:Fallback>
            <p:pic>
              <p:nvPicPr>
                <p:cNvPr id="42" name="Ink 41">
                  <a:extLst>
                    <a:ext uri="{FF2B5EF4-FFF2-40B4-BE49-F238E27FC236}">
                      <a16:creationId xmlns:a16="http://schemas.microsoft.com/office/drawing/2014/main" id="{95503384-699F-FC49-8C79-E238664E23B8}"/>
                    </a:ext>
                  </a:extLst>
                </p:cNvPr>
                <p:cNvPicPr/>
                <p:nvPr/>
              </p:nvPicPr>
              <p:blipFill>
                <a:blip r:embed="rId61"/>
                <a:stretch>
                  <a:fillRect/>
                </a:stretch>
              </p:blipFill>
              <p:spPr>
                <a:xfrm>
                  <a:off x="9685440" y="5057280"/>
                  <a:ext cx="28512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29864853-79A4-054B-855C-69AE1846CDB0}"/>
                    </a:ext>
                  </a:extLst>
                </p14:cNvPr>
                <p14:cNvContentPartPr/>
                <p14:nvPr/>
              </p14:nvContentPartPr>
              <p14:xfrm>
                <a:off x="9945360" y="5094000"/>
                <a:ext cx="202680" cy="334440"/>
              </p14:xfrm>
            </p:contentPart>
          </mc:Choice>
          <mc:Fallback>
            <p:pic>
              <p:nvPicPr>
                <p:cNvPr id="43" name="Ink 42">
                  <a:extLst>
                    <a:ext uri="{FF2B5EF4-FFF2-40B4-BE49-F238E27FC236}">
                      <a16:creationId xmlns:a16="http://schemas.microsoft.com/office/drawing/2014/main" id="{29864853-79A4-054B-855C-69AE1846CDB0}"/>
                    </a:ext>
                  </a:extLst>
                </p:cNvPr>
                <p:cNvPicPr/>
                <p:nvPr/>
              </p:nvPicPr>
              <p:blipFill>
                <a:blip r:embed="rId63"/>
                <a:stretch>
                  <a:fillRect/>
                </a:stretch>
              </p:blipFill>
              <p:spPr>
                <a:xfrm>
                  <a:off x="9930240" y="5078520"/>
                  <a:ext cx="2332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E41E6CF7-1631-A643-B1C9-20B9A444F46F}"/>
                    </a:ext>
                  </a:extLst>
                </p14:cNvPr>
                <p14:cNvContentPartPr/>
                <p14:nvPr/>
              </p14:nvContentPartPr>
              <p14:xfrm>
                <a:off x="9921240" y="5266800"/>
                <a:ext cx="210240" cy="65160"/>
              </p14:xfrm>
            </p:contentPart>
          </mc:Choice>
          <mc:Fallback>
            <p:pic>
              <p:nvPicPr>
                <p:cNvPr id="44" name="Ink 43">
                  <a:extLst>
                    <a:ext uri="{FF2B5EF4-FFF2-40B4-BE49-F238E27FC236}">
                      <a16:creationId xmlns:a16="http://schemas.microsoft.com/office/drawing/2014/main" id="{E41E6CF7-1631-A643-B1C9-20B9A444F46F}"/>
                    </a:ext>
                  </a:extLst>
                </p:cNvPr>
                <p:cNvPicPr/>
                <p:nvPr/>
              </p:nvPicPr>
              <p:blipFill>
                <a:blip r:embed="rId65"/>
                <a:stretch>
                  <a:fillRect/>
                </a:stretch>
              </p:blipFill>
              <p:spPr>
                <a:xfrm>
                  <a:off x="9905760" y="5251320"/>
                  <a:ext cx="2408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52215A91-BE71-4044-BF56-DDEF9AE9E8A7}"/>
                    </a:ext>
                  </a:extLst>
                </p14:cNvPr>
                <p14:cNvContentPartPr/>
                <p14:nvPr/>
              </p14:nvContentPartPr>
              <p14:xfrm>
                <a:off x="10100520" y="5036040"/>
                <a:ext cx="187200" cy="517320"/>
              </p14:xfrm>
            </p:contentPart>
          </mc:Choice>
          <mc:Fallback>
            <p:pic>
              <p:nvPicPr>
                <p:cNvPr id="45" name="Ink 44">
                  <a:extLst>
                    <a:ext uri="{FF2B5EF4-FFF2-40B4-BE49-F238E27FC236}">
                      <a16:creationId xmlns:a16="http://schemas.microsoft.com/office/drawing/2014/main" id="{52215A91-BE71-4044-BF56-DDEF9AE9E8A7}"/>
                    </a:ext>
                  </a:extLst>
                </p:cNvPr>
                <p:cNvPicPr/>
                <p:nvPr/>
              </p:nvPicPr>
              <p:blipFill>
                <a:blip r:embed="rId67"/>
                <a:stretch>
                  <a:fillRect/>
                </a:stretch>
              </p:blipFill>
              <p:spPr>
                <a:xfrm>
                  <a:off x="10085040" y="5020920"/>
                  <a:ext cx="21780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41790D3B-5DCB-0945-AC6E-0D5401135F6A}"/>
                    </a:ext>
                  </a:extLst>
                </p14:cNvPr>
                <p14:cNvContentPartPr/>
                <p14:nvPr/>
              </p14:nvContentPartPr>
              <p14:xfrm>
                <a:off x="10432800" y="5137200"/>
                <a:ext cx="168840" cy="45000"/>
              </p14:xfrm>
            </p:contentPart>
          </mc:Choice>
          <mc:Fallback>
            <p:pic>
              <p:nvPicPr>
                <p:cNvPr id="46" name="Ink 45">
                  <a:extLst>
                    <a:ext uri="{FF2B5EF4-FFF2-40B4-BE49-F238E27FC236}">
                      <a16:creationId xmlns:a16="http://schemas.microsoft.com/office/drawing/2014/main" id="{41790D3B-5DCB-0945-AC6E-0D5401135F6A}"/>
                    </a:ext>
                  </a:extLst>
                </p:cNvPr>
                <p:cNvPicPr/>
                <p:nvPr/>
              </p:nvPicPr>
              <p:blipFill>
                <a:blip r:embed="rId69"/>
                <a:stretch>
                  <a:fillRect/>
                </a:stretch>
              </p:blipFill>
              <p:spPr>
                <a:xfrm>
                  <a:off x="10417680" y="5122080"/>
                  <a:ext cx="1990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7E53EAF3-18A7-2949-8971-4F3D6A0A5736}"/>
                    </a:ext>
                  </a:extLst>
                </p14:cNvPr>
                <p14:cNvContentPartPr/>
                <p14:nvPr/>
              </p14:nvContentPartPr>
              <p14:xfrm>
                <a:off x="10440720" y="5303520"/>
                <a:ext cx="245880" cy="63000"/>
              </p14:xfrm>
            </p:contentPart>
          </mc:Choice>
          <mc:Fallback>
            <p:pic>
              <p:nvPicPr>
                <p:cNvPr id="47" name="Ink 46">
                  <a:extLst>
                    <a:ext uri="{FF2B5EF4-FFF2-40B4-BE49-F238E27FC236}">
                      <a16:creationId xmlns:a16="http://schemas.microsoft.com/office/drawing/2014/main" id="{7E53EAF3-18A7-2949-8971-4F3D6A0A5736}"/>
                    </a:ext>
                  </a:extLst>
                </p:cNvPr>
                <p:cNvPicPr/>
                <p:nvPr/>
              </p:nvPicPr>
              <p:blipFill>
                <a:blip r:embed="rId71"/>
                <a:stretch>
                  <a:fillRect/>
                </a:stretch>
              </p:blipFill>
              <p:spPr>
                <a:xfrm>
                  <a:off x="10425240" y="5288040"/>
                  <a:ext cx="276480" cy="93240"/>
                </a:xfrm>
                <a:prstGeom prst="rect">
                  <a:avLst/>
                </a:prstGeom>
              </p:spPr>
            </p:pic>
          </mc:Fallback>
        </mc:AlternateContent>
      </p:grpSp>
      <p:grpSp>
        <p:nvGrpSpPr>
          <p:cNvPr id="51" name="Group 50">
            <a:extLst>
              <a:ext uri="{FF2B5EF4-FFF2-40B4-BE49-F238E27FC236}">
                <a16:creationId xmlns:a16="http://schemas.microsoft.com/office/drawing/2014/main" id="{DF852A2E-E723-A045-9CF3-BB5F2BBEC32F}"/>
              </a:ext>
            </a:extLst>
          </p:cNvPr>
          <p:cNvGrpSpPr/>
          <p:nvPr/>
        </p:nvGrpSpPr>
        <p:grpSpPr>
          <a:xfrm>
            <a:off x="10963440" y="4807800"/>
            <a:ext cx="511560" cy="777600"/>
            <a:chOff x="10963440" y="4807800"/>
            <a:chExt cx="511560" cy="777600"/>
          </a:xfrm>
        </p:grpSpPr>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4A5A7DCA-27DD-E841-8111-EF0BDB7ABE82}"/>
                    </a:ext>
                  </a:extLst>
                </p14:cNvPr>
                <p14:cNvContentPartPr/>
                <p14:nvPr/>
              </p14:nvContentPartPr>
              <p14:xfrm>
                <a:off x="10963440" y="4807800"/>
                <a:ext cx="220680" cy="375840"/>
              </p14:xfrm>
            </p:contentPart>
          </mc:Choice>
          <mc:Fallback>
            <p:pic>
              <p:nvPicPr>
                <p:cNvPr id="48" name="Ink 47">
                  <a:extLst>
                    <a:ext uri="{FF2B5EF4-FFF2-40B4-BE49-F238E27FC236}">
                      <a16:creationId xmlns:a16="http://schemas.microsoft.com/office/drawing/2014/main" id="{4A5A7DCA-27DD-E841-8111-EF0BDB7ABE82}"/>
                    </a:ext>
                  </a:extLst>
                </p:cNvPr>
                <p:cNvPicPr/>
                <p:nvPr/>
              </p:nvPicPr>
              <p:blipFill>
                <a:blip r:embed="rId73"/>
                <a:stretch>
                  <a:fillRect/>
                </a:stretch>
              </p:blipFill>
              <p:spPr>
                <a:xfrm>
                  <a:off x="10948320" y="4792320"/>
                  <a:ext cx="2512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882C4339-A33F-AF4F-BA21-17893C3E7FD1}"/>
                    </a:ext>
                  </a:extLst>
                </p14:cNvPr>
                <p14:cNvContentPartPr/>
                <p14:nvPr/>
              </p14:nvContentPartPr>
              <p14:xfrm>
                <a:off x="11040840" y="4942800"/>
                <a:ext cx="359640" cy="499680"/>
              </p14:xfrm>
            </p:contentPart>
          </mc:Choice>
          <mc:Fallback>
            <p:pic>
              <p:nvPicPr>
                <p:cNvPr id="49" name="Ink 48">
                  <a:extLst>
                    <a:ext uri="{FF2B5EF4-FFF2-40B4-BE49-F238E27FC236}">
                      <a16:creationId xmlns:a16="http://schemas.microsoft.com/office/drawing/2014/main" id="{882C4339-A33F-AF4F-BA21-17893C3E7FD1}"/>
                    </a:ext>
                  </a:extLst>
                </p:cNvPr>
                <p:cNvPicPr/>
                <p:nvPr/>
              </p:nvPicPr>
              <p:blipFill>
                <a:blip r:embed="rId75"/>
                <a:stretch>
                  <a:fillRect/>
                </a:stretch>
              </p:blipFill>
              <p:spPr>
                <a:xfrm>
                  <a:off x="11025360" y="4927680"/>
                  <a:ext cx="38988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AEEAAE90-F56E-7948-86A6-A54B5D2D591E}"/>
                    </a:ext>
                  </a:extLst>
                </p14:cNvPr>
                <p14:cNvContentPartPr/>
                <p14:nvPr/>
              </p14:nvContentPartPr>
              <p14:xfrm>
                <a:off x="11279520" y="5192280"/>
                <a:ext cx="195480" cy="393120"/>
              </p14:xfrm>
            </p:contentPart>
          </mc:Choice>
          <mc:Fallback>
            <p:pic>
              <p:nvPicPr>
                <p:cNvPr id="50" name="Ink 49">
                  <a:extLst>
                    <a:ext uri="{FF2B5EF4-FFF2-40B4-BE49-F238E27FC236}">
                      <a16:creationId xmlns:a16="http://schemas.microsoft.com/office/drawing/2014/main" id="{AEEAAE90-F56E-7948-86A6-A54B5D2D591E}"/>
                    </a:ext>
                  </a:extLst>
                </p:cNvPr>
                <p:cNvPicPr/>
                <p:nvPr/>
              </p:nvPicPr>
              <p:blipFill>
                <a:blip r:embed="rId77"/>
                <a:stretch>
                  <a:fillRect/>
                </a:stretch>
              </p:blipFill>
              <p:spPr>
                <a:xfrm>
                  <a:off x="11264400" y="5176800"/>
                  <a:ext cx="226080" cy="423360"/>
                </a:xfrm>
                <a:prstGeom prst="rect">
                  <a:avLst/>
                </a:prstGeom>
              </p:spPr>
            </p:pic>
          </mc:Fallback>
        </mc:AlternateContent>
      </p:grpSp>
      <p:grpSp>
        <p:nvGrpSpPr>
          <p:cNvPr id="84" name="Group 83">
            <a:extLst>
              <a:ext uri="{FF2B5EF4-FFF2-40B4-BE49-F238E27FC236}">
                <a16:creationId xmlns:a16="http://schemas.microsoft.com/office/drawing/2014/main" id="{1970C4EC-BBCD-3841-A53E-A9C701C04E55}"/>
              </a:ext>
            </a:extLst>
          </p:cNvPr>
          <p:cNvGrpSpPr/>
          <p:nvPr/>
        </p:nvGrpSpPr>
        <p:grpSpPr>
          <a:xfrm>
            <a:off x="1793880" y="6237360"/>
            <a:ext cx="551160" cy="416520"/>
            <a:chOff x="1793880" y="6237360"/>
            <a:chExt cx="551160" cy="416520"/>
          </a:xfrm>
        </p:grpSpPr>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24307B2F-A707-2047-94F5-7D47453E3E6E}"/>
                    </a:ext>
                  </a:extLst>
                </p14:cNvPr>
                <p14:cNvContentPartPr/>
                <p14:nvPr/>
              </p14:nvContentPartPr>
              <p14:xfrm>
                <a:off x="1793880" y="6237360"/>
                <a:ext cx="219960" cy="416520"/>
              </p14:xfrm>
            </p:contentPart>
          </mc:Choice>
          <mc:Fallback>
            <p:pic>
              <p:nvPicPr>
                <p:cNvPr id="53" name="Ink 52">
                  <a:extLst>
                    <a:ext uri="{FF2B5EF4-FFF2-40B4-BE49-F238E27FC236}">
                      <a16:creationId xmlns:a16="http://schemas.microsoft.com/office/drawing/2014/main" id="{24307B2F-A707-2047-94F5-7D47453E3E6E}"/>
                    </a:ext>
                  </a:extLst>
                </p:cNvPr>
                <p:cNvPicPr/>
                <p:nvPr/>
              </p:nvPicPr>
              <p:blipFill>
                <a:blip r:embed="rId79"/>
                <a:stretch>
                  <a:fillRect/>
                </a:stretch>
              </p:blipFill>
              <p:spPr>
                <a:xfrm>
                  <a:off x="1778760" y="6221880"/>
                  <a:ext cx="25020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AA8B67AC-D3D3-6049-A0CD-8B11AD27B252}"/>
                    </a:ext>
                  </a:extLst>
                </p14:cNvPr>
                <p14:cNvContentPartPr/>
                <p14:nvPr/>
              </p14:nvContentPartPr>
              <p14:xfrm>
                <a:off x="2217240" y="6319800"/>
                <a:ext cx="45720" cy="62640"/>
              </p14:xfrm>
            </p:contentPart>
          </mc:Choice>
          <mc:Fallback>
            <p:pic>
              <p:nvPicPr>
                <p:cNvPr id="54" name="Ink 53">
                  <a:extLst>
                    <a:ext uri="{FF2B5EF4-FFF2-40B4-BE49-F238E27FC236}">
                      <a16:creationId xmlns:a16="http://schemas.microsoft.com/office/drawing/2014/main" id="{AA8B67AC-D3D3-6049-A0CD-8B11AD27B252}"/>
                    </a:ext>
                  </a:extLst>
                </p:cNvPr>
                <p:cNvPicPr/>
                <p:nvPr/>
              </p:nvPicPr>
              <p:blipFill>
                <a:blip r:embed="rId81"/>
                <a:stretch>
                  <a:fillRect/>
                </a:stretch>
              </p:blipFill>
              <p:spPr>
                <a:xfrm>
                  <a:off x="2202120" y="6304680"/>
                  <a:ext cx="763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1BEC24C5-9A4A-3B44-B56A-360F500DDA80}"/>
                    </a:ext>
                  </a:extLst>
                </p14:cNvPr>
                <p14:cNvContentPartPr/>
                <p14:nvPr/>
              </p14:nvContentPartPr>
              <p14:xfrm>
                <a:off x="2301120" y="6491880"/>
                <a:ext cx="43920" cy="32040"/>
              </p14:xfrm>
            </p:contentPart>
          </mc:Choice>
          <mc:Fallback>
            <p:pic>
              <p:nvPicPr>
                <p:cNvPr id="55" name="Ink 54">
                  <a:extLst>
                    <a:ext uri="{FF2B5EF4-FFF2-40B4-BE49-F238E27FC236}">
                      <a16:creationId xmlns:a16="http://schemas.microsoft.com/office/drawing/2014/main" id="{1BEC24C5-9A4A-3B44-B56A-360F500DDA80}"/>
                    </a:ext>
                  </a:extLst>
                </p:cNvPr>
                <p:cNvPicPr/>
                <p:nvPr/>
              </p:nvPicPr>
              <p:blipFill>
                <a:blip r:embed="rId83"/>
                <a:stretch>
                  <a:fillRect/>
                </a:stretch>
              </p:blipFill>
              <p:spPr>
                <a:xfrm>
                  <a:off x="2286000" y="6476760"/>
                  <a:ext cx="74160" cy="62640"/>
                </a:xfrm>
                <a:prstGeom prst="rect">
                  <a:avLst/>
                </a:prstGeom>
              </p:spPr>
            </p:pic>
          </mc:Fallback>
        </mc:AlternateContent>
      </p:grpSp>
      <p:grpSp>
        <p:nvGrpSpPr>
          <p:cNvPr id="83" name="Group 82">
            <a:extLst>
              <a:ext uri="{FF2B5EF4-FFF2-40B4-BE49-F238E27FC236}">
                <a16:creationId xmlns:a16="http://schemas.microsoft.com/office/drawing/2014/main" id="{634B7FE8-FC0B-9B40-810A-A75CF3EA910E}"/>
              </a:ext>
            </a:extLst>
          </p:cNvPr>
          <p:cNvGrpSpPr/>
          <p:nvPr/>
        </p:nvGrpSpPr>
        <p:grpSpPr>
          <a:xfrm>
            <a:off x="3082680" y="6254640"/>
            <a:ext cx="234000" cy="154080"/>
            <a:chOff x="3082680" y="6254640"/>
            <a:chExt cx="234000" cy="154080"/>
          </a:xfrm>
        </p:grpSpPr>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57C6DE51-50E0-6746-BDC6-CA09075C772E}"/>
                    </a:ext>
                  </a:extLst>
                </p14:cNvPr>
                <p14:cNvContentPartPr/>
                <p14:nvPr/>
              </p14:nvContentPartPr>
              <p14:xfrm>
                <a:off x="3082680" y="6273000"/>
                <a:ext cx="47520" cy="135720"/>
              </p14:xfrm>
            </p:contentPart>
          </mc:Choice>
          <mc:Fallback>
            <p:pic>
              <p:nvPicPr>
                <p:cNvPr id="56" name="Ink 55">
                  <a:extLst>
                    <a:ext uri="{FF2B5EF4-FFF2-40B4-BE49-F238E27FC236}">
                      <a16:creationId xmlns:a16="http://schemas.microsoft.com/office/drawing/2014/main" id="{57C6DE51-50E0-6746-BDC6-CA09075C772E}"/>
                    </a:ext>
                  </a:extLst>
                </p:cNvPr>
                <p:cNvPicPr/>
                <p:nvPr/>
              </p:nvPicPr>
              <p:blipFill>
                <a:blip r:embed="rId85"/>
                <a:stretch>
                  <a:fillRect/>
                </a:stretch>
              </p:blipFill>
              <p:spPr>
                <a:xfrm>
                  <a:off x="3067560" y="6257880"/>
                  <a:ext cx="781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50B78C66-097C-F048-AC0E-354964384EA4}"/>
                    </a:ext>
                  </a:extLst>
                </p14:cNvPr>
                <p14:cNvContentPartPr/>
                <p14:nvPr/>
              </p14:nvContentPartPr>
              <p14:xfrm>
                <a:off x="3265200" y="6254640"/>
                <a:ext cx="51480" cy="97920"/>
              </p14:xfrm>
            </p:contentPart>
          </mc:Choice>
          <mc:Fallback>
            <p:pic>
              <p:nvPicPr>
                <p:cNvPr id="57" name="Ink 56">
                  <a:extLst>
                    <a:ext uri="{FF2B5EF4-FFF2-40B4-BE49-F238E27FC236}">
                      <a16:creationId xmlns:a16="http://schemas.microsoft.com/office/drawing/2014/main" id="{50B78C66-097C-F048-AC0E-354964384EA4}"/>
                    </a:ext>
                  </a:extLst>
                </p:cNvPr>
                <p:cNvPicPr/>
                <p:nvPr/>
              </p:nvPicPr>
              <p:blipFill>
                <a:blip r:embed="rId87"/>
                <a:stretch>
                  <a:fillRect/>
                </a:stretch>
              </p:blipFill>
              <p:spPr>
                <a:xfrm>
                  <a:off x="3249720" y="6239160"/>
                  <a:ext cx="82080" cy="12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9E76FB59-9382-0D4A-B835-6449BB55124A}"/>
                  </a:ext>
                </a:extLst>
              </p14:cNvPr>
              <p14:cNvContentPartPr/>
              <p14:nvPr/>
            </p14:nvContentPartPr>
            <p14:xfrm>
              <a:off x="4088160" y="6030720"/>
              <a:ext cx="335520" cy="240480"/>
            </p14:xfrm>
          </p:contentPart>
        </mc:Choice>
        <mc:Fallback>
          <p:pic>
            <p:nvPicPr>
              <p:cNvPr id="58" name="Ink 57">
                <a:extLst>
                  <a:ext uri="{FF2B5EF4-FFF2-40B4-BE49-F238E27FC236}">
                    <a16:creationId xmlns:a16="http://schemas.microsoft.com/office/drawing/2014/main" id="{9E76FB59-9382-0D4A-B835-6449BB55124A}"/>
                  </a:ext>
                </a:extLst>
              </p:cNvPr>
              <p:cNvPicPr/>
              <p:nvPr/>
            </p:nvPicPr>
            <p:blipFill>
              <a:blip r:embed="rId89"/>
              <a:stretch>
                <a:fillRect/>
              </a:stretch>
            </p:blipFill>
            <p:spPr>
              <a:xfrm>
                <a:off x="4073040" y="6015600"/>
                <a:ext cx="365760" cy="271080"/>
              </a:xfrm>
              <a:prstGeom prst="rect">
                <a:avLst/>
              </a:prstGeom>
            </p:spPr>
          </p:pic>
        </mc:Fallback>
      </mc:AlternateContent>
      <p:grpSp>
        <p:nvGrpSpPr>
          <p:cNvPr id="82" name="Group 81">
            <a:extLst>
              <a:ext uri="{FF2B5EF4-FFF2-40B4-BE49-F238E27FC236}">
                <a16:creationId xmlns:a16="http://schemas.microsoft.com/office/drawing/2014/main" id="{4C314E95-448B-0440-987F-D9F663EBAF08}"/>
              </a:ext>
            </a:extLst>
          </p:cNvPr>
          <p:cNvGrpSpPr/>
          <p:nvPr/>
        </p:nvGrpSpPr>
        <p:grpSpPr>
          <a:xfrm>
            <a:off x="4921560" y="6026760"/>
            <a:ext cx="212400" cy="106200"/>
            <a:chOff x="4921560" y="6026760"/>
            <a:chExt cx="212400" cy="106200"/>
          </a:xfrm>
        </p:grpSpPr>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7AB3834F-C803-AC44-A47B-4CA208B384DD}"/>
                    </a:ext>
                  </a:extLst>
                </p14:cNvPr>
                <p14:cNvContentPartPr/>
                <p14:nvPr/>
              </p14:nvContentPartPr>
              <p14:xfrm>
                <a:off x="4921560" y="6026760"/>
                <a:ext cx="43200" cy="106200"/>
              </p14:xfrm>
            </p:contentPart>
          </mc:Choice>
          <mc:Fallback>
            <p:pic>
              <p:nvPicPr>
                <p:cNvPr id="59" name="Ink 58">
                  <a:extLst>
                    <a:ext uri="{FF2B5EF4-FFF2-40B4-BE49-F238E27FC236}">
                      <a16:creationId xmlns:a16="http://schemas.microsoft.com/office/drawing/2014/main" id="{7AB3834F-C803-AC44-A47B-4CA208B384DD}"/>
                    </a:ext>
                  </a:extLst>
                </p:cNvPr>
                <p:cNvPicPr/>
                <p:nvPr/>
              </p:nvPicPr>
              <p:blipFill>
                <a:blip r:embed="rId91"/>
                <a:stretch>
                  <a:fillRect/>
                </a:stretch>
              </p:blipFill>
              <p:spPr>
                <a:xfrm>
                  <a:off x="4906440" y="6011640"/>
                  <a:ext cx="738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0E726477-9D34-F34A-BD9D-5434C22B6050}"/>
                    </a:ext>
                  </a:extLst>
                </p14:cNvPr>
                <p14:cNvContentPartPr/>
                <p14:nvPr/>
              </p14:nvContentPartPr>
              <p14:xfrm>
                <a:off x="5063400" y="6048360"/>
                <a:ext cx="70560" cy="59400"/>
              </p14:xfrm>
            </p:contentPart>
          </mc:Choice>
          <mc:Fallback>
            <p:pic>
              <p:nvPicPr>
                <p:cNvPr id="60" name="Ink 59">
                  <a:extLst>
                    <a:ext uri="{FF2B5EF4-FFF2-40B4-BE49-F238E27FC236}">
                      <a16:creationId xmlns:a16="http://schemas.microsoft.com/office/drawing/2014/main" id="{0E726477-9D34-F34A-BD9D-5434C22B6050}"/>
                    </a:ext>
                  </a:extLst>
                </p:cNvPr>
                <p:cNvPicPr/>
                <p:nvPr/>
              </p:nvPicPr>
              <p:blipFill>
                <a:blip r:embed="rId93"/>
                <a:stretch>
                  <a:fillRect/>
                </a:stretch>
              </p:blipFill>
              <p:spPr>
                <a:xfrm>
                  <a:off x="5048280" y="6033240"/>
                  <a:ext cx="101160" cy="90000"/>
                </a:xfrm>
                <a:prstGeom prst="rect">
                  <a:avLst/>
                </a:prstGeom>
              </p:spPr>
            </p:pic>
          </mc:Fallback>
        </mc:AlternateContent>
      </p:grpSp>
      <p:grpSp>
        <p:nvGrpSpPr>
          <p:cNvPr id="101" name="Group 100">
            <a:extLst>
              <a:ext uri="{FF2B5EF4-FFF2-40B4-BE49-F238E27FC236}">
                <a16:creationId xmlns:a16="http://schemas.microsoft.com/office/drawing/2014/main" id="{50E1AFF3-EA72-E041-9B49-1CDFA3410EF4}"/>
              </a:ext>
            </a:extLst>
          </p:cNvPr>
          <p:cNvGrpSpPr/>
          <p:nvPr/>
        </p:nvGrpSpPr>
        <p:grpSpPr>
          <a:xfrm>
            <a:off x="5617800" y="5824080"/>
            <a:ext cx="2456280" cy="1026720"/>
            <a:chOff x="5617800" y="5824080"/>
            <a:chExt cx="2456280" cy="1026720"/>
          </a:xfrm>
        </p:grpSpPr>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961413CE-563F-4445-8092-5831CCE98EE3}"/>
                    </a:ext>
                  </a:extLst>
                </p14:cNvPr>
                <p14:cNvContentPartPr/>
                <p14:nvPr/>
              </p14:nvContentPartPr>
              <p14:xfrm>
                <a:off x="5866200" y="5999040"/>
                <a:ext cx="54720" cy="80640"/>
              </p14:xfrm>
            </p:contentPart>
          </mc:Choice>
          <mc:Fallback>
            <p:pic>
              <p:nvPicPr>
                <p:cNvPr id="61" name="Ink 60">
                  <a:extLst>
                    <a:ext uri="{FF2B5EF4-FFF2-40B4-BE49-F238E27FC236}">
                      <a16:creationId xmlns:a16="http://schemas.microsoft.com/office/drawing/2014/main" id="{961413CE-563F-4445-8092-5831CCE98EE3}"/>
                    </a:ext>
                  </a:extLst>
                </p:cNvPr>
                <p:cNvPicPr/>
                <p:nvPr/>
              </p:nvPicPr>
              <p:blipFill>
                <a:blip r:embed="rId95"/>
                <a:stretch>
                  <a:fillRect/>
                </a:stretch>
              </p:blipFill>
              <p:spPr>
                <a:xfrm>
                  <a:off x="5851080" y="5983920"/>
                  <a:ext cx="849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5845C7E5-1C27-3D44-8C47-54612034C4D2}"/>
                    </a:ext>
                  </a:extLst>
                </p14:cNvPr>
                <p14:cNvContentPartPr/>
                <p14:nvPr/>
              </p14:nvContentPartPr>
              <p14:xfrm>
                <a:off x="6035400" y="5994360"/>
                <a:ext cx="71640" cy="51840"/>
              </p14:xfrm>
            </p:contentPart>
          </mc:Choice>
          <mc:Fallback>
            <p:pic>
              <p:nvPicPr>
                <p:cNvPr id="62" name="Ink 61">
                  <a:extLst>
                    <a:ext uri="{FF2B5EF4-FFF2-40B4-BE49-F238E27FC236}">
                      <a16:creationId xmlns:a16="http://schemas.microsoft.com/office/drawing/2014/main" id="{5845C7E5-1C27-3D44-8C47-54612034C4D2}"/>
                    </a:ext>
                  </a:extLst>
                </p:cNvPr>
                <p:cNvPicPr/>
                <p:nvPr/>
              </p:nvPicPr>
              <p:blipFill>
                <a:blip r:embed="rId97"/>
                <a:stretch>
                  <a:fillRect/>
                </a:stretch>
              </p:blipFill>
              <p:spPr>
                <a:xfrm>
                  <a:off x="6020280" y="5979240"/>
                  <a:ext cx="1022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3260501A-D246-D945-831B-869CF2C9F654}"/>
                    </a:ext>
                  </a:extLst>
                </p14:cNvPr>
                <p14:cNvContentPartPr/>
                <p14:nvPr/>
              </p14:nvContentPartPr>
              <p14:xfrm>
                <a:off x="6626880" y="5873760"/>
                <a:ext cx="20160" cy="106920"/>
              </p14:xfrm>
            </p:contentPart>
          </mc:Choice>
          <mc:Fallback>
            <p:pic>
              <p:nvPicPr>
                <p:cNvPr id="63" name="Ink 62">
                  <a:extLst>
                    <a:ext uri="{FF2B5EF4-FFF2-40B4-BE49-F238E27FC236}">
                      <a16:creationId xmlns:a16="http://schemas.microsoft.com/office/drawing/2014/main" id="{3260501A-D246-D945-831B-869CF2C9F654}"/>
                    </a:ext>
                  </a:extLst>
                </p:cNvPr>
                <p:cNvPicPr/>
                <p:nvPr/>
              </p:nvPicPr>
              <p:blipFill>
                <a:blip r:embed="rId99"/>
                <a:stretch>
                  <a:fillRect/>
                </a:stretch>
              </p:blipFill>
              <p:spPr>
                <a:xfrm>
                  <a:off x="6611760" y="5858640"/>
                  <a:ext cx="507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DEDFE3A9-4162-8844-BFB5-A093757EE2AB}"/>
                    </a:ext>
                  </a:extLst>
                </p14:cNvPr>
                <p14:cNvContentPartPr/>
                <p14:nvPr/>
              </p14:nvContentPartPr>
              <p14:xfrm>
                <a:off x="6744960" y="5870520"/>
                <a:ext cx="59400" cy="85320"/>
              </p14:xfrm>
            </p:contentPart>
          </mc:Choice>
          <mc:Fallback>
            <p:pic>
              <p:nvPicPr>
                <p:cNvPr id="64" name="Ink 63">
                  <a:extLst>
                    <a:ext uri="{FF2B5EF4-FFF2-40B4-BE49-F238E27FC236}">
                      <a16:creationId xmlns:a16="http://schemas.microsoft.com/office/drawing/2014/main" id="{DEDFE3A9-4162-8844-BFB5-A093757EE2AB}"/>
                    </a:ext>
                  </a:extLst>
                </p:cNvPr>
                <p:cNvPicPr/>
                <p:nvPr/>
              </p:nvPicPr>
              <p:blipFill>
                <a:blip r:embed="rId101"/>
                <a:stretch>
                  <a:fillRect/>
                </a:stretch>
              </p:blipFill>
              <p:spPr>
                <a:xfrm>
                  <a:off x="6729480" y="5855040"/>
                  <a:ext cx="900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476670E6-34FD-9645-A9CE-AFBC8A671705}"/>
                    </a:ext>
                  </a:extLst>
                </p14:cNvPr>
                <p14:cNvContentPartPr/>
                <p14:nvPr/>
              </p14:nvContentPartPr>
              <p14:xfrm>
                <a:off x="7835760" y="5824080"/>
                <a:ext cx="24480" cy="97560"/>
              </p14:xfrm>
            </p:contentPart>
          </mc:Choice>
          <mc:Fallback>
            <p:pic>
              <p:nvPicPr>
                <p:cNvPr id="65" name="Ink 64">
                  <a:extLst>
                    <a:ext uri="{FF2B5EF4-FFF2-40B4-BE49-F238E27FC236}">
                      <a16:creationId xmlns:a16="http://schemas.microsoft.com/office/drawing/2014/main" id="{476670E6-34FD-9645-A9CE-AFBC8A671705}"/>
                    </a:ext>
                  </a:extLst>
                </p:cNvPr>
                <p:cNvPicPr/>
                <p:nvPr/>
              </p:nvPicPr>
              <p:blipFill>
                <a:blip r:embed="rId103"/>
                <a:stretch>
                  <a:fillRect/>
                </a:stretch>
              </p:blipFill>
              <p:spPr>
                <a:xfrm>
                  <a:off x="7820280" y="5808960"/>
                  <a:ext cx="550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94AD6B87-4D8F-894B-984B-5DBF5B92FC22}"/>
                    </a:ext>
                  </a:extLst>
                </p14:cNvPr>
                <p14:cNvContentPartPr/>
                <p14:nvPr/>
              </p14:nvContentPartPr>
              <p14:xfrm>
                <a:off x="7997760" y="5826960"/>
                <a:ext cx="49680" cy="129600"/>
              </p14:xfrm>
            </p:contentPart>
          </mc:Choice>
          <mc:Fallback>
            <p:pic>
              <p:nvPicPr>
                <p:cNvPr id="66" name="Ink 65">
                  <a:extLst>
                    <a:ext uri="{FF2B5EF4-FFF2-40B4-BE49-F238E27FC236}">
                      <a16:creationId xmlns:a16="http://schemas.microsoft.com/office/drawing/2014/main" id="{94AD6B87-4D8F-894B-984B-5DBF5B92FC22}"/>
                    </a:ext>
                  </a:extLst>
                </p:cNvPr>
                <p:cNvPicPr/>
                <p:nvPr/>
              </p:nvPicPr>
              <p:blipFill>
                <a:blip r:embed="rId105"/>
                <a:stretch>
                  <a:fillRect/>
                </a:stretch>
              </p:blipFill>
              <p:spPr>
                <a:xfrm>
                  <a:off x="7982640" y="5811840"/>
                  <a:ext cx="799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6" name="Ink 85">
                  <a:extLst>
                    <a:ext uri="{FF2B5EF4-FFF2-40B4-BE49-F238E27FC236}">
                      <a16:creationId xmlns:a16="http://schemas.microsoft.com/office/drawing/2014/main" id="{2379733C-8595-4743-BDC4-048EE49A6514}"/>
                    </a:ext>
                  </a:extLst>
                </p14:cNvPr>
                <p14:cNvContentPartPr/>
                <p14:nvPr/>
              </p14:nvContentPartPr>
              <p14:xfrm>
                <a:off x="6010560" y="6285240"/>
                <a:ext cx="340920" cy="483480"/>
              </p14:xfrm>
            </p:contentPart>
          </mc:Choice>
          <mc:Fallback>
            <p:pic>
              <p:nvPicPr>
                <p:cNvPr id="86" name="Ink 85">
                  <a:extLst>
                    <a:ext uri="{FF2B5EF4-FFF2-40B4-BE49-F238E27FC236}">
                      <a16:creationId xmlns:a16="http://schemas.microsoft.com/office/drawing/2014/main" id="{2379733C-8595-4743-BDC4-048EE49A6514}"/>
                    </a:ext>
                  </a:extLst>
                </p:cNvPr>
                <p:cNvPicPr/>
                <p:nvPr/>
              </p:nvPicPr>
              <p:blipFill>
                <a:blip r:embed="rId107"/>
                <a:stretch>
                  <a:fillRect/>
                </a:stretch>
              </p:blipFill>
              <p:spPr>
                <a:xfrm>
                  <a:off x="5995440" y="6270120"/>
                  <a:ext cx="37152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5" name="Ink 84">
                  <a:extLst>
                    <a:ext uri="{FF2B5EF4-FFF2-40B4-BE49-F238E27FC236}">
                      <a16:creationId xmlns:a16="http://schemas.microsoft.com/office/drawing/2014/main" id="{A45D736A-540A-944B-9FF1-A634EF7FDA76}"/>
                    </a:ext>
                  </a:extLst>
                </p14:cNvPr>
                <p14:cNvContentPartPr/>
                <p14:nvPr/>
              </p14:nvContentPartPr>
              <p14:xfrm>
                <a:off x="5643000" y="6414480"/>
                <a:ext cx="132480" cy="216000"/>
              </p14:xfrm>
            </p:contentPart>
          </mc:Choice>
          <mc:Fallback>
            <p:pic>
              <p:nvPicPr>
                <p:cNvPr id="85" name="Ink 84">
                  <a:extLst>
                    <a:ext uri="{FF2B5EF4-FFF2-40B4-BE49-F238E27FC236}">
                      <a16:creationId xmlns:a16="http://schemas.microsoft.com/office/drawing/2014/main" id="{A45D736A-540A-944B-9FF1-A634EF7FDA76}"/>
                    </a:ext>
                  </a:extLst>
                </p:cNvPr>
                <p:cNvPicPr/>
                <p:nvPr/>
              </p:nvPicPr>
              <p:blipFill>
                <a:blip r:embed="rId109"/>
                <a:stretch>
                  <a:fillRect/>
                </a:stretch>
              </p:blipFill>
              <p:spPr>
                <a:xfrm>
                  <a:off x="5627520" y="6399360"/>
                  <a:ext cx="1627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7" name="Ink 86">
                  <a:extLst>
                    <a:ext uri="{FF2B5EF4-FFF2-40B4-BE49-F238E27FC236}">
                      <a16:creationId xmlns:a16="http://schemas.microsoft.com/office/drawing/2014/main" id="{5E666E55-1401-3646-AC7A-4C57CF0C5288}"/>
                    </a:ext>
                  </a:extLst>
                </p14:cNvPr>
                <p14:cNvContentPartPr/>
                <p14:nvPr/>
              </p14:nvContentPartPr>
              <p14:xfrm>
                <a:off x="5617800" y="6462360"/>
                <a:ext cx="115200" cy="388440"/>
              </p14:xfrm>
            </p:contentPart>
          </mc:Choice>
          <mc:Fallback>
            <p:pic>
              <p:nvPicPr>
                <p:cNvPr id="87" name="Ink 86">
                  <a:extLst>
                    <a:ext uri="{FF2B5EF4-FFF2-40B4-BE49-F238E27FC236}">
                      <a16:creationId xmlns:a16="http://schemas.microsoft.com/office/drawing/2014/main" id="{5E666E55-1401-3646-AC7A-4C57CF0C5288}"/>
                    </a:ext>
                  </a:extLst>
                </p:cNvPr>
                <p:cNvPicPr/>
                <p:nvPr/>
              </p:nvPicPr>
              <p:blipFill>
                <a:blip r:embed="rId111"/>
                <a:stretch>
                  <a:fillRect/>
                </a:stretch>
              </p:blipFill>
              <p:spPr>
                <a:xfrm>
                  <a:off x="5602680" y="6447240"/>
                  <a:ext cx="1458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9" name="Ink 88">
                  <a:extLst>
                    <a:ext uri="{FF2B5EF4-FFF2-40B4-BE49-F238E27FC236}">
                      <a16:creationId xmlns:a16="http://schemas.microsoft.com/office/drawing/2014/main" id="{F74C9CA9-DFC8-F848-B783-EA39B27C7218}"/>
                    </a:ext>
                  </a:extLst>
                </p14:cNvPr>
                <p14:cNvContentPartPr/>
                <p14:nvPr/>
              </p14:nvContentPartPr>
              <p14:xfrm>
                <a:off x="6352200" y="6302520"/>
                <a:ext cx="199800" cy="309960"/>
              </p14:xfrm>
            </p:contentPart>
          </mc:Choice>
          <mc:Fallback>
            <p:pic>
              <p:nvPicPr>
                <p:cNvPr id="89" name="Ink 88">
                  <a:extLst>
                    <a:ext uri="{FF2B5EF4-FFF2-40B4-BE49-F238E27FC236}">
                      <a16:creationId xmlns:a16="http://schemas.microsoft.com/office/drawing/2014/main" id="{F74C9CA9-DFC8-F848-B783-EA39B27C7218}"/>
                    </a:ext>
                  </a:extLst>
                </p:cNvPr>
                <p:cNvPicPr/>
                <p:nvPr/>
              </p:nvPicPr>
              <p:blipFill>
                <a:blip r:embed="rId113"/>
                <a:stretch>
                  <a:fillRect/>
                </a:stretch>
              </p:blipFill>
              <p:spPr>
                <a:xfrm>
                  <a:off x="6336720" y="6287400"/>
                  <a:ext cx="2304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0" name="Ink 89">
                  <a:extLst>
                    <a:ext uri="{FF2B5EF4-FFF2-40B4-BE49-F238E27FC236}">
                      <a16:creationId xmlns:a16="http://schemas.microsoft.com/office/drawing/2014/main" id="{38049C2C-ECB0-BD46-AA53-FB884399FB96}"/>
                    </a:ext>
                  </a:extLst>
                </p14:cNvPr>
                <p14:cNvContentPartPr/>
                <p14:nvPr/>
              </p14:nvContentPartPr>
              <p14:xfrm>
                <a:off x="6373080" y="6450840"/>
                <a:ext cx="184320" cy="81000"/>
              </p14:xfrm>
            </p:contentPart>
          </mc:Choice>
          <mc:Fallback>
            <p:pic>
              <p:nvPicPr>
                <p:cNvPr id="90" name="Ink 89">
                  <a:extLst>
                    <a:ext uri="{FF2B5EF4-FFF2-40B4-BE49-F238E27FC236}">
                      <a16:creationId xmlns:a16="http://schemas.microsoft.com/office/drawing/2014/main" id="{38049C2C-ECB0-BD46-AA53-FB884399FB96}"/>
                    </a:ext>
                  </a:extLst>
                </p:cNvPr>
                <p:cNvPicPr/>
                <p:nvPr/>
              </p:nvPicPr>
              <p:blipFill>
                <a:blip r:embed="rId115"/>
                <a:stretch>
                  <a:fillRect/>
                </a:stretch>
              </p:blipFill>
              <p:spPr>
                <a:xfrm>
                  <a:off x="6357600" y="6435720"/>
                  <a:ext cx="2145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1" name="Ink 90">
                  <a:extLst>
                    <a:ext uri="{FF2B5EF4-FFF2-40B4-BE49-F238E27FC236}">
                      <a16:creationId xmlns:a16="http://schemas.microsoft.com/office/drawing/2014/main" id="{29BC0E9E-6830-A24C-A742-F23D4B4EE3A1}"/>
                    </a:ext>
                  </a:extLst>
                </p14:cNvPr>
                <p14:cNvContentPartPr/>
                <p14:nvPr/>
              </p14:nvContentPartPr>
              <p14:xfrm>
                <a:off x="6751080" y="6204240"/>
                <a:ext cx="237240" cy="364680"/>
              </p14:xfrm>
            </p:contentPart>
          </mc:Choice>
          <mc:Fallback>
            <p:pic>
              <p:nvPicPr>
                <p:cNvPr id="91" name="Ink 90">
                  <a:extLst>
                    <a:ext uri="{FF2B5EF4-FFF2-40B4-BE49-F238E27FC236}">
                      <a16:creationId xmlns:a16="http://schemas.microsoft.com/office/drawing/2014/main" id="{29BC0E9E-6830-A24C-A742-F23D4B4EE3A1}"/>
                    </a:ext>
                  </a:extLst>
                </p:cNvPr>
                <p:cNvPicPr/>
                <p:nvPr/>
              </p:nvPicPr>
              <p:blipFill>
                <a:blip r:embed="rId117"/>
                <a:stretch>
                  <a:fillRect/>
                </a:stretch>
              </p:blipFill>
              <p:spPr>
                <a:xfrm>
                  <a:off x="6735960" y="6188760"/>
                  <a:ext cx="2678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2" name="Ink 91">
                  <a:extLst>
                    <a:ext uri="{FF2B5EF4-FFF2-40B4-BE49-F238E27FC236}">
                      <a16:creationId xmlns:a16="http://schemas.microsoft.com/office/drawing/2014/main" id="{1EF55DCE-F92D-9B41-8ECD-88D808F997F3}"/>
                    </a:ext>
                  </a:extLst>
                </p14:cNvPr>
                <p14:cNvContentPartPr/>
                <p14:nvPr/>
              </p14:nvContentPartPr>
              <p14:xfrm>
                <a:off x="7166520" y="6095880"/>
                <a:ext cx="242280" cy="389880"/>
              </p14:xfrm>
            </p:contentPart>
          </mc:Choice>
          <mc:Fallback>
            <p:pic>
              <p:nvPicPr>
                <p:cNvPr id="92" name="Ink 91">
                  <a:extLst>
                    <a:ext uri="{FF2B5EF4-FFF2-40B4-BE49-F238E27FC236}">
                      <a16:creationId xmlns:a16="http://schemas.microsoft.com/office/drawing/2014/main" id="{1EF55DCE-F92D-9B41-8ECD-88D808F997F3}"/>
                    </a:ext>
                  </a:extLst>
                </p:cNvPr>
                <p:cNvPicPr/>
                <p:nvPr/>
              </p:nvPicPr>
              <p:blipFill>
                <a:blip r:embed="rId119"/>
                <a:stretch>
                  <a:fillRect/>
                </a:stretch>
              </p:blipFill>
              <p:spPr>
                <a:xfrm>
                  <a:off x="7151400" y="6080760"/>
                  <a:ext cx="27252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3" name="Ink 92">
                  <a:extLst>
                    <a:ext uri="{FF2B5EF4-FFF2-40B4-BE49-F238E27FC236}">
                      <a16:creationId xmlns:a16="http://schemas.microsoft.com/office/drawing/2014/main" id="{F53BFE51-55FF-5644-9EAA-79A58EC85A03}"/>
                    </a:ext>
                  </a:extLst>
                </p14:cNvPr>
                <p14:cNvContentPartPr/>
                <p14:nvPr/>
              </p14:nvContentPartPr>
              <p14:xfrm>
                <a:off x="7362000" y="6021720"/>
                <a:ext cx="275400" cy="677520"/>
              </p14:xfrm>
            </p:contentPart>
          </mc:Choice>
          <mc:Fallback>
            <p:pic>
              <p:nvPicPr>
                <p:cNvPr id="93" name="Ink 92">
                  <a:extLst>
                    <a:ext uri="{FF2B5EF4-FFF2-40B4-BE49-F238E27FC236}">
                      <a16:creationId xmlns:a16="http://schemas.microsoft.com/office/drawing/2014/main" id="{F53BFE51-55FF-5644-9EAA-79A58EC85A03}"/>
                    </a:ext>
                  </a:extLst>
                </p:cNvPr>
                <p:cNvPicPr/>
                <p:nvPr/>
              </p:nvPicPr>
              <p:blipFill>
                <a:blip r:embed="rId121"/>
                <a:stretch>
                  <a:fillRect/>
                </a:stretch>
              </p:blipFill>
              <p:spPr>
                <a:xfrm>
                  <a:off x="7346880" y="6006600"/>
                  <a:ext cx="30564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5" name="Ink 94">
                  <a:extLst>
                    <a:ext uri="{FF2B5EF4-FFF2-40B4-BE49-F238E27FC236}">
                      <a16:creationId xmlns:a16="http://schemas.microsoft.com/office/drawing/2014/main" id="{7634C42A-798C-9F4E-A4B4-D7749409F40A}"/>
                    </a:ext>
                  </a:extLst>
                </p14:cNvPr>
                <p14:cNvContentPartPr/>
                <p14:nvPr/>
              </p14:nvContentPartPr>
              <p14:xfrm>
                <a:off x="7697520" y="6428160"/>
                <a:ext cx="5760" cy="5040"/>
              </p14:xfrm>
            </p:contentPart>
          </mc:Choice>
          <mc:Fallback>
            <p:pic>
              <p:nvPicPr>
                <p:cNvPr id="95" name="Ink 94">
                  <a:extLst>
                    <a:ext uri="{FF2B5EF4-FFF2-40B4-BE49-F238E27FC236}">
                      <a16:creationId xmlns:a16="http://schemas.microsoft.com/office/drawing/2014/main" id="{7634C42A-798C-9F4E-A4B4-D7749409F40A}"/>
                    </a:ext>
                  </a:extLst>
                </p:cNvPr>
                <p:cNvPicPr/>
                <p:nvPr/>
              </p:nvPicPr>
              <p:blipFill>
                <a:blip r:embed="rId123"/>
                <a:stretch>
                  <a:fillRect/>
                </a:stretch>
              </p:blipFill>
              <p:spPr>
                <a:xfrm>
                  <a:off x="7682400" y="6413040"/>
                  <a:ext cx="363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7" name="Ink 96">
                  <a:extLst>
                    <a:ext uri="{FF2B5EF4-FFF2-40B4-BE49-F238E27FC236}">
                      <a16:creationId xmlns:a16="http://schemas.microsoft.com/office/drawing/2014/main" id="{20475883-EF25-BA4F-9278-884CB2438AE5}"/>
                    </a:ext>
                  </a:extLst>
                </p14:cNvPr>
                <p14:cNvContentPartPr/>
                <p14:nvPr/>
              </p14:nvContentPartPr>
              <p14:xfrm>
                <a:off x="7883280" y="6353280"/>
                <a:ext cx="161640" cy="26640"/>
              </p14:xfrm>
            </p:contentPart>
          </mc:Choice>
          <mc:Fallback>
            <p:pic>
              <p:nvPicPr>
                <p:cNvPr id="97" name="Ink 96">
                  <a:extLst>
                    <a:ext uri="{FF2B5EF4-FFF2-40B4-BE49-F238E27FC236}">
                      <a16:creationId xmlns:a16="http://schemas.microsoft.com/office/drawing/2014/main" id="{20475883-EF25-BA4F-9278-884CB2438AE5}"/>
                    </a:ext>
                  </a:extLst>
                </p:cNvPr>
                <p:cNvPicPr/>
                <p:nvPr/>
              </p:nvPicPr>
              <p:blipFill>
                <a:blip r:embed="rId125"/>
                <a:stretch>
                  <a:fillRect/>
                </a:stretch>
              </p:blipFill>
              <p:spPr>
                <a:xfrm>
                  <a:off x="7868160" y="6338160"/>
                  <a:ext cx="1922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8" name="Ink 97">
                  <a:extLst>
                    <a:ext uri="{FF2B5EF4-FFF2-40B4-BE49-F238E27FC236}">
                      <a16:creationId xmlns:a16="http://schemas.microsoft.com/office/drawing/2014/main" id="{1CDA8D77-B6E4-2C42-88CD-B17E79BCD4C5}"/>
                    </a:ext>
                  </a:extLst>
                </p14:cNvPr>
                <p14:cNvContentPartPr/>
                <p14:nvPr/>
              </p14:nvContentPartPr>
              <p14:xfrm>
                <a:off x="7900560" y="6474960"/>
                <a:ext cx="173520" cy="61200"/>
              </p14:xfrm>
            </p:contentPart>
          </mc:Choice>
          <mc:Fallback>
            <p:pic>
              <p:nvPicPr>
                <p:cNvPr id="98" name="Ink 97">
                  <a:extLst>
                    <a:ext uri="{FF2B5EF4-FFF2-40B4-BE49-F238E27FC236}">
                      <a16:creationId xmlns:a16="http://schemas.microsoft.com/office/drawing/2014/main" id="{1CDA8D77-B6E4-2C42-88CD-B17E79BCD4C5}"/>
                    </a:ext>
                  </a:extLst>
                </p:cNvPr>
                <p:cNvPicPr/>
                <p:nvPr/>
              </p:nvPicPr>
              <p:blipFill>
                <a:blip r:embed="rId127"/>
                <a:stretch>
                  <a:fillRect/>
                </a:stretch>
              </p:blipFill>
              <p:spPr>
                <a:xfrm>
                  <a:off x="7885080" y="6459840"/>
                  <a:ext cx="204120" cy="91800"/>
                </a:xfrm>
                <a:prstGeom prst="rect">
                  <a:avLst/>
                </a:prstGeom>
              </p:spPr>
            </p:pic>
          </mc:Fallback>
        </mc:AlternateContent>
      </p:grpSp>
      <p:grpSp>
        <p:nvGrpSpPr>
          <p:cNvPr id="100" name="Group 99">
            <a:extLst>
              <a:ext uri="{FF2B5EF4-FFF2-40B4-BE49-F238E27FC236}">
                <a16:creationId xmlns:a16="http://schemas.microsoft.com/office/drawing/2014/main" id="{B6264722-CBFD-4E43-A1F4-D231844B395B}"/>
              </a:ext>
            </a:extLst>
          </p:cNvPr>
          <p:cNvGrpSpPr/>
          <p:nvPr/>
        </p:nvGrpSpPr>
        <p:grpSpPr>
          <a:xfrm>
            <a:off x="9011160" y="5723640"/>
            <a:ext cx="2644920" cy="608400"/>
            <a:chOff x="9011160" y="5723640"/>
            <a:chExt cx="2644920" cy="608400"/>
          </a:xfrm>
        </p:grpSpPr>
        <mc:AlternateContent xmlns:mc="http://schemas.openxmlformats.org/markup-compatibility/2006">
          <mc:Choice xmlns:p14="http://schemas.microsoft.com/office/powerpoint/2010/main" Requires="p14">
            <p:contentPart p14:bwMode="auto" r:id="rId128">
              <p14:nvContentPartPr>
                <p14:cNvPr id="67" name="Ink 66">
                  <a:extLst>
                    <a:ext uri="{FF2B5EF4-FFF2-40B4-BE49-F238E27FC236}">
                      <a16:creationId xmlns:a16="http://schemas.microsoft.com/office/drawing/2014/main" id="{D4D08F2C-9510-6F41-92CA-223A59013F54}"/>
                    </a:ext>
                  </a:extLst>
                </p14:cNvPr>
                <p14:cNvContentPartPr/>
                <p14:nvPr/>
              </p14:nvContentPartPr>
              <p14:xfrm>
                <a:off x="9435600" y="5894640"/>
                <a:ext cx="166320" cy="431280"/>
              </p14:xfrm>
            </p:contentPart>
          </mc:Choice>
          <mc:Fallback>
            <p:pic>
              <p:nvPicPr>
                <p:cNvPr id="67" name="Ink 66">
                  <a:extLst>
                    <a:ext uri="{FF2B5EF4-FFF2-40B4-BE49-F238E27FC236}">
                      <a16:creationId xmlns:a16="http://schemas.microsoft.com/office/drawing/2014/main" id="{D4D08F2C-9510-6F41-92CA-223A59013F54}"/>
                    </a:ext>
                  </a:extLst>
                </p:cNvPr>
                <p:cNvPicPr/>
                <p:nvPr/>
              </p:nvPicPr>
              <p:blipFill>
                <a:blip r:embed="rId129"/>
                <a:stretch>
                  <a:fillRect/>
                </a:stretch>
              </p:blipFill>
              <p:spPr>
                <a:xfrm>
                  <a:off x="9420120" y="5879520"/>
                  <a:ext cx="19692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8" name="Ink 67">
                  <a:extLst>
                    <a:ext uri="{FF2B5EF4-FFF2-40B4-BE49-F238E27FC236}">
                      <a16:creationId xmlns:a16="http://schemas.microsoft.com/office/drawing/2014/main" id="{CF7A39EE-2C45-7142-BFA4-2B22BEA566EE}"/>
                    </a:ext>
                  </a:extLst>
                </p14:cNvPr>
                <p14:cNvContentPartPr/>
                <p14:nvPr/>
              </p14:nvContentPartPr>
              <p14:xfrm>
                <a:off x="9781920" y="5841360"/>
                <a:ext cx="253080" cy="408240"/>
              </p14:xfrm>
            </p:contentPart>
          </mc:Choice>
          <mc:Fallback>
            <p:pic>
              <p:nvPicPr>
                <p:cNvPr id="68" name="Ink 67">
                  <a:extLst>
                    <a:ext uri="{FF2B5EF4-FFF2-40B4-BE49-F238E27FC236}">
                      <a16:creationId xmlns:a16="http://schemas.microsoft.com/office/drawing/2014/main" id="{CF7A39EE-2C45-7142-BFA4-2B22BEA566EE}"/>
                    </a:ext>
                  </a:extLst>
                </p:cNvPr>
                <p:cNvPicPr/>
                <p:nvPr/>
              </p:nvPicPr>
              <p:blipFill>
                <a:blip r:embed="rId131"/>
                <a:stretch>
                  <a:fillRect/>
                </a:stretch>
              </p:blipFill>
              <p:spPr>
                <a:xfrm>
                  <a:off x="9766800" y="5826240"/>
                  <a:ext cx="28368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9" name="Ink 68">
                  <a:extLst>
                    <a:ext uri="{FF2B5EF4-FFF2-40B4-BE49-F238E27FC236}">
                      <a16:creationId xmlns:a16="http://schemas.microsoft.com/office/drawing/2014/main" id="{79B130B4-0657-6443-A16C-D6427478554D}"/>
                    </a:ext>
                  </a:extLst>
                </p14:cNvPr>
                <p14:cNvContentPartPr/>
                <p14:nvPr/>
              </p14:nvContentPartPr>
              <p14:xfrm>
                <a:off x="10043640" y="5868720"/>
                <a:ext cx="192600" cy="343800"/>
              </p14:xfrm>
            </p:contentPart>
          </mc:Choice>
          <mc:Fallback>
            <p:pic>
              <p:nvPicPr>
                <p:cNvPr id="69" name="Ink 68">
                  <a:extLst>
                    <a:ext uri="{FF2B5EF4-FFF2-40B4-BE49-F238E27FC236}">
                      <a16:creationId xmlns:a16="http://schemas.microsoft.com/office/drawing/2014/main" id="{79B130B4-0657-6443-A16C-D6427478554D}"/>
                    </a:ext>
                  </a:extLst>
                </p:cNvPr>
                <p:cNvPicPr/>
                <p:nvPr/>
              </p:nvPicPr>
              <p:blipFill>
                <a:blip r:embed="rId133"/>
                <a:stretch>
                  <a:fillRect/>
                </a:stretch>
              </p:blipFill>
              <p:spPr>
                <a:xfrm>
                  <a:off x="10028160" y="5853600"/>
                  <a:ext cx="22320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0" name="Ink 69">
                  <a:extLst>
                    <a:ext uri="{FF2B5EF4-FFF2-40B4-BE49-F238E27FC236}">
                      <a16:creationId xmlns:a16="http://schemas.microsoft.com/office/drawing/2014/main" id="{9FCF4525-ADE9-1241-A002-83EC9BB19351}"/>
                    </a:ext>
                  </a:extLst>
                </p14:cNvPr>
                <p14:cNvContentPartPr/>
                <p14:nvPr/>
              </p14:nvContentPartPr>
              <p14:xfrm>
                <a:off x="10171800" y="5775840"/>
                <a:ext cx="181080" cy="510840"/>
              </p14:xfrm>
            </p:contentPart>
          </mc:Choice>
          <mc:Fallback>
            <p:pic>
              <p:nvPicPr>
                <p:cNvPr id="70" name="Ink 69">
                  <a:extLst>
                    <a:ext uri="{FF2B5EF4-FFF2-40B4-BE49-F238E27FC236}">
                      <a16:creationId xmlns:a16="http://schemas.microsoft.com/office/drawing/2014/main" id="{9FCF4525-ADE9-1241-A002-83EC9BB19351}"/>
                    </a:ext>
                  </a:extLst>
                </p:cNvPr>
                <p:cNvPicPr/>
                <p:nvPr/>
              </p:nvPicPr>
              <p:blipFill>
                <a:blip r:embed="rId135"/>
                <a:stretch>
                  <a:fillRect/>
                </a:stretch>
              </p:blipFill>
              <p:spPr>
                <a:xfrm>
                  <a:off x="10156680" y="5760720"/>
                  <a:ext cx="21168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1" name="Ink 70">
                  <a:extLst>
                    <a:ext uri="{FF2B5EF4-FFF2-40B4-BE49-F238E27FC236}">
                      <a16:creationId xmlns:a16="http://schemas.microsoft.com/office/drawing/2014/main" id="{1840FFE0-1B72-1F48-AEB4-BD1258869F4D}"/>
                    </a:ext>
                  </a:extLst>
                </p14:cNvPr>
                <p14:cNvContentPartPr/>
                <p14:nvPr/>
              </p14:nvContentPartPr>
              <p14:xfrm>
                <a:off x="10487880" y="5927760"/>
                <a:ext cx="166680" cy="23760"/>
              </p14:xfrm>
            </p:contentPart>
          </mc:Choice>
          <mc:Fallback>
            <p:pic>
              <p:nvPicPr>
                <p:cNvPr id="71" name="Ink 70">
                  <a:extLst>
                    <a:ext uri="{FF2B5EF4-FFF2-40B4-BE49-F238E27FC236}">
                      <a16:creationId xmlns:a16="http://schemas.microsoft.com/office/drawing/2014/main" id="{1840FFE0-1B72-1F48-AEB4-BD1258869F4D}"/>
                    </a:ext>
                  </a:extLst>
                </p:cNvPr>
                <p:cNvPicPr/>
                <p:nvPr/>
              </p:nvPicPr>
              <p:blipFill>
                <a:blip r:embed="rId137"/>
                <a:stretch>
                  <a:fillRect/>
                </a:stretch>
              </p:blipFill>
              <p:spPr>
                <a:xfrm>
                  <a:off x="10472400" y="5912280"/>
                  <a:ext cx="1972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2" name="Ink 71">
                  <a:extLst>
                    <a:ext uri="{FF2B5EF4-FFF2-40B4-BE49-F238E27FC236}">
                      <a16:creationId xmlns:a16="http://schemas.microsoft.com/office/drawing/2014/main" id="{B572D3AD-C6AE-584A-A3E5-CCBF0541BF1E}"/>
                    </a:ext>
                  </a:extLst>
                </p14:cNvPr>
                <p14:cNvContentPartPr/>
                <p14:nvPr/>
              </p14:nvContentPartPr>
              <p14:xfrm>
                <a:off x="10473120" y="6098760"/>
                <a:ext cx="247320" cy="72720"/>
              </p14:xfrm>
            </p:contentPart>
          </mc:Choice>
          <mc:Fallback>
            <p:pic>
              <p:nvPicPr>
                <p:cNvPr id="72" name="Ink 71">
                  <a:extLst>
                    <a:ext uri="{FF2B5EF4-FFF2-40B4-BE49-F238E27FC236}">
                      <a16:creationId xmlns:a16="http://schemas.microsoft.com/office/drawing/2014/main" id="{B572D3AD-C6AE-584A-A3E5-CCBF0541BF1E}"/>
                    </a:ext>
                  </a:extLst>
                </p:cNvPr>
                <p:cNvPicPr/>
                <p:nvPr/>
              </p:nvPicPr>
              <p:blipFill>
                <a:blip r:embed="rId139"/>
                <a:stretch>
                  <a:fillRect/>
                </a:stretch>
              </p:blipFill>
              <p:spPr>
                <a:xfrm>
                  <a:off x="10458000" y="6083280"/>
                  <a:ext cx="2779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3" name="Ink 72">
                  <a:extLst>
                    <a:ext uri="{FF2B5EF4-FFF2-40B4-BE49-F238E27FC236}">
                      <a16:creationId xmlns:a16="http://schemas.microsoft.com/office/drawing/2014/main" id="{B9A19025-0E88-0B4B-9614-6F34906C28AE}"/>
                    </a:ext>
                  </a:extLst>
                </p14:cNvPr>
                <p14:cNvContentPartPr/>
                <p14:nvPr/>
              </p14:nvContentPartPr>
              <p14:xfrm>
                <a:off x="10955520" y="5723640"/>
                <a:ext cx="356040" cy="186480"/>
              </p14:xfrm>
            </p:contentPart>
          </mc:Choice>
          <mc:Fallback>
            <p:pic>
              <p:nvPicPr>
                <p:cNvPr id="73" name="Ink 72">
                  <a:extLst>
                    <a:ext uri="{FF2B5EF4-FFF2-40B4-BE49-F238E27FC236}">
                      <a16:creationId xmlns:a16="http://schemas.microsoft.com/office/drawing/2014/main" id="{B9A19025-0E88-0B4B-9614-6F34906C28AE}"/>
                    </a:ext>
                  </a:extLst>
                </p:cNvPr>
                <p:cNvPicPr/>
                <p:nvPr/>
              </p:nvPicPr>
              <p:blipFill>
                <a:blip r:embed="rId141"/>
                <a:stretch>
                  <a:fillRect/>
                </a:stretch>
              </p:blipFill>
              <p:spPr>
                <a:xfrm>
                  <a:off x="10940040" y="5708520"/>
                  <a:ext cx="3866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4" name="Ink 73">
                  <a:extLst>
                    <a:ext uri="{FF2B5EF4-FFF2-40B4-BE49-F238E27FC236}">
                      <a16:creationId xmlns:a16="http://schemas.microsoft.com/office/drawing/2014/main" id="{1C8C7657-3FDD-CB41-B075-C06AD355691E}"/>
                    </a:ext>
                  </a:extLst>
                </p14:cNvPr>
                <p14:cNvContentPartPr/>
                <p14:nvPr/>
              </p14:nvContentPartPr>
              <p14:xfrm>
                <a:off x="11149920" y="5804280"/>
                <a:ext cx="286560" cy="356040"/>
              </p14:xfrm>
            </p:contentPart>
          </mc:Choice>
          <mc:Fallback>
            <p:pic>
              <p:nvPicPr>
                <p:cNvPr id="74" name="Ink 73">
                  <a:extLst>
                    <a:ext uri="{FF2B5EF4-FFF2-40B4-BE49-F238E27FC236}">
                      <a16:creationId xmlns:a16="http://schemas.microsoft.com/office/drawing/2014/main" id="{1C8C7657-3FDD-CB41-B075-C06AD355691E}"/>
                    </a:ext>
                  </a:extLst>
                </p:cNvPr>
                <p:cNvPicPr/>
                <p:nvPr/>
              </p:nvPicPr>
              <p:blipFill>
                <a:blip r:embed="rId143"/>
                <a:stretch>
                  <a:fillRect/>
                </a:stretch>
              </p:blipFill>
              <p:spPr>
                <a:xfrm>
                  <a:off x="11134440" y="5788800"/>
                  <a:ext cx="3171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5" name="Ink 74">
                  <a:extLst>
                    <a:ext uri="{FF2B5EF4-FFF2-40B4-BE49-F238E27FC236}">
                      <a16:creationId xmlns:a16="http://schemas.microsoft.com/office/drawing/2014/main" id="{F6958D0E-D7E2-024B-B078-40735B60B518}"/>
                    </a:ext>
                  </a:extLst>
                </p14:cNvPr>
                <p14:cNvContentPartPr/>
                <p14:nvPr/>
              </p14:nvContentPartPr>
              <p14:xfrm>
                <a:off x="11443320" y="5944320"/>
                <a:ext cx="212040" cy="285120"/>
              </p14:xfrm>
            </p:contentPart>
          </mc:Choice>
          <mc:Fallback>
            <p:pic>
              <p:nvPicPr>
                <p:cNvPr id="75" name="Ink 74">
                  <a:extLst>
                    <a:ext uri="{FF2B5EF4-FFF2-40B4-BE49-F238E27FC236}">
                      <a16:creationId xmlns:a16="http://schemas.microsoft.com/office/drawing/2014/main" id="{F6958D0E-D7E2-024B-B078-40735B60B518}"/>
                    </a:ext>
                  </a:extLst>
                </p:cNvPr>
                <p:cNvPicPr/>
                <p:nvPr/>
              </p:nvPicPr>
              <p:blipFill>
                <a:blip r:embed="rId145"/>
                <a:stretch>
                  <a:fillRect/>
                </a:stretch>
              </p:blipFill>
              <p:spPr>
                <a:xfrm>
                  <a:off x="11427840" y="5929200"/>
                  <a:ext cx="2426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6" name="Ink 75">
                  <a:extLst>
                    <a:ext uri="{FF2B5EF4-FFF2-40B4-BE49-F238E27FC236}">
                      <a16:creationId xmlns:a16="http://schemas.microsoft.com/office/drawing/2014/main" id="{A2120571-C4BA-0C46-BDEF-CE573969480F}"/>
                    </a:ext>
                  </a:extLst>
                </p14:cNvPr>
                <p14:cNvContentPartPr/>
                <p14:nvPr/>
              </p14:nvContentPartPr>
              <p14:xfrm>
                <a:off x="11484360" y="5860800"/>
                <a:ext cx="171720" cy="85680"/>
              </p14:xfrm>
            </p:contentPart>
          </mc:Choice>
          <mc:Fallback>
            <p:pic>
              <p:nvPicPr>
                <p:cNvPr id="76" name="Ink 75">
                  <a:extLst>
                    <a:ext uri="{FF2B5EF4-FFF2-40B4-BE49-F238E27FC236}">
                      <a16:creationId xmlns:a16="http://schemas.microsoft.com/office/drawing/2014/main" id="{A2120571-C4BA-0C46-BDEF-CE573969480F}"/>
                    </a:ext>
                  </a:extLst>
                </p:cNvPr>
                <p:cNvPicPr/>
                <p:nvPr/>
              </p:nvPicPr>
              <p:blipFill>
                <a:blip r:embed="rId147"/>
                <a:stretch>
                  <a:fillRect/>
                </a:stretch>
              </p:blipFill>
              <p:spPr>
                <a:xfrm>
                  <a:off x="11469240" y="5845320"/>
                  <a:ext cx="2019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9" name="Ink 98">
                  <a:extLst>
                    <a:ext uri="{FF2B5EF4-FFF2-40B4-BE49-F238E27FC236}">
                      <a16:creationId xmlns:a16="http://schemas.microsoft.com/office/drawing/2014/main" id="{2F869D60-1C1D-D049-A77C-3BD228C19170}"/>
                    </a:ext>
                  </a:extLst>
                </p14:cNvPr>
                <p14:cNvContentPartPr/>
                <p14:nvPr/>
              </p14:nvContentPartPr>
              <p14:xfrm>
                <a:off x="9011160" y="5801400"/>
                <a:ext cx="1569600" cy="530640"/>
              </p14:xfrm>
            </p:contentPart>
          </mc:Choice>
          <mc:Fallback>
            <p:pic>
              <p:nvPicPr>
                <p:cNvPr id="99" name="Ink 98">
                  <a:extLst>
                    <a:ext uri="{FF2B5EF4-FFF2-40B4-BE49-F238E27FC236}">
                      <a16:creationId xmlns:a16="http://schemas.microsoft.com/office/drawing/2014/main" id="{2F869D60-1C1D-D049-A77C-3BD228C19170}"/>
                    </a:ext>
                  </a:extLst>
                </p:cNvPr>
                <p:cNvPicPr/>
                <p:nvPr/>
              </p:nvPicPr>
              <p:blipFill>
                <a:blip r:embed="rId149"/>
                <a:stretch>
                  <a:fillRect/>
                </a:stretch>
              </p:blipFill>
              <p:spPr>
                <a:xfrm>
                  <a:off x="8995680" y="5786280"/>
                  <a:ext cx="1599840" cy="560880"/>
                </a:xfrm>
                <a:prstGeom prst="rect">
                  <a:avLst/>
                </a:prstGeom>
              </p:spPr>
            </p:pic>
          </mc:Fallback>
        </mc:AlternateContent>
      </p:grpSp>
      <p:grpSp>
        <p:nvGrpSpPr>
          <p:cNvPr id="104" name="Group 103">
            <a:extLst>
              <a:ext uri="{FF2B5EF4-FFF2-40B4-BE49-F238E27FC236}">
                <a16:creationId xmlns:a16="http://schemas.microsoft.com/office/drawing/2014/main" id="{04D8841B-721C-574B-A8BD-5E911B89F5FD}"/>
              </a:ext>
            </a:extLst>
          </p:cNvPr>
          <p:cNvGrpSpPr/>
          <p:nvPr/>
        </p:nvGrpSpPr>
        <p:grpSpPr>
          <a:xfrm>
            <a:off x="4464360" y="1045080"/>
            <a:ext cx="763560" cy="368640"/>
            <a:chOff x="4464360" y="1045080"/>
            <a:chExt cx="763560" cy="368640"/>
          </a:xfrm>
        </p:grpSpPr>
        <mc:AlternateContent xmlns:mc="http://schemas.openxmlformats.org/markup-compatibility/2006">
          <mc:Choice xmlns:p14="http://schemas.microsoft.com/office/powerpoint/2010/main" Requires="p14">
            <p:contentPart p14:bwMode="auto" r:id="rId150">
              <p14:nvContentPartPr>
                <p14:cNvPr id="102" name="Ink 101">
                  <a:extLst>
                    <a:ext uri="{FF2B5EF4-FFF2-40B4-BE49-F238E27FC236}">
                      <a16:creationId xmlns:a16="http://schemas.microsoft.com/office/drawing/2014/main" id="{F73C8874-5207-EF42-8661-EB421DF62DCC}"/>
                    </a:ext>
                  </a:extLst>
                </p14:cNvPr>
                <p14:cNvContentPartPr/>
                <p14:nvPr/>
              </p14:nvContentPartPr>
              <p14:xfrm>
                <a:off x="4464360" y="1085760"/>
                <a:ext cx="466920" cy="327960"/>
              </p14:xfrm>
            </p:contentPart>
          </mc:Choice>
          <mc:Fallback>
            <p:pic>
              <p:nvPicPr>
                <p:cNvPr id="102" name="Ink 101">
                  <a:extLst>
                    <a:ext uri="{FF2B5EF4-FFF2-40B4-BE49-F238E27FC236}">
                      <a16:creationId xmlns:a16="http://schemas.microsoft.com/office/drawing/2014/main" id="{F73C8874-5207-EF42-8661-EB421DF62DCC}"/>
                    </a:ext>
                  </a:extLst>
                </p:cNvPr>
                <p:cNvPicPr/>
                <p:nvPr/>
              </p:nvPicPr>
              <p:blipFill>
                <a:blip r:embed="rId151"/>
                <a:stretch>
                  <a:fillRect/>
                </a:stretch>
              </p:blipFill>
              <p:spPr>
                <a:xfrm>
                  <a:off x="4449240" y="1070640"/>
                  <a:ext cx="49752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3" name="Ink 102">
                  <a:extLst>
                    <a:ext uri="{FF2B5EF4-FFF2-40B4-BE49-F238E27FC236}">
                      <a16:creationId xmlns:a16="http://schemas.microsoft.com/office/drawing/2014/main" id="{3AD4E034-4DD1-C348-A95D-9C0FC15E38EE}"/>
                    </a:ext>
                  </a:extLst>
                </p14:cNvPr>
                <p14:cNvContentPartPr/>
                <p14:nvPr/>
              </p14:nvContentPartPr>
              <p14:xfrm>
                <a:off x="4641480" y="1045080"/>
                <a:ext cx="586440" cy="283680"/>
              </p14:xfrm>
            </p:contentPart>
          </mc:Choice>
          <mc:Fallback>
            <p:pic>
              <p:nvPicPr>
                <p:cNvPr id="103" name="Ink 102">
                  <a:extLst>
                    <a:ext uri="{FF2B5EF4-FFF2-40B4-BE49-F238E27FC236}">
                      <a16:creationId xmlns:a16="http://schemas.microsoft.com/office/drawing/2014/main" id="{3AD4E034-4DD1-C348-A95D-9C0FC15E38EE}"/>
                    </a:ext>
                  </a:extLst>
                </p:cNvPr>
                <p:cNvPicPr/>
                <p:nvPr/>
              </p:nvPicPr>
              <p:blipFill>
                <a:blip r:embed="rId153"/>
                <a:stretch>
                  <a:fillRect/>
                </a:stretch>
              </p:blipFill>
              <p:spPr>
                <a:xfrm>
                  <a:off x="4626000" y="1029600"/>
                  <a:ext cx="616680" cy="31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4">
            <p14:nvContentPartPr>
              <p14:cNvPr id="105" name="Ink 104">
                <a:extLst>
                  <a:ext uri="{FF2B5EF4-FFF2-40B4-BE49-F238E27FC236}">
                    <a16:creationId xmlns:a16="http://schemas.microsoft.com/office/drawing/2014/main" id="{600D0D3D-88DA-CF4F-AE29-3FA7AFC38A1C}"/>
                  </a:ext>
                </a:extLst>
              </p14:cNvPr>
              <p14:cNvContentPartPr/>
              <p14:nvPr/>
            </p14:nvContentPartPr>
            <p14:xfrm>
              <a:off x="4138920" y="4510800"/>
              <a:ext cx="300600" cy="71640"/>
            </p14:xfrm>
          </p:contentPart>
        </mc:Choice>
        <mc:Fallback>
          <p:pic>
            <p:nvPicPr>
              <p:cNvPr id="105" name="Ink 104">
                <a:extLst>
                  <a:ext uri="{FF2B5EF4-FFF2-40B4-BE49-F238E27FC236}">
                    <a16:creationId xmlns:a16="http://schemas.microsoft.com/office/drawing/2014/main" id="{600D0D3D-88DA-CF4F-AE29-3FA7AFC38A1C}"/>
                  </a:ext>
                </a:extLst>
              </p:cNvPr>
              <p:cNvPicPr/>
              <p:nvPr/>
            </p:nvPicPr>
            <p:blipFill>
              <a:blip r:embed="rId155"/>
              <a:stretch>
                <a:fillRect/>
              </a:stretch>
            </p:blipFill>
            <p:spPr>
              <a:xfrm>
                <a:off x="4123800" y="4495320"/>
                <a:ext cx="3308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6" name="Ink 105">
                <a:extLst>
                  <a:ext uri="{FF2B5EF4-FFF2-40B4-BE49-F238E27FC236}">
                    <a16:creationId xmlns:a16="http://schemas.microsoft.com/office/drawing/2014/main" id="{896BEDE0-A3EC-2A40-B9CF-18B0C954FCF3}"/>
                  </a:ext>
                </a:extLst>
              </p14:cNvPr>
              <p14:cNvContentPartPr/>
              <p14:nvPr/>
            </p14:nvContentPartPr>
            <p14:xfrm>
              <a:off x="5635800" y="4533840"/>
              <a:ext cx="249840" cy="63360"/>
            </p14:xfrm>
          </p:contentPart>
        </mc:Choice>
        <mc:Fallback>
          <p:pic>
            <p:nvPicPr>
              <p:cNvPr id="106" name="Ink 105">
                <a:extLst>
                  <a:ext uri="{FF2B5EF4-FFF2-40B4-BE49-F238E27FC236}">
                    <a16:creationId xmlns:a16="http://schemas.microsoft.com/office/drawing/2014/main" id="{896BEDE0-A3EC-2A40-B9CF-18B0C954FCF3}"/>
                  </a:ext>
                </a:extLst>
              </p:cNvPr>
              <p:cNvPicPr/>
              <p:nvPr/>
            </p:nvPicPr>
            <p:blipFill>
              <a:blip r:embed="rId157"/>
              <a:stretch>
                <a:fillRect/>
              </a:stretch>
            </p:blipFill>
            <p:spPr>
              <a:xfrm>
                <a:off x="5620680" y="4518720"/>
                <a:ext cx="280080" cy="93960"/>
              </a:xfrm>
              <a:prstGeom prst="rect">
                <a:avLst/>
              </a:prstGeom>
            </p:spPr>
          </p:pic>
        </mc:Fallback>
      </mc:AlternateContent>
      <p:grpSp>
        <p:nvGrpSpPr>
          <p:cNvPr id="128" name="Group 127">
            <a:extLst>
              <a:ext uri="{FF2B5EF4-FFF2-40B4-BE49-F238E27FC236}">
                <a16:creationId xmlns:a16="http://schemas.microsoft.com/office/drawing/2014/main" id="{B10EE01A-B6F5-E149-B3FF-B7AC33C6F577}"/>
              </a:ext>
            </a:extLst>
          </p:cNvPr>
          <p:cNvGrpSpPr/>
          <p:nvPr/>
        </p:nvGrpSpPr>
        <p:grpSpPr>
          <a:xfrm>
            <a:off x="7950960" y="3173760"/>
            <a:ext cx="1845360" cy="751320"/>
            <a:chOff x="7950960" y="3173760"/>
            <a:chExt cx="1845360" cy="751320"/>
          </a:xfrm>
        </p:grpSpPr>
        <mc:AlternateContent xmlns:mc="http://schemas.openxmlformats.org/markup-compatibility/2006">
          <mc:Choice xmlns:p14="http://schemas.microsoft.com/office/powerpoint/2010/main" Requires="p14">
            <p:contentPart p14:bwMode="auto" r:id="rId158">
              <p14:nvContentPartPr>
                <p14:cNvPr id="107" name="Ink 106">
                  <a:extLst>
                    <a:ext uri="{FF2B5EF4-FFF2-40B4-BE49-F238E27FC236}">
                      <a16:creationId xmlns:a16="http://schemas.microsoft.com/office/drawing/2014/main" id="{98BE466B-B15C-6A48-87C9-89972C0B4FCC}"/>
                    </a:ext>
                  </a:extLst>
                </p14:cNvPr>
                <p14:cNvContentPartPr/>
                <p14:nvPr/>
              </p14:nvContentPartPr>
              <p14:xfrm>
                <a:off x="7950960" y="3376440"/>
                <a:ext cx="109800" cy="377640"/>
              </p14:xfrm>
            </p:contentPart>
          </mc:Choice>
          <mc:Fallback>
            <p:pic>
              <p:nvPicPr>
                <p:cNvPr id="107" name="Ink 106">
                  <a:extLst>
                    <a:ext uri="{FF2B5EF4-FFF2-40B4-BE49-F238E27FC236}">
                      <a16:creationId xmlns:a16="http://schemas.microsoft.com/office/drawing/2014/main" id="{98BE466B-B15C-6A48-87C9-89972C0B4FCC}"/>
                    </a:ext>
                  </a:extLst>
                </p:cNvPr>
                <p:cNvPicPr/>
                <p:nvPr/>
              </p:nvPicPr>
              <p:blipFill>
                <a:blip r:embed="rId159"/>
                <a:stretch>
                  <a:fillRect/>
                </a:stretch>
              </p:blipFill>
              <p:spPr>
                <a:xfrm>
                  <a:off x="7935840" y="3361320"/>
                  <a:ext cx="1400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8" name="Ink 107">
                  <a:extLst>
                    <a:ext uri="{FF2B5EF4-FFF2-40B4-BE49-F238E27FC236}">
                      <a16:creationId xmlns:a16="http://schemas.microsoft.com/office/drawing/2014/main" id="{54CB4AD5-888A-5F48-9562-3F6526C5D29A}"/>
                    </a:ext>
                  </a:extLst>
                </p14:cNvPr>
                <p14:cNvContentPartPr/>
                <p14:nvPr/>
              </p14:nvContentPartPr>
              <p14:xfrm>
                <a:off x="8224920" y="3247200"/>
                <a:ext cx="108360" cy="469800"/>
              </p14:xfrm>
            </p:contentPart>
          </mc:Choice>
          <mc:Fallback>
            <p:pic>
              <p:nvPicPr>
                <p:cNvPr id="108" name="Ink 107">
                  <a:extLst>
                    <a:ext uri="{FF2B5EF4-FFF2-40B4-BE49-F238E27FC236}">
                      <a16:creationId xmlns:a16="http://schemas.microsoft.com/office/drawing/2014/main" id="{54CB4AD5-888A-5F48-9562-3F6526C5D29A}"/>
                    </a:ext>
                  </a:extLst>
                </p:cNvPr>
                <p:cNvPicPr/>
                <p:nvPr/>
              </p:nvPicPr>
              <p:blipFill>
                <a:blip r:embed="rId161"/>
                <a:stretch>
                  <a:fillRect/>
                </a:stretch>
              </p:blipFill>
              <p:spPr>
                <a:xfrm>
                  <a:off x="8209800" y="3232080"/>
                  <a:ext cx="1389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9" name="Ink 108">
                  <a:extLst>
                    <a:ext uri="{FF2B5EF4-FFF2-40B4-BE49-F238E27FC236}">
                      <a16:creationId xmlns:a16="http://schemas.microsoft.com/office/drawing/2014/main" id="{A6C6B4F9-D06B-3A41-979A-32B6C8ABED2F}"/>
                    </a:ext>
                  </a:extLst>
                </p14:cNvPr>
                <p14:cNvContentPartPr/>
                <p14:nvPr/>
              </p14:nvContentPartPr>
              <p14:xfrm>
                <a:off x="8412120" y="3361680"/>
                <a:ext cx="175680" cy="293040"/>
              </p14:xfrm>
            </p:contentPart>
          </mc:Choice>
          <mc:Fallback>
            <p:pic>
              <p:nvPicPr>
                <p:cNvPr id="109" name="Ink 108">
                  <a:extLst>
                    <a:ext uri="{FF2B5EF4-FFF2-40B4-BE49-F238E27FC236}">
                      <a16:creationId xmlns:a16="http://schemas.microsoft.com/office/drawing/2014/main" id="{A6C6B4F9-D06B-3A41-979A-32B6C8ABED2F}"/>
                    </a:ext>
                  </a:extLst>
                </p:cNvPr>
                <p:cNvPicPr/>
                <p:nvPr/>
              </p:nvPicPr>
              <p:blipFill>
                <a:blip r:embed="rId163"/>
                <a:stretch>
                  <a:fillRect/>
                </a:stretch>
              </p:blipFill>
              <p:spPr>
                <a:xfrm>
                  <a:off x="8397000" y="3346560"/>
                  <a:ext cx="2062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0" name="Ink 109">
                  <a:extLst>
                    <a:ext uri="{FF2B5EF4-FFF2-40B4-BE49-F238E27FC236}">
                      <a16:creationId xmlns:a16="http://schemas.microsoft.com/office/drawing/2014/main" id="{93283254-79C5-2D48-A21D-58A62E5B250F}"/>
                    </a:ext>
                  </a:extLst>
                </p14:cNvPr>
                <p14:cNvContentPartPr/>
                <p14:nvPr/>
              </p14:nvContentPartPr>
              <p14:xfrm>
                <a:off x="8457840" y="3528000"/>
                <a:ext cx="117360" cy="18000"/>
              </p14:xfrm>
            </p:contentPart>
          </mc:Choice>
          <mc:Fallback>
            <p:pic>
              <p:nvPicPr>
                <p:cNvPr id="110" name="Ink 109">
                  <a:extLst>
                    <a:ext uri="{FF2B5EF4-FFF2-40B4-BE49-F238E27FC236}">
                      <a16:creationId xmlns:a16="http://schemas.microsoft.com/office/drawing/2014/main" id="{93283254-79C5-2D48-A21D-58A62E5B250F}"/>
                    </a:ext>
                  </a:extLst>
                </p:cNvPr>
                <p:cNvPicPr/>
                <p:nvPr/>
              </p:nvPicPr>
              <p:blipFill>
                <a:blip r:embed="rId165"/>
                <a:stretch>
                  <a:fillRect/>
                </a:stretch>
              </p:blipFill>
              <p:spPr>
                <a:xfrm>
                  <a:off x="8442720" y="3512880"/>
                  <a:ext cx="147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1" name="Ink 110">
                  <a:extLst>
                    <a:ext uri="{FF2B5EF4-FFF2-40B4-BE49-F238E27FC236}">
                      <a16:creationId xmlns:a16="http://schemas.microsoft.com/office/drawing/2014/main" id="{CAFEB5A5-F2D1-5446-81D8-0073834901FC}"/>
                    </a:ext>
                  </a:extLst>
                </p14:cNvPr>
                <p14:cNvContentPartPr/>
                <p14:nvPr/>
              </p14:nvContentPartPr>
              <p14:xfrm>
                <a:off x="8542440" y="3303000"/>
                <a:ext cx="194040" cy="383040"/>
              </p14:xfrm>
            </p:contentPart>
          </mc:Choice>
          <mc:Fallback>
            <p:pic>
              <p:nvPicPr>
                <p:cNvPr id="111" name="Ink 110">
                  <a:extLst>
                    <a:ext uri="{FF2B5EF4-FFF2-40B4-BE49-F238E27FC236}">
                      <a16:creationId xmlns:a16="http://schemas.microsoft.com/office/drawing/2014/main" id="{CAFEB5A5-F2D1-5446-81D8-0073834901FC}"/>
                    </a:ext>
                  </a:extLst>
                </p:cNvPr>
                <p:cNvPicPr/>
                <p:nvPr/>
              </p:nvPicPr>
              <p:blipFill>
                <a:blip r:embed="rId167"/>
                <a:stretch>
                  <a:fillRect/>
                </a:stretch>
              </p:blipFill>
              <p:spPr>
                <a:xfrm>
                  <a:off x="8527320" y="3287880"/>
                  <a:ext cx="2242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2" name="Ink 111">
                  <a:extLst>
                    <a:ext uri="{FF2B5EF4-FFF2-40B4-BE49-F238E27FC236}">
                      <a16:creationId xmlns:a16="http://schemas.microsoft.com/office/drawing/2014/main" id="{8F3764E4-9611-504B-8EC6-DDA70CEA71EE}"/>
                    </a:ext>
                  </a:extLst>
                </p14:cNvPr>
                <p14:cNvContentPartPr/>
                <p14:nvPr/>
              </p14:nvContentPartPr>
              <p14:xfrm>
                <a:off x="8856720" y="3319200"/>
                <a:ext cx="140400" cy="27360"/>
              </p14:xfrm>
            </p:contentPart>
          </mc:Choice>
          <mc:Fallback>
            <p:pic>
              <p:nvPicPr>
                <p:cNvPr id="112" name="Ink 111">
                  <a:extLst>
                    <a:ext uri="{FF2B5EF4-FFF2-40B4-BE49-F238E27FC236}">
                      <a16:creationId xmlns:a16="http://schemas.microsoft.com/office/drawing/2014/main" id="{8F3764E4-9611-504B-8EC6-DDA70CEA71EE}"/>
                    </a:ext>
                  </a:extLst>
                </p:cNvPr>
                <p:cNvPicPr/>
                <p:nvPr/>
              </p:nvPicPr>
              <p:blipFill>
                <a:blip r:embed="rId169"/>
                <a:stretch>
                  <a:fillRect/>
                </a:stretch>
              </p:blipFill>
              <p:spPr>
                <a:xfrm>
                  <a:off x="8841240" y="3304080"/>
                  <a:ext cx="1706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Ink 112">
                  <a:extLst>
                    <a:ext uri="{FF2B5EF4-FFF2-40B4-BE49-F238E27FC236}">
                      <a16:creationId xmlns:a16="http://schemas.microsoft.com/office/drawing/2014/main" id="{13B72B9E-E65D-6D4A-879B-2E2340C0FB56}"/>
                    </a:ext>
                  </a:extLst>
                </p14:cNvPr>
                <p14:cNvContentPartPr/>
                <p14:nvPr/>
              </p14:nvContentPartPr>
              <p14:xfrm>
                <a:off x="8894520" y="3500280"/>
                <a:ext cx="119880" cy="61560"/>
              </p14:xfrm>
            </p:contentPart>
          </mc:Choice>
          <mc:Fallback>
            <p:pic>
              <p:nvPicPr>
                <p:cNvPr id="113" name="Ink 112">
                  <a:extLst>
                    <a:ext uri="{FF2B5EF4-FFF2-40B4-BE49-F238E27FC236}">
                      <a16:creationId xmlns:a16="http://schemas.microsoft.com/office/drawing/2014/main" id="{13B72B9E-E65D-6D4A-879B-2E2340C0FB56}"/>
                    </a:ext>
                  </a:extLst>
                </p:cNvPr>
                <p:cNvPicPr/>
                <p:nvPr/>
              </p:nvPicPr>
              <p:blipFill>
                <a:blip r:embed="rId171"/>
                <a:stretch>
                  <a:fillRect/>
                </a:stretch>
              </p:blipFill>
              <p:spPr>
                <a:xfrm>
                  <a:off x="8879400" y="3484800"/>
                  <a:ext cx="1504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5" name="Ink 114">
                  <a:extLst>
                    <a:ext uri="{FF2B5EF4-FFF2-40B4-BE49-F238E27FC236}">
                      <a16:creationId xmlns:a16="http://schemas.microsoft.com/office/drawing/2014/main" id="{1349D64E-7B34-F143-BB80-ED72ED5DE151}"/>
                    </a:ext>
                  </a:extLst>
                </p14:cNvPr>
                <p14:cNvContentPartPr/>
                <p14:nvPr/>
              </p14:nvContentPartPr>
              <p14:xfrm>
                <a:off x="9203760" y="3173760"/>
                <a:ext cx="254520" cy="305280"/>
              </p14:xfrm>
            </p:contentPart>
          </mc:Choice>
          <mc:Fallback>
            <p:pic>
              <p:nvPicPr>
                <p:cNvPr id="115" name="Ink 114">
                  <a:extLst>
                    <a:ext uri="{FF2B5EF4-FFF2-40B4-BE49-F238E27FC236}">
                      <a16:creationId xmlns:a16="http://schemas.microsoft.com/office/drawing/2014/main" id="{1349D64E-7B34-F143-BB80-ED72ED5DE151}"/>
                    </a:ext>
                  </a:extLst>
                </p:cNvPr>
                <p:cNvPicPr/>
                <p:nvPr/>
              </p:nvPicPr>
              <p:blipFill>
                <a:blip r:embed="rId173"/>
                <a:stretch>
                  <a:fillRect/>
                </a:stretch>
              </p:blipFill>
              <p:spPr>
                <a:xfrm>
                  <a:off x="9188640" y="3158640"/>
                  <a:ext cx="2851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6" name="Ink 115">
                  <a:extLst>
                    <a:ext uri="{FF2B5EF4-FFF2-40B4-BE49-F238E27FC236}">
                      <a16:creationId xmlns:a16="http://schemas.microsoft.com/office/drawing/2014/main" id="{DE31E72B-A28C-3645-8210-DB7CC11186BB}"/>
                    </a:ext>
                  </a:extLst>
                </p14:cNvPr>
                <p14:cNvContentPartPr/>
                <p14:nvPr/>
              </p14:nvContentPartPr>
              <p14:xfrm>
                <a:off x="9187920" y="3544920"/>
                <a:ext cx="314640" cy="107640"/>
              </p14:xfrm>
            </p:contentPart>
          </mc:Choice>
          <mc:Fallback>
            <p:pic>
              <p:nvPicPr>
                <p:cNvPr id="116" name="Ink 115">
                  <a:extLst>
                    <a:ext uri="{FF2B5EF4-FFF2-40B4-BE49-F238E27FC236}">
                      <a16:creationId xmlns:a16="http://schemas.microsoft.com/office/drawing/2014/main" id="{DE31E72B-A28C-3645-8210-DB7CC11186BB}"/>
                    </a:ext>
                  </a:extLst>
                </p:cNvPr>
                <p:cNvPicPr/>
                <p:nvPr/>
              </p:nvPicPr>
              <p:blipFill>
                <a:blip r:embed="rId175"/>
                <a:stretch>
                  <a:fillRect/>
                </a:stretch>
              </p:blipFill>
              <p:spPr>
                <a:xfrm>
                  <a:off x="9172440" y="3529800"/>
                  <a:ext cx="3452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Ink 116">
                  <a:extLst>
                    <a:ext uri="{FF2B5EF4-FFF2-40B4-BE49-F238E27FC236}">
                      <a16:creationId xmlns:a16="http://schemas.microsoft.com/office/drawing/2014/main" id="{C700FF02-30E5-EB47-AA29-EE6E2F0CEB72}"/>
                    </a:ext>
                  </a:extLst>
                </p14:cNvPr>
                <p14:cNvContentPartPr/>
                <p14:nvPr/>
              </p14:nvContentPartPr>
              <p14:xfrm>
                <a:off x="9301320" y="3672720"/>
                <a:ext cx="207000" cy="252360"/>
              </p14:xfrm>
            </p:contentPart>
          </mc:Choice>
          <mc:Fallback>
            <p:pic>
              <p:nvPicPr>
                <p:cNvPr id="117" name="Ink 116">
                  <a:extLst>
                    <a:ext uri="{FF2B5EF4-FFF2-40B4-BE49-F238E27FC236}">
                      <a16:creationId xmlns:a16="http://schemas.microsoft.com/office/drawing/2014/main" id="{C700FF02-30E5-EB47-AA29-EE6E2F0CEB72}"/>
                    </a:ext>
                  </a:extLst>
                </p:cNvPr>
                <p:cNvPicPr/>
                <p:nvPr/>
              </p:nvPicPr>
              <p:blipFill>
                <a:blip r:embed="rId177"/>
                <a:stretch>
                  <a:fillRect/>
                </a:stretch>
              </p:blipFill>
              <p:spPr>
                <a:xfrm>
                  <a:off x="9285840" y="3657600"/>
                  <a:ext cx="2372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8" name="Ink 117">
                  <a:extLst>
                    <a:ext uri="{FF2B5EF4-FFF2-40B4-BE49-F238E27FC236}">
                      <a16:creationId xmlns:a16="http://schemas.microsoft.com/office/drawing/2014/main" id="{94ACE6A5-E052-9743-8040-8649D64F9DA8}"/>
                    </a:ext>
                  </a:extLst>
                </p14:cNvPr>
                <p14:cNvContentPartPr/>
                <p14:nvPr/>
              </p14:nvContentPartPr>
              <p14:xfrm>
                <a:off x="9343440" y="3679200"/>
                <a:ext cx="146520" cy="95760"/>
              </p14:xfrm>
            </p:contentPart>
          </mc:Choice>
          <mc:Fallback>
            <p:pic>
              <p:nvPicPr>
                <p:cNvPr id="118" name="Ink 117">
                  <a:extLst>
                    <a:ext uri="{FF2B5EF4-FFF2-40B4-BE49-F238E27FC236}">
                      <a16:creationId xmlns:a16="http://schemas.microsoft.com/office/drawing/2014/main" id="{94ACE6A5-E052-9743-8040-8649D64F9DA8}"/>
                    </a:ext>
                  </a:extLst>
                </p:cNvPr>
                <p:cNvPicPr/>
                <p:nvPr/>
              </p:nvPicPr>
              <p:blipFill>
                <a:blip r:embed="rId179"/>
                <a:stretch>
                  <a:fillRect/>
                </a:stretch>
              </p:blipFill>
              <p:spPr>
                <a:xfrm>
                  <a:off x="9328320" y="3663720"/>
                  <a:ext cx="177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Ink 118">
                  <a:extLst>
                    <a:ext uri="{FF2B5EF4-FFF2-40B4-BE49-F238E27FC236}">
                      <a16:creationId xmlns:a16="http://schemas.microsoft.com/office/drawing/2014/main" id="{42399AEE-BDCE-B34B-886A-9FEB58172D2E}"/>
                    </a:ext>
                  </a:extLst>
                </p14:cNvPr>
                <p14:cNvContentPartPr/>
                <p14:nvPr/>
              </p14:nvContentPartPr>
              <p14:xfrm>
                <a:off x="9563400" y="3661560"/>
                <a:ext cx="232920" cy="173160"/>
              </p14:xfrm>
            </p:contentPart>
          </mc:Choice>
          <mc:Fallback>
            <p:pic>
              <p:nvPicPr>
                <p:cNvPr id="119" name="Ink 118">
                  <a:extLst>
                    <a:ext uri="{FF2B5EF4-FFF2-40B4-BE49-F238E27FC236}">
                      <a16:creationId xmlns:a16="http://schemas.microsoft.com/office/drawing/2014/main" id="{42399AEE-BDCE-B34B-886A-9FEB58172D2E}"/>
                    </a:ext>
                  </a:extLst>
                </p:cNvPr>
                <p:cNvPicPr/>
                <p:nvPr/>
              </p:nvPicPr>
              <p:blipFill>
                <a:blip r:embed="rId181"/>
                <a:stretch>
                  <a:fillRect/>
                </a:stretch>
              </p:blipFill>
              <p:spPr>
                <a:xfrm>
                  <a:off x="9548280" y="3646440"/>
                  <a:ext cx="263520" cy="20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2">
            <p14:nvContentPartPr>
              <p14:cNvPr id="120" name="Ink 119">
                <a:extLst>
                  <a:ext uri="{FF2B5EF4-FFF2-40B4-BE49-F238E27FC236}">
                    <a16:creationId xmlns:a16="http://schemas.microsoft.com/office/drawing/2014/main" id="{C7D2B02E-3580-BD4F-8DAA-78B2201B666C}"/>
                  </a:ext>
                </a:extLst>
              </p14:cNvPr>
              <p14:cNvContentPartPr/>
              <p14:nvPr/>
            </p14:nvContentPartPr>
            <p14:xfrm>
              <a:off x="10166760" y="3418920"/>
              <a:ext cx="28440" cy="149760"/>
            </p14:xfrm>
          </p:contentPart>
        </mc:Choice>
        <mc:Fallback>
          <p:pic>
            <p:nvPicPr>
              <p:cNvPr id="120" name="Ink 119">
                <a:extLst>
                  <a:ext uri="{FF2B5EF4-FFF2-40B4-BE49-F238E27FC236}">
                    <a16:creationId xmlns:a16="http://schemas.microsoft.com/office/drawing/2014/main" id="{C7D2B02E-3580-BD4F-8DAA-78B2201B666C}"/>
                  </a:ext>
                </a:extLst>
              </p:cNvPr>
              <p:cNvPicPr/>
              <p:nvPr/>
            </p:nvPicPr>
            <p:blipFill>
              <a:blip r:embed="rId183"/>
              <a:stretch>
                <a:fillRect/>
              </a:stretch>
            </p:blipFill>
            <p:spPr>
              <a:xfrm>
                <a:off x="10151640" y="3403800"/>
                <a:ext cx="59040" cy="180360"/>
              </a:xfrm>
              <a:prstGeom prst="rect">
                <a:avLst/>
              </a:prstGeom>
            </p:spPr>
          </p:pic>
        </mc:Fallback>
      </mc:AlternateContent>
      <p:grpSp>
        <p:nvGrpSpPr>
          <p:cNvPr id="134" name="Group 133">
            <a:extLst>
              <a:ext uri="{FF2B5EF4-FFF2-40B4-BE49-F238E27FC236}">
                <a16:creationId xmlns:a16="http://schemas.microsoft.com/office/drawing/2014/main" id="{A8E0476A-747C-544E-A109-94D1F192E386}"/>
              </a:ext>
            </a:extLst>
          </p:cNvPr>
          <p:cNvGrpSpPr/>
          <p:nvPr/>
        </p:nvGrpSpPr>
        <p:grpSpPr>
          <a:xfrm>
            <a:off x="10478520" y="2706480"/>
            <a:ext cx="1742040" cy="787680"/>
            <a:chOff x="10478520" y="2706480"/>
            <a:chExt cx="1742040" cy="787680"/>
          </a:xfrm>
        </p:grpSpPr>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9003497A-C8A6-3140-AAC6-A50ADE1ED935}"/>
                    </a:ext>
                  </a:extLst>
                </p14:cNvPr>
                <p14:cNvContentPartPr/>
                <p14:nvPr/>
              </p14:nvContentPartPr>
              <p14:xfrm>
                <a:off x="10478520" y="3074760"/>
                <a:ext cx="115200" cy="342720"/>
              </p14:xfrm>
            </p:contentPart>
          </mc:Choice>
          <mc:Fallback>
            <p:pic>
              <p:nvPicPr>
                <p:cNvPr id="121" name="Ink 120">
                  <a:extLst>
                    <a:ext uri="{FF2B5EF4-FFF2-40B4-BE49-F238E27FC236}">
                      <a16:creationId xmlns:a16="http://schemas.microsoft.com/office/drawing/2014/main" id="{9003497A-C8A6-3140-AAC6-A50ADE1ED935}"/>
                    </a:ext>
                  </a:extLst>
                </p:cNvPr>
                <p:cNvPicPr/>
                <p:nvPr/>
              </p:nvPicPr>
              <p:blipFill>
                <a:blip r:embed="rId185"/>
                <a:stretch>
                  <a:fillRect/>
                </a:stretch>
              </p:blipFill>
              <p:spPr>
                <a:xfrm>
                  <a:off x="10463040" y="3059640"/>
                  <a:ext cx="1458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D6FF48DC-06D2-8845-AE03-B6F0F9B95D7B}"/>
                    </a:ext>
                  </a:extLst>
                </p14:cNvPr>
                <p14:cNvContentPartPr/>
                <p14:nvPr/>
              </p14:nvContentPartPr>
              <p14:xfrm>
                <a:off x="10718280" y="3004200"/>
                <a:ext cx="185040" cy="325800"/>
              </p14:xfrm>
            </p:contentPart>
          </mc:Choice>
          <mc:Fallback>
            <p:pic>
              <p:nvPicPr>
                <p:cNvPr id="122" name="Ink 121">
                  <a:extLst>
                    <a:ext uri="{FF2B5EF4-FFF2-40B4-BE49-F238E27FC236}">
                      <a16:creationId xmlns:a16="http://schemas.microsoft.com/office/drawing/2014/main" id="{D6FF48DC-06D2-8845-AE03-B6F0F9B95D7B}"/>
                    </a:ext>
                  </a:extLst>
                </p:cNvPr>
                <p:cNvPicPr/>
                <p:nvPr/>
              </p:nvPicPr>
              <p:blipFill>
                <a:blip r:embed="rId187"/>
                <a:stretch>
                  <a:fillRect/>
                </a:stretch>
              </p:blipFill>
              <p:spPr>
                <a:xfrm>
                  <a:off x="10703160" y="2989080"/>
                  <a:ext cx="2156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E889BBD5-492B-FC44-9629-393A85910AE1}"/>
                    </a:ext>
                  </a:extLst>
                </p14:cNvPr>
                <p14:cNvContentPartPr/>
                <p14:nvPr/>
              </p14:nvContentPartPr>
              <p14:xfrm>
                <a:off x="10846440" y="3008520"/>
                <a:ext cx="111240" cy="255960"/>
              </p14:xfrm>
            </p:contentPart>
          </mc:Choice>
          <mc:Fallback>
            <p:pic>
              <p:nvPicPr>
                <p:cNvPr id="123" name="Ink 122">
                  <a:extLst>
                    <a:ext uri="{FF2B5EF4-FFF2-40B4-BE49-F238E27FC236}">
                      <a16:creationId xmlns:a16="http://schemas.microsoft.com/office/drawing/2014/main" id="{E889BBD5-492B-FC44-9629-393A85910AE1}"/>
                    </a:ext>
                  </a:extLst>
                </p:cNvPr>
                <p:cNvPicPr/>
                <p:nvPr/>
              </p:nvPicPr>
              <p:blipFill>
                <a:blip r:embed="rId189"/>
                <a:stretch>
                  <a:fillRect/>
                </a:stretch>
              </p:blipFill>
              <p:spPr>
                <a:xfrm>
                  <a:off x="10831320" y="2993040"/>
                  <a:ext cx="141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1FD3861B-1241-8D43-9A6F-E12590D3749C}"/>
                    </a:ext>
                  </a:extLst>
                </p14:cNvPr>
                <p14:cNvContentPartPr/>
                <p14:nvPr/>
              </p14:nvContentPartPr>
              <p14:xfrm>
                <a:off x="10963080" y="2901960"/>
                <a:ext cx="156240" cy="376560"/>
              </p14:xfrm>
            </p:contentPart>
          </mc:Choice>
          <mc:Fallback>
            <p:pic>
              <p:nvPicPr>
                <p:cNvPr id="124" name="Ink 123">
                  <a:extLst>
                    <a:ext uri="{FF2B5EF4-FFF2-40B4-BE49-F238E27FC236}">
                      <a16:creationId xmlns:a16="http://schemas.microsoft.com/office/drawing/2014/main" id="{1FD3861B-1241-8D43-9A6F-E12590D3749C}"/>
                    </a:ext>
                  </a:extLst>
                </p:cNvPr>
                <p:cNvPicPr/>
                <p:nvPr/>
              </p:nvPicPr>
              <p:blipFill>
                <a:blip r:embed="rId191"/>
                <a:stretch>
                  <a:fillRect/>
                </a:stretch>
              </p:blipFill>
              <p:spPr>
                <a:xfrm>
                  <a:off x="10947600" y="2886840"/>
                  <a:ext cx="18648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E05B8AEF-D03C-084C-A733-5F4F70797380}"/>
                    </a:ext>
                  </a:extLst>
                </p14:cNvPr>
                <p14:cNvContentPartPr/>
                <p14:nvPr/>
              </p14:nvContentPartPr>
              <p14:xfrm>
                <a:off x="11204640" y="2980800"/>
                <a:ext cx="149400" cy="23760"/>
              </p14:xfrm>
            </p:contentPart>
          </mc:Choice>
          <mc:Fallback>
            <p:pic>
              <p:nvPicPr>
                <p:cNvPr id="125" name="Ink 124">
                  <a:extLst>
                    <a:ext uri="{FF2B5EF4-FFF2-40B4-BE49-F238E27FC236}">
                      <a16:creationId xmlns:a16="http://schemas.microsoft.com/office/drawing/2014/main" id="{E05B8AEF-D03C-084C-A733-5F4F70797380}"/>
                    </a:ext>
                  </a:extLst>
                </p:cNvPr>
                <p:cNvPicPr/>
                <p:nvPr/>
              </p:nvPicPr>
              <p:blipFill>
                <a:blip r:embed="rId193"/>
                <a:stretch>
                  <a:fillRect/>
                </a:stretch>
              </p:blipFill>
              <p:spPr>
                <a:xfrm>
                  <a:off x="11189160" y="2965680"/>
                  <a:ext cx="1800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026DBE81-6FB5-3744-ACCE-CBA17D33CD25}"/>
                    </a:ext>
                  </a:extLst>
                </p14:cNvPr>
                <p14:cNvContentPartPr/>
                <p14:nvPr/>
              </p14:nvContentPartPr>
              <p14:xfrm>
                <a:off x="11167560" y="3153960"/>
                <a:ext cx="135360" cy="26640"/>
              </p14:xfrm>
            </p:contentPart>
          </mc:Choice>
          <mc:Fallback>
            <p:pic>
              <p:nvPicPr>
                <p:cNvPr id="126" name="Ink 125">
                  <a:extLst>
                    <a:ext uri="{FF2B5EF4-FFF2-40B4-BE49-F238E27FC236}">
                      <a16:creationId xmlns:a16="http://schemas.microsoft.com/office/drawing/2014/main" id="{026DBE81-6FB5-3744-ACCE-CBA17D33CD25}"/>
                    </a:ext>
                  </a:extLst>
                </p:cNvPr>
                <p:cNvPicPr/>
                <p:nvPr/>
              </p:nvPicPr>
              <p:blipFill>
                <a:blip r:embed="rId195"/>
                <a:stretch>
                  <a:fillRect/>
                </a:stretch>
              </p:blipFill>
              <p:spPr>
                <a:xfrm>
                  <a:off x="11152440" y="3138840"/>
                  <a:ext cx="1656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9" name="Ink 128">
                  <a:extLst>
                    <a:ext uri="{FF2B5EF4-FFF2-40B4-BE49-F238E27FC236}">
                      <a16:creationId xmlns:a16="http://schemas.microsoft.com/office/drawing/2014/main" id="{B2B1FBB5-91BF-2E4E-8DA2-027BFE054999}"/>
                    </a:ext>
                  </a:extLst>
                </p14:cNvPr>
                <p14:cNvContentPartPr/>
                <p14:nvPr/>
              </p14:nvContentPartPr>
              <p14:xfrm>
                <a:off x="11554200" y="2706480"/>
                <a:ext cx="263520" cy="320040"/>
              </p14:xfrm>
            </p:contentPart>
          </mc:Choice>
          <mc:Fallback>
            <p:pic>
              <p:nvPicPr>
                <p:cNvPr id="129" name="Ink 128">
                  <a:extLst>
                    <a:ext uri="{FF2B5EF4-FFF2-40B4-BE49-F238E27FC236}">
                      <a16:creationId xmlns:a16="http://schemas.microsoft.com/office/drawing/2014/main" id="{B2B1FBB5-91BF-2E4E-8DA2-027BFE054999}"/>
                    </a:ext>
                  </a:extLst>
                </p:cNvPr>
                <p:cNvPicPr/>
                <p:nvPr/>
              </p:nvPicPr>
              <p:blipFill>
                <a:blip r:embed="rId197"/>
                <a:stretch>
                  <a:fillRect/>
                </a:stretch>
              </p:blipFill>
              <p:spPr>
                <a:xfrm>
                  <a:off x="11539080" y="2691360"/>
                  <a:ext cx="29376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0" name="Ink 129">
                  <a:extLst>
                    <a:ext uri="{FF2B5EF4-FFF2-40B4-BE49-F238E27FC236}">
                      <a16:creationId xmlns:a16="http://schemas.microsoft.com/office/drawing/2014/main" id="{99C77E39-3E1F-9841-AA2F-C6A95D1262B1}"/>
                    </a:ext>
                  </a:extLst>
                </p14:cNvPr>
                <p14:cNvContentPartPr/>
                <p14:nvPr/>
              </p14:nvContentPartPr>
              <p14:xfrm>
                <a:off x="11505960" y="3107880"/>
                <a:ext cx="308880" cy="39600"/>
              </p14:xfrm>
            </p:contentPart>
          </mc:Choice>
          <mc:Fallback>
            <p:pic>
              <p:nvPicPr>
                <p:cNvPr id="130" name="Ink 129">
                  <a:extLst>
                    <a:ext uri="{FF2B5EF4-FFF2-40B4-BE49-F238E27FC236}">
                      <a16:creationId xmlns:a16="http://schemas.microsoft.com/office/drawing/2014/main" id="{99C77E39-3E1F-9841-AA2F-C6A95D1262B1}"/>
                    </a:ext>
                  </a:extLst>
                </p:cNvPr>
                <p:cNvPicPr/>
                <p:nvPr/>
              </p:nvPicPr>
              <p:blipFill>
                <a:blip r:embed="rId199"/>
                <a:stretch>
                  <a:fillRect/>
                </a:stretch>
              </p:blipFill>
              <p:spPr>
                <a:xfrm>
                  <a:off x="11490840" y="3092760"/>
                  <a:ext cx="3391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1" name="Ink 130">
                  <a:extLst>
                    <a:ext uri="{FF2B5EF4-FFF2-40B4-BE49-F238E27FC236}">
                      <a16:creationId xmlns:a16="http://schemas.microsoft.com/office/drawing/2014/main" id="{1594C884-1AB9-0645-AE6B-12CDF155307B}"/>
                    </a:ext>
                  </a:extLst>
                </p14:cNvPr>
                <p14:cNvContentPartPr/>
                <p14:nvPr/>
              </p14:nvContentPartPr>
              <p14:xfrm>
                <a:off x="11653200" y="3234960"/>
                <a:ext cx="167040" cy="259200"/>
              </p14:xfrm>
            </p:contentPart>
          </mc:Choice>
          <mc:Fallback>
            <p:pic>
              <p:nvPicPr>
                <p:cNvPr id="131" name="Ink 130">
                  <a:extLst>
                    <a:ext uri="{FF2B5EF4-FFF2-40B4-BE49-F238E27FC236}">
                      <a16:creationId xmlns:a16="http://schemas.microsoft.com/office/drawing/2014/main" id="{1594C884-1AB9-0645-AE6B-12CDF155307B}"/>
                    </a:ext>
                  </a:extLst>
                </p:cNvPr>
                <p:cNvPicPr/>
                <p:nvPr/>
              </p:nvPicPr>
              <p:blipFill>
                <a:blip r:embed="rId201"/>
                <a:stretch>
                  <a:fillRect/>
                </a:stretch>
              </p:blipFill>
              <p:spPr>
                <a:xfrm>
                  <a:off x="11638080" y="3219840"/>
                  <a:ext cx="1976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2" name="Ink 131">
                  <a:extLst>
                    <a:ext uri="{FF2B5EF4-FFF2-40B4-BE49-F238E27FC236}">
                      <a16:creationId xmlns:a16="http://schemas.microsoft.com/office/drawing/2014/main" id="{724C85AC-D93B-9C41-94EC-0F26270392DD}"/>
                    </a:ext>
                  </a:extLst>
                </p14:cNvPr>
                <p14:cNvContentPartPr/>
                <p14:nvPr/>
              </p14:nvContentPartPr>
              <p14:xfrm>
                <a:off x="11633760" y="3220920"/>
                <a:ext cx="144720" cy="30240"/>
              </p14:xfrm>
            </p:contentPart>
          </mc:Choice>
          <mc:Fallback>
            <p:pic>
              <p:nvPicPr>
                <p:cNvPr id="132" name="Ink 131">
                  <a:extLst>
                    <a:ext uri="{FF2B5EF4-FFF2-40B4-BE49-F238E27FC236}">
                      <a16:creationId xmlns:a16="http://schemas.microsoft.com/office/drawing/2014/main" id="{724C85AC-D93B-9C41-94EC-0F26270392DD}"/>
                    </a:ext>
                  </a:extLst>
                </p:cNvPr>
                <p:cNvPicPr/>
                <p:nvPr/>
              </p:nvPicPr>
              <p:blipFill>
                <a:blip r:embed="rId203"/>
                <a:stretch>
                  <a:fillRect/>
                </a:stretch>
              </p:blipFill>
              <p:spPr>
                <a:xfrm>
                  <a:off x="11618640" y="3205440"/>
                  <a:ext cx="1753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3" name="Ink 132">
                  <a:extLst>
                    <a:ext uri="{FF2B5EF4-FFF2-40B4-BE49-F238E27FC236}">
                      <a16:creationId xmlns:a16="http://schemas.microsoft.com/office/drawing/2014/main" id="{94BFB020-9F02-A34A-A45A-06CE989B03C4}"/>
                    </a:ext>
                  </a:extLst>
                </p14:cNvPr>
                <p14:cNvContentPartPr/>
                <p14:nvPr/>
              </p14:nvContentPartPr>
              <p14:xfrm>
                <a:off x="11883240" y="3246480"/>
                <a:ext cx="337320" cy="186840"/>
              </p14:xfrm>
            </p:contentPart>
          </mc:Choice>
          <mc:Fallback>
            <p:pic>
              <p:nvPicPr>
                <p:cNvPr id="133" name="Ink 132">
                  <a:extLst>
                    <a:ext uri="{FF2B5EF4-FFF2-40B4-BE49-F238E27FC236}">
                      <a16:creationId xmlns:a16="http://schemas.microsoft.com/office/drawing/2014/main" id="{94BFB020-9F02-A34A-A45A-06CE989B03C4}"/>
                    </a:ext>
                  </a:extLst>
                </p:cNvPr>
                <p:cNvPicPr/>
                <p:nvPr/>
              </p:nvPicPr>
              <p:blipFill>
                <a:blip r:embed="rId205"/>
                <a:stretch>
                  <a:fillRect/>
                </a:stretch>
              </p:blipFill>
              <p:spPr>
                <a:xfrm>
                  <a:off x="11868120" y="3231000"/>
                  <a:ext cx="367920" cy="217080"/>
                </a:xfrm>
                <a:prstGeom prst="rect">
                  <a:avLst/>
                </a:prstGeom>
              </p:spPr>
            </p:pic>
          </mc:Fallback>
        </mc:AlternateContent>
      </p:grpSp>
      <p:grpSp>
        <p:nvGrpSpPr>
          <p:cNvPr id="153" name="Group 152">
            <a:extLst>
              <a:ext uri="{FF2B5EF4-FFF2-40B4-BE49-F238E27FC236}">
                <a16:creationId xmlns:a16="http://schemas.microsoft.com/office/drawing/2014/main" id="{C9DB72A1-1638-034B-8D09-AFD008A1D55D}"/>
              </a:ext>
            </a:extLst>
          </p:cNvPr>
          <p:cNvGrpSpPr/>
          <p:nvPr/>
        </p:nvGrpSpPr>
        <p:grpSpPr>
          <a:xfrm>
            <a:off x="4294080" y="3325320"/>
            <a:ext cx="2260440" cy="853560"/>
            <a:chOff x="4294080" y="3325320"/>
            <a:chExt cx="2260440" cy="853560"/>
          </a:xfrm>
        </p:grpSpPr>
        <mc:AlternateContent xmlns:mc="http://schemas.openxmlformats.org/markup-compatibility/2006">
          <mc:Choice xmlns:p14="http://schemas.microsoft.com/office/powerpoint/2010/main" Requires="p14">
            <p:contentPart p14:bwMode="auto" r:id="rId206">
              <p14:nvContentPartPr>
                <p14:cNvPr id="135" name="Ink 134">
                  <a:extLst>
                    <a:ext uri="{FF2B5EF4-FFF2-40B4-BE49-F238E27FC236}">
                      <a16:creationId xmlns:a16="http://schemas.microsoft.com/office/drawing/2014/main" id="{93E7DD7B-1ADB-F44A-8109-03E9E7B31EAF}"/>
                    </a:ext>
                  </a:extLst>
                </p14:cNvPr>
                <p14:cNvContentPartPr/>
                <p14:nvPr/>
              </p14:nvContentPartPr>
              <p14:xfrm>
                <a:off x="5434920" y="3325320"/>
                <a:ext cx="201960" cy="420120"/>
              </p14:xfrm>
            </p:contentPart>
          </mc:Choice>
          <mc:Fallback>
            <p:pic>
              <p:nvPicPr>
                <p:cNvPr id="135" name="Ink 134">
                  <a:extLst>
                    <a:ext uri="{FF2B5EF4-FFF2-40B4-BE49-F238E27FC236}">
                      <a16:creationId xmlns:a16="http://schemas.microsoft.com/office/drawing/2014/main" id="{93E7DD7B-1ADB-F44A-8109-03E9E7B31EAF}"/>
                    </a:ext>
                  </a:extLst>
                </p:cNvPr>
                <p:cNvPicPr/>
                <p:nvPr/>
              </p:nvPicPr>
              <p:blipFill>
                <a:blip r:embed="rId207"/>
                <a:stretch>
                  <a:fillRect/>
                </a:stretch>
              </p:blipFill>
              <p:spPr>
                <a:xfrm>
                  <a:off x="5419800" y="3310200"/>
                  <a:ext cx="23256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6" name="Ink 135">
                  <a:extLst>
                    <a:ext uri="{FF2B5EF4-FFF2-40B4-BE49-F238E27FC236}">
                      <a16:creationId xmlns:a16="http://schemas.microsoft.com/office/drawing/2014/main" id="{82BF09CF-D9A3-C248-B3E6-8CEE23C95FAD}"/>
                    </a:ext>
                  </a:extLst>
                </p14:cNvPr>
                <p14:cNvContentPartPr/>
                <p14:nvPr/>
              </p14:nvContentPartPr>
              <p14:xfrm>
                <a:off x="5350320" y="3792600"/>
                <a:ext cx="362520" cy="161280"/>
              </p14:xfrm>
            </p:contentPart>
          </mc:Choice>
          <mc:Fallback>
            <p:pic>
              <p:nvPicPr>
                <p:cNvPr id="136" name="Ink 135">
                  <a:extLst>
                    <a:ext uri="{FF2B5EF4-FFF2-40B4-BE49-F238E27FC236}">
                      <a16:creationId xmlns:a16="http://schemas.microsoft.com/office/drawing/2014/main" id="{82BF09CF-D9A3-C248-B3E6-8CEE23C95FAD}"/>
                    </a:ext>
                  </a:extLst>
                </p:cNvPr>
                <p:cNvPicPr/>
                <p:nvPr/>
              </p:nvPicPr>
              <p:blipFill>
                <a:blip r:embed="rId209"/>
                <a:stretch>
                  <a:fillRect/>
                </a:stretch>
              </p:blipFill>
              <p:spPr>
                <a:xfrm>
                  <a:off x="5335200" y="3777120"/>
                  <a:ext cx="393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7" name="Ink 136">
                  <a:extLst>
                    <a:ext uri="{FF2B5EF4-FFF2-40B4-BE49-F238E27FC236}">
                      <a16:creationId xmlns:a16="http://schemas.microsoft.com/office/drawing/2014/main" id="{6F917589-64B8-4942-B37F-3D6E6C7E493E}"/>
                    </a:ext>
                  </a:extLst>
                </p14:cNvPr>
                <p14:cNvContentPartPr/>
                <p14:nvPr/>
              </p14:nvContentPartPr>
              <p14:xfrm>
                <a:off x="5561280" y="3952080"/>
                <a:ext cx="174960" cy="226800"/>
              </p14:xfrm>
            </p:contentPart>
          </mc:Choice>
          <mc:Fallback>
            <p:pic>
              <p:nvPicPr>
                <p:cNvPr id="137" name="Ink 136">
                  <a:extLst>
                    <a:ext uri="{FF2B5EF4-FFF2-40B4-BE49-F238E27FC236}">
                      <a16:creationId xmlns:a16="http://schemas.microsoft.com/office/drawing/2014/main" id="{6F917589-64B8-4942-B37F-3D6E6C7E493E}"/>
                    </a:ext>
                  </a:extLst>
                </p:cNvPr>
                <p:cNvPicPr/>
                <p:nvPr/>
              </p:nvPicPr>
              <p:blipFill>
                <a:blip r:embed="rId211"/>
                <a:stretch>
                  <a:fillRect/>
                </a:stretch>
              </p:blipFill>
              <p:spPr>
                <a:xfrm>
                  <a:off x="5545800" y="3936600"/>
                  <a:ext cx="2055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8" name="Ink 137">
                  <a:extLst>
                    <a:ext uri="{FF2B5EF4-FFF2-40B4-BE49-F238E27FC236}">
                      <a16:creationId xmlns:a16="http://schemas.microsoft.com/office/drawing/2014/main" id="{E4232784-2BA7-C447-9A21-0BA44055894C}"/>
                    </a:ext>
                  </a:extLst>
                </p14:cNvPr>
                <p14:cNvContentPartPr/>
                <p14:nvPr/>
              </p14:nvContentPartPr>
              <p14:xfrm>
                <a:off x="5582880" y="3926880"/>
                <a:ext cx="111240" cy="65160"/>
              </p14:xfrm>
            </p:contentPart>
          </mc:Choice>
          <mc:Fallback>
            <p:pic>
              <p:nvPicPr>
                <p:cNvPr id="138" name="Ink 137">
                  <a:extLst>
                    <a:ext uri="{FF2B5EF4-FFF2-40B4-BE49-F238E27FC236}">
                      <a16:creationId xmlns:a16="http://schemas.microsoft.com/office/drawing/2014/main" id="{E4232784-2BA7-C447-9A21-0BA44055894C}"/>
                    </a:ext>
                  </a:extLst>
                </p:cNvPr>
                <p:cNvPicPr/>
                <p:nvPr/>
              </p:nvPicPr>
              <p:blipFill>
                <a:blip r:embed="rId213"/>
                <a:stretch>
                  <a:fillRect/>
                </a:stretch>
              </p:blipFill>
              <p:spPr>
                <a:xfrm>
                  <a:off x="5567760" y="3911400"/>
                  <a:ext cx="1418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651C0C5F-59D2-FA47-B3EB-AB542FBE3F4E}"/>
                    </a:ext>
                  </a:extLst>
                </p14:cNvPr>
                <p14:cNvContentPartPr/>
                <p14:nvPr/>
              </p14:nvContentPartPr>
              <p14:xfrm>
                <a:off x="5766120" y="3864960"/>
                <a:ext cx="327240" cy="256680"/>
              </p14:xfrm>
            </p:contentPart>
          </mc:Choice>
          <mc:Fallback>
            <p:pic>
              <p:nvPicPr>
                <p:cNvPr id="139" name="Ink 138">
                  <a:extLst>
                    <a:ext uri="{FF2B5EF4-FFF2-40B4-BE49-F238E27FC236}">
                      <a16:creationId xmlns:a16="http://schemas.microsoft.com/office/drawing/2014/main" id="{651C0C5F-59D2-FA47-B3EB-AB542FBE3F4E}"/>
                    </a:ext>
                  </a:extLst>
                </p:cNvPr>
                <p:cNvPicPr/>
                <p:nvPr/>
              </p:nvPicPr>
              <p:blipFill>
                <a:blip r:embed="rId215"/>
                <a:stretch>
                  <a:fillRect/>
                </a:stretch>
              </p:blipFill>
              <p:spPr>
                <a:xfrm>
                  <a:off x="5751000" y="3849480"/>
                  <a:ext cx="3578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1" name="Ink 140">
                  <a:extLst>
                    <a:ext uri="{FF2B5EF4-FFF2-40B4-BE49-F238E27FC236}">
                      <a16:creationId xmlns:a16="http://schemas.microsoft.com/office/drawing/2014/main" id="{50A0BF66-DB81-D045-993A-4539E045B943}"/>
                    </a:ext>
                  </a:extLst>
                </p14:cNvPr>
                <p14:cNvContentPartPr/>
                <p14:nvPr/>
              </p14:nvContentPartPr>
              <p14:xfrm>
                <a:off x="4294080" y="3840840"/>
                <a:ext cx="54000" cy="336240"/>
              </p14:xfrm>
            </p:contentPart>
          </mc:Choice>
          <mc:Fallback>
            <p:pic>
              <p:nvPicPr>
                <p:cNvPr id="141" name="Ink 140">
                  <a:extLst>
                    <a:ext uri="{FF2B5EF4-FFF2-40B4-BE49-F238E27FC236}">
                      <a16:creationId xmlns:a16="http://schemas.microsoft.com/office/drawing/2014/main" id="{50A0BF66-DB81-D045-993A-4539E045B943}"/>
                    </a:ext>
                  </a:extLst>
                </p:cNvPr>
                <p:cNvPicPr/>
                <p:nvPr/>
              </p:nvPicPr>
              <p:blipFill>
                <a:blip r:embed="rId217"/>
                <a:stretch>
                  <a:fillRect/>
                </a:stretch>
              </p:blipFill>
              <p:spPr>
                <a:xfrm>
                  <a:off x="4278960" y="3825720"/>
                  <a:ext cx="846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2" name="Ink 141">
                  <a:extLst>
                    <a:ext uri="{FF2B5EF4-FFF2-40B4-BE49-F238E27FC236}">
                      <a16:creationId xmlns:a16="http://schemas.microsoft.com/office/drawing/2014/main" id="{7D4F96E6-8DDF-EF46-81A5-3B09A4AED137}"/>
                    </a:ext>
                  </a:extLst>
                </p14:cNvPr>
                <p14:cNvContentPartPr/>
                <p14:nvPr/>
              </p14:nvContentPartPr>
              <p14:xfrm>
                <a:off x="4410360" y="3797280"/>
                <a:ext cx="150120" cy="310680"/>
              </p14:xfrm>
            </p:contentPart>
          </mc:Choice>
          <mc:Fallback>
            <p:pic>
              <p:nvPicPr>
                <p:cNvPr id="142" name="Ink 141">
                  <a:extLst>
                    <a:ext uri="{FF2B5EF4-FFF2-40B4-BE49-F238E27FC236}">
                      <a16:creationId xmlns:a16="http://schemas.microsoft.com/office/drawing/2014/main" id="{7D4F96E6-8DDF-EF46-81A5-3B09A4AED137}"/>
                    </a:ext>
                  </a:extLst>
                </p:cNvPr>
                <p:cNvPicPr/>
                <p:nvPr/>
              </p:nvPicPr>
              <p:blipFill>
                <a:blip r:embed="rId219"/>
                <a:stretch>
                  <a:fillRect/>
                </a:stretch>
              </p:blipFill>
              <p:spPr>
                <a:xfrm>
                  <a:off x="4394880" y="3781800"/>
                  <a:ext cx="1807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3" name="Ink 142">
                  <a:extLst>
                    <a:ext uri="{FF2B5EF4-FFF2-40B4-BE49-F238E27FC236}">
                      <a16:creationId xmlns:a16="http://schemas.microsoft.com/office/drawing/2014/main" id="{CD68517F-259E-394E-8F4A-60C09CE1AC16}"/>
                    </a:ext>
                  </a:extLst>
                </p14:cNvPr>
                <p14:cNvContentPartPr/>
                <p14:nvPr/>
              </p14:nvContentPartPr>
              <p14:xfrm>
                <a:off x="4554000" y="3797640"/>
                <a:ext cx="205200" cy="317880"/>
              </p14:xfrm>
            </p:contentPart>
          </mc:Choice>
          <mc:Fallback>
            <p:pic>
              <p:nvPicPr>
                <p:cNvPr id="143" name="Ink 142">
                  <a:extLst>
                    <a:ext uri="{FF2B5EF4-FFF2-40B4-BE49-F238E27FC236}">
                      <a16:creationId xmlns:a16="http://schemas.microsoft.com/office/drawing/2014/main" id="{CD68517F-259E-394E-8F4A-60C09CE1AC16}"/>
                    </a:ext>
                  </a:extLst>
                </p:cNvPr>
                <p:cNvPicPr/>
                <p:nvPr/>
              </p:nvPicPr>
              <p:blipFill>
                <a:blip r:embed="rId221"/>
                <a:stretch>
                  <a:fillRect/>
                </a:stretch>
              </p:blipFill>
              <p:spPr>
                <a:xfrm>
                  <a:off x="4538880" y="3782520"/>
                  <a:ext cx="2358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4" name="Ink 143">
                  <a:extLst>
                    <a:ext uri="{FF2B5EF4-FFF2-40B4-BE49-F238E27FC236}">
                      <a16:creationId xmlns:a16="http://schemas.microsoft.com/office/drawing/2014/main" id="{1167210A-6847-6843-B9AB-A601FEE45EC9}"/>
                    </a:ext>
                  </a:extLst>
                </p14:cNvPr>
                <p14:cNvContentPartPr/>
                <p14:nvPr/>
              </p14:nvContentPartPr>
              <p14:xfrm>
                <a:off x="4576680" y="3896640"/>
                <a:ext cx="118440" cy="66960"/>
              </p14:xfrm>
            </p:contentPart>
          </mc:Choice>
          <mc:Fallback>
            <p:pic>
              <p:nvPicPr>
                <p:cNvPr id="144" name="Ink 143">
                  <a:extLst>
                    <a:ext uri="{FF2B5EF4-FFF2-40B4-BE49-F238E27FC236}">
                      <a16:creationId xmlns:a16="http://schemas.microsoft.com/office/drawing/2014/main" id="{1167210A-6847-6843-B9AB-A601FEE45EC9}"/>
                    </a:ext>
                  </a:extLst>
                </p:cNvPr>
                <p:cNvPicPr/>
                <p:nvPr/>
              </p:nvPicPr>
              <p:blipFill>
                <a:blip r:embed="rId223"/>
                <a:stretch>
                  <a:fillRect/>
                </a:stretch>
              </p:blipFill>
              <p:spPr>
                <a:xfrm>
                  <a:off x="4561200" y="3881520"/>
                  <a:ext cx="149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5" name="Ink 144">
                  <a:extLst>
                    <a:ext uri="{FF2B5EF4-FFF2-40B4-BE49-F238E27FC236}">
                      <a16:creationId xmlns:a16="http://schemas.microsoft.com/office/drawing/2014/main" id="{C0C33EBC-0510-D64F-A65D-4AED0CE37B64}"/>
                    </a:ext>
                  </a:extLst>
                </p14:cNvPr>
                <p14:cNvContentPartPr/>
                <p14:nvPr/>
              </p14:nvContentPartPr>
              <p14:xfrm>
                <a:off x="4807800" y="3707280"/>
                <a:ext cx="151200" cy="297720"/>
              </p14:xfrm>
            </p:contentPart>
          </mc:Choice>
          <mc:Fallback>
            <p:pic>
              <p:nvPicPr>
                <p:cNvPr id="145" name="Ink 144">
                  <a:extLst>
                    <a:ext uri="{FF2B5EF4-FFF2-40B4-BE49-F238E27FC236}">
                      <a16:creationId xmlns:a16="http://schemas.microsoft.com/office/drawing/2014/main" id="{C0C33EBC-0510-D64F-A65D-4AED0CE37B64}"/>
                    </a:ext>
                  </a:extLst>
                </p:cNvPr>
                <p:cNvPicPr/>
                <p:nvPr/>
              </p:nvPicPr>
              <p:blipFill>
                <a:blip r:embed="rId225"/>
                <a:stretch>
                  <a:fillRect/>
                </a:stretch>
              </p:blipFill>
              <p:spPr>
                <a:xfrm>
                  <a:off x="4792680" y="3691800"/>
                  <a:ext cx="1818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6" name="Ink 145">
                  <a:extLst>
                    <a:ext uri="{FF2B5EF4-FFF2-40B4-BE49-F238E27FC236}">
                      <a16:creationId xmlns:a16="http://schemas.microsoft.com/office/drawing/2014/main" id="{64DD01FB-E6F7-EC43-AB62-BDA77EBEE3C9}"/>
                    </a:ext>
                  </a:extLst>
                </p14:cNvPr>
                <p14:cNvContentPartPr/>
                <p14:nvPr/>
              </p14:nvContentPartPr>
              <p14:xfrm>
                <a:off x="4986720" y="3682440"/>
                <a:ext cx="109800" cy="252000"/>
              </p14:xfrm>
            </p:contentPart>
          </mc:Choice>
          <mc:Fallback>
            <p:pic>
              <p:nvPicPr>
                <p:cNvPr id="146" name="Ink 145">
                  <a:extLst>
                    <a:ext uri="{FF2B5EF4-FFF2-40B4-BE49-F238E27FC236}">
                      <a16:creationId xmlns:a16="http://schemas.microsoft.com/office/drawing/2014/main" id="{64DD01FB-E6F7-EC43-AB62-BDA77EBEE3C9}"/>
                    </a:ext>
                  </a:extLst>
                </p:cNvPr>
                <p:cNvPicPr/>
                <p:nvPr/>
              </p:nvPicPr>
              <p:blipFill>
                <a:blip r:embed="rId227"/>
                <a:stretch>
                  <a:fillRect/>
                </a:stretch>
              </p:blipFill>
              <p:spPr>
                <a:xfrm>
                  <a:off x="4971600" y="3667320"/>
                  <a:ext cx="14040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7" name="Ink 146">
                  <a:extLst>
                    <a:ext uri="{FF2B5EF4-FFF2-40B4-BE49-F238E27FC236}">
                      <a16:creationId xmlns:a16="http://schemas.microsoft.com/office/drawing/2014/main" id="{3249B855-F064-7643-94DD-46E7FFEE5391}"/>
                    </a:ext>
                  </a:extLst>
                </p14:cNvPr>
                <p14:cNvContentPartPr/>
                <p14:nvPr/>
              </p14:nvContentPartPr>
              <p14:xfrm>
                <a:off x="5010840" y="3572280"/>
                <a:ext cx="162720" cy="386640"/>
              </p14:xfrm>
            </p:contentPart>
          </mc:Choice>
          <mc:Fallback>
            <p:pic>
              <p:nvPicPr>
                <p:cNvPr id="147" name="Ink 146">
                  <a:extLst>
                    <a:ext uri="{FF2B5EF4-FFF2-40B4-BE49-F238E27FC236}">
                      <a16:creationId xmlns:a16="http://schemas.microsoft.com/office/drawing/2014/main" id="{3249B855-F064-7643-94DD-46E7FFEE5391}"/>
                    </a:ext>
                  </a:extLst>
                </p:cNvPr>
                <p:cNvPicPr/>
                <p:nvPr/>
              </p:nvPicPr>
              <p:blipFill>
                <a:blip r:embed="rId229"/>
                <a:stretch>
                  <a:fillRect/>
                </a:stretch>
              </p:blipFill>
              <p:spPr>
                <a:xfrm>
                  <a:off x="4995360" y="3557160"/>
                  <a:ext cx="19332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8" name="Ink 147">
                  <a:extLst>
                    <a:ext uri="{FF2B5EF4-FFF2-40B4-BE49-F238E27FC236}">
                      <a16:creationId xmlns:a16="http://schemas.microsoft.com/office/drawing/2014/main" id="{4E0C8983-81BC-8142-B548-27579EBE9D6A}"/>
                    </a:ext>
                  </a:extLst>
                </p14:cNvPr>
                <p14:cNvContentPartPr/>
                <p14:nvPr/>
              </p14:nvContentPartPr>
              <p14:xfrm>
                <a:off x="5179680" y="3657960"/>
                <a:ext cx="104760" cy="49320"/>
              </p14:xfrm>
            </p:contentPart>
          </mc:Choice>
          <mc:Fallback>
            <p:pic>
              <p:nvPicPr>
                <p:cNvPr id="148" name="Ink 147">
                  <a:extLst>
                    <a:ext uri="{FF2B5EF4-FFF2-40B4-BE49-F238E27FC236}">
                      <a16:creationId xmlns:a16="http://schemas.microsoft.com/office/drawing/2014/main" id="{4E0C8983-81BC-8142-B548-27579EBE9D6A}"/>
                    </a:ext>
                  </a:extLst>
                </p:cNvPr>
                <p:cNvPicPr/>
                <p:nvPr/>
              </p:nvPicPr>
              <p:blipFill>
                <a:blip r:embed="rId231"/>
                <a:stretch>
                  <a:fillRect/>
                </a:stretch>
              </p:blipFill>
              <p:spPr>
                <a:xfrm>
                  <a:off x="5164200" y="3642840"/>
                  <a:ext cx="1353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9" name="Ink 148">
                  <a:extLst>
                    <a:ext uri="{FF2B5EF4-FFF2-40B4-BE49-F238E27FC236}">
                      <a16:creationId xmlns:a16="http://schemas.microsoft.com/office/drawing/2014/main" id="{75A2D131-121B-5444-9331-2DB2DB8D94E2}"/>
                    </a:ext>
                  </a:extLst>
                </p14:cNvPr>
                <p14:cNvContentPartPr/>
                <p14:nvPr/>
              </p14:nvContentPartPr>
              <p14:xfrm>
                <a:off x="5225760" y="3807000"/>
                <a:ext cx="120240" cy="22680"/>
              </p14:xfrm>
            </p:contentPart>
          </mc:Choice>
          <mc:Fallback>
            <p:pic>
              <p:nvPicPr>
                <p:cNvPr id="149" name="Ink 148">
                  <a:extLst>
                    <a:ext uri="{FF2B5EF4-FFF2-40B4-BE49-F238E27FC236}">
                      <a16:creationId xmlns:a16="http://schemas.microsoft.com/office/drawing/2014/main" id="{75A2D131-121B-5444-9331-2DB2DB8D94E2}"/>
                    </a:ext>
                  </a:extLst>
                </p:cNvPr>
                <p:cNvPicPr/>
                <p:nvPr/>
              </p:nvPicPr>
              <p:blipFill>
                <a:blip r:embed="rId233"/>
                <a:stretch>
                  <a:fillRect/>
                </a:stretch>
              </p:blipFill>
              <p:spPr>
                <a:xfrm>
                  <a:off x="5210640" y="3791520"/>
                  <a:ext cx="1508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0" name="Ink 149">
                  <a:extLst>
                    <a:ext uri="{FF2B5EF4-FFF2-40B4-BE49-F238E27FC236}">
                      <a16:creationId xmlns:a16="http://schemas.microsoft.com/office/drawing/2014/main" id="{C07ED08A-8A8E-7943-AC36-184BE10D5319}"/>
                    </a:ext>
                  </a:extLst>
                </p14:cNvPr>
                <p14:cNvContentPartPr/>
                <p14:nvPr/>
              </p14:nvContentPartPr>
              <p14:xfrm>
                <a:off x="6010200" y="3351600"/>
                <a:ext cx="357480" cy="303120"/>
              </p14:xfrm>
            </p:contentPart>
          </mc:Choice>
          <mc:Fallback>
            <p:pic>
              <p:nvPicPr>
                <p:cNvPr id="150" name="Ink 149">
                  <a:extLst>
                    <a:ext uri="{FF2B5EF4-FFF2-40B4-BE49-F238E27FC236}">
                      <a16:creationId xmlns:a16="http://schemas.microsoft.com/office/drawing/2014/main" id="{C07ED08A-8A8E-7943-AC36-184BE10D5319}"/>
                    </a:ext>
                  </a:extLst>
                </p:cNvPr>
                <p:cNvPicPr/>
                <p:nvPr/>
              </p:nvPicPr>
              <p:blipFill>
                <a:blip r:embed="rId235"/>
                <a:stretch>
                  <a:fillRect/>
                </a:stretch>
              </p:blipFill>
              <p:spPr>
                <a:xfrm>
                  <a:off x="5995080" y="3336480"/>
                  <a:ext cx="3880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1" name="Ink 150">
                  <a:extLst>
                    <a:ext uri="{FF2B5EF4-FFF2-40B4-BE49-F238E27FC236}">
                      <a16:creationId xmlns:a16="http://schemas.microsoft.com/office/drawing/2014/main" id="{423DEA13-B105-A846-8826-C122C4F989B4}"/>
                    </a:ext>
                  </a:extLst>
                </p14:cNvPr>
                <p14:cNvContentPartPr/>
                <p14:nvPr/>
              </p14:nvContentPartPr>
              <p14:xfrm>
                <a:off x="6183720" y="3331080"/>
                <a:ext cx="370800" cy="339120"/>
              </p14:xfrm>
            </p:contentPart>
          </mc:Choice>
          <mc:Fallback>
            <p:pic>
              <p:nvPicPr>
                <p:cNvPr id="151" name="Ink 150">
                  <a:extLst>
                    <a:ext uri="{FF2B5EF4-FFF2-40B4-BE49-F238E27FC236}">
                      <a16:creationId xmlns:a16="http://schemas.microsoft.com/office/drawing/2014/main" id="{423DEA13-B105-A846-8826-C122C4F989B4}"/>
                    </a:ext>
                  </a:extLst>
                </p:cNvPr>
                <p:cNvPicPr/>
                <p:nvPr/>
              </p:nvPicPr>
              <p:blipFill>
                <a:blip r:embed="rId237"/>
                <a:stretch>
                  <a:fillRect/>
                </a:stretch>
              </p:blipFill>
              <p:spPr>
                <a:xfrm>
                  <a:off x="6168240" y="3315600"/>
                  <a:ext cx="401400" cy="369720"/>
                </a:xfrm>
                <a:prstGeom prst="rect">
                  <a:avLst/>
                </a:prstGeom>
              </p:spPr>
            </p:pic>
          </mc:Fallback>
        </mc:AlternateContent>
      </p:grpSp>
    </p:spTree>
    <p:extLst>
      <p:ext uri="{BB962C8B-B14F-4D97-AF65-F5344CB8AC3E}">
        <p14:creationId xmlns:p14="http://schemas.microsoft.com/office/powerpoint/2010/main" val="187671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A5F-C90A-C248-BF13-993476CA9B88}"/>
              </a:ext>
            </a:extLst>
          </p:cNvPr>
          <p:cNvSpPr>
            <a:spLocks noGrp="1"/>
          </p:cNvSpPr>
          <p:nvPr>
            <p:ph type="title"/>
          </p:nvPr>
        </p:nvSpPr>
        <p:spPr>
          <a:xfrm>
            <a:off x="685800" y="1"/>
            <a:ext cx="10131425" cy="825190"/>
          </a:xfrm>
        </p:spPr>
        <p:txBody>
          <a:bodyPr/>
          <a:lstStyle/>
          <a:p>
            <a:r>
              <a:rPr lang="en-US" dirty="0"/>
              <a:t>Solutions - 1</a:t>
            </a:r>
          </a:p>
        </p:txBody>
      </p:sp>
      <p:sp>
        <p:nvSpPr>
          <p:cNvPr id="3" name="Content Placeholder 2">
            <a:extLst>
              <a:ext uri="{FF2B5EF4-FFF2-40B4-BE49-F238E27FC236}">
                <a16:creationId xmlns:a16="http://schemas.microsoft.com/office/drawing/2014/main" id="{A75F0F73-6377-C941-9AF2-FCBA1DECB2C6}"/>
              </a:ext>
            </a:extLst>
          </p:cNvPr>
          <p:cNvSpPr>
            <a:spLocks noGrp="1"/>
          </p:cNvSpPr>
          <p:nvPr>
            <p:ph idx="1"/>
          </p:nvPr>
        </p:nvSpPr>
        <p:spPr>
          <a:xfrm>
            <a:off x="685801" y="825191"/>
            <a:ext cx="10131425" cy="5553307"/>
          </a:xfrm>
        </p:spPr>
        <p:txBody>
          <a:bodyPr/>
          <a:lstStyle/>
          <a:p>
            <a:r>
              <a:rPr lang="en-GB" dirty="0"/>
              <a:t>Probability of first shooter hitting the target P (A) = 3/7</a:t>
            </a:r>
          </a:p>
          <a:p>
            <a:r>
              <a:rPr lang="en-GB" dirty="0"/>
              <a:t>Probability of second shooter hitting the target P (B) = 2/5</a:t>
            </a:r>
          </a:p>
          <a:p>
            <a:r>
              <a:rPr lang="en-GB" dirty="0"/>
              <a:t>Event A and B are not mutually exclusive as both the shooters may hit target. Hence the additive rule applicable is</a:t>
            </a:r>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pic>
        <p:nvPicPr>
          <p:cNvPr id="4" name="Picture 3">
            <a:extLst>
              <a:ext uri="{FF2B5EF4-FFF2-40B4-BE49-F238E27FC236}">
                <a16:creationId xmlns:a16="http://schemas.microsoft.com/office/drawing/2014/main" id="{AF928369-F932-5347-B22E-7243F25E3735}"/>
              </a:ext>
            </a:extLst>
          </p:cNvPr>
          <p:cNvPicPr>
            <a:picLocks noChangeAspect="1"/>
          </p:cNvPicPr>
          <p:nvPr/>
        </p:nvPicPr>
        <p:blipFill>
          <a:blip r:embed="rId2"/>
          <a:stretch>
            <a:fillRect/>
          </a:stretch>
        </p:blipFill>
        <p:spPr>
          <a:xfrm>
            <a:off x="3045986" y="3072471"/>
            <a:ext cx="4025900" cy="2374900"/>
          </a:xfrm>
          <a:prstGeom prst="rect">
            <a:avLst/>
          </a:prstGeom>
        </p:spPr>
      </p:pic>
      <p:grpSp>
        <p:nvGrpSpPr>
          <p:cNvPr id="7" name="Group 6">
            <a:extLst>
              <a:ext uri="{FF2B5EF4-FFF2-40B4-BE49-F238E27FC236}">
                <a16:creationId xmlns:a16="http://schemas.microsoft.com/office/drawing/2014/main" id="{8D98C87F-E75A-F24A-B374-033189B9E013}"/>
              </a:ext>
            </a:extLst>
          </p:cNvPr>
          <p:cNvGrpSpPr/>
          <p:nvPr/>
        </p:nvGrpSpPr>
        <p:grpSpPr>
          <a:xfrm>
            <a:off x="5658120" y="1115280"/>
            <a:ext cx="927000" cy="960480"/>
            <a:chOff x="5658120" y="1115280"/>
            <a:chExt cx="927000" cy="96048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BC3E704-C8B2-EA4D-9C45-55C8C3E55431}"/>
                    </a:ext>
                  </a:extLst>
                </p14:cNvPr>
                <p14:cNvContentPartPr/>
                <p14:nvPr/>
              </p14:nvContentPartPr>
              <p14:xfrm>
                <a:off x="5658120" y="1115280"/>
                <a:ext cx="719640" cy="595080"/>
              </p14:xfrm>
            </p:contentPart>
          </mc:Choice>
          <mc:Fallback>
            <p:pic>
              <p:nvPicPr>
                <p:cNvPr id="5" name="Ink 4">
                  <a:extLst>
                    <a:ext uri="{FF2B5EF4-FFF2-40B4-BE49-F238E27FC236}">
                      <a16:creationId xmlns:a16="http://schemas.microsoft.com/office/drawing/2014/main" id="{7BC3E704-C8B2-EA4D-9C45-55C8C3E55431}"/>
                    </a:ext>
                  </a:extLst>
                </p:cNvPr>
                <p:cNvPicPr/>
                <p:nvPr/>
              </p:nvPicPr>
              <p:blipFill>
                <a:blip r:embed="rId4"/>
                <a:stretch>
                  <a:fillRect/>
                </a:stretch>
              </p:blipFill>
              <p:spPr>
                <a:xfrm>
                  <a:off x="5643000" y="1100160"/>
                  <a:ext cx="74988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A47A9E06-5F68-E44C-9F7F-0E855A8AD86C}"/>
                    </a:ext>
                  </a:extLst>
                </p14:cNvPr>
                <p14:cNvContentPartPr/>
                <p14:nvPr/>
              </p14:nvContentPartPr>
              <p14:xfrm>
                <a:off x="6059520" y="1654560"/>
                <a:ext cx="525600" cy="421200"/>
              </p14:xfrm>
            </p:contentPart>
          </mc:Choice>
          <mc:Fallback>
            <p:pic>
              <p:nvPicPr>
                <p:cNvPr id="6" name="Ink 5">
                  <a:extLst>
                    <a:ext uri="{FF2B5EF4-FFF2-40B4-BE49-F238E27FC236}">
                      <a16:creationId xmlns:a16="http://schemas.microsoft.com/office/drawing/2014/main" id="{A47A9E06-5F68-E44C-9F7F-0E855A8AD86C}"/>
                    </a:ext>
                  </a:extLst>
                </p:cNvPr>
                <p:cNvPicPr/>
                <p:nvPr/>
              </p:nvPicPr>
              <p:blipFill>
                <a:blip r:embed="rId6"/>
                <a:stretch>
                  <a:fillRect/>
                </a:stretch>
              </p:blipFill>
              <p:spPr>
                <a:xfrm>
                  <a:off x="6044040" y="1639080"/>
                  <a:ext cx="555840" cy="451440"/>
                </a:xfrm>
                <a:prstGeom prst="rect">
                  <a:avLst/>
                </a:prstGeom>
              </p:spPr>
            </p:pic>
          </mc:Fallback>
        </mc:AlternateContent>
      </p:grpSp>
      <p:grpSp>
        <p:nvGrpSpPr>
          <p:cNvPr id="48" name="Group 47">
            <a:extLst>
              <a:ext uri="{FF2B5EF4-FFF2-40B4-BE49-F238E27FC236}">
                <a16:creationId xmlns:a16="http://schemas.microsoft.com/office/drawing/2014/main" id="{778199D2-4C9D-8E4E-9E2A-FBDEB932A69C}"/>
              </a:ext>
            </a:extLst>
          </p:cNvPr>
          <p:cNvGrpSpPr/>
          <p:nvPr/>
        </p:nvGrpSpPr>
        <p:grpSpPr>
          <a:xfrm>
            <a:off x="9098280" y="1989000"/>
            <a:ext cx="2787120" cy="3022920"/>
            <a:chOff x="9098280" y="1989000"/>
            <a:chExt cx="2787120" cy="3022920"/>
          </a:xfrm>
        </p:grpSpPr>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3CFF5262-CF8A-4443-A1A6-FCEC4EE209EA}"/>
                    </a:ext>
                  </a:extLst>
                </p14:cNvPr>
                <p14:cNvContentPartPr/>
                <p14:nvPr/>
              </p14:nvContentPartPr>
              <p14:xfrm>
                <a:off x="9457560" y="2719800"/>
                <a:ext cx="961920" cy="1187280"/>
              </p14:xfrm>
            </p:contentPart>
          </mc:Choice>
          <mc:Fallback>
            <p:pic>
              <p:nvPicPr>
                <p:cNvPr id="14" name="Ink 13">
                  <a:extLst>
                    <a:ext uri="{FF2B5EF4-FFF2-40B4-BE49-F238E27FC236}">
                      <a16:creationId xmlns:a16="http://schemas.microsoft.com/office/drawing/2014/main" id="{3CFF5262-CF8A-4443-A1A6-FCEC4EE209EA}"/>
                    </a:ext>
                  </a:extLst>
                </p:cNvPr>
                <p:cNvPicPr/>
                <p:nvPr/>
              </p:nvPicPr>
              <p:blipFill>
                <a:blip r:embed="rId8"/>
                <a:stretch>
                  <a:fillRect/>
                </a:stretch>
              </p:blipFill>
              <p:spPr>
                <a:xfrm>
                  <a:off x="9442440" y="2704680"/>
                  <a:ext cx="992520" cy="121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7885293A-FFD8-6E4F-B0EF-C61EA86B2B32}"/>
                    </a:ext>
                  </a:extLst>
                </p14:cNvPr>
                <p14:cNvContentPartPr/>
                <p14:nvPr/>
              </p14:nvContentPartPr>
              <p14:xfrm>
                <a:off x="10078200" y="2532240"/>
                <a:ext cx="1091520" cy="1322640"/>
              </p14:xfrm>
            </p:contentPart>
          </mc:Choice>
          <mc:Fallback>
            <p:pic>
              <p:nvPicPr>
                <p:cNvPr id="15" name="Ink 14">
                  <a:extLst>
                    <a:ext uri="{FF2B5EF4-FFF2-40B4-BE49-F238E27FC236}">
                      <a16:creationId xmlns:a16="http://schemas.microsoft.com/office/drawing/2014/main" id="{7885293A-FFD8-6E4F-B0EF-C61EA86B2B32}"/>
                    </a:ext>
                  </a:extLst>
                </p:cNvPr>
                <p:cNvPicPr/>
                <p:nvPr/>
              </p:nvPicPr>
              <p:blipFill>
                <a:blip r:embed="rId10"/>
                <a:stretch>
                  <a:fillRect/>
                </a:stretch>
              </p:blipFill>
              <p:spPr>
                <a:xfrm>
                  <a:off x="10063080" y="2517120"/>
                  <a:ext cx="1122120" cy="1353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1E2669D7-4582-104C-B60A-E4FBEA120278}"/>
                    </a:ext>
                  </a:extLst>
                </p14:cNvPr>
                <p14:cNvContentPartPr/>
                <p14:nvPr/>
              </p14:nvContentPartPr>
              <p14:xfrm>
                <a:off x="10089720" y="3049560"/>
                <a:ext cx="275400" cy="523800"/>
              </p14:xfrm>
            </p:contentPart>
          </mc:Choice>
          <mc:Fallback>
            <p:pic>
              <p:nvPicPr>
                <p:cNvPr id="18" name="Ink 17">
                  <a:extLst>
                    <a:ext uri="{FF2B5EF4-FFF2-40B4-BE49-F238E27FC236}">
                      <a16:creationId xmlns:a16="http://schemas.microsoft.com/office/drawing/2014/main" id="{1E2669D7-4582-104C-B60A-E4FBEA120278}"/>
                    </a:ext>
                  </a:extLst>
                </p:cNvPr>
                <p:cNvPicPr/>
                <p:nvPr/>
              </p:nvPicPr>
              <p:blipFill>
                <a:blip r:embed="rId12"/>
                <a:stretch>
                  <a:fillRect/>
                </a:stretch>
              </p:blipFill>
              <p:spPr>
                <a:xfrm>
                  <a:off x="10074600" y="3034080"/>
                  <a:ext cx="30600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86F1EC3A-0BF3-D543-AE42-9991F7821EDE}"/>
                    </a:ext>
                  </a:extLst>
                </p14:cNvPr>
                <p14:cNvContentPartPr/>
                <p14:nvPr/>
              </p14:nvContentPartPr>
              <p14:xfrm>
                <a:off x="9098280" y="2581200"/>
                <a:ext cx="331920" cy="300600"/>
              </p14:xfrm>
            </p:contentPart>
          </mc:Choice>
          <mc:Fallback>
            <p:pic>
              <p:nvPicPr>
                <p:cNvPr id="20" name="Ink 19">
                  <a:extLst>
                    <a:ext uri="{FF2B5EF4-FFF2-40B4-BE49-F238E27FC236}">
                      <a16:creationId xmlns:a16="http://schemas.microsoft.com/office/drawing/2014/main" id="{86F1EC3A-0BF3-D543-AE42-9991F7821EDE}"/>
                    </a:ext>
                  </a:extLst>
                </p:cNvPr>
                <p:cNvPicPr/>
                <p:nvPr/>
              </p:nvPicPr>
              <p:blipFill>
                <a:blip r:embed="rId14"/>
                <a:stretch>
                  <a:fillRect/>
                </a:stretch>
              </p:blipFill>
              <p:spPr>
                <a:xfrm>
                  <a:off x="9083160" y="2565720"/>
                  <a:ext cx="3625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6EC8E042-765E-C74B-B0B2-8474655B7C71}"/>
                    </a:ext>
                  </a:extLst>
                </p14:cNvPr>
                <p14:cNvContentPartPr/>
                <p14:nvPr/>
              </p14:nvContentPartPr>
              <p14:xfrm>
                <a:off x="10822320" y="1989000"/>
                <a:ext cx="233640" cy="446040"/>
              </p14:xfrm>
            </p:contentPart>
          </mc:Choice>
          <mc:Fallback>
            <p:pic>
              <p:nvPicPr>
                <p:cNvPr id="21" name="Ink 20">
                  <a:extLst>
                    <a:ext uri="{FF2B5EF4-FFF2-40B4-BE49-F238E27FC236}">
                      <a16:creationId xmlns:a16="http://schemas.microsoft.com/office/drawing/2014/main" id="{6EC8E042-765E-C74B-B0B2-8474655B7C71}"/>
                    </a:ext>
                  </a:extLst>
                </p:cNvPr>
                <p:cNvPicPr/>
                <p:nvPr/>
              </p:nvPicPr>
              <p:blipFill>
                <a:blip r:embed="rId16"/>
                <a:stretch>
                  <a:fillRect/>
                </a:stretch>
              </p:blipFill>
              <p:spPr>
                <a:xfrm>
                  <a:off x="10806840" y="1973520"/>
                  <a:ext cx="26424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8886BAA5-B537-7A4B-B82C-352284F71F8C}"/>
                    </a:ext>
                  </a:extLst>
                </p14:cNvPr>
                <p14:cNvContentPartPr/>
                <p14:nvPr/>
              </p14:nvContentPartPr>
              <p14:xfrm>
                <a:off x="9412200" y="2795760"/>
                <a:ext cx="505440" cy="179640"/>
              </p14:xfrm>
            </p:contentPart>
          </mc:Choice>
          <mc:Fallback>
            <p:pic>
              <p:nvPicPr>
                <p:cNvPr id="23" name="Ink 22">
                  <a:extLst>
                    <a:ext uri="{FF2B5EF4-FFF2-40B4-BE49-F238E27FC236}">
                      <a16:creationId xmlns:a16="http://schemas.microsoft.com/office/drawing/2014/main" id="{8886BAA5-B537-7A4B-B82C-352284F71F8C}"/>
                    </a:ext>
                  </a:extLst>
                </p:cNvPr>
                <p:cNvPicPr/>
                <p:nvPr/>
              </p:nvPicPr>
              <p:blipFill>
                <a:blip r:embed="rId18"/>
                <a:stretch>
                  <a:fillRect/>
                </a:stretch>
              </p:blipFill>
              <p:spPr>
                <a:xfrm>
                  <a:off x="9397080" y="2780640"/>
                  <a:ext cx="5360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FD55BA6E-28FD-C749-8EAE-5096081E4967}"/>
                    </a:ext>
                  </a:extLst>
                </p14:cNvPr>
                <p14:cNvContentPartPr/>
                <p14:nvPr/>
              </p14:nvContentPartPr>
              <p14:xfrm>
                <a:off x="9360720" y="2941200"/>
                <a:ext cx="782640" cy="192960"/>
              </p14:xfrm>
            </p:contentPart>
          </mc:Choice>
          <mc:Fallback>
            <p:pic>
              <p:nvPicPr>
                <p:cNvPr id="24" name="Ink 23">
                  <a:extLst>
                    <a:ext uri="{FF2B5EF4-FFF2-40B4-BE49-F238E27FC236}">
                      <a16:creationId xmlns:a16="http://schemas.microsoft.com/office/drawing/2014/main" id="{FD55BA6E-28FD-C749-8EAE-5096081E4967}"/>
                    </a:ext>
                  </a:extLst>
                </p:cNvPr>
                <p:cNvPicPr/>
                <p:nvPr/>
              </p:nvPicPr>
              <p:blipFill>
                <a:blip r:embed="rId20"/>
                <a:stretch>
                  <a:fillRect/>
                </a:stretch>
              </p:blipFill>
              <p:spPr>
                <a:xfrm>
                  <a:off x="9345240" y="2926080"/>
                  <a:ext cx="8132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F4ADF8D4-81FA-EB49-9AB3-2BA0CC31BB77}"/>
                    </a:ext>
                  </a:extLst>
                </p14:cNvPr>
                <p14:cNvContentPartPr/>
                <p14:nvPr/>
              </p14:nvContentPartPr>
              <p14:xfrm>
                <a:off x="9463680" y="3098520"/>
                <a:ext cx="673920" cy="184680"/>
              </p14:xfrm>
            </p:contentPart>
          </mc:Choice>
          <mc:Fallback>
            <p:pic>
              <p:nvPicPr>
                <p:cNvPr id="25" name="Ink 24">
                  <a:extLst>
                    <a:ext uri="{FF2B5EF4-FFF2-40B4-BE49-F238E27FC236}">
                      <a16:creationId xmlns:a16="http://schemas.microsoft.com/office/drawing/2014/main" id="{F4ADF8D4-81FA-EB49-9AB3-2BA0CC31BB77}"/>
                    </a:ext>
                  </a:extLst>
                </p:cNvPr>
                <p:cNvPicPr/>
                <p:nvPr/>
              </p:nvPicPr>
              <p:blipFill>
                <a:blip r:embed="rId22"/>
                <a:stretch>
                  <a:fillRect/>
                </a:stretch>
              </p:blipFill>
              <p:spPr>
                <a:xfrm>
                  <a:off x="9448200" y="3083400"/>
                  <a:ext cx="7045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5E46B6BA-B94D-3A41-90BB-B59524B9AE41}"/>
                    </a:ext>
                  </a:extLst>
                </p14:cNvPr>
                <p14:cNvContentPartPr/>
                <p14:nvPr/>
              </p14:nvContentPartPr>
              <p14:xfrm>
                <a:off x="9406800" y="3251520"/>
                <a:ext cx="819360" cy="202680"/>
              </p14:xfrm>
            </p:contentPart>
          </mc:Choice>
          <mc:Fallback>
            <p:pic>
              <p:nvPicPr>
                <p:cNvPr id="26" name="Ink 25">
                  <a:extLst>
                    <a:ext uri="{FF2B5EF4-FFF2-40B4-BE49-F238E27FC236}">
                      <a16:creationId xmlns:a16="http://schemas.microsoft.com/office/drawing/2014/main" id="{5E46B6BA-B94D-3A41-90BB-B59524B9AE41}"/>
                    </a:ext>
                  </a:extLst>
                </p:cNvPr>
                <p:cNvPicPr/>
                <p:nvPr/>
              </p:nvPicPr>
              <p:blipFill>
                <a:blip r:embed="rId24"/>
                <a:stretch>
                  <a:fillRect/>
                </a:stretch>
              </p:blipFill>
              <p:spPr>
                <a:xfrm>
                  <a:off x="9391680" y="3236400"/>
                  <a:ext cx="849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Ink 26">
                  <a:extLst>
                    <a:ext uri="{FF2B5EF4-FFF2-40B4-BE49-F238E27FC236}">
                      <a16:creationId xmlns:a16="http://schemas.microsoft.com/office/drawing/2014/main" id="{44935F47-905C-2341-95BF-ABE1AAEE7C8B}"/>
                    </a:ext>
                  </a:extLst>
                </p14:cNvPr>
                <p14:cNvContentPartPr/>
                <p14:nvPr/>
              </p14:nvContentPartPr>
              <p14:xfrm>
                <a:off x="9564120" y="3362760"/>
                <a:ext cx="720720" cy="227520"/>
              </p14:xfrm>
            </p:contentPart>
          </mc:Choice>
          <mc:Fallback>
            <p:pic>
              <p:nvPicPr>
                <p:cNvPr id="27" name="Ink 26">
                  <a:extLst>
                    <a:ext uri="{FF2B5EF4-FFF2-40B4-BE49-F238E27FC236}">
                      <a16:creationId xmlns:a16="http://schemas.microsoft.com/office/drawing/2014/main" id="{44935F47-905C-2341-95BF-ABE1AAEE7C8B}"/>
                    </a:ext>
                  </a:extLst>
                </p:cNvPr>
                <p:cNvPicPr/>
                <p:nvPr/>
              </p:nvPicPr>
              <p:blipFill>
                <a:blip r:embed="rId26"/>
                <a:stretch>
                  <a:fillRect/>
                </a:stretch>
              </p:blipFill>
              <p:spPr>
                <a:xfrm>
                  <a:off x="9548640" y="3347640"/>
                  <a:ext cx="7513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 name="Ink 27">
                  <a:extLst>
                    <a:ext uri="{FF2B5EF4-FFF2-40B4-BE49-F238E27FC236}">
                      <a16:creationId xmlns:a16="http://schemas.microsoft.com/office/drawing/2014/main" id="{9FD83591-28A0-F14F-9A68-96FFE0DD2ADD}"/>
                    </a:ext>
                  </a:extLst>
                </p14:cNvPr>
                <p14:cNvContentPartPr/>
                <p14:nvPr/>
              </p14:nvContentPartPr>
              <p14:xfrm>
                <a:off x="9648360" y="3517920"/>
                <a:ext cx="679320" cy="200160"/>
              </p14:xfrm>
            </p:contentPart>
          </mc:Choice>
          <mc:Fallback>
            <p:pic>
              <p:nvPicPr>
                <p:cNvPr id="28" name="Ink 27">
                  <a:extLst>
                    <a:ext uri="{FF2B5EF4-FFF2-40B4-BE49-F238E27FC236}">
                      <a16:creationId xmlns:a16="http://schemas.microsoft.com/office/drawing/2014/main" id="{9FD83591-28A0-F14F-9A68-96FFE0DD2ADD}"/>
                    </a:ext>
                  </a:extLst>
                </p:cNvPr>
                <p:cNvPicPr/>
                <p:nvPr/>
              </p:nvPicPr>
              <p:blipFill>
                <a:blip r:embed="rId28"/>
                <a:stretch>
                  <a:fillRect/>
                </a:stretch>
              </p:blipFill>
              <p:spPr>
                <a:xfrm>
                  <a:off x="9633240" y="3502440"/>
                  <a:ext cx="7099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7D8B65D9-7BD5-1343-991A-2E29ED13ECFE}"/>
                    </a:ext>
                  </a:extLst>
                </p14:cNvPr>
                <p14:cNvContentPartPr/>
                <p14:nvPr/>
              </p14:nvContentPartPr>
              <p14:xfrm>
                <a:off x="9683280" y="3687120"/>
                <a:ext cx="606240" cy="165240"/>
              </p14:xfrm>
            </p:contentPart>
          </mc:Choice>
          <mc:Fallback>
            <p:pic>
              <p:nvPicPr>
                <p:cNvPr id="29" name="Ink 28">
                  <a:extLst>
                    <a:ext uri="{FF2B5EF4-FFF2-40B4-BE49-F238E27FC236}">
                      <a16:creationId xmlns:a16="http://schemas.microsoft.com/office/drawing/2014/main" id="{7D8B65D9-7BD5-1343-991A-2E29ED13ECFE}"/>
                    </a:ext>
                  </a:extLst>
                </p:cNvPr>
                <p:cNvPicPr/>
                <p:nvPr/>
              </p:nvPicPr>
              <p:blipFill>
                <a:blip r:embed="rId30"/>
                <a:stretch>
                  <a:fillRect/>
                </a:stretch>
              </p:blipFill>
              <p:spPr>
                <a:xfrm>
                  <a:off x="9667800" y="3672000"/>
                  <a:ext cx="636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1E9CABE5-B77E-FE4D-A3F3-B433F50901A4}"/>
                    </a:ext>
                  </a:extLst>
                </p14:cNvPr>
                <p14:cNvContentPartPr/>
                <p14:nvPr/>
              </p14:nvContentPartPr>
              <p14:xfrm>
                <a:off x="9662400" y="3745440"/>
                <a:ext cx="752400" cy="296280"/>
              </p14:xfrm>
            </p:contentPart>
          </mc:Choice>
          <mc:Fallback>
            <p:pic>
              <p:nvPicPr>
                <p:cNvPr id="30" name="Ink 29">
                  <a:extLst>
                    <a:ext uri="{FF2B5EF4-FFF2-40B4-BE49-F238E27FC236}">
                      <a16:creationId xmlns:a16="http://schemas.microsoft.com/office/drawing/2014/main" id="{1E9CABE5-B77E-FE4D-A3F3-B433F50901A4}"/>
                    </a:ext>
                  </a:extLst>
                </p:cNvPr>
                <p:cNvPicPr/>
                <p:nvPr/>
              </p:nvPicPr>
              <p:blipFill>
                <a:blip r:embed="rId32"/>
                <a:stretch>
                  <a:fillRect/>
                </a:stretch>
              </p:blipFill>
              <p:spPr>
                <a:xfrm>
                  <a:off x="9647280" y="3729960"/>
                  <a:ext cx="7826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1" name="Ink 30">
                  <a:extLst>
                    <a:ext uri="{FF2B5EF4-FFF2-40B4-BE49-F238E27FC236}">
                      <a16:creationId xmlns:a16="http://schemas.microsoft.com/office/drawing/2014/main" id="{F675FA85-B09E-004E-B792-157C62F5240C}"/>
                    </a:ext>
                  </a:extLst>
                </p14:cNvPr>
                <p14:cNvContentPartPr/>
                <p14:nvPr/>
              </p14:nvContentPartPr>
              <p14:xfrm>
                <a:off x="10149840" y="3216960"/>
                <a:ext cx="241560" cy="59760"/>
              </p14:xfrm>
            </p:contentPart>
          </mc:Choice>
          <mc:Fallback>
            <p:pic>
              <p:nvPicPr>
                <p:cNvPr id="31" name="Ink 30">
                  <a:extLst>
                    <a:ext uri="{FF2B5EF4-FFF2-40B4-BE49-F238E27FC236}">
                      <a16:creationId xmlns:a16="http://schemas.microsoft.com/office/drawing/2014/main" id="{F675FA85-B09E-004E-B792-157C62F5240C}"/>
                    </a:ext>
                  </a:extLst>
                </p:cNvPr>
                <p:cNvPicPr/>
                <p:nvPr/>
              </p:nvPicPr>
              <p:blipFill>
                <a:blip r:embed="rId34"/>
                <a:stretch>
                  <a:fillRect/>
                </a:stretch>
              </p:blipFill>
              <p:spPr>
                <a:xfrm>
                  <a:off x="10134360" y="3201840"/>
                  <a:ext cx="2721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2" name="Ink 31">
                  <a:extLst>
                    <a:ext uri="{FF2B5EF4-FFF2-40B4-BE49-F238E27FC236}">
                      <a16:creationId xmlns:a16="http://schemas.microsoft.com/office/drawing/2014/main" id="{4DCFF9B6-0432-184C-9847-CF252524C69A}"/>
                    </a:ext>
                  </a:extLst>
                </p14:cNvPr>
                <p14:cNvContentPartPr/>
                <p14:nvPr/>
              </p14:nvContentPartPr>
              <p14:xfrm>
                <a:off x="10013040" y="3183120"/>
                <a:ext cx="96120" cy="75600"/>
              </p14:xfrm>
            </p:contentPart>
          </mc:Choice>
          <mc:Fallback>
            <p:pic>
              <p:nvPicPr>
                <p:cNvPr id="32" name="Ink 31">
                  <a:extLst>
                    <a:ext uri="{FF2B5EF4-FFF2-40B4-BE49-F238E27FC236}">
                      <a16:creationId xmlns:a16="http://schemas.microsoft.com/office/drawing/2014/main" id="{4DCFF9B6-0432-184C-9847-CF252524C69A}"/>
                    </a:ext>
                  </a:extLst>
                </p:cNvPr>
                <p:cNvPicPr/>
                <p:nvPr/>
              </p:nvPicPr>
              <p:blipFill>
                <a:blip r:embed="rId36"/>
                <a:stretch>
                  <a:fillRect/>
                </a:stretch>
              </p:blipFill>
              <p:spPr>
                <a:xfrm>
                  <a:off x="9997920" y="3167640"/>
                  <a:ext cx="1267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3" name="Ink 32">
                  <a:extLst>
                    <a:ext uri="{FF2B5EF4-FFF2-40B4-BE49-F238E27FC236}">
                      <a16:creationId xmlns:a16="http://schemas.microsoft.com/office/drawing/2014/main" id="{D679E29A-BC5E-7648-863F-0D5E98DF61FE}"/>
                    </a:ext>
                  </a:extLst>
                </p14:cNvPr>
                <p14:cNvContentPartPr/>
                <p14:nvPr/>
              </p14:nvContentPartPr>
              <p14:xfrm>
                <a:off x="10169640" y="2651760"/>
                <a:ext cx="164160" cy="770400"/>
              </p14:xfrm>
            </p:contentPart>
          </mc:Choice>
          <mc:Fallback>
            <p:pic>
              <p:nvPicPr>
                <p:cNvPr id="33" name="Ink 32">
                  <a:extLst>
                    <a:ext uri="{FF2B5EF4-FFF2-40B4-BE49-F238E27FC236}">
                      <a16:creationId xmlns:a16="http://schemas.microsoft.com/office/drawing/2014/main" id="{D679E29A-BC5E-7648-863F-0D5E98DF61FE}"/>
                    </a:ext>
                  </a:extLst>
                </p:cNvPr>
                <p:cNvPicPr/>
                <p:nvPr/>
              </p:nvPicPr>
              <p:blipFill>
                <a:blip r:embed="rId38"/>
                <a:stretch>
                  <a:fillRect/>
                </a:stretch>
              </p:blipFill>
              <p:spPr>
                <a:xfrm>
                  <a:off x="10154520" y="2636640"/>
                  <a:ext cx="19476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4" name="Ink 33">
                  <a:extLst>
                    <a:ext uri="{FF2B5EF4-FFF2-40B4-BE49-F238E27FC236}">
                      <a16:creationId xmlns:a16="http://schemas.microsoft.com/office/drawing/2014/main" id="{2BB0E028-020E-7D4A-B7A9-F716DD81630F}"/>
                    </a:ext>
                  </a:extLst>
                </p14:cNvPr>
                <p14:cNvContentPartPr/>
                <p14:nvPr/>
              </p14:nvContentPartPr>
              <p14:xfrm>
                <a:off x="10166040" y="2649240"/>
                <a:ext cx="224640" cy="986760"/>
              </p14:xfrm>
            </p:contentPart>
          </mc:Choice>
          <mc:Fallback>
            <p:pic>
              <p:nvPicPr>
                <p:cNvPr id="34" name="Ink 33">
                  <a:extLst>
                    <a:ext uri="{FF2B5EF4-FFF2-40B4-BE49-F238E27FC236}">
                      <a16:creationId xmlns:a16="http://schemas.microsoft.com/office/drawing/2014/main" id="{2BB0E028-020E-7D4A-B7A9-F716DD81630F}"/>
                    </a:ext>
                  </a:extLst>
                </p:cNvPr>
                <p:cNvPicPr/>
                <p:nvPr/>
              </p:nvPicPr>
              <p:blipFill>
                <a:blip r:embed="rId40"/>
                <a:stretch>
                  <a:fillRect/>
                </a:stretch>
              </p:blipFill>
              <p:spPr>
                <a:xfrm>
                  <a:off x="10150920" y="2634120"/>
                  <a:ext cx="254880" cy="1017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5" name="Ink 34">
                  <a:extLst>
                    <a:ext uri="{FF2B5EF4-FFF2-40B4-BE49-F238E27FC236}">
                      <a16:creationId xmlns:a16="http://schemas.microsoft.com/office/drawing/2014/main" id="{8067E59A-5793-AF41-940C-4FC8C278DF16}"/>
                    </a:ext>
                  </a:extLst>
                </p14:cNvPr>
                <p14:cNvContentPartPr/>
                <p14:nvPr/>
              </p14:nvContentPartPr>
              <p14:xfrm>
                <a:off x="10297440" y="2547720"/>
                <a:ext cx="303120" cy="1224000"/>
              </p14:xfrm>
            </p:contentPart>
          </mc:Choice>
          <mc:Fallback>
            <p:pic>
              <p:nvPicPr>
                <p:cNvPr id="35" name="Ink 34">
                  <a:extLst>
                    <a:ext uri="{FF2B5EF4-FFF2-40B4-BE49-F238E27FC236}">
                      <a16:creationId xmlns:a16="http://schemas.microsoft.com/office/drawing/2014/main" id="{8067E59A-5793-AF41-940C-4FC8C278DF16}"/>
                    </a:ext>
                  </a:extLst>
                </p:cNvPr>
                <p:cNvPicPr/>
                <p:nvPr/>
              </p:nvPicPr>
              <p:blipFill>
                <a:blip r:embed="rId42"/>
                <a:stretch>
                  <a:fillRect/>
                </a:stretch>
              </p:blipFill>
              <p:spPr>
                <a:xfrm>
                  <a:off x="10282320" y="2532240"/>
                  <a:ext cx="333720" cy="1254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Ink 35">
                  <a:extLst>
                    <a:ext uri="{FF2B5EF4-FFF2-40B4-BE49-F238E27FC236}">
                      <a16:creationId xmlns:a16="http://schemas.microsoft.com/office/drawing/2014/main" id="{7DEA2684-3299-AB4F-9BBD-91481AB8A89D}"/>
                    </a:ext>
                  </a:extLst>
                </p14:cNvPr>
                <p14:cNvContentPartPr/>
                <p14:nvPr/>
              </p14:nvContentPartPr>
              <p14:xfrm>
                <a:off x="10437840" y="2635200"/>
                <a:ext cx="237600" cy="1191960"/>
              </p14:xfrm>
            </p:contentPart>
          </mc:Choice>
          <mc:Fallback>
            <p:pic>
              <p:nvPicPr>
                <p:cNvPr id="36" name="Ink 35">
                  <a:extLst>
                    <a:ext uri="{FF2B5EF4-FFF2-40B4-BE49-F238E27FC236}">
                      <a16:creationId xmlns:a16="http://schemas.microsoft.com/office/drawing/2014/main" id="{7DEA2684-3299-AB4F-9BBD-91481AB8A89D}"/>
                    </a:ext>
                  </a:extLst>
                </p:cNvPr>
                <p:cNvPicPr/>
                <p:nvPr/>
              </p:nvPicPr>
              <p:blipFill>
                <a:blip r:embed="rId44"/>
                <a:stretch>
                  <a:fillRect/>
                </a:stretch>
              </p:blipFill>
              <p:spPr>
                <a:xfrm>
                  <a:off x="10422360" y="2619720"/>
                  <a:ext cx="268200" cy="1222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7" name="Ink 36">
                  <a:extLst>
                    <a:ext uri="{FF2B5EF4-FFF2-40B4-BE49-F238E27FC236}">
                      <a16:creationId xmlns:a16="http://schemas.microsoft.com/office/drawing/2014/main" id="{461B41EB-AC0D-454F-B65E-7788309A8420}"/>
                    </a:ext>
                  </a:extLst>
                </p14:cNvPr>
                <p14:cNvContentPartPr/>
                <p14:nvPr/>
              </p14:nvContentPartPr>
              <p14:xfrm>
                <a:off x="10693080" y="2578320"/>
                <a:ext cx="299880" cy="1194840"/>
              </p14:xfrm>
            </p:contentPart>
          </mc:Choice>
          <mc:Fallback>
            <p:pic>
              <p:nvPicPr>
                <p:cNvPr id="37" name="Ink 36">
                  <a:extLst>
                    <a:ext uri="{FF2B5EF4-FFF2-40B4-BE49-F238E27FC236}">
                      <a16:creationId xmlns:a16="http://schemas.microsoft.com/office/drawing/2014/main" id="{461B41EB-AC0D-454F-B65E-7788309A8420}"/>
                    </a:ext>
                  </a:extLst>
                </p:cNvPr>
                <p:cNvPicPr/>
                <p:nvPr/>
              </p:nvPicPr>
              <p:blipFill>
                <a:blip r:embed="rId46"/>
                <a:stretch>
                  <a:fillRect/>
                </a:stretch>
              </p:blipFill>
              <p:spPr>
                <a:xfrm>
                  <a:off x="10677960" y="2563200"/>
                  <a:ext cx="330480" cy="1225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8B6BBB24-1AC6-3D43-B7C7-44D3B1C0D18A}"/>
                    </a:ext>
                  </a:extLst>
                </p14:cNvPr>
                <p14:cNvContentPartPr/>
                <p14:nvPr/>
              </p14:nvContentPartPr>
              <p14:xfrm>
                <a:off x="10847520" y="2806920"/>
                <a:ext cx="214920" cy="1067760"/>
              </p14:xfrm>
            </p:contentPart>
          </mc:Choice>
          <mc:Fallback>
            <p:pic>
              <p:nvPicPr>
                <p:cNvPr id="38" name="Ink 37">
                  <a:extLst>
                    <a:ext uri="{FF2B5EF4-FFF2-40B4-BE49-F238E27FC236}">
                      <a16:creationId xmlns:a16="http://schemas.microsoft.com/office/drawing/2014/main" id="{8B6BBB24-1AC6-3D43-B7C7-44D3B1C0D18A}"/>
                    </a:ext>
                  </a:extLst>
                </p:cNvPr>
                <p:cNvPicPr/>
                <p:nvPr/>
              </p:nvPicPr>
              <p:blipFill>
                <a:blip r:embed="rId48"/>
                <a:stretch>
                  <a:fillRect/>
                </a:stretch>
              </p:blipFill>
              <p:spPr>
                <a:xfrm>
                  <a:off x="10832040" y="2791440"/>
                  <a:ext cx="245160" cy="1098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9" name="Ink 38">
                  <a:extLst>
                    <a:ext uri="{FF2B5EF4-FFF2-40B4-BE49-F238E27FC236}">
                      <a16:creationId xmlns:a16="http://schemas.microsoft.com/office/drawing/2014/main" id="{06645C29-4C7F-0640-B3C1-0B10E30465AB}"/>
                    </a:ext>
                  </a:extLst>
                </p14:cNvPr>
                <p14:cNvContentPartPr/>
                <p14:nvPr/>
              </p14:nvContentPartPr>
              <p14:xfrm>
                <a:off x="10116000" y="2955960"/>
                <a:ext cx="339840" cy="726120"/>
              </p14:xfrm>
            </p:contentPart>
          </mc:Choice>
          <mc:Fallback>
            <p:pic>
              <p:nvPicPr>
                <p:cNvPr id="39" name="Ink 38">
                  <a:extLst>
                    <a:ext uri="{FF2B5EF4-FFF2-40B4-BE49-F238E27FC236}">
                      <a16:creationId xmlns:a16="http://schemas.microsoft.com/office/drawing/2014/main" id="{06645C29-4C7F-0640-B3C1-0B10E30465AB}"/>
                    </a:ext>
                  </a:extLst>
                </p:cNvPr>
                <p:cNvPicPr/>
                <p:nvPr/>
              </p:nvPicPr>
              <p:blipFill>
                <a:blip r:embed="rId50"/>
                <a:stretch>
                  <a:fillRect/>
                </a:stretch>
              </p:blipFill>
              <p:spPr>
                <a:xfrm>
                  <a:off x="10100880" y="2940840"/>
                  <a:ext cx="370080" cy="756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CCC2D09C-BCB7-3A47-9B9A-853BB41A9D1E}"/>
                    </a:ext>
                  </a:extLst>
                </p14:cNvPr>
                <p14:cNvContentPartPr/>
                <p14:nvPr/>
              </p14:nvContentPartPr>
              <p14:xfrm>
                <a:off x="10296720" y="3504960"/>
                <a:ext cx="276840" cy="880200"/>
              </p14:xfrm>
            </p:contentPart>
          </mc:Choice>
          <mc:Fallback>
            <p:pic>
              <p:nvPicPr>
                <p:cNvPr id="40" name="Ink 39">
                  <a:extLst>
                    <a:ext uri="{FF2B5EF4-FFF2-40B4-BE49-F238E27FC236}">
                      <a16:creationId xmlns:a16="http://schemas.microsoft.com/office/drawing/2014/main" id="{CCC2D09C-BCB7-3A47-9B9A-853BB41A9D1E}"/>
                    </a:ext>
                  </a:extLst>
                </p:cNvPr>
                <p:cNvPicPr/>
                <p:nvPr/>
              </p:nvPicPr>
              <p:blipFill>
                <a:blip r:embed="rId52"/>
                <a:stretch>
                  <a:fillRect/>
                </a:stretch>
              </p:blipFill>
              <p:spPr>
                <a:xfrm>
                  <a:off x="10281240" y="3489840"/>
                  <a:ext cx="307440" cy="910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1B2DCDD4-01B0-5D4B-B28B-42D038F8299C}"/>
                    </a:ext>
                  </a:extLst>
                </p14:cNvPr>
                <p14:cNvContentPartPr/>
                <p14:nvPr/>
              </p14:nvContentPartPr>
              <p14:xfrm>
                <a:off x="10326240" y="4664880"/>
                <a:ext cx="309600" cy="347040"/>
              </p14:xfrm>
            </p:contentPart>
          </mc:Choice>
          <mc:Fallback>
            <p:pic>
              <p:nvPicPr>
                <p:cNvPr id="41" name="Ink 40">
                  <a:extLst>
                    <a:ext uri="{FF2B5EF4-FFF2-40B4-BE49-F238E27FC236}">
                      <a16:creationId xmlns:a16="http://schemas.microsoft.com/office/drawing/2014/main" id="{1B2DCDD4-01B0-5D4B-B28B-42D038F8299C}"/>
                    </a:ext>
                  </a:extLst>
                </p:cNvPr>
                <p:cNvPicPr/>
                <p:nvPr/>
              </p:nvPicPr>
              <p:blipFill>
                <a:blip r:embed="rId54"/>
                <a:stretch>
                  <a:fillRect/>
                </a:stretch>
              </p:blipFill>
              <p:spPr>
                <a:xfrm>
                  <a:off x="10311120" y="4649400"/>
                  <a:ext cx="3402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8E83951E-122E-8749-857E-015DDF6D95E6}"/>
                    </a:ext>
                  </a:extLst>
                </p14:cNvPr>
                <p14:cNvContentPartPr/>
                <p14:nvPr/>
              </p14:nvContentPartPr>
              <p14:xfrm>
                <a:off x="10650240" y="4485600"/>
                <a:ext cx="234000" cy="466560"/>
              </p14:xfrm>
            </p:contentPart>
          </mc:Choice>
          <mc:Fallback>
            <p:pic>
              <p:nvPicPr>
                <p:cNvPr id="42" name="Ink 41">
                  <a:extLst>
                    <a:ext uri="{FF2B5EF4-FFF2-40B4-BE49-F238E27FC236}">
                      <a16:creationId xmlns:a16="http://schemas.microsoft.com/office/drawing/2014/main" id="{8E83951E-122E-8749-857E-015DDF6D95E6}"/>
                    </a:ext>
                  </a:extLst>
                </p:cNvPr>
                <p:cNvPicPr/>
                <p:nvPr/>
              </p:nvPicPr>
              <p:blipFill>
                <a:blip r:embed="rId56"/>
                <a:stretch>
                  <a:fillRect/>
                </a:stretch>
              </p:blipFill>
              <p:spPr>
                <a:xfrm>
                  <a:off x="10635120" y="4470480"/>
                  <a:ext cx="26460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D4E7A246-1D5C-A34B-97DF-463976754659}"/>
                    </a:ext>
                  </a:extLst>
                </p14:cNvPr>
                <p14:cNvContentPartPr/>
                <p14:nvPr/>
              </p14:nvContentPartPr>
              <p14:xfrm>
                <a:off x="10858680" y="4494960"/>
                <a:ext cx="230400" cy="390240"/>
              </p14:xfrm>
            </p:contentPart>
          </mc:Choice>
          <mc:Fallback>
            <p:pic>
              <p:nvPicPr>
                <p:cNvPr id="43" name="Ink 42">
                  <a:extLst>
                    <a:ext uri="{FF2B5EF4-FFF2-40B4-BE49-F238E27FC236}">
                      <a16:creationId xmlns:a16="http://schemas.microsoft.com/office/drawing/2014/main" id="{D4E7A246-1D5C-A34B-97DF-463976754659}"/>
                    </a:ext>
                  </a:extLst>
                </p:cNvPr>
                <p:cNvPicPr/>
                <p:nvPr/>
              </p:nvPicPr>
              <p:blipFill>
                <a:blip r:embed="rId58"/>
                <a:stretch>
                  <a:fillRect/>
                </a:stretch>
              </p:blipFill>
              <p:spPr>
                <a:xfrm>
                  <a:off x="10843200" y="4479840"/>
                  <a:ext cx="26100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9C480ACC-9DB6-834F-BD54-E0C1BCADCB0A}"/>
                    </a:ext>
                  </a:extLst>
                </p14:cNvPr>
                <p14:cNvContentPartPr/>
                <p14:nvPr/>
              </p14:nvContentPartPr>
              <p14:xfrm>
                <a:off x="10829880" y="4657680"/>
                <a:ext cx="218880" cy="86400"/>
              </p14:xfrm>
            </p:contentPart>
          </mc:Choice>
          <mc:Fallback>
            <p:pic>
              <p:nvPicPr>
                <p:cNvPr id="44" name="Ink 43">
                  <a:extLst>
                    <a:ext uri="{FF2B5EF4-FFF2-40B4-BE49-F238E27FC236}">
                      <a16:creationId xmlns:a16="http://schemas.microsoft.com/office/drawing/2014/main" id="{9C480ACC-9DB6-834F-BD54-E0C1BCADCB0A}"/>
                    </a:ext>
                  </a:extLst>
                </p:cNvPr>
                <p:cNvPicPr/>
                <p:nvPr/>
              </p:nvPicPr>
              <p:blipFill>
                <a:blip r:embed="rId60"/>
                <a:stretch>
                  <a:fillRect/>
                </a:stretch>
              </p:blipFill>
              <p:spPr>
                <a:xfrm>
                  <a:off x="10814760" y="4642560"/>
                  <a:ext cx="2494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7AC247A0-46DC-584D-AF73-C24EEA1B3ED0}"/>
                    </a:ext>
                  </a:extLst>
                </p14:cNvPr>
                <p14:cNvContentPartPr/>
                <p14:nvPr/>
              </p14:nvContentPartPr>
              <p14:xfrm>
                <a:off x="11197080" y="4355640"/>
                <a:ext cx="230400" cy="392760"/>
              </p14:xfrm>
            </p:contentPart>
          </mc:Choice>
          <mc:Fallback>
            <p:pic>
              <p:nvPicPr>
                <p:cNvPr id="45" name="Ink 44">
                  <a:extLst>
                    <a:ext uri="{FF2B5EF4-FFF2-40B4-BE49-F238E27FC236}">
                      <a16:creationId xmlns:a16="http://schemas.microsoft.com/office/drawing/2014/main" id="{7AC247A0-46DC-584D-AF73-C24EEA1B3ED0}"/>
                    </a:ext>
                  </a:extLst>
                </p:cNvPr>
                <p:cNvPicPr/>
                <p:nvPr/>
              </p:nvPicPr>
              <p:blipFill>
                <a:blip r:embed="rId62"/>
                <a:stretch>
                  <a:fillRect/>
                </a:stretch>
              </p:blipFill>
              <p:spPr>
                <a:xfrm>
                  <a:off x="11181960" y="4340160"/>
                  <a:ext cx="26100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17727DDE-F8E0-234C-A744-CB61225D5FDB}"/>
                    </a:ext>
                  </a:extLst>
                </p14:cNvPr>
                <p14:cNvContentPartPr/>
                <p14:nvPr/>
              </p14:nvContentPartPr>
              <p14:xfrm>
                <a:off x="11498040" y="4273920"/>
                <a:ext cx="208800" cy="351720"/>
              </p14:xfrm>
            </p:contentPart>
          </mc:Choice>
          <mc:Fallback>
            <p:pic>
              <p:nvPicPr>
                <p:cNvPr id="46" name="Ink 45">
                  <a:extLst>
                    <a:ext uri="{FF2B5EF4-FFF2-40B4-BE49-F238E27FC236}">
                      <a16:creationId xmlns:a16="http://schemas.microsoft.com/office/drawing/2014/main" id="{17727DDE-F8E0-234C-A744-CB61225D5FDB}"/>
                    </a:ext>
                  </a:extLst>
                </p:cNvPr>
                <p:cNvPicPr/>
                <p:nvPr/>
              </p:nvPicPr>
              <p:blipFill>
                <a:blip r:embed="rId64"/>
                <a:stretch>
                  <a:fillRect/>
                </a:stretch>
              </p:blipFill>
              <p:spPr>
                <a:xfrm>
                  <a:off x="11482560" y="4258440"/>
                  <a:ext cx="23940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7274136E-5034-1F4F-B568-8A87CED7FF89}"/>
                    </a:ext>
                  </a:extLst>
                </p14:cNvPr>
                <p14:cNvContentPartPr/>
                <p14:nvPr/>
              </p14:nvContentPartPr>
              <p14:xfrm>
                <a:off x="11681640" y="4062960"/>
                <a:ext cx="203760" cy="811440"/>
              </p14:xfrm>
            </p:contentPart>
          </mc:Choice>
          <mc:Fallback>
            <p:pic>
              <p:nvPicPr>
                <p:cNvPr id="47" name="Ink 46">
                  <a:extLst>
                    <a:ext uri="{FF2B5EF4-FFF2-40B4-BE49-F238E27FC236}">
                      <a16:creationId xmlns:a16="http://schemas.microsoft.com/office/drawing/2014/main" id="{7274136E-5034-1F4F-B568-8A87CED7FF89}"/>
                    </a:ext>
                  </a:extLst>
                </p:cNvPr>
                <p:cNvPicPr/>
                <p:nvPr/>
              </p:nvPicPr>
              <p:blipFill>
                <a:blip r:embed="rId66"/>
                <a:stretch>
                  <a:fillRect/>
                </a:stretch>
              </p:blipFill>
              <p:spPr>
                <a:xfrm>
                  <a:off x="11666520" y="4047480"/>
                  <a:ext cx="234000" cy="84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60" name="Ink 59">
                <a:extLst>
                  <a:ext uri="{FF2B5EF4-FFF2-40B4-BE49-F238E27FC236}">
                    <a16:creationId xmlns:a16="http://schemas.microsoft.com/office/drawing/2014/main" id="{E2744770-3FB6-344D-B9F4-30526A5131AB}"/>
                  </a:ext>
                </a:extLst>
              </p14:cNvPr>
              <p14:cNvContentPartPr/>
              <p14:nvPr/>
            </p14:nvContentPartPr>
            <p14:xfrm>
              <a:off x="6021720" y="2912400"/>
              <a:ext cx="1146960" cy="802440"/>
            </p14:xfrm>
          </p:contentPart>
        </mc:Choice>
        <mc:Fallback>
          <p:pic>
            <p:nvPicPr>
              <p:cNvPr id="60" name="Ink 59">
                <a:extLst>
                  <a:ext uri="{FF2B5EF4-FFF2-40B4-BE49-F238E27FC236}">
                    <a16:creationId xmlns:a16="http://schemas.microsoft.com/office/drawing/2014/main" id="{E2744770-3FB6-344D-B9F4-30526A5131AB}"/>
                  </a:ext>
                </a:extLst>
              </p:cNvPr>
              <p:cNvPicPr/>
              <p:nvPr/>
            </p:nvPicPr>
            <p:blipFill>
              <a:blip r:embed="rId68"/>
              <a:stretch>
                <a:fillRect/>
              </a:stretch>
            </p:blipFill>
            <p:spPr>
              <a:xfrm>
                <a:off x="6006600" y="2897280"/>
                <a:ext cx="1177560" cy="832680"/>
              </a:xfrm>
              <a:prstGeom prst="rect">
                <a:avLst/>
              </a:prstGeom>
            </p:spPr>
          </p:pic>
        </mc:Fallback>
      </mc:AlternateContent>
      <p:grpSp>
        <p:nvGrpSpPr>
          <p:cNvPr id="78" name="Group 77">
            <a:extLst>
              <a:ext uri="{FF2B5EF4-FFF2-40B4-BE49-F238E27FC236}">
                <a16:creationId xmlns:a16="http://schemas.microsoft.com/office/drawing/2014/main" id="{9B1AF537-2ECD-0E41-8847-2E3149435B73}"/>
              </a:ext>
            </a:extLst>
          </p:cNvPr>
          <p:cNvGrpSpPr/>
          <p:nvPr/>
        </p:nvGrpSpPr>
        <p:grpSpPr>
          <a:xfrm>
            <a:off x="8061840" y="5282280"/>
            <a:ext cx="241560" cy="342720"/>
            <a:chOff x="8061840" y="5282280"/>
            <a:chExt cx="241560" cy="342720"/>
          </a:xfrm>
        </p:grpSpPr>
        <mc:AlternateContent xmlns:mc="http://schemas.openxmlformats.org/markup-compatibility/2006">
          <mc:Choice xmlns:p14="http://schemas.microsoft.com/office/powerpoint/2010/main" Requires="p14">
            <p:contentPart p14:bwMode="auto" r:id="rId69">
              <p14:nvContentPartPr>
                <p14:cNvPr id="76" name="Ink 75">
                  <a:extLst>
                    <a:ext uri="{FF2B5EF4-FFF2-40B4-BE49-F238E27FC236}">
                      <a16:creationId xmlns:a16="http://schemas.microsoft.com/office/drawing/2014/main" id="{F7A7393E-A51E-9E4A-94CD-C8043E910B42}"/>
                    </a:ext>
                  </a:extLst>
                </p14:cNvPr>
                <p14:cNvContentPartPr/>
                <p14:nvPr/>
              </p14:nvContentPartPr>
              <p14:xfrm>
                <a:off x="8061840" y="5405760"/>
                <a:ext cx="241560" cy="94680"/>
              </p14:xfrm>
            </p:contentPart>
          </mc:Choice>
          <mc:Fallback>
            <p:pic>
              <p:nvPicPr>
                <p:cNvPr id="76" name="Ink 75">
                  <a:extLst>
                    <a:ext uri="{FF2B5EF4-FFF2-40B4-BE49-F238E27FC236}">
                      <a16:creationId xmlns:a16="http://schemas.microsoft.com/office/drawing/2014/main" id="{F7A7393E-A51E-9E4A-94CD-C8043E910B42}"/>
                    </a:ext>
                  </a:extLst>
                </p:cNvPr>
                <p:cNvPicPr/>
                <p:nvPr/>
              </p:nvPicPr>
              <p:blipFill>
                <a:blip r:embed="rId70"/>
                <a:stretch>
                  <a:fillRect/>
                </a:stretch>
              </p:blipFill>
              <p:spPr>
                <a:xfrm>
                  <a:off x="8046720" y="5390640"/>
                  <a:ext cx="2718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7" name="Ink 76">
                  <a:extLst>
                    <a:ext uri="{FF2B5EF4-FFF2-40B4-BE49-F238E27FC236}">
                      <a16:creationId xmlns:a16="http://schemas.microsoft.com/office/drawing/2014/main" id="{C8A1F8E8-B260-534A-927E-52E456930E26}"/>
                    </a:ext>
                  </a:extLst>
                </p14:cNvPr>
                <p14:cNvContentPartPr/>
                <p14:nvPr/>
              </p14:nvContentPartPr>
              <p14:xfrm>
                <a:off x="8136360" y="5282280"/>
                <a:ext cx="97200" cy="342720"/>
              </p14:xfrm>
            </p:contentPart>
          </mc:Choice>
          <mc:Fallback>
            <p:pic>
              <p:nvPicPr>
                <p:cNvPr id="77" name="Ink 76">
                  <a:extLst>
                    <a:ext uri="{FF2B5EF4-FFF2-40B4-BE49-F238E27FC236}">
                      <a16:creationId xmlns:a16="http://schemas.microsoft.com/office/drawing/2014/main" id="{C8A1F8E8-B260-534A-927E-52E456930E26}"/>
                    </a:ext>
                  </a:extLst>
                </p:cNvPr>
                <p:cNvPicPr/>
                <p:nvPr/>
              </p:nvPicPr>
              <p:blipFill>
                <a:blip r:embed="rId72"/>
                <a:stretch>
                  <a:fillRect/>
                </a:stretch>
              </p:blipFill>
              <p:spPr>
                <a:xfrm>
                  <a:off x="8121240" y="5266800"/>
                  <a:ext cx="127800" cy="37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3">
            <p14:nvContentPartPr>
              <p14:cNvPr id="79" name="Ink 78">
                <a:extLst>
                  <a:ext uri="{FF2B5EF4-FFF2-40B4-BE49-F238E27FC236}">
                    <a16:creationId xmlns:a16="http://schemas.microsoft.com/office/drawing/2014/main" id="{A4C74D9B-6DFF-E245-B8DA-ABC4B086DCF7}"/>
                  </a:ext>
                </a:extLst>
              </p14:cNvPr>
              <p14:cNvContentPartPr/>
              <p14:nvPr/>
            </p14:nvContentPartPr>
            <p14:xfrm>
              <a:off x="7745400" y="4455720"/>
              <a:ext cx="247320" cy="381960"/>
            </p14:xfrm>
          </p:contentPart>
        </mc:Choice>
        <mc:Fallback>
          <p:pic>
            <p:nvPicPr>
              <p:cNvPr id="79" name="Ink 78">
                <a:extLst>
                  <a:ext uri="{FF2B5EF4-FFF2-40B4-BE49-F238E27FC236}">
                    <a16:creationId xmlns:a16="http://schemas.microsoft.com/office/drawing/2014/main" id="{A4C74D9B-6DFF-E245-B8DA-ABC4B086DCF7}"/>
                  </a:ext>
                </a:extLst>
              </p:cNvPr>
              <p:cNvPicPr/>
              <p:nvPr/>
            </p:nvPicPr>
            <p:blipFill>
              <a:blip r:embed="rId74"/>
              <a:stretch>
                <a:fillRect/>
              </a:stretch>
            </p:blipFill>
            <p:spPr>
              <a:xfrm>
                <a:off x="7729920" y="4440600"/>
                <a:ext cx="2779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 name="Ink 9">
                <a:extLst>
                  <a:ext uri="{FF2B5EF4-FFF2-40B4-BE49-F238E27FC236}">
                    <a16:creationId xmlns:a16="http://schemas.microsoft.com/office/drawing/2014/main" id="{437D4F65-CA80-A243-BA73-370B147A5577}"/>
                  </a:ext>
                </a:extLst>
              </p14:cNvPr>
              <p14:cNvContentPartPr/>
              <p14:nvPr/>
            </p14:nvContentPartPr>
            <p14:xfrm>
              <a:off x="4605840" y="2723040"/>
              <a:ext cx="347040" cy="455040"/>
            </p14:xfrm>
          </p:contentPart>
        </mc:Choice>
        <mc:Fallback>
          <p:pic>
            <p:nvPicPr>
              <p:cNvPr id="10" name="Ink 9">
                <a:extLst>
                  <a:ext uri="{FF2B5EF4-FFF2-40B4-BE49-F238E27FC236}">
                    <a16:creationId xmlns:a16="http://schemas.microsoft.com/office/drawing/2014/main" id="{437D4F65-CA80-A243-BA73-370B147A5577}"/>
                  </a:ext>
                </a:extLst>
              </p:cNvPr>
              <p:cNvPicPr/>
              <p:nvPr/>
            </p:nvPicPr>
            <p:blipFill>
              <a:blip r:embed="rId76"/>
              <a:stretch>
                <a:fillRect/>
              </a:stretch>
            </p:blipFill>
            <p:spPr>
              <a:xfrm>
                <a:off x="4590720" y="2707560"/>
                <a:ext cx="37764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2" name="Ink 11">
                <a:extLst>
                  <a:ext uri="{FF2B5EF4-FFF2-40B4-BE49-F238E27FC236}">
                    <a16:creationId xmlns:a16="http://schemas.microsoft.com/office/drawing/2014/main" id="{16228BAB-DA21-784D-876E-E5630E95090D}"/>
                  </a:ext>
                </a:extLst>
              </p14:cNvPr>
              <p14:cNvContentPartPr/>
              <p14:nvPr/>
            </p14:nvContentPartPr>
            <p14:xfrm>
              <a:off x="5225400" y="2614680"/>
              <a:ext cx="229680" cy="567000"/>
            </p14:xfrm>
          </p:contentPart>
        </mc:Choice>
        <mc:Fallback>
          <p:pic>
            <p:nvPicPr>
              <p:cNvPr id="12" name="Ink 11">
                <a:extLst>
                  <a:ext uri="{FF2B5EF4-FFF2-40B4-BE49-F238E27FC236}">
                    <a16:creationId xmlns:a16="http://schemas.microsoft.com/office/drawing/2014/main" id="{16228BAB-DA21-784D-876E-E5630E95090D}"/>
                  </a:ext>
                </a:extLst>
              </p:cNvPr>
              <p:cNvPicPr/>
              <p:nvPr/>
            </p:nvPicPr>
            <p:blipFill>
              <a:blip r:embed="rId78"/>
              <a:stretch>
                <a:fillRect/>
              </a:stretch>
            </p:blipFill>
            <p:spPr>
              <a:xfrm>
                <a:off x="5210280" y="2599560"/>
                <a:ext cx="26028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3" name="Ink 12">
                <a:extLst>
                  <a:ext uri="{FF2B5EF4-FFF2-40B4-BE49-F238E27FC236}">
                    <a16:creationId xmlns:a16="http://schemas.microsoft.com/office/drawing/2014/main" id="{005A544F-C345-1948-A615-2A136F7E60D2}"/>
                  </a:ext>
                </a:extLst>
              </p14:cNvPr>
              <p14:cNvContentPartPr/>
              <p14:nvPr/>
            </p14:nvContentPartPr>
            <p14:xfrm>
              <a:off x="6233760" y="2609280"/>
              <a:ext cx="326520" cy="527760"/>
            </p14:xfrm>
          </p:contentPart>
        </mc:Choice>
        <mc:Fallback>
          <p:pic>
            <p:nvPicPr>
              <p:cNvPr id="13" name="Ink 12">
                <a:extLst>
                  <a:ext uri="{FF2B5EF4-FFF2-40B4-BE49-F238E27FC236}">
                    <a16:creationId xmlns:a16="http://schemas.microsoft.com/office/drawing/2014/main" id="{005A544F-C345-1948-A615-2A136F7E60D2}"/>
                  </a:ext>
                </a:extLst>
              </p:cNvPr>
              <p:cNvPicPr/>
              <p:nvPr/>
            </p:nvPicPr>
            <p:blipFill>
              <a:blip r:embed="rId80"/>
              <a:stretch>
                <a:fillRect/>
              </a:stretch>
            </p:blipFill>
            <p:spPr>
              <a:xfrm>
                <a:off x="6218640" y="2593800"/>
                <a:ext cx="35676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3" name="Ink 72">
                <a:extLst>
                  <a:ext uri="{FF2B5EF4-FFF2-40B4-BE49-F238E27FC236}">
                    <a16:creationId xmlns:a16="http://schemas.microsoft.com/office/drawing/2014/main" id="{AA4BC3C6-792C-054A-8C82-5A8EBE15C062}"/>
                  </a:ext>
                </a:extLst>
              </p14:cNvPr>
              <p14:cNvContentPartPr/>
              <p14:nvPr/>
            </p14:nvContentPartPr>
            <p14:xfrm>
              <a:off x="3756960" y="2695320"/>
              <a:ext cx="312480" cy="450720"/>
            </p14:xfrm>
          </p:contentPart>
        </mc:Choice>
        <mc:Fallback>
          <p:pic>
            <p:nvPicPr>
              <p:cNvPr id="73" name="Ink 72">
                <a:extLst>
                  <a:ext uri="{FF2B5EF4-FFF2-40B4-BE49-F238E27FC236}">
                    <a16:creationId xmlns:a16="http://schemas.microsoft.com/office/drawing/2014/main" id="{AA4BC3C6-792C-054A-8C82-5A8EBE15C062}"/>
                  </a:ext>
                </a:extLst>
              </p:cNvPr>
              <p:cNvPicPr/>
              <p:nvPr/>
            </p:nvPicPr>
            <p:blipFill>
              <a:blip r:embed="rId82"/>
              <a:stretch>
                <a:fillRect/>
              </a:stretch>
            </p:blipFill>
            <p:spPr>
              <a:xfrm>
                <a:off x="3741840" y="2680200"/>
                <a:ext cx="34308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4" name="Ink 73">
                <a:extLst>
                  <a:ext uri="{FF2B5EF4-FFF2-40B4-BE49-F238E27FC236}">
                    <a16:creationId xmlns:a16="http://schemas.microsoft.com/office/drawing/2014/main" id="{71CAF5A0-909C-A84A-A5F8-772EA6C732D1}"/>
                  </a:ext>
                </a:extLst>
              </p14:cNvPr>
              <p14:cNvContentPartPr/>
              <p14:nvPr/>
            </p14:nvContentPartPr>
            <p14:xfrm>
              <a:off x="4422240" y="3098520"/>
              <a:ext cx="1306080" cy="543240"/>
            </p14:xfrm>
          </p:contentPart>
        </mc:Choice>
        <mc:Fallback>
          <p:pic>
            <p:nvPicPr>
              <p:cNvPr id="74" name="Ink 73">
                <a:extLst>
                  <a:ext uri="{FF2B5EF4-FFF2-40B4-BE49-F238E27FC236}">
                    <a16:creationId xmlns:a16="http://schemas.microsoft.com/office/drawing/2014/main" id="{71CAF5A0-909C-A84A-A5F8-772EA6C732D1}"/>
                  </a:ext>
                </a:extLst>
              </p:cNvPr>
              <p:cNvPicPr/>
              <p:nvPr/>
            </p:nvPicPr>
            <p:blipFill>
              <a:blip r:embed="rId84"/>
              <a:stretch>
                <a:fillRect/>
              </a:stretch>
            </p:blipFill>
            <p:spPr>
              <a:xfrm>
                <a:off x="4407120" y="3083040"/>
                <a:ext cx="133668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0" name="Ink 79">
                <a:extLst>
                  <a:ext uri="{FF2B5EF4-FFF2-40B4-BE49-F238E27FC236}">
                    <a16:creationId xmlns:a16="http://schemas.microsoft.com/office/drawing/2014/main" id="{C8EDE7FC-8449-E640-95BC-9BB87CF90F76}"/>
                  </a:ext>
                </a:extLst>
              </p14:cNvPr>
              <p14:cNvContentPartPr/>
              <p14:nvPr/>
            </p14:nvContentPartPr>
            <p14:xfrm>
              <a:off x="5930280" y="2891520"/>
              <a:ext cx="1310760" cy="829800"/>
            </p14:xfrm>
          </p:contentPart>
        </mc:Choice>
        <mc:Fallback>
          <p:pic>
            <p:nvPicPr>
              <p:cNvPr id="80" name="Ink 79">
                <a:extLst>
                  <a:ext uri="{FF2B5EF4-FFF2-40B4-BE49-F238E27FC236}">
                    <a16:creationId xmlns:a16="http://schemas.microsoft.com/office/drawing/2014/main" id="{C8EDE7FC-8449-E640-95BC-9BB87CF90F76}"/>
                  </a:ext>
                </a:extLst>
              </p:cNvPr>
              <p:cNvPicPr/>
              <p:nvPr/>
            </p:nvPicPr>
            <p:blipFill>
              <a:blip r:embed="rId86"/>
              <a:stretch>
                <a:fillRect/>
              </a:stretch>
            </p:blipFill>
            <p:spPr>
              <a:xfrm>
                <a:off x="5915160" y="2876400"/>
                <a:ext cx="1341360" cy="860040"/>
              </a:xfrm>
              <a:prstGeom prst="rect">
                <a:avLst/>
              </a:prstGeom>
            </p:spPr>
          </p:pic>
        </mc:Fallback>
      </mc:AlternateContent>
      <p:grpSp>
        <p:nvGrpSpPr>
          <p:cNvPr id="89" name="Group 88">
            <a:extLst>
              <a:ext uri="{FF2B5EF4-FFF2-40B4-BE49-F238E27FC236}">
                <a16:creationId xmlns:a16="http://schemas.microsoft.com/office/drawing/2014/main" id="{474A6648-1239-AB4C-A4F4-60457A14B172}"/>
              </a:ext>
            </a:extLst>
          </p:cNvPr>
          <p:cNvGrpSpPr/>
          <p:nvPr/>
        </p:nvGrpSpPr>
        <p:grpSpPr>
          <a:xfrm>
            <a:off x="3293640" y="3538080"/>
            <a:ext cx="3753360" cy="1749600"/>
            <a:chOff x="3293640" y="3538080"/>
            <a:chExt cx="3753360" cy="1749600"/>
          </a:xfrm>
        </p:grpSpPr>
        <mc:AlternateContent xmlns:mc="http://schemas.openxmlformats.org/markup-compatibility/2006">
          <mc:Choice xmlns:p14="http://schemas.microsoft.com/office/powerpoint/2010/main" Requires="p14">
            <p:contentPart p14:bwMode="auto" r:id="rId87">
              <p14:nvContentPartPr>
                <p14:cNvPr id="8" name="Ink 7">
                  <a:extLst>
                    <a:ext uri="{FF2B5EF4-FFF2-40B4-BE49-F238E27FC236}">
                      <a16:creationId xmlns:a16="http://schemas.microsoft.com/office/drawing/2014/main" id="{2751BA11-BD77-AB48-BD4C-75B76669DA45}"/>
                    </a:ext>
                  </a:extLst>
                </p14:cNvPr>
                <p14:cNvContentPartPr/>
                <p14:nvPr/>
              </p14:nvContentPartPr>
              <p14:xfrm>
                <a:off x="3381120" y="3613680"/>
                <a:ext cx="681480" cy="121680"/>
              </p14:xfrm>
            </p:contentPart>
          </mc:Choice>
          <mc:Fallback>
            <p:pic>
              <p:nvPicPr>
                <p:cNvPr id="8" name="Ink 7">
                  <a:extLst>
                    <a:ext uri="{FF2B5EF4-FFF2-40B4-BE49-F238E27FC236}">
                      <a16:creationId xmlns:a16="http://schemas.microsoft.com/office/drawing/2014/main" id="{2751BA11-BD77-AB48-BD4C-75B76669DA45}"/>
                    </a:ext>
                  </a:extLst>
                </p:cNvPr>
                <p:cNvPicPr/>
                <p:nvPr/>
              </p:nvPicPr>
              <p:blipFill>
                <a:blip r:embed="rId88"/>
                <a:stretch>
                  <a:fillRect/>
                </a:stretch>
              </p:blipFill>
              <p:spPr>
                <a:xfrm>
                  <a:off x="3366000" y="3598200"/>
                  <a:ext cx="7120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9" name="Ink 8">
                  <a:extLst>
                    <a:ext uri="{FF2B5EF4-FFF2-40B4-BE49-F238E27FC236}">
                      <a16:creationId xmlns:a16="http://schemas.microsoft.com/office/drawing/2014/main" id="{3CB20832-5823-E047-B62C-82C190E5AA10}"/>
                    </a:ext>
                  </a:extLst>
                </p14:cNvPr>
                <p14:cNvContentPartPr/>
                <p14:nvPr/>
              </p14:nvContentPartPr>
              <p14:xfrm>
                <a:off x="3293640" y="3632040"/>
                <a:ext cx="756720" cy="198000"/>
              </p14:xfrm>
            </p:contentPart>
          </mc:Choice>
          <mc:Fallback>
            <p:pic>
              <p:nvPicPr>
                <p:cNvPr id="9" name="Ink 8">
                  <a:extLst>
                    <a:ext uri="{FF2B5EF4-FFF2-40B4-BE49-F238E27FC236}">
                      <a16:creationId xmlns:a16="http://schemas.microsoft.com/office/drawing/2014/main" id="{3CB20832-5823-E047-B62C-82C190E5AA10}"/>
                    </a:ext>
                  </a:extLst>
                </p:cNvPr>
                <p:cNvPicPr/>
                <p:nvPr/>
              </p:nvPicPr>
              <p:blipFill>
                <a:blip r:embed="rId90"/>
                <a:stretch>
                  <a:fillRect/>
                </a:stretch>
              </p:blipFill>
              <p:spPr>
                <a:xfrm>
                  <a:off x="3278520" y="3616920"/>
                  <a:ext cx="787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9" name="Ink 48">
                  <a:extLst>
                    <a:ext uri="{FF2B5EF4-FFF2-40B4-BE49-F238E27FC236}">
                      <a16:creationId xmlns:a16="http://schemas.microsoft.com/office/drawing/2014/main" id="{C99019DF-B9EE-4C46-8178-A0A5C018E610}"/>
                    </a:ext>
                  </a:extLst>
                </p14:cNvPr>
                <p14:cNvContentPartPr/>
                <p14:nvPr/>
              </p14:nvContentPartPr>
              <p14:xfrm>
                <a:off x="5817240" y="3538080"/>
                <a:ext cx="1148760" cy="198000"/>
              </p14:xfrm>
            </p:contentPart>
          </mc:Choice>
          <mc:Fallback>
            <p:pic>
              <p:nvPicPr>
                <p:cNvPr id="49" name="Ink 48">
                  <a:extLst>
                    <a:ext uri="{FF2B5EF4-FFF2-40B4-BE49-F238E27FC236}">
                      <a16:creationId xmlns:a16="http://schemas.microsoft.com/office/drawing/2014/main" id="{C99019DF-B9EE-4C46-8178-A0A5C018E610}"/>
                    </a:ext>
                  </a:extLst>
                </p:cNvPr>
                <p:cNvPicPr/>
                <p:nvPr/>
              </p:nvPicPr>
              <p:blipFill>
                <a:blip r:embed="rId92"/>
                <a:stretch>
                  <a:fillRect/>
                </a:stretch>
              </p:blipFill>
              <p:spPr>
                <a:xfrm>
                  <a:off x="5801760" y="3522960"/>
                  <a:ext cx="1179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0" name="Ink 49">
                  <a:extLst>
                    <a:ext uri="{FF2B5EF4-FFF2-40B4-BE49-F238E27FC236}">
                      <a16:creationId xmlns:a16="http://schemas.microsoft.com/office/drawing/2014/main" id="{55162C11-FC0B-1B4F-9A06-E7D3F0BA5AC2}"/>
                    </a:ext>
                  </a:extLst>
                </p14:cNvPr>
                <p14:cNvContentPartPr/>
                <p14:nvPr/>
              </p14:nvContentPartPr>
              <p14:xfrm>
                <a:off x="5843520" y="3582000"/>
                <a:ext cx="984600" cy="201960"/>
              </p14:xfrm>
            </p:contentPart>
          </mc:Choice>
          <mc:Fallback>
            <p:pic>
              <p:nvPicPr>
                <p:cNvPr id="50" name="Ink 49">
                  <a:extLst>
                    <a:ext uri="{FF2B5EF4-FFF2-40B4-BE49-F238E27FC236}">
                      <a16:creationId xmlns:a16="http://schemas.microsoft.com/office/drawing/2014/main" id="{55162C11-FC0B-1B4F-9A06-E7D3F0BA5AC2}"/>
                    </a:ext>
                  </a:extLst>
                </p:cNvPr>
                <p:cNvPicPr/>
                <p:nvPr/>
              </p:nvPicPr>
              <p:blipFill>
                <a:blip r:embed="rId94"/>
                <a:stretch>
                  <a:fillRect/>
                </a:stretch>
              </p:blipFill>
              <p:spPr>
                <a:xfrm>
                  <a:off x="5828400" y="3566520"/>
                  <a:ext cx="10152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1" name="Ink 50">
                  <a:extLst>
                    <a:ext uri="{FF2B5EF4-FFF2-40B4-BE49-F238E27FC236}">
                      <a16:creationId xmlns:a16="http://schemas.microsoft.com/office/drawing/2014/main" id="{8C769A84-9E5C-0647-81A1-243B917AD048}"/>
                    </a:ext>
                  </a:extLst>
                </p14:cNvPr>
                <p14:cNvContentPartPr/>
                <p14:nvPr/>
              </p14:nvContentPartPr>
              <p14:xfrm>
                <a:off x="5819400" y="3541680"/>
                <a:ext cx="1073160" cy="234000"/>
              </p14:xfrm>
            </p:contentPart>
          </mc:Choice>
          <mc:Fallback>
            <p:pic>
              <p:nvPicPr>
                <p:cNvPr id="51" name="Ink 50">
                  <a:extLst>
                    <a:ext uri="{FF2B5EF4-FFF2-40B4-BE49-F238E27FC236}">
                      <a16:creationId xmlns:a16="http://schemas.microsoft.com/office/drawing/2014/main" id="{8C769A84-9E5C-0647-81A1-243B917AD048}"/>
                    </a:ext>
                  </a:extLst>
                </p:cNvPr>
                <p:cNvPicPr/>
                <p:nvPr/>
              </p:nvPicPr>
              <p:blipFill>
                <a:blip r:embed="rId96"/>
                <a:stretch>
                  <a:fillRect/>
                </a:stretch>
              </p:blipFill>
              <p:spPr>
                <a:xfrm>
                  <a:off x="5804280" y="3526200"/>
                  <a:ext cx="11037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3" name="Ink 52">
                  <a:extLst>
                    <a:ext uri="{FF2B5EF4-FFF2-40B4-BE49-F238E27FC236}">
                      <a16:creationId xmlns:a16="http://schemas.microsoft.com/office/drawing/2014/main" id="{6828B924-323D-7F40-8D62-3FAA16067D63}"/>
                    </a:ext>
                  </a:extLst>
                </p14:cNvPr>
                <p14:cNvContentPartPr/>
                <p14:nvPr/>
              </p14:nvContentPartPr>
              <p14:xfrm>
                <a:off x="4394520" y="3604680"/>
                <a:ext cx="1265400" cy="695520"/>
              </p14:xfrm>
            </p:contentPart>
          </mc:Choice>
          <mc:Fallback>
            <p:pic>
              <p:nvPicPr>
                <p:cNvPr id="53" name="Ink 52">
                  <a:extLst>
                    <a:ext uri="{FF2B5EF4-FFF2-40B4-BE49-F238E27FC236}">
                      <a16:creationId xmlns:a16="http://schemas.microsoft.com/office/drawing/2014/main" id="{6828B924-323D-7F40-8D62-3FAA16067D63}"/>
                    </a:ext>
                  </a:extLst>
                </p:cNvPr>
                <p:cNvPicPr/>
                <p:nvPr/>
              </p:nvPicPr>
              <p:blipFill>
                <a:blip r:embed="rId98"/>
                <a:stretch>
                  <a:fillRect/>
                </a:stretch>
              </p:blipFill>
              <p:spPr>
                <a:xfrm>
                  <a:off x="4379040" y="3589560"/>
                  <a:ext cx="129600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4" name="Ink 53">
                  <a:extLst>
                    <a:ext uri="{FF2B5EF4-FFF2-40B4-BE49-F238E27FC236}">
                      <a16:creationId xmlns:a16="http://schemas.microsoft.com/office/drawing/2014/main" id="{9F15D567-3BBE-EB48-82F3-5EF6BAB87812}"/>
                    </a:ext>
                  </a:extLst>
                </p14:cNvPr>
                <p14:cNvContentPartPr/>
                <p14:nvPr/>
              </p14:nvContentPartPr>
              <p14:xfrm>
                <a:off x="5618160" y="3881160"/>
                <a:ext cx="466920" cy="352080"/>
              </p14:xfrm>
            </p:contentPart>
          </mc:Choice>
          <mc:Fallback>
            <p:pic>
              <p:nvPicPr>
                <p:cNvPr id="54" name="Ink 53">
                  <a:extLst>
                    <a:ext uri="{FF2B5EF4-FFF2-40B4-BE49-F238E27FC236}">
                      <a16:creationId xmlns:a16="http://schemas.microsoft.com/office/drawing/2014/main" id="{9F15D567-3BBE-EB48-82F3-5EF6BAB87812}"/>
                    </a:ext>
                  </a:extLst>
                </p:cNvPr>
                <p:cNvPicPr/>
                <p:nvPr/>
              </p:nvPicPr>
              <p:blipFill>
                <a:blip r:embed="rId100"/>
                <a:stretch>
                  <a:fillRect/>
                </a:stretch>
              </p:blipFill>
              <p:spPr>
                <a:xfrm>
                  <a:off x="5602680" y="3865680"/>
                  <a:ext cx="49752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5" name="Ink 54">
                  <a:extLst>
                    <a:ext uri="{FF2B5EF4-FFF2-40B4-BE49-F238E27FC236}">
                      <a16:creationId xmlns:a16="http://schemas.microsoft.com/office/drawing/2014/main" id="{F1374FF4-3C96-8E4E-91ED-30B253DA0C8D}"/>
                    </a:ext>
                  </a:extLst>
                </p14:cNvPr>
                <p14:cNvContentPartPr/>
                <p14:nvPr/>
              </p14:nvContentPartPr>
              <p14:xfrm>
                <a:off x="5579280" y="3861360"/>
                <a:ext cx="512280" cy="361440"/>
              </p14:xfrm>
            </p:contentPart>
          </mc:Choice>
          <mc:Fallback>
            <p:pic>
              <p:nvPicPr>
                <p:cNvPr id="55" name="Ink 54">
                  <a:extLst>
                    <a:ext uri="{FF2B5EF4-FFF2-40B4-BE49-F238E27FC236}">
                      <a16:creationId xmlns:a16="http://schemas.microsoft.com/office/drawing/2014/main" id="{F1374FF4-3C96-8E4E-91ED-30B253DA0C8D}"/>
                    </a:ext>
                  </a:extLst>
                </p:cNvPr>
                <p:cNvPicPr/>
                <p:nvPr/>
              </p:nvPicPr>
              <p:blipFill>
                <a:blip r:embed="rId102"/>
                <a:stretch>
                  <a:fillRect/>
                </a:stretch>
              </p:blipFill>
              <p:spPr>
                <a:xfrm>
                  <a:off x="5564160" y="3846240"/>
                  <a:ext cx="54252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6" name="Ink 55">
                  <a:extLst>
                    <a:ext uri="{FF2B5EF4-FFF2-40B4-BE49-F238E27FC236}">
                      <a16:creationId xmlns:a16="http://schemas.microsoft.com/office/drawing/2014/main" id="{72316234-FD03-BE4B-9261-7C490CE641E3}"/>
                    </a:ext>
                  </a:extLst>
                </p14:cNvPr>
                <p14:cNvContentPartPr/>
                <p14:nvPr/>
              </p14:nvContentPartPr>
              <p14:xfrm>
                <a:off x="5581440" y="3819960"/>
                <a:ext cx="596520" cy="449280"/>
              </p14:xfrm>
            </p:contentPart>
          </mc:Choice>
          <mc:Fallback>
            <p:pic>
              <p:nvPicPr>
                <p:cNvPr id="56" name="Ink 55">
                  <a:extLst>
                    <a:ext uri="{FF2B5EF4-FFF2-40B4-BE49-F238E27FC236}">
                      <a16:creationId xmlns:a16="http://schemas.microsoft.com/office/drawing/2014/main" id="{72316234-FD03-BE4B-9261-7C490CE641E3}"/>
                    </a:ext>
                  </a:extLst>
                </p:cNvPr>
                <p:cNvPicPr/>
                <p:nvPr/>
              </p:nvPicPr>
              <p:blipFill>
                <a:blip r:embed="rId104"/>
                <a:stretch>
                  <a:fillRect/>
                </a:stretch>
              </p:blipFill>
              <p:spPr>
                <a:xfrm>
                  <a:off x="5565960" y="3804840"/>
                  <a:ext cx="62712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8" name="Ink 57">
                  <a:extLst>
                    <a:ext uri="{FF2B5EF4-FFF2-40B4-BE49-F238E27FC236}">
                      <a16:creationId xmlns:a16="http://schemas.microsoft.com/office/drawing/2014/main" id="{BEBC4771-EA2C-1241-92BE-40A2F8CFA7C4}"/>
                    </a:ext>
                  </a:extLst>
                </p14:cNvPr>
                <p14:cNvContentPartPr/>
                <p14:nvPr/>
              </p14:nvContentPartPr>
              <p14:xfrm>
                <a:off x="5642640" y="3735720"/>
                <a:ext cx="599760" cy="511560"/>
              </p14:xfrm>
            </p:contentPart>
          </mc:Choice>
          <mc:Fallback>
            <p:pic>
              <p:nvPicPr>
                <p:cNvPr id="58" name="Ink 57">
                  <a:extLst>
                    <a:ext uri="{FF2B5EF4-FFF2-40B4-BE49-F238E27FC236}">
                      <a16:creationId xmlns:a16="http://schemas.microsoft.com/office/drawing/2014/main" id="{BEBC4771-EA2C-1241-92BE-40A2F8CFA7C4}"/>
                    </a:ext>
                  </a:extLst>
                </p:cNvPr>
                <p:cNvPicPr/>
                <p:nvPr/>
              </p:nvPicPr>
              <p:blipFill>
                <a:blip r:embed="rId106"/>
                <a:stretch>
                  <a:fillRect/>
                </a:stretch>
              </p:blipFill>
              <p:spPr>
                <a:xfrm>
                  <a:off x="5627520" y="3720600"/>
                  <a:ext cx="63000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B64419C0-97C9-7F48-9B85-D6B2BD165F1B}"/>
                    </a:ext>
                  </a:extLst>
                </p14:cNvPr>
                <p14:cNvContentPartPr/>
                <p14:nvPr/>
              </p14:nvContentPartPr>
              <p14:xfrm>
                <a:off x="4866480" y="4038840"/>
                <a:ext cx="526320" cy="321480"/>
              </p14:xfrm>
            </p:contentPart>
          </mc:Choice>
          <mc:Fallback>
            <p:pic>
              <p:nvPicPr>
                <p:cNvPr id="62" name="Ink 61">
                  <a:extLst>
                    <a:ext uri="{FF2B5EF4-FFF2-40B4-BE49-F238E27FC236}">
                      <a16:creationId xmlns:a16="http://schemas.microsoft.com/office/drawing/2014/main" id="{B64419C0-97C9-7F48-9B85-D6B2BD165F1B}"/>
                    </a:ext>
                  </a:extLst>
                </p:cNvPr>
                <p:cNvPicPr/>
                <p:nvPr/>
              </p:nvPicPr>
              <p:blipFill>
                <a:blip r:embed="rId108"/>
                <a:stretch>
                  <a:fillRect/>
                </a:stretch>
              </p:blipFill>
              <p:spPr>
                <a:xfrm>
                  <a:off x="4851360" y="4023720"/>
                  <a:ext cx="5569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8D13D9AC-7D7D-EE46-8B65-AB09FBE5C147}"/>
                    </a:ext>
                  </a:extLst>
                </p14:cNvPr>
                <p14:cNvContentPartPr/>
                <p14:nvPr/>
              </p14:nvContentPartPr>
              <p14:xfrm>
                <a:off x="4926960" y="3985200"/>
                <a:ext cx="647280" cy="402840"/>
              </p14:xfrm>
            </p:contentPart>
          </mc:Choice>
          <mc:Fallback>
            <p:pic>
              <p:nvPicPr>
                <p:cNvPr id="63" name="Ink 62">
                  <a:extLst>
                    <a:ext uri="{FF2B5EF4-FFF2-40B4-BE49-F238E27FC236}">
                      <a16:creationId xmlns:a16="http://schemas.microsoft.com/office/drawing/2014/main" id="{8D13D9AC-7D7D-EE46-8B65-AB09FBE5C147}"/>
                    </a:ext>
                  </a:extLst>
                </p:cNvPr>
                <p:cNvPicPr/>
                <p:nvPr/>
              </p:nvPicPr>
              <p:blipFill>
                <a:blip r:embed="rId110"/>
                <a:stretch>
                  <a:fillRect/>
                </a:stretch>
              </p:blipFill>
              <p:spPr>
                <a:xfrm>
                  <a:off x="4911480" y="3970080"/>
                  <a:ext cx="67788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5" name="Ink 64">
                  <a:extLst>
                    <a:ext uri="{FF2B5EF4-FFF2-40B4-BE49-F238E27FC236}">
                      <a16:creationId xmlns:a16="http://schemas.microsoft.com/office/drawing/2014/main" id="{1DADA4EF-423E-3B43-9FA3-0437D352F2D9}"/>
                    </a:ext>
                  </a:extLst>
                </p14:cNvPr>
                <p14:cNvContentPartPr/>
                <p14:nvPr/>
              </p14:nvContentPartPr>
              <p14:xfrm>
                <a:off x="4067640" y="4212000"/>
                <a:ext cx="416160" cy="628200"/>
              </p14:xfrm>
            </p:contentPart>
          </mc:Choice>
          <mc:Fallback>
            <p:pic>
              <p:nvPicPr>
                <p:cNvPr id="65" name="Ink 64">
                  <a:extLst>
                    <a:ext uri="{FF2B5EF4-FFF2-40B4-BE49-F238E27FC236}">
                      <a16:creationId xmlns:a16="http://schemas.microsoft.com/office/drawing/2014/main" id="{1DADA4EF-423E-3B43-9FA3-0437D352F2D9}"/>
                    </a:ext>
                  </a:extLst>
                </p:cNvPr>
                <p:cNvPicPr/>
                <p:nvPr/>
              </p:nvPicPr>
              <p:blipFill>
                <a:blip r:embed="rId112"/>
                <a:stretch>
                  <a:fillRect/>
                </a:stretch>
              </p:blipFill>
              <p:spPr>
                <a:xfrm>
                  <a:off x="4052160" y="4196880"/>
                  <a:ext cx="44640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7" name="Ink 66">
                  <a:extLst>
                    <a:ext uri="{FF2B5EF4-FFF2-40B4-BE49-F238E27FC236}">
                      <a16:creationId xmlns:a16="http://schemas.microsoft.com/office/drawing/2014/main" id="{189468AA-F59C-2649-A6C7-CB8F2285F1C8}"/>
                    </a:ext>
                  </a:extLst>
                </p14:cNvPr>
                <p14:cNvContentPartPr/>
                <p14:nvPr/>
              </p14:nvContentPartPr>
              <p14:xfrm>
                <a:off x="3470400" y="4195440"/>
                <a:ext cx="404280" cy="599040"/>
              </p14:xfrm>
            </p:contentPart>
          </mc:Choice>
          <mc:Fallback>
            <p:pic>
              <p:nvPicPr>
                <p:cNvPr id="67" name="Ink 66">
                  <a:extLst>
                    <a:ext uri="{FF2B5EF4-FFF2-40B4-BE49-F238E27FC236}">
                      <a16:creationId xmlns:a16="http://schemas.microsoft.com/office/drawing/2014/main" id="{189468AA-F59C-2649-A6C7-CB8F2285F1C8}"/>
                    </a:ext>
                  </a:extLst>
                </p:cNvPr>
                <p:cNvPicPr/>
                <p:nvPr/>
              </p:nvPicPr>
              <p:blipFill>
                <a:blip r:embed="rId114"/>
                <a:stretch>
                  <a:fillRect/>
                </a:stretch>
              </p:blipFill>
              <p:spPr>
                <a:xfrm>
                  <a:off x="3455280" y="4179960"/>
                  <a:ext cx="434880" cy="629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8" name="Ink 67">
                  <a:extLst>
                    <a:ext uri="{FF2B5EF4-FFF2-40B4-BE49-F238E27FC236}">
                      <a16:creationId xmlns:a16="http://schemas.microsoft.com/office/drawing/2014/main" id="{A1C26FCB-BED4-E648-9E2A-7C11F3DC8880}"/>
                    </a:ext>
                  </a:extLst>
                </p14:cNvPr>
                <p14:cNvContentPartPr/>
                <p14:nvPr/>
              </p14:nvContentPartPr>
              <p14:xfrm>
                <a:off x="3638160" y="4989960"/>
                <a:ext cx="511200" cy="297720"/>
              </p14:xfrm>
            </p:contentPart>
          </mc:Choice>
          <mc:Fallback>
            <p:pic>
              <p:nvPicPr>
                <p:cNvPr id="68" name="Ink 67">
                  <a:extLst>
                    <a:ext uri="{FF2B5EF4-FFF2-40B4-BE49-F238E27FC236}">
                      <a16:creationId xmlns:a16="http://schemas.microsoft.com/office/drawing/2014/main" id="{A1C26FCB-BED4-E648-9E2A-7C11F3DC8880}"/>
                    </a:ext>
                  </a:extLst>
                </p:cNvPr>
                <p:cNvPicPr/>
                <p:nvPr/>
              </p:nvPicPr>
              <p:blipFill>
                <a:blip r:embed="rId116"/>
                <a:stretch>
                  <a:fillRect/>
                </a:stretch>
              </p:blipFill>
              <p:spPr>
                <a:xfrm>
                  <a:off x="3623040" y="4974480"/>
                  <a:ext cx="5414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0" name="Ink 69">
                  <a:extLst>
                    <a:ext uri="{FF2B5EF4-FFF2-40B4-BE49-F238E27FC236}">
                      <a16:creationId xmlns:a16="http://schemas.microsoft.com/office/drawing/2014/main" id="{B04BFE37-9634-9A49-862B-F5AB0C86EA8B}"/>
                    </a:ext>
                  </a:extLst>
                </p14:cNvPr>
                <p14:cNvContentPartPr/>
                <p14:nvPr/>
              </p14:nvContentPartPr>
              <p14:xfrm>
                <a:off x="6547320" y="3698280"/>
                <a:ext cx="315360" cy="299160"/>
              </p14:xfrm>
            </p:contentPart>
          </mc:Choice>
          <mc:Fallback>
            <p:pic>
              <p:nvPicPr>
                <p:cNvPr id="70" name="Ink 69">
                  <a:extLst>
                    <a:ext uri="{FF2B5EF4-FFF2-40B4-BE49-F238E27FC236}">
                      <a16:creationId xmlns:a16="http://schemas.microsoft.com/office/drawing/2014/main" id="{B04BFE37-9634-9A49-862B-F5AB0C86EA8B}"/>
                    </a:ext>
                  </a:extLst>
                </p:cNvPr>
                <p:cNvPicPr/>
                <p:nvPr/>
              </p:nvPicPr>
              <p:blipFill>
                <a:blip r:embed="rId118"/>
                <a:stretch>
                  <a:fillRect/>
                </a:stretch>
              </p:blipFill>
              <p:spPr>
                <a:xfrm>
                  <a:off x="6531840" y="3683160"/>
                  <a:ext cx="3459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1" name="Ink 70">
                  <a:extLst>
                    <a:ext uri="{FF2B5EF4-FFF2-40B4-BE49-F238E27FC236}">
                      <a16:creationId xmlns:a16="http://schemas.microsoft.com/office/drawing/2014/main" id="{667079FC-5ADC-8049-882C-67992617B189}"/>
                    </a:ext>
                  </a:extLst>
                </p14:cNvPr>
                <p14:cNvContentPartPr/>
                <p14:nvPr/>
              </p14:nvContentPartPr>
              <p14:xfrm>
                <a:off x="6510600" y="3612240"/>
                <a:ext cx="536400" cy="459000"/>
              </p14:xfrm>
            </p:contentPart>
          </mc:Choice>
          <mc:Fallback>
            <p:pic>
              <p:nvPicPr>
                <p:cNvPr id="71" name="Ink 70">
                  <a:extLst>
                    <a:ext uri="{FF2B5EF4-FFF2-40B4-BE49-F238E27FC236}">
                      <a16:creationId xmlns:a16="http://schemas.microsoft.com/office/drawing/2014/main" id="{667079FC-5ADC-8049-882C-67992617B189}"/>
                    </a:ext>
                  </a:extLst>
                </p:cNvPr>
                <p:cNvPicPr/>
                <p:nvPr/>
              </p:nvPicPr>
              <p:blipFill>
                <a:blip r:embed="rId120"/>
                <a:stretch>
                  <a:fillRect/>
                </a:stretch>
              </p:blipFill>
              <p:spPr>
                <a:xfrm>
                  <a:off x="6495480" y="3597120"/>
                  <a:ext cx="5666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2" name="Ink 81">
                  <a:extLst>
                    <a:ext uri="{FF2B5EF4-FFF2-40B4-BE49-F238E27FC236}">
                      <a16:creationId xmlns:a16="http://schemas.microsoft.com/office/drawing/2014/main" id="{BF8A2D70-07C3-EF45-851D-6C618C888E75}"/>
                    </a:ext>
                  </a:extLst>
                </p14:cNvPr>
                <p14:cNvContentPartPr/>
                <p14:nvPr/>
              </p14:nvContentPartPr>
              <p14:xfrm>
                <a:off x="5974200" y="3549960"/>
                <a:ext cx="589320" cy="750600"/>
              </p14:xfrm>
            </p:contentPart>
          </mc:Choice>
          <mc:Fallback>
            <p:pic>
              <p:nvPicPr>
                <p:cNvPr id="82" name="Ink 81">
                  <a:extLst>
                    <a:ext uri="{FF2B5EF4-FFF2-40B4-BE49-F238E27FC236}">
                      <a16:creationId xmlns:a16="http://schemas.microsoft.com/office/drawing/2014/main" id="{BF8A2D70-07C3-EF45-851D-6C618C888E75}"/>
                    </a:ext>
                  </a:extLst>
                </p:cNvPr>
                <p:cNvPicPr/>
                <p:nvPr/>
              </p:nvPicPr>
              <p:blipFill>
                <a:blip r:embed="rId122"/>
                <a:stretch>
                  <a:fillRect/>
                </a:stretch>
              </p:blipFill>
              <p:spPr>
                <a:xfrm>
                  <a:off x="5959080" y="3534840"/>
                  <a:ext cx="619920" cy="781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3" name="Ink 82">
                  <a:extLst>
                    <a:ext uri="{FF2B5EF4-FFF2-40B4-BE49-F238E27FC236}">
                      <a16:creationId xmlns:a16="http://schemas.microsoft.com/office/drawing/2014/main" id="{3772733C-7530-3F46-840F-4FE8D9D29E89}"/>
                    </a:ext>
                  </a:extLst>
                </p14:cNvPr>
                <p14:cNvContentPartPr/>
                <p14:nvPr/>
              </p14:nvContentPartPr>
              <p14:xfrm>
                <a:off x="5977800" y="4218840"/>
                <a:ext cx="5400" cy="14400"/>
              </p14:xfrm>
            </p:contentPart>
          </mc:Choice>
          <mc:Fallback>
            <p:pic>
              <p:nvPicPr>
                <p:cNvPr id="83" name="Ink 82">
                  <a:extLst>
                    <a:ext uri="{FF2B5EF4-FFF2-40B4-BE49-F238E27FC236}">
                      <a16:creationId xmlns:a16="http://schemas.microsoft.com/office/drawing/2014/main" id="{3772733C-7530-3F46-840F-4FE8D9D29E89}"/>
                    </a:ext>
                  </a:extLst>
                </p:cNvPr>
                <p:cNvPicPr/>
                <p:nvPr/>
              </p:nvPicPr>
              <p:blipFill>
                <a:blip r:embed="rId124"/>
                <a:stretch>
                  <a:fillRect/>
                </a:stretch>
              </p:blipFill>
              <p:spPr>
                <a:xfrm>
                  <a:off x="5962320" y="4203360"/>
                  <a:ext cx="36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4" name="Ink 83">
                  <a:extLst>
                    <a:ext uri="{FF2B5EF4-FFF2-40B4-BE49-F238E27FC236}">
                      <a16:creationId xmlns:a16="http://schemas.microsoft.com/office/drawing/2014/main" id="{667665C0-B998-1647-8125-0435B9A55C81}"/>
                    </a:ext>
                  </a:extLst>
                </p14:cNvPr>
                <p14:cNvContentPartPr/>
                <p14:nvPr/>
              </p14:nvContentPartPr>
              <p14:xfrm>
                <a:off x="5155200" y="4352400"/>
                <a:ext cx="854640" cy="198360"/>
              </p14:xfrm>
            </p:contentPart>
          </mc:Choice>
          <mc:Fallback>
            <p:pic>
              <p:nvPicPr>
                <p:cNvPr id="84" name="Ink 83">
                  <a:extLst>
                    <a:ext uri="{FF2B5EF4-FFF2-40B4-BE49-F238E27FC236}">
                      <a16:creationId xmlns:a16="http://schemas.microsoft.com/office/drawing/2014/main" id="{667665C0-B998-1647-8125-0435B9A55C81}"/>
                    </a:ext>
                  </a:extLst>
                </p:cNvPr>
                <p:cNvPicPr/>
                <p:nvPr/>
              </p:nvPicPr>
              <p:blipFill>
                <a:blip r:embed="rId126"/>
                <a:stretch>
                  <a:fillRect/>
                </a:stretch>
              </p:blipFill>
              <p:spPr>
                <a:xfrm>
                  <a:off x="5139720" y="4337280"/>
                  <a:ext cx="8848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6" name="Ink 85">
                  <a:extLst>
                    <a:ext uri="{FF2B5EF4-FFF2-40B4-BE49-F238E27FC236}">
                      <a16:creationId xmlns:a16="http://schemas.microsoft.com/office/drawing/2014/main" id="{73525601-DD20-764C-97F4-F559690A4F35}"/>
                    </a:ext>
                  </a:extLst>
                </p14:cNvPr>
                <p14:cNvContentPartPr/>
                <p14:nvPr/>
              </p14:nvContentPartPr>
              <p14:xfrm>
                <a:off x="4476600" y="4144680"/>
                <a:ext cx="771120" cy="156240"/>
              </p14:xfrm>
            </p:contentPart>
          </mc:Choice>
          <mc:Fallback>
            <p:pic>
              <p:nvPicPr>
                <p:cNvPr id="86" name="Ink 85">
                  <a:extLst>
                    <a:ext uri="{FF2B5EF4-FFF2-40B4-BE49-F238E27FC236}">
                      <a16:creationId xmlns:a16="http://schemas.microsoft.com/office/drawing/2014/main" id="{73525601-DD20-764C-97F4-F559690A4F35}"/>
                    </a:ext>
                  </a:extLst>
                </p:cNvPr>
                <p:cNvPicPr/>
                <p:nvPr/>
              </p:nvPicPr>
              <p:blipFill>
                <a:blip r:embed="rId128"/>
                <a:stretch>
                  <a:fillRect/>
                </a:stretch>
              </p:blipFill>
              <p:spPr>
                <a:xfrm>
                  <a:off x="4461480" y="4129560"/>
                  <a:ext cx="8013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7" name="Ink 86">
                  <a:extLst>
                    <a:ext uri="{FF2B5EF4-FFF2-40B4-BE49-F238E27FC236}">
                      <a16:creationId xmlns:a16="http://schemas.microsoft.com/office/drawing/2014/main" id="{CAA503D0-65EC-6340-9648-B07AF0881528}"/>
                    </a:ext>
                  </a:extLst>
                </p14:cNvPr>
                <p14:cNvContentPartPr/>
                <p14:nvPr/>
              </p14:nvContentPartPr>
              <p14:xfrm>
                <a:off x="4397040" y="4169520"/>
                <a:ext cx="941760" cy="215640"/>
              </p14:xfrm>
            </p:contentPart>
          </mc:Choice>
          <mc:Fallback>
            <p:pic>
              <p:nvPicPr>
                <p:cNvPr id="87" name="Ink 86">
                  <a:extLst>
                    <a:ext uri="{FF2B5EF4-FFF2-40B4-BE49-F238E27FC236}">
                      <a16:creationId xmlns:a16="http://schemas.microsoft.com/office/drawing/2014/main" id="{CAA503D0-65EC-6340-9648-B07AF0881528}"/>
                    </a:ext>
                  </a:extLst>
                </p:cNvPr>
                <p:cNvPicPr/>
                <p:nvPr/>
              </p:nvPicPr>
              <p:blipFill>
                <a:blip r:embed="rId130"/>
                <a:stretch>
                  <a:fillRect/>
                </a:stretch>
              </p:blipFill>
              <p:spPr>
                <a:xfrm>
                  <a:off x="4381920" y="4154040"/>
                  <a:ext cx="9723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8" name="Ink 87">
                  <a:extLst>
                    <a:ext uri="{FF2B5EF4-FFF2-40B4-BE49-F238E27FC236}">
                      <a16:creationId xmlns:a16="http://schemas.microsoft.com/office/drawing/2014/main" id="{58F54609-5A92-9142-8452-FEBF833810C9}"/>
                    </a:ext>
                  </a:extLst>
                </p14:cNvPr>
                <p14:cNvContentPartPr/>
                <p14:nvPr/>
              </p14:nvContentPartPr>
              <p14:xfrm>
                <a:off x="4453920" y="4133160"/>
                <a:ext cx="919440" cy="307080"/>
              </p14:xfrm>
            </p:contentPart>
          </mc:Choice>
          <mc:Fallback>
            <p:pic>
              <p:nvPicPr>
                <p:cNvPr id="88" name="Ink 87">
                  <a:extLst>
                    <a:ext uri="{FF2B5EF4-FFF2-40B4-BE49-F238E27FC236}">
                      <a16:creationId xmlns:a16="http://schemas.microsoft.com/office/drawing/2014/main" id="{58F54609-5A92-9142-8452-FEBF833810C9}"/>
                    </a:ext>
                  </a:extLst>
                </p:cNvPr>
                <p:cNvPicPr/>
                <p:nvPr/>
              </p:nvPicPr>
              <p:blipFill>
                <a:blip r:embed="rId132"/>
                <a:stretch>
                  <a:fillRect/>
                </a:stretch>
              </p:blipFill>
              <p:spPr>
                <a:xfrm>
                  <a:off x="4438800" y="4117680"/>
                  <a:ext cx="949680" cy="337680"/>
                </a:xfrm>
                <a:prstGeom prst="rect">
                  <a:avLst/>
                </a:prstGeom>
              </p:spPr>
            </p:pic>
          </mc:Fallback>
        </mc:AlternateContent>
      </p:grpSp>
    </p:spTree>
    <p:extLst>
      <p:ext uri="{BB962C8B-B14F-4D97-AF65-F5344CB8AC3E}">
        <p14:creationId xmlns:p14="http://schemas.microsoft.com/office/powerpoint/2010/main" val="258374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A5F-C90A-C248-BF13-993476CA9B88}"/>
              </a:ext>
            </a:extLst>
          </p:cNvPr>
          <p:cNvSpPr>
            <a:spLocks noGrp="1"/>
          </p:cNvSpPr>
          <p:nvPr>
            <p:ph type="title"/>
          </p:nvPr>
        </p:nvSpPr>
        <p:spPr>
          <a:xfrm>
            <a:off x="685800" y="1"/>
            <a:ext cx="10131425" cy="825190"/>
          </a:xfrm>
        </p:spPr>
        <p:txBody>
          <a:bodyPr/>
          <a:lstStyle/>
          <a:p>
            <a:r>
              <a:rPr lang="en-US" dirty="0"/>
              <a:t>Solutions - 2</a:t>
            </a:r>
          </a:p>
        </p:txBody>
      </p:sp>
      <p:sp>
        <p:nvSpPr>
          <p:cNvPr id="3" name="Content Placeholder 2">
            <a:extLst>
              <a:ext uri="{FF2B5EF4-FFF2-40B4-BE49-F238E27FC236}">
                <a16:creationId xmlns:a16="http://schemas.microsoft.com/office/drawing/2014/main" id="{A75F0F73-6377-C941-9AF2-FCBA1DECB2C6}"/>
              </a:ext>
            </a:extLst>
          </p:cNvPr>
          <p:cNvSpPr>
            <a:spLocks noGrp="1"/>
          </p:cNvSpPr>
          <p:nvPr>
            <p:ph idx="1"/>
          </p:nvPr>
        </p:nvSpPr>
        <p:spPr>
          <a:xfrm>
            <a:off x="685801" y="825191"/>
            <a:ext cx="10131425" cy="5553307"/>
          </a:xfrm>
        </p:spPr>
        <p:txBody>
          <a:bodyPr/>
          <a:lstStyle/>
          <a:p>
            <a:r>
              <a:rPr lang="en-GB" dirty="0"/>
              <a:t>Let Event (A) = Draw of a card of king</a:t>
            </a:r>
          </a:p>
          <a:p>
            <a:r>
              <a:rPr lang="en-GB" dirty="0"/>
              <a:t>Event (B) Draw of a card of queen</a:t>
            </a:r>
          </a:p>
          <a:p>
            <a:r>
              <a:rPr lang="en-GB" dirty="0"/>
              <a:t>P (card draw is king or queen) = P (card is king) + P (card is queen)</a:t>
            </a:r>
          </a:p>
          <a:p>
            <a:endParaRPr lang="en-GB" dirty="0"/>
          </a:p>
          <a:p>
            <a:endParaRPr lang="en-GB" dirty="0"/>
          </a:p>
          <a:p>
            <a:endParaRPr lang="en-GB" dirty="0"/>
          </a:p>
          <a:p>
            <a:endParaRPr lang="en-GB" dirty="0"/>
          </a:p>
          <a:p>
            <a:endParaRPr lang="en-GB" dirty="0"/>
          </a:p>
          <a:p>
            <a:endParaRPr lang="en-GB" dirty="0"/>
          </a:p>
          <a:p>
            <a:endParaRPr lang="en-US" dirty="0"/>
          </a:p>
        </p:txBody>
      </p:sp>
      <p:pic>
        <p:nvPicPr>
          <p:cNvPr id="5" name="Picture 4">
            <a:extLst>
              <a:ext uri="{FF2B5EF4-FFF2-40B4-BE49-F238E27FC236}">
                <a16:creationId xmlns:a16="http://schemas.microsoft.com/office/drawing/2014/main" id="{0DC12BF8-88F7-2042-B39D-ACD490A4A158}"/>
              </a:ext>
            </a:extLst>
          </p:cNvPr>
          <p:cNvPicPr>
            <a:picLocks noChangeAspect="1"/>
          </p:cNvPicPr>
          <p:nvPr/>
        </p:nvPicPr>
        <p:blipFill>
          <a:blip r:embed="rId2"/>
          <a:stretch>
            <a:fillRect/>
          </a:stretch>
        </p:blipFill>
        <p:spPr>
          <a:xfrm>
            <a:off x="4025280" y="3429000"/>
            <a:ext cx="2870200" cy="2374900"/>
          </a:xfrm>
          <a:prstGeom prst="rect">
            <a:avLst/>
          </a:prstGeom>
        </p:spPr>
      </p:pic>
    </p:spTree>
    <p:extLst>
      <p:ext uri="{BB962C8B-B14F-4D97-AF65-F5344CB8AC3E}">
        <p14:creationId xmlns:p14="http://schemas.microsoft.com/office/powerpoint/2010/main" val="72200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Multiplicative theorem of probability</a:t>
            </a:r>
          </a:p>
        </p:txBody>
      </p:sp>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2031325"/>
          </a:xfrm>
          <a:prstGeom prst="rect">
            <a:avLst/>
          </a:prstGeom>
          <a:noFill/>
        </p:spPr>
        <p:txBody>
          <a:bodyPr wrap="square" rtlCol="0">
            <a:spAutoFit/>
          </a:bodyPr>
          <a:lstStyle/>
          <a:p>
            <a:r>
              <a:rPr lang="en-GB" b="1" dirty="0"/>
              <a:t>Statement</a:t>
            </a:r>
            <a:r>
              <a:rPr lang="en-GB" dirty="0"/>
              <a:t>:   The theorem states that the probability of the simultaneous occurrence of two events that are independent is given by the product of their individual probabilities.</a:t>
            </a:r>
          </a:p>
          <a:p>
            <a:endParaRPr lang="en-GB" dirty="0"/>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3795669"/>
            <a:ext cx="5313556"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FF0000"/>
                </a:solidFill>
              </a:rPr>
              <a:t>For Dependent Events (Conditional Probability)</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60451"/>
            <a:ext cx="531355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For </a:t>
            </a:r>
            <a:r>
              <a:rPr lang="en-GB" b="1" dirty="0">
                <a:solidFill>
                  <a:srgbClr val="FF0000"/>
                </a:solidFill>
              </a:rPr>
              <a:t>Independent Events</a:t>
            </a:r>
          </a:p>
          <a:p>
            <a:pPr marL="285750" indent="-285750">
              <a:buFont typeface="Arial" panose="020B0604020202020204" pitchFamily="34" charset="0"/>
              <a:buChar char="•"/>
            </a:pPr>
            <a:endParaRPr lang="en-US" dirty="0">
              <a:solidFill>
                <a:srgbClr val="FF0000"/>
              </a:solidFill>
            </a:endParaRP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925551" y="4376658"/>
            <a:ext cx="10749776" cy="1200329"/>
          </a:xfrm>
          <a:prstGeom prst="rect">
            <a:avLst/>
          </a:prstGeom>
          <a:noFill/>
        </p:spPr>
        <p:txBody>
          <a:bodyPr wrap="square" rtlCol="0">
            <a:spAutoFit/>
          </a:bodyPr>
          <a:lstStyle/>
          <a:p>
            <a:r>
              <a:rPr lang="en-GB" dirty="0"/>
              <a:t>If we recall dependent event(), the earlier stated multiplicative theorem is not applicable for dependent events. For dependent event, we have an another theorem called the conditional probability which is given as:</a:t>
            </a:r>
          </a:p>
          <a:p>
            <a:r>
              <a:rPr lang="en-GB" i="1" dirty="0">
                <a:solidFill>
                  <a:srgbClr val="FF0000"/>
                </a:solidFill>
              </a:rPr>
              <a:t>The probability of </a:t>
            </a:r>
            <a:r>
              <a:rPr lang="en-GB" b="1" i="1" dirty="0">
                <a:solidFill>
                  <a:srgbClr val="FF0000"/>
                </a:solidFill>
              </a:rPr>
              <a:t>event B given event A</a:t>
            </a:r>
            <a:r>
              <a:rPr lang="en-GB" i="1" dirty="0">
                <a:solidFill>
                  <a:srgbClr val="FF0000"/>
                </a:solidFill>
              </a:rPr>
              <a:t> equals the probability of </a:t>
            </a:r>
            <a:r>
              <a:rPr lang="en-GB" b="1" i="1" dirty="0">
                <a:solidFill>
                  <a:srgbClr val="FF0000"/>
                </a:solidFill>
              </a:rPr>
              <a:t>event A and event B</a:t>
            </a:r>
            <a:r>
              <a:rPr lang="en-GB" i="1" dirty="0">
                <a:solidFill>
                  <a:srgbClr val="FF0000"/>
                </a:solidFill>
              </a:rPr>
              <a:t> divided by the probability of </a:t>
            </a:r>
            <a:r>
              <a:rPr lang="en-GB" b="1" i="1" dirty="0">
                <a:solidFill>
                  <a:srgbClr val="FF0000"/>
                </a:solidFill>
              </a:rPr>
              <a:t>event A</a:t>
            </a:r>
            <a:endParaRPr lang="en-US" dirty="0">
              <a:solidFill>
                <a:srgbClr val="FF0000"/>
              </a:solidFill>
            </a:endParaRPr>
          </a:p>
        </p:txBody>
      </p:sp>
      <p:pic>
        <p:nvPicPr>
          <p:cNvPr id="7" name="Picture 6">
            <a:extLst>
              <a:ext uri="{FF2B5EF4-FFF2-40B4-BE49-F238E27FC236}">
                <a16:creationId xmlns:a16="http://schemas.microsoft.com/office/drawing/2014/main" id="{49ECE7E0-389A-FD4A-9633-B8918CA4C27E}"/>
              </a:ext>
            </a:extLst>
          </p:cNvPr>
          <p:cNvPicPr>
            <a:picLocks noChangeAspect="1"/>
          </p:cNvPicPr>
          <p:nvPr/>
        </p:nvPicPr>
        <p:blipFill>
          <a:blip r:embed="rId2"/>
          <a:stretch>
            <a:fillRect/>
          </a:stretch>
        </p:blipFill>
        <p:spPr>
          <a:xfrm>
            <a:off x="3589144" y="2295438"/>
            <a:ext cx="2644388" cy="1027159"/>
          </a:xfrm>
          <a:prstGeom prst="rect">
            <a:avLst/>
          </a:prstGeom>
        </p:spPr>
      </p:pic>
      <p:pic>
        <p:nvPicPr>
          <p:cNvPr id="13" name="Picture 12">
            <a:extLst>
              <a:ext uri="{FF2B5EF4-FFF2-40B4-BE49-F238E27FC236}">
                <a16:creationId xmlns:a16="http://schemas.microsoft.com/office/drawing/2014/main" id="{533E2E67-432F-6A4E-ACBE-BF78360B8A31}"/>
              </a:ext>
            </a:extLst>
          </p:cNvPr>
          <p:cNvPicPr>
            <a:picLocks noChangeAspect="1"/>
          </p:cNvPicPr>
          <p:nvPr/>
        </p:nvPicPr>
        <p:blipFill>
          <a:blip r:embed="rId3"/>
          <a:stretch>
            <a:fillRect/>
          </a:stretch>
        </p:blipFill>
        <p:spPr>
          <a:xfrm>
            <a:off x="3589144" y="5696533"/>
            <a:ext cx="2984500" cy="673100"/>
          </a:xfrm>
          <a:prstGeom prst="rect">
            <a:avLst/>
          </a:prstGeom>
        </p:spPr>
      </p:pic>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79415A45-E78C-6141-9B3B-DF05FA0EDACA}"/>
                  </a:ext>
                </a:extLst>
              </p14:cNvPr>
              <p14:cNvContentPartPr/>
              <p14:nvPr/>
            </p14:nvContentPartPr>
            <p14:xfrm>
              <a:off x="1428120" y="4057920"/>
              <a:ext cx="1842840" cy="172800"/>
            </p14:xfrm>
          </p:contentPart>
        </mc:Choice>
        <mc:Fallback>
          <p:pic>
            <p:nvPicPr>
              <p:cNvPr id="20" name="Ink 19">
                <a:extLst>
                  <a:ext uri="{FF2B5EF4-FFF2-40B4-BE49-F238E27FC236}">
                    <a16:creationId xmlns:a16="http://schemas.microsoft.com/office/drawing/2014/main" id="{79415A45-E78C-6141-9B3B-DF05FA0EDACA}"/>
                  </a:ext>
                </a:extLst>
              </p:cNvPr>
              <p:cNvPicPr/>
              <p:nvPr/>
            </p:nvPicPr>
            <p:blipFill>
              <a:blip r:embed="rId5"/>
              <a:stretch>
                <a:fillRect/>
              </a:stretch>
            </p:blipFill>
            <p:spPr>
              <a:xfrm>
                <a:off x="1413000" y="4042800"/>
                <a:ext cx="18734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4" name="Ink 103">
                <a:extLst>
                  <a:ext uri="{FF2B5EF4-FFF2-40B4-BE49-F238E27FC236}">
                    <a16:creationId xmlns:a16="http://schemas.microsoft.com/office/drawing/2014/main" id="{63B52BEB-6AEE-1D4E-BA39-17B5252E7D57}"/>
                  </a:ext>
                </a:extLst>
              </p14:cNvPr>
              <p14:cNvContentPartPr/>
              <p14:nvPr/>
            </p14:nvContentPartPr>
            <p14:xfrm>
              <a:off x="3160440" y="1467000"/>
              <a:ext cx="264240" cy="72720"/>
            </p14:xfrm>
          </p:contentPart>
        </mc:Choice>
        <mc:Fallback>
          <p:pic>
            <p:nvPicPr>
              <p:cNvPr id="104" name="Ink 103">
                <a:extLst>
                  <a:ext uri="{FF2B5EF4-FFF2-40B4-BE49-F238E27FC236}">
                    <a16:creationId xmlns:a16="http://schemas.microsoft.com/office/drawing/2014/main" id="{63B52BEB-6AEE-1D4E-BA39-17B5252E7D57}"/>
                  </a:ext>
                </a:extLst>
              </p:cNvPr>
              <p:cNvPicPr/>
              <p:nvPr/>
            </p:nvPicPr>
            <p:blipFill>
              <a:blip r:embed="rId7"/>
              <a:stretch>
                <a:fillRect/>
              </a:stretch>
            </p:blipFill>
            <p:spPr>
              <a:xfrm>
                <a:off x="3145320" y="1451880"/>
                <a:ext cx="294480" cy="103320"/>
              </a:xfrm>
              <a:prstGeom prst="rect">
                <a:avLst/>
              </a:prstGeom>
            </p:spPr>
          </p:pic>
        </mc:Fallback>
      </mc:AlternateContent>
      <p:grpSp>
        <p:nvGrpSpPr>
          <p:cNvPr id="110" name="Group 109">
            <a:extLst>
              <a:ext uri="{FF2B5EF4-FFF2-40B4-BE49-F238E27FC236}">
                <a16:creationId xmlns:a16="http://schemas.microsoft.com/office/drawing/2014/main" id="{5D596AA0-0509-B84E-97D7-E636306129EB}"/>
              </a:ext>
            </a:extLst>
          </p:cNvPr>
          <p:cNvGrpSpPr/>
          <p:nvPr/>
        </p:nvGrpSpPr>
        <p:grpSpPr>
          <a:xfrm>
            <a:off x="3975840" y="2777040"/>
            <a:ext cx="660240" cy="64800"/>
            <a:chOff x="3975840" y="2777040"/>
            <a:chExt cx="660240" cy="64800"/>
          </a:xfrm>
        </p:grpSpPr>
        <mc:AlternateContent xmlns:mc="http://schemas.openxmlformats.org/markup-compatibility/2006">
          <mc:Choice xmlns:p14="http://schemas.microsoft.com/office/powerpoint/2010/main" Requires="p14">
            <p:contentPart p14:bwMode="auto" r:id="rId8">
              <p14:nvContentPartPr>
                <p14:cNvPr id="105" name="Ink 104">
                  <a:extLst>
                    <a:ext uri="{FF2B5EF4-FFF2-40B4-BE49-F238E27FC236}">
                      <a16:creationId xmlns:a16="http://schemas.microsoft.com/office/drawing/2014/main" id="{A5ECDE3A-4D69-2C4D-9844-0F98C29BBBED}"/>
                    </a:ext>
                  </a:extLst>
                </p14:cNvPr>
                <p14:cNvContentPartPr/>
                <p14:nvPr/>
              </p14:nvContentPartPr>
              <p14:xfrm>
                <a:off x="3975840" y="2795400"/>
                <a:ext cx="125280" cy="46440"/>
              </p14:xfrm>
            </p:contentPart>
          </mc:Choice>
          <mc:Fallback>
            <p:pic>
              <p:nvPicPr>
                <p:cNvPr id="105" name="Ink 104">
                  <a:extLst>
                    <a:ext uri="{FF2B5EF4-FFF2-40B4-BE49-F238E27FC236}">
                      <a16:creationId xmlns:a16="http://schemas.microsoft.com/office/drawing/2014/main" id="{A5ECDE3A-4D69-2C4D-9844-0F98C29BBBED}"/>
                    </a:ext>
                  </a:extLst>
                </p:cNvPr>
                <p:cNvPicPr/>
                <p:nvPr/>
              </p:nvPicPr>
              <p:blipFill>
                <a:blip r:embed="rId9"/>
                <a:stretch>
                  <a:fillRect/>
                </a:stretch>
              </p:blipFill>
              <p:spPr>
                <a:xfrm>
                  <a:off x="3960360" y="2779920"/>
                  <a:ext cx="1558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6" name="Ink 105">
                  <a:extLst>
                    <a:ext uri="{FF2B5EF4-FFF2-40B4-BE49-F238E27FC236}">
                      <a16:creationId xmlns:a16="http://schemas.microsoft.com/office/drawing/2014/main" id="{BCF6B045-AF10-3942-AAF6-E7BF4C569C22}"/>
                    </a:ext>
                  </a:extLst>
                </p14:cNvPr>
                <p14:cNvContentPartPr/>
                <p14:nvPr/>
              </p14:nvContentPartPr>
              <p14:xfrm>
                <a:off x="4322520" y="2777040"/>
                <a:ext cx="313560" cy="42480"/>
              </p14:xfrm>
            </p:contentPart>
          </mc:Choice>
          <mc:Fallback>
            <p:pic>
              <p:nvPicPr>
                <p:cNvPr id="106" name="Ink 105">
                  <a:extLst>
                    <a:ext uri="{FF2B5EF4-FFF2-40B4-BE49-F238E27FC236}">
                      <a16:creationId xmlns:a16="http://schemas.microsoft.com/office/drawing/2014/main" id="{BCF6B045-AF10-3942-AAF6-E7BF4C569C22}"/>
                    </a:ext>
                  </a:extLst>
                </p:cNvPr>
                <p:cNvPicPr/>
                <p:nvPr/>
              </p:nvPicPr>
              <p:blipFill>
                <a:blip r:embed="rId11"/>
                <a:stretch>
                  <a:fillRect/>
                </a:stretch>
              </p:blipFill>
              <p:spPr>
                <a:xfrm>
                  <a:off x="4307400" y="2761920"/>
                  <a:ext cx="344160" cy="73080"/>
                </a:xfrm>
                <a:prstGeom prst="rect">
                  <a:avLst/>
                </a:prstGeom>
              </p:spPr>
            </p:pic>
          </mc:Fallback>
        </mc:AlternateContent>
      </p:grpSp>
      <p:grpSp>
        <p:nvGrpSpPr>
          <p:cNvPr id="109" name="Group 108">
            <a:extLst>
              <a:ext uri="{FF2B5EF4-FFF2-40B4-BE49-F238E27FC236}">
                <a16:creationId xmlns:a16="http://schemas.microsoft.com/office/drawing/2014/main" id="{9FE6386C-5873-3D47-9CDC-28D480709396}"/>
              </a:ext>
            </a:extLst>
          </p:cNvPr>
          <p:cNvGrpSpPr/>
          <p:nvPr/>
        </p:nvGrpSpPr>
        <p:grpSpPr>
          <a:xfrm>
            <a:off x="4689360" y="3021480"/>
            <a:ext cx="1125720" cy="335160"/>
            <a:chOff x="4689360" y="3021480"/>
            <a:chExt cx="1125720" cy="335160"/>
          </a:xfrm>
        </p:grpSpPr>
        <mc:AlternateContent xmlns:mc="http://schemas.openxmlformats.org/markup-compatibility/2006">
          <mc:Choice xmlns:p14="http://schemas.microsoft.com/office/powerpoint/2010/main" Requires="p14">
            <p:contentPart p14:bwMode="auto" r:id="rId12">
              <p14:nvContentPartPr>
                <p14:cNvPr id="107" name="Ink 106">
                  <a:extLst>
                    <a:ext uri="{FF2B5EF4-FFF2-40B4-BE49-F238E27FC236}">
                      <a16:creationId xmlns:a16="http://schemas.microsoft.com/office/drawing/2014/main" id="{023691B3-E0E5-CA49-AB9C-9EB3141201B2}"/>
                    </a:ext>
                  </a:extLst>
                </p14:cNvPr>
                <p14:cNvContentPartPr/>
                <p14:nvPr/>
              </p14:nvContentPartPr>
              <p14:xfrm>
                <a:off x="4689360" y="3200760"/>
                <a:ext cx="234360" cy="155880"/>
              </p14:xfrm>
            </p:contentPart>
          </mc:Choice>
          <mc:Fallback>
            <p:pic>
              <p:nvPicPr>
                <p:cNvPr id="107" name="Ink 106">
                  <a:extLst>
                    <a:ext uri="{FF2B5EF4-FFF2-40B4-BE49-F238E27FC236}">
                      <a16:creationId xmlns:a16="http://schemas.microsoft.com/office/drawing/2014/main" id="{023691B3-E0E5-CA49-AB9C-9EB3141201B2}"/>
                    </a:ext>
                  </a:extLst>
                </p:cNvPr>
                <p:cNvPicPr/>
                <p:nvPr/>
              </p:nvPicPr>
              <p:blipFill>
                <a:blip r:embed="rId13"/>
                <a:stretch>
                  <a:fillRect/>
                </a:stretch>
              </p:blipFill>
              <p:spPr>
                <a:xfrm>
                  <a:off x="4673880" y="3185280"/>
                  <a:ext cx="264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8" name="Ink 107">
                  <a:extLst>
                    <a:ext uri="{FF2B5EF4-FFF2-40B4-BE49-F238E27FC236}">
                      <a16:creationId xmlns:a16="http://schemas.microsoft.com/office/drawing/2014/main" id="{ED0FA945-93BE-074D-82C3-2C2A2388367E}"/>
                    </a:ext>
                  </a:extLst>
                </p14:cNvPr>
                <p14:cNvContentPartPr/>
                <p14:nvPr/>
              </p14:nvContentPartPr>
              <p14:xfrm>
                <a:off x="5390640" y="3021480"/>
                <a:ext cx="424440" cy="309600"/>
              </p14:xfrm>
            </p:contentPart>
          </mc:Choice>
          <mc:Fallback>
            <p:pic>
              <p:nvPicPr>
                <p:cNvPr id="108" name="Ink 107">
                  <a:extLst>
                    <a:ext uri="{FF2B5EF4-FFF2-40B4-BE49-F238E27FC236}">
                      <a16:creationId xmlns:a16="http://schemas.microsoft.com/office/drawing/2014/main" id="{ED0FA945-93BE-074D-82C3-2C2A2388367E}"/>
                    </a:ext>
                  </a:extLst>
                </p:cNvPr>
                <p:cNvPicPr/>
                <p:nvPr/>
              </p:nvPicPr>
              <p:blipFill>
                <a:blip r:embed="rId15"/>
                <a:stretch>
                  <a:fillRect/>
                </a:stretch>
              </p:blipFill>
              <p:spPr>
                <a:xfrm>
                  <a:off x="5375160" y="3006360"/>
                  <a:ext cx="454680" cy="34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11" name="Ink 110">
                <a:extLst>
                  <a:ext uri="{FF2B5EF4-FFF2-40B4-BE49-F238E27FC236}">
                    <a16:creationId xmlns:a16="http://schemas.microsoft.com/office/drawing/2014/main" id="{71AFF2CD-E0E6-4C45-8447-4E9E008B507D}"/>
                  </a:ext>
                </a:extLst>
              </p14:cNvPr>
              <p14:cNvContentPartPr/>
              <p14:nvPr/>
            </p14:nvContentPartPr>
            <p14:xfrm>
              <a:off x="1334880" y="3402360"/>
              <a:ext cx="2160360" cy="1062720"/>
            </p14:xfrm>
          </p:contentPart>
        </mc:Choice>
        <mc:Fallback>
          <p:pic>
            <p:nvPicPr>
              <p:cNvPr id="111" name="Ink 110">
                <a:extLst>
                  <a:ext uri="{FF2B5EF4-FFF2-40B4-BE49-F238E27FC236}">
                    <a16:creationId xmlns:a16="http://schemas.microsoft.com/office/drawing/2014/main" id="{71AFF2CD-E0E6-4C45-8447-4E9E008B507D}"/>
                  </a:ext>
                </a:extLst>
              </p:cNvPr>
              <p:cNvPicPr/>
              <p:nvPr/>
            </p:nvPicPr>
            <p:blipFill>
              <a:blip r:embed="rId17"/>
              <a:stretch>
                <a:fillRect/>
              </a:stretch>
            </p:blipFill>
            <p:spPr>
              <a:xfrm>
                <a:off x="1319760" y="3387240"/>
                <a:ext cx="2190600" cy="1093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2" name="Ink 111">
                <a:extLst>
                  <a:ext uri="{FF2B5EF4-FFF2-40B4-BE49-F238E27FC236}">
                    <a16:creationId xmlns:a16="http://schemas.microsoft.com/office/drawing/2014/main" id="{0455725D-FA67-484B-ADA3-BA203F06A78E}"/>
                  </a:ext>
                </a:extLst>
              </p14:cNvPr>
              <p14:cNvContentPartPr/>
              <p14:nvPr/>
            </p14:nvContentPartPr>
            <p14:xfrm>
              <a:off x="5915160" y="3847320"/>
              <a:ext cx="676080" cy="267480"/>
            </p14:xfrm>
          </p:contentPart>
        </mc:Choice>
        <mc:Fallback>
          <p:pic>
            <p:nvPicPr>
              <p:cNvPr id="112" name="Ink 111">
                <a:extLst>
                  <a:ext uri="{FF2B5EF4-FFF2-40B4-BE49-F238E27FC236}">
                    <a16:creationId xmlns:a16="http://schemas.microsoft.com/office/drawing/2014/main" id="{0455725D-FA67-484B-ADA3-BA203F06A78E}"/>
                  </a:ext>
                </a:extLst>
              </p:cNvPr>
              <p:cNvPicPr/>
              <p:nvPr/>
            </p:nvPicPr>
            <p:blipFill>
              <a:blip r:embed="rId19"/>
              <a:stretch>
                <a:fillRect/>
              </a:stretch>
            </p:blipFill>
            <p:spPr>
              <a:xfrm>
                <a:off x="5900040" y="3831840"/>
                <a:ext cx="7066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3" name="Ink 112">
                <a:extLst>
                  <a:ext uri="{FF2B5EF4-FFF2-40B4-BE49-F238E27FC236}">
                    <a16:creationId xmlns:a16="http://schemas.microsoft.com/office/drawing/2014/main" id="{BC8DFD6F-D0A2-CD42-8BB1-CDC7B844A2C0}"/>
                  </a:ext>
                </a:extLst>
              </p14:cNvPr>
              <p14:cNvContentPartPr/>
              <p14:nvPr/>
            </p14:nvContentPartPr>
            <p14:xfrm>
              <a:off x="1377720" y="3119040"/>
              <a:ext cx="405000" cy="548280"/>
            </p14:xfrm>
          </p:contentPart>
        </mc:Choice>
        <mc:Fallback>
          <p:pic>
            <p:nvPicPr>
              <p:cNvPr id="113" name="Ink 112">
                <a:extLst>
                  <a:ext uri="{FF2B5EF4-FFF2-40B4-BE49-F238E27FC236}">
                    <a16:creationId xmlns:a16="http://schemas.microsoft.com/office/drawing/2014/main" id="{BC8DFD6F-D0A2-CD42-8BB1-CDC7B844A2C0}"/>
                  </a:ext>
                </a:extLst>
              </p:cNvPr>
              <p:cNvPicPr/>
              <p:nvPr/>
            </p:nvPicPr>
            <p:blipFill>
              <a:blip r:embed="rId21"/>
              <a:stretch>
                <a:fillRect/>
              </a:stretch>
            </p:blipFill>
            <p:spPr>
              <a:xfrm>
                <a:off x="1362240" y="3103560"/>
                <a:ext cx="435600" cy="578520"/>
              </a:xfrm>
              <a:prstGeom prst="rect">
                <a:avLst/>
              </a:prstGeom>
            </p:spPr>
          </p:pic>
        </mc:Fallback>
      </mc:AlternateContent>
      <p:grpSp>
        <p:nvGrpSpPr>
          <p:cNvPr id="124" name="Group 123">
            <a:extLst>
              <a:ext uri="{FF2B5EF4-FFF2-40B4-BE49-F238E27FC236}">
                <a16:creationId xmlns:a16="http://schemas.microsoft.com/office/drawing/2014/main" id="{588AC8FA-C2B9-2E45-8AFA-A7702FF887D6}"/>
              </a:ext>
            </a:extLst>
          </p:cNvPr>
          <p:cNvGrpSpPr/>
          <p:nvPr/>
        </p:nvGrpSpPr>
        <p:grpSpPr>
          <a:xfrm>
            <a:off x="489600" y="3603240"/>
            <a:ext cx="941040" cy="758160"/>
            <a:chOff x="489600" y="3603240"/>
            <a:chExt cx="941040" cy="758160"/>
          </a:xfrm>
        </p:grpSpPr>
        <mc:AlternateContent xmlns:mc="http://schemas.openxmlformats.org/markup-compatibility/2006">
          <mc:Choice xmlns:p14="http://schemas.microsoft.com/office/powerpoint/2010/main" Requires="p14">
            <p:contentPart p14:bwMode="auto" r:id="rId22">
              <p14:nvContentPartPr>
                <p14:cNvPr id="121" name="Ink 120">
                  <a:extLst>
                    <a:ext uri="{FF2B5EF4-FFF2-40B4-BE49-F238E27FC236}">
                      <a16:creationId xmlns:a16="http://schemas.microsoft.com/office/drawing/2014/main" id="{40CE045B-7E1C-E643-AB18-A75D6C35E9DD}"/>
                    </a:ext>
                  </a:extLst>
                </p14:cNvPr>
                <p14:cNvContentPartPr/>
                <p14:nvPr/>
              </p14:nvContentPartPr>
              <p14:xfrm>
                <a:off x="527040" y="3642480"/>
                <a:ext cx="816120" cy="665640"/>
              </p14:xfrm>
            </p:contentPart>
          </mc:Choice>
          <mc:Fallback>
            <p:pic>
              <p:nvPicPr>
                <p:cNvPr id="121" name="Ink 120">
                  <a:extLst>
                    <a:ext uri="{FF2B5EF4-FFF2-40B4-BE49-F238E27FC236}">
                      <a16:creationId xmlns:a16="http://schemas.microsoft.com/office/drawing/2014/main" id="{40CE045B-7E1C-E643-AB18-A75D6C35E9DD}"/>
                    </a:ext>
                  </a:extLst>
                </p:cNvPr>
                <p:cNvPicPr/>
                <p:nvPr/>
              </p:nvPicPr>
              <p:blipFill>
                <a:blip r:embed="rId23"/>
                <a:stretch>
                  <a:fillRect/>
                </a:stretch>
              </p:blipFill>
              <p:spPr>
                <a:xfrm>
                  <a:off x="511920" y="3627000"/>
                  <a:ext cx="846720" cy="695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2" name="Ink 121">
                  <a:extLst>
                    <a:ext uri="{FF2B5EF4-FFF2-40B4-BE49-F238E27FC236}">
                      <a16:creationId xmlns:a16="http://schemas.microsoft.com/office/drawing/2014/main" id="{4BD9577E-0059-1A4F-B900-7EB8D94D2231}"/>
                    </a:ext>
                  </a:extLst>
                </p14:cNvPr>
                <p14:cNvContentPartPr/>
                <p14:nvPr/>
              </p14:nvContentPartPr>
              <p14:xfrm>
                <a:off x="489600" y="3704760"/>
                <a:ext cx="765360" cy="656640"/>
              </p14:xfrm>
            </p:contentPart>
          </mc:Choice>
          <mc:Fallback>
            <p:pic>
              <p:nvPicPr>
                <p:cNvPr id="122" name="Ink 121">
                  <a:extLst>
                    <a:ext uri="{FF2B5EF4-FFF2-40B4-BE49-F238E27FC236}">
                      <a16:creationId xmlns:a16="http://schemas.microsoft.com/office/drawing/2014/main" id="{4BD9577E-0059-1A4F-B900-7EB8D94D2231}"/>
                    </a:ext>
                  </a:extLst>
                </p:cNvPr>
                <p:cNvPicPr/>
                <p:nvPr/>
              </p:nvPicPr>
              <p:blipFill>
                <a:blip r:embed="rId25"/>
                <a:stretch>
                  <a:fillRect/>
                </a:stretch>
              </p:blipFill>
              <p:spPr>
                <a:xfrm>
                  <a:off x="474120" y="3689640"/>
                  <a:ext cx="79596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3" name="Ink 122">
                  <a:extLst>
                    <a:ext uri="{FF2B5EF4-FFF2-40B4-BE49-F238E27FC236}">
                      <a16:creationId xmlns:a16="http://schemas.microsoft.com/office/drawing/2014/main" id="{219F98AF-BDCC-D74E-9CD9-2263EE654C28}"/>
                    </a:ext>
                  </a:extLst>
                </p14:cNvPr>
                <p14:cNvContentPartPr/>
                <p14:nvPr/>
              </p14:nvContentPartPr>
              <p14:xfrm>
                <a:off x="552240" y="3603240"/>
                <a:ext cx="878400" cy="532080"/>
              </p14:xfrm>
            </p:contentPart>
          </mc:Choice>
          <mc:Fallback>
            <p:pic>
              <p:nvPicPr>
                <p:cNvPr id="123" name="Ink 122">
                  <a:extLst>
                    <a:ext uri="{FF2B5EF4-FFF2-40B4-BE49-F238E27FC236}">
                      <a16:creationId xmlns:a16="http://schemas.microsoft.com/office/drawing/2014/main" id="{219F98AF-BDCC-D74E-9CD9-2263EE654C28}"/>
                    </a:ext>
                  </a:extLst>
                </p:cNvPr>
                <p:cNvPicPr/>
                <p:nvPr/>
              </p:nvPicPr>
              <p:blipFill>
                <a:blip r:embed="rId27"/>
                <a:stretch>
                  <a:fillRect/>
                </a:stretch>
              </p:blipFill>
              <p:spPr>
                <a:xfrm>
                  <a:off x="536760" y="3587760"/>
                  <a:ext cx="909000" cy="562680"/>
                </a:xfrm>
                <a:prstGeom prst="rect">
                  <a:avLst/>
                </a:prstGeom>
              </p:spPr>
            </p:pic>
          </mc:Fallback>
        </mc:AlternateContent>
      </p:grpSp>
      <p:grpSp>
        <p:nvGrpSpPr>
          <p:cNvPr id="154" name="Group 153">
            <a:extLst>
              <a:ext uri="{FF2B5EF4-FFF2-40B4-BE49-F238E27FC236}">
                <a16:creationId xmlns:a16="http://schemas.microsoft.com/office/drawing/2014/main" id="{ED55925F-586D-3841-AF98-5962C8FEAF22}"/>
              </a:ext>
            </a:extLst>
          </p:cNvPr>
          <p:cNvGrpSpPr/>
          <p:nvPr/>
        </p:nvGrpSpPr>
        <p:grpSpPr>
          <a:xfrm>
            <a:off x="7391520" y="5191920"/>
            <a:ext cx="3891240" cy="1416600"/>
            <a:chOff x="7391520" y="5191920"/>
            <a:chExt cx="3891240" cy="1416600"/>
          </a:xfrm>
        </p:grpSpPr>
        <mc:AlternateContent xmlns:mc="http://schemas.openxmlformats.org/markup-compatibility/2006">
          <mc:Choice xmlns:p14="http://schemas.microsoft.com/office/powerpoint/2010/main" Requires="p14">
            <p:contentPart p14:bwMode="auto" r:id="rId28">
              <p14:nvContentPartPr>
                <p14:cNvPr id="125" name="Ink 124">
                  <a:extLst>
                    <a:ext uri="{FF2B5EF4-FFF2-40B4-BE49-F238E27FC236}">
                      <a16:creationId xmlns:a16="http://schemas.microsoft.com/office/drawing/2014/main" id="{9C35B768-48CB-3F4C-A2E5-18EBD42E4E19}"/>
                    </a:ext>
                  </a:extLst>
                </p14:cNvPr>
                <p14:cNvContentPartPr/>
                <p14:nvPr/>
              </p14:nvContentPartPr>
              <p14:xfrm>
                <a:off x="7391520" y="5786640"/>
                <a:ext cx="167040" cy="355320"/>
              </p14:xfrm>
            </p:contentPart>
          </mc:Choice>
          <mc:Fallback>
            <p:pic>
              <p:nvPicPr>
                <p:cNvPr id="125" name="Ink 124">
                  <a:extLst>
                    <a:ext uri="{FF2B5EF4-FFF2-40B4-BE49-F238E27FC236}">
                      <a16:creationId xmlns:a16="http://schemas.microsoft.com/office/drawing/2014/main" id="{9C35B768-48CB-3F4C-A2E5-18EBD42E4E19}"/>
                    </a:ext>
                  </a:extLst>
                </p:cNvPr>
                <p:cNvPicPr/>
                <p:nvPr/>
              </p:nvPicPr>
              <p:blipFill>
                <a:blip r:embed="rId29"/>
                <a:stretch>
                  <a:fillRect/>
                </a:stretch>
              </p:blipFill>
              <p:spPr>
                <a:xfrm>
                  <a:off x="7376400" y="5771520"/>
                  <a:ext cx="19764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6" name="Ink 125">
                  <a:extLst>
                    <a:ext uri="{FF2B5EF4-FFF2-40B4-BE49-F238E27FC236}">
                      <a16:creationId xmlns:a16="http://schemas.microsoft.com/office/drawing/2014/main" id="{42F5D2E2-3F9B-C647-B2E2-40FCC8220F97}"/>
                    </a:ext>
                  </a:extLst>
                </p14:cNvPr>
                <p14:cNvContentPartPr/>
                <p14:nvPr/>
              </p14:nvContentPartPr>
              <p14:xfrm>
                <a:off x="7734240" y="5676840"/>
                <a:ext cx="291960" cy="480960"/>
              </p14:xfrm>
            </p:contentPart>
          </mc:Choice>
          <mc:Fallback>
            <p:pic>
              <p:nvPicPr>
                <p:cNvPr id="126" name="Ink 125">
                  <a:extLst>
                    <a:ext uri="{FF2B5EF4-FFF2-40B4-BE49-F238E27FC236}">
                      <a16:creationId xmlns:a16="http://schemas.microsoft.com/office/drawing/2014/main" id="{42F5D2E2-3F9B-C647-B2E2-40FCC8220F97}"/>
                    </a:ext>
                  </a:extLst>
                </p:cNvPr>
                <p:cNvPicPr/>
                <p:nvPr/>
              </p:nvPicPr>
              <p:blipFill>
                <a:blip r:embed="rId31"/>
                <a:stretch>
                  <a:fillRect/>
                </a:stretch>
              </p:blipFill>
              <p:spPr>
                <a:xfrm>
                  <a:off x="7719120" y="5661360"/>
                  <a:ext cx="32256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7" name="Ink 126">
                  <a:extLst>
                    <a:ext uri="{FF2B5EF4-FFF2-40B4-BE49-F238E27FC236}">
                      <a16:creationId xmlns:a16="http://schemas.microsoft.com/office/drawing/2014/main" id="{86AC52CE-393C-9345-88ED-5A3621A828C2}"/>
                    </a:ext>
                  </a:extLst>
                </p14:cNvPr>
                <p14:cNvContentPartPr/>
                <p14:nvPr/>
              </p14:nvContentPartPr>
              <p14:xfrm>
                <a:off x="8002440" y="5708880"/>
                <a:ext cx="218160" cy="372240"/>
              </p14:xfrm>
            </p:contentPart>
          </mc:Choice>
          <mc:Fallback>
            <p:pic>
              <p:nvPicPr>
                <p:cNvPr id="127" name="Ink 126">
                  <a:extLst>
                    <a:ext uri="{FF2B5EF4-FFF2-40B4-BE49-F238E27FC236}">
                      <a16:creationId xmlns:a16="http://schemas.microsoft.com/office/drawing/2014/main" id="{86AC52CE-393C-9345-88ED-5A3621A828C2}"/>
                    </a:ext>
                  </a:extLst>
                </p:cNvPr>
                <p:cNvPicPr/>
                <p:nvPr/>
              </p:nvPicPr>
              <p:blipFill>
                <a:blip r:embed="rId33"/>
                <a:stretch>
                  <a:fillRect/>
                </a:stretch>
              </p:blipFill>
              <p:spPr>
                <a:xfrm>
                  <a:off x="7987320" y="5693760"/>
                  <a:ext cx="2484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8" name="Ink 127">
                  <a:extLst>
                    <a:ext uri="{FF2B5EF4-FFF2-40B4-BE49-F238E27FC236}">
                      <a16:creationId xmlns:a16="http://schemas.microsoft.com/office/drawing/2014/main" id="{A9D54C96-FA51-2E4C-B231-6FE0D26DEB58}"/>
                    </a:ext>
                  </a:extLst>
                </p14:cNvPr>
                <p14:cNvContentPartPr/>
                <p14:nvPr/>
              </p14:nvContentPartPr>
              <p14:xfrm>
                <a:off x="8217360" y="5461920"/>
                <a:ext cx="219240" cy="901800"/>
              </p14:xfrm>
            </p:contentPart>
          </mc:Choice>
          <mc:Fallback>
            <p:pic>
              <p:nvPicPr>
                <p:cNvPr id="128" name="Ink 127">
                  <a:extLst>
                    <a:ext uri="{FF2B5EF4-FFF2-40B4-BE49-F238E27FC236}">
                      <a16:creationId xmlns:a16="http://schemas.microsoft.com/office/drawing/2014/main" id="{A9D54C96-FA51-2E4C-B231-6FE0D26DEB58}"/>
                    </a:ext>
                  </a:extLst>
                </p:cNvPr>
                <p:cNvPicPr/>
                <p:nvPr/>
              </p:nvPicPr>
              <p:blipFill>
                <a:blip r:embed="rId35"/>
                <a:stretch>
                  <a:fillRect/>
                </a:stretch>
              </p:blipFill>
              <p:spPr>
                <a:xfrm>
                  <a:off x="8202240" y="5446800"/>
                  <a:ext cx="249840" cy="932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9" name="Ink 128">
                  <a:extLst>
                    <a:ext uri="{FF2B5EF4-FFF2-40B4-BE49-F238E27FC236}">
                      <a16:creationId xmlns:a16="http://schemas.microsoft.com/office/drawing/2014/main" id="{CD8FD51D-6CFC-2A49-B7EE-434935F2ACBB}"/>
                    </a:ext>
                  </a:extLst>
                </p14:cNvPr>
                <p14:cNvContentPartPr/>
                <p14:nvPr/>
              </p14:nvContentPartPr>
              <p14:xfrm>
                <a:off x="8408520" y="5655960"/>
                <a:ext cx="222120" cy="394920"/>
              </p14:xfrm>
            </p:contentPart>
          </mc:Choice>
          <mc:Fallback>
            <p:pic>
              <p:nvPicPr>
                <p:cNvPr id="129" name="Ink 128">
                  <a:extLst>
                    <a:ext uri="{FF2B5EF4-FFF2-40B4-BE49-F238E27FC236}">
                      <a16:creationId xmlns:a16="http://schemas.microsoft.com/office/drawing/2014/main" id="{CD8FD51D-6CFC-2A49-B7EE-434935F2ACBB}"/>
                    </a:ext>
                  </a:extLst>
                </p:cNvPr>
                <p:cNvPicPr/>
                <p:nvPr/>
              </p:nvPicPr>
              <p:blipFill>
                <a:blip r:embed="rId37"/>
                <a:stretch>
                  <a:fillRect/>
                </a:stretch>
              </p:blipFill>
              <p:spPr>
                <a:xfrm>
                  <a:off x="8393400" y="5640480"/>
                  <a:ext cx="25272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0" name="Ink 129">
                  <a:extLst>
                    <a:ext uri="{FF2B5EF4-FFF2-40B4-BE49-F238E27FC236}">
                      <a16:creationId xmlns:a16="http://schemas.microsoft.com/office/drawing/2014/main" id="{8B81C6F1-7298-034D-9DE7-3DC3569DBFB8}"/>
                    </a:ext>
                  </a:extLst>
                </p14:cNvPr>
                <p14:cNvContentPartPr/>
                <p14:nvPr/>
              </p14:nvContentPartPr>
              <p14:xfrm>
                <a:off x="8411760" y="5848560"/>
                <a:ext cx="182160" cy="51120"/>
              </p14:xfrm>
            </p:contentPart>
          </mc:Choice>
          <mc:Fallback>
            <p:pic>
              <p:nvPicPr>
                <p:cNvPr id="130" name="Ink 129">
                  <a:extLst>
                    <a:ext uri="{FF2B5EF4-FFF2-40B4-BE49-F238E27FC236}">
                      <a16:creationId xmlns:a16="http://schemas.microsoft.com/office/drawing/2014/main" id="{8B81C6F1-7298-034D-9DE7-3DC3569DBFB8}"/>
                    </a:ext>
                  </a:extLst>
                </p:cNvPr>
                <p:cNvPicPr/>
                <p:nvPr/>
              </p:nvPicPr>
              <p:blipFill>
                <a:blip r:embed="rId39"/>
                <a:stretch>
                  <a:fillRect/>
                </a:stretch>
              </p:blipFill>
              <p:spPr>
                <a:xfrm>
                  <a:off x="8396640" y="5833440"/>
                  <a:ext cx="2127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31" name="Ink 130">
                  <a:extLst>
                    <a:ext uri="{FF2B5EF4-FFF2-40B4-BE49-F238E27FC236}">
                      <a16:creationId xmlns:a16="http://schemas.microsoft.com/office/drawing/2014/main" id="{DF7C8050-3865-FA41-B7FC-4BC9D690F8CB}"/>
                    </a:ext>
                  </a:extLst>
                </p14:cNvPr>
                <p14:cNvContentPartPr/>
                <p14:nvPr/>
              </p14:nvContentPartPr>
              <p14:xfrm>
                <a:off x="8549640" y="5599440"/>
                <a:ext cx="263520" cy="563760"/>
              </p14:xfrm>
            </p:contentPart>
          </mc:Choice>
          <mc:Fallback>
            <p:pic>
              <p:nvPicPr>
                <p:cNvPr id="131" name="Ink 130">
                  <a:extLst>
                    <a:ext uri="{FF2B5EF4-FFF2-40B4-BE49-F238E27FC236}">
                      <a16:creationId xmlns:a16="http://schemas.microsoft.com/office/drawing/2014/main" id="{DF7C8050-3865-FA41-B7FC-4BC9D690F8CB}"/>
                    </a:ext>
                  </a:extLst>
                </p:cNvPr>
                <p:cNvPicPr/>
                <p:nvPr/>
              </p:nvPicPr>
              <p:blipFill>
                <a:blip r:embed="rId41"/>
                <a:stretch>
                  <a:fillRect/>
                </a:stretch>
              </p:blipFill>
              <p:spPr>
                <a:xfrm>
                  <a:off x="8534160" y="5583960"/>
                  <a:ext cx="29412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2" name="Ink 131">
                  <a:extLst>
                    <a:ext uri="{FF2B5EF4-FFF2-40B4-BE49-F238E27FC236}">
                      <a16:creationId xmlns:a16="http://schemas.microsoft.com/office/drawing/2014/main" id="{0F97A8CC-4899-9E40-81CD-BF14E89F9DF3}"/>
                    </a:ext>
                  </a:extLst>
                </p14:cNvPr>
                <p14:cNvContentPartPr/>
                <p14:nvPr/>
              </p14:nvContentPartPr>
              <p14:xfrm>
                <a:off x="8984160" y="5716800"/>
                <a:ext cx="208440" cy="25200"/>
              </p14:xfrm>
            </p:contentPart>
          </mc:Choice>
          <mc:Fallback>
            <p:pic>
              <p:nvPicPr>
                <p:cNvPr id="132" name="Ink 131">
                  <a:extLst>
                    <a:ext uri="{FF2B5EF4-FFF2-40B4-BE49-F238E27FC236}">
                      <a16:creationId xmlns:a16="http://schemas.microsoft.com/office/drawing/2014/main" id="{0F97A8CC-4899-9E40-81CD-BF14E89F9DF3}"/>
                    </a:ext>
                  </a:extLst>
                </p:cNvPr>
                <p:cNvPicPr/>
                <p:nvPr/>
              </p:nvPicPr>
              <p:blipFill>
                <a:blip r:embed="rId43"/>
                <a:stretch>
                  <a:fillRect/>
                </a:stretch>
              </p:blipFill>
              <p:spPr>
                <a:xfrm>
                  <a:off x="8969040" y="5701680"/>
                  <a:ext cx="2390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3" name="Ink 132">
                  <a:extLst>
                    <a:ext uri="{FF2B5EF4-FFF2-40B4-BE49-F238E27FC236}">
                      <a16:creationId xmlns:a16="http://schemas.microsoft.com/office/drawing/2014/main" id="{EBBE2F72-7CB1-964A-B57B-C6BF8B428016}"/>
                    </a:ext>
                  </a:extLst>
                </p14:cNvPr>
                <p14:cNvContentPartPr/>
                <p14:nvPr/>
              </p14:nvContentPartPr>
              <p14:xfrm>
                <a:off x="9025920" y="5878080"/>
                <a:ext cx="248040" cy="41040"/>
              </p14:xfrm>
            </p:contentPart>
          </mc:Choice>
          <mc:Fallback>
            <p:pic>
              <p:nvPicPr>
                <p:cNvPr id="133" name="Ink 132">
                  <a:extLst>
                    <a:ext uri="{FF2B5EF4-FFF2-40B4-BE49-F238E27FC236}">
                      <a16:creationId xmlns:a16="http://schemas.microsoft.com/office/drawing/2014/main" id="{EBBE2F72-7CB1-964A-B57B-C6BF8B428016}"/>
                    </a:ext>
                  </a:extLst>
                </p:cNvPr>
                <p:cNvPicPr/>
                <p:nvPr/>
              </p:nvPicPr>
              <p:blipFill>
                <a:blip r:embed="rId45"/>
                <a:stretch>
                  <a:fillRect/>
                </a:stretch>
              </p:blipFill>
              <p:spPr>
                <a:xfrm>
                  <a:off x="9010800" y="5862960"/>
                  <a:ext cx="2786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5" name="Ink 134">
                  <a:extLst>
                    <a:ext uri="{FF2B5EF4-FFF2-40B4-BE49-F238E27FC236}">
                      <a16:creationId xmlns:a16="http://schemas.microsoft.com/office/drawing/2014/main" id="{1B19F7C9-8001-CD4A-BAC3-EE0ECA18F600}"/>
                    </a:ext>
                  </a:extLst>
                </p14:cNvPr>
                <p14:cNvContentPartPr/>
                <p14:nvPr/>
              </p14:nvContentPartPr>
              <p14:xfrm>
                <a:off x="9679680" y="5472360"/>
                <a:ext cx="123840" cy="328320"/>
              </p14:xfrm>
            </p:contentPart>
          </mc:Choice>
          <mc:Fallback>
            <p:pic>
              <p:nvPicPr>
                <p:cNvPr id="135" name="Ink 134">
                  <a:extLst>
                    <a:ext uri="{FF2B5EF4-FFF2-40B4-BE49-F238E27FC236}">
                      <a16:creationId xmlns:a16="http://schemas.microsoft.com/office/drawing/2014/main" id="{1B19F7C9-8001-CD4A-BAC3-EE0ECA18F600}"/>
                    </a:ext>
                  </a:extLst>
                </p:cNvPr>
                <p:cNvPicPr/>
                <p:nvPr/>
              </p:nvPicPr>
              <p:blipFill>
                <a:blip r:embed="rId47"/>
                <a:stretch>
                  <a:fillRect/>
                </a:stretch>
              </p:blipFill>
              <p:spPr>
                <a:xfrm>
                  <a:off x="9664200" y="5456880"/>
                  <a:ext cx="1544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6" name="Ink 135">
                  <a:extLst>
                    <a:ext uri="{FF2B5EF4-FFF2-40B4-BE49-F238E27FC236}">
                      <a16:creationId xmlns:a16="http://schemas.microsoft.com/office/drawing/2014/main" id="{AD44490D-35B4-0448-B253-B99879C32760}"/>
                    </a:ext>
                  </a:extLst>
                </p14:cNvPr>
                <p14:cNvContentPartPr/>
                <p14:nvPr/>
              </p14:nvContentPartPr>
              <p14:xfrm>
                <a:off x="9937440" y="5358240"/>
                <a:ext cx="262080" cy="418680"/>
              </p14:xfrm>
            </p:contentPart>
          </mc:Choice>
          <mc:Fallback>
            <p:pic>
              <p:nvPicPr>
                <p:cNvPr id="136" name="Ink 135">
                  <a:extLst>
                    <a:ext uri="{FF2B5EF4-FFF2-40B4-BE49-F238E27FC236}">
                      <a16:creationId xmlns:a16="http://schemas.microsoft.com/office/drawing/2014/main" id="{AD44490D-35B4-0448-B253-B99879C32760}"/>
                    </a:ext>
                  </a:extLst>
                </p:cNvPr>
                <p:cNvPicPr/>
                <p:nvPr/>
              </p:nvPicPr>
              <p:blipFill>
                <a:blip r:embed="rId49"/>
                <a:stretch>
                  <a:fillRect/>
                </a:stretch>
              </p:blipFill>
              <p:spPr>
                <a:xfrm>
                  <a:off x="9921960" y="5343120"/>
                  <a:ext cx="29232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8" name="Ink 137">
                  <a:extLst>
                    <a:ext uri="{FF2B5EF4-FFF2-40B4-BE49-F238E27FC236}">
                      <a16:creationId xmlns:a16="http://schemas.microsoft.com/office/drawing/2014/main" id="{C1352314-34FF-B34E-ACF3-CD92FA70D52F}"/>
                    </a:ext>
                  </a:extLst>
                </p14:cNvPr>
                <p14:cNvContentPartPr/>
                <p14:nvPr/>
              </p14:nvContentPartPr>
              <p14:xfrm>
                <a:off x="10211400" y="5400360"/>
                <a:ext cx="176040" cy="309960"/>
              </p14:xfrm>
            </p:contentPart>
          </mc:Choice>
          <mc:Fallback>
            <p:pic>
              <p:nvPicPr>
                <p:cNvPr id="138" name="Ink 137">
                  <a:extLst>
                    <a:ext uri="{FF2B5EF4-FFF2-40B4-BE49-F238E27FC236}">
                      <a16:creationId xmlns:a16="http://schemas.microsoft.com/office/drawing/2014/main" id="{C1352314-34FF-B34E-ACF3-CD92FA70D52F}"/>
                    </a:ext>
                  </a:extLst>
                </p:cNvPr>
                <p:cNvPicPr/>
                <p:nvPr/>
              </p:nvPicPr>
              <p:blipFill>
                <a:blip r:embed="rId51"/>
                <a:stretch>
                  <a:fillRect/>
                </a:stretch>
              </p:blipFill>
              <p:spPr>
                <a:xfrm>
                  <a:off x="10196280" y="5384880"/>
                  <a:ext cx="20664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9" name="Ink 138">
                  <a:extLst>
                    <a:ext uri="{FF2B5EF4-FFF2-40B4-BE49-F238E27FC236}">
                      <a16:creationId xmlns:a16="http://schemas.microsoft.com/office/drawing/2014/main" id="{5C425A81-E87F-8B48-95A2-AC2435866FD0}"/>
                    </a:ext>
                  </a:extLst>
                </p14:cNvPr>
                <p14:cNvContentPartPr/>
                <p14:nvPr/>
              </p14:nvContentPartPr>
              <p14:xfrm>
                <a:off x="10212120" y="5556600"/>
                <a:ext cx="146520" cy="47880"/>
              </p14:xfrm>
            </p:contentPart>
          </mc:Choice>
          <mc:Fallback>
            <p:pic>
              <p:nvPicPr>
                <p:cNvPr id="139" name="Ink 138">
                  <a:extLst>
                    <a:ext uri="{FF2B5EF4-FFF2-40B4-BE49-F238E27FC236}">
                      <a16:creationId xmlns:a16="http://schemas.microsoft.com/office/drawing/2014/main" id="{5C425A81-E87F-8B48-95A2-AC2435866FD0}"/>
                    </a:ext>
                  </a:extLst>
                </p:cNvPr>
                <p:cNvPicPr/>
                <p:nvPr/>
              </p:nvPicPr>
              <p:blipFill>
                <a:blip r:embed="rId53"/>
                <a:stretch>
                  <a:fillRect/>
                </a:stretch>
              </p:blipFill>
              <p:spPr>
                <a:xfrm>
                  <a:off x="10196640" y="5541480"/>
                  <a:ext cx="1771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0" name="Ink 139">
                  <a:extLst>
                    <a:ext uri="{FF2B5EF4-FFF2-40B4-BE49-F238E27FC236}">
                      <a16:creationId xmlns:a16="http://schemas.microsoft.com/office/drawing/2014/main" id="{389F1B85-2CFA-AA41-880E-B4027BE51FFF}"/>
                    </a:ext>
                  </a:extLst>
                </p14:cNvPr>
                <p14:cNvContentPartPr/>
                <p14:nvPr/>
              </p14:nvContentPartPr>
              <p14:xfrm>
                <a:off x="10487880" y="5280840"/>
                <a:ext cx="292320" cy="380160"/>
              </p14:xfrm>
            </p:contentPart>
          </mc:Choice>
          <mc:Fallback>
            <p:pic>
              <p:nvPicPr>
                <p:cNvPr id="140" name="Ink 139">
                  <a:extLst>
                    <a:ext uri="{FF2B5EF4-FFF2-40B4-BE49-F238E27FC236}">
                      <a16:creationId xmlns:a16="http://schemas.microsoft.com/office/drawing/2014/main" id="{389F1B85-2CFA-AA41-880E-B4027BE51FFF}"/>
                    </a:ext>
                  </a:extLst>
                </p:cNvPr>
                <p:cNvPicPr/>
                <p:nvPr/>
              </p:nvPicPr>
              <p:blipFill>
                <a:blip r:embed="rId55"/>
                <a:stretch>
                  <a:fillRect/>
                </a:stretch>
              </p:blipFill>
              <p:spPr>
                <a:xfrm>
                  <a:off x="10472760" y="5265720"/>
                  <a:ext cx="32292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1" name="Ink 140">
                  <a:extLst>
                    <a:ext uri="{FF2B5EF4-FFF2-40B4-BE49-F238E27FC236}">
                      <a16:creationId xmlns:a16="http://schemas.microsoft.com/office/drawing/2014/main" id="{35D58194-21F5-F141-B82B-5EA37B4798B9}"/>
                    </a:ext>
                  </a:extLst>
                </p14:cNvPr>
                <p14:cNvContentPartPr/>
                <p14:nvPr/>
              </p14:nvContentPartPr>
              <p14:xfrm>
                <a:off x="10804320" y="5267880"/>
                <a:ext cx="192960" cy="322560"/>
              </p14:xfrm>
            </p:contentPart>
          </mc:Choice>
          <mc:Fallback>
            <p:pic>
              <p:nvPicPr>
                <p:cNvPr id="141" name="Ink 140">
                  <a:extLst>
                    <a:ext uri="{FF2B5EF4-FFF2-40B4-BE49-F238E27FC236}">
                      <a16:creationId xmlns:a16="http://schemas.microsoft.com/office/drawing/2014/main" id="{35D58194-21F5-F141-B82B-5EA37B4798B9}"/>
                    </a:ext>
                  </a:extLst>
                </p:cNvPr>
                <p:cNvPicPr/>
                <p:nvPr/>
              </p:nvPicPr>
              <p:blipFill>
                <a:blip r:embed="rId57"/>
                <a:stretch>
                  <a:fillRect/>
                </a:stretch>
              </p:blipFill>
              <p:spPr>
                <a:xfrm>
                  <a:off x="10789200" y="5252400"/>
                  <a:ext cx="22356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2" name="Ink 141">
                  <a:extLst>
                    <a:ext uri="{FF2B5EF4-FFF2-40B4-BE49-F238E27FC236}">
                      <a16:creationId xmlns:a16="http://schemas.microsoft.com/office/drawing/2014/main" id="{99E1DCC9-C690-3D49-9D3C-22E5CA8F5524}"/>
                    </a:ext>
                  </a:extLst>
                </p14:cNvPr>
                <p14:cNvContentPartPr/>
                <p14:nvPr/>
              </p14:nvContentPartPr>
              <p14:xfrm>
                <a:off x="10922400" y="5191920"/>
                <a:ext cx="240480" cy="546840"/>
              </p14:xfrm>
            </p:contentPart>
          </mc:Choice>
          <mc:Fallback>
            <p:pic>
              <p:nvPicPr>
                <p:cNvPr id="142" name="Ink 141">
                  <a:extLst>
                    <a:ext uri="{FF2B5EF4-FFF2-40B4-BE49-F238E27FC236}">
                      <a16:creationId xmlns:a16="http://schemas.microsoft.com/office/drawing/2014/main" id="{99E1DCC9-C690-3D49-9D3C-22E5CA8F5524}"/>
                    </a:ext>
                  </a:extLst>
                </p:cNvPr>
                <p:cNvPicPr/>
                <p:nvPr/>
              </p:nvPicPr>
              <p:blipFill>
                <a:blip r:embed="rId59"/>
                <a:stretch>
                  <a:fillRect/>
                </a:stretch>
              </p:blipFill>
              <p:spPr>
                <a:xfrm>
                  <a:off x="10907280" y="5176800"/>
                  <a:ext cx="27108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3" name="Ink 142">
                  <a:extLst>
                    <a:ext uri="{FF2B5EF4-FFF2-40B4-BE49-F238E27FC236}">
                      <a16:creationId xmlns:a16="http://schemas.microsoft.com/office/drawing/2014/main" id="{FCDA1919-3FE8-C34A-8077-A30D177F10BB}"/>
                    </a:ext>
                  </a:extLst>
                </p14:cNvPr>
                <p14:cNvContentPartPr/>
                <p14:nvPr/>
              </p14:nvContentPartPr>
              <p14:xfrm>
                <a:off x="9614880" y="5633280"/>
                <a:ext cx="1667880" cy="450360"/>
              </p14:xfrm>
            </p:contentPart>
          </mc:Choice>
          <mc:Fallback>
            <p:pic>
              <p:nvPicPr>
                <p:cNvPr id="143" name="Ink 142">
                  <a:extLst>
                    <a:ext uri="{FF2B5EF4-FFF2-40B4-BE49-F238E27FC236}">
                      <a16:creationId xmlns:a16="http://schemas.microsoft.com/office/drawing/2014/main" id="{FCDA1919-3FE8-C34A-8077-A30D177F10BB}"/>
                    </a:ext>
                  </a:extLst>
                </p:cNvPr>
                <p:cNvPicPr/>
                <p:nvPr/>
              </p:nvPicPr>
              <p:blipFill>
                <a:blip r:embed="rId61"/>
                <a:stretch>
                  <a:fillRect/>
                </a:stretch>
              </p:blipFill>
              <p:spPr>
                <a:xfrm>
                  <a:off x="9599400" y="5618160"/>
                  <a:ext cx="16984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5" name="Ink 144">
                  <a:extLst>
                    <a:ext uri="{FF2B5EF4-FFF2-40B4-BE49-F238E27FC236}">
                      <a16:creationId xmlns:a16="http://schemas.microsoft.com/office/drawing/2014/main" id="{B7E7449A-3A80-2F43-A1F8-3759A7102A0C}"/>
                    </a:ext>
                  </a:extLst>
                </p14:cNvPr>
                <p14:cNvContentPartPr/>
                <p14:nvPr/>
              </p14:nvContentPartPr>
              <p14:xfrm>
                <a:off x="10143720" y="6091200"/>
                <a:ext cx="147960" cy="362160"/>
              </p14:xfrm>
            </p:contentPart>
          </mc:Choice>
          <mc:Fallback>
            <p:pic>
              <p:nvPicPr>
                <p:cNvPr id="145" name="Ink 144">
                  <a:extLst>
                    <a:ext uri="{FF2B5EF4-FFF2-40B4-BE49-F238E27FC236}">
                      <a16:creationId xmlns:a16="http://schemas.microsoft.com/office/drawing/2014/main" id="{B7E7449A-3A80-2F43-A1F8-3759A7102A0C}"/>
                    </a:ext>
                  </a:extLst>
                </p:cNvPr>
                <p:cNvPicPr/>
                <p:nvPr/>
              </p:nvPicPr>
              <p:blipFill>
                <a:blip r:embed="rId63"/>
                <a:stretch>
                  <a:fillRect/>
                </a:stretch>
              </p:blipFill>
              <p:spPr>
                <a:xfrm>
                  <a:off x="10128600" y="6075720"/>
                  <a:ext cx="1785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C029C944-585B-B648-89B0-1F9D76E441DD}"/>
                    </a:ext>
                  </a:extLst>
                </p14:cNvPr>
                <p14:cNvContentPartPr/>
                <p14:nvPr/>
              </p14:nvContentPartPr>
              <p14:xfrm>
                <a:off x="10442520" y="5977800"/>
                <a:ext cx="255960" cy="374040"/>
              </p14:xfrm>
            </p:contentPart>
          </mc:Choice>
          <mc:Fallback>
            <p:pic>
              <p:nvPicPr>
                <p:cNvPr id="146" name="Ink 145">
                  <a:extLst>
                    <a:ext uri="{FF2B5EF4-FFF2-40B4-BE49-F238E27FC236}">
                      <a16:creationId xmlns:a16="http://schemas.microsoft.com/office/drawing/2014/main" id="{C029C944-585B-B648-89B0-1F9D76E441DD}"/>
                    </a:ext>
                  </a:extLst>
                </p:cNvPr>
                <p:cNvPicPr/>
                <p:nvPr/>
              </p:nvPicPr>
              <p:blipFill>
                <a:blip r:embed="rId65"/>
                <a:stretch>
                  <a:fillRect/>
                </a:stretch>
              </p:blipFill>
              <p:spPr>
                <a:xfrm>
                  <a:off x="10427400" y="5962320"/>
                  <a:ext cx="2865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8" name="Ink 147">
                  <a:extLst>
                    <a:ext uri="{FF2B5EF4-FFF2-40B4-BE49-F238E27FC236}">
                      <a16:creationId xmlns:a16="http://schemas.microsoft.com/office/drawing/2014/main" id="{A0D70F8E-BBA7-2F40-BF1E-E4AD0B6257BB}"/>
                    </a:ext>
                  </a:extLst>
                </p14:cNvPr>
                <p14:cNvContentPartPr/>
                <p14:nvPr/>
              </p14:nvContentPartPr>
              <p14:xfrm>
                <a:off x="8585640" y="6402960"/>
                <a:ext cx="175320" cy="200520"/>
              </p14:xfrm>
            </p:contentPart>
          </mc:Choice>
          <mc:Fallback>
            <p:pic>
              <p:nvPicPr>
                <p:cNvPr id="148" name="Ink 147">
                  <a:extLst>
                    <a:ext uri="{FF2B5EF4-FFF2-40B4-BE49-F238E27FC236}">
                      <a16:creationId xmlns:a16="http://schemas.microsoft.com/office/drawing/2014/main" id="{A0D70F8E-BBA7-2F40-BF1E-E4AD0B6257BB}"/>
                    </a:ext>
                  </a:extLst>
                </p:cNvPr>
                <p:cNvPicPr/>
                <p:nvPr/>
              </p:nvPicPr>
              <p:blipFill>
                <a:blip r:embed="rId67"/>
                <a:stretch>
                  <a:fillRect/>
                </a:stretch>
              </p:blipFill>
              <p:spPr>
                <a:xfrm>
                  <a:off x="8570160" y="6387480"/>
                  <a:ext cx="2055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9" name="Ink 148">
                  <a:extLst>
                    <a:ext uri="{FF2B5EF4-FFF2-40B4-BE49-F238E27FC236}">
                      <a16:creationId xmlns:a16="http://schemas.microsoft.com/office/drawing/2014/main" id="{217653CA-F698-2B43-A10C-246F5B96BC61}"/>
                    </a:ext>
                  </a:extLst>
                </p14:cNvPr>
                <p14:cNvContentPartPr/>
                <p14:nvPr/>
              </p14:nvContentPartPr>
              <p14:xfrm>
                <a:off x="8667360" y="6422040"/>
                <a:ext cx="262440" cy="186480"/>
              </p14:xfrm>
            </p:contentPart>
          </mc:Choice>
          <mc:Fallback>
            <p:pic>
              <p:nvPicPr>
                <p:cNvPr id="149" name="Ink 148">
                  <a:extLst>
                    <a:ext uri="{FF2B5EF4-FFF2-40B4-BE49-F238E27FC236}">
                      <a16:creationId xmlns:a16="http://schemas.microsoft.com/office/drawing/2014/main" id="{217653CA-F698-2B43-A10C-246F5B96BC61}"/>
                    </a:ext>
                  </a:extLst>
                </p:cNvPr>
                <p:cNvPicPr/>
                <p:nvPr/>
              </p:nvPicPr>
              <p:blipFill>
                <a:blip r:embed="rId69"/>
                <a:stretch>
                  <a:fillRect/>
                </a:stretch>
              </p:blipFill>
              <p:spPr>
                <a:xfrm>
                  <a:off x="8652240" y="6406560"/>
                  <a:ext cx="293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51" name="Ink 150">
                  <a:extLst>
                    <a:ext uri="{FF2B5EF4-FFF2-40B4-BE49-F238E27FC236}">
                      <a16:creationId xmlns:a16="http://schemas.microsoft.com/office/drawing/2014/main" id="{5050C0CD-6F08-E64D-BF82-B239E60A1719}"/>
                    </a:ext>
                  </a:extLst>
                </p14:cNvPr>
                <p14:cNvContentPartPr/>
                <p14:nvPr/>
              </p14:nvContentPartPr>
              <p14:xfrm>
                <a:off x="10756080" y="5979600"/>
                <a:ext cx="153720" cy="256320"/>
              </p14:xfrm>
            </p:contentPart>
          </mc:Choice>
          <mc:Fallback>
            <p:pic>
              <p:nvPicPr>
                <p:cNvPr id="151" name="Ink 150">
                  <a:extLst>
                    <a:ext uri="{FF2B5EF4-FFF2-40B4-BE49-F238E27FC236}">
                      <a16:creationId xmlns:a16="http://schemas.microsoft.com/office/drawing/2014/main" id="{5050C0CD-6F08-E64D-BF82-B239E60A1719}"/>
                    </a:ext>
                  </a:extLst>
                </p:cNvPr>
                <p:cNvPicPr/>
                <p:nvPr/>
              </p:nvPicPr>
              <p:blipFill>
                <a:blip r:embed="rId71"/>
                <a:stretch>
                  <a:fillRect/>
                </a:stretch>
              </p:blipFill>
              <p:spPr>
                <a:xfrm>
                  <a:off x="10740600" y="5964480"/>
                  <a:ext cx="1843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2" name="Ink 151">
                  <a:extLst>
                    <a:ext uri="{FF2B5EF4-FFF2-40B4-BE49-F238E27FC236}">
                      <a16:creationId xmlns:a16="http://schemas.microsoft.com/office/drawing/2014/main" id="{6FBD5F82-A5D2-914D-B495-056C10C77468}"/>
                    </a:ext>
                  </a:extLst>
                </p14:cNvPr>
                <p14:cNvContentPartPr/>
                <p14:nvPr/>
              </p14:nvContentPartPr>
              <p14:xfrm>
                <a:off x="10745280" y="6108840"/>
                <a:ext cx="155520" cy="92520"/>
              </p14:xfrm>
            </p:contentPart>
          </mc:Choice>
          <mc:Fallback>
            <p:pic>
              <p:nvPicPr>
                <p:cNvPr id="152" name="Ink 151">
                  <a:extLst>
                    <a:ext uri="{FF2B5EF4-FFF2-40B4-BE49-F238E27FC236}">
                      <a16:creationId xmlns:a16="http://schemas.microsoft.com/office/drawing/2014/main" id="{6FBD5F82-A5D2-914D-B495-056C10C77468}"/>
                    </a:ext>
                  </a:extLst>
                </p:cNvPr>
                <p:cNvPicPr/>
                <p:nvPr/>
              </p:nvPicPr>
              <p:blipFill>
                <a:blip r:embed="rId73"/>
                <a:stretch>
                  <a:fillRect/>
                </a:stretch>
              </p:blipFill>
              <p:spPr>
                <a:xfrm>
                  <a:off x="10730160" y="6093360"/>
                  <a:ext cx="1861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3" name="Ink 152">
                  <a:extLst>
                    <a:ext uri="{FF2B5EF4-FFF2-40B4-BE49-F238E27FC236}">
                      <a16:creationId xmlns:a16="http://schemas.microsoft.com/office/drawing/2014/main" id="{112EE138-B112-274B-BE8D-0796976D69B3}"/>
                    </a:ext>
                  </a:extLst>
                </p14:cNvPr>
                <p14:cNvContentPartPr/>
                <p14:nvPr/>
              </p14:nvContentPartPr>
              <p14:xfrm>
                <a:off x="10886760" y="5892480"/>
                <a:ext cx="273240" cy="428400"/>
              </p14:xfrm>
            </p:contentPart>
          </mc:Choice>
          <mc:Fallback>
            <p:pic>
              <p:nvPicPr>
                <p:cNvPr id="153" name="Ink 152">
                  <a:extLst>
                    <a:ext uri="{FF2B5EF4-FFF2-40B4-BE49-F238E27FC236}">
                      <a16:creationId xmlns:a16="http://schemas.microsoft.com/office/drawing/2014/main" id="{112EE138-B112-274B-BE8D-0796976D69B3}"/>
                    </a:ext>
                  </a:extLst>
                </p:cNvPr>
                <p:cNvPicPr/>
                <p:nvPr/>
              </p:nvPicPr>
              <p:blipFill>
                <a:blip r:embed="rId75"/>
                <a:stretch>
                  <a:fillRect/>
                </a:stretch>
              </p:blipFill>
              <p:spPr>
                <a:xfrm>
                  <a:off x="10871280" y="5877360"/>
                  <a:ext cx="303840" cy="458640"/>
                </a:xfrm>
                <a:prstGeom prst="rect">
                  <a:avLst/>
                </a:prstGeom>
              </p:spPr>
            </p:pic>
          </mc:Fallback>
        </mc:AlternateContent>
      </p:grpSp>
      <p:grpSp>
        <p:nvGrpSpPr>
          <p:cNvPr id="157" name="Group 156">
            <a:extLst>
              <a:ext uri="{FF2B5EF4-FFF2-40B4-BE49-F238E27FC236}">
                <a16:creationId xmlns:a16="http://schemas.microsoft.com/office/drawing/2014/main" id="{DD82BE5B-F9EC-D646-949F-4685720C0932}"/>
              </a:ext>
            </a:extLst>
          </p:cNvPr>
          <p:cNvGrpSpPr/>
          <p:nvPr/>
        </p:nvGrpSpPr>
        <p:grpSpPr>
          <a:xfrm>
            <a:off x="3972600" y="3077280"/>
            <a:ext cx="349920" cy="161640"/>
            <a:chOff x="3972600" y="3077280"/>
            <a:chExt cx="349920" cy="161640"/>
          </a:xfrm>
        </p:grpSpPr>
        <mc:AlternateContent xmlns:mc="http://schemas.openxmlformats.org/markup-compatibility/2006">
          <mc:Choice xmlns:p14="http://schemas.microsoft.com/office/powerpoint/2010/main" Requires="p14">
            <p:contentPart p14:bwMode="auto" r:id="rId76">
              <p14:nvContentPartPr>
                <p14:cNvPr id="155" name="Ink 154">
                  <a:extLst>
                    <a:ext uri="{FF2B5EF4-FFF2-40B4-BE49-F238E27FC236}">
                      <a16:creationId xmlns:a16="http://schemas.microsoft.com/office/drawing/2014/main" id="{2D93BA03-E752-E344-83EC-6F0CCCCAA7F4}"/>
                    </a:ext>
                  </a:extLst>
                </p14:cNvPr>
                <p14:cNvContentPartPr/>
                <p14:nvPr/>
              </p14:nvContentPartPr>
              <p14:xfrm>
                <a:off x="4002840" y="3077280"/>
                <a:ext cx="319680" cy="134640"/>
              </p14:xfrm>
            </p:contentPart>
          </mc:Choice>
          <mc:Fallback>
            <p:pic>
              <p:nvPicPr>
                <p:cNvPr id="155" name="Ink 154">
                  <a:extLst>
                    <a:ext uri="{FF2B5EF4-FFF2-40B4-BE49-F238E27FC236}">
                      <a16:creationId xmlns:a16="http://schemas.microsoft.com/office/drawing/2014/main" id="{2D93BA03-E752-E344-83EC-6F0CCCCAA7F4}"/>
                    </a:ext>
                  </a:extLst>
                </p:cNvPr>
                <p:cNvPicPr/>
                <p:nvPr/>
              </p:nvPicPr>
              <p:blipFill>
                <a:blip r:embed="rId77"/>
                <a:stretch>
                  <a:fillRect/>
                </a:stretch>
              </p:blipFill>
              <p:spPr>
                <a:xfrm>
                  <a:off x="3987720" y="3062160"/>
                  <a:ext cx="3502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6" name="Ink 155">
                  <a:extLst>
                    <a:ext uri="{FF2B5EF4-FFF2-40B4-BE49-F238E27FC236}">
                      <a16:creationId xmlns:a16="http://schemas.microsoft.com/office/drawing/2014/main" id="{1D53664C-84FD-B448-BE5D-FA938D24EB68}"/>
                    </a:ext>
                  </a:extLst>
                </p14:cNvPr>
                <p14:cNvContentPartPr/>
                <p14:nvPr/>
              </p14:nvContentPartPr>
              <p14:xfrm>
                <a:off x="3972600" y="3127680"/>
                <a:ext cx="243000" cy="111240"/>
              </p14:xfrm>
            </p:contentPart>
          </mc:Choice>
          <mc:Fallback>
            <p:pic>
              <p:nvPicPr>
                <p:cNvPr id="156" name="Ink 155">
                  <a:extLst>
                    <a:ext uri="{FF2B5EF4-FFF2-40B4-BE49-F238E27FC236}">
                      <a16:creationId xmlns:a16="http://schemas.microsoft.com/office/drawing/2014/main" id="{1D53664C-84FD-B448-BE5D-FA938D24EB68}"/>
                    </a:ext>
                  </a:extLst>
                </p:cNvPr>
                <p:cNvPicPr/>
                <p:nvPr/>
              </p:nvPicPr>
              <p:blipFill>
                <a:blip r:embed="rId79"/>
                <a:stretch>
                  <a:fillRect/>
                </a:stretch>
              </p:blipFill>
              <p:spPr>
                <a:xfrm>
                  <a:off x="3957480" y="3112560"/>
                  <a:ext cx="273600" cy="141840"/>
                </a:xfrm>
                <a:prstGeom prst="rect">
                  <a:avLst/>
                </a:prstGeom>
              </p:spPr>
            </p:pic>
          </mc:Fallback>
        </mc:AlternateContent>
      </p:grpSp>
      <p:grpSp>
        <p:nvGrpSpPr>
          <p:cNvPr id="160" name="Group 159">
            <a:extLst>
              <a:ext uri="{FF2B5EF4-FFF2-40B4-BE49-F238E27FC236}">
                <a16:creationId xmlns:a16="http://schemas.microsoft.com/office/drawing/2014/main" id="{9CE11C74-03B2-624D-9FF2-90A254B37353}"/>
              </a:ext>
            </a:extLst>
          </p:cNvPr>
          <p:cNvGrpSpPr/>
          <p:nvPr/>
        </p:nvGrpSpPr>
        <p:grpSpPr>
          <a:xfrm>
            <a:off x="2242440" y="3977640"/>
            <a:ext cx="577440" cy="515520"/>
            <a:chOff x="2242440" y="3977640"/>
            <a:chExt cx="577440" cy="515520"/>
          </a:xfrm>
        </p:grpSpPr>
        <mc:AlternateContent xmlns:mc="http://schemas.openxmlformats.org/markup-compatibility/2006">
          <mc:Choice xmlns:p14="http://schemas.microsoft.com/office/powerpoint/2010/main" Requires="p14">
            <p:contentPart p14:bwMode="auto" r:id="rId80">
              <p14:nvContentPartPr>
                <p14:cNvPr id="158" name="Ink 157">
                  <a:extLst>
                    <a:ext uri="{FF2B5EF4-FFF2-40B4-BE49-F238E27FC236}">
                      <a16:creationId xmlns:a16="http://schemas.microsoft.com/office/drawing/2014/main" id="{A4AAAA35-C94F-044B-95C4-36E7B6FDAE83}"/>
                    </a:ext>
                  </a:extLst>
                </p14:cNvPr>
                <p14:cNvContentPartPr/>
                <p14:nvPr/>
              </p14:nvContentPartPr>
              <p14:xfrm>
                <a:off x="2242440" y="4015440"/>
                <a:ext cx="479160" cy="418680"/>
              </p14:xfrm>
            </p:contentPart>
          </mc:Choice>
          <mc:Fallback>
            <p:pic>
              <p:nvPicPr>
                <p:cNvPr id="158" name="Ink 157">
                  <a:extLst>
                    <a:ext uri="{FF2B5EF4-FFF2-40B4-BE49-F238E27FC236}">
                      <a16:creationId xmlns:a16="http://schemas.microsoft.com/office/drawing/2014/main" id="{A4AAAA35-C94F-044B-95C4-36E7B6FDAE83}"/>
                    </a:ext>
                  </a:extLst>
                </p:cNvPr>
                <p:cNvPicPr/>
                <p:nvPr/>
              </p:nvPicPr>
              <p:blipFill>
                <a:blip r:embed="rId81"/>
                <a:stretch>
                  <a:fillRect/>
                </a:stretch>
              </p:blipFill>
              <p:spPr>
                <a:xfrm>
                  <a:off x="2226960" y="3999960"/>
                  <a:ext cx="50976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9" name="Ink 158">
                  <a:extLst>
                    <a:ext uri="{FF2B5EF4-FFF2-40B4-BE49-F238E27FC236}">
                      <a16:creationId xmlns:a16="http://schemas.microsoft.com/office/drawing/2014/main" id="{A3284157-8BAE-6449-B617-22B15E2945B8}"/>
                    </a:ext>
                  </a:extLst>
                </p14:cNvPr>
                <p14:cNvContentPartPr/>
                <p14:nvPr/>
              </p14:nvContentPartPr>
              <p14:xfrm>
                <a:off x="2330640" y="3977640"/>
                <a:ext cx="489240" cy="515520"/>
              </p14:xfrm>
            </p:contentPart>
          </mc:Choice>
          <mc:Fallback>
            <p:pic>
              <p:nvPicPr>
                <p:cNvPr id="159" name="Ink 158">
                  <a:extLst>
                    <a:ext uri="{FF2B5EF4-FFF2-40B4-BE49-F238E27FC236}">
                      <a16:creationId xmlns:a16="http://schemas.microsoft.com/office/drawing/2014/main" id="{A3284157-8BAE-6449-B617-22B15E2945B8}"/>
                    </a:ext>
                  </a:extLst>
                </p:cNvPr>
                <p:cNvPicPr/>
                <p:nvPr/>
              </p:nvPicPr>
              <p:blipFill>
                <a:blip r:embed="rId83"/>
                <a:stretch>
                  <a:fillRect/>
                </a:stretch>
              </p:blipFill>
              <p:spPr>
                <a:xfrm>
                  <a:off x="2315160" y="3962520"/>
                  <a:ext cx="519840" cy="546120"/>
                </a:xfrm>
                <a:prstGeom prst="rect">
                  <a:avLst/>
                </a:prstGeom>
              </p:spPr>
            </p:pic>
          </mc:Fallback>
        </mc:AlternateContent>
      </p:grpSp>
      <p:grpSp>
        <p:nvGrpSpPr>
          <p:cNvPr id="163" name="Group 162">
            <a:extLst>
              <a:ext uri="{FF2B5EF4-FFF2-40B4-BE49-F238E27FC236}">
                <a16:creationId xmlns:a16="http://schemas.microsoft.com/office/drawing/2014/main" id="{D1760325-FF75-5D4E-8A07-B55EB60EE784}"/>
              </a:ext>
            </a:extLst>
          </p:cNvPr>
          <p:cNvGrpSpPr/>
          <p:nvPr/>
        </p:nvGrpSpPr>
        <p:grpSpPr>
          <a:xfrm>
            <a:off x="6294960" y="2517120"/>
            <a:ext cx="583920" cy="553680"/>
            <a:chOff x="6294960" y="2517120"/>
            <a:chExt cx="583920" cy="553680"/>
          </a:xfrm>
        </p:grpSpPr>
        <mc:AlternateContent xmlns:mc="http://schemas.openxmlformats.org/markup-compatibility/2006">
          <mc:Choice xmlns:p14="http://schemas.microsoft.com/office/powerpoint/2010/main" Requires="p14">
            <p:contentPart p14:bwMode="auto" r:id="rId84">
              <p14:nvContentPartPr>
                <p14:cNvPr id="161" name="Ink 160">
                  <a:extLst>
                    <a:ext uri="{FF2B5EF4-FFF2-40B4-BE49-F238E27FC236}">
                      <a16:creationId xmlns:a16="http://schemas.microsoft.com/office/drawing/2014/main" id="{2E61760D-8AB5-0041-AB3B-07987E885543}"/>
                    </a:ext>
                  </a:extLst>
                </p14:cNvPr>
                <p14:cNvContentPartPr/>
                <p14:nvPr/>
              </p14:nvContentPartPr>
              <p14:xfrm>
                <a:off x="6294960" y="2602080"/>
                <a:ext cx="583920" cy="402840"/>
              </p14:xfrm>
            </p:contentPart>
          </mc:Choice>
          <mc:Fallback>
            <p:pic>
              <p:nvPicPr>
                <p:cNvPr id="161" name="Ink 160">
                  <a:extLst>
                    <a:ext uri="{FF2B5EF4-FFF2-40B4-BE49-F238E27FC236}">
                      <a16:creationId xmlns:a16="http://schemas.microsoft.com/office/drawing/2014/main" id="{2E61760D-8AB5-0041-AB3B-07987E885543}"/>
                    </a:ext>
                  </a:extLst>
                </p:cNvPr>
                <p:cNvPicPr/>
                <p:nvPr/>
              </p:nvPicPr>
              <p:blipFill>
                <a:blip r:embed="rId85"/>
                <a:stretch>
                  <a:fillRect/>
                </a:stretch>
              </p:blipFill>
              <p:spPr>
                <a:xfrm>
                  <a:off x="6279480" y="2586960"/>
                  <a:ext cx="61452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2" name="Ink 161">
                  <a:extLst>
                    <a:ext uri="{FF2B5EF4-FFF2-40B4-BE49-F238E27FC236}">
                      <a16:creationId xmlns:a16="http://schemas.microsoft.com/office/drawing/2014/main" id="{6C7C1067-7BFC-9948-8084-427387373730}"/>
                    </a:ext>
                  </a:extLst>
                </p14:cNvPr>
                <p14:cNvContentPartPr/>
                <p14:nvPr/>
              </p14:nvContentPartPr>
              <p14:xfrm>
                <a:off x="6350040" y="2517120"/>
                <a:ext cx="294120" cy="553680"/>
              </p14:xfrm>
            </p:contentPart>
          </mc:Choice>
          <mc:Fallback>
            <p:pic>
              <p:nvPicPr>
                <p:cNvPr id="162" name="Ink 161">
                  <a:extLst>
                    <a:ext uri="{FF2B5EF4-FFF2-40B4-BE49-F238E27FC236}">
                      <a16:creationId xmlns:a16="http://schemas.microsoft.com/office/drawing/2014/main" id="{6C7C1067-7BFC-9948-8084-427387373730}"/>
                    </a:ext>
                  </a:extLst>
                </p:cNvPr>
                <p:cNvPicPr/>
                <p:nvPr/>
              </p:nvPicPr>
              <p:blipFill>
                <a:blip r:embed="rId87"/>
                <a:stretch>
                  <a:fillRect/>
                </a:stretch>
              </p:blipFill>
              <p:spPr>
                <a:xfrm>
                  <a:off x="6334560" y="2502000"/>
                  <a:ext cx="324720" cy="583920"/>
                </a:xfrm>
                <a:prstGeom prst="rect">
                  <a:avLst/>
                </a:prstGeom>
              </p:spPr>
            </p:pic>
          </mc:Fallback>
        </mc:AlternateContent>
      </p:grpSp>
      <p:grpSp>
        <p:nvGrpSpPr>
          <p:cNvPr id="166" name="Group 165">
            <a:extLst>
              <a:ext uri="{FF2B5EF4-FFF2-40B4-BE49-F238E27FC236}">
                <a16:creationId xmlns:a16="http://schemas.microsoft.com/office/drawing/2014/main" id="{B02BF3AD-D352-2741-8805-C61249485778}"/>
              </a:ext>
            </a:extLst>
          </p:cNvPr>
          <p:cNvGrpSpPr/>
          <p:nvPr/>
        </p:nvGrpSpPr>
        <p:grpSpPr>
          <a:xfrm>
            <a:off x="7223760" y="1798920"/>
            <a:ext cx="4748400" cy="2302200"/>
            <a:chOff x="7223760" y="1798920"/>
            <a:chExt cx="4748400" cy="2302200"/>
          </a:xfrm>
        </p:grpSpPr>
        <mc:AlternateContent xmlns:mc="http://schemas.openxmlformats.org/markup-compatibility/2006">
          <mc:Choice xmlns:p14="http://schemas.microsoft.com/office/powerpoint/2010/main" Requires="p14">
            <p:contentPart p14:bwMode="auto" r:id="rId88">
              <p14:nvContentPartPr>
                <p14:cNvPr id="25" name="Ink 24">
                  <a:extLst>
                    <a:ext uri="{FF2B5EF4-FFF2-40B4-BE49-F238E27FC236}">
                      <a16:creationId xmlns:a16="http://schemas.microsoft.com/office/drawing/2014/main" id="{4BBAD95D-6272-CD48-BFA7-502CDC07DF89}"/>
                    </a:ext>
                  </a:extLst>
                </p14:cNvPr>
                <p14:cNvContentPartPr/>
                <p14:nvPr/>
              </p14:nvContentPartPr>
              <p14:xfrm>
                <a:off x="7950240" y="2193480"/>
                <a:ext cx="281880" cy="608760"/>
              </p14:xfrm>
            </p:contentPart>
          </mc:Choice>
          <mc:Fallback>
            <p:pic>
              <p:nvPicPr>
                <p:cNvPr id="25" name="Ink 24">
                  <a:extLst>
                    <a:ext uri="{FF2B5EF4-FFF2-40B4-BE49-F238E27FC236}">
                      <a16:creationId xmlns:a16="http://schemas.microsoft.com/office/drawing/2014/main" id="{4BBAD95D-6272-CD48-BFA7-502CDC07DF89}"/>
                    </a:ext>
                  </a:extLst>
                </p:cNvPr>
                <p:cNvPicPr/>
                <p:nvPr/>
              </p:nvPicPr>
              <p:blipFill>
                <a:blip r:embed="rId89"/>
                <a:stretch>
                  <a:fillRect/>
                </a:stretch>
              </p:blipFill>
              <p:spPr>
                <a:xfrm>
                  <a:off x="7934760" y="2178000"/>
                  <a:ext cx="31212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 name="Ink 25">
                  <a:extLst>
                    <a:ext uri="{FF2B5EF4-FFF2-40B4-BE49-F238E27FC236}">
                      <a16:creationId xmlns:a16="http://schemas.microsoft.com/office/drawing/2014/main" id="{2A8FB306-5703-5344-8780-E8EA7F3BC9D1}"/>
                    </a:ext>
                  </a:extLst>
                </p14:cNvPr>
                <p14:cNvContentPartPr/>
                <p14:nvPr/>
              </p14:nvContentPartPr>
              <p14:xfrm>
                <a:off x="8246880" y="2292840"/>
                <a:ext cx="192600" cy="400680"/>
              </p14:xfrm>
            </p:contentPart>
          </mc:Choice>
          <mc:Fallback>
            <p:pic>
              <p:nvPicPr>
                <p:cNvPr id="26" name="Ink 25">
                  <a:extLst>
                    <a:ext uri="{FF2B5EF4-FFF2-40B4-BE49-F238E27FC236}">
                      <a16:creationId xmlns:a16="http://schemas.microsoft.com/office/drawing/2014/main" id="{2A8FB306-5703-5344-8780-E8EA7F3BC9D1}"/>
                    </a:ext>
                  </a:extLst>
                </p:cNvPr>
                <p:cNvPicPr/>
                <p:nvPr/>
              </p:nvPicPr>
              <p:blipFill>
                <a:blip r:embed="rId91"/>
                <a:stretch>
                  <a:fillRect/>
                </a:stretch>
              </p:blipFill>
              <p:spPr>
                <a:xfrm>
                  <a:off x="8231400" y="2277360"/>
                  <a:ext cx="22284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7" name="Ink 26">
                  <a:extLst>
                    <a:ext uri="{FF2B5EF4-FFF2-40B4-BE49-F238E27FC236}">
                      <a16:creationId xmlns:a16="http://schemas.microsoft.com/office/drawing/2014/main" id="{BBB1C622-35AA-D841-8C2F-FB349BFFE9CF}"/>
                    </a:ext>
                  </a:extLst>
                </p14:cNvPr>
                <p14:cNvContentPartPr/>
                <p14:nvPr/>
              </p14:nvContentPartPr>
              <p14:xfrm>
                <a:off x="8163720" y="2481120"/>
                <a:ext cx="266400" cy="89640"/>
              </p14:xfrm>
            </p:contentPart>
          </mc:Choice>
          <mc:Fallback>
            <p:pic>
              <p:nvPicPr>
                <p:cNvPr id="27" name="Ink 26">
                  <a:extLst>
                    <a:ext uri="{FF2B5EF4-FFF2-40B4-BE49-F238E27FC236}">
                      <a16:creationId xmlns:a16="http://schemas.microsoft.com/office/drawing/2014/main" id="{BBB1C622-35AA-D841-8C2F-FB349BFFE9CF}"/>
                    </a:ext>
                  </a:extLst>
                </p:cNvPr>
                <p:cNvPicPr/>
                <p:nvPr/>
              </p:nvPicPr>
              <p:blipFill>
                <a:blip r:embed="rId93"/>
                <a:stretch>
                  <a:fillRect/>
                </a:stretch>
              </p:blipFill>
              <p:spPr>
                <a:xfrm>
                  <a:off x="8148600" y="2465640"/>
                  <a:ext cx="2970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8" name="Ink 27">
                  <a:extLst>
                    <a:ext uri="{FF2B5EF4-FFF2-40B4-BE49-F238E27FC236}">
                      <a16:creationId xmlns:a16="http://schemas.microsoft.com/office/drawing/2014/main" id="{C03CFD51-11E3-1040-BD4A-FDC54C97C9C1}"/>
                    </a:ext>
                  </a:extLst>
                </p14:cNvPr>
                <p14:cNvContentPartPr/>
                <p14:nvPr/>
              </p14:nvContentPartPr>
              <p14:xfrm>
                <a:off x="8589600" y="2135880"/>
                <a:ext cx="230400" cy="556920"/>
              </p14:xfrm>
            </p:contentPart>
          </mc:Choice>
          <mc:Fallback>
            <p:pic>
              <p:nvPicPr>
                <p:cNvPr id="28" name="Ink 27">
                  <a:extLst>
                    <a:ext uri="{FF2B5EF4-FFF2-40B4-BE49-F238E27FC236}">
                      <a16:creationId xmlns:a16="http://schemas.microsoft.com/office/drawing/2014/main" id="{C03CFD51-11E3-1040-BD4A-FDC54C97C9C1}"/>
                    </a:ext>
                  </a:extLst>
                </p:cNvPr>
                <p:cNvPicPr/>
                <p:nvPr/>
              </p:nvPicPr>
              <p:blipFill>
                <a:blip r:embed="rId95"/>
                <a:stretch>
                  <a:fillRect/>
                </a:stretch>
              </p:blipFill>
              <p:spPr>
                <a:xfrm>
                  <a:off x="8574480" y="2120760"/>
                  <a:ext cx="26100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9" name="Ink 28">
                  <a:extLst>
                    <a:ext uri="{FF2B5EF4-FFF2-40B4-BE49-F238E27FC236}">
                      <a16:creationId xmlns:a16="http://schemas.microsoft.com/office/drawing/2014/main" id="{AA21186E-B0A3-5842-B0D4-4D1E9329340C}"/>
                    </a:ext>
                  </a:extLst>
                </p14:cNvPr>
                <p14:cNvContentPartPr/>
                <p14:nvPr/>
              </p14:nvContentPartPr>
              <p14:xfrm>
                <a:off x="8920440" y="2256840"/>
                <a:ext cx="197640" cy="318240"/>
              </p14:xfrm>
            </p:contentPart>
          </mc:Choice>
          <mc:Fallback>
            <p:pic>
              <p:nvPicPr>
                <p:cNvPr id="29" name="Ink 28">
                  <a:extLst>
                    <a:ext uri="{FF2B5EF4-FFF2-40B4-BE49-F238E27FC236}">
                      <a16:creationId xmlns:a16="http://schemas.microsoft.com/office/drawing/2014/main" id="{AA21186E-B0A3-5842-B0D4-4D1E9329340C}"/>
                    </a:ext>
                  </a:extLst>
                </p:cNvPr>
                <p:cNvPicPr/>
                <p:nvPr/>
              </p:nvPicPr>
              <p:blipFill>
                <a:blip r:embed="rId97"/>
                <a:stretch>
                  <a:fillRect/>
                </a:stretch>
              </p:blipFill>
              <p:spPr>
                <a:xfrm>
                  <a:off x="8905320" y="2241720"/>
                  <a:ext cx="2282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0" name="Ink 29">
                  <a:extLst>
                    <a:ext uri="{FF2B5EF4-FFF2-40B4-BE49-F238E27FC236}">
                      <a16:creationId xmlns:a16="http://schemas.microsoft.com/office/drawing/2014/main" id="{550EA25A-E7E2-7141-98AC-BBECFD0766B7}"/>
                    </a:ext>
                  </a:extLst>
                </p14:cNvPr>
                <p14:cNvContentPartPr/>
                <p14:nvPr/>
              </p14:nvContentPartPr>
              <p14:xfrm>
                <a:off x="9014040" y="2075040"/>
                <a:ext cx="274320" cy="788040"/>
              </p14:xfrm>
            </p:contentPart>
          </mc:Choice>
          <mc:Fallback>
            <p:pic>
              <p:nvPicPr>
                <p:cNvPr id="30" name="Ink 29">
                  <a:extLst>
                    <a:ext uri="{FF2B5EF4-FFF2-40B4-BE49-F238E27FC236}">
                      <a16:creationId xmlns:a16="http://schemas.microsoft.com/office/drawing/2014/main" id="{550EA25A-E7E2-7141-98AC-BBECFD0766B7}"/>
                    </a:ext>
                  </a:extLst>
                </p:cNvPr>
                <p:cNvPicPr/>
                <p:nvPr/>
              </p:nvPicPr>
              <p:blipFill>
                <a:blip r:embed="rId99"/>
                <a:stretch>
                  <a:fillRect/>
                </a:stretch>
              </p:blipFill>
              <p:spPr>
                <a:xfrm>
                  <a:off x="8998920" y="2059920"/>
                  <a:ext cx="30456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1" name="Ink 30">
                  <a:extLst>
                    <a:ext uri="{FF2B5EF4-FFF2-40B4-BE49-F238E27FC236}">
                      <a16:creationId xmlns:a16="http://schemas.microsoft.com/office/drawing/2014/main" id="{74262531-BB18-8740-97A8-66F4A6460B53}"/>
                    </a:ext>
                  </a:extLst>
                </p14:cNvPr>
                <p14:cNvContentPartPr/>
                <p14:nvPr/>
              </p14:nvContentPartPr>
              <p14:xfrm>
                <a:off x="9486720" y="2291400"/>
                <a:ext cx="260280" cy="40320"/>
              </p14:xfrm>
            </p:contentPart>
          </mc:Choice>
          <mc:Fallback>
            <p:pic>
              <p:nvPicPr>
                <p:cNvPr id="31" name="Ink 30">
                  <a:extLst>
                    <a:ext uri="{FF2B5EF4-FFF2-40B4-BE49-F238E27FC236}">
                      <a16:creationId xmlns:a16="http://schemas.microsoft.com/office/drawing/2014/main" id="{74262531-BB18-8740-97A8-66F4A6460B53}"/>
                    </a:ext>
                  </a:extLst>
                </p:cNvPr>
                <p:cNvPicPr/>
                <p:nvPr/>
              </p:nvPicPr>
              <p:blipFill>
                <a:blip r:embed="rId101"/>
                <a:stretch>
                  <a:fillRect/>
                </a:stretch>
              </p:blipFill>
              <p:spPr>
                <a:xfrm>
                  <a:off x="9471240" y="2276280"/>
                  <a:ext cx="2905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2" name="Ink 31">
                  <a:extLst>
                    <a:ext uri="{FF2B5EF4-FFF2-40B4-BE49-F238E27FC236}">
                      <a16:creationId xmlns:a16="http://schemas.microsoft.com/office/drawing/2014/main" id="{C8040D5C-83E8-004D-8FB3-AB50C84F5A87}"/>
                    </a:ext>
                  </a:extLst>
                </p14:cNvPr>
                <p14:cNvContentPartPr/>
                <p14:nvPr/>
              </p14:nvContentPartPr>
              <p14:xfrm>
                <a:off x="9545400" y="2518200"/>
                <a:ext cx="259560" cy="69840"/>
              </p14:xfrm>
            </p:contentPart>
          </mc:Choice>
          <mc:Fallback>
            <p:pic>
              <p:nvPicPr>
                <p:cNvPr id="32" name="Ink 31">
                  <a:extLst>
                    <a:ext uri="{FF2B5EF4-FFF2-40B4-BE49-F238E27FC236}">
                      <a16:creationId xmlns:a16="http://schemas.microsoft.com/office/drawing/2014/main" id="{C8040D5C-83E8-004D-8FB3-AB50C84F5A87}"/>
                    </a:ext>
                  </a:extLst>
                </p:cNvPr>
                <p:cNvPicPr/>
                <p:nvPr/>
              </p:nvPicPr>
              <p:blipFill>
                <a:blip r:embed="rId103"/>
                <a:stretch>
                  <a:fillRect/>
                </a:stretch>
              </p:blipFill>
              <p:spPr>
                <a:xfrm>
                  <a:off x="9530280" y="2503080"/>
                  <a:ext cx="2901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3" name="Ink 32">
                  <a:extLst>
                    <a:ext uri="{FF2B5EF4-FFF2-40B4-BE49-F238E27FC236}">
                      <a16:creationId xmlns:a16="http://schemas.microsoft.com/office/drawing/2014/main" id="{EB62BF65-E96E-8D4F-8757-CBD1C4BA0820}"/>
                    </a:ext>
                  </a:extLst>
                </p14:cNvPr>
                <p14:cNvContentPartPr/>
                <p14:nvPr/>
              </p14:nvContentPartPr>
              <p14:xfrm>
                <a:off x="9977040" y="2068560"/>
                <a:ext cx="151920" cy="541440"/>
              </p14:xfrm>
            </p:contentPart>
          </mc:Choice>
          <mc:Fallback>
            <p:pic>
              <p:nvPicPr>
                <p:cNvPr id="33" name="Ink 32">
                  <a:extLst>
                    <a:ext uri="{FF2B5EF4-FFF2-40B4-BE49-F238E27FC236}">
                      <a16:creationId xmlns:a16="http://schemas.microsoft.com/office/drawing/2014/main" id="{EB62BF65-E96E-8D4F-8757-CBD1C4BA0820}"/>
                    </a:ext>
                  </a:extLst>
                </p:cNvPr>
                <p:cNvPicPr/>
                <p:nvPr/>
              </p:nvPicPr>
              <p:blipFill>
                <a:blip r:embed="rId105"/>
                <a:stretch>
                  <a:fillRect/>
                </a:stretch>
              </p:blipFill>
              <p:spPr>
                <a:xfrm>
                  <a:off x="9961920" y="2053080"/>
                  <a:ext cx="18252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4" name="Ink 33">
                  <a:extLst>
                    <a:ext uri="{FF2B5EF4-FFF2-40B4-BE49-F238E27FC236}">
                      <a16:creationId xmlns:a16="http://schemas.microsoft.com/office/drawing/2014/main" id="{857A0F4C-C561-8543-93DE-25E4602BD58B}"/>
                    </a:ext>
                  </a:extLst>
                </p14:cNvPr>
                <p14:cNvContentPartPr/>
                <p14:nvPr/>
              </p14:nvContentPartPr>
              <p14:xfrm>
                <a:off x="10261080" y="2054520"/>
                <a:ext cx="202320" cy="444960"/>
              </p14:xfrm>
            </p:contentPart>
          </mc:Choice>
          <mc:Fallback>
            <p:pic>
              <p:nvPicPr>
                <p:cNvPr id="34" name="Ink 33">
                  <a:extLst>
                    <a:ext uri="{FF2B5EF4-FFF2-40B4-BE49-F238E27FC236}">
                      <a16:creationId xmlns:a16="http://schemas.microsoft.com/office/drawing/2014/main" id="{857A0F4C-C561-8543-93DE-25E4602BD58B}"/>
                    </a:ext>
                  </a:extLst>
                </p:cNvPr>
                <p:cNvPicPr/>
                <p:nvPr/>
              </p:nvPicPr>
              <p:blipFill>
                <a:blip r:embed="rId107"/>
                <a:stretch>
                  <a:fillRect/>
                </a:stretch>
              </p:blipFill>
              <p:spPr>
                <a:xfrm>
                  <a:off x="10245960" y="2039400"/>
                  <a:ext cx="23292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5" name="Ink 34">
                  <a:extLst>
                    <a:ext uri="{FF2B5EF4-FFF2-40B4-BE49-F238E27FC236}">
                      <a16:creationId xmlns:a16="http://schemas.microsoft.com/office/drawing/2014/main" id="{B850276C-696B-934B-806C-BCE6C43F4D87}"/>
                    </a:ext>
                  </a:extLst>
                </p14:cNvPr>
                <p14:cNvContentPartPr/>
                <p14:nvPr/>
              </p14:nvContentPartPr>
              <p14:xfrm>
                <a:off x="10476720" y="2111040"/>
                <a:ext cx="177840" cy="352800"/>
              </p14:xfrm>
            </p:contentPart>
          </mc:Choice>
          <mc:Fallback>
            <p:pic>
              <p:nvPicPr>
                <p:cNvPr id="35" name="Ink 34">
                  <a:extLst>
                    <a:ext uri="{FF2B5EF4-FFF2-40B4-BE49-F238E27FC236}">
                      <a16:creationId xmlns:a16="http://schemas.microsoft.com/office/drawing/2014/main" id="{B850276C-696B-934B-806C-BCE6C43F4D87}"/>
                    </a:ext>
                  </a:extLst>
                </p:cNvPr>
                <p:cNvPicPr/>
                <p:nvPr/>
              </p:nvPicPr>
              <p:blipFill>
                <a:blip r:embed="rId109"/>
                <a:stretch>
                  <a:fillRect/>
                </a:stretch>
              </p:blipFill>
              <p:spPr>
                <a:xfrm>
                  <a:off x="10461600" y="2095920"/>
                  <a:ext cx="20844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6" name="Ink 35">
                  <a:extLst>
                    <a:ext uri="{FF2B5EF4-FFF2-40B4-BE49-F238E27FC236}">
                      <a16:creationId xmlns:a16="http://schemas.microsoft.com/office/drawing/2014/main" id="{E26AE63A-BF3F-8344-8391-12080CE3BE27}"/>
                    </a:ext>
                  </a:extLst>
                </p14:cNvPr>
                <p14:cNvContentPartPr/>
                <p14:nvPr/>
              </p14:nvContentPartPr>
              <p14:xfrm>
                <a:off x="10466640" y="2301120"/>
                <a:ext cx="194400" cy="78840"/>
              </p14:xfrm>
            </p:contentPart>
          </mc:Choice>
          <mc:Fallback>
            <p:pic>
              <p:nvPicPr>
                <p:cNvPr id="36" name="Ink 35">
                  <a:extLst>
                    <a:ext uri="{FF2B5EF4-FFF2-40B4-BE49-F238E27FC236}">
                      <a16:creationId xmlns:a16="http://schemas.microsoft.com/office/drawing/2014/main" id="{E26AE63A-BF3F-8344-8391-12080CE3BE27}"/>
                    </a:ext>
                  </a:extLst>
                </p:cNvPr>
                <p:cNvPicPr/>
                <p:nvPr/>
              </p:nvPicPr>
              <p:blipFill>
                <a:blip r:embed="rId111"/>
                <a:stretch>
                  <a:fillRect/>
                </a:stretch>
              </p:blipFill>
              <p:spPr>
                <a:xfrm>
                  <a:off x="10451520" y="2286000"/>
                  <a:ext cx="225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8" name="Ink 37">
                  <a:extLst>
                    <a:ext uri="{FF2B5EF4-FFF2-40B4-BE49-F238E27FC236}">
                      <a16:creationId xmlns:a16="http://schemas.microsoft.com/office/drawing/2014/main" id="{BE8EBDC0-A0C5-5B46-A683-17696AA17641}"/>
                    </a:ext>
                  </a:extLst>
                </p14:cNvPr>
                <p14:cNvContentPartPr/>
                <p14:nvPr/>
              </p14:nvContentPartPr>
              <p14:xfrm>
                <a:off x="10610280" y="2024640"/>
                <a:ext cx="185040" cy="587880"/>
              </p14:xfrm>
            </p:contentPart>
          </mc:Choice>
          <mc:Fallback>
            <p:pic>
              <p:nvPicPr>
                <p:cNvPr id="38" name="Ink 37">
                  <a:extLst>
                    <a:ext uri="{FF2B5EF4-FFF2-40B4-BE49-F238E27FC236}">
                      <a16:creationId xmlns:a16="http://schemas.microsoft.com/office/drawing/2014/main" id="{BE8EBDC0-A0C5-5B46-A683-17696AA17641}"/>
                    </a:ext>
                  </a:extLst>
                </p:cNvPr>
                <p:cNvPicPr/>
                <p:nvPr/>
              </p:nvPicPr>
              <p:blipFill>
                <a:blip r:embed="rId113"/>
                <a:stretch>
                  <a:fillRect/>
                </a:stretch>
              </p:blipFill>
              <p:spPr>
                <a:xfrm>
                  <a:off x="10595160" y="2009160"/>
                  <a:ext cx="21564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9" name="Ink 38">
                  <a:extLst>
                    <a:ext uri="{FF2B5EF4-FFF2-40B4-BE49-F238E27FC236}">
                      <a16:creationId xmlns:a16="http://schemas.microsoft.com/office/drawing/2014/main" id="{D0303ED3-F6D0-5A4B-9114-E36D544BBEBB}"/>
                    </a:ext>
                  </a:extLst>
                </p14:cNvPr>
                <p14:cNvContentPartPr/>
                <p14:nvPr/>
              </p14:nvContentPartPr>
              <p14:xfrm>
                <a:off x="10929960" y="2238840"/>
                <a:ext cx="228960" cy="212400"/>
              </p14:xfrm>
            </p:contentPart>
          </mc:Choice>
          <mc:Fallback>
            <p:pic>
              <p:nvPicPr>
                <p:cNvPr id="39" name="Ink 38">
                  <a:extLst>
                    <a:ext uri="{FF2B5EF4-FFF2-40B4-BE49-F238E27FC236}">
                      <a16:creationId xmlns:a16="http://schemas.microsoft.com/office/drawing/2014/main" id="{D0303ED3-F6D0-5A4B-9114-E36D544BBEBB}"/>
                    </a:ext>
                  </a:extLst>
                </p:cNvPr>
                <p:cNvPicPr/>
                <p:nvPr/>
              </p:nvPicPr>
              <p:blipFill>
                <a:blip r:embed="rId115"/>
                <a:stretch>
                  <a:fillRect/>
                </a:stretch>
              </p:blipFill>
              <p:spPr>
                <a:xfrm>
                  <a:off x="10914480" y="2223720"/>
                  <a:ext cx="2595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0" name="Ink 39">
                  <a:extLst>
                    <a:ext uri="{FF2B5EF4-FFF2-40B4-BE49-F238E27FC236}">
                      <a16:creationId xmlns:a16="http://schemas.microsoft.com/office/drawing/2014/main" id="{684DD037-AA78-6B46-A072-1C8D683A52AF}"/>
                    </a:ext>
                  </a:extLst>
                </p14:cNvPr>
                <p14:cNvContentPartPr/>
                <p14:nvPr/>
              </p14:nvContentPartPr>
              <p14:xfrm>
                <a:off x="10929960" y="2178360"/>
                <a:ext cx="149400" cy="296280"/>
              </p14:xfrm>
            </p:contentPart>
          </mc:Choice>
          <mc:Fallback>
            <p:pic>
              <p:nvPicPr>
                <p:cNvPr id="40" name="Ink 39">
                  <a:extLst>
                    <a:ext uri="{FF2B5EF4-FFF2-40B4-BE49-F238E27FC236}">
                      <a16:creationId xmlns:a16="http://schemas.microsoft.com/office/drawing/2014/main" id="{684DD037-AA78-6B46-A072-1C8D683A52AF}"/>
                    </a:ext>
                  </a:extLst>
                </p:cNvPr>
                <p:cNvPicPr/>
                <p:nvPr/>
              </p:nvPicPr>
              <p:blipFill>
                <a:blip r:embed="rId117"/>
                <a:stretch>
                  <a:fillRect/>
                </a:stretch>
              </p:blipFill>
              <p:spPr>
                <a:xfrm>
                  <a:off x="10914480" y="2163240"/>
                  <a:ext cx="1800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1" name="Ink 40">
                  <a:extLst>
                    <a:ext uri="{FF2B5EF4-FFF2-40B4-BE49-F238E27FC236}">
                      <a16:creationId xmlns:a16="http://schemas.microsoft.com/office/drawing/2014/main" id="{87C0AD0D-692A-9249-BFF5-AA2D73C9BAFF}"/>
                    </a:ext>
                  </a:extLst>
                </p14:cNvPr>
                <p14:cNvContentPartPr/>
                <p14:nvPr/>
              </p14:nvContentPartPr>
              <p14:xfrm>
                <a:off x="11240640" y="1946520"/>
                <a:ext cx="107280" cy="440280"/>
              </p14:xfrm>
            </p:contentPart>
          </mc:Choice>
          <mc:Fallback>
            <p:pic>
              <p:nvPicPr>
                <p:cNvPr id="41" name="Ink 40">
                  <a:extLst>
                    <a:ext uri="{FF2B5EF4-FFF2-40B4-BE49-F238E27FC236}">
                      <a16:creationId xmlns:a16="http://schemas.microsoft.com/office/drawing/2014/main" id="{87C0AD0D-692A-9249-BFF5-AA2D73C9BAFF}"/>
                    </a:ext>
                  </a:extLst>
                </p:cNvPr>
                <p:cNvPicPr/>
                <p:nvPr/>
              </p:nvPicPr>
              <p:blipFill>
                <a:blip r:embed="rId119"/>
                <a:stretch>
                  <a:fillRect/>
                </a:stretch>
              </p:blipFill>
              <p:spPr>
                <a:xfrm>
                  <a:off x="11225520" y="1931400"/>
                  <a:ext cx="13788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2" name="Ink 41">
                  <a:extLst>
                    <a:ext uri="{FF2B5EF4-FFF2-40B4-BE49-F238E27FC236}">
                      <a16:creationId xmlns:a16="http://schemas.microsoft.com/office/drawing/2014/main" id="{4843F4FA-9AB5-BF4E-AD4F-BF930AE5E8E5}"/>
                    </a:ext>
                  </a:extLst>
                </p14:cNvPr>
                <p14:cNvContentPartPr/>
                <p14:nvPr/>
              </p14:nvContentPartPr>
              <p14:xfrm>
                <a:off x="11405160" y="1919160"/>
                <a:ext cx="139680" cy="390960"/>
              </p14:xfrm>
            </p:contentPart>
          </mc:Choice>
          <mc:Fallback>
            <p:pic>
              <p:nvPicPr>
                <p:cNvPr id="42" name="Ink 41">
                  <a:extLst>
                    <a:ext uri="{FF2B5EF4-FFF2-40B4-BE49-F238E27FC236}">
                      <a16:creationId xmlns:a16="http://schemas.microsoft.com/office/drawing/2014/main" id="{4843F4FA-9AB5-BF4E-AD4F-BF930AE5E8E5}"/>
                    </a:ext>
                  </a:extLst>
                </p:cNvPr>
                <p:cNvPicPr/>
                <p:nvPr/>
              </p:nvPicPr>
              <p:blipFill>
                <a:blip r:embed="rId121"/>
                <a:stretch>
                  <a:fillRect/>
                </a:stretch>
              </p:blipFill>
              <p:spPr>
                <a:xfrm>
                  <a:off x="11390040" y="1904040"/>
                  <a:ext cx="17028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3" name="Ink 42">
                  <a:extLst>
                    <a:ext uri="{FF2B5EF4-FFF2-40B4-BE49-F238E27FC236}">
                      <a16:creationId xmlns:a16="http://schemas.microsoft.com/office/drawing/2014/main" id="{DA8F3CAB-D6B7-254F-9D50-C900BE7DE016}"/>
                    </a:ext>
                  </a:extLst>
                </p14:cNvPr>
                <p14:cNvContentPartPr/>
                <p14:nvPr/>
              </p14:nvContentPartPr>
              <p14:xfrm>
                <a:off x="11554920" y="1925640"/>
                <a:ext cx="189360" cy="344520"/>
              </p14:xfrm>
            </p:contentPart>
          </mc:Choice>
          <mc:Fallback>
            <p:pic>
              <p:nvPicPr>
                <p:cNvPr id="43" name="Ink 42">
                  <a:extLst>
                    <a:ext uri="{FF2B5EF4-FFF2-40B4-BE49-F238E27FC236}">
                      <a16:creationId xmlns:a16="http://schemas.microsoft.com/office/drawing/2014/main" id="{DA8F3CAB-D6B7-254F-9D50-C900BE7DE016}"/>
                    </a:ext>
                  </a:extLst>
                </p:cNvPr>
                <p:cNvPicPr/>
                <p:nvPr/>
              </p:nvPicPr>
              <p:blipFill>
                <a:blip r:embed="rId123"/>
                <a:stretch>
                  <a:fillRect/>
                </a:stretch>
              </p:blipFill>
              <p:spPr>
                <a:xfrm>
                  <a:off x="11539800" y="1910160"/>
                  <a:ext cx="2196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4" name="Ink 43">
                  <a:extLst>
                    <a:ext uri="{FF2B5EF4-FFF2-40B4-BE49-F238E27FC236}">
                      <a16:creationId xmlns:a16="http://schemas.microsoft.com/office/drawing/2014/main" id="{1D78D011-C6EA-AB49-A700-802B729FC040}"/>
                    </a:ext>
                  </a:extLst>
                </p14:cNvPr>
                <p14:cNvContentPartPr/>
                <p14:nvPr/>
              </p14:nvContentPartPr>
              <p14:xfrm>
                <a:off x="11787120" y="1798920"/>
                <a:ext cx="185040" cy="612720"/>
              </p14:xfrm>
            </p:contentPart>
          </mc:Choice>
          <mc:Fallback>
            <p:pic>
              <p:nvPicPr>
                <p:cNvPr id="44" name="Ink 43">
                  <a:extLst>
                    <a:ext uri="{FF2B5EF4-FFF2-40B4-BE49-F238E27FC236}">
                      <a16:creationId xmlns:a16="http://schemas.microsoft.com/office/drawing/2014/main" id="{1D78D011-C6EA-AB49-A700-802B729FC040}"/>
                    </a:ext>
                  </a:extLst>
                </p:cNvPr>
                <p:cNvPicPr/>
                <p:nvPr/>
              </p:nvPicPr>
              <p:blipFill>
                <a:blip r:embed="rId125"/>
                <a:stretch>
                  <a:fillRect/>
                </a:stretch>
              </p:blipFill>
              <p:spPr>
                <a:xfrm>
                  <a:off x="11772000" y="1783440"/>
                  <a:ext cx="21528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5" name="Ink 44">
                  <a:extLst>
                    <a:ext uri="{FF2B5EF4-FFF2-40B4-BE49-F238E27FC236}">
                      <a16:creationId xmlns:a16="http://schemas.microsoft.com/office/drawing/2014/main" id="{EBE8E02C-F187-6740-9943-1DC675D846E1}"/>
                    </a:ext>
                  </a:extLst>
                </p14:cNvPr>
                <p14:cNvContentPartPr/>
                <p14:nvPr/>
              </p14:nvContentPartPr>
              <p14:xfrm>
                <a:off x="10044000" y="2560680"/>
                <a:ext cx="1751040" cy="528840"/>
              </p14:xfrm>
            </p:contentPart>
          </mc:Choice>
          <mc:Fallback>
            <p:pic>
              <p:nvPicPr>
                <p:cNvPr id="45" name="Ink 44">
                  <a:extLst>
                    <a:ext uri="{FF2B5EF4-FFF2-40B4-BE49-F238E27FC236}">
                      <a16:creationId xmlns:a16="http://schemas.microsoft.com/office/drawing/2014/main" id="{EBE8E02C-F187-6740-9943-1DC675D846E1}"/>
                    </a:ext>
                  </a:extLst>
                </p:cNvPr>
                <p:cNvPicPr/>
                <p:nvPr/>
              </p:nvPicPr>
              <p:blipFill>
                <a:blip r:embed="rId127"/>
                <a:stretch>
                  <a:fillRect/>
                </a:stretch>
              </p:blipFill>
              <p:spPr>
                <a:xfrm>
                  <a:off x="10028880" y="2545560"/>
                  <a:ext cx="178164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6" name="Ink 45">
                  <a:extLst>
                    <a:ext uri="{FF2B5EF4-FFF2-40B4-BE49-F238E27FC236}">
                      <a16:creationId xmlns:a16="http://schemas.microsoft.com/office/drawing/2014/main" id="{8FC4D1F1-02DA-6940-8292-D9C142B47DDB}"/>
                    </a:ext>
                  </a:extLst>
                </p14:cNvPr>
                <p14:cNvContentPartPr/>
                <p14:nvPr/>
              </p14:nvContentPartPr>
              <p14:xfrm>
                <a:off x="10068480" y="2687040"/>
                <a:ext cx="1542600" cy="470880"/>
              </p14:xfrm>
            </p:contentPart>
          </mc:Choice>
          <mc:Fallback>
            <p:pic>
              <p:nvPicPr>
                <p:cNvPr id="46" name="Ink 45">
                  <a:extLst>
                    <a:ext uri="{FF2B5EF4-FFF2-40B4-BE49-F238E27FC236}">
                      <a16:creationId xmlns:a16="http://schemas.microsoft.com/office/drawing/2014/main" id="{8FC4D1F1-02DA-6940-8292-D9C142B47DDB}"/>
                    </a:ext>
                  </a:extLst>
                </p:cNvPr>
                <p:cNvPicPr/>
                <p:nvPr/>
              </p:nvPicPr>
              <p:blipFill>
                <a:blip r:embed="rId129"/>
                <a:stretch>
                  <a:fillRect/>
                </a:stretch>
              </p:blipFill>
              <p:spPr>
                <a:xfrm>
                  <a:off x="10053000" y="2671920"/>
                  <a:ext cx="157320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7" name="Ink 46">
                  <a:extLst>
                    <a:ext uri="{FF2B5EF4-FFF2-40B4-BE49-F238E27FC236}">
                      <a16:creationId xmlns:a16="http://schemas.microsoft.com/office/drawing/2014/main" id="{25E84472-D950-6E45-BE91-AB2FA2D522F4}"/>
                    </a:ext>
                  </a:extLst>
                </p14:cNvPr>
                <p14:cNvContentPartPr/>
                <p14:nvPr/>
              </p14:nvContentPartPr>
              <p14:xfrm>
                <a:off x="10208520" y="2757960"/>
                <a:ext cx="1253520" cy="417960"/>
              </p14:xfrm>
            </p:contentPart>
          </mc:Choice>
          <mc:Fallback>
            <p:pic>
              <p:nvPicPr>
                <p:cNvPr id="47" name="Ink 46">
                  <a:extLst>
                    <a:ext uri="{FF2B5EF4-FFF2-40B4-BE49-F238E27FC236}">
                      <a16:creationId xmlns:a16="http://schemas.microsoft.com/office/drawing/2014/main" id="{25E84472-D950-6E45-BE91-AB2FA2D522F4}"/>
                    </a:ext>
                  </a:extLst>
                </p:cNvPr>
                <p:cNvPicPr/>
                <p:nvPr/>
              </p:nvPicPr>
              <p:blipFill>
                <a:blip r:embed="rId131"/>
                <a:stretch>
                  <a:fillRect/>
                </a:stretch>
              </p:blipFill>
              <p:spPr>
                <a:xfrm>
                  <a:off x="10193400" y="2742480"/>
                  <a:ext cx="12841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4" name="Ink 113">
                  <a:extLst>
                    <a:ext uri="{FF2B5EF4-FFF2-40B4-BE49-F238E27FC236}">
                      <a16:creationId xmlns:a16="http://schemas.microsoft.com/office/drawing/2014/main" id="{9CB4D55D-A267-2D4B-81F2-FC5C89B95223}"/>
                    </a:ext>
                  </a:extLst>
                </p14:cNvPr>
                <p14:cNvContentPartPr/>
                <p14:nvPr/>
              </p14:nvContentPartPr>
              <p14:xfrm>
                <a:off x="7223760" y="3587400"/>
                <a:ext cx="947160" cy="513720"/>
              </p14:xfrm>
            </p:contentPart>
          </mc:Choice>
          <mc:Fallback>
            <p:pic>
              <p:nvPicPr>
                <p:cNvPr id="114" name="Ink 113">
                  <a:extLst>
                    <a:ext uri="{FF2B5EF4-FFF2-40B4-BE49-F238E27FC236}">
                      <a16:creationId xmlns:a16="http://schemas.microsoft.com/office/drawing/2014/main" id="{9CB4D55D-A267-2D4B-81F2-FC5C89B95223}"/>
                    </a:ext>
                  </a:extLst>
                </p:cNvPr>
                <p:cNvPicPr/>
                <p:nvPr/>
              </p:nvPicPr>
              <p:blipFill>
                <a:blip r:embed="rId133"/>
                <a:stretch>
                  <a:fillRect/>
                </a:stretch>
              </p:blipFill>
              <p:spPr>
                <a:xfrm>
                  <a:off x="7208640" y="3571920"/>
                  <a:ext cx="97776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5" name="Ink 114">
                  <a:extLst>
                    <a:ext uri="{FF2B5EF4-FFF2-40B4-BE49-F238E27FC236}">
                      <a16:creationId xmlns:a16="http://schemas.microsoft.com/office/drawing/2014/main" id="{426DEDE4-ABBF-904D-A0CC-273AB5CC4E41}"/>
                    </a:ext>
                  </a:extLst>
                </p14:cNvPr>
                <p14:cNvContentPartPr/>
                <p14:nvPr/>
              </p14:nvContentPartPr>
              <p14:xfrm>
                <a:off x="8181720" y="3394800"/>
                <a:ext cx="14760" cy="145800"/>
              </p14:xfrm>
            </p:contentPart>
          </mc:Choice>
          <mc:Fallback>
            <p:pic>
              <p:nvPicPr>
                <p:cNvPr id="115" name="Ink 114">
                  <a:extLst>
                    <a:ext uri="{FF2B5EF4-FFF2-40B4-BE49-F238E27FC236}">
                      <a16:creationId xmlns:a16="http://schemas.microsoft.com/office/drawing/2014/main" id="{426DEDE4-ABBF-904D-A0CC-273AB5CC4E41}"/>
                    </a:ext>
                  </a:extLst>
                </p:cNvPr>
                <p:cNvPicPr/>
                <p:nvPr/>
              </p:nvPicPr>
              <p:blipFill>
                <a:blip r:embed="rId135"/>
                <a:stretch>
                  <a:fillRect/>
                </a:stretch>
              </p:blipFill>
              <p:spPr>
                <a:xfrm>
                  <a:off x="8166600" y="3379320"/>
                  <a:ext cx="453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6" name="Ink 115">
                  <a:extLst>
                    <a:ext uri="{FF2B5EF4-FFF2-40B4-BE49-F238E27FC236}">
                      <a16:creationId xmlns:a16="http://schemas.microsoft.com/office/drawing/2014/main" id="{F002FD4E-73F8-8C4F-84D8-37D989AEE06C}"/>
                    </a:ext>
                  </a:extLst>
                </p14:cNvPr>
                <p14:cNvContentPartPr/>
                <p14:nvPr/>
              </p14:nvContentPartPr>
              <p14:xfrm>
                <a:off x="8308800" y="3469680"/>
                <a:ext cx="129240" cy="259920"/>
              </p14:xfrm>
            </p:contentPart>
          </mc:Choice>
          <mc:Fallback>
            <p:pic>
              <p:nvPicPr>
                <p:cNvPr id="116" name="Ink 115">
                  <a:extLst>
                    <a:ext uri="{FF2B5EF4-FFF2-40B4-BE49-F238E27FC236}">
                      <a16:creationId xmlns:a16="http://schemas.microsoft.com/office/drawing/2014/main" id="{F002FD4E-73F8-8C4F-84D8-37D989AEE06C}"/>
                    </a:ext>
                  </a:extLst>
                </p:cNvPr>
                <p:cNvPicPr/>
                <p:nvPr/>
              </p:nvPicPr>
              <p:blipFill>
                <a:blip r:embed="rId137"/>
                <a:stretch>
                  <a:fillRect/>
                </a:stretch>
              </p:blipFill>
              <p:spPr>
                <a:xfrm>
                  <a:off x="8293680" y="3454200"/>
                  <a:ext cx="1598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7" name="Ink 116">
                  <a:extLst>
                    <a:ext uri="{FF2B5EF4-FFF2-40B4-BE49-F238E27FC236}">
                      <a16:creationId xmlns:a16="http://schemas.microsoft.com/office/drawing/2014/main" id="{8B0181C6-7E00-CC44-8DDC-01455F10360F}"/>
                    </a:ext>
                  </a:extLst>
                </p14:cNvPr>
                <p14:cNvContentPartPr/>
                <p14:nvPr/>
              </p14:nvContentPartPr>
              <p14:xfrm>
                <a:off x="8814600" y="3220200"/>
                <a:ext cx="1079280" cy="428760"/>
              </p14:xfrm>
            </p:contentPart>
          </mc:Choice>
          <mc:Fallback>
            <p:pic>
              <p:nvPicPr>
                <p:cNvPr id="117" name="Ink 116">
                  <a:extLst>
                    <a:ext uri="{FF2B5EF4-FFF2-40B4-BE49-F238E27FC236}">
                      <a16:creationId xmlns:a16="http://schemas.microsoft.com/office/drawing/2014/main" id="{8B0181C6-7E00-CC44-8DDC-01455F10360F}"/>
                    </a:ext>
                  </a:extLst>
                </p:cNvPr>
                <p:cNvPicPr/>
                <p:nvPr/>
              </p:nvPicPr>
              <p:blipFill>
                <a:blip r:embed="rId139"/>
                <a:stretch>
                  <a:fillRect/>
                </a:stretch>
              </p:blipFill>
              <p:spPr>
                <a:xfrm>
                  <a:off x="8799480" y="3205080"/>
                  <a:ext cx="110952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8" name="Ink 117">
                  <a:extLst>
                    <a:ext uri="{FF2B5EF4-FFF2-40B4-BE49-F238E27FC236}">
                      <a16:creationId xmlns:a16="http://schemas.microsoft.com/office/drawing/2014/main" id="{FF2F2919-A997-204B-B12F-D3DD180D1CB2}"/>
                    </a:ext>
                  </a:extLst>
                </p14:cNvPr>
                <p14:cNvContentPartPr/>
                <p14:nvPr/>
              </p14:nvContentPartPr>
              <p14:xfrm>
                <a:off x="10090080" y="3233160"/>
                <a:ext cx="18360" cy="8640"/>
              </p14:xfrm>
            </p:contentPart>
          </mc:Choice>
          <mc:Fallback>
            <p:pic>
              <p:nvPicPr>
                <p:cNvPr id="118" name="Ink 117">
                  <a:extLst>
                    <a:ext uri="{FF2B5EF4-FFF2-40B4-BE49-F238E27FC236}">
                      <a16:creationId xmlns:a16="http://schemas.microsoft.com/office/drawing/2014/main" id="{FF2F2919-A997-204B-B12F-D3DD180D1CB2}"/>
                    </a:ext>
                  </a:extLst>
                </p:cNvPr>
                <p:cNvPicPr/>
                <p:nvPr/>
              </p:nvPicPr>
              <p:blipFill>
                <a:blip r:embed="rId141"/>
                <a:stretch>
                  <a:fillRect/>
                </a:stretch>
              </p:blipFill>
              <p:spPr>
                <a:xfrm>
                  <a:off x="10074600" y="3217680"/>
                  <a:ext cx="48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9" name="Ink 118">
                  <a:extLst>
                    <a:ext uri="{FF2B5EF4-FFF2-40B4-BE49-F238E27FC236}">
                      <a16:creationId xmlns:a16="http://schemas.microsoft.com/office/drawing/2014/main" id="{120DF0CC-EA1E-7B4A-8436-3E58121BFB96}"/>
                    </a:ext>
                  </a:extLst>
                </p14:cNvPr>
                <p14:cNvContentPartPr/>
                <p14:nvPr/>
              </p14:nvContentPartPr>
              <p14:xfrm>
                <a:off x="8399160" y="3576600"/>
                <a:ext cx="1901160" cy="463680"/>
              </p14:xfrm>
            </p:contentPart>
          </mc:Choice>
          <mc:Fallback>
            <p:pic>
              <p:nvPicPr>
                <p:cNvPr id="119" name="Ink 118">
                  <a:extLst>
                    <a:ext uri="{FF2B5EF4-FFF2-40B4-BE49-F238E27FC236}">
                      <a16:creationId xmlns:a16="http://schemas.microsoft.com/office/drawing/2014/main" id="{120DF0CC-EA1E-7B4A-8436-3E58121BFB96}"/>
                    </a:ext>
                  </a:extLst>
                </p:cNvPr>
                <p:cNvPicPr/>
                <p:nvPr/>
              </p:nvPicPr>
              <p:blipFill>
                <a:blip r:embed="rId143"/>
                <a:stretch>
                  <a:fillRect/>
                </a:stretch>
              </p:blipFill>
              <p:spPr>
                <a:xfrm>
                  <a:off x="8383680" y="3561480"/>
                  <a:ext cx="19317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4" name="Ink 163">
                  <a:extLst>
                    <a:ext uri="{FF2B5EF4-FFF2-40B4-BE49-F238E27FC236}">
                      <a16:creationId xmlns:a16="http://schemas.microsoft.com/office/drawing/2014/main" id="{AA5E90CC-4B6F-4A47-A5A3-73BE9BE62B7A}"/>
                    </a:ext>
                  </a:extLst>
                </p14:cNvPr>
                <p14:cNvContentPartPr/>
                <p14:nvPr/>
              </p14:nvContentPartPr>
              <p14:xfrm>
                <a:off x="8412480" y="2810520"/>
                <a:ext cx="712440" cy="174240"/>
              </p14:xfrm>
            </p:contentPart>
          </mc:Choice>
          <mc:Fallback>
            <p:pic>
              <p:nvPicPr>
                <p:cNvPr id="164" name="Ink 163">
                  <a:extLst>
                    <a:ext uri="{FF2B5EF4-FFF2-40B4-BE49-F238E27FC236}">
                      <a16:creationId xmlns:a16="http://schemas.microsoft.com/office/drawing/2014/main" id="{AA5E90CC-4B6F-4A47-A5A3-73BE9BE62B7A}"/>
                    </a:ext>
                  </a:extLst>
                </p:cNvPr>
                <p:cNvPicPr/>
                <p:nvPr/>
              </p:nvPicPr>
              <p:blipFill>
                <a:blip r:embed="rId145"/>
                <a:stretch>
                  <a:fillRect/>
                </a:stretch>
              </p:blipFill>
              <p:spPr>
                <a:xfrm>
                  <a:off x="8397360" y="2795040"/>
                  <a:ext cx="7430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5" name="Ink 164">
                  <a:extLst>
                    <a:ext uri="{FF2B5EF4-FFF2-40B4-BE49-F238E27FC236}">
                      <a16:creationId xmlns:a16="http://schemas.microsoft.com/office/drawing/2014/main" id="{9C1EE041-F739-7946-988E-3935994ED0FC}"/>
                    </a:ext>
                  </a:extLst>
                </p14:cNvPr>
                <p14:cNvContentPartPr/>
                <p14:nvPr/>
              </p14:nvContentPartPr>
              <p14:xfrm>
                <a:off x="8435520" y="2903400"/>
                <a:ext cx="655560" cy="210240"/>
              </p14:xfrm>
            </p:contentPart>
          </mc:Choice>
          <mc:Fallback>
            <p:pic>
              <p:nvPicPr>
                <p:cNvPr id="165" name="Ink 164">
                  <a:extLst>
                    <a:ext uri="{FF2B5EF4-FFF2-40B4-BE49-F238E27FC236}">
                      <a16:creationId xmlns:a16="http://schemas.microsoft.com/office/drawing/2014/main" id="{9C1EE041-F739-7946-988E-3935994ED0FC}"/>
                    </a:ext>
                  </a:extLst>
                </p:cNvPr>
                <p:cNvPicPr/>
                <p:nvPr/>
              </p:nvPicPr>
              <p:blipFill>
                <a:blip r:embed="rId147"/>
                <a:stretch>
                  <a:fillRect/>
                </a:stretch>
              </p:blipFill>
              <p:spPr>
                <a:xfrm>
                  <a:off x="8420040" y="2888280"/>
                  <a:ext cx="686160" cy="240480"/>
                </a:xfrm>
                <a:prstGeom prst="rect">
                  <a:avLst/>
                </a:prstGeom>
              </p:spPr>
            </p:pic>
          </mc:Fallback>
        </mc:AlternateContent>
      </p:grpSp>
    </p:spTree>
    <p:extLst>
      <p:ext uri="{BB962C8B-B14F-4D97-AF65-F5344CB8AC3E}">
        <p14:creationId xmlns:p14="http://schemas.microsoft.com/office/powerpoint/2010/main" val="278242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Independent Event: You have a cowboy hat, a top hat, and an Indonesian hat called a songkok. You also have four shirts: white, black, green, and pink. If you choose one hat and one shirt at random, what is the probability that you choose the songkok and the black shirt?</a:t>
            </a:r>
            <a:endParaRPr lang="en-US" dirty="0"/>
          </a:p>
        </p:txBody>
      </p:sp>
      <p:grpSp>
        <p:nvGrpSpPr>
          <p:cNvPr id="5" name="Group 4">
            <a:extLst>
              <a:ext uri="{FF2B5EF4-FFF2-40B4-BE49-F238E27FC236}">
                <a16:creationId xmlns:a16="http://schemas.microsoft.com/office/drawing/2014/main" id="{52BBA1EA-CE02-1F4A-855C-348A6592FBA5}"/>
              </a:ext>
            </a:extLst>
          </p:cNvPr>
          <p:cNvGrpSpPr/>
          <p:nvPr/>
        </p:nvGrpSpPr>
        <p:grpSpPr>
          <a:xfrm>
            <a:off x="4195440" y="1911960"/>
            <a:ext cx="763560" cy="349920"/>
            <a:chOff x="4195440" y="1911960"/>
            <a:chExt cx="763560" cy="3499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2D57656-E5D5-4843-95F8-9401D295A92E}"/>
                    </a:ext>
                  </a:extLst>
                </p14:cNvPr>
                <p14:cNvContentPartPr/>
                <p14:nvPr/>
              </p14:nvContentPartPr>
              <p14:xfrm>
                <a:off x="4233600" y="1911960"/>
                <a:ext cx="685080" cy="221040"/>
              </p14:xfrm>
            </p:contentPart>
          </mc:Choice>
          <mc:Fallback>
            <p:pic>
              <p:nvPicPr>
                <p:cNvPr id="3" name="Ink 2">
                  <a:extLst>
                    <a:ext uri="{FF2B5EF4-FFF2-40B4-BE49-F238E27FC236}">
                      <a16:creationId xmlns:a16="http://schemas.microsoft.com/office/drawing/2014/main" id="{92D57656-E5D5-4843-95F8-9401D295A92E}"/>
                    </a:ext>
                  </a:extLst>
                </p:cNvPr>
                <p:cNvPicPr/>
                <p:nvPr/>
              </p:nvPicPr>
              <p:blipFill>
                <a:blip r:embed="rId3"/>
                <a:stretch>
                  <a:fillRect/>
                </a:stretch>
              </p:blipFill>
              <p:spPr>
                <a:xfrm>
                  <a:off x="4218480" y="1896840"/>
                  <a:ext cx="7156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F780EE1-8836-6E41-8430-B61CE2D2A0FA}"/>
                    </a:ext>
                  </a:extLst>
                </p14:cNvPr>
                <p14:cNvContentPartPr/>
                <p14:nvPr/>
              </p14:nvContentPartPr>
              <p14:xfrm>
                <a:off x="4195440" y="2034720"/>
                <a:ext cx="763560" cy="227160"/>
              </p14:xfrm>
            </p:contentPart>
          </mc:Choice>
          <mc:Fallback>
            <p:pic>
              <p:nvPicPr>
                <p:cNvPr id="4" name="Ink 3">
                  <a:extLst>
                    <a:ext uri="{FF2B5EF4-FFF2-40B4-BE49-F238E27FC236}">
                      <a16:creationId xmlns:a16="http://schemas.microsoft.com/office/drawing/2014/main" id="{1F780EE1-8836-6E41-8430-B61CE2D2A0FA}"/>
                    </a:ext>
                  </a:extLst>
                </p:cNvPr>
                <p:cNvPicPr/>
                <p:nvPr/>
              </p:nvPicPr>
              <p:blipFill>
                <a:blip r:embed="rId5"/>
                <a:stretch>
                  <a:fillRect/>
                </a:stretch>
              </p:blipFill>
              <p:spPr>
                <a:xfrm>
                  <a:off x="4179960" y="2019240"/>
                  <a:ext cx="794160" cy="257760"/>
                </a:xfrm>
                <a:prstGeom prst="rect">
                  <a:avLst/>
                </a:prstGeom>
              </p:spPr>
            </p:pic>
          </mc:Fallback>
        </mc:AlternateContent>
      </p:grpSp>
    </p:spTree>
    <p:extLst>
      <p:ext uri="{BB962C8B-B14F-4D97-AF65-F5344CB8AC3E}">
        <p14:creationId xmlns:p14="http://schemas.microsoft.com/office/powerpoint/2010/main" val="21743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Independent Event: You have a cowboy hat, a top hat, and an Indonesian hat called a songkok. You also have four shirts: white, black, green, and pink. If you choose one hat and one shirt at random, what is the probability that you choose the songkok and the black shirt?</a:t>
            </a:r>
            <a:endParaRPr lang="en-US" dirty="0"/>
          </a:p>
        </p:txBody>
      </p:sp>
      <p:sp>
        <p:nvSpPr>
          <p:cNvPr id="3" name="TextBox 2">
            <a:extLst>
              <a:ext uri="{FF2B5EF4-FFF2-40B4-BE49-F238E27FC236}">
                <a16:creationId xmlns:a16="http://schemas.microsoft.com/office/drawing/2014/main" id="{F89BE58F-62C6-C34B-AC75-EAAAB763064B}"/>
              </a:ext>
            </a:extLst>
          </p:cNvPr>
          <p:cNvSpPr txBox="1"/>
          <p:nvPr/>
        </p:nvSpPr>
        <p:spPr>
          <a:xfrm>
            <a:off x="735980" y="2709746"/>
            <a:ext cx="11039708" cy="2862322"/>
          </a:xfrm>
          <a:prstGeom prst="rect">
            <a:avLst/>
          </a:prstGeom>
          <a:noFill/>
        </p:spPr>
        <p:txBody>
          <a:bodyPr wrap="square" rtlCol="0">
            <a:spAutoFit/>
          </a:bodyPr>
          <a:lstStyle/>
          <a:p>
            <a:r>
              <a:rPr lang="en-GB" dirty="0"/>
              <a:t>The two events are independent events; the choice of hat has no effect on the choice of shirt.</a:t>
            </a:r>
          </a:p>
          <a:p>
            <a:r>
              <a:rPr lang="en-GB" dirty="0"/>
              <a:t>There are three different hats, so the probability of choosing the songkok is 1/3 . </a:t>
            </a:r>
          </a:p>
          <a:p>
            <a:r>
              <a:rPr lang="en-GB" dirty="0"/>
              <a:t>There are four different shirts, so the probability of choosing the black shirt is 1/4.</a:t>
            </a:r>
          </a:p>
          <a:p>
            <a:endParaRPr lang="en-GB" dirty="0"/>
          </a:p>
          <a:p>
            <a:r>
              <a:rPr lang="en-GB" dirty="0"/>
              <a:t>So, by the Multiplication Rule:</a:t>
            </a:r>
          </a:p>
          <a:p>
            <a:endParaRPr lang="en-GB" dirty="0"/>
          </a:p>
          <a:p>
            <a:r>
              <a:rPr lang="en-GB" dirty="0"/>
              <a:t>P(songkok and black shirt)=(1/3)⋅(1/4)=1/12</a:t>
            </a:r>
          </a:p>
          <a:p>
            <a:br>
              <a:rPr lang="en-GB" dirty="0"/>
            </a:br>
            <a:br>
              <a:rPr lang="en-GB" dirty="0"/>
            </a:br>
            <a:endParaRPr lang="en-US" dirty="0"/>
          </a:p>
        </p:txBody>
      </p:sp>
      <p:grpSp>
        <p:nvGrpSpPr>
          <p:cNvPr id="9" name="Group 8">
            <a:extLst>
              <a:ext uri="{FF2B5EF4-FFF2-40B4-BE49-F238E27FC236}">
                <a16:creationId xmlns:a16="http://schemas.microsoft.com/office/drawing/2014/main" id="{C3DE7FBC-4AFA-204C-B4D1-7FEE1F23238C}"/>
              </a:ext>
            </a:extLst>
          </p:cNvPr>
          <p:cNvGrpSpPr/>
          <p:nvPr/>
        </p:nvGrpSpPr>
        <p:grpSpPr>
          <a:xfrm>
            <a:off x="4245120" y="4152960"/>
            <a:ext cx="1872720" cy="959040"/>
            <a:chOff x="4245120" y="4152960"/>
            <a:chExt cx="1872720" cy="9590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944B254-913B-8749-80F5-67A889E81FF0}"/>
                    </a:ext>
                  </a:extLst>
                </p14:cNvPr>
                <p14:cNvContentPartPr/>
                <p14:nvPr/>
              </p14:nvContentPartPr>
              <p14:xfrm>
                <a:off x="4245120" y="4839840"/>
                <a:ext cx="871920" cy="111240"/>
              </p14:xfrm>
            </p:contentPart>
          </mc:Choice>
          <mc:Fallback>
            <p:pic>
              <p:nvPicPr>
                <p:cNvPr id="4" name="Ink 3">
                  <a:extLst>
                    <a:ext uri="{FF2B5EF4-FFF2-40B4-BE49-F238E27FC236}">
                      <a16:creationId xmlns:a16="http://schemas.microsoft.com/office/drawing/2014/main" id="{1944B254-913B-8749-80F5-67A889E81FF0}"/>
                    </a:ext>
                  </a:extLst>
                </p:cNvPr>
                <p:cNvPicPr/>
                <p:nvPr/>
              </p:nvPicPr>
              <p:blipFill>
                <a:blip r:embed="rId3"/>
                <a:stretch>
                  <a:fillRect/>
                </a:stretch>
              </p:blipFill>
              <p:spPr>
                <a:xfrm>
                  <a:off x="4229640" y="4824360"/>
                  <a:ext cx="902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666179C-DFFB-F943-8AB0-892265026B68}"/>
                    </a:ext>
                  </a:extLst>
                </p14:cNvPr>
                <p14:cNvContentPartPr/>
                <p14:nvPr/>
              </p14:nvContentPartPr>
              <p14:xfrm>
                <a:off x="4258440" y="4917240"/>
                <a:ext cx="701640" cy="194760"/>
              </p14:xfrm>
            </p:contentPart>
          </mc:Choice>
          <mc:Fallback>
            <p:pic>
              <p:nvPicPr>
                <p:cNvPr id="5" name="Ink 4">
                  <a:extLst>
                    <a:ext uri="{FF2B5EF4-FFF2-40B4-BE49-F238E27FC236}">
                      <a16:creationId xmlns:a16="http://schemas.microsoft.com/office/drawing/2014/main" id="{3666179C-DFFB-F943-8AB0-892265026B68}"/>
                    </a:ext>
                  </a:extLst>
                </p:cNvPr>
                <p:cNvPicPr/>
                <p:nvPr/>
              </p:nvPicPr>
              <p:blipFill>
                <a:blip r:embed="rId5"/>
                <a:stretch>
                  <a:fillRect/>
                </a:stretch>
              </p:blipFill>
              <p:spPr>
                <a:xfrm>
                  <a:off x="4243320" y="4902120"/>
                  <a:ext cx="731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F210BC4-99C9-A343-B9C2-59D8EBA8CCD6}"/>
                    </a:ext>
                  </a:extLst>
                </p14:cNvPr>
                <p14:cNvContentPartPr/>
                <p14:nvPr/>
              </p14:nvContentPartPr>
              <p14:xfrm>
                <a:off x="5310360" y="4371120"/>
                <a:ext cx="398880" cy="433440"/>
              </p14:xfrm>
            </p:contentPart>
          </mc:Choice>
          <mc:Fallback>
            <p:pic>
              <p:nvPicPr>
                <p:cNvPr id="7" name="Ink 6">
                  <a:extLst>
                    <a:ext uri="{FF2B5EF4-FFF2-40B4-BE49-F238E27FC236}">
                      <a16:creationId xmlns:a16="http://schemas.microsoft.com/office/drawing/2014/main" id="{6F210BC4-99C9-A343-B9C2-59D8EBA8CCD6}"/>
                    </a:ext>
                  </a:extLst>
                </p:cNvPr>
                <p:cNvPicPr/>
                <p:nvPr/>
              </p:nvPicPr>
              <p:blipFill>
                <a:blip r:embed="rId7"/>
                <a:stretch>
                  <a:fillRect/>
                </a:stretch>
              </p:blipFill>
              <p:spPr>
                <a:xfrm>
                  <a:off x="5295240" y="4356000"/>
                  <a:ext cx="4294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F498CB7-A780-1E45-9F4F-246CF33215E1}"/>
                    </a:ext>
                  </a:extLst>
                </p14:cNvPr>
                <p14:cNvContentPartPr/>
                <p14:nvPr/>
              </p14:nvContentPartPr>
              <p14:xfrm>
                <a:off x="5452560" y="4152960"/>
                <a:ext cx="665280" cy="600840"/>
              </p14:xfrm>
            </p:contentPart>
          </mc:Choice>
          <mc:Fallback>
            <p:pic>
              <p:nvPicPr>
                <p:cNvPr id="8" name="Ink 7">
                  <a:extLst>
                    <a:ext uri="{FF2B5EF4-FFF2-40B4-BE49-F238E27FC236}">
                      <a16:creationId xmlns:a16="http://schemas.microsoft.com/office/drawing/2014/main" id="{6F498CB7-A780-1E45-9F4F-246CF33215E1}"/>
                    </a:ext>
                  </a:extLst>
                </p:cNvPr>
                <p:cNvPicPr/>
                <p:nvPr/>
              </p:nvPicPr>
              <p:blipFill>
                <a:blip r:embed="rId9"/>
                <a:stretch>
                  <a:fillRect/>
                </a:stretch>
              </p:blipFill>
              <p:spPr>
                <a:xfrm>
                  <a:off x="5437080" y="4137480"/>
                  <a:ext cx="695520" cy="631440"/>
                </a:xfrm>
                <a:prstGeom prst="rect">
                  <a:avLst/>
                </a:prstGeom>
              </p:spPr>
            </p:pic>
          </mc:Fallback>
        </mc:AlternateContent>
      </p:grpSp>
    </p:spTree>
    <p:extLst>
      <p:ext uri="{BB962C8B-B14F-4D97-AF65-F5344CB8AC3E}">
        <p14:creationId xmlns:p14="http://schemas.microsoft.com/office/powerpoint/2010/main" val="95499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Dependent Event: An urn contains 20 red and 10 blue balls. Two balls are drawn from a bag one after the other without replacement. What is the probability that both the balls drawn are red?</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85CCC3F-8F92-7844-A3D5-D7F0048142D7}"/>
                  </a:ext>
                </a:extLst>
              </p14:cNvPr>
              <p14:cNvContentPartPr/>
              <p14:nvPr/>
            </p14:nvContentPartPr>
            <p14:xfrm>
              <a:off x="5005440" y="1802880"/>
              <a:ext cx="959400" cy="99000"/>
            </p14:xfrm>
          </p:contentPart>
        </mc:Choice>
        <mc:Fallback>
          <p:pic>
            <p:nvPicPr>
              <p:cNvPr id="3" name="Ink 2">
                <a:extLst>
                  <a:ext uri="{FF2B5EF4-FFF2-40B4-BE49-F238E27FC236}">
                    <a16:creationId xmlns:a16="http://schemas.microsoft.com/office/drawing/2014/main" id="{085CCC3F-8F92-7844-A3D5-D7F0048142D7}"/>
                  </a:ext>
                </a:extLst>
              </p:cNvPr>
              <p:cNvPicPr/>
              <p:nvPr/>
            </p:nvPicPr>
            <p:blipFill>
              <a:blip r:embed="rId3"/>
              <a:stretch>
                <a:fillRect/>
              </a:stretch>
            </p:blipFill>
            <p:spPr>
              <a:xfrm>
                <a:off x="4990320" y="1787760"/>
                <a:ext cx="990000" cy="129600"/>
              </a:xfrm>
              <a:prstGeom prst="rect">
                <a:avLst/>
              </a:prstGeom>
            </p:spPr>
          </p:pic>
        </mc:Fallback>
      </mc:AlternateContent>
      <p:grpSp>
        <p:nvGrpSpPr>
          <p:cNvPr id="11" name="Group 10">
            <a:extLst>
              <a:ext uri="{FF2B5EF4-FFF2-40B4-BE49-F238E27FC236}">
                <a16:creationId xmlns:a16="http://schemas.microsoft.com/office/drawing/2014/main" id="{673CD12B-53D2-4A48-BD89-E20218F45B64}"/>
              </a:ext>
            </a:extLst>
          </p:cNvPr>
          <p:cNvGrpSpPr/>
          <p:nvPr/>
        </p:nvGrpSpPr>
        <p:grpSpPr>
          <a:xfrm>
            <a:off x="1428120" y="2394000"/>
            <a:ext cx="1582920" cy="1326600"/>
            <a:chOff x="1428120" y="2394000"/>
            <a:chExt cx="1582920" cy="132660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1696884-65E8-D642-8757-E517417F2296}"/>
                    </a:ext>
                  </a:extLst>
                </p14:cNvPr>
                <p14:cNvContentPartPr/>
                <p14:nvPr/>
              </p14:nvContentPartPr>
              <p14:xfrm>
                <a:off x="1428120" y="2527920"/>
                <a:ext cx="343080" cy="389880"/>
              </p14:xfrm>
            </p:contentPart>
          </mc:Choice>
          <mc:Fallback>
            <p:pic>
              <p:nvPicPr>
                <p:cNvPr id="4" name="Ink 3">
                  <a:extLst>
                    <a:ext uri="{FF2B5EF4-FFF2-40B4-BE49-F238E27FC236}">
                      <a16:creationId xmlns:a16="http://schemas.microsoft.com/office/drawing/2014/main" id="{11696884-65E8-D642-8757-E517417F2296}"/>
                    </a:ext>
                  </a:extLst>
                </p:cNvPr>
                <p:cNvPicPr/>
                <p:nvPr/>
              </p:nvPicPr>
              <p:blipFill>
                <a:blip r:embed="rId5"/>
                <a:stretch>
                  <a:fillRect/>
                </a:stretch>
              </p:blipFill>
              <p:spPr>
                <a:xfrm>
                  <a:off x="1412640" y="2512800"/>
                  <a:ext cx="3736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A87037B-3158-314E-934A-7E821E32B0B0}"/>
                    </a:ext>
                  </a:extLst>
                </p14:cNvPr>
                <p14:cNvContentPartPr/>
                <p14:nvPr/>
              </p14:nvContentPartPr>
              <p14:xfrm>
                <a:off x="1962720" y="2491200"/>
                <a:ext cx="273240" cy="284760"/>
              </p14:xfrm>
            </p:contentPart>
          </mc:Choice>
          <mc:Fallback>
            <p:pic>
              <p:nvPicPr>
                <p:cNvPr id="5" name="Ink 4">
                  <a:extLst>
                    <a:ext uri="{FF2B5EF4-FFF2-40B4-BE49-F238E27FC236}">
                      <a16:creationId xmlns:a16="http://schemas.microsoft.com/office/drawing/2014/main" id="{0A87037B-3158-314E-934A-7E821E32B0B0}"/>
                    </a:ext>
                  </a:extLst>
                </p:cNvPr>
                <p:cNvPicPr/>
                <p:nvPr/>
              </p:nvPicPr>
              <p:blipFill>
                <a:blip r:embed="rId7"/>
                <a:stretch>
                  <a:fillRect/>
                </a:stretch>
              </p:blipFill>
              <p:spPr>
                <a:xfrm>
                  <a:off x="1947240" y="2476080"/>
                  <a:ext cx="3034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A386032-4F91-334B-850E-B93389C8410C}"/>
                    </a:ext>
                  </a:extLst>
                </p14:cNvPr>
                <p14:cNvContentPartPr/>
                <p14:nvPr/>
              </p14:nvContentPartPr>
              <p14:xfrm>
                <a:off x="2356200" y="2394000"/>
                <a:ext cx="654840" cy="563040"/>
              </p14:xfrm>
            </p:contentPart>
          </mc:Choice>
          <mc:Fallback>
            <p:pic>
              <p:nvPicPr>
                <p:cNvPr id="7" name="Ink 6">
                  <a:extLst>
                    <a:ext uri="{FF2B5EF4-FFF2-40B4-BE49-F238E27FC236}">
                      <a16:creationId xmlns:a16="http://schemas.microsoft.com/office/drawing/2014/main" id="{CA386032-4F91-334B-850E-B93389C8410C}"/>
                    </a:ext>
                  </a:extLst>
                </p:cNvPr>
                <p:cNvPicPr/>
                <p:nvPr/>
              </p:nvPicPr>
              <p:blipFill>
                <a:blip r:embed="rId9"/>
                <a:stretch>
                  <a:fillRect/>
                </a:stretch>
              </p:blipFill>
              <p:spPr>
                <a:xfrm>
                  <a:off x="2340720" y="2378880"/>
                  <a:ext cx="68544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FDEAF61-C4A8-A345-A7DB-CF8D81925DA6}"/>
                    </a:ext>
                  </a:extLst>
                </p14:cNvPr>
                <p14:cNvContentPartPr/>
                <p14:nvPr/>
              </p14:nvContentPartPr>
              <p14:xfrm>
                <a:off x="1969200" y="3081600"/>
                <a:ext cx="653400" cy="639000"/>
              </p14:xfrm>
            </p:contentPart>
          </mc:Choice>
          <mc:Fallback>
            <p:pic>
              <p:nvPicPr>
                <p:cNvPr id="9" name="Ink 8">
                  <a:extLst>
                    <a:ext uri="{FF2B5EF4-FFF2-40B4-BE49-F238E27FC236}">
                      <a16:creationId xmlns:a16="http://schemas.microsoft.com/office/drawing/2014/main" id="{5FDEAF61-C4A8-A345-A7DB-CF8D81925DA6}"/>
                    </a:ext>
                  </a:extLst>
                </p:cNvPr>
                <p:cNvPicPr/>
                <p:nvPr/>
              </p:nvPicPr>
              <p:blipFill>
                <a:blip r:embed="rId11"/>
                <a:stretch>
                  <a:fillRect/>
                </a:stretch>
              </p:blipFill>
              <p:spPr>
                <a:xfrm>
                  <a:off x="1953720" y="3066480"/>
                  <a:ext cx="683640" cy="669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5043D52-5546-5045-920D-70EBBA7E3F20}"/>
                  </a:ext>
                </a:extLst>
              </p14:cNvPr>
              <p14:cNvContentPartPr/>
              <p14:nvPr/>
            </p14:nvContentPartPr>
            <p14:xfrm>
              <a:off x="1843560" y="4052880"/>
              <a:ext cx="870840" cy="1235160"/>
            </p14:xfrm>
          </p:contentPart>
        </mc:Choice>
        <mc:Fallback>
          <p:pic>
            <p:nvPicPr>
              <p:cNvPr id="10" name="Ink 9">
                <a:extLst>
                  <a:ext uri="{FF2B5EF4-FFF2-40B4-BE49-F238E27FC236}">
                    <a16:creationId xmlns:a16="http://schemas.microsoft.com/office/drawing/2014/main" id="{35043D52-5546-5045-920D-70EBBA7E3F20}"/>
                  </a:ext>
                </a:extLst>
              </p:cNvPr>
              <p:cNvPicPr/>
              <p:nvPr/>
            </p:nvPicPr>
            <p:blipFill>
              <a:blip r:embed="rId13"/>
              <a:stretch>
                <a:fillRect/>
              </a:stretch>
            </p:blipFill>
            <p:spPr>
              <a:xfrm>
                <a:off x="1828440" y="4037400"/>
                <a:ext cx="901440" cy="1265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ADC2BAE4-BCC0-2547-B19C-8938A5DA3FCB}"/>
                  </a:ext>
                </a:extLst>
              </p14:cNvPr>
              <p14:cNvContentPartPr/>
              <p14:nvPr/>
            </p14:nvContentPartPr>
            <p14:xfrm>
              <a:off x="4086000" y="741600"/>
              <a:ext cx="248760" cy="413280"/>
            </p14:xfrm>
          </p:contentPart>
        </mc:Choice>
        <mc:Fallback>
          <p:pic>
            <p:nvPicPr>
              <p:cNvPr id="12" name="Ink 11">
                <a:extLst>
                  <a:ext uri="{FF2B5EF4-FFF2-40B4-BE49-F238E27FC236}">
                    <a16:creationId xmlns:a16="http://schemas.microsoft.com/office/drawing/2014/main" id="{ADC2BAE4-BCC0-2547-B19C-8938A5DA3FCB}"/>
                  </a:ext>
                </a:extLst>
              </p:cNvPr>
              <p:cNvPicPr/>
              <p:nvPr/>
            </p:nvPicPr>
            <p:blipFill>
              <a:blip r:embed="rId15"/>
              <a:stretch>
                <a:fillRect/>
              </a:stretch>
            </p:blipFill>
            <p:spPr>
              <a:xfrm>
                <a:off x="4070880" y="726480"/>
                <a:ext cx="27936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4488C932-2E66-044B-BED7-2D10FF15346D}"/>
                  </a:ext>
                </a:extLst>
              </p14:cNvPr>
              <p14:cNvContentPartPr/>
              <p14:nvPr/>
            </p14:nvContentPartPr>
            <p14:xfrm>
              <a:off x="5332680" y="675000"/>
              <a:ext cx="239760" cy="392400"/>
            </p14:xfrm>
          </p:contentPart>
        </mc:Choice>
        <mc:Fallback>
          <p:pic>
            <p:nvPicPr>
              <p:cNvPr id="13" name="Ink 12">
                <a:extLst>
                  <a:ext uri="{FF2B5EF4-FFF2-40B4-BE49-F238E27FC236}">
                    <a16:creationId xmlns:a16="http://schemas.microsoft.com/office/drawing/2014/main" id="{4488C932-2E66-044B-BED7-2D10FF15346D}"/>
                  </a:ext>
                </a:extLst>
              </p:cNvPr>
              <p:cNvPicPr/>
              <p:nvPr/>
            </p:nvPicPr>
            <p:blipFill>
              <a:blip r:embed="rId17"/>
              <a:stretch>
                <a:fillRect/>
              </a:stretch>
            </p:blipFill>
            <p:spPr>
              <a:xfrm>
                <a:off x="5317200" y="659880"/>
                <a:ext cx="270000" cy="422640"/>
              </a:xfrm>
              <a:prstGeom prst="rect">
                <a:avLst/>
              </a:prstGeom>
            </p:spPr>
          </p:pic>
        </mc:Fallback>
      </mc:AlternateContent>
      <p:grpSp>
        <p:nvGrpSpPr>
          <p:cNvPr id="20" name="Group 19">
            <a:extLst>
              <a:ext uri="{FF2B5EF4-FFF2-40B4-BE49-F238E27FC236}">
                <a16:creationId xmlns:a16="http://schemas.microsoft.com/office/drawing/2014/main" id="{AC88EF80-8E85-AE40-8161-A523ACECFAA6}"/>
              </a:ext>
            </a:extLst>
          </p:cNvPr>
          <p:cNvGrpSpPr/>
          <p:nvPr/>
        </p:nvGrpSpPr>
        <p:grpSpPr>
          <a:xfrm>
            <a:off x="3406320" y="2858760"/>
            <a:ext cx="1898280" cy="625680"/>
            <a:chOff x="3406320" y="2858760"/>
            <a:chExt cx="1898280" cy="625680"/>
          </a:xfrm>
        </p:grpSpPr>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70E0714D-1BF4-4E41-BAAA-577A648270AA}"/>
                    </a:ext>
                  </a:extLst>
                </p14:cNvPr>
                <p14:cNvContentPartPr/>
                <p14:nvPr/>
              </p14:nvContentPartPr>
              <p14:xfrm>
                <a:off x="3406320" y="3166200"/>
                <a:ext cx="446760" cy="318240"/>
              </p14:xfrm>
            </p:contentPart>
          </mc:Choice>
          <mc:Fallback>
            <p:pic>
              <p:nvPicPr>
                <p:cNvPr id="14" name="Ink 13">
                  <a:extLst>
                    <a:ext uri="{FF2B5EF4-FFF2-40B4-BE49-F238E27FC236}">
                      <a16:creationId xmlns:a16="http://schemas.microsoft.com/office/drawing/2014/main" id="{70E0714D-1BF4-4E41-BAAA-577A648270AA}"/>
                    </a:ext>
                  </a:extLst>
                </p:cNvPr>
                <p:cNvPicPr/>
                <p:nvPr/>
              </p:nvPicPr>
              <p:blipFill>
                <a:blip r:embed="rId19"/>
                <a:stretch>
                  <a:fillRect/>
                </a:stretch>
              </p:blipFill>
              <p:spPr>
                <a:xfrm>
                  <a:off x="3390840" y="3151080"/>
                  <a:ext cx="4773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9F7365F-B4C1-0F41-BABD-B1C160A5EB71}"/>
                    </a:ext>
                  </a:extLst>
                </p14:cNvPr>
                <p14:cNvContentPartPr/>
                <p14:nvPr/>
              </p14:nvContentPartPr>
              <p14:xfrm>
                <a:off x="4034520" y="3045600"/>
                <a:ext cx="248040" cy="398520"/>
              </p14:xfrm>
            </p:contentPart>
          </mc:Choice>
          <mc:Fallback>
            <p:pic>
              <p:nvPicPr>
                <p:cNvPr id="15" name="Ink 14">
                  <a:extLst>
                    <a:ext uri="{FF2B5EF4-FFF2-40B4-BE49-F238E27FC236}">
                      <a16:creationId xmlns:a16="http://schemas.microsoft.com/office/drawing/2014/main" id="{89F7365F-B4C1-0F41-BABD-B1C160A5EB71}"/>
                    </a:ext>
                  </a:extLst>
                </p:cNvPr>
                <p:cNvPicPr/>
                <p:nvPr/>
              </p:nvPicPr>
              <p:blipFill>
                <a:blip r:embed="rId21"/>
                <a:stretch>
                  <a:fillRect/>
                </a:stretch>
              </p:blipFill>
              <p:spPr>
                <a:xfrm>
                  <a:off x="4019400" y="3030480"/>
                  <a:ext cx="2782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C2EF7CE0-0068-5B40-B424-26E9895C595C}"/>
                    </a:ext>
                  </a:extLst>
                </p14:cNvPr>
                <p14:cNvContentPartPr/>
                <p14:nvPr/>
              </p14:nvContentPartPr>
              <p14:xfrm>
                <a:off x="4568040" y="3317760"/>
                <a:ext cx="24480" cy="113760"/>
              </p14:xfrm>
            </p:contentPart>
          </mc:Choice>
          <mc:Fallback>
            <p:pic>
              <p:nvPicPr>
                <p:cNvPr id="16" name="Ink 15">
                  <a:extLst>
                    <a:ext uri="{FF2B5EF4-FFF2-40B4-BE49-F238E27FC236}">
                      <a16:creationId xmlns:a16="http://schemas.microsoft.com/office/drawing/2014/main" id="{C2EF7CE0-0068-5B40-B424-26E9895C595C}"/>
                    </a:ext>
                  </a:extLst>
                </p:cNvPr>
                <p:cNvPicPr/>
                <p:nvPr/>
              </p:nvPicPr>
              <p:blipFill>
                <a:blip r:embed="rId23"/>
                <a:stretch>
                  <a:fillRect/>
                </a:stretch>
              </p:blipFill>
              <p:spPr>
                <a:xfrm>
                  <a:off x="4552560" y="3302640"/>
                  <a:ext cx="550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C772E55F-9804-7D49-A897-7E39FBB9DC9B}"/>
                    </a:ext>
                  </a:extLst>
                </p14:cNvPr>
                <p14:cNvContentPartPr/>
                <p14:nvPr/>
              </p14:nvContentPartPr>
              <p14:xfrm>
                <a:off x="4705920" y="2975400"/>
                <a:ext cx="106200" cy="280800"/>
              </p14:xfrm>
            </p:contentPart>
          </mc:Choice>
          <mc:Fallback>
            <p:pic>
              <p:nvPicPr>
                <p:cNvPr id="17" name="Ink 16">
                  <a:extLst>
                    <a:ext uri="{FF2B5EF4-FFF2-40B4-BE49-F238E27FC236}">
                      <a16:creationId xmlns:a16="http://schemas.microsoft.com/office/drawing/2014/main" id="{C772E55F-9804-7D49-A897-7E39FBB9DC9B}"/>
                    </a:ext>
                  </a:extLst>
                </p:cNvPr>
                <p:cNvPicPr/>
                <p:nvPr/>
              </p:nvPicPr>
              <p:blipFill>
                <a:blip r:embed="rId25"/>
                <a:stretch>
                  <a:fillRect/>
                </a:stretch>
              </p:blipFill>
              <p:spPr>
                <a:xfrm>
                  <a:off x="4690440" y="2959920"/>
                  <a:ext cx="1368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A6109E4-13BF-444A-962B-6858A58B06A0}"/>
                    </a:ext>
                  </a:extLst>
                </p14:cNvPr>
                <p14:cNvContentPartPr/>
                <p14:nvPr/>
              </p14:nvContentPartPr>
              <p14:xfrm>
                <a:off x="4854600" y="2963880"/>
                <a:ext cx="144360" cy="258480"/>
              </p14:xfrm>
            </p:contentPart>
          </mc:Choice>
          <mc:Fallback>
            <p:pic>
              <p:nvPicPr>
                <p:cNvPr id="18" name="Ink 17">
                  <a:extLst>
                    <a:ext uri="{FF2B5EF4-FFF2-40B4-BE49-F238E27FC236}">
                      <a16:creationId xmlns:a16="http://schemas.microsoft.com/office/drawing/2014/main" id="{4A6109E4-13BF-444A-962B-6858A58B06A0}"/>
                    </a:ext>
                  </a:extLst>
                </p:cNvPr>
                <p:cNvPicPr/>
                <p:nvPr/>
              </p:nvPicPr>
              <p:blipFill>
                <a:blip r:embed="rId27"/>
                <a:stretch>
                  <a:fillRect/>
                </a:stretch>
              </p:blipFill>
              <p:spPr>
                <a:xfrm>
                  <a:off x="4839120" y="2948760"/>
                  <a:ext cx="1749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CA38BEA4-7190-5644-B343-CB81AF8FB7CE}"/>
                    </a:ext>
                  </a:extLst>
                </p14:cNvPr>
                <p14:cNvContentPartPr/>
                <p14:nvPr/>
              </p14:nvContentPartPr>
              <p14:xfrm>
                <a:off x="5079240" y="2858760"/>
                <a:ext cx="225360" cy="385200"/>
              </p14:xfrm>
            </p:contentPart>
          </mc:Choice>
          <mc:Fallback>
            <p:pic>
              <p:nvPicPr>
                <p:cNvPr id="19" name="Ink 18">
                  <a:extLst>
                    <a:ext uri="{FF2B5EF4-FFF2-40B4-BE49-F238E27FC236}">
                      <a16:creationId xmlns:a16="http://schemas.microsoft.com/office/drawing/2014/main" id="{CA38BEA4-7190-5644-B343-CB81AF8FB7CE}"/>
                    </a:ext>
                  </a:extLst>
                </p:cNvPr>
                <p:cNvPicPr/>
                <p:nvPr/>
              </p:nvPicPr>
              <p:blipFill>
                <a:blip r:embed="rId29"/>
                <a:stretch>
                  <a:fillRect/>
                </a:stretch>
              </p:blipFill>
              <p:spPr>
                <a:xfrm>
                  <a:off x="5063760" y="2843640"/>
                  <a:ext cx="255960" cy="41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78" name="Ink 77">
                <a:extLst>
                  <a:ext uri="{FF2B5EF4-FFF2-40B4-BE49-F238E27FC236}">
                    <a16:creationId xmlns:a16="http://schemas.microsoft.com/office/drawing/2014/main" id="{1C103EEF-94B7-304B-8BCF-3BDC2C9BD133}"/>
                  </a:ext>
                </a:extLst>
              </p14:cNvPr>
              <p14:cNvContentPartPr/>
              <p14:nvPr/>
            </p14:nvContentPartPr>
            <p14:xfrm>
              <a:off x="4841640" y="5331240"/>
              <a:ext cx="256680" cy="697320"/>
            </p14:xfrm>
          </p:contentPart>
        </mc:Choice>
        <mc:Fallback>
          <p:pic>
            <p:nvPicPr>
              <p:cNvPr id="78" name="Ink 77">
                <a:extLst>
                  <a:ext uri="{FF2B5EF4-FFF2-40B4-BE49-F238E27FC236}">
                    <a16:creationId xmlns:a16="http://schemas.microsoft.com/office/drawing/2014/main" id="{1C103EEF-94B7-304B-8BCF-3BDC2C9BD133}"/>
                  </a:ext>
                </a:extLst>
              </p:cNvPr>
              <p:cNvPicPr/>
              <p:nvPr/>
            </p:nvPicPr>
            <p:blipFill>
              <a:blip r:embed="rId31"/>
              <a:stretch>
                <a:fillRect/>
              </a:stretch>
            </p:blipFill>
            <p:spPr>
              <a:xfrm>
                <a:off x="4826520" y="5316120"/>
                <a:ext cx="287280" cy="727560"/>
              </a:xfrm>
              <a:prstGeom prst="rect">
                <a:avLst/>
              </a:prstGeom>
            </p:spPr>
          </p:pic>
        </mc:Fallback>
      </mc:AlternateContent>
      <p:grpSp>
        <p:nvGrpSpPr>
          <p:cNvPr id="97" name="Group 96">
            <a:extLst>
              <a:ext uri="{FF2B5EF4-FFF2-40B4-BE49-F238E27FC236}">
                <a16:creationId xmlns:a16="http://schemas.microsoft.com/office/drawing/2014/main" id="{6F5E126B-CE04-2B41-9EE8-44EE276B79B3}"/>
              </a:ext>
            </a:extLst>
          </p:cNvPr>
          <p:cNvGrpSpPr/>
          <p:nvPr/>
        </p:nvGrpSpPr>
        <p:grpSpPr>
          <a:xfrm>
            <a:off x="4473720" y="6394320"/>
            <a:ext cx="299520" cy="226080"/>
            <a:chOff x="4473720" y="6394320"/>
            <a:chExt cx="299520" cy="226080"/>
          </a:xfrm>
        </p:grpSpPr>
        <mc:AlternateContent xmlns:mc="http://schemas.openxmlformats.org/markup-compatibility/2006">
          <mc:Choice xmlns:p14="http://schemas.microsoft.com/office/powerpoint/2010/main" Requires="p14">
            <p:contentPart p14:bwMode="auto" r:id="rId32">
              <p14:nvContentPartPr>
                <p14:cNvPr id="95" name="Ink 94">
                  <a:extLst>
                    <a:ext uri="{FF2B5EF4-FFF2-40B4-BE49-F238E27FC236}">
                      <a16:creationId xmlns:a16="http://schemas.microsoft.com/office/drawing/2014/main" id="{BC2295BB-2D97-C244-B850-B32161E17AC5}"/>
                    </a:ext>
                  </a:extLst>
                </p14:cNvPr>
                <p14:cNvContentPartPr/>
                <p14:nvPr/>
              </p14:nvContentPartPr>
              <p14:xfrm>
                <a:off x="4473720" y="6394320"/>
                <a:ext cx="203400" cy="81000"/>
              </p14:xfrm>
            </p:contentPart>
          </mc:Choice>
          <mc:Fallback>
            <p:pic>
              <p:nvPicPr>
                <p:cNvPr id="95" name="Ink 94">
                  <a:extLst>
                    <a:ext uri="{FF2B5EF4-FFF2-40B4-BE49-F238E27FC236}">
                      <a16:creationId xmlns:a16="http://schemas.microsoft.com/office/drawing/2014/main" id="{BC2295BB-2D97-C244-B850-B32161E17AC5}"/>
                    </a:ext>
                  </a:extLst>
                </p:cNvPr>
                <p:cNvPicPr/>
                <p:nvPr/>
              </p:nvPicPr>
              <p:blipFill>
                <a:blip r:embed="rId33"/>
                <a:stretch>
                  <a:fillRect/>
                </a:stretch>
              </p:blipFill>
              <p:spPr>
                <a:xfrm>
                  <a:off x="4458600" y="6379200"/>
                  <a:ext cx="2340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6" name="Ink 95">
                  <a:extLst>
                    <a:ext uri="{FF2B5EF4-FFF2-40B4-BE49-F238E27FC236}">
                      <a16:creationId xmlns:a16="http://schemas.microsoft.com/office/drawing/2014/main" id="{553E0F80-6E8F-7C40-8FEB-F4308EDDE09D}"/>
                    </a:ext>
                  </a:extLst>
                </p14:cNvPr>
                <p14:cNvContentPartPr/>
                <p14:nvPr/>
              </p14:nvContentPartPr>
              <p14:xfrm>
                <a:off x="4589640" y="6555240"/>
                <a:ext cx="183600" cy="65160"/>
              </p14:xfrm>
            </p:contentPart>
          </mc:Choice>
          <mc:Fallback>
            <p:pic>
              <p:nvPicPr>
                <p:cNvPr id="96" name="Ink 95">
                  <a:extLst>
                    <a:ext uri="{FF2B5EF4-FFF2-40B4-BE49-F238E27FC236}">
                      <a16:creationId xmlns:a16="http://schemas.microsoft.com/office/drawing/2014/main" id="{553E0F80-6E8F-7C40-8FEB-F4308EDDE09D}"/>
                    </a:ext>
                  </a:extLst>
                </p:cNvPr>
                <p:cNvPicPr/>
                <p:nvPr/>
              </p:nvPicPr>
              <p:blipFill>
                <a:blip r:embed="rId35"/>
                <a:stretch>
                  <a:fillRect/>
                </a:stretch>
              </p:blipFill>
              <p:spPr>
                <a:xfrm>
                  <a:off x="4574160" y="6539760"/>
                  <a:ext cx="214200" cy="95760"/>
                </a:xfrm>
                <a:prstGeom prst="rect">
                  <a:avLst/>
                </a:prstGeom>
              </p:spPr>
            </p:pic>
          </mc:Fallback>
        </mc:AlternateContent>
      </p:grpSp>
      <p:grpSp>
        <p:nvGrpSpPr>
          <p:cNvPr id="101" name="Group 100">
            <a:extLst>
              <a:ext uri="{FF2B5EF4-FFF2-40B4-BE49-F238E27FC236}">
                <a16:creationId xmlns:a16="http://schemas.microsoft.com/office/drawing/2014/main" id="{1AAC86C2-CA36-5646-989A-77C9EA501043}"/>
              </a:ext>
            </a:extLst>
          </p:cNvPr>
          <p:cNvGrpSpPr/>
          <p:nvPr/>
        </p:nvGrpSpPr>
        <p:grpSpPr>
          <a:xfrm>
            <a:off x="3268440" y="4057200"/>
            <a:ext cx="3016080" cy="2032560"/>
            <a:chOff x="3268440" y="4057200"/>
            <a:chExt cx="3016080" cy="2032560"/>
          </a:xfrm>
        </p:grpSpPr>
        <mc:AlternateContent xmlns:mc="http://schemas.openxmlformats.org/markup-compatibility/2006">
          <mc:Choice xmlns:p14="http://schemas.microsoft.com/office/powerpoint/2010/main" Requires="p14">
            <p:contentPart p14:bwMode="auto" r:id="rId36">
              <p14:nvContentPartPr>
                <p14:cNvPr id="61" name="Ink 60">
                  <a:extLst>
                    <a:ext uri="{FF2B5EF4-FFF2-40B4-BE49-F238E27FC236}">
                      <a16:creationId xmlns:a16="http://schemas.microsoft.com/office/drawing/2014/main" id="{5C484D6E-94B0-2B41-B7AB-25B11BD6A583}"/>
                    </a:ext>
                  </a:extLst>
                </p14:cNvPr>
                <p14:cNvContentPartPr/>
                <p14:nvPr/>
              </p14:nvContentPartPr>
              <p14:xfrm>
                <a:off x="3268440" y="4605480"/>
                <a:ext cx="187920" cy="589320"/>
              </p14:xfrm>
            </p:contentPart>
          </mc:Choice>
          <mc:Fallback>
            <p:pic>
              <p:nvPicPr>
                <p:cNvPr id="61" name="Ink 60">
                  <a:extLst>
                    <a:ext uri="{FF2B5EF4-FFF2-40B4-BE49-F238E27FC236}">
                      <a16:creationId xmlns:a16="http://schemas.microsoft.com/office/drawing/2014/main" id="{5C484D6E-94B0-2B41-B7AB-25B11BD6A583}"/>
                    </a:ext>
                  </a:extLst>
                </p:cNvPr>
                <p:cNvPicPr/>
                <p:nvPr/>
              </p:nvPicPr>
              <p:blipFill>
                <a:blip r:embed="rId37"/>
                <a:stretch>
                  <a:fillRect/>
                </a:stretch>
              </p:blipFill>
              <p:spPr>
                <a:xfrm>
                  <a:off x="3253320" y="4590360"/>
                  <a:ext cx="21852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2" name="Ink 61">
                  <a:extLst>
                    <a:ext uri="{FF2B5EF4-FFF2-40B4-BE49-F238E27FC236}">
                      <a16:creationId xmlns:a16="http://schemas.microsoft.com/office/drawing/2014/main" id="{698985A6-9DAE-9040-BD2F-40B181942456}"/>
                    </a:ext>
                  </a:extLst>
                </p14:cNvPr>
                <p14:cNvContentPartPr/>
                <p14:nvPr/>
              </p14:nvContentPartPr>
              <p14:xfrm>
                <a:off x="3618000" y="4352040"/>
                <a:ext cx="317880" cy="772560"/>
              </p14:xfrm>
            </p:contentPart>
          </mc:Choice>
          <mc:Fallback>
            <p:pic>
              <p:nvPicPr>
                <p:cNvPr id="62" name="Ink 61">
                  <a:extLst>
                    <a:ext uri="{FF2B5EF4-FFF2-40B4-BE49-F238E27FC236}">
                      <a16:creationId xmlns:a16="http://schemas.microsoft.com/office/drawing/2014/main" id="{698985A6-9DAE-9040-BD2F-40B181942456}"/>
                    </a:ext>
                  </a:extLst>
                </p:cNvPr>
                <p:cNvPicPr/>
                <p:nvPr/>
              </p:nvPicPr>
              <p:blipFill>
                <a:blip r:embed="rId39"/>
                <a:stretch>
                  <a:fillRect/>
                </a:stretch>
              </p:blipFill>
              <p:spPr>
                <a:xfrm>
                  <a:off x="3602880" y="4336920"/>
                  <a:ext cx="348480" cy="803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3" name="Ink 62">
                  <a:extLst>
                    <a:ext uri="{FF2B5EF4-FFF2-40B4-BE49-F238E27FC236}">
                      <a16:creationId xmlns:a16="http://schemas.microsoft.com/office/drawing/2014/main" id="{E4980FDD-9A04-7446-B5B3-3165FE83DE4B}"/>
                    </a:ext>
                  </a:extLst>
                </p14:cNvPr>
                <p14:cNvContentPartPr/>
                <p14:nvPr/>
              </p14:nvContentPartPr>
              <p14:xfrm>
                <a:off x="3940920" y="4472280"/>
                <a:ext cx="285480" cy="545400"/>
              </p14:xfrm>
            </p:contentPart>
          </mc:Choice>
          <mc:Fallback>
            <p:pic>
              <p:nvPicPr>
                <p:cNvPr id="63" name="Ink 62">
                  <a:extLst>
                    <a:ext uri="{FF2B5EF4-FFF2-40B4-BE49-F238E27FC236}">
                      <a16:creationId xmlns:a16="http://schemas.microsoft.com/office/drawing/2014/main" id="{E4980FDD-9A04-7446-B5B3-3165FE83DE4B}"/>
                    </a:ext>
                  </a:extLst>
                </p:cNvPr>
                <p:cNvPicPr/>
                <p:nvPr/>
              </p:nvPicPr>
              <p:blipFill>
                <a:blip r:embed="rId41"/>
                <a:stretch>
                  <a:fillRect/>
                </a:stretch>
              </p:blipFill>
              <p:spPr>
                <a:xfrm>
                  <a:off x="3925440" y="4456800"/>
                  <a:ext cx="31572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4" name="Ink 63">
                  <a:extLst>
                    <a:ext uri="{FF2B5EF4-FFF2-40B4-BE49-F238E27FC236}">
                      <a16:creationId xmlns:a16="http://schemas.microsoft.com/office/drawing/2014/main" id="{F03641ED-6D95-9F43-A2BB-784A05B0EAB9}"/>
                    </a:ext>
                  </a:extLst>
                </p14:cNvPr>
                <p14:cNvContentPartPr/>
                <p14:nvPr/>
              </p14:nvContentPartPr>
              <p14:xfrm>
                <a:off x="3983400" y="4686120"/>
                <a:ext cx="234000" cy="131760"/>
              </p14:xfrm>
            </p:contentPart>
          </mc:Choice>
          <mc:Fallback>
            <p:pic>
              <p:nvPicPr>
                <p:cNvPr id="64" name="Ink 63">
                  <a:extLst>
                    <a:ext uri="{FF2B5EF4-FFF2-40B4-BE49-F238E27FC236}">
                      <a16:creationId xmlns:a16="http://schemas.microsoft.com/office/drawing/2014/main" id="{F03641ED-6D95-9F43-A2BB-784A05B0EAB9}"/>
                    </a:ext>
                  </a:extLst>
                </p:cNvPr>
                <p:cNvPicPr/>
                <p:nvPr/>
              </p:nvPicPr>
              <p:blipFill>
                <a:blip r:embed="rId43"/>
                <a:stretch>
                  <a:fillRect/>
                </a:stretch>
              </p:blipFill>
              <p:spPr>
                <a:xfrm>
                  <a:off x="3967920" y="4671000"/>
                  <a:ext cx="2646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0" name="Ink 69">
                  <a:extLst>
                    <a:ext uri="{FF2B5EF4-FFF2-40B4-BE49-F238E27FC236}">
                      <a16:creationId xmlns:a16="http://schemas.microsoft.com/office/drawing/2014/main" id="{34711914-1273-C041-8B21-E2DA450969B2}"/>
                    </a:ext>
                  </a:extLst>
                </p14:cNvPr>
                <p14:cNvContentPartPr/>
                <p14:nvPr/>
              </p14:nvContentPartPr>
              <p14:xfrm>
                <a:off x="4449960" y="4323960"/>
                <a:ext cx="254520" cy="552960"/>
              </p14:xfrm>
            </p:contentPart>
          </mc:Choice>
          <mc:Fallback>
            <p:pic>
              <p:nvPicPr>
                <p:cNvPr id="70" name="Ink 69">
                  <a:extLst>
                    <a:ext uri="{FF2B5EF4-FFF2-40B4-BE49-F238E27FC236}">
                      <a16:creationId xmlns:a16="http://schemas.microsoft.com/office/drawing/2014/main" id="{34711914-1273-C041-8B21-E2DA450969B2}"/>
                    </a:ext>
                  </a:extLst>
                </p:cNvPr>
                <p:cNvPicPr/>
                <p:nvPr/>
              </p:nvPicPr>
              <p:blipFill>
                <a:blip r:embed="rId45"/>
                <a:stretch>
                  <a:fillRect/>
                </a:stretch>
              </p:blipFill>
              <p:spPr>
                <a:xfrm>
                  <a:off x="4434840" y="4308840"/>
                  <a:ext cx="28476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1" name="Ink 70">
                  <a:extLst>
                    <a:ext uri="{FF2B5EF4-FFF2-40B4-BE49-F238E27FC236}">
                      <a16:creationId xmlns:a16="http://schemas.microsoft.com/office/drawing/2014/main" id="{2DF0EB22-7706-4149-9FBA-A8094DEB1D48}"/>
                    </a:ext>
                  </a:extLst>
                </p14:cNvPr>
                <p14:cNvContentPartPr/>
                <p14:nvPr/>
              </p14:nvContentPartPr>
              <p14:xfrm>
                <a:off x="4861080" y="4302720"/>
                <a:ext cx="218880" cy="435240"/>
              </p14:xfrm>
            </p:contentPart>
          </mc:Choice>
          <mc:Fallback>
            <p:pic>
              <p:nvPicPr>
                <p:cNvPr id="71" name="Ink 70">
                  <a:extLst>
                    <a:ext uri="{FF2B5EF4-FFF2-40B4-BE49-F238E27FC236}">
                      <a16:creationId xmlns:a16="http://schemas.microsoft.com/office/drawing/2014/main" id="{2DF0EB22-7706-4149-9FBA-A8094DEB1D48}"/>
                    </a:ext>
                  </a:extLst>
                </p:cNvPr>
                <p:cNvPicPr/>
                <p:nvPr/>
              </p:nvPicPr>
              <p:blipFill>
                <a:blip r:embed="rId47"/>
                <a:stretch>
                  <a:fillRect/>
                </a:stretch>
              </p:blipFill>
              <p:spPr>
                <a:xfrm>
                  <a:off x="4845960" y="4287600"/>
                  <a:ext cx="24948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2" name="Ink 71">
                  <a:extLst>
                    <a:ext uri="{FF2B5EF4-FFF2-40B4-BE49-F238E27FC236}">
                      <a16:creationId xmlns:a16="http://schemas.microsoft.com/office/drawing/2014/main" id="{D6B39FD2-48E3-3741-AF7B-844952B7933F}"/>
                    </a:ext>
                  </a:extLst>
                </p14:cNvPr>
                <p14:cNvContentPartPr/>
                <p14:nvPr/>
              </p14:nvContentPartPr>
              <p14:xfrm>
                <a:off x="4966560" y="4081680"/>
                <a:ext cx="361440" cy="803880"/>
              </p14:xfrm>
            </p:contentPart>
          </mc:Choice>
          <mc:Fallback>
            <p:pic>
              <p:nvPicPr>
                <p:cNvPr id="72" name="Ink 71">
                  <a:extLst>
                    <a:ext uri="{FF2B5EF4-FFF2-40B4-BE49-F238E27FC236}">
                      <a16:creationId xmlns:a16="http://schemas.microsoft.com/office/drawing/2014/main" id="{D6B39FD2-48E3-3741-AF7B-844952B7933F}"/>
                    </a:ext>
                  </a:extLst>
                </p:cNvPr>
                <p:cNvPicPr/>
                <p:nvPr/>
              </p:nvPicPr>
              <p:blipFill>
                <a:blip r:embed="rId49"/>
                <a:stretch>
                  <a:fillRect/>
                </a:stretch>
              </p:blipFill>
              <p:spPr>
                <a:xfrm>
                  <a:off x="4951440" y="4066200"/>
                  <a:ext cx="39204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3" name="Ink 72">
                  <a:extLst>
                    <a:ext uri="{FF2B5EF4-FFF2-40B4-BE49-F238E27FC236}">
                      <a16:creationId xmlns:a16="http://schemas.microsoft.com/office/drawing/2014/main" id="{8B211085-2E9D-194E-A035-1CFECD314249}"/>
                    </a:ext>
                  </a:extLst>
                </p14:cNvPr>
                <p14:cNvContentPartPr/>
                <p14:nvPr/>
              </p14:nvContentPartPr>
              <p14:xfrm>
                <a:off x="3357000" y="5725080"/>
                <a:ext cx="347040" cy="33480"/>
              </p14:xfrm>
            </p:contentPart>
          </mc:Choice>
          <mc:Fallback>
            <p:pic>
              <p:nvPicPr>
                <p:cNvPr id="73" name="Ink 72">
                  <a:extLst>
                    <a:ext uri="{FF2B5EF4-FFF2-40B4-BE49-F238E27FC236}">
                      <a16:creationId xmlns:a16="http://schemas.microsoft.com/office/drawing/2014/main" id="{8B211085-2E9D-194E-A035-1CFECD314249}"/>
                    </a:ext>
                  </a:extLst>
                </p:cNvPr>
                <p:cNvPicPr/>
                <p:nvPr/>
              </p:nvPicPr>
              <p:blipFill>
                <a:blip r:embed="rId51"/>
                <a:stretch>
                  <a:fillRect/>
                </a:stretch>
              </p:blipFill>
              <p:spPr>
                <a:xfrm>
                  <a:off x="3341520" y="5709600"/>
                  <a:ext cx="3776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4" name="Ink 73">
                  <a:extLst>
                    <a:ext uri="{FF2B5EF4-FFF2-40B4-BE49-F238E27FC236}">
                      <a16:creationId xmlns:a16="http://schemas.microsoft.com/office/drawing/2014/main" id="{792C3F4C-7206-5E45-A325-8AFD4BDB5A31}"/>
                    </a:ext>
                  </a:extLst>
                </p14:cNvPr>
                <p14:cNvContentPartPr/>
                <p14:nvPr/>
              </p14:nvContentPartPr>
              <p14:xfrm>
                <a:off x="3516120" y="5968080"/>
                <a:ext cx="270720" cy="59760"/>
              </p14:xfrm>
            </p:contentPart>
          </mc:Choice>
          <mc:Fallback>
            <p:pic>
              <p:nvPicPr>
                <p:cNvPr id="74" name="Ink 73">
                  <a:extLst>
                    <a:ext uri="{FF2B5EF4-FFF2-40B4-BE49-F238E27FC236}">
                      <a16:creationId xmlns:a16="http://schemas.microsoft.com/office/drawing/2014/main" id="{792C3F4C-7206-5E45-A325-8AFD4BDB5A31}"/>
                    </a:ext>
                  </a:extLst>
                </p:cNvPr>
                <p:cNvPicPr/>
                <p:nvPr/>
              </p:nvPicPr>
              <p:blipFill>
                <a:blip r:embed="rId53"/>
                <a:stretch>
                  <a:fillRect/>
                </a:stretch>
              </p:blipFill>
              <p:spPr>
                <a:xfrm>
                  <a:off x="3501000" y="5952600"/>
                  <a:ext cx="3009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5" name="Ink 74">
                  <a:extLst>
                    <a:ext uri="{FF2B5EF4-FFF2-40B4-BE49-F238E27FC236}">
                      <a16:creationId xmlns:a16="http://schemas.microsoft.com/office/drawing/2014/main" id="{ABE7145A-2540-834F-AC8D-6DEBAF0EC400}"/>
                    </a:ext>
                  </a:extLst>
                </p14:cNvPr>
                <p14:cNvContentPartPr/>
                <p14:nvPr/>
              </p14:nvContentPartPr>
              <p14:xfrm>
                <a:off x="4415400" y="5509800"/>
                <a:ext cx="128880" cy="519120"/>
              </p14:xfrm>
            </p:contentPart>
          </mc:Choice>
          <mc:Fallback>
            <p:pic>
              <p:nvPicPr>
                <p:cNvPr id="75" name="Ink 74">
                  <a:extLst>
                    <a:ext uri="{FF2B5EF4-FFF2-40B4-BE49-F238E27FC236}">
                      <a16:creationId xmlns:a16="http://schemas.microsoft.com/office/drawing/2014/main" id="{ABE7145A-2540-834F-AC8D-6DEBAF0EC400}"/>
                    </a:ext>
                  </a:extLst>
                </p:cNvPr>
                <p:cNvPicPr/>
                <p:nvPr/>
              </p:nvPicPr>
              <p:blipFill>
                <a:blip r:embed="rId55"/>
                <a:stretch>
                  <a:fillRect/>
                </a:stretch>
              </p:blipFill>
              <p:spPr>
                <a:xfrm>
                  <a:off x="4399920" y="5494320"/>
                  <a:ext cx="15912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9" name="Ink 78">
                  <a:extLst>
                    <a:ext uri="{FF2B5EF4-FFF2-40B4-BE49-F238E27FC236}">
                      <a16:creationId xmlns:a16="http://schemas.microsoft.com/office/drawing/2014/main" id="{3D872769-26FE-314F-AF99-FCA156F46AAC}"/>
                    </a:ext>
                  </a:extLst>
                </p14:cNvPr>
                <p14:cNvContentPartPr/>
                <p14:nvPr/>
              </p14:nvContentPartPr>
              <p14:xfrm>
                <a:off x="5111280" y="5348520"/>
                <a:ext cx="273240" cy="434160"/>
              </p14:xfrm>
            </p:contentPart>
          </mc:Choice>
          <mc:Fallback>
            <p:pic>
              <p:nvPicPr>
                <p:cNvPr id="79" name="Ink 78">
                  <a:extLst>
                    <a:ext uri="{FF2B5EF4-FFF2-40B4-BE49-F238E27FC236}">
                      <a16:creationId xmlns:a16="http://schemas.microsoft.com/office/drawing/2014/main" id="{3D872769-26FE-314F-AF99-FCA156F46AAC}"/>
                    </a:ext>
                  </a:extLst>
                </p:cNvPr>
                <p:cNvPicPr/>
                <p:nvPr/>
              </p:nvPicPr>
              <p:blipFill>
                <a:blip r:embed="rId57"/>
                <a:stretch>
                  <a:fillRect/>
                </a:stretch>
              </p:blipFill>
              <p:spPr>
                <a:xfrm>
                  <a:off x="5095800" y="5333400"/>
                  <a:ext cx="3038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0" name="Ink 79">
                  <a:extLst>
                    <a:ext uri="{FF2B5EF4-FFF2-40B4-BE49-F238E27FC236}">
                      <a16:creationId xmlns:a16="http://schemas.microsoft.com/office/drawing/2014/main" id="{DCC57A95-6CAF-3648-8776-6687576BF9A1}"/>
                    </a:ext>
                  </a:extLst>
                </p14:cNvPr>
                <p14:cNvContentPartPr/>
                <p14:nvPr/>
              </p14:nvContentPartPr>
              <p14:xfrm>
                <a:off x="5354640" y="4966200"/>
                <a:ext cx="517680" cy="1123560"/>
              </p14:xfrm>
            </p:contentPart>
          </mc:Choice>
          <mc:Fallback>
            <p:pic>
              <p:nvPicPr>
                <p:cNvPr id="80" name="Ink 79">
                  <a:extLst>
                    <a:ext uri="{FF2B5EF4-FFF2-40B4-BE49-F238E27FC236}">
                      <a16:creationId xmlns:a16="http://schemas.microsoft.com/office/drawing/2014/main" id="{DCC57A95-6CAF-3648-8776-6687576BF9A1}"/>
                    </a:ext>
                  </a:extLst>
                </p:cNvPr>
                <p:cNvPicPr/>
                <p:nvPr/>
              </p:nvPicPr>
              <p:blipFill>
                <a:blip r:embed="rId59"/>
                <a:stretch>
                  <a:fillRect/>
                </a:stretch>
              </p:blipFill>
              <p:spPr>
                <a:xfrm>
                  <a:off x="5339520" y="4951080"/>
                  <a:ext cx="548280" cy="1153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1" name="Ink 80">
                  <a:extLst>
                    <a:ext uri="{FF2B5EF4-FFF2-40B4-BE49-F238E27FC236}">
                      <a16:creationId xmlns:a16="http://schemas.microsoft.com/office/drawing/2014/main" id="{133FFA4C-28B1-674D-9AB3-89F0A52CD05F}"/>
                    </a:ext>
                  </a:extLst>
                </p14:cNvPr>
                <p14:cNvContentPartPr/>
                <p14:nvPr/>
              </p14:nvContentPartPr>
              <p14:xfrm>
                <a:off x="5772240" y="5081040"/>
                <a:ext cx="5760" cy="9360"/>
              </p14:xfrm>
            </p:contentPart>
          </mc:Choice>
          <mc:Fallback>
            <p:pic>
              <p:nvPicPr>
                <p:cNvPr id="81" name="Ink 80">
                  <a:extLst>
                    <a:ext uri="{FF2B5EF4-FFF2-40B4-BE49-F238E27FC236}">
                      <a16:creationId xmlns:a16="http://schemas.microsoft.com/office/drawing/2014/main" id="{133FFA4C-28B1-674D-9AB3-89F0A52CD05F}"/>
                    </a:ext>
                  </a:extLst>
                </p:cNvPr>
                <p:cNvPicPr/>
                <p:nvPr/>
              </p:nvPicPr>
              <p:blipFill>
                <a:blip r:embed="rId61"/>
                <a:stretch>
                  <a:fillRect/>
                </a:stretch>
              </p:blipFill>
              <p:spPr>
                <a:xfrm>
                  <a:off x="5757120" y="5065920"/>
                  <a:ext cx="363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3" name="Ink 82">
                  <a:extLst>
                    <a:ext uri="{FF2B5EF4-FFF2-40B4-BE49-F238E27FC236}">
                      <a16:creationId xmlns:a16="http://schemas.microsoft.com/office/drawing/2014/main" id="{CCBE711D-5C5E-5E4F-B841-E195D71A1257}"/>
                    </a:ext>
                  </a:extLst>
                </p14:cNvPr>
                <p14:cNvContentPartPr/>
                <p14:nvPr/>
              </p14:nvContentPartPr>
              <p14:xfrm>
                <a:off x="5773320" y="5078880"/>
                <a:ext cx="231480" cy="352080"/>
              </p14:xfrm>
            </p:contentPart>
          </mc:Choice>
          <mc:Fallback>
            <p:pic>
              <p:nvPicPr>
                <p:cNvPr id="83" name="Ink 82">
                  <a:extLst>
                    <a:ext uri="{FF2B5EF4-FFF2-40B4-BE49-F238E27FC236}">
                      <a16:creationId xmlns:a16="http://schemas.microsoft.com/office/drawing/2014/main" id="{CCBE711D-5C5E-5E4F-B841-E195D71A1257}"/>
                    </a:ext>
                  </a:extLst>
                </p:cNvPr>
                <p:cNvPicPr/>
                <p:nvPr/>
              </p:nvPicPr>
              <p:blipFill>
                <a:blip r:embed="rId63"/>
                <a:stretch>
                  <a:fillRect/>
                </a:stretch>
              </p:blipFill>
              <p:spPr>
                <a:xfrm>
                  <a:off x="5757840" y="5063760"/>
                  <a:ext cx="26208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4" name="Ink 83">
                  <a:extLst>
                    <a:ext uri="{FF2B5EF4-FFF2-40B4-BE49-F238E27FC236}">
                      <a16:creationId xmlns:a16="http://schemas.microsoft.com/office/drawing/2014/main" id="{0A449BBB-59D7-BB45-9272-E70A8A3D5A72}"/>
                    </a:ext>
                  </a:extLst>
                </p14:cNvPr>
                <p14:cNvContentPartPr/>
                <p14:nvPr/>
              </p14:nvContentPartPr>
              <p14:xfrm>
                <a:off x="5737680" y="5211720"/>
                <a:ext cx="213480" cy="109440"/>
              </p14:xfrm>
            </p:contentPart>
          </mc:Choice>
          <mc:Fallback>
            <p:pic>
              <p:nvPicPr>
                <p:cNvPr id="84" name="Ink 83">
                  <a:extLst>
                    <a:ext uri="{FF2B5EF4-FFF2-40B4-BE49-F238E27FC236}">
                      <a16:creationId xmlns:a16="http://schemas.microsoft.com/office/drawing/2014/main" id="{0A449BBB-59D7-BB45-9272-E70A8A3D5A72}"/>
                    </a:ext>
                  </a:extLst>
                </p:cNvPr>
                <p:cNvPicPr/>
                <p:nvPr/>
              </p:nvPicPr>
              <p:blipFill>
                <a:blip r:embed="rId65"/>
                <a:stretch>
                  <a:fillRect/>
                </a:stretch>
              </p:blipFill>
              <p:spPr>
                <a:xfrm>
                  <a:off x="5722200" y="5196600"/>
                  <a:ext cx="2437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5" name="Ink 84">
                  <a:extLst>
                    <a:ext uri="{FF2B5EF4-FFF2-40B4-BE49-F238E27FC236}">
                      <a16:creationId xmlns:a16="http://schemas.microsoft.com/office/drawing/2014/main" id="{17549932-533A-CB4A-8F58-795D8CE229B2}"/>
                    </a:ext>
                  </a:extLst>
                </p14:cNvPr>
                <p14:cNvContentPartPr/>
                <p14:nvPr/>
              </p14:nvContentPartPr>
              <p14:xfrm>
                <a:off x="5912280" y="4943880"/>
                <a:ext cx="372240" cy="575280"/>
              </p14:xfrm>
            </p:contentPart>
          </mc:Choice>
          <mc:Fallback>
            <p:pic>
              <p:nvPicPr>
                <p:cNvPr id="85" name="Ink 84">
                  <a:extLst>
                    <a:ext uri="{FF2B5EF4-FFF2-40B4-BE49-F238E27FC236}">
                      <a16:creationId xmlns:a16="http://schemas.microsoft.com/office/drawing/2014/main" id="{17549932-533A-CB4A-8F58-795D8CE229B2}"/>
                    </a:ext>
                  </a:extLst>
                </p:cNvPr>
                <p:cNvPicPr/>
                <p:nvPr/>
              </p:nvPicPr>
              <p:blipFill>
                <a:blip r:embed="rId67"/>
                <a:stretch>
                  <a:fillRect/>
                </a:stretch>
              </p:blipFill>
              <p:spPr>
                <a:xfrm>
                  <a:off x="5897160" y="4928760"/>
                  <a:ext cx="40248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3BFC4087-9490-0647-9AD7-9EDB231DD30D}"/>
                    </a:ext>
                  </a:extLst>
                </p14:cNvPr>
                <p14:cNvContentPartPr/>
                <p14:nvPr/>
              </p14:nvContentPartPr>
              <p14:xfrm>
                <a:off x="5775480" y="4057200"/>
                <a:ext cx="291960" cy="826200"/>
              </p14:xfrm>
            </p:contentPart>
          </mc:Choice>
          <mc:Fallback>
            <p:pic>
              <p:nvPicPr>
                <p:cNvPr id="98" name="Ink 97">
                  <a:extLst>
                    <a:ext uri="{FF2B5EF4-FFF2-40B4-BE49-F238E27FC236}">
                      <a16:creationId xmlns:a16="http://schemas.microsoft.com/office/drawing/2014/main" id="{3BFC4087-9490-0647-9AD7-9EDB231DD30D}"/>
                    </a:ext>
                  </a:extLst>
                </p:cNvPr>
                <p:cNvPicPr/>
                <p:nvPr/>
              </p:nvPicPr>
              <p:blipFill>
                <a:blip r:embed="rId69"/>
                <a:stretch>
                  <a:fillRect/>
                </a:stretch>
              </p:blipFill>
              <p:spPr>
                <a:xfrm>
                  <a:off x="5760360" y="4041720"/>
                  <a:ext cx="322560" cy="856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99" name="Ink 98">
                <a:extLst>
                  <a:ext uri="{FF2B5EF4-FFF2-40B4-BE49-F238E27FC236}">
                    <a16:creationId xmlns:a16="http://schemas.microsoft.com/office/drawing/2014/main" id="{6A74C244-40B1-DD45-87B7-331CC5702357}"/>
                  </a:ext>
                </a:extLst>
              </p14:cNvPr>
              <p14:cNvContentPartPr/>
              <p14:nvPr/>
            </p14:nvContentPartPr>
            <p14:xfrm>
              <a:off x="6549840" y="3688200"/>
              <a:ext cx="391320" cy="685440"/>
            </p14:xfrm>
          </p:contentPart>
        </mc:Choice>
        <mc:Fallback>
          <p:pic>
            <p:nvPicPr>
              <p:cNvPr id="99" name="Ink 98">
                <a:extLst>
                  <a:ext uri="{FF2B5EF4-FFF2-40B4-BE49-F238E27FC236}">
                    <a16:creationId xmlns:a16="http://schemas.microsoft.com/office/drawing/2014/main" id="{6A74C244-40B1-DD45-87B7-331CC5702357}"/>
                  </a:ext>
                </a:extLst>
              </p:cNvPr>
              <p:cNvPicPr/>
              <p:nvPr/>
            </p:nvPicPr>
            <p:blipFill>
              <a:blip r:embed="rId71"/>
              <a:stretch>
                <a:fillRect/>
              </a:stretch>
            </p:blipFill>
            <p:spPr>
              <a:xfrm>
                <a:off x="6534360" y="3673080"/>
                <a:ext cx="421560" cy="716040"/>
              </a:xfrm>
              <a:prstGeom prst="rect">
                <a:avLst/>
              </a:prstGeom>
            </p:spPr>
          </p:pic>
        </mc:Fallback>
      </mc:AlternateContent>
      <p:grpSp>
        <p:nvGrpSpPr>
          <p:cNvPr id="115" name="Group 114">
            <a:extLst>
              <a:ext uri="{FF2B5EF4-FFF2-40B4-BE49-F238E27FC236}">
                <a16:creationId xmlns:a16="http://schemas.microsoft.com/office/drawing/2014/main" id="{CF4B87BE-9B78-A84A-9C4F-E772601C6582}"/>
              </a:ext>
            </a:extLst>
          </p:cNvPr>
          <p:cNvGrpSpPr/>
          <p:nvPr/>
        </p:nvGrpSpPr>
        <p:grpSpPr>
          <a:xfrm>
            <a:off x="6553800" y="1462680"/>
            <a:ext cx="5312160" cy="4581000"/>
            <a:chOff x="6553800" y="1462680"/>
            <a:chExt cx="5312160" cy="4581000"/>
          </a:xfrm>
        </p:grpSpPr>
        <mc:AlternateContent xmlns:mc="http://schemas.openxmlformats.org/markup-compatibility/2006">
          <mc:Choice xmlns:p14="http://schemas.microsoft.com/office/powerpoint/2010/main" Requires="p14">
            <p:contentPart p14:bwMode="auto" r:id="rId72">
              <p14:nvContentPartPr>
                <p14:cNvPr id="21" name="Ink 20">
                  <a:extLst>
                    <a:ext uri="{FF2B5EF4-FFF2-40B4-BE49-F238E27FC236}">
                      <a16:creationId xmlns:a16="http://schemas.microsoft.com/office/drawing/2014/main" id="{F699058C-56BD-9F41-97CF-50C57BA22D4B}"/>
                    </a:ext>
                  </a:extLst>
                </p14:cNvPr>
                <p14:cNvContentPartPr/>
                <p14:nvPr/>
              </p14:nvContentPartPr>
              <p14:xfrm>
                <a:off x="7565040" y="2593440"/>
                <a:ext cx="146160" cy="514800"/>
              </p14:xfrm>
            </p:contentPart>
          </mc:Choice>
          <mc:Fallback>
            <p:pic>
              <p:nvPicPr>
                <p:cNvPr id="21" name="Ink 20">
                  <a:extLst>
                    <a:ext uri="{FF2B5EF4-FFF2-40B4-BE49-F238E27FC236}">
                      <a16:creationId xmlns:a16="http://schemas.microsoft.com/office/drawing/2014/main" id="{F699058C-56BD-9F41-97CF-50C57BA22D4B}"/>
                    </a:ext>
                  </a:extLst>
                </p:cNvPr>
                <p:cNvPicPr/>
                <p:nvPr/>
              </p:nvPicPr>
              <p:blipFill>
                <a:blip r:embed="rId73"/>
                <a:stretch>
                  <a:fillRect/>
                </a:stretch>
              </p:blipFill>
              <p:spPr>
                <a:xfrm>
                  <a:off x="7549920" y="2578320"/>
                  <a:ext cx="176760" cy="545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2" name="Ink 21">
                  <a:extLst>
                    <a:ext uri="{FF2B5EF4-FFF2-40B4-BE49-F238E27FC236}">
                      <a16:creationId xmlns:a16="http://schemas.microsoft.com/office/drawing/2014/main" id="{2F468753-208D-6942-B3EA-4FF1ED1EFE8B}"/>
                    </a:ext>
                  </a:extLst>
                </p14:cNvPr>
                <p14:cNvContentPartPr/>
                <p14:nvPr/>
              </p14:nvContentPartPr>
              <p14:xfrm>
                <a:off x="7823880" y="2432880"/>
                <a:ext cx="314640" cy="735120"/>
              </p14:xfrm>
            </p:contentPart>
          </mc:Choice>
          <mc:Fallback>
            <p:pic>
              <p:nvPicPr>
                <p:cNvPr id="22" name="Ink 21">
                  <a:extLst>
                    <a:ext uri="{FF2B5EF4-FFF2-40B4-BE49-F238E27FC236}">
                      <a16:creationId xmlns:a16="http://schemas.microsoft.com/office/drawing/2014/main" id="{2F468753-208D-6942-B3EA-4FF1ED1EFE8B}"/>
                    </a:ext>
                  </a:extLst>
                </p:cNvPr>
                <p:cNvPicPr/>
                <p:nvPr/>
              </p:nvPicPr>
              <p:blipFill>
                <a:blip r:embed="rId75"/>
                <a:stretch>
                  <a:fillRect/>
                </a:stretch>
              </p:blipFill>
              <p:spPr>
                <a:xfrm>
                  <a:off x="7808760" y="2417760"/>
                  <a:ext cx="344880" cy="765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3" name="Ink 22">
                  <a:extLst>
                    <a:ext uri="{FF2B5EF4-FFF2-40B4-BE49-F238E27FC236}">
                      <a16:creationId xmlns:a16="http://schemas.microsoft.com/office/drawing/2014/main" id="{606B684B-772A-E047-B3F0-3BE545BBF752}"/>
                    </a:ext>
                  </a:extLst>
                </p14:cNvPr>
                <p14:cNvContentPartPr/>
                <p14:nvPr/>
              </p14:nvContentPartPr>
              <p14:xfrm>
                <a:off x="8188920" y="2580840"/>
                <a:ext cx="31680" cy="376560"/>
              </p14:xfrm>
            </p:contentPart>
          </mc:Choice>
          <mc:Fallback>
            <p:pic>
              <p:nvPicPr>
                <p:cNvPr id="23" name="Ink 22">
                  <a:extLst>
                    <a:ext uri="{FF2B5EF4-FFF2-40B4-BE49-F238E27FC236}">
                      <a16:creationId xmlns:a16="http://schemas.microsoft.com/office/drawing/2014/main" id="{606B684B-772A-E047-B3F0-3BE545BBF752}"/>
                    </a:ext>
                  </a:extLst>
                </p:cNvPr>
                <p:cNvPicPr/>
                <p:nvPr/>
              </p:nvPicPr>
              <p:blipFill>
                <a:blip r:embed="rId77"/>
                <a:stretch>
                  <a:fillRect/>
                </a:stretch>
              </p:blipFill>
              <p:spPr>
                <a:xfrm>
                  <a:off x="8173800" y="2565360"/>
                  <a:ext cx="622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4" name="Ink 23">
                  <a:extLst>
                    <a:ext uri="{FF2B5EF4-FFF2-40B4-BE49-F238E27FC236}">
                      <a16:creationId xmlns:a16="http://schemas.microsoft.com/office/drawing/2014/main" id="{F7FC707F-70F5-324F-AE40-6B8E23248552}"/>
                    </a:ext>
                  </a:extLst>
                </p14:cNvPr>
                <p14:cNvContentPartPr/>
                <p14:nvPr/>
              </p14:nvContentPartPr>
              <p14:xfrm>
                <a:off x="8193960" y="2871720"/>
                <a:ext cx="112320" cy="43200"/>
              </p14:xfrm>
            </p:contentPart>
          </mc:Choice>
          <mc:Fallback>
            <p:pic>
              <p:nvPicPr>
                <p:cNvPr id="24" name="Ink 23">
                  <a:extLst>
                    <a:ext uri="{FF2B5EF4-FFF2-40B4-BE49-F238E27FC236}">
                      <a16:creationId xmlns:a16="http://schemas.microsoft.com/office/drawing/2014/main" id="{F7FC707F-70F5-324F-AE40-6B8E23248552}"/>
                    </a:ext>
                  </a:extLst>
                </p:cNvPr>
                <p:cNvPicPr/>
                <p:nvPr/>
              </p:nvPicPr>
              <p:blipFill>
                <a:blip r:embed="rId79"/>
                <a:stretch>
                  <a:fillRect/>
                </a:stretch>
              </p:blipFill>
              <p:spPr>
                <a:xfrm>
                  <a:off x="8178480" y="2856600"/>
                  <a:ext cx="1429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 name="Ink 24">
                  <a:extLst>
                    <a:ext uri="{FF2B5EF4-FFF2-40B4-BE49-F238E27FC236}">
                      <a16:creationId xmlns:a16="http://schemas.microsoft.com/office/drawing/2014/main" id="{E314B2BD-1C20-9348-9DE9-CEB00A114819}"/>
                    </a:ext>
                  </a:extLst>
                </p14:cNvPr>
                <p14:cNvContentPartPr/>
                <p14:nvPr/>
              </p14:nvContentPartPr>
              <p14:xfrm>
                <a:off x="8316360" y="2457360"/>
                <a:ext cx="252720" cy="262800"/>
              </p14:xfrm>
            </p:contentPart>
          </mc:Choice>
          <mc:Fallback>
            <p:pic>
              <p:nvPicPr>
                <p:cNvPr id="25" name="Ink 24">
                  <a:extLst>
                    <a:ext uri="{FF2B5EF4-FFF2-40B4-BE49-F238E27FC236}">
                      <a16:creationId xmlns:a16="http://schemas.microsoft.com/office/drawing/2014/main" id="{E314B2BD-1C20-9348-9DE9-CEB00A114819}"/>
                    </a:ext>
                  </a:extLst>
                </p:cNvPr>
                <p:cNvPicPr/>
                <p:nvPr/>
              </p:nvPicPr>
              <p:blipFill>
                <a:blip r:embed="rId81"/>
                <a:stretch>
                  <a:fillRect/>
                </a:stretch>
              </p:blipFill>
              <p:spPr>
                <a:xfrm>
                  <a:off x="8301240" y="2442240"/>
                  <a:ext cx="2833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 name="Ink 25">
                  <a:extLst>
                    <a:ext uri="{FF2B5EF4-FFF2-40B4-BE49-F238E27FC236}">
                      <a16:creationId xmlns:a16="http://schemas.microsoft.com/office/drawing/2014/main" id="{08B60C88-2C88-444F-B214-1A4D62C063F8}"/>
                    </a:ext>
                  </a:extLst>
                </p14:cNvPr>
                <p14:cNvContentPartPr/>
                <p14:nvPr/>
              </p14:nvContentPartPr>
              <p14:xfrm>
                <a:off x="8511840" y="2495880"/>
                <a:ext cx="146880" cy="52920"/>
              </p14:xfrm>
            </p:contentPart>
          </mc:Choice>
          <mc:Fallback>
            <p:pic>
              <p:nvPicPr>
                <p:cNvPr id="26" name="Ink 25">
                  <a:extLst>
                    <a:ext uri="{FF2B5EF4-FFF2-40B4-BE49-F238E27FC236}">
                      <a16:creationId xmlns:a16="http://schemas.microsoft.com/office/drawing/2014/main" id="{08B60C88-2C88-444F-B214-1A4D62C063F8}"/>
                    </a:ext>
                  </a:extLst>
                </p:cNvPr>
                <p:cNvPicPr/>
                <p:nvPr/>
              </p:nvPicPr>
              <p:blipFill>
                <a:blip r:embed="rId83"/>
                <a:stretch>
                  <a:fillRect/>
                </a:stretch>
              </p:blipFill>
              <p:spPr>
                <a:xfrm>
                  <a:off x="8496360" y="2480400"/>
                  <a:ext cx="177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7" name="Ink 26">
                  <a:extLst>
                    <a:ext uri="{FF2B5EF4-FFF2-40B4-BE49-F238E27FC236}">
                      <a16:creationId xmlns:a16="http://schemas.microsoft.com/office/drawing/2014/main" id="{862154C0-6D33-4B45-9988-730B5F3297F6}"/>
                    </a:ext>
                  </a:extLst>
                </p14:cNvPr>
                <p14:cNvContentPartPr/>
                <p14:nvPr/>
              </p14:nvContentPartPr>
              <p14:xfrm>
                <a:off x="8814960" y="2392560"/>
                <a:ext cx="664920" cy="490320"/>
              </p14:xfrm>
            </p:contentPart>
          </mc:Choice>
          <mc:Fallback>
            <p:pic>
              <p:nvPicPr>
                <p:cNvPr id="27" name="Ink 26">
                  <a:extLst>
                    <a:ext uri="{FF2B5EF4-FFF2-40B4-BE49-F238E27FC236}">
                      <a16:creationId xmlns:a16="http://schemas.microsoft.com/office/drawing/2014/main" id="{862154C0-6D33-4B45-9988-730B5F3297F6}"/>
                    </a:ext>
                  </a:extLst>
                </p:cNvPr>
                <p:cNvPicPr/>
                <p:nvPr/>
              </p:nvPicPr>
              <p:blipFill>
                <a:blip r:embed="rId85"/>
                <a:stretch>
                  <a:fillRect/>
                </a:stretch>
              </p:blipFill>
              <p:spPr>
                <a:xfrm>
                  <a:off x="8799840" y="2377440"/>
                  <a:ext cx="69552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8" name="Ink 27">
                  <a:extLst>
                    <a:ext uri="{FF2B5EF4-FFF2-40B4-BE49-F238E27FC236}">
                      <a16:creationId xmlns:a16="http://schemas.microsoft.com/office/drawing/2014/main" id="{53696B1A-97DB-6D42-B8F5-42F5D35D0810}"/>
                    </a:ext>
                  </a:extLst>
                </p14:cNvPr>
                <p14:cNvContentPartPr/>
                <p14:nvPr/>
              </p14:nvContentPartPr>
              <p14:xfrm>
                <a:off x="9527040" y="2280600"/>
                <a:ext cx="103680" cy="681480"/>
              </p14:xfrm>
            </p:contentPart>
          </mc:Choice>
          <mc:Fallback>
            <p:pic>
              <p:nvPicPr>
                <p:cNvPr id="28" name="Ink 27">
                  <a:extLst>
                    <a:ext uri="{FF2B5EF4-FFF2-40B4-BE49-F238E27FC236}">
                      <a16:creationId xmlns:a16="http://schemas.microsoft.com/office/drawing/2014/main" id="{53696B1A-97DB-6D42-B8F5-42F5D35D0810}"/>
                    </a:ext>
                  </a:extLst>
                </p:cNvPr>
                <p:cNvPicPr/>
                <p:nvPr/>
              </p:nvPicPr>
              <p:blipFill>
                <a:blip r:embed="rId87"/>
                <a:stretch>
                  <a:fillRect/>
                </a:stretch>
              </p:blipFill>
              <p:spPr>
                <a:xfrm>
                  <a:off x="9511560" y="2265480"/>
                  <a:ext cx="134280" cy="712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9" name="Ink 28">
                  <a:extLst>
                    <a:ext uri="{FF2B5EF4-FFF2-40B4-BE49-F238E27FC236}">
                      <a16:creationId xmlns:a16="http://schemas.microsoft.com/office/drawing/2014/main" id="{7BD89EA0-35AD-7F49-80CE-EF0D0124094B}"/>
                    </a:ext>
                  </a:extLst>
                </p14:cNvPr>
                <p14:cNvContentPartPr/>
                <p14:nvPr/>
              </p14:nvContentPartPr>
              <p14:xfrm>
                <a:off x="9814680" y="2515320"/>
                <a:ext cx="152280" cy="11880"/>
              </p14:xfrm>
            </p:contentPart>
          </mc:Choice>
          <mc:Fallback>
            <p:pic>
              <p:nvPicPr>
                <p:cNvPr id="29" name="Ink 28">
                  <a:extLst>
                    <a:ext uri="{FF2B5EF4-FFF2-40B4-BE49-F238E27FC236}">
                      <a16:creationId xmlns:a16="http://schemas.microsoft.com/office/drawing/2014/main" id="{7BD89EA0-35AD-7F49-80CE-EF0D0124094B}"/>
                    </a:ext>
                  </a:extLst>
                </p:cNvPr>
                <p:cNvPicPr/>
                <p:nvPr/>
              </p:nvPicPr>
              <p:blipFill>
                <a:blip r:embed="rId89"/>
                <a:stretch>
                  <a:fillRect/>
                </a:stretch>
              </p:blipFill>
              <p:spPr>
                <a:xfrm>
                  <a:off x="9799200" y="2499840"/>
                  <a:ext cx="1825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0" name="Ink 29">
                  <a:extLst>
                    <a:ext uri="{FF2B5EF4-FFF2-40B4-BE49-F238E27FC236}">
                      <a16:creationId xmlns:a16="http://schemas.microsoft.com/office/drawing/2014/main" id="{058B0A55-C81C-1B4D-A3B5-1E3128A396E4}"/>
                    </a:ext>
                  </a:extLst>
                </p14:cNvPr>
                <p14:cNvContentPartPr/>
                <p14:nvPr/>
              </p14:nvContentPartPr>
              <p14:xfrm>
                <a:off x="9784440" y="2714760"/>
                <a:ext cx="196200" cy="37800"/>
              </p14:xfrm>
            </p:contentPart>
          </mc:Choice>
          <mc:Fallback>
            <p:pic>
              <p:nvPicPr>
                <p:cNvPr id="30" name="Ink 29">
                  <a:extLst>
                    <a:ext uri="{FF2B5EF4-FFF2-40B4-BE49-F238E27FC236}">
                      <a16:creationId xmlns:a16="http://schemas.microsoft.com/office/drawing/2014/main" id="{058B0A55-C81C-1B4D-A3B5-1E3128A396E4}"/>
                    </a:ext>
                  </a:extLst>
                </p:cNvPr>
                <p:cNvPicPr/>
                <p:nvPr/>
              </p:nvPicPr>
              <p:blipFill>
                <a:blip r:embed="rId91"/>
                <a:stretch>
                  <a:fillRect/>
                </a:stretch>
              </p:blipFill>
              <p:spPr>
                <a:xfrm>
                  <a:off x="9769320" y="2699640"/>
                  <a:ext cx="2268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2" name="Ink 31">
                  <a:extLst>
                    <a:ext uri="{FF2B5EF4-FFF2-40B4-BE49-F238E27FC236}">
                      <a16:creationId xmlns:a16="http://schemas.microsoft.com/office/drawing/2014/main" id="{69DB1E52-CB3B-F945-9336-6AA29F0BB9FA}"/>
                    </a:ext>
                  </a:extLst>
                </p14:cNvPr>
                <p14:cNvContentPartPr/>
                <p14:nvPr/>
              </p14:nvContentPartPr>
              <p14:xfrm>
                <a:off x="10483200" y="2153520"/>
                <a:ext cx="545400" cy="397800"/>
              </p14:xfrm>
            </p:contentPart>
          </mc:Choice>
          <mc:Fallback>
            <p:pic>
              <p:nvPicPr>
                <p:cNvPr id="32" name="Ink 31">
                  <a:extLst>
                    <a:ext uri="{FF2B5EF4-FFF2-40B4-BE49-F238E27FC236}">
                      <a16:creationId xmlns:a16="http://schemas.microsoft.com/office/drawing/2014/main" id="{69DB1E52-CB3B-F945-9336-6AA29F0BB9FA}"/>
                    </a:ext>
                  </a:extLst>
                </p:cNvPr>
                <p:cNvPicPr/>
                <p:nvPr/>
              </p:nvPicPr>
              <p:blipFill>
                <a:blip r:embed="rId93"/>
                <a:stretch>
                  <a:fillRect/>
                </a:stretch>
              </p:blipFill>
              <p:spPr>
                <a:xfrm>
                  <a:off x="10468080" y="2138400"/>
                  <a:ext cx="5760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3" name="Ink 32">
                  <a:extLst>
                    <a:ext uri="{FF2B5EF4-FFF2-40B4-BE49-F238E27FC236}">
                      <a16:creationId xmlns:a16="http://schemas.microsoft.com/office/drawing/2014/main" id="{D7FDCCB1-822A-9549-9EF8-B03A89EDF35A}"/>
                    </a:ext>
                  </a:extLst>
                </p14:cNvPr>
                <p14:cNvContentPartPr/>
                <p14:nvPr/>
              </p14:nvContentPartPr>
              <p14:xfrm>
                <a:off x="10504800" y="2459880"/>
                <a:ext cx="725760" cy="280080"/>
              </p14:xfrm>
            </p:contentPart>
          </mc:Choice>
          <mc:Fallback>
            <p:pic>
              <p:nvPicPr>
                <p:cNvPr id="33" name="Ink 32">
                  <a:extLst>
                    <a:ext uri="{FF2B5EF4-FFF2-40B4-BE49-F238E27FC236}">
                      <a16:creationId xmlns:a16="http://schemas.microsoft.com/office/drawing/2014/main" id="{D7FDCCB1-822A-9549-9EF8-B03A89EDF35A}"/>
                    </a:ext>
                  </a:extLst>
                </p:cNvPr>
                <p:cNvPicPr/>
                <p:nvPr/>
              </p:nvPicPr>
              <p:blipFill>
                <a:blip r:embed="rId95"/>
                <a:stretch>
                  <a:fillRect/>
                </a:stretch>
              </p:blipFill>
              <p:spPr>
                <a:xfrm>
                  <a:off x="10489320" y="2444760"/>
                  <a:ext cx="7560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4" name="Ink 33">
                  <a:extLst>
                    <a:ext uri="{FF2B5EF4-FFF2-40B4-BE49-F238E27FC236}">
                      <a16:creationId xmlns:a16="http://schemas.microsoft.com/office/drawing/2014/main" id="{B9FBE420-B347-7040-8DC7-A233A8C93B30}"/>
                    </a:ext>
                  </a:extLst>
                </p14:cNvPr>
                <p14:cNvContentPartPr/>
                <p14:nvPr/>
              </p14:nvContentPartPr>
              <p14:xfrm>
                <a:off x="10546920" y="2950920"/>
                <a:ext cx="237960" cy="299520"/>
              </p14:xfrm>
            </p:contentPart>
          </mc:Choice>
          <mc:Fallback>
            <p:pic>
              <p:nvPicPr>
                <p:cNvPr id="34" name="Ink 33">
                  <a:extLst>
                    <a:ext uri="{FF2B5EF4-FFF2-40B4-BE49-F238E27FC236}">
                      <a16:creationId xmlns:a16="http://schemas.microsoft.com/office/drawing/2014/main" id="{B9FBE420-B347-7040-8DC7-A233A8C93B30}"/>
                    </a:ext>
                  </a:extLst>
                </p:cNvPr>
                <p:cNvPicPr/>
                <p:nvPr/>
              </p:nvPicPr>
              <p:blipFill>
                <a:blip r:embed="rId97"/>
                <a:stretch>
                  <a:fillRect/>
                </a:stretch>
              </p:blipFill>
              <p:spPr>
                <a:xfrm>
                  <a:off x="10531800" y="2935440"/>
                  <a:ext cx="2685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5" name="Ink 34">
                  <a:extLst>
                    <a:ext uri="{FF2B5EF4-FFF2-40B4-BE49-F238E27FC236}">
                      <a16:creationId xmlns:a16="http://schemas.microsoft.com/office/drawing/2014/main" id="{3C7E0D33-FA96-6946-AD57-DF6900BB4712}"/>
                    </a:ext>
                  </a:extLst>
                </p14:cNvPr>
                <p14:cNvContentPartPr/>
                <p14:nvPr/>
              </p14:nvContentPartPr>
              <p14:xfrm>
                <a:off x="10890720" y="2952000"/>
                <a:ext cx="173880" cy="182880"/>
              </p14:xfrm>
            </p:contentPart>
          </mc:Choice>
          <mc:Fallback>
            <p:pic>
              <p:nvPicPr>
                <p:cNvPr id="35" name="Ink 34">
                  <a:extLst>
                    <a:ext uri="{FF2B5EF4-FFF2-40B4-BE49-F238E27FC236}">
                      <a16:creationId xmlns:a16="http://schemas.microsoft.com/office/drawing/2014/main" id="{3C7E0D33-FA96-6946-AD57-DF6900BB4712}"/>
                    </a:ext>
                  </a:extLst>
                </p:cNvPr>
                <p:cNvPicPr/>
                <p:nvPr/>
              </p:nvPicPr>
              <p:blipFill>
                <a:blip r:embed="rId99"/>
                <a:stretch>
                  <a:fillRect/>
                </a:stretch>
              </p:blipFill>
              <p:spPr>
                <a:xfrm>
                  <a:off x="10875240" y="2936520"/>
                  <a:ext cx="2041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8" name="Ink 37">
                  <a:extLst>
                    <a:ext uri="{FF2B5EF4-FFF2-40B4-BE49-F238E27FC236}">
                      <a16:creationId xmlns:a16="http://schemas.microsoft.com/office/drawing/2014/main" id="{0F8EDDBB-E4A9-A84A-AF67-9758078E71A8}"/>
                    </a:ext>
                  </a:extLst>
                </p14:cNvPr>
                <p14:cNvContentPartPr/>
                <p14:nvPr/>
              </p14:nvContentPartPr>
              <p14:xfrm>
                <a:off x="11127600" y="1462680"/>
                <a:ext cx="738360" cy="408960"/>
              </p14:xfrm>
            </p:contentPart>
          </mc:Choice>
          <mc:Fallback>
            <p:pic>
              <p:nvPicPr>
                <p:cNvPr id="38" name="Ink 37">
                  <a:extLst>
                    <a:ext uri="{FF2B5EF4-FFF2-40B4-BE49-F238E27FC236}">
                      <a16:creationId xmlns:a16="http://schemas.microsoft.com/office/drawing/2014/main" id="{0F8EDDBB-E4A9-A84A-AF67-9758078E71A8}"/>
                    </a:ext>
                  </a:extLst>
                </p:cNvPr>
                <p:cNvPicPr/>
                <p:nvPr/>
              </p:nvPicPr>
              <p:blipFill>
                <a:blip r:embed="rId101"/>
                <a:stretch>
                  <a:fillRect/>
                </a:stretch>
              </p:blipFill>
              <p:spPr>
                <a:xfrm>
                  <a:off x="11112480" y="1447560"/>
                  <a:ext cx="76896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9" name="Ink 38">
                  <a:extLst>
                    <a:ext uri="{FF2B5EF4-FFF2-40B4-BE49-F238E27FC236}">
                      <a16:creationId xmlns:a16="http://schemas.microsoft.com/office/drawing/2014/main" id="{1FEC7667-109D-4749-B1A8-FCF0BD96B3BB}"/>
                    </a:ext>
                  </a:extLst>
                </p14:cNvPr>
                <p14:cNvContentPartPr/>
                <p14:nvPr/>
              </p14:nvContentPartPr>
              <p14:xfrm>
                <a:off x="7713000" y="4094640"/>
                <a:ext cx="174600" cy="593280"/>
              </p14:xfrm>
            </p:contentPart>
          </mc:Choice>
          <mc:Fallback>
            <p:pic>
              <p:nvPicPr>
                <p:cNvPr id="39" name="Ink 38">
                  <a:extLst>
                    <a:ext uri="{FF2B5EF4-FFF2-40B4-BE49-F238E27FC236}">
                      <a16:creationId xmlns:a16="http://schemas.microsoft.com/office/drawing/2014/main" id="{1FEC7667-109D-4749-B1A8-FCF0BD96B3BB}"/>
                    </a:ext>
                  </a:extLst>
                </p:cNvPr>
                <p:cNvPicPr/>
                <p:nvPr/>
              </p:nvPicPr>
              <p:blipFill>
                <a:blip r:embed="rId103"/>
                <a:stretch>
                  <a:fillRect/>
                </a:stretch>
              </p:blipFill>
              <p:spPr>
                <a:xfrm>
                  <a:off x="7697880" y="4079160"/>
                  <a:ext cx="205200" cy="623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0" name="Ink 39">
                  <a:extLst>
                    <a:ext uri="{FF2B5EF4-FFF2-40B4-BE49-F238E27FC236}">
                      <a16:creationId xmlns:a16="http://schemas.microsoft.com/office/drawing/2014/main" id="{A2033349-66A3-2244-9BCB-E2CB16E1E7D2}"/>
                    </a:ext>
                  </a:extLst>
                </p14:cNvPr>
                <p14:cNvContentPartPr/>
                <p14:nvPr/>
              </p14:nvContentPartPr>
              <p14:xfrm>
                <a:off x="8060400" y="3942000"/>
                <a:ext cx="290160" cy="684720"/>
              </p14:xfrm>
            </p:contentPart>
          </mc:Choice>
          <mc:Fallback>
            <p:pic>
              <p:nvPicPr>
                <p:cNvPr id="40" name="Ink 39">
                  <a:extLst>
                    <a:ext uri="{FF2B5EF4-FFF2-40B4-BE49-F238E27FC236}">
                      <a16:creationId xmlns:a16="http://schemas.microsoft.com/office/drawing/2014/main" id="{A2033349-66A3-2244-9BCB-E2CB16E1E7D2}"/>
                    </a:ext>
                  </a:extLst>
                </p:cNvPr>
                <p:cNvPicPr/>
                <p:nvPr/>
              </p:nvPicPr>
              <p:blipFill>
                <a:blip r:embed="rId105"/>
                <a:stretch>
                  <a:fillRect/>
                </a:stretch>
              </p:blipFill>
              <p:spPr>
                <a:xfrm>
                  <a:off x="8045280" y="3926520"/>
                  <a:ext cx="32040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1" name="Ink 40">
                  <a:extLst>
                    <a:ext uri="{FF2B5EF4-FFF2-40B4-BE49-F238E27FC236}">
                      <a16:creationId xmlns:a16="http://schemas.microsoft.com/office/drawing/2014/main" id="{30AC3FC8-8DB9-3441-9138-CA7E50D908DA}"/>
                    </a:ext>
                  </a:extLst>
                </p14:cNvPr>
                <p14:cNvContentPartPr/>
                <p14:nvPr/>
              </p14:nvContentPartPr>
              <p14:xfrm>
                <a:off x="8272800" y="4085640"/>
                <a:ext cx="278640" cy="261720"/>
              </p14:xfrm>
            </p:contentPart>
          </mc:Choice>
          <mc:Fallback>
            <p:pic>
              <p:nvPicPr>
                <p:cNvPr id="41" name="Ink 40">
                  <a:extLst>
                    <a:ext uri="{FF2B5EF4-FFF2-40B4-BE49-F238E27FC236}">
                      <a16:creationId xmlns:a16="http://schemas.microsoft.com/office/drawing/2014/main" id="{30AC3FC8-8DB9-3441-9138-CA7E50D908DA}"/>
                    </a:ext>
                  </a:extLst>
                </p:cNvPr>
                <p:cNvPicPr/>
                <p:nvPr/>
              </p:nvPicPr>
              <p:blipFill>
                <a:blip r:embed="rId107"/>
                <a:stretch>
                  <a:fillRect/>
                </a:stretch>
              </p:blipFill>
              <p:spPr>
                <a:xfrm>
                  <a:off x="8257320" y="4070520"/>
                  <a:ext cx="3092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2" name="Ink 41">
                  <a:extLst>
                    <a:ext uri="{FF2B5EF4-FFF2-40B4-BE49-F238E27FC236}">
                      <a16:creationId xmlns:a16="http://schemas.microsoft.com/office/drawing/2014/main" id="{86C2888D-F086-1D4F-880A-D29A3773234A}"/>
                    </a:ext>
                  </a:extLst>
                </p14:cNvPr>
                <p14:cNvContentPartPr/>
                <p14:nvPr/>
              </p14:nvContentPartPr>
              <p14:xfrm>
                <a:off x="8527320" y="3575880"/>
                <a:ext cx="418320" cy="522720"/>
              </p14:xfrm>
            </p:contentPart>
          </mc:Choice>
          <mc:Fallback>
            <p:pic>
              <p:nvPicPr>
                <p:cNvPr id="42" name="Ink 41">
                  <a:extLst>
                    <a:ext uri="{FF2B5EF4-FFF2-40B4-BE49-F238E27FC236}">
                      <a16:creationId xmlns:a16="http://schemas.microsoft.com/office/drawing/2014/main" id="{86C2888D-F086-1D4F-880A-D29A3773234A}"/>
                    </a:ext>
                  </a:extLst>
                </p:cNvPr>
                <p:cNvPicPr/>
                <p:nvPr/>
              </p:nvPicPr>
              <p:blipFill>
                <a:blip r:embed="rId109"/>
                <a:stretch>
                  <a:fillRect/>
                </a:stretch>
              </p:blipFill>
              <p:spPr>
                <a:xfrm>
                  <a:off x="8512200" y="3560400"/>
                  <a:ext cx="4489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3" name="Ink 42">
                  <a:extLst>
                    <a:ext uri="{FF2B5EF4-FFF2-40B4-BE49-F238E27FC236}">
                      <a16:creationId xmlns:a16="http://schemas.microsoft.com/office/drawing/2014/main" id="{00454D92-79EC-6841-9E17-73A3650F392B}"/>
                    </a:ext>
                  </a:extLst>
                </p14:cNvPr>
                <p14:cNvContentPartPr/>
                <p14:nvPr/>
              </p14:nvContentPartPr>
              <p14:xfrm>
                <a:off x="9226440" y="3709800"/>
                <a:ext cx="544680" cy="541440"/>
              </p14:xfrm>
            </p:contentPart>
          </mc:Choice>
          <mc:Fallback>
            <p:pic>
              <p:nvPicPr>
                <p:cNvPr id="43" name="Ink 42">
                  <a:extLst>
                    <a:ext uri="{FF2B5EF4-FFF2-40B4-BE49-F238E27FC236}">
                      <a16:creationId xmlns:a16="http://schemas.microsoft.com/office/drawing/2014/main" id="{00454D92-79EC-6841-9E17-73A3650F392B}"/>
                    </a:ext>
                  </a:extLst>
                </p:cNvPr>
                <p:cNvPicPr/>
                <p:nvPr/>
              </p:nvPicPr>
              <p:blipFill>
                <a:blip r:embed="rId111"/>
                <a:stretch>
                  <a:fillRect/>
                </a:stretch>
              </p:blipFill>
              <p:spPr>
                <a:xfrm>
                  <a:off x="9211320" y="3694680"/>
                  <a:ext cx="57528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4" name="Ink 43">
                  <a:extLst>
                    <a:ext uri="{FF2B5EF4-FFF2-40B4-BE49-F238E27FC236}">
                      <a16:creationId xmlns:a16="http://schemas.microsoft.com/office/drawing/2014/main" id="{1939F25E-DB95-DC44-9BAC-02263A9AD85C}"/>
                    </a:ext>
                  </a:extLst>
                </p14:cNvPr>
                <p14:cNvContentPartPr/>
                <p14:nvPr/>
              </p14:nvContentPartPr>
              <p14:xfrm>
                <a:off x="9817200" y="3614760"/>
                <a:ext cx="134280" cy="689760"/>
              </p14:xfrm>
            </p:contentPart>
          </mc:Choice>
          <mc:Fallback>
            <p:pic>
              <p:nvPicPr>
                <p:cNvPr id="44" name="Ink 43">
                  <a:extLst>
                    <a:ext uri="{FF2B5EF4-FFF2-40B4-BE49-F238E27FC236}">
                      <a16:creationId xmlns:a16="http://schemas.microsoft.com/office/drawing/2014/main" id="{1939F25E-DB95-DC44-9BAC-02263A9AD85C}"/>
                    </a:ext>
                  </a:extLst>
                </p:cNvPr>
                <p:cNvPicPr/>
                <p:nvPr/>
              </p:nvPicPr>
              <p:blipFill>
                <a:blip r:embed="rId113"/>
                <a:stretch>
                  <a:fillRect/>
                </a:stretch>
              </p:blipFill>
              <p:spPr>
                <a:xfrm>
                  <a:off x="9802080" y="3599640"/>
                  <a:ext cx="164880" cy="720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5" name="Ink 44">
                  <a:extLst>
                    <a:ext uri="{FF2B5EF4-FFF2-40B4-BE49-F238E27FC236}">
                      <a16:creationId xmlns:a16="http://schemas.microsoft.com/office/drawing/2014/main" id="{6050A8C1-8D30-C44D-9EFD-DEAA75C5F39B}"/>
                    </a:ext>
                  </a:extLst>
                </p14:cNvPr>
                <p14:cNvContentPartPr/>
                <p14:nvPr/>
              </p14:nvContentPartPr>
              <p14:xfrm>
                <a:off x="10085040" y="3902760"/>
                <a:ext cx="117360" cy="12600"/>
              </p14:xfrm>
            </p:contentPart>
          </mc:Choice>
          <mc:Fallback>
            <p:pic>
              <p:nvPicPr>
                <p:cNvPr id="45" name="Ink 44">
                  <a:extLst>
                    <a:ext uri="{FF2B5EF4-FFF2-40B4-BE49-F238E27FC236}">
                      <a16:creationId xmlns:a16="http://schemas.microsoft.com/office/drawing/2014/main" id="{6050A8C1-8D30-C44D-9EFD-DEAA75C5F39B}"/>
                    </a:ext>
                  </a:extLst>
                </p:cNvPr>
                <p:cNvPicPr/>
                <p:nvPr/>
              </p:nvPicPr>
              <p:blipFill>
                <a:blip r:embed="rId115"/>
                <a:stretch>
                  <a:fillRect/>
                </a:stretch>
              </p:blipFill>
              <p:spPr>
                <a:xfrm>
                  <a:off x="10069560" y="3887280"/>
                  <a:ext cx="147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6" name="Ink 45">
                  <a:extLst>
                    <a:ext uri="{FF2B5EF4-FFF2-40B4-BE49-F238E27FC236}">
                      <a16:creationId xmlns:a16="http://schemas.microsoft.com/office/drawing/2014/main" id="{51F95A38-99C0-AC45-862F-0BDDD52F7FA5}"/>
                    </a:ext>
                  </a:extLst>
                </p14:cNvPr>
                <p14:cNvContentPartPr/>
                <p14:nvPr/>
              </p14:nvContentPartPr>
              <p14:xfrm>
                <a:off x="10114920" y="4101480"/>
                <a:ext cx="137880" cy="41400"/>
              </p14:xfrm>
            </p:contentPart>
          </mc:Choice>
          <mc:Fallback>
            <p:pic>
              <p:nvPicPr>
                <p:cNvPr id="46" name="Ink 45">
                  <a:extLst>
                    <a:ext uri="{FF2B5EF4-FFF2-40B4-BE49-F238E27FC236}">
                      <a16:creationId xmlns:a16="http://schemas.microsoft.com/office/drawing/2014/main" id="{51F95A38-99C0-AC45-862F-0BDDD52F7FA5}"/>
                    </a:ext>
                  </a:extLst>
                </p:cNvPr>
                <p:cNvPicPr/>
                <p:nvPr/>
              </p:nvPicPr>
              <p:blipFill>
                <a:blip r:embed="rId117"/>
                <a:stretch>
                  <a:fillRect/>
                </a:stretch>
              </p:blipFill>
              <p:spPr>
                <a:xfrm>
                  <a:off x="10099440" y="4086000"/>
                  <a:ext cx="1681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8" name="Ink 47">
                  <a:extLst>
                    <a:ext uri="{FF2B5EF4-FFF2-40B4-BE49-F238E27FC236}">
                      <a16:creationId xmlns:a16="http://schemas.microsoft.com/office/drawing/2014/main" id="{04902587-4B6D-ED41-A77F-166483F989D6}"/>
                    </a:ext>
                  </a:extLst>
                </p14:cNvPr>
                <p14:cNvContentPartPr/>
                <p14:nvPr/>
              </p14:nvContentPartPr>
              <p14:xfrm>
                <a:off x="10742760" y="3682080"/>
                <a:ext cx="34920" cy="372240"/>
              </p14:xfrm>
            </p:contentPart>
          </mc:Choice>
          <mc:Fallback>
            <p:pic>
              <p:nvPicPr>
                <p:cNvPr id="48" name="Ink 47">
                  <a:extLst>
                    <a:ext uri="{FF2B5EF4-FFF2-40B4-BE49-F238E27FC236}">
                      <a16:creationId xmlns:a16="http://schemas.microsoft.com/office/drawing/2014/main" id="{04902587-4B6D-ED41-A77F-166483F989D6}"/>
                    </a:ext>
                  </a:extLst>
                </p:cNvPr>
                <p:cNvPicPr/>
                <p:nvPr/>
              </p:nvPicPr>
              <p:blipFill>
                <a:blip r:embed="rId119"/>
                <a:stretch>
                  <a:fillRect/>
                </a:stretch>
              </p:blipFill>
              <p:spPr>
                <a:xfrm>
                  <a:off x="10727280" y="3666960"/>
                  <a:ext cx="655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9" name="Ink 48">
                  <a:extLst>
                    <a:ext uri="{FF2B5EF4-FFF2-40B4-BE49-F238E27FC236}">
                      <a16:creationId xmlns:a16="http://schemas.microsoft.com/office/drawing/2014/main" id="{178F66A0-94F9-254F-93F1-066107E499EA}"/>
                    </a:ext>
                  </a:extLst>
                </p14:cNvPr>
                <p14:cNvContentPartPr/>
                <p14:nvPr/>
              </p14:nvContentPartPr>
              <p14:xfrm>
                <a:off x="10884600" y="3612600"/>
                <a:ext cx="158040" cy="428760"/>
              </p14:xfrm>
            </p:contentPart>
          </mc:Choice>
          <mc:Fallback>
            <p:pic>
              <p:nvPicPr>
                <p:cNvPr id="49" name="Ink 48">
                  <a:extLst>
                    <a:ext uri="{FF2B5EF4-FFF2-40B4-BE49-F238E27FC236}">
                      <a16:creationId xmlns:a16="http://schemas.microsoft.com/office/drawing/2014/main" id="{178F66A0-94F9-254F-93F1-066107E499EA}"/>
                    </a:ext>
                  </a:extLst>
                </p:cNvPr>
                <p:cNvPicPr/>
                <p:nvPr/>
              </p:nvPicPr>
              <p:blipFill>
                <a:blip r:embed="rId121"/>
                <a:stretch>
                  <a:fillRect/>
                </a:stretch>
              </p:blipFill>
              <p:spPr>
                <a:xfrm>
                  <a:off x="10869480" y="3597120"/>
                  <a:ext cx="18864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0" name="Ink 49">
                  <a:extLst>
                    <a:ext uri="{FF2B5EF4-FFF2-40B4-BE49-F238E27FC236}">
                      <a16:creationId xmlns:a16="http://schemas.microsoft.com/office/drawing/2014/main" id="{7857A4B8-B989-C443-B069-792AEDD7099E}"/>
                    </a:ext>
                  </a:extLst>
                </p14:cNvPr>
                <p14:cNvContentPartPr/>
                <p14:nvPr/>
              </p14:nvContentPartPr>
              <p14:xfrm>
                <a:off x="10566720" y="4083120"/>
                <a:ext cx="867600" cy="333000"/>
              </p14:xfrm>
            </p:contentPart>
          </mc:Choice>
          <mc:Fallback>
            <p:pic>
              <p:nvPicPr>
                <p:cNvPr id="50" name="Ink 49">
                  <a:extLst>
                    <a:ext uri="{FF2B5EF4-FFF2-40B4-BE49-F238E27FC236}">
                      <a16:creationId xmlns:a16="http://schemas.microsoft.com/office/drawing/2014/main" id="{7857A4B8-B989-C443-B069-792AEDD7099E}"/>
                    </a:ext>
                  </a:extLst>
                </p:cNvPr>
                <p:cNvPicPr/>
                <p:nvPr/>
              </p:nvPicPr>
              <p:blipFill>
                <a:blip r:embed="rId123"/>
                <a:stretch>
                  <a:fillRect/>
                </a:stretch>
              </p:blipFill>
              <p:spPr>
                <a:xfrm>
                  <a:off x="10551240" y="4068000"/>
                  <a:ext cx="8982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1" name="Ink 50">
                  <a:extLst>
                    <a:ext uri="{FF2B5EF4-FFF2-40B4-BE49-F238E27FC236}">
                      <a16:creationId xmlns:a16="http://schemas.microsoft.com/office/drawing/2014/main" id="{482F809A-C85F-C84D-87E0-0B12A772EB2D}"/>
                    </a:ext>
                  </a:extLst>
                </p14:cNvPr>
                <p14:cNvContentPartPr/>
                <p14:nvPr/>
              </p14:nvContentPartPr>
              <p14:xfrm>
                <a:off x="10760400" y="4420080"/>
                <a:ext cx="287640" cy="280080"/>
              </p14:xfrm>
            </p:contentPart>
          </mc:Choice>
          <mc:Fallback>
            <p:pic>
              <p:nvPicPr>
                <p:cNvPr id="51" name="Ink 50">
                  <a:extLst>
                    <a:ext uri="{FF2B5EF4-FFF2-40B4-BE49-F238E27FC236}">
                      <a16:creationId xmlns:a16="http://schemas.microsoft.com/office/drawing/2014/main" id="{482F809A-C85F-C84D-87E0-0B12A772EB2D}"/>
                    </a:ext>
                  </a:extLst>
                </p:cNvPr>
                <p:cNvPicPr/>
                <p:nvPr/>
              </p:nvPicPr>
              <p:blipFill>
                <a:blip r:embed="rId125"/>
                <a:stretch>
                  <a:fillRect/>
                </a:stretch>
              </p:blipFill>
              <p:spPr>
                <a:xfrm>
                  <a:off x="10745280" y="4404960"/>
                  <a:ext cx="3182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2" name="Ink 51">
                  <a:extLst>
                    <a:ext uri="{FF2B5EF4-FFF2-40B4-BE49-F238E27FC236}">
                      <a16:creationId xmlns:a16="http://schemas.microsoft.com/office/drawing/2014/main" id="{DBD87936-65A8-7044-89A0-B10888F1F336}"/>
                    </a:ext>
                  </a:extLst>
                </p14:cNvPr>
                <p14:cNvContentPartPr/>
                <p14:nvPr/>
              </p14:nvContentPartPr>
              <p14:xfrm>
                <a:off x="11158560" y="4371480"/>
                <a:ext cx="209520" cy="393480"/>
              </p14:xfrm>
            </p:contentPart>
          </mc:Choice>
          <mc:Fallback>
            <p:pic>
              <p:nvPicPr>
                <p:cNvPr id="52" name="Ink 51">
                  <a:extLst>
                    <a:ext uri="{FF2B5EF4-FFF2-40B4-BE49-F238E27FC236}">
                      <a16:creationId xmlns:a16="http://schemas.microsoft.com/office/drawing/2014/main" id="{DBD87936-65A8-7044-89A0-B10888F1F336}"/>
                    </a:ext>
                  </a:extLst>
                </p:cNvPr>
                <p:cNvPicPr/>
                <p:nvPr/>
              </p:nvPicPr>
              <p:blipFill>
                <a:blip r:embed="rId127"/>
                <a:stretch>
                  <a:fillRect/>
                </a:stretch>
              </p:blipFill>
              <p:spPr>
                <a:xfrm>
                  <a:off x="11143440" y="4356000"/>
                  <a:ext cx="23976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4" name="Ink 53">
                  <a:extLst>
                    <a:ext uri="{FF2B5EF4-FFF2-40B4-BE49-F238E27FC236}">
                      <a16:creationId xmlns:a16="http://schemas.microsoft.com/office/drawing/2014/main" id="{EB833085-AD58-5C49-B7AE-8C68E77C3B4D}"/>
                    </a:ext>
                  </a:extLst>
                </p14:cNvPr>
                <p14:cNvContentPartPr/>
                <p14:nvPr/>
              </p14:nvContentPartPr>
              <p14:xfrm>
                <a:off x="10461960" y="3418920"/>
                <a:ext cx="998640" cy="802440"/>
              </p14:xfrm>
            </p:contentPart>
          </mc:Choice>
          <mc:Fallback>
            <p:pic>
              <p:nvPicPr>
                <p:cNvPr id="54" name="Ink 53">
                  <a:extLst>
                    <a:ext uri="{FF2B5EF4-FFF2-40B4-BE49-F238E27FC236}">
                      <a16:creationId xmlns:a16="http://schemas.microsoft.com/office/drawing/2014/main" id="{EB833085-AD58-5C49-B7AE-8C68E77C3B4D}"/>
                    </a:ext>
                  </a:extLst>
                </p:cNvPr>
                <p:cNvPicPr/>
                <p:nvPr/>
              </p:nvPicPr>
              <p:blipFill>
                <a:blip r:embed="rId129"/>
                <a:stretch>
                  <a:fillRect/>
                </a:stretch>
              </p:blipFill>
              <p:spPr>
                <a:xfrm>
                  <a:off x="10446480" y="3403800"/>
                  <a:ext cx="1029240" cy="833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6" name="Ink 55">
                  <a:extLst>
                    <a:ext uri="{FF2B5EF4-FFF2-40B4-BE49-F238E27FC236}">
                      <a16:creationId xmlns:a16="http://schemas.microsoft.com/office/drawing/2014/main" id="{F8C1A0F0-C9C1-354D-AD3A-5F4DC900B969}"/>
                    </a:ext>
                  </a:extLst>
                </p14:cNvPr>
                <p14:cNvContentPartPr/>
                <p14:nvPr/>
              </p14:nvContentPartPr>
              <p14:xfrm>
                <a:off x="10607040" y="4147200"/>
                <a:ext cx="1200960" cy="891360"/>
              </p14:xfrm>
            </p:contentPart>
          </mc:Choice>
          <mc:Fallback>
            <p:pic>
              <p:nvPicPr>
                <p:cNvPr id="56" name="Ink 55">
                  <a:extLst>
                    <a:ext uri="{FF2B5EF4-FFF2-40B4-BE49-F238E27FC236}">
                      <a16:creationId xmlns:a16="http://schemas.microsoft.com/office/drawing/2014/main" id="{F8C1A0F0-C9C1-354D-AD3A-5F4DC900B969}"/>
                    </a:ext>
                  </a:extLst>
                </p:cNvPr>
                <p:cNvPicPr/>
                <p:nvPr/>
              </p:nvPicPr>
              <p:blipFill>
                <a:blip r:embed="rId131"/>
                <a:stretch>
                  <a:fillRect/>
                </a:stretch>
              </p:blipFill>
              <p:spPr>
                <a:xfrm>
                  <a:off x="10591920" y="4132080"/>
                  <a:ext cx="1231560" cy="921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8" name="Ink 57">
                  <a:extLst>
                    <a:ext uri="{FF2B5EF4-FFF2-40B4-BE49-F238E27FC236}">
                      <a16:creationId xmlns:a16="http://schemas.microsoft.com/office/drawing/2014/main" id="{FB1A8164-1D35-3D47-B5FA-4BAC1C905420}"/>
                    </a:ext>
                  </a:extLst>
                </p14:cNvPr>
                <p14:cNvContentPartPr/>
                <p14:nvPr/>
              </p14:nvContentPartPr>
              <p14:xfrm>
                <a:off x="8505720" y="5146560"/>
                <a:ext cx="1277280" cy="313560"/>
              </p14:xfrm>
            </p:contentPart>
          </mc:Choice>
          <mc:Fallback>
            <p:pic>
              <p:nvPicPr>
                <p:cNvPr id="58" name="Ink 57">
                  <a:extLst>
                    <a:ext uri="{FF2B5EF4-FFF2-40B4-BE49-F238E27FC236}">
                      <a16:creationId xmlns:a16="http://schemas.microsoft.com/office/drawing/2014/main" id="{FB1A8164-1D35-3D47-B5FA-4BAC1C905420}"/>
                    </a:ext>
                  </a:extLst>
                </p:cNvPr>
                <p:cNvPicPr/>
                <p:nvPr/>
              </p:nvPicPr>
              <p:blipFill>
                <a:blip r:embed="rId133"/>
                <a:stretch>
                  <a:fillRect/>
                </a:stretch>
              </p:blipFill>
              <p:spPr>
                <a:xfrm>
                  <a:off x="8490600" y="5131440"/>
                  <a:ext cx="130788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9" name="Ink 58">
                  <a:extLst>
                    <a:ext uri="{FF2B5EF4-FFF2-40B4-BE49-F238E27FC236}">
                      <a16:creationId xmlns:a16="http://schemas.microsoft.com/office/drawing/2014/main" id="{92AD7726-EEF4-9C4F-9D4C-F49145AE1AEB}"/>
                    </a:ext>
                  </a:extLst>
                </p14:cNvPr>
                <p14:cNvContentPartPr/>
                <p14:nvPr/>
              </p14:nvContentPartPr>
              <p14:xfrm>
                <a:off x="8564400" y="5259960"/>
                <a:ext cx="1220400" cy="360000"/>
              </p14:xfrm>
            </p:contentPart>
          </mc:Choice>
          <mc:Fallback>
            <p:pic>
              <p:nvPicPr>
                <p:cNvPr id="59" name="Ink 58">
                  <a:extLst>
                    <a:ext uri="{FF2B5EF4-FFF2-40B4-BE49-F238E27FC236}">
                      <a16:creationId xmlns:a16="http://schemas.microsoft.com/office/drawing/2014/main" id="{92AD7726-EEF4-9C4F-9D4C-F49145AE1AEB}"/>
                    </a:ext>
                  </a:extLst>
                </p:cNvPr>
                <p:cNvPicPr/>
                <p:nvPr/>
              </p:nvPicPr>
              <p:blipFill>
                <a:blip r:embed="rId135"/>
                <a:stretch>
                  <a:fillRect/>
                </a:stretch>
              </p:blipFill>
              <p:spPr>
                <a:xfrm>
                  <a:off x="8549280" y="5244480"/>
                  <a:ext cx="125064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6" name="Ink 65">
                  <a:extLst>
                    <a:ext uri="{FF2B5EF4-FFF2-40B4-BE49-F238E27FC236}">
                      <a16:creationId xmlns:a16="http://schemas.microsoft.com/office/drawing/2014/main" id="{ED8F892E-7262-5B46-BFF3-158A3CD8206D}"/>
                    </a:ext>
                  </a:extLst>
                </p14:cNvPr>
                <p14:cNvContentPartPr/>
                <p14:nvPr/>
              </p14:nvContentPartPr>
              <p14:xfrm>
                <a:off x="8513280" y="1917720"/>
                <a:ext cx="186480" cy="343080"/>
              </p14:xfrm>
            </p:contentPart>
          </mc:Choice>
          <mc:Fallback>
            <p:pic>
              <p:nvPicPr>
                <p:cNvPr id="66" name="Ink 65">
                  <a:extLst>
                    <a:ext uri="{FF2B5EF4-FFF2-40B4-BE49-F238E27FC236}">
                      <a16:creationId xmlns:a16="http://schemas.microsoft.com/office/drawing/2014/main" id="{ED8F892E-7262-5B46-BFF3-158A3CD8206D}"/>
                    </a:ext>
                  </a:extLst>
                </p:cNvPr>
                <p:cNvPicPr/>
                <p:nvPr/>
              </p:nvPicPr>
              <p:blipFill>
                <a:blip r:embed="rId137"/>
                <a:stretch>
                  <a:fillRect/>
                </a:stretch>
              </p:blipFill>
              <p:spPr>
                <a:xfrm>
                  <a:off x="8497800" y="1902240"/>
                  <a:ext cx="21672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7" name="Ink 66">
                  <a:extLst>
                    <a:ext uri="{FF2B5EF4-FFF2-40B4-BE49-F238E27FC236}">
                      <a16:creationId xmlns:a16="http://schemas.microsoft.com/office/drawing/2014/main" id="{2451DEBD-392D-BE4A-A4A1-1A9D980D474A}"/>
                    </a:ext>
                  </a:extLst>
                </p14:cNvPr>
                <p14:cNvContentPartPr/>
                <p14:nvPr/>
              </p14:nvContentPartPr>
              <p14:xfrm>
                <a:off x="8508600" y="2073960"/>
                <a:ext cx="246960" cy="45720"/>
              </p14:xfrm>
            </p:contentPart>
          </mc:Choice>
          <mc:Fallback>
            <p:pic>
              <p:nvPicPr>
                <p:cNvPr id="67" name="Ink 66">
                  <a:extLst>
                    <a:ext uri="{FF2B5EF4-FFF2-40B4-BE49-F238E27FC236}">
                      <a16:creationId xmlns:a16="http://schemas.microsoft.com/office/drawing/2014/main" id="{2451DEBD-392D-BE4A-A4A1-1A9D980D474A}"/>
                    </a:ext>
                  </a:extLst>
                </p:cNvPr>
                <p:cNvPicPr/>
                <p:nvPr/>
              </p:nvPicPr>
              <p:blipFill>
                <a:blip r:embed="rId139"/>
                <a:stretch>
                  <a:fillRect/>
                </a:stretch>
              </p:blipFill>
              <p:spPr>
                <a:xfrm>
                  <a:off x="8493480" y="2058840"/>
                  <a:ext cx="2775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8" name="Ink 67">
                  <a:extLst>
                    <a:ext uri="{FF2B5EF4-FFF2-40B4-BE49-F238E27FC236}">
                      <a16:creationId xmlns:a16="http://schemas.microsoft.com/office/drawing/2014/main" id="{6642081A-81AA-D640-B3F1-4F387E060289}"/>
                    </a:ext>
                  </a:extLst>
                </p14:cNvPr>
                <p14:cNvContentPartPr/>
                <p14:nvPr/>
              </p14:nvContentPartPr>
              <p14:xfrm>
                <a:off x="8860320" y="3206520"/>
                <a:ext cx="239400" cy="359640"/>
              </p14:xfrm>
            </p:contentPart>
          </mc:Choice>
          <mc:Fallback>
            <p:pic>
              <p:nvPicPr>
                <p:cNvPr id="68" name="Ink 67">
                  <a:extLst>
                    <a:ext uri="{FF2B5EF4-FFF2-40B4-BE49-F238E27FC236}">
                      <a16:creationId xmlns:a16="http://schemas.microsoft.com/office/drawing/2014/main" id="{6642081A-81AA-D640-B3F1-4F387E060289}"/>
                    </a:ext>
                  </a:extLst>
                </p:cNvPr>
                <p:cNvPicPr/>
                <p:nvPr/>
              </p:nvPicPr>
              <p:blipFill>
                <a:blip r:embed="rId141"/>
                <a:stretch>
                  <a:fillRect/>
                </a:stretch>
              </p:blipFill>
              <p:spPr>
                <a:xfrm>
                  <a:off x="8845200" y="3191040"/>
                  <a:ext cx="2700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77105F00-21C5-7947-A5B6-C3C9DC38DD2C}"/>
                    </a:ext>
                  </a:extLst>
                </p14:cNvPr>
                <p14:cNvContentPartPr/>
                <p14:nvPr/>
              </p14:nvContentPartPr>
              <p14:xfrm>
                <a:off x="6553800" y="5076000"/>
                <a:ext cx="27000" cy="51120"/>
              </p14:xfrm>
            </p:contentPart>
          </mc:Choice>
          <mc:Fallback>
            <p:pic>
              <p:nvPicPr>
                <p:cNvPr id="87" name="Ink 86">
                  <a:extLst>
                    <a:ext uri="{FF2B5EF4-FFF2-40B4-BE49-F238E27FC236}">
                      <a16:creationId xmlns:a16="http://schemas.microsoft.com/office/drawing/2014/main" id="{77105F00-21C5-7947-A5B6-C3C9DC38DD2C}"/>
                    </a:ext>
                  </a:extLst>
                </p:cNvPr>
                <p:cNvPicPr/>
                <p:nvPr/>
              </p:nvPicPr>
              <p:blipFill>
                <a:blip r:embed="rId143"/>
                <a:stretch>
                  <a:fillRect/>
                </a:stretch>
              </p:blipFill>
              <p:spPr>
                <a:xfrm>
                  <a:off x="6538680" y="5060880"/>
                  <a:ext cx="576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803E6CE4-5CD2-4746-8557-9197DEEDE80A}"/>
                    </a:ext>
                  </a:extLst>
                </p14:cNvPr>
                <p14:cNvContentPartPr/>
                <p14:nvPr/>
              </p14:nvContentPartPr>
              <p14:xfrm>
                <a:off x="6679440" y="4663440"/>
                <a:ext cx="229320" cy="538560"/>
              </p14:xfrm>
            </p:contentPart>
          </mc:Choice>
          <mc:Fallback>
            <p:pic>
              <p:nvPicPr>
                <p:cNvPr id="88" name="Ink 87">
                  <a:extLst>
                    <a:ext uri="{FF2B5EF4-FFF2-40B4-BE49-F238E27FC236}">
                      <a16:creationId xmlns:a16="http://schemas.microsoft.com/office/drawing/2014/main" id="{803E6CE4-5CD2-4746-8557-9197DEEDE80A}"/>
                    </a:ext>
                  </a:extLst>
                </p:cNvPr>
                <p:cNvPicPr/>
                <p:nvPr/>
              </p:nvPicPr>
              <p:blipFill>
                <a:blip r:embed="rId145"/>
                <a:stretch>
                  <a:fillRect/>
                </a:stretch>
              </p:blipFill>
              <p:spPr>
                <a:xfrm>
                  <a:off x="6663960" y="4647960"/>
                  <a:ext cx="25956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8BFA20F5-F1ED-8C4F-9BFF-DFA68644E8B5}"/>
                    </a:ext>
                  </a:extLst>
                </p14:cNvPr>
                <p14:cNvContentPartPr/>
                <p14:nvPr/>
              </p14:nvContentPartPr>
              <p14:xfrm>
                <a:off x="7032600" y="4494600"/>
                <a:ext cx="330840" cy="518760"/>
              </p14:xfrm>
            </p:contentPart>
          </mc:Choice>
          <mc:Fallback>
            <p:pic>
              <p:nvPicPr>
                <p:cNvPr id="89" name="Ink 88">
                  <a:extLst>
                    <a:ext uri="{FF2B5EF4-FFF2-40B4-BE49-F238E27FC236}">
                      <a16:creationId xmlns:a16="http://schemas.microsoft.com/office/drawing/2014/main" id="{8BFA20F5-F1ED-8C4F-9BFF-DFA68644E8B5}"/>
                    </a:ext>
                  </a:extLst>
                </p:cNvPr>
                <p:cNvPicPr/>
                <p:nvPr/>
              </p:nvPicPr>
              <p:blipFill>
                <a:blip r:embed="rId147"/>
                <a:stretch>
                  <a:fillRect/>
                </a:stretch>
              </p:blipFill>
              <p:spPr>
                <a:xfrm>
                  <a:off x="7017120" y="4479480"/>
                  <a:ext cx="36144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0234C695-9AE5-4746-96D8-947679B79168}"/>
                    </a:ext>
                  </a:extLst>
                </p14:cNvPr>
                <p14:cNvContentPartPr/>
                <p14:nvPr/>
              </p14:nvContentPartPr>
              <p14:xfrm>
                <a:off x="7272000" y="4617360"/>
                <a:ext cx="146160" cy="295560"/>
              </p14:xfrm>
            </p:contentPart>
          </mc:Choice>
          <mc:Fallback>
            <p:pic>
              <p:nvPicPr>
                <p:cNvPr id="90" name="Ink 89">
                  <a:extLst>
                    <a:ext uri="{FF2B5EF4-FFF2-40B4-BE49-F238E27FC236}">
                      <a16:creationId xmlns:a16="http://schemas.microsoft.com/office/drawing/2014/main" id="{0234C695-9AE5-4746-96D8-947679B79168}"/>
                    </a:ext>
                  </a:extLst>
                </p:cNvPr>
                <p:cNvPicPr/>
                <p:nvPr/>
              </p:nvPicPr>
              <p:blipFill>
                <a:blip r:embed="rId149"/>
                <a:stretch>
                  <a:fillRect/>
                </a:stretch>
              </p:blipFill>
              <p:spPr>
                <a:xfrm>
                  <a:off x="7256880" y="4601880"/>
                  <a:ext cx="1764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Ink 90">
                  <a:extLst>
                    <a:ext uri="{FF2B5EF4-FFF2-40B4-BE49-F238E27FC236}">
                      <a16:creationId xmlns:a16="http://schemas.microsoft.com/office/drawing/2014/main" id="{01D66978-E4F0-3241-8549-FFE6A9911E3B}"/>
                    </a:ext>
                  </a:extLst>
                </p14:cNvPr>
                <p14:cNvContentPartPr/>
                <p14:nvPr/>
              </p14:nvContentPartPr>
              <p14:xfrm>
                <a:off x="7256520" y="4736160"/>
                <a:ext cx="141480" cy="106560"/>
              </p14:xfrm>
            </p:contentPart>
          </mc:Choice>
          <mc:Fallback>
            <p:pic>
              <p:nvPicPr>
                <p:cNvPr id="91" name="Ink 90">
                  <a:extLst>
                    <a:ext uri="{FF2B5EF4-FFF2-40B4-BE49-F238E27FC236}">
                      <a16:creationId xmlns:a16="http://schemas.microsoft.com/office/drawing/2014/main" id="{01D66978-E4F0-3241-8549-FFE6A9911E3B}"/>
                    </a:ext>
                  </a:extLst>
                </p:cNvPr>
                <p:cNvPicPr/>
                <p:nvPr/>
              </p:nvPicPr>
              <p:blipFill>
                <a:blip r:embed="rId151"/>
                <a:stretch>
                  <a:fillRect/>
                </a:stretch>
              </p:blipFill>
              <p:spPr>
                <a:xfrm>
                  <a:off x="7241400" y="4721040"/>
                  <a:ext cx="1720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2" name="Ink 91">
                  <a:extLst>
                    <a:ext uri="{FF2B5EF4-FFF2-40B4-BE49-F238E27FC236}">
                      <a16:creationId xmlns:a16="http://schemas.microsoft.com/office/drawing/2014/main" id="{A2434646-D79E-1F42-8379-BEFAC20F3599}"/>
                    </a:ext>
                  </a:extLst>
                </p14:cNvPr>
                <p14:cNvContentPartPr/>
                <p14:nvPr/>
              </p14:nvContentPartPr>
              <p14:xfrm>
                <a:off x="7344000" y="4574160"/>
                <a:ext cx="171360" cy="385560"/>
              </p14:xfrm>
            </p:contentPart>
          </mc:Choice>
          <mc:Fallback>
            <p:pic>
              <p:nvPicPr>
                <p:cNvPr id="92" name="Ink 91">
                  <a:extLst>
                    <a:ext uri="{FF2B5EF4-FFF2-40B4-BE49-F238E27FC236}">
                      <a16:creationId xmlns:a16="http://schemas.microsoft.com/office/drawing/2014/main" id="{A2434646-D79E-1F42-8379-BEFAC20F3599}"/>
                    </a:ext>
                  </a:extLst>
                </p:cNvPr>
                <p:cNvPicPr/>
                <p:nvPr/>
              </p:nvPicPr>
              <p:blipFill>
                <a:blip r:embed="rId153"/>
                <a:stretch>
                  <a:fillRect/>
                </a:stretch>
              </p:blipFill>
              <p:spPr>
                <a:xfrm>
                  <a:off x="7328520" y="4559040"/>
                  <a:ext cx="20160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3" name="Ink 92">
                  <a:extLst>
                    <a:ext uri="{FF2B5EF4-FFF2-40B4-BE49-F238E27FC236}">
                      <a16:creationId xmlns:a16="http://schemas.microsoft.com/office/drawing/2014/main" id="{46D8F072-EB48-5646-88F5-006AD609EE3E}"/>
                    </a:ext>
                  </a:extLst>
                </p14:cNvPr>
                <p14:cNvContentPartPr/>
                <p14:nvPr/>
              </p14:nvContentPartPr>
              <p14:xfrm>
                <a:off x="6863760" y="3248280"/>
                <a:ext cx="3975480" cy="2795400"/>
              </p14:xfrm>
            </p:contentPart>
          </mc:Choice>
          <mc:Fallback>
            <p:pic>
              <p:nvPicPr>
                <p:cNvPr id="93" name="Ink 92">
                  <a:extLst>
                    <a:ext uri="{FF2B5EF4-FFF2-40B4-BE49-F238E27FC236}">
                      <a16:creationId xmlns:a16="http://schemas.microsoft.com/office/drawing/2014/main" id="{46D8F072-EB48-5646-88F5-006AD609EE3E}"/>
                    </a:ext>
                  </a:extLst>
                </p:cNvPr>
                <p:cNvPicPr/>
                <p:nvPr/>
              </p:nvPicPr>
              <p:blipFill>
                <a:blip r:embed="rId155"/>
                <a:stretch>
                  <a:fillRect/>
                </a:stretch>
              </p:blipFill>
              <p:spPr>
                <a:xfrm>
                  <a:off x="6848640" y="3232800"/>
                  <a:ext cx="4006080" cy="2825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28838962-6B48-9C4C-BAFC-F79E1A9020F1}"/>
                    </a:ext>
                  </a:extLst>
                </p14:cNvPr>
                <p14:cNvContentPartPr/>
                <p14:nvPr/>
              </p14:nvContentPartPr>
              <p14:xfrm>
                <a:off x="8813160" y="4257000"/>
                <a:ext cx="312840" cy="532080"/>
              </p14:xfrm>
            </p:contentPart>
          </mc:Choice>
          <mc:Fallback>
            <p:pic>
              <p:nvPicPr>
                <p:cNvPr id="102" name="Ink 101">
                  <a:extLst>
                    <a:ext uri="{FF2B5EF4-FFF2-40B4-BE49-F238E27FC236}">
                      <a16:creationId xmlns:a16="http://schemas.microsoft.com/office/drawing/2014/main" id="{28838962-6B48-9C4C-BAFC-F79E1A9020F1}"/>
                    </a:ext>
                  </a:extLst>
                </p:cNvPr>
                <p:cNvPicPr/>
                <p:nvPr/>
              </p:nvPicPr>
              <p:blipFill>
                <a:blip r:embed="rId157"/>
                <a:stretch>
                  <a:fillRect/>
                </a:stretch>
              </p:blipFill>
              <p:spPr>
                <a:xfrm>
                  <a:off x="8798040" y="4241880"/>
                  <a:ext cx="34308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4" name="Ink 103">
                  <a:extLst>
                    <a:ext uri="{FF2B5EF4-FFF2-40B4-BE49-F238E27FC236}">
                      <a16:creationId xmlns:a16="http://schemas.microsoft.com/office/drawing/2014/main" id="{933023DD-7C3A-DA40-A241-0B052010B6A3}"/>
                    </a:ext>
                  </a:extLst>
                </p14:cNvPr>
                <p14:cNvContentPartPr/>
                <p14:nvPr/>
              </p14:nvContentPartPr>
              <p14:xfrm>
                <a:off x="8644320" y="4954680"/>
                <a:ext cx="144720" cy="404640"/>
              </p14:xfrm>
            </p:contentPart>
          </mc:Choice>
          <mc:Fallback>
            <p:pic>
              <p:nvPicPr>
                <p:cNvPr id="104" name="Ink 103">
                  <a:extLst>
                    <a:ext uri="{FF2B5EF4-FFF2-40B4-BE49-F238E27FC236}">
                      <a16:creationId xmlns:a16="http://schemas.microsoft.com/office/drawing/2014/main" id="{933023DD-7C3A-DA40-A241-0B052010B6A3}"/>
                    </a:ext>
                  </a:extLst>
                </p:cNvPr>
                <p:cNvPicPr/>
                <p:nvPr/>
              </p:nvPicPr>
              <p:blipFill>
                <a:blip r:embed="rId159"/>
                <a:stretch>
                  <a:fillRect/>
                </a:stretch>
              </p:blipFill>
              <p:spPr>
                <a:xfrm>
                  <a:off x="8629200" y="4939560"/>
                  <a:ext cx="17532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5" name="Ink 104">
                  <a:extLst>
                    <a:ext uri="{FF2B5EF4-FFF2-40B4-BE49-F238E27FC236}">
                      <a16:creationId xmlns:a16="http://schemas.microsoft.com/office/drawing/2014/main" id="{EE7D3E93-94AD-FB49-BAFB-392B42EEC55D}"/>
                    </a:ext>
                  </a:extLst>
                </p14:cNvPr>
                <p14:cNvContentPartPr/>
                <p14:nvPr/>
              </p14:nvContentPartPr>
              <p14:xfrm>
                <a:off x="8859960" y="4809960"/>
                <a:ext cx="277560" cy="513720"/>
              </p14:xfrm>
            </p:contentPart>
          </mc:Choice>
          <mc:Fallback>
            <p:pic>
              <p:nvPicPr>
                <p:cNvPr id="105" name="Ink 104">
                  <a:extLst>
                    <a:ext uri="{FF2B5EF4-FFF2-40B4-BE49-F238E27FC236}">
                      <a16:creationId xmlns:a16="http://schemas.microsoft.com/office/drawing/2014/main" id="{EE7D3E93-94AD-FB49-BAFB-392B42EEC55D}"/>
                    </a:ext>
                  </a:extLst>
                </p:cNvPr>
                <p:cNvPicPr/>
                <p:nvPr/>
              </p:nvPicPr>
              <p:blipFill>
                <a:blip r:embed="rId161"/>
                <a:stretch>
                  <a:fillRect/>
                </a:stretch>
              </p:blipFill>
              <p:spPr>
                <a:xfrm>
                  <a:off x="8844480" y="4794480"/>
                  <a:ext cx="30816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7" name="Ink 106">
                  <a:extLst>
                    <a:ext uri="{FF2B5EF4-FFF2-40B4-BE49-F238E27FC236}">
                      <a16:creationId xmlns:a16="http://schemas.microsoft.com/office/drawing/2014/main" id="{CBFF0CAE-D51E-FC47-8B61-EA93E8C92E07}"/>
                    </a:ext>
                  </a:extLst>
                </p14:cNvPr>
                <p14:cNvContentPartPr/>
                <p14:nvPr/>
              </p14:nvContentPartPr>
              <p14:xfrm>
                <a:off x="9113760" y="4760640"/>
                <a:ext cx="186120" cy="411120"/>
              </p14:xfrm>
            </p:contentPart>
          </mc:Choice>
          <mc:Fallback>
            <p:pic>
              <p:nvPicPr>
                <p:cNvPr id="107" name="Ink 106">
                  <a:extLst>
                    <a:ext uri="{FF2B5EF4-FFF2-40B4-BE49-F238E27FC236}">
                      <a16:creationId xmlns:a16="http://schemas.microsoft.com/office/drawing/2014/main" id="{CBFF0CAE-D51E-FC47-8B61-EA93E8C92E07}"/>
                    </a:ext>
                  </a:extLst>
                </p:cNvPr>
                <p:cNvPicPr/>
                <p:nvPr/>
              </p:nvPicPr>
              <p:blipFill>
                <a:blip r:embed="rId163"/>
                <a:stretch>
                  <a:fillRect/>
                </a:stretch>
              </p:blipFill>
              <p:spPr>
                <a:xfrm>
                  <a:off x="9098640" y="4745160"/>
                  <a:ext cx="21672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Ink 107">
                  <a:extLst>
                    <a:ext uri="{FF2B5EF4-FFF2-40B4-BE49-F238E27FC236}">
                      <a16:creationId xmlns:a16="http://schemas.microsoft.com/office/drawing/2014/main" id="{D2B3F84A-6CED-1849-A034-E862C79D7AA5}"/>
                    </a:ext>
                  </a:extLst>
                </p14:cNvPr>
                <p14:cNvContentPartPr/>
                <p14:nvPr/>
              </p14:nvContentPartPr>
              <p14:xfrm>
                <a:off x="9282240" y="4438800"/>
                <a:ext cx="312120" cy="914400"/>
              </p14:xfrm>
            </p:contentPart>
          </mc:Choice>
          <mc:Fallback>
            <p:pic>
              <p:nvPicPr>
                <p:cNvPr id="108" name="Ink 107">
                  <a:extLst>
                    <a:ext uri="{FF2B5EF4-FFF2-40B4-BE49-F238E27FC236}">
                      <a16:creationId xmlns:a16="http://schemas.microsoft.com/office/drawing/2014/main" id="{D2B3F84A-6CED-1849-A034-E862C79D7AA5}"/>
                    </a:ext>
                  </a:extLst>
                </p:cNvPr>
                <p:cNvPicPr/>
                <p:nvPr/>
              </p:nvPicPr>
              <p:blipFill>
                <a:blip r:embed="rId165"/>
                <a:stretch>
                  <a:fillRect/>
                </a:stretch>
              </p:blipFill>
              <p:spPr>
                <a:xfrm>
                  <a:off x="9267120" y="4423680"/>
                  <a:ext cx="342720" cy="945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9" name="Ink 108">
                  <a:extLst>
                    <a:ext uri="{FF2B5EF4-FFF2-40B4-BE49-F238E27FC236}">
                      <a16:creationId xmlns:a16="http://schemas.microsoft.com/office/drawing/2014/main" id="{59DBF0DF-E96A-3B42-82C9-C5ABC24B8C24}"/>
                    </a:ext>
                  </a:extLst>
                </p14:cNvPr>
                <p14:cNvContentPartPr/>
                <p14:nvPr/>
              </p14:nvContentPartPr>
              <p14:xfrm>
                <a:off x="9536760" y="4649400"/>
                <a:ext cx="232920" cy="469440"/>
              </p14:xfrm>
            </p:contentPart>
          </mc:Choice>
          <mc:Fallback>
            <p:pic>
              <p:nvPicPr>
                <p:cNvPr id="109" name="Ink 108">
                  <a:extLst>
                    <a:ext uri="{FF2B5EF4-FFF2-40B4-BE49-F238E27FC236}">
                      <a16:creationId xmlns:a16="http://schemas.microsoft.com/office/drawing/2014/main" id="{59DBF0DF-E96A-3B42-82C9-C5ABC24B8C24}"/>
                    </a:ext>
                  </a:extLst>
                </p:cNvPr>
                <p:cNvPicPr/>
                <p:nvPr/>
              </p:nvPicPr>
              <p:blipFill>
                <a:blip r:embed="rId167"/>
                <a:stretch>
                  <a:fillRect/>
                </a:stretch>
              </p:blipFill>
              <p:spPr>
                <a:xfrm>
                  <a:off x="9521280" y="4633920"/>
                  <a:ext cx="26316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0" name="Ink 109">
                  <a:extLst>
                    <a:ext uri="{FF2B5EF4-FFF2-40B4-BE49-F238E27FC236}">
                      <a16:creationId xmlns:a16="http://schemas.microsoft.com/office/drawing/2014/main" id="{BAF4546C-FCD5-4E4B-8D83-6E93D40B9DD0}"/>
                    </a:ext>
                  </a:extLst>
                </p14:cNvPr>
                <p14:cNvContentPartPr/>
                <p14:nvPr/>
              </p14:nvContentPartPr>
              <p14:xfrm>
                <a:off x="9554760" y="4875840"/>
                <a:ext cx="127440" cy="45360"/>
              </p14:xfrm>
            </p:contentPart>
          </mc:Choice>
          <mc:Fallback>
            <p:pic>
              <p:nvPicPr>
                <p:cNvPr id="110" name="Ink 109">
                  <a:extLst>
                    <a:ext uri="{FF2B5EF4-FFF2-40B4-BE49-F238E27FC236}">
                      <a16:creationId xmlns:a16="http://schemas.microsoft.com/office/drawing/2014/main" id="{BAF4546C-FCD5-4E4B-8D83-6E93D40B9DD0}"/>
                    </a:ext>
                  </a:extLst>
                </p:cNvPr>
                <p:cNvPicPr/>
                <p:nvPr/>
              </p:nvPicPr>
              <p:blipFill>
                <a:blip r:embed="rId169"/>
                <a:stretch>
                  <a:fillRect/>
                </a:stretch>
              </p:blipFill>
              <p:spPr>
                <a:xfrm>
                  <a:off x="9539640" y="4860720"/>
                  <a:ext cx="1580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1" name="Ink 110">
                  <a:extLst>
                    <a:ext uri="{FF2B5EF4-FFF2-40B4-BE49-F238E27FC236}">
                      <a16:creationId xmlns:a16="http://schemas.microsoft.com/office/drawing/2014/main" id="{38C91A37-CE1E-B449-B09D-9839CC3A9CE5}"/>
                    </a:ext>
                  </a:extLst>
                </p14:cNvPr>
                <p14:cNvContentPartPr/>
                <p14:nvPr/>
              </p14:nvContentPartPr>
              <p14:xfrm>
                <a:off x="9639360" y="4573800"/>
                <a:ext cx="238680" cy="663120"/>
              </p14:xfrm>
            </p:contentPart>
          </mc:Choice>
          <mc:Fallback>
            <p:pic>
              <p:nvPicPr>
                <p:cNvPr id="111" name="Ink 110">
                  <a:extLst>
                    <a:ext uri="{FF2B5EF4-FFF2-40B4-BE49-F238E27FC236}">
                      <a16:creationId xmlns:a16="http://schemas.microsoft.com/office/drawing/2014/main" id="{38C91A37-CE1E-B449-B09D-9839CC3A9CE5}"/>
                    </a:ext>
                  </a:extLst>
                </p:cNvPr>
                <p:cNvPicPr/>
                <p:nvPr/>
              </p:nvPicPr>
              <p:blipFill>
                <a:blip r:embed="rId171"/>
                <a:stretch>
                  <a:fillRect/>
                </a:stretch>
              </p:blipFill>
              <p:spPr>
                <a:xfrm>
                  <a:off x="9624240" y="4558680"/>
                  <a:ext cx="26928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3" name="Ink 112">
                  <a:extLst>
                    <a:ext uri="{FF2B5EF4-FFF2-40B4-BE49-F238E27FC236}">
                      <a16:creationId xmlns:a16="http://schemas.microsoft.com/office/drawing/2014/main" id="{7E4DFD73-127E-B04C-93CD-C6F297A76185}"/>
                    </a:ext>
                  </a:extLst>
                </p14:cNvPr>
                <p14:cNvContentPartPr/>
                <p14:nvPr/>
              </p14:nvContentPartPr>
              <p14:xfrm>
                <a:off x="10090800" y="4556520"/>
                <a:ext cx="153000" cy="192600"/>
              </p14:xfrm>
            </p:contentPart>
          </mc:Choice>
          <mc:Fallback>
            <p:pic>
              <p:nvPicPr>
                <p:cNvPr id="113" name="Ink 112">
                  <a:extLst>
                    <a:ext uri="{FF2B5EF4-FFF2-40B4-BE49-F238E27FC236}">
                      <a16:creationId xmlns:a16="http://schemas.microsoft.com/office/drawing/2014/main" id="{7E4DFD73-127E-B04C-93CD-C6F297A76185}"/>
                    </a:ext>
                  </a:extLst>
                </p:cNvPr>
                <p:cNvPicPr/>
                <p:nvPr/>
              </p:nvPicPr>
              <p:blipFill>
                <a:blip r:embed="rId173"/>
                <a:stretch>
                  <a:fillRect/>
                </a:stretch>
              </p:blipFill>
              <p:spPr>
                <a:xfrm>
                  <a:off x="10075680" y="4541400"/>
                  <a:ext cx="183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4" name="Ink 113">
                  <a:extLst>
                    <a:ext uri="{FF2B5EF4-FFF2-40B4-BE49-F238E27FC236}">
                      <a16:creationId xmlns:a16="http://schemas.microsoft.com/office/drawing/2014/main" id="{EDE30AA9-95D4-424C-AC82-BFBD9A0C5978}"/>
                    </a:ext>
                  </a:extLst>
                </p14:cNvPr>
                <p14:cNvContentPartPr/>
                <p14:nvPr/>
              </p14:nvContentPartPr>
              <p14:xfrm>
                <a:off x="10141200" y="4698360"/>
                <a:ext cx="137880" cy="185040"/>
              </p14:xfrm>
            </p:contentPart>
          </mc:Choice>
          <mc:Fallback>
            <p:pic>
              <p:nvPicPr>
                <p:cNvPr id="114" name="Ink 113">
                  <a:extLst>
                    <a:ext uri="{FF2B5EF4-FFF2-40B4-BE49-F238E27FC236}">
                      <a16:creationId xmlns:a16="http://schemas.microsoft.com/office/drawing/2014/main" id="{EDE30AA9-95D4-424C-AC82-BFBD9A0C5978}"/>
                    </a:ext>
                  </a:extLst>
                </p:cNvPr>
                <p:cNvPicPr/>
                <p:nvPr/>
              </p:nvPicPr>
              <p:blipFill>
                <a:blip r:embed="rId175"/>
                <a:stretch>
                  <a:fillRect/>
                </a:stretch>
              </p:blipFill>
              <p:spPr>
                <a:xfrm>
                  <a:off x="10126080" y="4683240"/>
                  <a:ext cx="168480" cy="215280"/>
                </a:xfrm>
                <a:prstGeom prst="rect">
                  <a:avLst/>
                </a:prstGeom>
              </p:spPr>
            </p:pic>
          </mc:Fallback>
        </mc:AlternateContent>
      </p:grpSp>
    </p:spTree>
    <p:extLst>
      <p:ext uri="{BB962C8B-B14F-4D97-AF65-F5344CB8AC3E}">
        <p14:creationId xmlns:p14="http://schemas.microsoft.com/office/powerpoint/2010/main" val="104859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Dependent Event: An urn contains 20 red and 10 blue balls. Two balls are drawn from a bag one after the other without replacement. What is the probability that both the balls drawn are red?</a:t>
            </a:r>
            <a:endParaRPr lang="en-US" dirty="0"/>
          </a:p>
        </p:txBody>
      </p:sp>
      <p:pic>
        <p:nvPicPr>
          <p:cNvPr id="5" name="Picture 4">
            <a:extLst>
              <a:ext uri="{FF2B5EF4-FFF2-40B4-BE49-F238E27FC236}">
                <a16:creationId xmlns:a16="http://schemas.microsoft.com/office/drawing/2014/main" id="{B04E6D66-2820-434A-88C6-4DD33707AE62}"/>
              </a:ext>
            </a:extLst>
          </p:cNvPr>
          <p:cNvPicPr>
            <a:picLocks noChangeAspect="1"/>
          </p:cNvPicPr>
          <p:nvPr/>
        </p:nvPicPr>
        <p:blipFill>
          <a:blip r:embed="rId2"/>
          <a:stretch>
            <a:fillRect/>
          </a:stretch>
        </p:blipFill>
        <p:spPr>
          <a:xfrm>
            <a:off x="1087554" y="2070409"/>
            <a:ext cx="9169400" cy="41148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5E07273-5A2E-4A4B-BE8C-E5E607E88266}"/>
                  </a:ext>
                </a:extLst>
              </p14:cNvPr>
              <p14:cNvContentPartPr/>
              <p14:nvPr/>
            </p14:nvContentPartPr>
            <p14:xfrm>
              <a:off x="2603520" y="4084560"/>
              <a:ext cx="683640" cy="397080"/>
            </p14:xfrm>
          </p:contentPart>
        </mc:Choice>
        <mc:Fallback>
          <p:pic>
            <p:nvPicPr>
              <p:cNvPr id="3" name="Ink 2">
                <a:extLst>
                  <a:ext uri="{FF2B5EF4-FFF2-40B4-BE49-F238E27FC236}">
                    <a16:creationId xmlns:a16="http://schemas.microsoft.com/office/drawing/2014/main" id="{25E07273-5A2E-4A4B-BE8C-E5E607E88266}"/>
                  </a:ext>
                </a:extLst>
              </p:cNvPr>
              <p:cNvPicPr/>
              <p:nvPr/>
            </p:nvPicPr>
            <p:blipFill>
              <a:blip r:embed="rId4"/>
              <a:stretch>
                <a:fillRect/>
              </a:stretch>
            </p:blipFill>
            <p:spPr>
              <a:xfrm>
                <a:off x="2588400" y="4069440"/>
                <a:ext cx="7138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5384694-5310-F44C-8AFD-B1B6D3091F7B}"/>
                  </a:ext>
                </a:extLst>
              </p14:cNvPr>
              <p14:cNvContentPartPr/>
              <p14:nvPr/>
            </p14:nvContentPartPr>
            <p14:xfrm>
              <a:off x="4315320" y="5058360"/>
              <a:ext cx="828360" cy="517320"/>
            </p14:xfrm>
          </p:contentPart>
        </mc:Choice>
        <mc:Fallback>
          <p:pic>
            <p:nvPicPr>
              <p:cNvPr id="4" name="Ink 3">
                <a:extLst>
                  <a:ext uri="{FF2B5EF4-FFF2-40B4-BE49-F238E27FC236}">
                    <a16:creationId xmlns:a16="http://schemas.microsoft.com/office/drawing/2014/main" id="{65384694-5310-F44C-8AFD-B1B6D3091F7B}"/>
                  </a:ext>
                </a:extLst>
              </p:cNvPr>
              <p:cNvPicPr/>
              <p:nvPr/>
            </p:nvPicPr>
            <p:blipFill>
              <a:blip r:embed="rId6"/>
              <a:stretch>
                <a:fillRect/>
              </a:stretch>
            </p:blipFill>
            <p:spPr>
              <a:xfrm>
                <a:off x="4300200" y="5043240"/>
                <a:ext cx="858960" cy="547920"/>
              </a:xfrm>
              <a:prstGeom prst="rect">
                <a:avLst/>
              </a:prstGeom>
            </p:spPr>
          </p:pic>
        </mc:Fallback>
      </mc:AlternateContent>
    </p:spTree>
    <p:extLst>
      <p:ext uri="{BB962C8B-B14F-4D97-AF65-F5344CB8AC3E}">
        <p14:creationId xmlns:p14="http://schemas.microsoft.com/office/powerpoint/2010/main" val="315897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a:t>
            </a:r>
          </a:p>
        </p:txBody>
      </p:sp>
      <p:sp>
        <p:nvSpPr>
          <p:cNvPr id="3" name="Content Placeholder 2">
            <a:extLst>
              <a:ext uri="{FF2B5EF4-FFF2-40B4-BE49-F238E27FC236}">
                <a16:creationId xmlns:a16="http://schemas.microsoft.com/office/drawing/2014/main" id="{BF856F77-7FC3-DE4E-83E9-4FACF9440418}"/>
              </a:ext>
            </a:extLst>
          </p:cNvPr>
          <p:cNvSpPr>
            <a:spLocks noGrp="1"/>
          </p:cNvSpPr>
          <p:nvPr>
            <p:ph idx="1"/>
          </p:nvPr>
        </p:nvSpPr>
        <p:spPr>
          <a:xfrm>
            <a:off x="250904" y="1903143"/>
            <a:ext cx="11941096" cy="6114584"/>
          </a:xfrm>
        </p:spPr>
        <p:txBody>
          <a:bodyPr/>
          <a:lstStyle/>
          <a:p>
            <a:r>
              <a:rPr lang="en-US" dirty="0"/>
              <a:t>Named after Thomas Bayes </a:t>
            </a:r>
          </a:p>
          <a:p>
            <a:r>
              <a:rPr lang="en-US" dirty="0"/>
              <a:t>Bayes' Theorem describes the probability of an event, based on prior knowledge of conditions that might be related to the event.</a:t>
            </a:r>
          </a:p>
          <a:p>
            <a:r>
              <a:rPr lang="en-US" dirty="0"/>
              <a:t>Note: </a:t>
            </a:r>
            <a:r>
              <a:rPr lang="en-GB" dirty="0"/>
              <a:t>This </a:t>
            </a:r>
            <a:r>
              <a:rPr lang="en-GB" i="1" dirty="0"/>
              <a:t>conditional probability is known as a hypothesis</a:t>
            </a:r>
            <a:r>
              <a:rPr lang="en-GB" dirty="0"/>
              <a:t>. This hypothesis is calculated through previous evidence or knowledge. This conditional probability is the probability of the occurrence of an event, given that some other event has already happened.</a:t>
            </a:r>
          </a:p>
          <a:p>
            <a:endParaRPr lang="en-GB" dirty="0"/>
          </a:p>
          <a:p>
            <a:endParaRPr lang="en-GB" dirty="0"/>
          </a:p>
          <a:p>
            <a:endParaRPr lang="en-GB" dirty="0"/>
          </a:p>
          <a:p>
            <a:endParaRPr lang="en-GB" dirty="0"/>
          </a:p>
          <a:p>
            <a:endParaRPr lang="en-GB" dirty="0"/>
          </a:p>
          <a:p>
            <a:pPr marL="0" indent="0">
              <a:buNone/>
            </a:pPr>
            <a:r>
              <a:rPr lang="en-GB" dirty="0"/>
              <a:t>Example:</a:t>
            </a:r>
          </a:p>
          <a:p>
            <a:pPr marL="0" indent="0">
              <a:buNone/>
            </a:pPr>
            <a:r>
              <a:rPr lang="en-GB" dirty="0"/>
              <a:t>Suppose the weather of the day is cloudy. Now, you need to know whether it would rain today, given the cloudiness of the day. Therefore, you are supposed to calculate the probability of rainfall, given the evidence of cloudiness.</a:t>
            </a:r>
          </a:p>
          <a:p>
            <a:endParaRPr lang="en-GB" dirty="0"/>
          </a:p>
          <a:p>
            <a:endParaRPr lang="en-GB" dirty="0"/>
          </a:p>
          <a:p>
            <a:endParaRPr lang="en-GB" dirty="0"/>
          </a:p>
          <a:p>
            <a:endParaRPr lang="en-GB" dirty="0"/>
          </a:p>
          <a:p>
            <a:endParaRPr lang="en-US" dirty="0"/>
          </a:p>
          <a:p>
            <a:endParaRPr lang="en-US" dirty="0"/>
          </a:p>
        </p:txBody>
      </p:sp>
      <p:pic>
        <p:nvPicPr>
          <p:cNvPr id="4" name="Picture 3">
            <a:extLst>
              <a:ext uri="{FF2B5EF4-FFF2-40B4-BE49-F238E27FC236}">
                <a16:creationId xmlns:a16="http://schemas.microsoft.com/office/drawing/2014/main" id="{F41F0FAC-FB38-A74C-9B3D-09DAE8671C1C}"/>
              </a:ext>
            </a:extLst>
          </p:cNvPr>
          <p:cNvPicPr>
            <a:picLocks noChangeAspect="1"/>
          </p:cNvPicPr>
          <p:nvPr/>
        </p:nvPicPr>
        <p:blipFill>
          <a:blip r:embed="rId2"/>
          <a:stretch>
            <a:fillRect/>
          </a:stretch>
        </p:blipFill>
        <p:spPr>
          <a:xfrm>
            <a:off x="4038444" y="3239430"/>
            <a:ext cx="3111500" cy="1371600"/>
          </a:xfrm>
          <a:prstGeom prst="rect">
            <a:avLst/>
          </a:prstGeom>
        </p:spPr>
      </p:pic>
      <p:grpSp>
        <p:nvGrpSpPr>
          <p:cNvPr id="13" name="Group 12">
            <a:extLst>
              <a:ext uri="{FF2B5EF4-FFF2-40B4-BE49-F238E27FC236}">
                <a16:creationId xmlns:a16="http://schemas.microsoft.com/office/drawing/2014/main" id="{CB5CEB2D-A329-CF48-BEDE-F20BB8C6F778}"/>
              </a:ext>
            </a:extLst>
          </p:cNvPr>
          <p:cNvGrpSpPr/>
          <p:nvPr/>
        </p:nvGrpSpPr>
        <p:grpSpPr>
          <a:xfrm>
            <a:off x="1768320" y="754920"/>
            <a:ext cx="3138840" cy="947160"/>
            <a:chOff x="1768320" y="754920"/>
            <a:chExt cx="3138840" cy="947160"/>
          </a:xfrm>
        </p:grpSpPr>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F00D5E9D-4A65-814E-8082-4DEB5E102D3A}"/>
                    </a:ext>
                  </a:extLst>
                </p14:cNvPr>
                <p14:cNvContentPartPr/>
                <p14:nvPr/>
              </p14:nvContentPartPr>
              <p14:xfrm>
                <a:off x="1768320" y="1032480"/>
                <a:ext cx="1935000" cy="669600"/>
              </p14:xfrm>
            </p:contentPart>
          </mc:Choice>
          <mc:Fallback>
            <p:pic>
              <p:nvPicPr>
                <p:cNvPr id="11" name="Ink 10">
                  <a:extLst>
                    <a:ext uri="{FF2B5EF4-FFF2-40B4-BE49-F238E27FC236}">
                      <a16:creationId xmlns:a16="http://schemas.microsoft.com/office/drawing/2014/main" id="{F00D5E9D-4A65-814E-8082-4DEB5E102D3A}"/>
                    </a:ext>
                  </a:extLst>
                </p:cNvPr>
                <p:cNvPicPr/>
                <p:nvPr/>
              </p:nvPicPr>
              <p:blipFill>
                <a:blip r:embed="rId4"/>
                <a:stretch>
                  <a:fillRect/>
                </a:stretch>
              </p:blipFill>
              <p:spPr>
                <a:xfrm>
                  <a:off x="1752840" y="1017360"/>
                  <a:ext cx="196560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92DBC326-D538-4C44-AC24-10A643346240}"/>
                    </a:ext>
                  </a:extLst>
                </p14:cNvPr>
                <p14:cNvContentPartPr/>
                <p14:nvPr/>
              </p14:nvContentPartPr>
              <p14:xfrm>
                <a:off x="3997440" y="754920"/>
                <a:ext cx="909720" cy="435240"/>
              </p14:xfrm>
            </p:contentPart>
          </mc:Choice>
          <mc:Fallback>
            <p:pic>
              <p:nvPicPr>
                <p:cNvPr id="12" name="Ink 11">
                  <a:extLst>
                    <a:ext uri="{FF2B5EF4-FFF2-40B4-BE49-F238E27FC236}">
                      <a16:creationId xmlns:a16="http://schemas.microsoft.com/office/drawing/2014/main" id="{92DBC326-D538-4C44-AC24-10A643346240}"/>
                    </a:ext>
                  </a:extLst>
                </p:cNvPr>
                <p:cNvPicPr/>
                <p:nvPr/>
              </p:nvPicPr>
              <p:blipFill>
                <a:blip r:embed="rId6"/>
                <a:stretch>
                  <a:fillRect/>
                </a:stretch>
              </p:blipFill>
              <p:spPr>
                <a:xfrm>
                  <a:off x="3982320" y="739440"/>
                  <a:ext cx="939960" cy="465840"/>
                </a:xfrm>
                <a:prstGeom prst="rect">
                  <a:avLst/>
                </a:prstGeom>
              </p:spPr>
            </p:pic>
          </mc:Fallback>
        </mc:AlternateContent>
      </p:grpSp>
      <p:grpSp>
        <p:nvGrpSpPr>
          <p:cNvPr id="22" name="Group 21">
            <a:extLst>
              <a:ext uri="{FF2B5EF4-FFF2-40B4-BE49-F238E27FC236}">
                <a16:creationId xmlns:a16="http://schemas.microsoft.com/office/drawing/2014/main" id="{BEFAE683-8604-8F4E-B007-1A2011F3FD36}"/>
              </a:ext>
            </a:extLst>
          </p:cNvPr>
          <p:cNvGrpSpPr/>
          <p:nvPr/>
        </p:nvGrpSpPr>
        <p:grpSpPr>
          <a:xfrm>
            <a:off x="5614560" y="181080"/>
            <a:ext cx="4235760" cy="1060920"/>
            <a:chOff x="5614560" y="181080"/>
            <a:chExt cx="4235760" cy="1060920"/>
          </a:xfrm>
        </p:grpSpPr>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18F068CD-BAD4-A24D-9A5E-E7188C0C7849}"/>
                    </a:ext>
                  </a:extLst>
                </p14:cNvPr>
                <p14:cNvContentPartPr/>
                <p14:nvPr/>
              </p14:nvContentPartPr>
              <p14:xfrm>
                <a:off x="6120360" y="371520"/>
                <a:ext cx="1166400" cy="495000"/>
              </p14:xfrm>
            </p:contentPart>
          </mc:Choice>
          <mc:Fallback>
            <p:pic>
              <p:nvPicPr>
                <p:cNvPr id="14" name="Ink 13">
                  <a:extLst>
                    <a:ext uri="{FF2B5EF4-FFF2-40B4-BE49-F238E27FC236}">
                      <a16:creationId xmlns:a16="http://schemas.microsoft.com/office/drawing/2014/main" id="{18F068CD-BAD4-A24D-9A5E-E7188C0C7849}"/>
                    </a:ext>
                  </a:extLst>
                </p:cNvPr>
                <p:cNvPicPr/>
                <p:nvPr/>
              </p:nvPicPr>
              <p:blipFill>
                <a:blip r:embed="rId8"/>
                <a:stretch>
                  <a:fillRect/>
                </a:stretch>
              </p:blipFill>
              <p:spPr>
                <a:xfrm>
                  <a:off x="6105240" y="356400"/>
                  <a:ext cx="1197000" cy="525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181228D3-A0A4-F44A-88A8-BE6E7E3B755A}"/>
                    </a:ext>
                  </a:extLst>
                </p14:cNvPr>
                <p14:cNvContentPartPr/>
                <p14:nvPr/>
              </p14:nvContentPartPr>
              <p14:xfrm>
                <a:off x="7265160" y="349560"/>
                <a:ext cx="46080" cy="92520"/>
              </p14:xfrm>
            </p:contentPart>
          </mc:Choice>
          <mc:Fallback>
            <p:pic>
              <p:nvPicPr>
                <p:cNvPr id="15" name="Ink 14">
                  <a:extLst>
                    <a:ext uri="{FF2B5EF4-FFF2-40B4-BE49-F238E27FC236}">
                      <a16:creationId xmlns:a16="http://schemas.microsoft.com/office/drawing/2014/main" id="{181228D3-A0A4-F44A-88A8-BE6E7E3B755A}"/>
                    </a:ext>
                  </a:extLst>
                </p:cNvPr>
                <p:cNvPicPr/>
                <p:nvPr/>
              </p:nvPicPr>
              <p:blipFill>
                <a:blip r:embed="rId10"/>
                <a:stretch>
                  <a:fillRect/>
                </a:stretch>
              </p:blipFill>
              <p:spPr>
                <a:xfrm>
                  <a:off x="7249680" y="334080"/>
                  <a:ext cx="76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039506D0-C502-2944-823A-E0A7069FCEB7}"/>
                    </a:ext>
                  </a:extLst>
                </p14:cNvPr>
                <p14:cNvContentPartPr/>
                <p14:nvPr/>
              </p14:nvContentPartPr>
              <p14:xfrm>
                <a:off x="7403760" y="519120"/>
                <a:ext cx="316440" cy="89280"/>
              </p14:xfrm>
            </p:contentPart>
          </mc:Choice>
          <mc:Fallback>
            <p:pic>
              <p:nvPicPr>
                <p:cNvPr id="16" name="Ink 15">
                  <a:extLst>
                    <a:ext uri="{FF2B5EF4-FFF2-40B4-BE49-F238E27FC236}">
                      <a16:creationId xmlns:a16="http://schemas.microsoft.com/office/drawing/2014/main" id="{039506D0-C502-2944-823A-E0A7069FCEB7}"/>
                    </a:ext>
                  </a:extLst>
                </p:cNvPr>
                <p:cNvPicPr/>
                <p:nvPr/>
              </p:nvPicPr>
              <p:blipFill>
                <a:blip r:embed="rId12"/>
                <a:stretch>
                  <a:fillRect/>
                </a:stretch>
              </p:blipFill>
              <p:spPr>
                <a:xfrm>
                  <a:off x="7388280" y="503640"/>
                  <a:ext cx="346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57771ACD-1B69-AF49-A15D-861621F8C2F3}"/>
                    </a:ext>
                  </a:extLst>
                </p14:cNvPr>
                <p14:cNvContentPartPr/>
                <p14:nvPr/>
              </p14:nvContentPartPr>
              <p14:xfrm>
                <a:off x="8109000" y="201600"/>
                <a:ext cx="797760" cy="348840"/>
              </p14:xfrm>
            </p:contentPart>
          </mc:Choice>
          <mc:Fallback>
            <p:pic>
              <p:nvPicPr>
                <p:cNvPr id="17" name="Ink 16">
                  <a:extLst>
                    <a:ext uri="{FF2B5EF4-FFF2-40B4-BE49-F238E27FC236}">
                      <a16:creationId xmlns:a16="http://schemas.microsoft.com/office/drawing/2014/main" id="{57771ACD-1B69-AF49-A15D-861621F8C2F3}"/>
                    </a:ext>
                  </a:extLst>
                </p:cNvPr>
                <p:cNvPicPr/>
                <p:nvPr/>
              </p:nvPicPr>
              <p:blipFill>
                <a:blip r:embed="rId14"/>
                <a:stretch>
                  <a:fillRect/>
                </a:stretch>
              </p:blipFill>
              <p:spPr>
                <a:xfrm>
                  <a:off x="8093520" y="186480"/>
                  <a:ext cx="82836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3399CB83-B6F8-7947-952F-788FB5E69452}"/>
                    </a:ext>
                  </a:extLst>
                </p14:cNvPr>
                <p14:cNvContentPartPr/>
                <p14:nvPr/>
              </p14:nvContentPartPr>
              <p14:xfrm>
                <a:off x="8871120" y="244080"/>
                <a:ext cx="618840" cy="516960"/>
              </p14:xfrm>
            </p:contentPart>
          </mc:Choice>
          <mc:Fallback>
            <p:pic>
              <p:nvPicPr>
                <p:cNvPr id="18" name="Ink 17">
                  <a:extLst>
                    <a:ext uri="{FF2B5EF4-FFF2-40B4-BE49-F238E27FC236}">
                      <a16:creationId xmlns:a16="http://schemas.microsoft.com/office/drawing/2014/main" id="{3399CB83-B6F8-7947-952F-788FB5E69452}"/>
                    </a:ext>
                  </a:extLst>
                </p:cNvPr>
                <p:cNvPicPr/>
                <p:nvPr/>
              </p:nvPicPr>
              <p:blipFill>
                <a:blip r:embed="rId16"/>
                <a:stretch>
                  <a:fillRect/>
                </a:stretch>
              </p:blipFill>
              <p:spPr>
                <a:xfrm>
                  <a:off x="8856000" y="228960"/>
                  <a:ext cx="64908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FAD57E90-043E-104C-B2C4-E0918757D437}"/>
                    </a:ext>
                  </a:extLst>
                </p14:cNvPr>
                <p14:cNvContentPartPr/>
                <p14:nvPr/>
              </p14:nvContentPartPr>
              <p14:xfrm>
                <a:off x="9214560" y="181080"/>
                <a:ext cx="9000" cy="14400"/>
              </p14:xfrm>
            </p:contentPart>
          </mc:Choice>
          <mc:Fallback>
            <p:pic>
              <p:nvPicPr>
                <p:cNvPr id="19" name="Ink 18">
                  <a:extLst>
                    <a:ext uri="{FF2B5EF4-FFF2-40B4-BE49-F238E27FC236}">
                      <a16:creationId xmlns:a16="http://schemas.microsoft.com/office/drawing/2014/main" id="{FAD57E90-043E-104C-B2C4-E0918757D437}"/>
                    </a:ext>
                  </a:extLst>
                </p:cNvPr>
                <p:cNvPicPr/>
                <p:nvPr/>
              </p:nvPicPr>
              <p:blipFill>
                <a:blip r:embed="rId18"/>
                <a:stretch>
                  <a:fillRect/>
                </a:stretch>
              </p:blipFill>
              <p:spPr>
                <a:xfrm>
                  <a:off x="9199080" y="165960"/>
                  <a:ext cx="39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22949B13-317F-C844-8BF5-B5539477E027}"/>
                    </a:ext>
                  </a:extLst>
                </p14:cNvPr>
                <p14:cNvContentPartPr/>
                <p14:nvPr/>
              </p14:nvContentPartPr>
              <p14:xfrm>
                <a:off x="5614560" y="827280"/>
                <a:ext cx="4235760" cy="414720"/>
              </p14:xfrm>
            </p:contentPart>
          </mc:Choice>
          <mc:Fallback>
            <p:pic>
              <p:nvPicPr>
                <p:cNvPr id="20" name="Ink 19">
                  <a:extLst>
                    <a:ext uri="{FF2B5EF4-FFF2-40B4-BE49-F238E27FC236}">
                      <a16:creationId xmlns:a16="http://schemas.microsoft.com/office/drawing/2014/main" id="{22949B13-317F-C844-8BF5-B5539477E027}"/>
                    </a:ext>
                  </a:extLst>
                </p:cNvPr>
                <p:cNvPicPr/>
                <p:nvPr/>
              </p:nvPicPr>
              <p:blipFill>
                <a:blip r:embed="rId20"/>
                <a:stretch>
                  <a:fillRect/>
                </a:stretch>
              </p:blipFill>
              <p:spPr>
                <a:xfrm>
                  <a:off x="5599080" y="812160"/>
                  <a:ext cx="426636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Ink 20">
                  <a:extLst>
                    <a:ext uri="{FF2B5EF4-FFF2-40B4-BE49-F238E27FC236}">
                      <a16:creationId xmlns:a16="http://schemas.microsoft.com/office/drawing/2014/main" id="{E4C1B845-B469-D64C-9FFB-4F07756C36B8}"/>
                    </a:ext>
                  </a:extLst>
                </p14:cNvPr>
                <p14:cNvContentPartPr/>
                <p14:nvPr/>
              </p14:nvContentPartPr>
              <p14:xfrm>
                <a:off x="5681160" y="869400"/>
                <a:ext cx="3470400" cy="345960"/>
              </p14:xfrm>
            </p:contentPart>
          </mc:Choice>
          <mc:Fallback>
            <p:pic>
              <p:nvPicPr>
                <p:cNvPr id="21" name="Ink 20">
                  <a:extLst>
                    <a:ext uri="{FF2B5EF4-FFF2-40B4-BE49-F238E27FC236}">
                      <a16:creationId xmlns:a16="http://schemas.microsoft.com/office/drawing/2014/main" id="{E4C1B845-B469-D64C-9FFB-4F07756C36B8}"/>
                    </a:ext>
                  </a:extLst>
                </p:cNvPr>
                <p:cNvPicPr/>
                <p:nvPr/>
              </p:nvPicPr>
              <p:blipFill>
                <a:blip r:embed="rId22"/>
                <a:stretch>
                  <a:fillRect/>
                </a:stretch>
              </p:blipFill>
              <p:spPr>
                <a:xfrm>
                  <a:off x="5666040" y="853920"/>
                  <a:ext cx="3501000" cy="376560"/>
                </a:xfrm>
                <a:prstGeom prst="rect">
                  <a:avLst/>
                </a:prstGeom>
              </p:spPr>
            </p:pic>
          </mc:Fallback>
        </mc:AlternateContent>
      </p:grpSp>
      <p:grpSp>
        <p:nvGrpSpPr>
          <p:cNvPr id="62" name="Group 61">
            <a:extLst>
              <a:ext uri="{FF2B5EF4-FFF2-40B4-BE49-F238E27FC236}">
                <a16:creationId xmlns:a16="http://schemas.microsoft.com/office/drawing/2014/main" id="{3B84FA3F-27D2-0C45-BBC2-476B4618E85B}"/>
              </a:ext>
            </a:extLst>
          </p:cNvPr>
          <p:cNvGrpSpPr/>
          <p:nvPr/>
        </p:nvGrpSpPr>
        <p:grpSpPr>
          <a:xfrm>
            <a:off x="4727520" y="1930320"/>
            <a:ext cx="7062840" cy="189720"/>
            <a:chOff x="4727520" y="1930320"/>
            <a:chExt cx="7062840" cy="189720"/>
          </a:xfrm>
        </p:grpSpPr>
        <mc:AlternateContent xmlns:mc="http://schemas.openxmlformats.org/markup-compatibility/2006">
          <mc:Choice xmlns:p14="http://schemas.microsoft.com/office/powerpoint/2010/main" Requires="p14">
            <p:contentPart p14:bwMode="auto" r:id="rId23">
              <p14:nvContentPartPr>
                <p14:cNvPr id="53" name="Ink 52">
                  <a:extLst>
                    <a:ext uri="{FF2B5EF4-FFF2-40B4-BE49-F238E27FC236}">
                      <a16:creationId xmlns:a16="http://schemas.microsoft.com/office/drawing/2014/main" id="{06CBB050-2F54-514D-AD80-86E577F3980B}"/>
                    </a:ext>
                  </a:extLst>
                </p14:cNvPr>
                <p14:cNvContentPartPr/>
                <p14:nvPr/>
              </p14:nvContentPartPr>
              <p14:xfrm>
                <a:off x="4727520" y="1934640"/>
                <a:ext cx="811800" cy="86760"/>
              </p14:xfrm>
            </p:contentPart>
          </mc:Choice>
          <mc:Fallback>
            <p:pic>
              <p:nvPicPr>
                <p:cNvPr id="53" name="Ink 52">
                  <a:extLst>
                    <a:ext uri="{FF2B5EF4-FFF2-40B4-BE49-F238E27FC236}">
                      <a16:creationId xmlns:a16="http://schemas.microsoft.com/office/drawing/2014/main" id="{06CBB050-2F54-514D-AD80-86E577F3980B}"/>
                    </a:ext>
                  </a:extLst>
                </p:cNvPr>
                <p:cNvPicPr/>
                <p:nvPr/>
              </p:nvPicPr>
              <p:blipFill>
                <a:blip r:embed="rId24"/>
                <a:stretch>
                  <a:fillRect/>
                </a:stretch>
              </p:blipFill>
              <p:spPr>
                <a:xfrm>
                  <a:off x="4712400" y="1919520"/>
                  <a:ext cx="8424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4" name="Ink 53">
                  <a:extLst>
                    <a:ext uri="{FF2B5EF4-FFF2-40B4-BE49-F238E27FC236}">
                      <a16:creationId xmlns:a16="http://schemas.microsoft.com/office/drawing/2014/main" id="{E2CEA1AF-55EF-6E4D-876E-E5F4394901DF}"/>
                    </a:ext>
                  </a:extLst>
                </p14:cNvPr>
                <p14:cNvContentPartPr/>
                <p14:nvPr/>
              </p14:nvContentPartPr>
              <p14:xfrm>
                <a:off x="6271560" y="1930320"/>
                <a:ext cx="1416960" cy="92880"/>
              </p14:xfrm>
            </p:contentPart>
          </mc:Choice>
          <mc:Fallback>
            <p:pic>
              <p:nvPicPr>
                <p:cNvPr id="54" name="Ink 53">
                  <a:extLst>
                    <a:ext uri="{FF2B5EF4-FFF2-40B4-BE49-F238E27FC236}">
                      <a16:creationId xmlns:a16="http://schemas.microsoft.com/office/drawing/2014/main" id="{E2CEA1AF-55EF-6E4D-876E-E5F4394901DF}"/>
                    </a:ext>
                  </a:extLst>
                </p:cNvPr>
                <p:cNvPicPr/>
                <p:nvPr/>
              </p:nvPicPr>
              <p:blipFill>
                <a:blip r:embed="rId26"/>
                <a:stretch>
                  <a:fillRect/>
                </a:stretch>
              </p:blipFill>
              <p:spPr>
                <a:xfrm>
                  <a:off x="6256440" y="1915200"/>
                  <a:ext cx="1447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5" name="Ink 54">
                  <a:extLst>
                    <a:ext uri="{FF2B5EF4-FFF2-40B4-BE49-F238E27FC236}">
                      <a16:creationId xmlns:a16="http://schemas.microsoft.com/office/drawing/2014/main" id="{F8E52DC6-97A9-B54A-A6A7-719D95979D0C}"/>
                    </a:ext>
                  </a:extLst>
                </p14:cNvPr>
                <p14:cNvContentPartPr/>
                <p14:nvPr/>
              </p14:nvContentPartPr>
              <p14:xfrm>
                <a:off x="6484680" y="2018880"/>
                <a:ext cx="2436120" cy="79560"/>
              </p14:xfrm>
            </p:contentPart>
          </mc:Choice>
          <mc:Fallback>
            <p:pic>
              <p:nvPicPr>
                <p:cNvPr id="55" name="Ink 54">
                  <a:extLst>
                    <a:ext uri="{FF2B5EF4-FFF2-40B4-BE49-F238E27FC236}">
                      <a16:creationId xmlns:a16="http://schemas.microsoft.com/office/drawing/2014/main" id="{F8E52DC6-97A9-B54A-A6A7-719D95979D0C}"/>
                    </a:ext>
                  </a:extLst>
                </p:cNvPr>
                <p:cNvPicPr/>
                <p:nvPr/>
              </p:nvPicPr>
              <p:blipFill>
                <a:blip r:embed="rId28"/>
                <a:stretch>
                  <a:fillRect/>
                </a:stretch>
              </p:blipFill>
              <p:spPr>
                <a:xfrm>
                  <a:off x="6469560" y="2003760"/>
                  <a:ext cx="24663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6" name="Ink 55">
                  <a:extLst>
                    <a:ext uri="{FF2B5EF4-FFF2-40B4-BE49-F238E27FC236}">
                      <a16:creationId xmlns:a16="http://schemas.microsoft.com/office/drawing/2014/main" id="{BE1A0C85-BD5E-B246-8306-F2EE6135BCE7}"/>
                    </a:ext>
                  </a:extLst>
                </p14:cNvPr>
                <p14:cNvContentPartPr/>
                <p14:nvPr/>
              </p14:nvContentPartPr>
              <p14:xfrm>
                <a:off x="7410600" y="2032560"/>
                <a:ext cx="1944000" cy="87480"/>
              </p14:xfrm>
            </p:contentPart>
          </mc:Choice>
          <mc:Fallback>
            <p:pic>
              <p:nvPicPr>
                <p:cNvPr id="56" name="Ink 55">
                  <a:extLst>
                    <a:ext uri="{FF2B5EF4-FFF2-40B4-BE49-F238E27FC236}">
                      <a16:creationId xmlns:a16="http://schemas.microsoft.com/office/drawing/2014/main" id="{BE1A0C85-BD5E-B246-8306-F2EE6135BCE7}"/>
                    </a:ext>
                  </a:extLst>
                </p:cNvPr>
                <p:cNvPicPr/>
                <p:nvPr/>
              </p:nvPicPr>
              <p:blipFill>
                <a:blip r:embed="rId30"/>
                <a:stretch>
                  <a:fillRect/>
                </a:stretch>
              </p:blipFill>
              <p:spPr>
                <a:xfrm>
                  <a:off x="7395480" y="2017440"/>
                  <a:ext cx="19746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7" name="Ink 56">
                  <a:extLst>
                    <a:ext uri="{FF2B5EF4-FFF2-40B4-BE49-F238E27FC236}">
                      <a16:creationId xmlns:a16="http://schemas.microsoft.com/office/drawing/2014/main" id="{DA85C8CA-A0B5-8240-B07C-8C2A8291FB1F}"/>
                    </a:ext>
                  </a:extLst>
                </p14:cNvPr>
                <p14:cNvContentPartPr/>
                <p14:nvPr/>
              </p14:nvContentPartPr>
              <p14:xfrm>
                <a:off x="8093160" y="2062800"/>
                <a:ext cx="1243440" cy="15840"/>
              </p14:xfrm>
            </p:contentPart>
          </mc:Choice>
          <mc:Fallback>
            <p:pic>
              <p:nvPicPr>
                <p:cNvPr id="57" name="Ink 56">
                  <a:extLst>
                    <a:ext uri="{FF2B5EF4-FFF2-40B4-BE49-F238E27FC236}">
                      <a16:creationId xmlns:a16="http://schemas.microsoft.com/office/drawing/2014/main" id="{DA85C8CA-A0B5-8240-B07C-8C2A8291FB1F}"/>
                    </a:ext>
                  </a:extLst>
                </p:cNvPr>
                <p:cNvPicPr/>
                <p:nvPr/>
              </p:nvPicPr>
              <p:blipFill>
                <a:blip r:embed="rId32"/>
                <a:stretch>
                  <a:fillRect/>
                </a:stretch>
              </p:blipFill>
              <p:spPr>
                <a:xfrm>
                  <a:off x="8078040" y="2047680"/>
                  <a:ext cx="12740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8" name="Ink 57">
                  <a:extLst>
                    <a:ext uri="{FF2B5EF4-FFF2-40B4-BE49-F238E27FC236}">
                      <a16:creationId xmlns:a16="http://schemas.microsoft.com/office/drawing/2014/main" id="{DAFD7EF5-90A2-164D-80B0-A20704FAE3A3}"/>
                    </a:ext>
                  </a:extLst>
                </p14:cNvPr>
                <p14:cNvContentPartPr/>
                <p14:nvPr/>
              </p14:nvContentPartPr>
              <p14:xfrm>
                <a:off x="8551440" y="2067480"/>
                <a:ext cx="593280" cy="6480"/>
              </p14:xfrm>
            </p:contentPart>
          </mc:Choice>
          <mc:Fallback>
            <p:pic>
              <p:nvPicPr>
                <p:cNvPr id="58" name="Ink 57">
                  <a:extLst>
                    <a:ext uri="{FF2B5EF4-FFF2-40B4-BE49-F238E27FC236}">
                      <a16:creationId xmlns:a16="http://schemas.microsoft.com/office/drawing/2014/main" id="{DAFD7EF5-90A2-164D-80B0-A20704FAE3A3}"/>
                    </a:ext>
                  </a:extLst>
                </p:cNvPr>
                <p:cNvPicPr/>
                <p:nvPr/>
              </p:nvPicPr>
              <p:blipFill>
                <a:blip r:embed="rId34"/>
                <a:stretch>
                  <a:fillRect/>
                </a:stretch>
              </p:blipFill>
              <p:spPr>
                <a:xfrm>
                  <a:off x="8536320" y="2052000"/>
                  <a:ext cx="6235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9" name="Ink 58">
                  <a:extLst>
                    <a:ext uri="{FF2B5EF4-FFF2-40B4-BE49-F238E27FC236}">
                      <a16:creationId xmlns:a16="http://schemas.microsoft.com/office/drawing/2014/main" id="{7BFC2B76-6114-E144-8295-4E6D050C5CFB}"/>
                    </a:ext>
                  </a:extLst>
                </p14:cNvPr>
                <p14:cNvContentPartPr/>
                <p14:nvPr/>
              </p14:nvContentPartPr>
              <p14:xfrm>
                <a:off x="10096920" y="2007000"/>
                <a:ext cx="1356120" cy="64440"/>
              </p14:xfrm>
            </p:contentPart>
          </mc:Choice>
          <mc:Fallback>
            <p:pic>
              <p:nvPicPr>
                <p:cNvPr id="59" name="Ink 58">
                  <a:extLst>
                    <a:ext uri="{FF2B5EF4-FFF2-40B4-BE49-F238E27FC236}">
                      <a16:creationId xmlns:a16="http://schemas.microsoft.com/office/drawing/2014/main" id="{7BFC2B76-6114-E144-8295-4E6D050C5CFB}"/>
                    </a:ext>
                  </a:extLst>
                </p:cNvPr>
                <p:cNvPicPr/>
                <p:nvPr/>
              </p:nvPicPr>
              <p:blipFill>
                <a:blip r:embed="rId36"/>
                <a:stretch>
                  <a:fillRect/>
                </a:stretch>
              </p:blipFill>
              <p:spPr>
                <a:xfrm>
                  <a:off x="10081800" y="1991880"/>
                  <a:ext cx="13867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0" name="Ink 59">
                  <a:extLst>
                    <a:ext uri="{FF2B5EF4-FFF2-40B4-BE49-F238E27FC236}">
                      <a16:creationId xmlns:a16="http://schemas.microsoft.com/office/drawing/2014/main" id="{8828DE16-FEE2-5D4D-9B9C-4806E24C90C7}"/>
                    </a:ext>
                  </a:extLst>
                </p14:cNvPr>
                <p14:cNvContentPartPr/>
                <p14:nvPr/>
              </p14:nvContentPartPr>
              <p14:xfrm>
                <a:off x="10568520" y="2005200"/>
                <a:ext cx="1221840" cy="46440"/>
              </p14:xfrm>
            </p:contentPart>
          </mc:Choice>
          <mc:Fallback>
            <p:pic>
              <p:nvPicPr>
                <p:cNvPr id="60" name="Ink 59">
                  <a:extLst>
                    <a:ext uri="{FF2B5EF4-FFF2-40B4-BE49-F238E27FC236}">
                      <a16:creationId xmlns:a16="http://schemas.microsoft.com/office/drawing/2014/main" id="{8828DE16-FEE2-5D4D-9B9C-4806E24C90C7}"/>
                    </a:ext>
                  </a:extLst>
                </p:cNvPr>
                <p:cNvPicPr/>
                <p:nvPr/>
              </p:nvPicPr>
              <p:blipFill>
                <a:blip r:embed="rId38"/>
                <a:stretch>
                  <a:fillRect/>
                </a:stretch>
              </p:blipFill>
              <p:spPr>
                <a:xfrm>
                  <a:off x="10553400" y="1989720"/>
                  <a:ext cx="1252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1" name="Ink 60">
                  <a:extLst>
                    <a:ext uri="{FF2B5EF4-FFF2-40B4-BE49-F238E27FC236}">
                      <a16:creationId xmlns:a16="http://schemas.microsoft.com/office/drawing/2014/main" id="{3D512B69-8C86-0A4F-B589-AAC81DD6DBE6}"/>
                    </a:ext>
                  </a:extLst>
                </p14:cNvPr>
                <p14:cNvContentPartPr/>
                <p14:nvPr/>
              </p14:nvContentPartPr>
              <p14:xfrm>
                <a:off x="10745280" y="2022120"/>
                <a:ext cx="902520" cy="23760"/>
              </p14:xfrm>
            </p:contentPart>
          </mc:Choice>
          <mc:Fallback>
            <p:pic>
              <p:nvPicPr>
                <p:cNvPr id="61" name="Ink 60">
                  <a:extLst>
                    <a:ext uri="{FF2B5EF4-FFF2-40B4-BE49-F238E27FC236}">
                      <a16:creationId xmlns:a16="http://schemas.microsoft.com/office/drawing/2014/main" id="{3D512B69-8C86-0A4F-B589-AAC81DD6DBE6}"/>
                    </a:ext>
                  </a:extLst>
                </p:cNvPr>
                <p:cNvPicPr/>
                <p:nvPr/>
              </p:nvPicPr>
              <p:blipFill>
                <a:blip r:embed="rId40"/>
                <a:stretch>
                  <a:fillRect/>
                </a:stretch>
              </p:blipFill>
              <p:spPr>
                <a:xfrm>
                  <a:off x="10730160" y="2006640"/>
                  <a:ext cx="933120" cy="5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63" name="Ink 62">
                <a:extLst>
                  <a:ext uri="{FF2B5EF4-FFF2-40B4-BE49-F238E27FC236}">
                    <a16:creationId xmlns:a16="http://schemas.microsoft.com/office/drawing/2014/main" id="{4DB7D29F-5F63-1A45-B4EA-33DB3B6B08DC}"/>
                  </a:ext>
                </a:extLst>
              </p14:cNvPr>
              <p14:cNvContentPartPr/>
              <p14:nvPr/>
            </p14:nvContentPartPr>
            <p14:xfrm>
              <a:off x="627120" y="2178720"/>
              <a:ext cx="761760" cy="85320"/>
            </p14:xfrm>
          </p:contentPart>
        </mc:Choice>
        <mc:Fallback>
          <p:pic>
            <p:nvPicPr>
              <p:cNvPr id="63" name="Ink 62">
                <a:extLst>
                  <a:ext uri="{FF2B5EF4-FFF2-40B4-BE49-F238E27FC236}">
                    <a16:creationId xmlns:a16="http://schemas.microsoft.com/office/drawing/2014/main" id="{4DB7D29F-5F63-1A45-B4EA-33DB3B6B08DC}"/>
                  </a:ext>
                </a:extLst>
              </p:cNvPr>
              <p:cNvPicPr/>
              <p:nvPr/>
            </p:nvPicPr>
            <p:blipFill>
              <a:blip r:embed="rId42"/>
              <a:stretch>
                <a:fillRect/>
              </a:stretch>
            </p:blipFill>
            <p:spPr>
              <a:xfrm>
                <a:off x="612000" y="2163600"/>
                <a:ext cx="7920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7" name="Ink 66">
                <a:extLst>
                  <a:ext uri="{FF2B5EF4-FFF2-40B4-BE49-F238E27FC236}">
                    <a16:creationId xmlns:a16="http://schemas.microsoft.com/office/drawing/2014/main" id="{C9491C1C-4350-BD45-8BF6-3BCDB03ED96F}"/>
                  </a:ext>
                </a:extLst>
              </p14:cNvPr>
              <p14:cNvContentPartPr/>
              <p14:nvPr/>
            </p14:nvContentPartPr>
            <p14:xfrm>
              <a:off x="3724920" y="5912640"/>
              <a:ext cx="1229760" cy="700200"/>
            </p14:xfrm>
          </p:contentPart>
        </mc:Choice>
        <mc:Fallback>
          <p:pic>
            <p:nvPicPr>
              <p:cNvPr id="67" name="Ink 66">
                <a:extLst>
                  <a:ext uri="{FF2B5EF4-FFF2-40B4-BE49-F238E27FC236}">
                    <a16:creationId xmlns:a16="http://schemas.microsoft.com/office/drawing/2014/main" id="{C9491C1C-4350-BD45-8BF6-3BCDB03ED96F}"/>
                  </a:ext>
                </a:extLst>
              </p:cNvPr>
              <p:cNvPicPr/>
              <p:nvPr/>
            </p:nvPicPr>
            <p:blipFill>
              <a:blip r:embed="rId44"/>
              <a:stretch>
                <a:fillRect/>
              </a:stretch>
            </p:blipFill>
            <p:spPr>
              <a:xfrm>
                <a:off x="3709440" y="5897520"/>
                <a:ext cx="1260360" cy="730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8" name="Ink 67">
                <a:extLst>
                  <a:ext uri="{FF2B5EF4-FFF2-40B4-BE49-F238E27FC236}">
                    <a16:creationId xmlns:a16="http://schemas.microsoft.com/office/drawing/2014/main" id="{B8C919B0-6049-BA43-995A-B164E4952768}"/>
                  </a:ext>
                </a:extLst>
              </p14:cNvPr>
              <p14:cNvContentPartPr/>
              <p14:nvPr/>
            </p14:nvContentPartPr>
            <p14:xfrm>
              <a:off x="3833640" y="5970240"/>
              <a:ext cx="228600" cy="52560"/>
            </p14:xfrm>
          </p:contentPart>
        </mc:Choice>
        <mc:Fallback>
          <p:pic>
            <p:nvPicPr>
              <p:cNvPr id="68" name="Ink 67">
                <a:extLst>
                  <a:ext uri="{FF2B5EF4-FFF2-40B4-BE49-F238E27FC236}">
                    <a16:creationId xmlns:a16="http://schemas.microsoft.com/office/drawing/2014/main" id="{B8C919B0-6049-BA43-995A-B164E4952768}"/>
                  </a:ext>
                </a:extLst>
              </p:cNvPr>
              <p:cNvPicPr/>
              <p:nvPr/>
            </p:nvPicPr>
            <p:blipFill>
              <a:blip r:embed="rId46"/>
              <a:stretch>
                <a:fillRect/>
              </a:stretch>
            </p:blipFill>
            <p:spPr>
              <a:xfrm>
                <a:off x="3818520" y="5954760"/>
                <a:ext cx="259200" cy="82800"/>
              </a:xfrm>
              <a:prstGeom prst="rect">
                <a:avLst/>
              </a:prstGeom>
            </p:spPr>
          </p:pic>
        </mc:Fallback>
      </mc:AlternateContent>
      <p:grpSp>
        <p:nvGrpSpPr>
          <p:cNvPr id="111" name="Group 110">
            <a:extLst>
              <a:ext uri="{FF2B5EF4-FFF2-40B4-BE49-F238E27FC236}">
                <a16:creationId xmlns:a16="http://schemas.microsoft.com/office/drawing/2014/main" id="{B9C1225A-E80B-C04D-96DE-F93B857DE0B9}"/>
              </a:ext>
            </a:extLst>
          </p:cNvPr>
          <p:cNvGrpSpPr/>
          <p:nvPr/>
        </p:nvGrpSpPr>
        <p:grpSpPr>
          <a:xfrm>
            <a:off x="306360" y="2798640"/>
            <a:ext cx="11549520" cy="3555720"/>
            <a:chOff x="306360" y="2798640"/>
            <a:chExt cx="11549520" cy="3555720"/>
          </a:xfrm>
        </p:grpSpPr>
        <mc:AlternateContent xmlns:mc="http://schemas.openxmlformats.org/markup-compatibility/2006">
          <mc:Choice xmlns:p14="http://schemas.microsoft.com/office/powerpoint/2010/main" Requires="p14">
            <p:contentPart p14:bwMode="auto" r:id="rId47">
              <p14:nvContentPartPr>
                <p14:cNvPr id="5" name="Ink 4">
                  <a:extLst>
                    <a:ext uri="{FF2B5EF4-FFF2-40B4-BE49-F238E27FC236}">
                      <a16:creationId xmlns:a16="http://schemas.microsoft.com/office/drawing/2014/main" id="{6586973D-AF11-AD45-8737-FF25280302FD}"/>
                    </a:ext>
                  </a:extLst>
                </p14:cNvPr>
                <p14:cNvContentPartPr/>
                <p14:nvPr/>
              </p14:nvContentPartPr>
              <p14:xfrm>
                <a:off x="3783600" y="3194640"/>
                <a:ext cx="3885480" cy="1442880"/>
              </p14:xfrm>
            </p:contentPart>
          </mc:Choice>
          <mc:Fallback>
            <p:pic>
              <p:nvPicPr>
                <p:cNvPr id="5" name="Ink 4">
                  <a:extLst>
                    <a:ext uri="{FF2B5EF4-FFF2-40B4-BE49-F238E27FC236}">
                      <a16:creationId xmlns:a16="http://schemas.microsoft.com/office/drawing/2014/main" id="{6586973D-AF11-AD45-8737-FF25280302FD}"/>
                    </a:ext>
                  </a:extLst>
                </p:cNvPr>
                <p:cNvPicPr/>
                <p:nvPr/>
              </p:nvPicPr>
              <p:blipFill>
                <a:blip r:embed="rId48"/>
                <a:stretch>
                  <a:fillRect/>
                </a:stretch>
              </p:blipFill>
              <p:spPr>
                <a:xfrm>
                  <a:off x="3768120" y="3179160"/>
                  <a:ext cx="3916080" cy="1473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 name="Ink 5">
                  <a:extLst>
                    <a:ext uri="{FF2B5EF4-FFF2-40B4-BE49-F238E27FC236}">
                      <a16:creationId xmlns:a16="http://schemas.microsoft.com/office/drawing/2014/main" id="{F52744B6-F923-254A-BB39-8E98F40493F4}"/>
                    </a:ext>
                  </a:extLst>
                </p14:cNvPr>
                <p14:cNvContentPartPr/>
                <p14:nvPr/>
              </p14:nvContentPartPr>
              <p14:xfrm>
                <a:off x="5680080" y="4183200"/>
                <a:ext cx="1594440" cy="386640"/>
              </p14:xfrm>
            </p:contentPart>
          </mc:Choice>
          <mc:Fallback>
            <p:pic>
              <p:nvPicPr>
                <p:cNvPr id="6" name="Ink 5">
                  <a:extLst>
                    <a:ext uri="{FF2B5EF4-FFF2-40B4-BE49-F238E27FC236}">
                      <a16:creationId xmlns:a16="http://schemas.microsoft.com/office/drawing/2014/main" id="{F52744B6-F923-254A-BB39-8E98F40493F4}"/>
                    </a:ext>
                  </a:extLst>
                </p:cNvPr>
                <p:cNvPicPr/>
                <p:nvPr/>
              </p:nvPicPr>
              <p:blipFill>
                <a:blip r:embed="rId50"/>
                <a:stretch>
                  <a:fillRect/>
                </a:stretch>
              </p:blipFill>
              <p:spPr>
                <a:xfrm>
                  <a:off x="5664960" y="4168080"/>
                  <a:ext cx="16250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 name="Ink 6">
                  <a:extLst>
                    <a:ext uri="{FF2B5EF4-FFF2-40B4-BE49-F238E27FC236}">
                      <a16:creationId xmlns:a16="http://schemas.microsoft.com/office/drawing/2014/main" id="{E60B6A46-B678-F84B-992E-D3BB47CD4236}"/>
                    </a:ext>
                  </a:extLst>
                </p14:cNvPr>
                <p14:cNvContentPartPr/>
                <p14:nvPr/>
              </p14:nvContentPartPr>
              <p14:xfrm>
                <a:off x="5551200" y="4264560"/>
                <a:ext cx="1760040" cy="379080"/>
              </p14:xfrm>
            </p:contentPart>
          </mc:Choice>
          <mc:Fallback>
            <p:pic>
              <p:nvPicPr>
                <p:cNvPr id="7" name="Ink 6">
                  <a:extLst>
                    <a:ext uri="{FF2B5EF4-FFF2-40B4-BE49-F238E27FC236}">
                      <a16:creationId xmlns:a16="http://schemas.microsoft.com/office/drawing/2014/main" id="{E60B6A46-B678-F84B-992E-D3BB47CD4236}"/>
                    </a:ext>
                  </a:extLst>
                </p:cNvPr>
                <p:cNvPicPr/>
                <p:nvPr/>
              </p:nvPicPr>
              <p:blipFill>
                <a:blip r:embed="rId52"/>
                <a:stretch>
                  <a:fillRect/>
                </a:stretch>
              </p:blipFill>
              <p:spPr>
                <a:xfrm>
                  <a:off x="5535720" y="4249440"/>
                  <a:ext cx="17902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8" name="Ink 7">
                  <a:extLst>
                    <a:ext uri="{FF2B5EF4-FFF2-40B4-BE49-F238E27FC236}">
                      <a16:creationId xmlns:a16="http://schemas.microsoft.com/office/drawing/2014/main" id="{9150C1CE-5A4A-014A-945F-49BDD56F15E1}"/>
                    </a:ext>
                  </a:extLst>
                </p14:cNvPr>
                <p14:cNvContentPartPr/>
                <p14:nvPr/>
              </p14:nvContentPartPr>
              <p14:xfrm>
                <a:off x="5516640" y="4276800"/>
                <a:ext cx="1685880" cy="367920"/>
              </p14:xfrm>
            </p:contentPart>
          </mc:Choice>
          <mc:Fallback>
            <p:pic>
              <p:nvPicPr>
                <p:cNvPr id="8" name="Ink 7">
                  <a:extLst>
                    <a:ext uri="{FF2B5EF4-FFF2-40B4-BE49-F238E27FC236}">
                      <a16:creationId xmlns:a16="http://schemas.microsoft.com/office/drawing/2014/main" id="{9150C1CE-5A4A-014A-945F-49BDD56F15E1}"/>
                    </a:ext>
                  </a:extLst>
                </p:cNvPr>
                <p:cNvPicPr/>
                <p:nvPr/>
              </p:nvPicPr>
              <p:blipFill>
                <a:blip r:embed="rId54"/>
                <a:stretch>
                  <a:fillRect/>
                </a:stretch>
              </p:blipFill>
              <p:spPr>
                <a:xfrm>
                  <a:off x="5501160" y="4261680"/>
                  <a:ext cx="171612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 name="Ink 8">
                  <a:extLst>
                    <a:ext uri="{FF2B5EF4-FFF2-40B4-BE49-F238E27FC236}">
                      <a16:creationId xmlns:a16="http://schemas.microsoft.com/office/drawing/2014/main" id="{1B010E19-8E4E-174C-903E-FB0C881BB6E8}"/>
                    </a:ext>
                  </a:extLst>
                </p14:cNvPr>
                <p14:cNvContentPartPr/>
                <p14:nvPr/>
              </p14:nvContentPartPr>
              <p14:xfrm>
                <a:off x="5675400" y="4413240"/>
                <a:ext cx="1376640" cy="262080"/>
              </p14:xfrm>
            </p:contentPart>
          </mc:Choice>
          <mc:Fallback>
            <p:pic>
              <p:nvPicPr>
                <p:cNvPr id="9" name="Ink 8">
                  <a:extLst>
                    <a:ext uri="{FF2B5EF4-FFF2-40B4-BE49-F238E27FC236}">
                      <a16:creationId xmlns:a16="http://schemas.microsoft.com/office/drawing/2014/main" id="{1B010E19-8E4E-174C-903E-FB0C881BB6E8}"/>
                    </a:ext>
                  </a:extLst>
                </p:cNvPr>
                <p:cNvPicPr/>
                <p:nvPr/>
              </p:nvPicPr>
              <p:blipFill>
                <a:blip r:embed="rId56"/>
                <a:stretch>
                  <a:fillRect/>
                </a:stretch>
              </p:blipFill>
              <p:spPr>
                <a:xfrm>
                  <a:off x="5659920" y="4397760"/>
                  <a:ext cx="14068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3" name="Ink 22">
                  <a:extLst>
                    <a:ext uri="{FF2B5EF4-FFF2-40B4-BE49-F238E27FC236}">
                      <a16:creationId xmlns:a16="http://schemas.microsoft.com/office/drawing/2014/main" id="{48B57A52-BEDF-D749-9AEC-18723C904CB0}"/>
                    </a:ext>
                  </a:extLst>
                </p14:cNvPr>
                <p14:cNvContentPartPr/>
                <p14:nvPr/>
              </p14:nvContentPartPr>
              <p14:xfrm>
                <a:off x="8486280" y="3552480"/>
                <a:ext cx="120240" cy="597600"/>
              </p14:xfrm>
            </p:contentPart>
          </mc:Choice>
          <mc:Fallback>
            <p:pic>
              <p:nvPicPr>
                <p:cNvPr id="23" name="Ink 22">
                  <a:extLst>
                    <a:ext uri="{FF2B5EF4-FFF2-40B4-BE49-F238E27FC236}">
                      <a16:creationId xmlns:a16="http://schemas.microsoft.com/office/drawing/2014/main" id="{48B57A52-BEDF-D749-9AEC-18723C904CB0}"/>
                    </a:ext>
                  </a:extLst>
                </p:cNvPr>
                <p:cNvPicPr/>
                <p:nvPr/>
              </p:nvPicPr>
              <p:blipFill>
                <a:blip r:embed="rId58"/>
                <a:stretch>
                  <a:fillRect/>
                </a:stretch>
              </p:blipFill>
              <p:spPr>
                <a:xfrm>
                  <a:off x="8470800" y="3537360"/>
                  <a:ext cx="15084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5" name="Ink 24">
                  <a:extLst>
                    <a:ext uri="{FF2B5EF4-FFF2-40B4-BE49-F238E27FC236}">
                      <a16:creationId xmlns:a16="http://schemas.microsoft.com/office/drawing/2014/main" id="{6637FA17-1C3C-0B4C-A637-6128D85E71F2}"/>
                    </a:ext>
                  </a:extLst>
                </p14:cNvPr>
                <p14:cNvContentPartPr/>
                <p14:nvPr/>
              </p14:nvContentPartPr>
              <p14:xfrm>
                <a:off x="8607240" y="3462840"/>
                <a:ext cx="229320" cy="118440"/>
              </p14:xfrm>
            </p:contentPart>
          </mc:Choice>
          <mc:Fallback>
            <p:pic>
              <p:nvPicPr>
                <p:cNvPr id="25" name="Ink 24">
                  <a:extLst>
                    <a:ext uri="{FF2B5EF4-FFF2-40B4-BE49-F238E27FC236}">
                      <a16:creationId xmlns:a16="http://schemas.microsoft.com/office/drawing/2014/main" id="{6637FA17-1C3C-0B4C-A637-6128D85E71F2}"/>
                    </a:ext>
                  </a:extLst>
                </p:cNvPr>
                <p:cNvPicPr/>
                <p:nvPr/>
              </p:nvPicPr>
              <p:blipFill>
                <a:blip r:embed="rId60"/>
                <a:stretch>
                  <a:fillRect/>
                </a:stretch>
              </p:blipFill>
              <p:spPr>
                <a:xfrm>
                  <a:off x="8591760" y="3447360"/>
                  <a:ext cx="259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6" name="Ink 25">
                  <a:extLst>
                    <a:ext uri="{FF2B5EF4-FFF2-40B4-BE49-F238E27FC236}">
                      <a16:creationId xmlns:a16="http://schemas.microsoft.com/office/drawing/2014/main" id="{CEC020B5-5B92-054D-9E71-5CD6D5B39514}"/>
                    </a:ext>
                  </a:extLst>
                </p14:cNvPr>
                <p14:cNvContentPartPr/>
                <p14:nvPr/>
              </p14:nvContentPartPr>
              <p14:xfrm>
                <a:off x="8580240" y="3680280"/>
                <a:ext cx="300240" cy="82080"/>
              </p14:xfrm>
            </p:contentPart>
          </mc:Choice>
          <mc:Fallback>
            <p:pic>
              <p:nvPicPr>
                <p:cNvPr id="26" name="Ink 25">
                  <a:extLst>
                    <a:ext uri="{FF2B5EF4-FFF2-40B4-BE49-F238E27FC236}">
                      <a16:creationId xmlns:a16="http://schemas.microsoft.com/office/drawing/2014/main" id="{CEC020B5-5B92-054D-9E71-5CD6D5B39514}"/>
                    </a:ext>
                  </a:extLst>
                </p:cNvPr>
                <p:cNvPicPr/>
                <p:nvPr/>
              </p:nvPicPr>
              <p:blipFill>
                <a:blip r:embed="rId62"/>
                <a:stretch>
                  <a:fillRect/>
                </a:stretch>
              </p:blipFill>
              <p:spPr>
                <a:xfrm>
                  <a:off x="8565120" y="3665160"/>
                  <a:ext cx="330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8" name="Ink 27">
                  <a:extLst>
                    <a:ext uri="{FF2B5EF4-FFF2-40B4-BE49-F238E27FC236}">
                      <a16:creationId xmlns:a16="http://schemas.microsoft.com/office/drawing/2014/main" id="{4EE89479-AC00-094E-86E4-A49EE8D9881F}"/>
                    </a:ext>
                  </a:extLst>
                </p14:cNvPr>
                <p14:cNvContentPartPr/>
                <p14:nvPr/>
              </p14:nvContentPartPr>
              <p14:xfrm>
                <a:off x="8942040" y="3583440"/>
                <a:ext cx="221760" cy="323640"/>
              </p14:xfrm>
            </p:contentPart>
          </mc:Choice>
          <mc:Fallback>
            <p:pic>
              <p:nvPicPr>
                <p:cNvPr id="28" name="Ink 27">
                  <a:extLst>
                    <a:ext uri="{FF2B5EF4-FFF2-40B4-BE49-F238E27FC236}">
                      <a16:creationId xmlns:a16="http://schemas.microsoft.com/office/drawing/2014/main" id="{4EE89479-AC00-094E-86E4-A49EE8D9881F}"/>
                    </a:ext>
                  </a:extLst>
                </p:cNvPr>
                <p:cNvPicPr/>
                <p:nvPr/>
              </p:nvPicPr>
              <p:blipFill>
                <a:blip r:embed="rId64"/>
                <a:stretch>
                  <a:fillRect/>
                </a:stretch>
              </p:blipFill>
              <p:spPr>
                <a:xfrm>
                  <a:off x="8926920" y="3567960"/>
                  <a:ext cx="25236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9" name="Ink 28">
                  <a:extLst>
                    <a:ext uri="{FF2B5EF4-FFF2-40B4-BE49-F238E27FC236}">
                      <a16:creationId xmlns:a16="http://schemas.microsoft.com/office/drawing/2014/main" id="{1DE4FD2F-B991-044F-B032-4C36FD1A2249}"/>
                    </a:ext>
                  </a:extLst>
                </p14:cNvPr>
                <p14:cNvContentPartPr/>
                <p14:nvPr/>
              </p14:nvContentPartPr>
              <p14:xfrm>
                <a:off x="9215640" y="3568680"/>
                <a:ext cx="385200" cy="419400"/>
              </p14:xfrm>
            </p:contentPart>
          </mc:Choice>
          <mc:Fallback>
            <p:pic>
              <p:nvPicPr>
                <p:cNvPr id="29" name="Ink 28">
                  <a:extLst>
                    <a:ext uri="{FF2B5EF4-FFF2-40B4-BE49-F238E27FC236}">
                      <a16:creationId xmlns:a16="http://schemas.microsoft.com/office/drawing/2014/main" id="{1DE4FD2F-B991-044F-B032-4C36FD1A2249}"/>
                    </a:ext>
                  </a:extLst>
                </p:cNvPr>
                <p:cNvPicPr/>
                <p:nvPr/>
              </p:nvPicPr>
              <p:blipFill>
                <a:blip r:embed="rId66"/>
                <a:stretch>
                  <a:fillRect/>
                </a:stretch>
              </p:blipFill>
              <p:spPr>
                <a:xfrm>
                  <a:off x="9200160" y="3553560"/>
                  <a:ext cx="41544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 name="Ink 29">
                  <a:extLst>
                    <a:ext uri="{FF2B5EF4-FFF2-40B4-BE49-F238E27FC236}">
                      <a16:creationId xmlns:a16="http://schemas.microsoft.com/office/drawing/2014/main" id="{6B3A449C-2304-E947-95CE-377CF11B8BD0}"/>
                    </a:ext>
                  </a:extLst>
                </p14:cNvPr>
                <p14:cNvContentPartPr/>
                <p14:nvPr/>
              </p14:nvContentPartPr>
              <p14:xfrm>
                <a:off x="9614880" y="3332160"/>
                <a:ext cx="622080" cy="361080"/>
              </p14:xfrm>
            </p:contentPart>
          </mc:Choice>
          <mc:Fallback>
            <p:pic>
              <p:nvPicPr>
                <p:cNvPr id="30" name="Ink 29">
                  <a:extLst>
                    <a:ext uri="{FF2B5EF4-FFF2-40B4-BE49-F238E27FC236}">
                      <a16:creationId xmlns:a16="http://schemas.microsoft.com/office/drawing/2014/main" id="{6B3A449C-2304-E947-95CE-377CF11B8BD0}"/>
                    </a:ext>
                  </a:extLst>
                </p:cNvPr>
                <p:cNvPicPr/>
                <p:nvPr/>
              </p:nvPicPr>
              <p:blipFill>
                <a:blip r:embed="rId68"/>
                <a:stretch>
                  <a:fillRect/>
                </a:stretch>
              </p:blipFill>
              <p:spPr>
                <a:xfrm>
                  <a:off x="9599400" y="3316680"/>
                  <a:ext cx="652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1" name="Ink 30">
                  <a:extLst>
                    <a:ext uri="{FF2B5EF4-FFF2-40B4-BE49-F238E27FC236}">
                      <a16:creationId xmlns:a16="http://schemas.microsoft.com/office/drawing/2014/main" id="{41CA8448-A2EB-CB46-95E6-43C39E13D218}"/>
                    </a:ext>
                  </a:extLst>
                </p14:cNvPr>
                <p14:cNvContentPartPr/>
                <p14:nvPr/>
              </p14:nvContentPartPr>
              <p14:xfrm>
                <a:off x="10150560" y="3417480"/>
                <a:ext cx="160200" cy="170280"/>
              </p14:xfrm>
            </p:contentPart>
          </mc:Choice>
          <mc:Fallback>
            <p:pic>
              <p:nvPicPr>
                <p:cNvPr id="31" name="Ink 30">
                  <a:extLst>
                    <a:ext uri="{FF2B5EF4-FFF2-40B4-BE49-F238E27FC236}">
                      <a16:creationId xmlns:a16="http://schemas.microsoft.com/office/drawing/2014/main" id="{41CA8448-A2EB-CB46-95E6-43C39E13D218}"/>
                    </a:ext>
                  </a:extLst>
                </p:cNvPr>
                <p:cNvPicPr/>
                <p:nvPr/>
              </p:nvPicPr>
              <p:blipFill>
                <a:blip r:embed="rId70"/>
                <a:stretch>
                  <a:fillRect/>
                </a:stretch>
              </p:blipFill>
              <p:spPr>
                <a:xfrm>
                  <a:off x="10135440" y="3402360"/>
                  <a:ext cx="1904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2" name="Ink 31">
                  <a:extLst>
                    <a:ext uri="{FF2B5EF4-FFF2-40B4-BE49-F238E27FC236}">
                      <a16:creationId xmlns:a16="http://schemas.microsoft.com/office/drawing/2014/main" id="{1EB4FE05-3D48-D24B-A7EF-4E362465607C}"/>
                    </a:ext>
                  </a:extLst>
                </p14:cNvPr>
                <p14:cNvContentPartPr/>
                <p14:nvPr/>
              </p14:nvContentPartPr>
              <p14:xfrm>
                <a:off x="10339200" y="3311640"/>
                <a:ext cx="29520" cy="26280"/>
              </p14:xfrm>
            </p:contentPart>
          </mc:Choice>
          <mc:Fallback>
            <p:pic>
              <p:nvPicPr>
                <p:cNvPr id="32" name="Ink 31">
                  <a:extLst>
                    <a:ext uri="{FF2B5EF4-FFF2-40B4-BE49-F238E27FC236}">
                      <a16:creationId xmlns:a16="http://schemas.microsoft.com/office/drawing/2014/main" id="{1EB4FE05-3D48-D24B-A7EF-4E362465607C}"/>
                    </a:ext>
                  </a:extLst>
                </p:cNvPr>
                <p:cNvPicPr/>
                <p:nvPr/>
              </p:nvPicPr>
              <p:blipFill>
                <a:blip r:embed="rId72"/>
                <a:stretch>
                  <a:fillRect/>
                </a:stretch>
              </p:blipFill>
              <p:spPr>
                <a:xfrm>
                  <a:off x="10323720" y="3296160"/>
                  <a:ext cx="601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3" name="Ink 32">
                  <a:extLst>
                    <a:ext uri="{FF2B5EF4-FFF2-40B4-BE49-F238E27FC236}">
                      <a16:creationId xmlns:a16="http://schemas.microsoft.com/office/drawing/2014/main" id="{5B658840-1E10-5840-A34D-D6B188E3CF50}"/>
                    </a:ext>
                  </a:extLst>
                </p14:cNvPr>
                <p14:cNvContentPartPr/>
                <p14:nvPr/>
              </p14:nvContentPartPr>
              <p14:xfrm>
                <a:off x="10354680" y="3249000"/>
                <a:ext cx="241560" cy="282240"/>
              </p14:xfrm>
            </p:contentPart>
          </mc:Choice>
          <mc:Fallback>
            <p:pic>
              <p:nvPicPr>
                <p:cNvPr id="33" name="Ink 32">
                  <a:extLst>
                    <a:ext uri="{FF2B5EF4-FFF2-40B4-BE49-F238E27FC236}">
                      <a16:creationId xmlns:a16="http://schemas.microsoft.com/office/drawing/2014/main" id="{5B658840-1E10-5840-A34D-D6B188E3CF50}"/>
                    </a:ext>
                  </a:extLst>
                </p:cNvPr>
                <p:cNvPicPr/>
                <p:nvPr/>
              </p:nvPicPr>
              <p:blipFill>
                <a:blip r:embed="rId74"/>
                <a:stretch>
                  <a:fillRect/>
                </a:stretch>
              </p:blipFill>
              <p:spPr>
                <a:xfrm>
                  <a:off x="10339200" y="3233520"/>
                  <a:ext cx="2721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4" name="Ink 33">
                  <a:extLst>
                    <a:ext uri="{FF2B5EF4-FFF2-40B4-BE49-F238E27FC236}">
                      <a16:creationId xmlns:a16="http://schemas.microsoft.com/office/drawing/2014/main" id="{7705141A-763D-6747-A71D-02DDF7678EBB}"/>
                    </a:ext>
                  </a:extLst>
                </p14:cNvPr>
                <p14:cNvContentPartPr/>
                <p14:nvPr/>
              </p14:nvContentPartPr>
              <p14:xfrm>
                <a:off x="10569600" y="3277800"/>
                <a:ext cx="144360" cy="54720"/>
              </p14:xfrm>
            </p:contentPart>
          </mc:Choice>
          <mc:Fallback>
            <p:pic>
              <p:nvPicPr>
                <p:cNvPr id="34" name="Ink 33">
                  <a:extLst>
                    <a:ext uri="{FF2B5EF4-FFF2-40B4-BE49-F238E27FC236}">
                      <a16:creationId xmlns:a16="http://schemas.microsoft.com/office/drawing/2014/main" id="{7705141A-763D-6747-A71D-02DDF7678EBB}"/>
                    </a:ext>
                  </a:extLst>
                </p:cNvPr>
                <p:cNvPicPr/>
                <p:nvPr/>
              </p:nvPicPr>
              <p:blipFill>
                <a:blip r:embed="rId76"/>
                <a:stretch>
                  <a:fillRect/>
                </a:stretch>
              </p:blipFill>
              <p:spPr>
                <a:xfrm>
                  <a:off x="10554480" y="3262680"/>
                  <a:ext cx="1746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5" name="Ink 34">
                  <a:extLst>
                    <a:ext uri="{FF2B5EF4-FFF2-40B4-BE49-F238E27FC236}">
                      <a16:creationId xmlns:a16="http://schemas.microsoft.com/office/drawing/2014/main" id="{C994556C-ACCB-EC43-A70F-00AA83EFAD63}"/>
                    </a:ext>
                  </a:extLst>
                </p14:cNvPr>
                <p14:cNvContentPartPr/>
                <p14:nvPr/>
              </p14:nvContentPartPr>
              <p14:xfrm>
                <a:off x="9083880" y="4168440"/>
                <a:ext cx="484920" cy="337680"/>
              </p14:xfrm>
            </p:contentPart>
          </mc:Choice>
          <mc:Fallback>
            <p:pic>
              <p:nvPicPr>
                <p:cNvPr id="35" name="Ink 34">
                  <a:extLst>
                    <a:ext uri="{FF2B5EF4-FFF2-40B4-BE49-F238E27FC236}">
                      <a16:creationId xmlns:a16="http://schemas.microsoft.com/office/drawing/2014/main" id="{C994556C-ACCB-EC43-A70F-00AA83EFAD63}"/>
                    </a:ext>
                  </a:extLst>
                </p:cNvPr>
                <p:cNvPicPr/>
                <p:nvPr/>
              </p:nvPicPr>
              <p:blipFill>
                <a:blip r:embed="rId78"/>
                <a:stretch>
                  <a:fillRect/>
                </a:stretch>
              </p:blipFill>
              <p:spPr>
                <a:xfrm>
                  <a:off x="9068760" y="4152960"/>
                  <a:ext cx="5151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6" name="Ink 35">
                  <a:extLst>
                    <a:ext uri="{FF2B5EF4-FFF2-40B4-BE49-F238E27FC236}">
                      <a16:creationId xmlns:a16="http://schemas.microsoft.com/office/drawing/2014/main" id="{73387CDD-7BD2-3740-8AD8-532DFCDB875B}"/>
                    </a:ext>
                  </a:extLst>
                </p14:cNvPr>
                <p14:cNvContentPartPr/>
                <p14:nvPr/>
              </p14:nvContentPartPr>
              <p14:xfrm>
                <a:off x="8661240" y="4958640"/>
                <a:ext cx="273240" cy="138600"/>
              </p14:xfrm>
            </p:contentPart>
          </mc:Choice>
          <mc:Fallback>
            <p:pic>
              <p:nvPicPr>
                <p:cNvPr id="36" name="Ink 35">
                  <a:extLst>
                    <a:ext uri="{FF2B5EF4-FFF2-40B4-BE49-F238E27FC236}">
                      <a16:creationId xmlns:a16="http://schemas.microsoft.com/office/drawing/2014/main" id="{73387CDD-7BD2-3740-8AD8-532DFCDB875B}"/>
                    </a:ext>
                  </a:extLst>
                </p:cNvPr>
                <p:cNvPicPr/>
                <p:nvPr/>
              </p:nvPicPr>
              <p:blipFill>
                <a:blip r:embed="rId80"/>
                <a:stretch>
                  <a:fillRect/>
                </a:stretch>
              </p:blipFill>
              <p:spPr>
                <a:xfrm>
                  <a:off x="8646120" y="4943160"/>
                  <a:ext cx="3038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7" name="Ink 36">
                  <a:extLst>
                    <a:ext uri="{FF2B5EF4-FFF2-40B4-BE49-F238E27FC236}">
                      <a16:creationId xmlns:a16="http://schemas.microsoft.com/office/drawing/2014/main" id="{BFE1C6E6-27B8-8D43-B536-80C4503B8BB3}"/>
                    </a:ext>
                  </a:extLst>
                </p14:cNvPr>
                <p14:cNvContentPartPr/>
                <p14:nvPr/>
              </p14:nvContentPartPr>
              <p14:xfrm>
                <a:off x="9157320" y="4551840"/>
                <a:ext cx="1197360" cy="554400"/>
              </p14:xfrm>
            </p:contentPart>
          </mc:Choice>
          <mc:Fallback>
            <p:pic>
              <p:nvPicPr>
                <p:cNvPr id="37" name="Ink 36">
                  <a:extLst>
                    <a:ext uri="{FF2B5EF4-FFF2-40B4-BE49-F238E27FC236}">
                      <a16:creationId xmlns:a16="http://schemas.microsoft.com/office/drawing/2014/main" id="{BFE1C6E6-27B8-8D43-B536-80C4503B8BB3}"/>
                    </a:ext>
                  </a:extLst>
                </p:cNvPr>
                <p:cNvPicPr/>
                <p:nvPr/>
              </p:nvPicPr>
              <p:blipFill>
                <a:blip r:embed="rId82"/>
                <a:stretch>
                  <a:fillRect/>
                </a:stretch>
              </p:blipFill>
              <p:spPr>
                <a:xfrm>
                  <a:off x="9141840" y="4536720"/>
                  <a:ext cx="12276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8" name="Ink 37">
                  <a:extLst>
                    <a:ext uri="{FF2B5EF4-FFF2-40B4-BE49-F238E27FC236}">
                      <a16:creationId xmlns:a16="http://schemas.microsoft.com/office/drawing/2014/main" id="{43DFA4B2-AE30-E647-8665-F9610D128BE7}"/>
                    </a:ext>
                  </a:extLst>
                </p14:cNvPr>
                <p14:cNvContentPartPr/>
                <p14:nvPr/>
              </p14:nvContentPartPr>
              <p14:xfrm>
                <a:off x="10310760" y="4387320"/>
                <a:ext cx="29880" cy="74880"/>
              </p14:xfrm>
            </p:contentPart>
          </mc:Choice>
          <mc:Fallback>
            <p:pic>
              <p:nvPicPr>
                <p:cNvPr id="38" name="Ink 37">
                  <a:extLst>
                    <a:ext uri="{FF2B5EF4-FFF2-40B4-BE49-F238E27FC236}">
                      <a16:creationId xmlns:a16="http://schemas.microsoft.com/office/drawing/2014/main" id="{43DFA4B2-AE30-E647-8665-F9610D128BE7}"/>
                    </a:ext>
                  </a:extLst>
                </p:cNvPr>
                <p:cNvPicPr/>
                <p:nvPr/>
              </p:nvPicPr>
              <p:blipFill>
                <a:blip r:embed="rId84"/>
                <a:stretch>
                  <a:fillRect/>
                </a:stretch>
              </p:blipFill>
              <p:spPr>
                <a:xfrm>
                  <a:off x="10295280" y="4371840"/>
                  <a:ext cx="601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9" name="Ink 38">
                  <a:extLst>
                    <a:ext uri="{FF2B5EF4-FFF2-40B4-BE49-F238E27FC236}">
                      <a16:creationId xmlns:a16="http://schemas.microsoft.com/office/drawing/2014/main" id="{6040439F-08DD-224F-892E-00CF5D6D9997}"/>
                    </a:ext>
                  </a:extLst>
                </p14:cNvPr>
                <p14:cNvContentPartPr/>
                <p14:nvPr/>
              </p14:nvContentPartPr>
              <p14:xfrm>
                <a:off x="10442880" y="4490280"/>
                <a:ext cx="534240" cy="211680"/>
              </p14:xfrm>
            </p:contentPart>
          </mc:Choice>
          <mc:Fallback>
            <p:pic>
              <p:nvPicPr>
                <p:cNvPr id="39" name="Ink 38">
                  <a:extLst>
                    <a:ext uri="{FF2B5EF4-FFF2-40B4-BE49-F238E27FC236}">
                      <a16:creationId xmlns:a16="http://schemas.microsoft.com/office/drawing/2014/main" id="{6040439F-08DD-224F-892E-00CF5D6D9997}"/>
                    </a:ext>
                  </a:extLst>
                </p:cNvPr>
                <p:cNvPicPr/>
                <p:nvPr/>
              </p:nvPicPr>
              <p:blipFill>
                <a:blip r:embed="rId86"/>
                <a:stretch>
                  <a:fillRect/>
                </a:stretch>
              </p:blipFill>
              <p:spPr>
                <a:xfrm>
                  <a:off x="10427760" y="4474800"/>
                  <a:ext cx="5648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0" name="Ink 39">
                  <a:extLst>
                    <a:ext uri="{FF2B5EF4-FFF2-40B4-BE49-F238E27FC236}">
                      <a16:creationId xmlns:a16="http://schemas.microsoft.com/office/drawing/2014/main" id="{580E7482-0764-774F-B6AB-2AF05DD9D01F}"/>
                    </a:ext>
                  </a:extLst>
                </p14:cNvPr>
                <p14:cNvContentPartPr/>
                <p14:nvPr/>
              </p14:nvContentPartPr>
              <p14:xfrm>
                <a:off x="11179800" y="4435560"/>
                <a:ext cx="1440" cy="21240"/>
              </p14:xfrm>
            </p:contentPart>
          </mc:Choice>
          <mc:Fallback>
            <p:pic>
              <p:nvPicPr>
                <p:cNvPr id="40" name="Ink 39">
                  <a:extLst>
                    <a:ext uri="{FF2B5EF4-FFF2-40B4-BE49-F238E27FC236}">
                      <a16:creationId xmlns:a16="http://schemas.microsoft.com/office/drawing/2014/main" id="{580E7482-0764-774F-B6AB-2AF05DD9D01F}"/>
                    </a:ext>
                  </a:extLst>
                </p:cNvPr>
                <p:cNvPicPr/>
                <p:nvPr/>
              </p:nvPicPr>
              <p:blipFill>
                <a:blip r:embed="rId88"/>
                <a:stretch>
                  <a:fillRect/>
                </a:stretch>
              </p:blipFill>
              <p:spPr>
                <a:xfrm>
                  <a:off x="11164680" y="4420440"/>
                  <a:ext cx="320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1" name="Ink 40">
                  <a:extLst>
                    <a:ext uri="{FF2B5EF4-FFF2-40B4-BE49-F238E27FC236}">
                      <a16:creationId xmlns:a16="http://schemas.microsoft.com/office/drawing/2014/main" id="{F386338A-AFB7-9940-AA5B-42BF6FA88F97}"/>
                    </a:ext>
                  </a:extLst>
                </p14:cNvPr>
                <p14:cNvContentPartPr/>
                <p14:nvPr/>
              </p14:nvContentPartPr>
              <p14:xfrm>
                <a:off x="7572600" y="2798640"/>
                <a:ext cx="4283280" cy="2570760"/>
              </p14:xfrm>
            </p:contentPart>
          </mc:Choice>
          <mc:Fallback>
            <p:pic>
              <p:nvPicPr>
                <p:cNvPr id="41" name="Ink 40">
                  <a:extLst>
                    <a:ext uri="{FF2B5EF4-FFF2-40B4-BE49-F238E27FC236}">
                      <a16:creationId xmlns:a16="http://schemas.microsoft.com/office/drawing/2014/main" id="{F386338A-AFB7-9940-AA5B-42BF6FA88F97}"/>
                    </a:ext>
                  </a:extLst>
                </p:cNvPr>
                <p:cNvPicPr/>
                <p:nvPr/>
              </p:nvPicPr>
              <p:blipFill>
                <a:blip r:embed="rId90"/>
                <a:stretch>
                  <a:fillRect/>
                </a:stretch>
              </p:blipFill>
              <p:spPr>
                <a:xfrm>
                  <a:off x="7557480" y="2783160"/>
                  <a:ext cx="4313880" cy="2601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3" name="Ink 42">
                  <a:extLst>
                    <a:ext uri="{FF2B5EF4-FFF2-40B4-BE49-F238E27FC236}">
                      <a16:creationId xmlns:a16="http://schemas.microsoft.com/office/drawing/2014/main" id="{7A839188-6220-114C-A5E4-8A8926A6AB34}"/>
                    </a:ext>
                  </a:extLst>
                </p14:cNvPr>
                <p14:cNvContentPartPr/>
                <p14:nvPr/>
              </p14:nvContentPartPr>
              <p14:xfrm>
                <a:off x="8107920" y="3603960"/>
                <a:ext cx="3031560" cy="778680"/>
              </p14:xfrm>
            </p:contentPart>
          </mc:Choice>
          <mc:Fallback>
            <p:pic>
              <p:nvPicPr>
                <p:cNvPr id="43" name="Ink 42">
                  <a:extLst>
                    <a:ext uri="{FF2B5EF4-FFF2-40B4-BE49-F238E27FC236}">
                      <a16:creationId xmlns:a16="http://schemas.microsoft.com/office/drawing/2014/main" id="{7A839188-6220-114C-A5E4-8A8926A6AB34}"/>
                    </a:ext>
                  </a:extLst>
                </p:cNvPr>
                <p:cNvPicPr/>
                <p:nvPr/>
              </p:nvPicPr>
              <p:blipFill>
                <a:blip r:embed="rId92"/>
                <a:stretch>
                  <a:fillRect/>
                </a:stretch>
              </p:blipFill>
              <p:spPr>
                <a:xfrm>
                  <a:off x="8092800" y="3588840"/>
                  <a:ext cx="3062160" cy="809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4" name="Ink 43">
                  <a:extLst>
                    <a:ext uri="{FF2B5EF4-FFF2-40B4-BE49-F238E27FC236}">
                      <a16:creationId xmlns:a16="http://schemas.microsoft.com/office/drawing/2014/main" id="{A01A5818-AB54-0241-9B7A-B242EECA18A3}"/>
                    </a:ext>
                  </a:extLst>
                </p14:cNvPr>
                <p14:cNvContentPartPr/>
                <p14:nvPr/>
              </p14:nvContentPartPr>
              <p14:xfrm>
                <a:off x="8126640" y="3601800"/>
                <a:ext cx="3019680" cy="798480"/>
              </p14:xfrm>
            </p:contentPart>
          </mc:Choice>
          <mc:Fallback>
            <p:pic>
              <p:nvPicPr>
                <p:cNvPr id="44" name="Ink 43">
                  <a:extLst>
                    <a:ext uri="{FF2B5EF4-FFF2-40B4-BE49-F238E27FC236}">
                      <a16:creationId xmlns:a16="http://schemas.microsoft.com/office/drawing/2014/main" id="{A01A5818-AB54-0241-9B7A-B242EECA18A3}"/>
                    </a:ext>
                  </a:extLst>
                </p:cNvPr>
                <p:cNvPicPr/>
                <p:nvPr/>
              </p:nvPicPr>
              <p:blipFill>
                <a:blip r:embed="rId94"/>
                <a:stretch>
                  <a:fillRect/>
                </a:stretch>
              </p:blipFill>
              <p:spPr>
                <a:xfrm>
                  <a:off x="8111160" y="3586680"/>
                  <a:ext cx="3050280" cy="829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5" name="Ink 44">
                  <a:extLst>
                    <a:ext uri="{FF2B5EF4-FFF2-40B4-BE49-F238E27FC236}">
                      <a16:creationId xmlns:a16="http://schemas.microsoft.com/office/drawing/2014/main" id="{DF3EBB67-430C-F841-A44F-2FFB812D7D1E}"/>
                    </a:ext>
                  </a:extLst>
                </p14:cNvPr>
                <p14:cNvContentPartPr/>
                <p14:nvPr/>
              </p14:nvContentPartPr>
              <p14:xfrm>
                <a:off x="8199360" y="3717000"/>
                <a:ext cx="2801880" cy="754200"/>
              </p14:xfrm>
            </p:contentPart>
          </mc:Choice>
          <mc:Fallback>
            <p:pic>
              <p:nvPicPr>
                <p:cNvPr id="45" name="Ink 44">
                  <a:extLst>
                    <a:ext uri="{FF2B5EF4-FFF2-40B4-BE49-F238E27FC236}">
                      <a16:creationId xmlns:a16="http://schemas.microsoft.com/office/drawing/2014/main" id="{DF3EBB67-430C-F841-A44F-2FFB812D7D1E}"/>
                    </a:ext>
                  </a:extLst>
                </p:cNvPr>
                <p:cNvPicPr/>
                <p:nvPr/>
              </p:nvPicPr>
              <p:blipFill>
                <a:blip r:embed="rId96"/>
                <a:stretch>
                  <a:fillRect/>
                </a:stretch>
              </p:blipFill>
              <p:spPr>
                <a:xfrm>
                  <a:off x="8184240" y="3701880"/>
                  <a:ext cx="2832480" cy="7844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7" name="Ink 46">
                  <a:extLst>
                    <a:ext uri="{FF2B5EF4-FFF2-40B4-BE49-F238E27FC236}">
                      <a16:creationId xmlns:a16="http://schemas.microsoft.com/office/drawing/2014/main" id="{D5708F78-147A-5246-B1CA-1C1D4C8A29C4}"/>
                    </a:ext>
                  </a:extLst>
                </p14:cNvPr>
                <p14:cNvContentPartPr/>
                <p14:nvPr/>
              </p14:nvContentPartPr>
              <p14:xfrm>
                <a:off x="9093960" y="4750920"/>
                <a:ext cx="2175480" cy="533520"/>
              </p14:xfrm>
            </p:contentPart>
          </mc:Choice>
          <mc:Fallback>
            <p:pic>
              <p:nvPicPr>
                <p:cNvPr id="47" name="Ink 46">
                  <a:extLst>
                    <a:ext uri="{FF2B5EF4-FFF2-40B4-BE49-F238E27FC236}">
                      <a16:creationId xmlns:a16="http://schemas.microsoft.com/office/drawing/2014/main" id="{D5708F78-147A-5246-B1CA-1C1D4C8A29C4}"/>
                    </a:ext>
                  </a:extLst>
                </p:cNvPr>
                <p:cNvPicPr/>
                <p:nvPr/>
              </p:nvPicPr>
              <p:blipFill>
                <a:blip r:embed="rId98"/>
                <a:stretch>
                  <a:fillRect/>
                </a:stretch>
              </p:blipFill>
              <p:spPr>
                <a:xfrm>
                  <a:off x="9078840" y="4735440"/>
                  <a:ext cx="220572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8" name="Ink 47">
                  <a:extLst>
                    <a:ext uri="{FF2B5EF4-FFF2-40B4-BE49-F238E27FC236}">
                      <a16:creationId xmlns:a16="http://schemas.microsoft.com/office/drawing/2014/main" id="{77174418-20FB-5B45-922E-49DC5CF58E4B}"/>
                    </a:ext>
                  </a:extLst>
                </p14:cNvPr>
                <p14:cNvContentPartPr/>
                <p14:nvPr/>
              </p14:nvContentPartPr>
              <p14:xfrm>
                <a:off x="9309960" y="4883040"/>
                <a:ext cx="1966320" cy="528120"/>
              </p14:xfrm>
            </p:contentPart>
          </mc:Choice>
          <mc:Fallback>
            <p:pic>
              <p:nvPicPr>
                <p:cNvPr id="48" name="Ink 47">
                  <a:extLst>
                    <a:ext uri="{FF2B5EF4-FFF2-40B4-BE49-F238E27FC236}">
                      <a16:creationId xmlns:a16="http://schemas.microsoft.com/office/drawing/2014/main" id="{77174418-20FB-5B45-922E-49DC5CF58E4B}"/>
                    </a:ext>
                  </a:extLst>
                </p:cNvPr>
                <p:cNvPicPr/>
                <p:nvPr/>
              </p:nvPicPr>
              <p:blipFill>
                <a:blip r:embed="rId100"/>
                <a:stretch>
                  <a:fillRect/>
                </a:stretch>
              </p:blipFill>
              <p:spPr>
                <a:xfrm>
                  <a:off x="9294480" y="4867920"/>
                  <a:ext cx="199692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9" name="Ink 48">
                  <a:extLst>
                    <a:ext uri="{FF2B5EF4-FFF2-40B4-BE49-F238E27FC236}">
                      <a16:creationId xmlns:a16="http://schemas.microsoft.com/office/drawing/2014/main" id="{D2D25BFA-5DAC-3F49-A1D2-27488AB09778}"/>
                    </a:ext>
                  </a:extLst>
                </p14:cNvPr>
                <p14:cNvContentPartPr/>
                <p14:nvPr/>
              </p14:nvContentPartPr>
              <p14:xfrm>
                <a:off x="9345960" y="4821480"/>
                <a:ext cx="1991160" cy="480600"/>
              </p14:xfrm>
            </p:contentPart>
          </mc:Choice>
          <mc:Fallback>
            <p:pic>
              <p:nvPicPr>
                <p:cNvPr id="49" name="Ink 48">
                  <a:extLst>
                    <a:ext uri="{FF2B5EF4-FFF2-40B4-BE49-F238E27FC236}">
                      <a16:creationId xmlns:a16="http://schemas.microsoft.com/office/drawing/2014/main" id="{D2D25BFA-5DAC-3F49-A1D2-27488AB09778}"/>
                    </a:ext>
                  </a:extLst>
                </p:cNvPr>
                <p:cNvPicPr/>
                <p:nvPr/>
              </p:nvPicPr>
              <p:blipFill>
                <a:blip r:embed="rId102"/>
                <a:stretch>
                  <a:fillRect/>
                </a:stretch>
              </p:blipFill>
              <p:spPr>
                <a:xfrm>
                  <a:off x="9330840" y="4806360"/>
                  <a:ext cx="2021760" cy="511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0" name="Ink 49">
                  <a:extLst>
                    <a:ext uri="{FF2B5EF4-FFF2-40B4-BE49-F238E27FC236}">
                      <a16:creationId xmlns:a16="http://schemas.microsoft.com/office/drawing/2014/main" id="{A9AF99B6-C1AD-A74D-BF3D-941347C1F543}"/>
                    </a:ext>
                  </a:extLst>
                </p14:cNvPr>
                <p14:cNvContentPartPr/>
                <p14:nvPr/>
              </p14:nvContentPartPr>
              <p14:xfrm>
                <a:off x="9199800" y="4884480"/>
                <a:ext cx="1769040" cy="390240"/>
              </p14:xfrm>
            </p:contentPart>
          </mc:Choice>
          <mc:Fallback>
            <p:pic>
              <p:nvPicPr>
                <p:cNvPr id="50" name="Ink 49">
                  <a:extLst>
                    <a:ext uri="{FF2B5EF4-FFF2-40B4-BE49-F238E27FC236}">
                      <a16:creationId xmlns:a16="http://schemas.microsoft.com/office/drawing/2014/main" id="{A9AF99B6-C1AD-A74D-BF3D-941347C1F543}"/>
                    </a:ext>
                  </a:extLst>
                </p:cNvPr>
                <p:cNvPicPr/>
                <p:nvPr/>
              </p:nvPicPr>
              <p:blipFill>
                <a:blip r:embed="rId104"/>
                <a:stretch>
                  <a:fillRect/>
                </a:stretch>
              </p:blipFill>
              <p:spPr>
                <a:xfrm>
                  <a:off x="9184680" y="4869360"/>
                  <a:ext cx="179928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1" name="Ink 50">
                  <a:extLst>
                    <a:ext uri="{FF2B5EF4-FFF2-40B4-BE49-F238E27FC236}">
                      <a16:creationId xmlns:a16="http://schemas.microsoft.com/office/drawing/2014/main" id="{A885C64E-CC5A-8A4A-8F64-303B517E21DD}"/>
                    </a:ext>
                  </a:extLst>
                </p14:cNvPr>
                <p14:cNvContentPartPr/>
                <p14:nvPr/>
              </p14:nvContentPartPr>
              <p14:xfrm>
                <a:off x="9478800" y="4937040"/>
                <a:ext cx="1447920" cy="417960"/>
              </p14:xfrm>
            </p:contentPart>
          </mc:Choice>
          <mc:Fallback>
            <p:pic>
              <p:nvPicPr>
                <p:cNvPr id="51" name="Ink 50">
                  <a:extLst>
                    <a:ext uri="{FF2B5EF4-FFF2-40B4-BE49-F238E27FC236}">
                      <a16:creationId xmlns:a16="http://schemas.microsoft.com/office/drawing/2014/main" id="{A885C64E-CC5A-8A4A-8F64-303B517E21DD}"/>
                    </a:ext>
                  </a:extLst>
                </p:cNvPr>
                <p:cNvPicPr/>
                <p:nvPr/>
              </p:nvPicPr>
              <p:blipFill>
                <a:blip r:embed="rId106"/>
                <a:stretch>
                  <a:fillRect/>
                </a:stretch>
              </p:blipFill>
              <p:spPr>
                <a:xfrm>
                  <a:off x="9463320" y="4921920"/>
                  <a:ext cx="14785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4" name="Ink 63">
                  <a:extLst>
                    <a:ext uri="{FF2B5EF4-FFF2-40B4-BE49-F238E27FC236}">
                      <a16:creationId xmlns:a16="http://schemas.microsoft.com/office/drawing/2014/main" id="{F3278A11-104E-9644-9A5D-3BBE967849F0}"/>
                    </a:ext>
                  </a:extLst>
                </p14:cNvPr>
                <p14:cNvContentPartPr/>
                <p14:nvPr/>
              </p14:nvContentPartPr>
              <p14:xfrm>
                <a:off x="4406040" y="3485880"/>
                <a:ext cx="697320" cy="738000"/>
              </p14:xfrm>
            </p:contentPart>
          </mc:Choice>
          <mc:Fallback>
            <p:pic>
              <p:nvPicPr>
                <p:cNvPr id="64" name="Ink 63">
                  <a:extLst>
                    <a:ext uri="{FF2B5EF4-FFF2-40B4-BE49-F238E27FC236}">
                      <a16:creationId xmlns:a16="http://schemas.microsoft.com/office/drawing/2014/main" id="{F3278A11-104E-9644-9A5D-3BBE967849F0}"/>
                    </a:ext>
                  </a:extLst>
                </p:cNvPr>
                <p:cNvPicPr/>
                <p:nvPr/>
              </p:nvPicPr>
              <p:blipFill>
                <a:blip r:embed="rId108"/>
                <a:stretch>
                  <a:fillRect/>
                </a:stretch>
              </p:blipFill>
              <p:spPr>
                <a:xfrm>
                  <a:off x="4390920" y="3470760"/>
                  <a:ext cx="72756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5" name="Ink 64">
                  <a:extLst>
                    <a:ext uri="{FF2B5EF4-FFF2-40B4-BE49-F238E27FC236}">
                      <a16:creationId xmlns:a16="http://schemas.microsoft.com/office/drawing/2014/main" id="{425C0ABA-0169-704A-A3FB-CC8D46CA102F}"/>
                    </a:ext>
                  </a:extLst>
                </p14:cNvPr>
                <p14:cNvContentPartPr/>
                <p14:nvPr/>
              </p14:nvContentPartPr>
              <p14:xfrm>
                <a:off x="5601240" y="3163680"/>
                <a:ext cx="615240" cy="683280"/>
              </p14:xfrm>
            </p:contentPart>
          </mc:Choice>
          <mc:Fallback>
            <p:pic>
              <p:nvPicPr>
                <p:cNvPr id="65" name="Ink 64">
                  <a:extLst>
                    <a:ext uri="{FF2B5EF4-FFF2-40B4-BE49-F238E27FC236}">
                      <a16:creationId xmlns:a16="http://schemas.microsoft.com/office/drawing/2014/main" id="{425C0ABA-0169-704A-A3FB-CC8D46CA102F}"/>
                    </a:ext>
                  </a:extLst>
                </p:cNvPr>
                <p:cNvPicPr/>
                <p:nvPr/>
              </p:nvPicPr>
              <p:blipFill>
                <a:blip r:embed="rId110"/>
                <a:stretch>
                  <a:fillRect/>
                </a:stretch>
              </p:blipFill>
              <p:spPr>
                <a:xfrm>
                  <a:off x="5585760" y="3148560"/>
                  <a:ext cx="64548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2" name="Ink 71">
                  <a:extLst>
                    <a:ext uri="{FF2B5EF4-FFF2-40B4-BE49-F238E27FC236}">
                      <a16:creationId xmlns:a16="http://schemas.microsoft.com/office/drawing/2014/main" id="{3C7D625C-2787-164C-95B9-014439FEB703}"/>
                    </a:ext>
                  </a:extLst>
                </p14:cNvPr>
                <p14:cNvContentPartPr/>
                <p14:nvPr/>
              </p14:nvContentPartPr>
              <p14:xfrm>
                <a:off x="7751520" y="5537160"/>
                <a:ext cx="1594440" cy="517680"/>
              </p14:xfrm>
            </p:contentPart>
          </mc:Choice>
          <mc:Fallback>
            <p:pic>
              <p:nvPicPr>
                <p:cNvPr id="72" name="Ink 71">
                  <a:extLst>
                    <a:ext uri="{FF2B5EF4-FFF2-40B4-BE49-F238E27FC236}">
                      <a16:creationId xmlns:a16="http://schemas.microsoft.com/office/drawing/2014/main" id="{3C7D625C-2787-164C-95B9-014439FEB703}"/>
                    </a:ext>
                  </a:extLst>
                </p:cNvPr>
                <p:cNvPicPr/>
                <p:nvPr/>
              </p:nvPicPr>
              <p:blipFill>
                <a:blip r:embed="rId112"/>
                <a:stretch>
                  <a:fillRect/>
                </a:stretch>
              </p:blipFill>
              <p:spPr>
                <a:xfrm>
                  <a:off x="7736400" y="5522040"/>
                  <a:ext cx="162468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5" name="Ink 104">
                  <a:extLst>
                    <a:ext uri="{FF2B5EF4-FFF2-40B4-BE49-F238E27FC236}">
                      <a16:creationId xmlns:a16="http://schemas.microsoft.com/office/drawing/2014/main" id="{5EEEAE87-39C5-F34D-B220-F8F2500D46ED}"/>
                    </a:ext>
                  </a:extLst>
                </p14:cNvPr>
                <p14:cNvContentPartPr/>
                <p14:nvPr/>
              </p14:nvContentPartPr>
              <p14:xfrm>
                <a:off x="9245520" y="6023520"/>
                <a:ext cx="2489040" cy="57960"/>
              </p14:xfrm>
            </p:contentPart>
          </mc:Choice>
          <mc:Fallback>
            <p:pic>
              <p:nvPicPr>
                <p:cNvPr id="105" name="Ink 104">
                  <a:extLst>
                    <a:ext uri="{FF2B5EF4-FFF2-40B4-BE49-F238E27FC236}">
                      <a16:creationId xmlns:a16="http://schemas.microsoft.com/office/drawing/2014/main" id="{5EEEAE87-39C5-F34D-B220-F8F2500D46ED}"/>
                    </a:ext>
                  </a:extLst>
                </p:cNvPr>
                <p:cNvPicPr/>
                <p:nvPr/>
              </p:nvPicPr>
              <p:blipFill>
                <a:blip r:embed="rId114"/>
                <a:stretch>
                  <a:fillRect/>
                </a:stretch>
              </p:blipFill>
              <p:spPr>
                <a:xfrm>
                  <a:off x="9230400" y="6008400"/>
                  <a:ext cx="25192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6" name="Ink 105">
                  <a:extLst>
                    <a:ext uri="{FF2B5EF4-FFF2-40B4-BE49-F238E27FC236}">
                      <a16:creationId xmlns:a16="http://schemas.microsoft.com/office/drawing/2014/main" id="{CD63D408-43FE-4046-A584-63C8434467ED}"/>
                    </a:ext>
                  </a:extLst>
                </p14:cNvPr>
                <p14:cNvContentPartPr/>
                <p14:nvPr/>
              </p14:nvContentPartPr>
              <p14:xfrm>
                <a:off x="306360" y="6303600"/>
                <a:ext cx="455400" cy="50760"/>
              </p14:xfrm>
            </p:contentPart>
          </mc:Choice>
          <mc:Fallback>
            <p:pic>
              <p:nvPicPr>
                <p:cNvPr id="106" name="Ink 105">
                  <a:extLst>
                    <a:ext uri="{FF2B5EF4-FFF2-40B4-BE49-F238E27FC236}">
                      <a16:creationId xmlns:a16="http://schemas.microsoft.com/office/drawing/2014/main" id="{CD63D408-43FE-4046-A584-63C8434467ED}"/>
                    </a:ext>
                  </a:extLst>
                </p:cNvPr>
                <p:cNvPicPr/>
                <p:nvPr/>
              </p:nvPicPr>
              <p:blipFill>
                <a:blip r:embed="rId116"/>
                <a:stretch>
                  <a:fillRect/>
                </a:stretch>
              </p:blipFill>
              <p:spPr>
                <a:xfrm>
                  <a:off x="291240" y="6288480"/>
                  <a:ext cx="4860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5" name="Ink 74">
                  <a:extLst>
                    <a:ext uri="{FF2B5EF4-FFF2-40B4-BE49-F238E27FC236}">
                      <a16:creationId xmlns:a16="http://schemas.microsoft.com/office/drawing/2014/main" id="{734D31FF-D3E7-354A-B7FC-F0B136D642C9}"/>
                    </a:ext>
                  </a:extLst>
                </p14:cNvPr>
                <p14:cNvContentPartPr/>
                <p14:nvPr/>
              </p14:nvContentPartPr>
              <p14:xfrm>
                <a:off x="1995840" y="3570840"/>
                <a:ext cx="191880" cy="562320"/>
              </p14:xfrm>
            </p:contentPart>
          </mc:Choice>
          <mc:Fallback>
            <p:pic>
              <p:nvPicPr>
                <p:cNvPr id="75" name="Ink 74">
                  <a:extLst>
                    <a:ext uri="{FF2B5EF4-FFF2-40B4-BE49-F238E27FC236}">
                      <a16:creationId xmlns:a16="http://schemas.microsoft.com/office/drawing/2014/main" id="{734D31FF-D3E7-354A-B7FC-F0B136D642C9}"/>
                    </a:ext>
                  </a:extLst>
                </p:cNvPr>
                <p:cNvPicPr/>
                <p:nvPr/>
              </p:nvPicPr>
              <p:blipFill>
                <a:blip r:embed="rId118"/>
                <a:stretch>
                  <a:fillRect/>
                </a:stretch>
              </p:blipFill>
              <p:spPr>
                <a:xfrm>
                  <a:off x="1980360" y="3555720"/>
                  <a:ext cx="222480" cy="5929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9" name="Ink 68">
                  <a:extLst>
                    <a:ext uri="{FF2B5EF4-FFF2-40B4-BE49-F238E27FC236}">
                      <a16:creationId xmlns:a16="http://schemas.microsoft.com/office/drawing/2014/main" id="{F5B04601-DD8B-B049-8792-8690BD12397A}"/>
                    </a:ext>
                  </a:extLst>
                </p14:cNvPr>
                <p14:cNvContentPartPr/>
                <p14:nvPr/>
              </p14:nvContentPartPr>
              <p14:xfrm>
                <a:off x="456120" y="3832920"/>
                <a:ext cx="122400" cy="372960"/>
              </p14:xfrm>
            </p:contentPart>
          </mc:Choice>
          <mc:Fallback>
            <p:pic>
              <p:nvPicPr>
                <p:cNvPr id="69" name="Ink 68">
                  <a:extLst>
                    <a:ext uri="{FF2B5EF4-FFF2-40B4-BE49-F238E27FC236}">
                      <a16:creationId xmlns:a16="http://schemas.microsoft.com/office/drawing/2014/main" id="{F5B04601-DD8B-B049-8792-8690BD12397A}"/>
                    </a:ext>
                  </a:extLst>
                </p:cNvPr>
                <p:cNvPicPr/>
                <p:nvPr/>
              </p:nvPicPr>
              <p:blipFill>
                <a:blip r:embed="rId120"/>
                <a:stretch>
                  <a:fillRect/>
                </a:stretch>
              </p:blipFill>
              <p:spPr>
                <a:xfrm>
                  <a:off x="441000" y="3817800"/>
                  <a:ext cx="15300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0" name="Ink 69">
                  <a:extLst>
                    <a:ext uri="{FF2B5EF4-FFF2-40B4-BE49-F238E27FC236}">
                      <a16:creationId xmlns:a16="http://schemas.microsoft.com/office/drawing/2014/main" id="{E8E2128A-ED4E-6543-905F-17DBBBF465E9}"/>
                    </a:ext>
                  </a:extLst>
                </p14:cNvPr>
                <p14:cNvContentPartPr/>
                <p14:nvPr/>
              </p14:nvContentPartPr>
              <p14:xfrm>
                <a:off x="734040" y="3691440"/>
                <a:ext cx="213120" cy="581040"/>
              </p14:xfrm>
            </p:contentPart>
          </mc:Choice>
          <mc:Fallback>
            <p:pic>
              <p:nvPicPr>
                <p:cNvPr id="70" name="Ink 69">
                  <a:extLst>
                    <a:ext uri="{FF2B5EF4-FFF2-40B4-BE49-F238E27FC236}">
                      <a16:creationId xmlns:a16="http://schemas.microsoft.com/office/drawing/2014/main" id="{E8E2128A-ED4E-6543-905F-17DBBBF465E9}"/>
                    </a:ext>
                  </a:extLst>
                </p:cNvPr>
                <p:cNvPicPr/>
                <p:nvPr/>
              </p:nvPicPr>
              <p:blipFill>
                <a:blip r:embed="rId122"/>
                <a:stretch>
                  <a:fillRect/>
                </a:stretch>
              </p:blipFill>
              <p:spPr>
                <a:xfrm>
                  <a:off x="718920" y="3675960"/>
                  <a:ext cx="24372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Ink 73">
                  <a:extLst>
                    <a:ext uri="{FF2B5EF4-FFF2-40B4-BE49-F238E27FC236}">
                      <a16:creationId xmlns:a16="http://schemas.microsoft.com/office/drawing/2014/main" id="{A40D011F-1065-7F4C-AEA6-B427FD10970F}"/>
                    </a:ext>
                  </a:extLst>
                </p14:cNvPr>
                <p14:cNvContentPartPr/>
                <p14:nvPr/>
              </p14:nvContentPartPr>
              <p14:xfrm>
                <a:off x="1386360" y="3453120"/>
                <a:ext cx="48600" cy="900720"/>
              </p14:xfrm>
            </p:contentPart>
          </mc:Choice>
          <mc:Fallback>
            <p:pic>
              <p:nvPicPr>
                <p:cNvPr id="74" name="Ink 73">
                  <a:extLst>
                    <a:ext uri="{FF2B5EF4-FFF2-40B4-BE49-F238E27FC236}">
                      <a16:creationId xmlns:a16="http://schemas.microsoft.com/office/drawing/2014/main" id="{A40D011F-1065-7F4C-AEA6-B427FD10970F}"/>
                    </a:ext>
                  </a:extLst>
                </p:cNvPr>
                <p:cNvPicPr/>
                <p:nvPr/>
              </p:nvPicPr>
              <p:blipFill>
                <a:blip r:embed="rId124"/>
                <a:stretch>
                  <a:fillRect/>
                </a:stretch>
              </p:blipFill>
              <p:spPr>
                <a:xfrm>
                  <a:off x="1371240" y="3438000"/>
                  <a:ext cx="79200" cy="931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7" name="Ink 76">
                  <a:extLst>
                    <a:ext uri="{FF2B5EF4-FFF2-40B4-BE49-F238E27FC236}">
                      <a16:creationId xmlns:a16="http://schemas.microsoft.com/office/drawing/2014/main" id="{1A2603B8-0C8A-444A-BFD8-06BC0326ED99}"/>
                    </a:ext>
                  </a:extLst>
                </p14:cNvPr>
                <p14:cNvContentPartPr/>
                <p14:nvPr/>
              </p14:nvContentPartPr>
              <p14:xfrm>
                <a:off x="956880" y="3775680"/>
                <a:ext cx="177480" cy="348120"/>
              </p14:xfrm>
            </p:contentPart>
          </mc:Choice>
          <mc:Fallback>
            <p:pic>
              <p:nvPicPr>
                <p:cNvPr id="77" name="Ink 76">
                  <a:extLst>
                    <a:ext uri="{FF2B5EF4-FFF2-40B4-BE49-F238E27FC236}">
                      <a16:creationId xmlns:a16="http://schemas.microsoft.com/office/drawing/2014/main" id="{1A2603B8-0C8A-444A-BFD8-06BC0326ED99}"/>
                    </a:ext>
                  </a:extLst>
                </p:cNvPr>
                <p:cNvPicPr/>
                <p:nvPr/>
              </p:nvPicPr>
              <p:blipFill>
                <a:blip r:embed="rId126"/>
                <a:stretch>
                  <a:fillRect/>
                </a:stretch>
              </p:blipFill>
              <p:spPr>
                <a:xfrm>
                  <a:off x="941760" y="3760200"/>
                  <a:ext cx="2080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9" name="Ink 78">
                  <a:extLst>
                    <a:ext uri="{FF2B5EF4-FFF2-40B4-BE49-F238E27FC236}">
                      <a16:creationId xmlns:a16="http://schemas.microsoft.com/office/drawing/2014/main" id="{BFB01D64-C052-F844-A5F7-2134A9AAF1EF}"/>
                    </a:ext>
                  </a:extLst>
                </p14:cNvPr>
                <p14:cNvContentPartPr/>
                <p14:nvPr/>
              </p14:nvContentPartPr>
              <p14:xfrm>
                <a:off x="1595160" y="3699000"/>
                <a:ext cx="210600" cy="257400"/>
              </p14:xfrm>
            </p:contentPart>
          </mc:Choice>
          <mc:Fallback>
            <p:pic>
              <p:nvPicPr>
                <p:cNvPr id="79" name="Ink 78">
                  <a:extLst>
                    <a:ext uri="{FF2B5EF4-FFF2-40B4-BE49-F238E27FC236}">
                      <a16:creationId xmlns:a16="http://schemas.microsoft.com/office/drawing/2014/main" id="{BFB01D64-C052-F844-A5F7-2134A9AAF1EF}"/>
                    </a:ext>
                  </a:extLst>
                </p:cNvPr>
                <p:cNvPicPr/>
                <p:nvPr/>
              </p:nvPicPr>
              <p:blipFill>
                <a:blip r:embed="rId128"/>
                <a:stretch>
                  <a:fillRect/>
                </a:stretch>
              </p:blipFill>
              <p:spPr>
                <a:xfrm>
                  <a:off x="1580040" y="3683880"/>
                  <a:ext cx="2408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1" name="Ink 80">
                  <a:extLst>
                    <a:ext uri="{FF2B5EF4-FFF2-40B4-BE49-F238E27FC236}">
                      <a16:creationId xmlns:a16="http://schemas.microsoft.com/office/drawing/2014/main" id="{822852E7-9957-924D-9C26-B4DE9EABE7F3}"/>
                    </a:ext>
                  </a:extLst>
                </p14:cNvPr>
                <p14:cNvContentPartPr/>
                <p14:nvPr/>
              </p14:nvContentPartPr>
              <p14:xfrm>
                <a:off x="999720" y="4303440"/>
                <a:ext cx="166680" cy="43920"/>
              </p14:xfrm>
            </p:contentPart>
          </mc:Choice>
          <mc:Fallback>
            <p:pic>
              <p:nvPicPr>
                <p:cNvPr id="81" name="Ink 80">
                  <a:extLst>
                    <a:ext uri="{FF2B5EF4-FFF2-40B4-BE49-F238E27FC236}">
                      <a16:creationId xmlns:a16="http://schemas.microsoft.com/office/drawing/2014/main" id="{822852E7-9957-924D-9C26-B4DE9EABE7F3}"/>
                    </a:ext>
                  </a:extLst>
                </p:cNvPr>
                <p:cNvPicPr/>
                <p:nvPr/>
              </p:nvPicPr>
              <p:blipFill>
                <a:blip r:embed="rId130"/>
                <a:stretch>
                  <a:fillRect/>
                </a:stretch>
              </p:blipFill>
              <p:spPr>
                <a:xfrm>
                  <a:off x="984600" y="4288320"/>
                  <a:ext cx="1972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2" name="Ink 81">
                  <a:extLst>
                    <a:ext uri="{FF2B5EF4-FFF2-40B4-BE49-F238E27FC236}">
                      <a16:creationId xmlns:a16="http://schemas.microsoft.com/office/drawing/2014/main" id="{7DBDD476-D14C-9B49-BF42-9D539B71225F}"/>
                    </a:ext>
                  </a:extLst>
                </p14:cNvPr>
                <p14:cNvContentPartPr/>
                <p14:nvPr/>
              </p14:nvContentPartPr>
              <p14:xfrm>
                <a:off x="1721880" y="4176360"/>
                <a:ext cx="117360" cy="43200"/>
              </p14:xfrm>
            </p:contentPart>
          </mc:Choice>
          <mc:Fallback>
            <p:pic>
              <p:nvPicPr>
                <p:cNvPr id="82" name="Ink 81">
                  <a:extLst>
                    <a:ext uri="{FF2B5EF4-FFF2-40B4-BE49-F238E27FC236}">
                      <a16:creationId xmlns:a16="http://schemas.microsoft.com/office/drawing/2014/main" id="{7DBDD476-D14C-9B49-BF42-9D539B71225F}"/>
                    </a:ext>
                  </a:extLst>
                </p:cNvPr>
                <p:cNvPicPr/>
                <p:nvPr/>
              </p:nvPicPr>
              <p:blipFill>
                <a:blip r:embed="rId132"/>
                <a:stretch>
                  <a:fillRect/>
                </a:stretch>
              </p:blipFill>
              <p:spPr>
                <a:xfrm>
                  <a:off x="1706760" y="4161240"/>
                  <a:ext cx="1479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4" name="Ink 83">
                  <a:extLst>
                    <a:ext uri="{FF2B5EF4-FFF2-40B4-BE49-F238E27FC236}">
                      <a16:creationId xmlns:a16="http://schemas.microsoft.com/office/drawing/2014/main" id="{BBA7F371-7241-1E47-8684-BC74D679F5FB}"/>
                    </a:ext>
                  </a:extLst>
                </p14:cNvPr>
                <p14:cNvContentPartPr/>
                <p14:nvPr/>
              </p14:nvContentPartPr>
              <p14:xfrm>
                <a:off x="1464120" y="4645080"/>
                <a:ext cx="230400" cy="87480"/>
              </p14:xfrm>
            </p:contentPart>
          </mc:Choice>
          <mc:Fallback>
            <p:pic>
              <p:nvPicPr>
                <p:cNvPr id="84" name="Ink 83">
                  <a:extLst>
                    <a:ext uri="{FF2B5EF4-FFF2-40B4-BE49-F238E27FC236}">
                      <a16:creationId xmlns:a16="http://schemas.microsoft.com/office/drawing/2014/main" id="{BBA7F371-7241-1E47-8684-BC74D679F5FB}"/>
                    </a:ext>
                  </a:extLst>
                </p:cNvPr>
                <p:cNvPicPr/>
                <p:nvPr/>
              </p:nvPicPr>
              <p:blipFill>
                <a:blip r:embed="rId134"/>
                <a:stretch>
                  <a:fillRect/>
                </a:stretch>
              </p:blipFill>
              <p:spPr>
                <a:xfrm>
                  <a:off x="1449000" y="4629960"/>
                  <a:ext cx="2610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5" name="Ink 84">
                  <a:extLst>
                    <a:ext uri="{FF2B5EF4-FFF2-40B4-BE49-F238E27FC236}">
                      <a16:creationId xmlns:a16="http://schemas.microsoft.com/office/drawing/2014/main" id="{7D3F3BD8-2C3A-3E4E-9801-916483CB87EF}"/>
                    </a:ext>
                  </a:extLst>
                </p14:cNvPr>
                <p14:cNvContentPartPr/>
                <p14:nvPr/>
              </p14:nvContentPartPr>
              <p14:xfrm>
                <a:off x="1537560" y="4764960"/>
                <a:ext cx="197280" cy="65880"/>
              </p14:xfrm>
            </p:contentPart>
          </mc:Choice>
          <mc:Fallback>
            <p:pic>
              <p:nvPicPr>
                <p:cNvPr id="85" name="Ink 84">
                  <a:extLst>
                    <a:ext uri="{FF2B5EF4-FFF2-40B4-BE49-F238E27FC236}">
                      <a16:creationId xmlns:a16="http://schemas.microsoft.com/office/drawing/2014/main" id="{7D3F3BD8-2C3A-3E4E-9801-916483CB87EF}"/>
                    </a:ext>
                  </a:extLst>
                </p:cNvPr>
                <p:cNvPicPr/>
                <p:nvPr/>
              </p:nvPicPr>
              <p:blipFill>
                <a:blip r:embed="rId136"/>
                <a:stretch>
                  <a:fillRect/>
                </a:stretch>
              </p:blipFill>
              <p:spPr>
                <a:xfrm>
                  <a:off x="1522440" y="4749840"/>
                  <a:ext cx="2278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7" name="Ink 86">
                  <a:extLst>
                    <a:ext uri="{FF2B5EF4-FFF2-40B4-BE49-F238E27FC236}">
                      <a16:creationId xmlns:a16="http://schemas.microsoft.com/office/drawing/2014/main" id="{75EB419A-5317-C749-8D8F-9A98329BFDB1}"/>
                    </a:ext>
                  </a:extLst>
                </p14:cNvPr>
                <p14:cNvContentPartPr/>
                <p14:nvPr/>
              </p14:nvContentPartPr>
              <p14:xfrm>
                <a:off x="2063880" y="4453560"/>
                <a:ext cx="109080" cy="361440"/>
              </p14:xfrm>
            </p:contentPart>
          </mc:Choice>
          <mc:Fallback>
            <p:pic>
              <p:nvPicPr>
                <p:cNvPr id="87" name="Ink 86">
                  <a:extLst>
                    <a:ext uri="{FF2B5EF4-FFF2-40B4-BE49-F238E27FC236}">
                      <a16:creationId xmlns:a16="http://schemas.microsoft.com/office/drawing/2014/main" id="{75EB419A-5317-C749-8D8F-9A98329BFDB1}"/>
                    </a:ext>
                  </a:extLst>
                </p:cNvPr>
                <p:cNvPicPr/>
                <p:nvPr/>
              </p:nvPicPr>
              <p:blipFill>
                <a:blip r:embed="rId138"/>
                <a:stretch>
                  <a:fillRect/>
                </a:stretch>
              </p:blipFill>
              <p:spPr>
                <a:xfrm>
                  <a:off x="2048760" y="4438080"/>
                  <a:ext cx="13932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8" name="Ink 87">
                  <a:extLst>
                    <a:ext uri="{FF2B5EF4-FFF2-40B4-BE49-F238E27FC236}">
                      <a16:creationId xmlns:a16="http://schemas.microsoft.com/office/drawing/2014/main" id="{BAB3108D-C64C-7544-A461-E9D600432568}"/>
                    </a:ext>
                  </a:extLst>
                </p14:cNvPr>
                <p14:cNvContentPartPr/>
                <p14:nvPr/>
              </p14:nvContentPartPr>
              <p14:xfrm>
                <a:off x="2287800" y="4295880"/>
                <a:ext cx="211680" cy="474480"/>
              </p14:xfrm>
            </p:contentPart>
          </mc:Choice>
          <mc:Fallback>
            <p:pic>
              <p:nvPicPr>
                <p:cNvPr id="88" name="Ink 87">
                  <a:extLst>
                    <a:ext uri="{FF2B5EF4-FFF2-40B4-BE49-F238E27FC236}">
                      <a16:creationId xmlns:a16="http://schemas.microsoft.com/office/drawing/2014/main" id="{BAB3108D-C64C-7544-A461-E9D600432568}"/>
                    </a:ext>
                  </a:extLst>
                </p:cNvPr>
                <p:cNvPicPr/>
                <p:nvPr/>
              </p:nvPicPr>
              <p:blipFill>
                <a:blip r:embed="rId140"/>
                <a:stretch>
                  <a:fillRect/>
                </a:stretch>
              </p:blipFill>
              <p:spPr>
                <a:xfrm>
                  <a:off x="2272320" y="4280760"/>
                  <a:ext cx="24228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9" name="Ink 88">
                  <a:extLst>
                    <a:ext uri="{FF2B5EF4-FFF2-40B4-BE49-F238E27FC236}">
                      <a16:creationId xmlns:a16="http://schemas.microsoft.com/office/drawing/2014/main" id="{D47940DD-CB5D-2841-8FF0-5098F95D6B0C}"/>
                    </a:ext>
                  </a:extLst>
                </p14:cNvPr>
                <p14:cNvContentPartPr/>
                <p14:nvPr/>
              </p14:nvContentPartPr>
              <p14:xfrm>
                <a:off x="2495160" y="4413960"/>
                <a:ext cx="234360" cy="187560"/>
              </p14:xfrm>
            </p:contentPart>
          </mc:Choice>
          <mc:Fallback>
            <p:pic>
              <p:nvPicPr>
                <p:cNvPr id="89" name="Ink 88">
                  <a:extLst>
                    <a:ext uri="{FF2B5EF4-FFF2-40B4-BE49-F238E27FC236}">
                      <a16:creationId xmlns:a16="http://schemas.microsoft.com/office/drawing/2014/main" id="{D47940DD-CB5D-2841-8FF0-5098F95D6B0C}"/>
                    </a:ext>
                  </a:extLst>
                </p:cNvPr>
                <p:cNvPicPr/>
                <p:nvPr/>
              </p:nvPicPr>
              <p:blipFill>
                <a:blip r:embed="rId142"/>
                <a:stretch>
                  <a:fillRect/>
                </a:stretch>
              </p:blipFill>
              <p:spPr>
                <a:xfrm>
                  <a:off x="2479680" y="4398840"/>
                  <a:ext cx="264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0" name="Ink 89">
                  <a:extLst>
                    <a:ext uri="{FF2B5EF4-FFF2-40B4-BE49-F238E27FC236}">
                      <a16:creationId xmlns:a16="http://schemas.microsoft.com/office/drawing/2014/main" id="{551042F4-B6BF-5B43-986D-C1EA4BDCE2CB}"/>
                    </a:ext>
                  </a:extLst>
                </p14:cNvPr>
                <p14:cNvContentPartPr/>
                <p14:nvPr/>
              </p14:nvContentPartPr>
              <p14:xfrm>
                <a:off x="2805480" y="4055760"/>
                <a:ext cx="100440" cy="867240"/>
              </p14:xfrm>
            </p:contentPart>
          </mc:Choice>
          <mc:Fallback>
            <p:pic>
              <p:nvPicPr>
                <p:cNvPr id="90" name="Ink 89">
                  <a:extLst>
                    <a:ext uri="{FF2B5EF4-FFF2-40B4-BE49-F238E27FC236}">
                      <a16:creationId xmlns:a16="http://schemas.microsoft.com/office/drawing/2014/main" id="{551042F4-B6BF-5B43-986D-C1EA4BDCE2CB}"/>
                    </a:ext>
                  </a:extLst>
                </p:cNvPr>
                <p:cNvPicPr/>
                <p:nvPr/>
              </p:nvPicPr>
              <p:blipFill>
                <a:blip r:embed="rId144"/>
                <a:stretch>
                  <a:fillRect/>
                </a:stretch>
              </p:blipFill>
              <p:spPr>
                <a:xfrm>
                  <a:off x="2790000" y="4040280"/>
                  <a:ext cx="131040" cy="897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1" name="Ink 90">
                  <a:extLst>
                    <a:ext uri="{FF2B5EF4-FFF2-40B4-BE49-F238E27FC236}">
                      <a16:creationId xmlns:a16="http://schemas.microsoft.com/office/drawing/2014/main" id="{F5299BF0-ADCA-864B-8E5A-E4E784C78335}"/>
                    </a:ext>
                  </a:extLst>
                </p14:cNvPr>
                <p14:cNvContentPartPr/>
                <p14:nvPr/>
              </p14:nvContentPartPr>
              <p14:xfrm>
                <a:off x="3000600" y="4255560"/>
                <a:ext cx="183600" cy="363600"/>
              </p14:xfrm>
            </p:contentPart>
          </mc:Choice>
          <mc:Fallback>
            <p:pic>
              <p:nvPicPr>
                <p:cNvPr id="91" name="Ink 90">
                  <a:extLst>
                    <a:ext uri="{FF2B5EF4-FFF2-40B4-BE49-F238E27FC236}">
                      <a16:creationId xmlns:a16="http://schemas.microsoft.com/office/drawing/2014/main" id="{F5299BF0-ADCA-864B-8E5A-E4E784C78335}"/>
                    </a:ext>
                  </a:extLst>
                </p:cNvPr>
                <p:cNvPicPr/>
                <p:nvPr/>
              </p:nvPicPr>
              <p:blipFill>
                <a:blip r:embed="rId146"/>
                <a:stretch>
                  <a:fillRect/>
                </a:stretch>
              </p:blipFill>
              <p:spPr>
                <a:xfrm>
                  <a:off x="2985480" y="4240080"/>
                  <a:ext cx="21420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2" name="Ink 91">
                  <a:extLst>
                    <a:ext uri="{FF2B5EF4-FFF2-40B4-BE49-F238E27FC236}">
                      <a16:creationId xmlns:a16="http://schemas.microsoft.com/office/drawing/2014/main" id="{11A9C541-6FB0-5444-BD27-095927FB2632}"/>
                    </a:ext>
                  </a:extLst>
                </p14:cNvPr>
                <p14:cNvContentPartPr/>
                <p14:nvPr/>
              </p14:nvContentPartPr>
              <p14:xfrm>
                <a:off x="3177000" y="4145760"/>
                <a:ext cx="212400" cy="607680"/>
              </p14:xfrm>
            </p:contentPart>
          </mc:Choice>
          <mc:Fallback>
            <p:pic>
              <p:nvPicPr>
                <p:cNvPr id="92" name="Ink 91">
                  <a:extLst>
                    <a:ext uri="{FF2B5EF4-FFF2-40B4-BE49-F238E27FC236}">
                      <a16:creationId xmlns:a16="http://schemas.microsoft.com/office/drawing/2014/main" id="{11A9C541-6FB0-5444-BD27-095927FB2632}"/>
                    </a:ext>
                  </a:extLst>
                </p:cNvPr>
                <p:cNvPicPr/>
                <p:nvPr/>
              </p:nvPicPr>
              <p:blipFill>
                <a:blip r:embed="rId148"/>
                <a:stretch>
                  <a:fillRect/>
                </a:stretch>
              </p:blipFill>
              <p:spPr>
                <a:xfrm>
                  <a:off x="3161880" y="4130280"/>
                  <a:ext cx="24300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4" name="Ink 93">
                  <a:extLst>
                    <a:ext uri="{FF2B5EF4-FFF2-40B4-BE49-F238E27FC236}">
                      <a16:creationId xmlns:a16="http://schemas.microsoft.com/office/drawing/2014/main" id="{41A78993-CE64-FB47-8F43-297E6E521585}"/>
                    </a:ext>
                  </a:extLst>
                </p14:cNvPr>
                <p14:cNvContentPartPr/>
                <p14:nvPr/>
              </p14:nvContentPartPr>
              <p14:xfrm>
                <a:off x="3543120" y="4208040"/>
                <a:ext cx="125280" cy="345240"/>
              </p14:xfrm>
            </p:contentPart>
          </mc:Choice>
          <mc:Fallback>
            <p:pic>
              <p:nvPicPr>
                <p:cNvPr id="94" name="Ink 93">
                  <a:extLst>
                    <a:ext uri="{FF2B5EF4-FFF2-40B4-BE49-F238E27FC236}">
                      <a16:creationId xmlns:a16="http://schemas.microsoft.com/office/drawing/2014/main" id="{41A78993-CE64-FB47-8F43-297E6E521585}"/>
                    </a:ext>
                  </a:extLst>
                </p:cNvPr>
                <p:cNvPicPr/>
                <p:nvPr/>
              </p:nvPicPr>
              <p:blipFill>
                <a:blip r:embed="rId150"/>
                <a:stretch>
                  <a:fillRect/>
                </a:stretch>
              </p:blipFill>
              <p:spPr>
                <a:xfrm>
                  <a:off x="3528000" y="4192560"/>
                  <a:ext cx="1558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5" name="Ink 94">
                  <a:extLst>
                    <a:ext uri="{FF2B5EF4-FFF2-40B4-BE49-F238E27FC236}">
                      <a16:creationId xmlns:a16="http://schemas.microsoft.com/office/drawing/2014/main" id="{8D5B0B8D-AE41-8842-BE4E-0E00C83358DB}"/>
                    </a:ext>
                  </a:extLst>
                </p14:cNvPr>
                <p14:cNvContentPartPr/>
                <p14:nvPr/>
              </p14:nvContentPartPr>
              <p14:xfrm>
                <a:off x="3726000" y="4082040"/>
                <a:ext cx="173880" cy="532800"/>
              </p14:xfrm>
            </p:contentPart>
          </mc:Choice>
          <mc:Fallback>
            <p:pic>
              <p:nvPicPr>
                <p:cNvPr id="95" name="Ink 94">
                  <a:extLst>
                    <a:ext uri="{FF2B5EF4-FFF2-40B4-BE49-F238E27FC236}">
                      <a16:creationId xmlns:a16="http://schemas.microsoft.com/office/drawing/2014/main" id="{8D5B0B8D-AE41-8842-BE4E-0E00C83358DB}"/>
                    </a:ext>
                  </a:extLst>
                </p:cNvPr>
                <p:cNvPicPr/>
                <p:nvPr/>
              </p:nvPicPr>
              <p:blipFill>
                <a:blip r:embed="rId152"/>
                <a:stretch>
                  <a:fillRect/>
                </a:stretch>
              </p:blipFill>
              <p:spPr>
                <a:xfrm>
                  <a:off x="3710880" y="4066920"/>
                  <a:ext cx="204120" cy="563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7" name="Ink 96">
                  <a:extLst>
                    <a:ext uri="{FF2B5EF4-FFF2-40B4-BE49-F238E27FC236}">
                      <a16:creationId xmlns:a16="http://schemas.microsoft.com/office/drawing/2014/main" id="{6109B9FA-188F-5C40-B947-D8AF0522F1FE}"/>
                    </a:ext>
                  </a:extLst>
                </p14:cNvPr>
                <p14:cNvContentPartPr/>
                <p14:nvPr/>
              </p14:nvContentPartPr>
              <p14:xfrm>
                <a:off x="3888000" y="4183200"/>
                <a:ext cx="180000" cy="281520"/>
              </p14:xfrm>
            </p:contentPart>
          </mc:Choice>
          <mc:Fallback>
            <p:pic>
              <p:nvPicPr>
                <p:cNvPr id="97" name="Ink 96">
                  <a:extLst>
                    <a:ext uri="{FF2B5EF4-FFF2-40B4-BE49-F238E27FC236}">
                      <a16:creationId xmlns:a16="http://schemas.microsoft.com/office/drawing/2014/main" id="{6109B9FA-188F-5C40-B947-D8AF0522F1FE}"/>
                    </a:ext>
                  </a:extLst>
                </p:cNvPr>
                <p:cNvPicPr/>
                <p:nvPr/>
              </p:nvPicPr>
              <p:blipFill>
                <a:blip r:embed="rId154"/>
                <a:stretch>
                  <a:fillRect/>
                </a:stretch>
              </p:blipFill>
              <p:spPr>
                <a:xfrm>
                  <a:off x="3872880" y="4168080"/>
                  <a:ext cx="2106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8" name="Ink 97">
                  <a:extLst>
                    <a:ext uri="{FF2B5EF4-FFF2-40B4-BE49-F238E27FC236}">
                      <a16:creationId xmlns:a16="http://schemas.microsoft.com/office/drawing/2014/main" id="{FF7F2542-9327-DD47-9BFB-7858B03F7941}"/>
                    </a:ext>
                  </a:extLst>
                </p14:cNvPr>
                <p14:cNvContentPartPr/>
                <p14:nvPr/>
              </p14:nvContentPartPr>
              <p14:xfrm>
                <a:off x="4010760" y="4095360"/>
                <a:ext cx="161640" cy="457200"/>
              </p14:xfrm>
            </p:contentPart>
          </mc:Choice>
          <mc:Fallback>
            <p:pic>
              <p:nvPicPr>
                <p:cNvPr id="98" name="Ink 97">
                  <a:extLst>
                    <a:ext uri="{FF2B5EF4-FFF2-40B4-BE49-F238E27FC236}">
                      <a16:creationId xmlns:a16="http://schemas.microsoft.com/office/drawing/2014/main" id="{FF7F2542-9327-DD47-9BFB-7858B03F7941}"/>
                    </a:ext>
                  </a:extLst>
                </p:cNvPr>
                <p:cNvPicPr/>
                <p:nvPr/>
              </p:nvPicPr>
              <p:blipFill>
                <a:blip r:embed="rId156"/>
                <a:stretch>
                  <a:fillRect/>
                </a:stretch>
              </p:blipFill>
              <p:spPr>
                <a:xfrm>
                  <a:off x="3995640" y="4080240"/>
                  <a:ext cx="19188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9" name="Ink 98">
                  <a:extLst>
                    <a:ext uri="{FF2B5EF4-FFF2-40B4-BE49-F238E27FC236}">
                      <a16:creationId xmlns:a16="http://schemas.microsoft.com/office/drawing/2014/main" id="{01F82C0A-A75A-3241-836F-8B486A36E431}"/>
                    </a:ext>
                  </a:extLst>
                </p14:cNvPr>
                <p14:cNvContentPartPr/>
                <p14:nvPr/>
              </p14:nvContentPartPr>
              <p14:xfrm>
                <a:off x="1845360" y="4586400"/>
                <a:ext cx="2440440" cy="467640"/>
              </p14:xfrm>
            </p:contentPart>
          </mc:Choice>
          <mc:Fallback>
            <p:pic>
              <p:nvPicPr>
                <p:cNvPr id="99" name="Ink 98">
                  <a:extLst>
                    <a:ext uri="{FF2B5EF4-FFF2-40B4-BE49-F238E27FC236}">
                      <a16:creationId xmlns:a16="http://schemas.microsoft.com/office/drawing/2014/main" id="{01F82C0A-A75A-3241-836F-8B486A36E431}"/>
                    </a:ext>
                  </a:extLst>
                </p:cNvPr>
                <p:cNvPicPr/>
                <p:nvPr/>
              </p:nvPicPr>
              <p:blipFill>
                <a:blip r:embed="rId158"/>
                <a:stretch>
                  <a:fillRect/>
                </a:stretch>
              </p:blipFill>
              <p:spPr>
                <a:xfrm>
                  <a:off x="1829880" y="4570920"/>
                  <a:ext cx="247104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0" name="Ink 99">
                  <a:extLst>
                    <a:ext uri="{FF2B5EF4-FFF2-40B4-BE49-F238E27FC236}">
                      <a16:creationId xmlns:a16="http://schemas.microsoft.com/office/drawing/2014/main" id="{9BC7E98A-C094-C44A-9C33-884E9F59AFE8}"/>
                    </a:ext>
                  </a:extLst>
                </p14:cNvPr>
                <p14:cNvContentPartPr/>
                <p14:nvPr/>
              </p14:nvContentPartPr>
              <p14:xfrm>
                <a:off x="2981160" y="4952160"/>
                <a:ext cx="137520" cy="318960"/>
              </p14:xfrm>
            </p:contentPart>
          </mc:Choice>
          <mc:Fallback>
            <p:pic>
              <p:nvPicPr>
                <p:cNvPr id="100" name="Ink 99">
                  <a:extLst>
                    <a:ext uri="{FF2B5EF4-FFF2-40B4-BE49-F238E27FC236}">
                      <a16:creationId xmlns:a16="http://schemas.microsoft.com/office/drawing/2014/main" id="{9BC7E98A-C094-C44A-9C33-884E9F59AFE8}"/>
                    </a:ext>
                  </a:extLst>
                </p:cNvPr>
                <p:cNvPicPr/>
                <p:nvPr/>
              </p:nvPicPr>
              <p:blipFill>
                <a:blip r:embed="rId160"/>
                <a:stretch>
                  <a:fillRect/>
                </a:stretch>
              </p:blipFill>
              <p:spPr>
                <a:xfrm>
                  <a:off x="2966040" y="4937040"/>
                  <a:ext cx="1681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1" name="Ink 100">
                  <a:extLst>
                    <a:ext uri="{FF2B5EF4-FFF2-40B4-BE49-F238E27FC236}">
                      <a16:creationId xmlns:a16="http://schemas.microsoft.com/office/drawing/2014/main" id="{DF7D4654-C2FA-6842-AF3F-FD4BCF46866C}"/>
                    </a:ext>
                  </a:extLst>
                </p14:cNvPr>
                <p14:cNvContentPartPr/>
                <p14:nvPr/>
              </p14:nvContentPartPr>
              <p14:xfrm>
                <a:off x="3207600" y="4907520"/>
                <a:ext cx="185400" cy="314280"/>
              </p14:xfrm>
            </p:contentPart>
          </mc:Choice>
          <mc:Fallback>
            <p:pic>
              <p:nvPicPr>
                <p:cNvPr id="101" name="Ink 100">
                  <a:extLst>
                    <a:ext uri="{FF2B5EF4-FFF2-40B4-BE49-F238E27FC236}">
                      <a16:creationId xmlns:a16="http://schemas.microsoft.com/office/drawing/2014/main" id="{DF7D4654-C2FA-6842-AF3F-FD4BCF46866C}"/>
                    </a:ext>
                  </a:extLst>
                </p:cNvPr>
                <p:cNvPicPr/>
                <p:nvPr/>
              </p:nvPicPr>
              <p:blipFill>
                <a:blip r:embed="rId162"/>
                <a:stretch>
                  <a:fillRect/>
                </a:stretch>
              </p:blipFill>
              <p:spPr>
                <a:xfrm>
                  <a:off x="3192120" y="4892400"/>
                  <a:ext cx="2160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2" name="Ink 101">
                  <a:extLst>
                    <a:ext uri="{FF2B5EF4-FFF2-40B4-BE49-F238E27FC236}">
                      <a16:creationId xmlns:a16="http://schemas.microsoft.com/office/drawing/2014/main" id="{172F7C78-8888-CE42-B289-4943648D0FF6}"/>
                    </a:ext>
                  </a:extLst>
                </p14:cNvPr>
                <p14:cNvContentPartPr/>
                <p14:nvPr/>
              </p14:nvContentPartPr>
              <p14:xfrm>
                <a:off x="3468240" y="5038920"/>
                <a:ext cx="122760" cy="144000"/>
              </p14:xfrm>
            </p:contentPart>
          </mc:Choice>
          <mc:Fallback>
            <p:pic>
              <p:nvPicPr>
                <p:cNvPr id="102" name="Ink 101">
                  <a:extLst>
                    <a:ext uri="{FF2B5EF4-FFF2-40B4-BE49-F238E27FC236}">
                      <a16:creationId xmlns:a16="http://schemas.microsoft.com/office/drawing/2014/main" id="{172F7C78-8888-CE42-B289-4943648D0FF6}"/>
                    </a:ext>
                  </a:extLst>
                </p:cNvPr>
                <p:cNvPicPr/>
                <p:nvPr/>
              </p:nvPicPr>
              <p:blipFill>
                <a:blip r:embed="rId164"/>
                <a:stretch>
                  <a:fillRect/>
                </a:stretch>
              </p:blipFill>
              <p:spPr>
                <a:xfrm>
                  <a:off x="3453120" y="5023440"/>
                  <a:ext cx="1530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3" name="Ink 102">
                  <a:extLst>
                    <a:ext uri="{FF2B5EF4-FFF2-40B4-BE49-F238E27FC236}">
                      <a16:creationId xmlns:a16="http://schemas.microsoft.com/office/drawing/2014/main" id="{EB1B309A-238C-1243-8F15-3D0985784A39}"/>
                    </a:ext>
                  </a:extLst>
                </p14:cNvPr>
                <p14:cNvContentPartPr/>
                <p14:nvPr/>
              </p14:nvContentPartPr>
              <p14:xfrm>
                <a:off x="3624840" y="4892040"/>
                <a:ext cx="104400" cy="365040"/>
              </p14:xfrm>
            </p:contentPart>
          </mc:Choice>
          <mc:Fallback>
            <p:pic>
              <p:nvPicPr>
                <p:cNvPr id="103" name="Ink 102">
                  <a:extLst>
                    <a:ext uri="{FF2B5EF4-FFF2-40B4-BE49-F238E27FC236}">
                      <a16:creationId xmlns:a16="http://schemas.microsoft.com/office/drawing/2014/main" id="{EB1B309A-238C-1243-8F15-3D0985784A39}"/>
                    </a:ext>
                  </a:extLst>
                </p:cNvPr>
                <p:cNvPicPr/>
                <p:nvPr/>
              </p:nvPicPr>
              <p:blipFill>
                <a:blip r:embed="rId166"/>
                <a:stretch>
                  <a:fillRect/>
                </a:stretch>
              </p:blipFill>
              <p:spPr>
                <a:xfrm>
                  <a:off x="3609360" y="4876920"/>
                  <a:ext cx="13500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7" name="Ink 106">
                  <a:extLst>
                    <a:ext uri="{FF2B5EF4-FFF2-40B4-BE49-F238E27FC236}">
                      <a16:creationId xmlns:a16="http://schemas.microsoft.com/office/drawing/2014/main" id="{9077B12D-D05B-1944-921E-3E0B34ACDBB5}"/>
                    </a:ext>
                  </a:extLst>
                </p14:cNvPr>
                <p14:cNvContentPartPr/>
                <p14:nvPr/>
              </p14:nvContentPartPr>
              <p14:xfrm>
                <a:off x="1771560" y="3237840"/>
                <a:ext cx="358920" cy="283680"/>
              </p14:xfrm>
            </p:contentPart>
          </mc:Choice>
          <mc:Fallback>
            <p:pic>
              <p:nvPicPr>
                <p:cNvPr id="107" name="Ink 106">
                  <a:extLst>
                    <a:ext uri="{FF2B5EF4-FFF2-40B4-BE49-F238E27FC236}">
                      <a16:creationId xmlns:a16="http://schemas.microsoft.com/office/drawing/2014/main" id="{9077B12D-D05B-1944-921E-3E0B34ACDBB5}"/>
                    </a:ext>
                  </a:extLst>
                </p:cNvPr>
                <p:cNvPicPr/>
                <p:nvPr/>
              </p:nvPicPr>
              <p:blipFill>
                <a:blip r:embed="rId168"/>
                <a:stretch>
                  <a:fillRect/>
                </a:stretch>
              </p:blipFill>
              <p:spPr>
                <a:xfrm>
                  <a:off x="1756440" y="3222720"/>
                  <a:ext cx="3891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8" name="Ink 107">
                  <a:extLst>
                    <a:ext uri="{FF2B5EF4-FFF2-40B4-BE49-F238E27FC236}">
                      <a16:creationId xmlns:a16="http://schemas.microsoft.com/office/drawing/2014/main" id="{7382F345-B5C1-7A4E-8612-34734FC5EC50}"/>
                    </a:ext>
                  </a:extLst>
                </p14:cNvPr>
                <p14:cNvContentPartPr/>
                <p14:nvPr/>
              </p14:nvContentPartPr>
              <p14:xfrm>
                <a:off x="1812240" y="3201480"/>
                <a:ext cx="480960" cy="305280"/>
              </p14:xfrm>
            </p:contentPart>
          </mc:Choice>
          <mc:Fallback>
            <p:pic>
              <p:nvPicPr>
                <p:cNvPr id="108" name="Ink 107">
                  <a:extLst>
                    <a:ext uri="{FF2B5EF4-FFF2-40B4-BE49-F238E27FC236}">
                      <a16:creationId xmlns:a16="http://schemas.microsoft.com/office/drawing/2014/main" id="{7382F345-B5C1-7A4E-8612-34734FC5EC50}"/>
                    </a:ext>
                  </a:extLst>
                </p:cNvPr>
                <p:cNvPicPr/>
                <p:nvPr/>
              </p:nvPicPr>
              <p:blipFill>
                <a:blip r:embed="rId170"/>
                <a:stretch>
                  <a:fillRect/>
                </a:stretch>
              </p:blipFill>
              <p:spPr>
                <a:xfrm>
                  <a:off x="1797120" y="3186360"/>
                  <a:ext cx="5115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0" name="Ink 109">
                  <a:extLst>
                    <a:ext uri="{FF2B5EF4-FFF2-40B4-BE49-F238E27FC236}">
                      <a16:creationId xmlns:a16="http://schemas.microsoft.com/office/drawing/2014/main" id="{5172E01F-EF1B-AF43-88CE-2F52BAB73BC8}"/>
                    </a:ext>
                  </a:extLst>
                </p14:cNvPr>
                <p14:cNvContentPartPr/>
                <p14:nvPr/>
              </p14:nvContentPartPr>
              <p14:xfrm>
                <a:off x="3902760" y="3339360"/>
                <a:ext cx="1656720" cy="1122840"/>
              </p14:xfrm>
            </p:contentPart>
          </mc:Choice>
          <mc:Fallback>
            <p:pic>
              <p:nvPicPr>
                <p:cNvPr id="110" name="Ink 109">
                  <a:extLst>
                    <a:ext uri="{FF2B5EF4-FFF2-40B4-BE49-F238E27FC236}">
                      <a16:creationId xmlns:a16="http://schemas.microsoft.com/office/drawing/2014/main" id="{5172E01F-EF1B-AF43-88CE-2F52BAB73BC8}"/>
                    </a:ext>
                  </a:extLst>
                </p:cNvPr>
                <p:cNvPicPr/>
                <p:nvPr/>
              </p:nvPicPr>
              <p:blipFill>
                <a:blip r:embed="rId172"/>
                <a:stretch>
                  <a:fillRect/>
                </a:stretch>
              </p:blipFill>
              <p:spPr>
                <a:xfrm>
                  <a:off x="3887640" y="3324240"/>
                  <a:ext cx="1686960" cy="1153440"/>
                </a:xfrm>
                <a:prstGeom prst="rect">
                  <a:avLst/>
                </a:prstGeom>
              </p:spPr>
            </p:pic>
          </mc:Fallback>
        </mc:AlternateContent>
      </p:grpSp>
      <p:grpSp>
        <p:nvGrpSpPr>
          <p:cNvPr id="116" name="Group 115">
            <a:extLst>
              <a:ext uri="{FF2B5EF4-FFF2-40B4-BE49-F238E27FC236}">
                <a16:creationId xmlns:a16="http://schemas.microsoft.com/office/drawing/2014/main" id="{F11ED532-4A2A-2B4A-B957-A2703C803D60}"/>
              </a:ext>
            </a:extLst>
          </p:cNvPr>
          <p:cNvGrpSpPr/>
          <p:nvPr/>
        </p:nvGrpSpPr>
        <p:grpSpPr>
          <a:xfrm>
            <a:off x="2843640" y="6234480"/>
            <a:ext cx="1474200" cy="128880"/>
            <a:chOff x="2843640" y="6234480"/>
            <a:chExt cx="1474200" cy="128880"/>
          </a:xfrm>
        </p:grpSpPr>
        <mc:AlternateContent xmlns:mc="http://schemas.openxmlformats.org/markup-compatibility/2006">
          <mc:Choice xmlns:p14="http://schemas.microsoft.com/office/powerpoint/2010/main" Requires="p14">
            <p:contentPart p14:bwMode="auto" r:id="rId173">
              <p14:nvContentPartPr>
                <p14:cNvPr id="112" name="Ink 111">
                  <a:extLst>
                    <a:ext uri="{FF2B5EF4-FFF2-40B4-BE49-F238E27FC236}">
                      <a16:creationId xmlns:a16="http://schemas.microsoft.com/office/drawing/2014/main" id="{EE409020-23F1-CA4B-A5F3-4122DB6F3D2A}"/>
                    </a:ext>
                  </a:extLst>
                </p14:cNvPr>
                <p14:cNvContentPartPr/>
                <p14:nvPr/>
              </p14:nvContentPartPr>
              <p14:xfrm>
                <a:off x="2843640" y="6234480"/>
                <a:ext cx="984240" cy="88920"/>
              </p14:xfrm>
            </p:contentPart>
          </mc:Choice>
          <mc:Fallback>
            <p:pic>
              <p:nvPicPr>
                <p:cNvPr id="112" name="Ink 111">
                  <a:extLst>
                    <a:ext uri="{FF2B5EF4-FFF2-40B4-BE49-F238E27FC236}">
                      <a16:creationId xmlns:a16="http://schemas.microsoft.com/office/drawing/2014/main" id="{EE409020-23F1-CA4B-A5F3-4122DB6F3D2A}"/>
                    </a:ext>
                  </a:extLst>
                </p:cNvPr>
                <p:cNvPicPr/>
                <p:nvPr/>
              </p:nvPicPr>
              <p:blipFill>
                <a:blip r:embed="rId174"/>
                <a:stretch>
                  <a:fillRect/>
                </a:stretch>
              </p:blipFill>
              <p:spPr>
                <a:xfrm>
                  <a:off x="2828160" y="6219360"/>
                  <a:ext cx="10148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3" name="Ink 112">
                  <a:extLst>
                    <a:ext uri="{FF2B5EF4-FFF2-40B4-BE49-F238E27FC236}">
                      <a16:creationId xmlns:a16="http://schemas.microsoft.com/office/drawing/2014/main" id="{5D44689A-1DD1-A54D-8604-BFC0F5DC64DC}"/>
                    </a:ext>
                  </a:extLst>
                </p14:cNvPr>
                <p14:cNvContentPartPr/>
                <p14:nvPr/>
              </p14:nvContentPartPr>
              <p14:xfrm>
                <a:off x="2949480" y="6342120"/>
                <a:ext cx="1265760" cy="17280"/>
              </p14:xfrm>
            </p:contentPart>
          </mc:Choice>
          <mc:Fallback>
            <p:pic>
              <p:nvPicPr>
                <p:cNvPr id="113" name="Ink 112">
                  <a:extLst>
                    <a:ext uri="{FF2B5EF4-FFF2-40B4-BE49-F238E27FC236}">
                      <a16:creationId xmlns:a16="http://schemas.microsoft.com/office/drawing/2014/main" id="{5D44689A-1DD1-A54D-8604-BFC0F5DC64DC}"/>
                    </a:ext>
                  </a:extLst>
                </p:cNvPr>
                <p:cNvPicPr/>
                <p:nvPr/>
              </p:nvPicPr>
              <p:blipFill>
                <a:blip r:embed="rId176"/>
                <a:stretch>
                  <a:fillRect/>
                </a:stretch>
              </p:blipFill>
              <p:spPr>
                <a:xfrm>
                  <a:off x="2934360" y="6326640"/>
                  <a:ext cx="12963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4" name="Ink 113">
                  <a:extLst>
                    <a:ext uri="{FF2B5EF4-FFF2-40B4-BE49-F238E27FC236}">
                      <a16:creationId xmlns:a16="http://schemas.microsoft.com/office/drawing/2014/main" id="{CA6983AB-8FE2-164F-AB32-DC23BFA61F08}"/>
                    </a:ext>
                  </a:extLst>
                </p14:cNvPr>
                <p14:cNvContentPartPr/>
                <p14:nvPr/>
              </p14:nvContentPartPr>
              <p14:xfrm>
                <a:off x="3144600" y="6271200"/>
                <a:ext cx="1105920" cy="50760"/>
              </p14:xfrm>
            </p:contentPart>
          </mc:Choice>
          <mc:Fallback>
            <p:pic>
              <p:nvPicPr>
                <p:cNvPr id="114" name="Ink 113">
                  <a:extLst>
                    <a:ext uri="{FF2B5EF4-FFF2-40B4-BE49-F238E27FC236}">
                      <a16:creationId xmlns:a16="http://schemas.microsoft.com/office/drawing/2014/main" id="{CA6983AB-8FE2-164F-AB32-DC23BFA61F08}"/>
                    </a:ext>
                  </a:extLst>
                </p:cNvPr>
                <p:cNvPicPr/>
                <p:nvPr/>
              </p:nvPicPr>
              <p:blipFill>
                <a:blip r:embed="rId178"/>
                <a:stretch>
                  <a:fillRect/>
                </a:stretch>
              </p:blipFill>
              <p:spPr>
                <a:xfrm>
                  <a:off x="3129120" y="6255720"/>
                  <a:ext cx="11361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5" name="Ink 114">
                  <a:extLst>
                    <a:ext uri="{FF2B5EF4-FFF2-40B4-BE49-F238E27FC236}">
                      <a16:creationId xmlns:a16="http://schemas.microsoft.com/office/drawing/2014/main" id="{30D9394B-5F9F-0341-ADA4-242AA53F772B}"/>
                    </a:ext>
                  </a:extLst>
                </p14:cNvPr>
                <p14:cNvContentPartPr/>
                <p14:nvPr/>
              </p14:nvContentPartPr>
              <p14:xfrm>
                <a:off x="3230280" y="6306840"/>
                <a:ext cx="1087560" cy="56520"/>
              </p14:xfrm>
            </p:contentPart>
          </mc:Choice>
          <mc:Fallback>
            <p:pic>
              <p:nvPicPr>
                <p:cNvPr id="115" name="Ink 114">
                  <a:extLst>
                    <a:ext uri="{FF2B5EF4-FFF2-40B4-BE49-F238E27FC236}">
                      <a16:creationId xmlns:a16="http://schemas.microsoft.com/office/drawing/2014/main" id="{30D9394B-5F9F-0341-ADA4-242AA53F772B}"/>
                    </a:ext>
                  </a:extLst>
                </p:cNvPr>
                <p:cNvPicPr/>
                <p:nvPr/>
              </p:nvPicPr>
              <p:blipFill>
                <a:blip r:embed="rId180"/>
                <a:stretch>
                  <a:fillRect/>
                </a:stretch>
              </p:blipFill>
              <p:spPr>
                <a:xfrm>
                  <a:off x="3215160" y="6291360"/>
                  <a:ext cx="1118160" cy="87120"/>
                </a:xfrm>
                <a:prstGeom prst="rect">
                  <a:avLst/>
                </a:prstGeom>
              </p:spPr>
            </p:pic>
          </mc:Fallback>
        </mc:AlternateContent>
      </p:grpSp>
    </p:spTree>
    <p:extLst>
      <p:ext uri="{BB962C8B-B14F-4D97-AF65-F5344CB8AC3E}">
        <p14:creationId xmlns:p14="http://schemas.microsoft.com/office/powerpoint/2010/main" val="422170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 – From where it came?</a:t>
            </a:r>
          </a:p>
        </p:txBody>
      </p:sp>
      <p:sp>
        <p:nvSpPr>
          <p:cNvPr id="3" name="Content Placeholder 2">
            <a:extLst>
              <a:ext uri="{FF2B5EF4-FFF2-40B4-BE49-F238E27FC236}">
                <a16:creationId xmlns:a16="http://schemas.microsoft.com/office/drawing/2014/main" id="{BF856F77-7FC3-DE4E-83E9-4FACF9440418}"/>
              </a:ext>
            </a:extLst>
          </p:cNvPr>
          <p:cNvSpPr>
            <a:spLocks noGrp="1"/>
          </p:cNvSpPr>
          <p:nvPr>
            <p:ph idx="1"/>
          </p:nvPr>
        </p:nvSpPr>
        <p:spPr>
          <a:xfrm>
            <a:off x="250904" y="1903143"/>
            <a:ext cx="11941096" cy="6114584"/>
          </a:xfrm>
        </p:spPr>
        <p:txBody>
          <a:bodyPr/>
          <a:lstStyle/>
          <a:p>
            <a:endParaRPr lang="en-GB" dirty="0"/>
          </a:p>
          <a:p>
            <a:endParaRPr lang="en-GB" dirty="0"/>
          </a:p>
          <a:p>
            <a:pPr marL="0" indent="0">
              <a:buNone/>
            </a:pPr>
            <a:endParaRPr lang="en-GB" dirty="0"/>
          </a:p>
          <a:p>
            <a:pPr marL="0" indent="0">
              <a:buNone/>
            </a:pPr>
            <a:r>
              <a:rPr lang="en-GB" dirty="0"/>
              <a:t>Since </a:t>
            </a:r>
          </a:p>
          <a:p>
            <a:endParaRPr lang="en-GB" dirty="0"/>
          </a:p>
          <a:p>
            <a:pPr marL="0" indent="0">
              <a:buNone/>
            </a:pPr>
            <a:r>
              <a:rPr lang="en-US" dirty="0"/>
              <a:t>Hence, </a:t>
            </a:r>
          </a:p>
          <a:p>
            <a:endParaRPr lang="en-US" dirty="0"/>
          </a:p>
        </p:txBody>
      </p:sp>
      <p:sp>
        <p:nvSpPr>
          <p:cNvPr id="5" name="TextBox 4">
            <a:extLst>
              <a:ext uri="{FF2B5EF4-FFF2-40B4-BE49-F238E27FC236}">
                <a16:creationId xmlns:a16="http://schemas.microsoft.com/office/drawing/2014/main" id="{DEC4C56E-07C3-3D44-B42B-A70D8845D3C0}"/>
              </a:ext>
            </a:extLst>
          </p:cNvPr>
          <p:cNvSpPr txBox="1"/>
          <p:nvPr/>
        </p:nvSpPr>
        <p:spPr>
          <a:xfrm>
            <a:off x="273604" y="724365"/>
            <a:ext cx="10928195" cy="923330"/>
          </a:xfrm>
          <a:prstGeom prst="rect">
            <a:avLst/>
          </a:prstGeom>
          <a:noFill/>
        </p:spPr>
        <p:txBody>
          <a:bodyPr wrap="square" rtlCol="0">
            <a:spAutoFit/>
          </a:bodyPr>
          <a:lstStyle/>
          <a:p>
            <a:r>
              <a:rPr lang="en-US" dirty="0"/>
              <a:t>We know from Conditional Probability:</a:t>
            </a:r>
          </a:p>
          <a:p>
            <a:endParaRPr lang="en-US" dirty="0"/>
          </a:p>
          <a:p>
            <a:endParaRPr lang="en-US" dirty="0"/>
          </a:p>
        </p:txBody>
      </p:sp>
      <p:pic>
        <p:nvPicPr>
          <p:cNvPr id="9" name="Picture 8">
            <a:extLst>
              <a:ext uri="{FF2B5EF4-FFF2-40B4-BE49-F238E27FC236}">
                <a16:creationId xmlns:a16="http://schemas.microsoft.com/office/drawing/2014/main" id="{DFD7D97D-416A-F542-8E65-046C0F541DE5}"/>
              </a:ext>
            </a:extLst>
          </p:cNvPr>
          <p:cNvPicPr>
            <a:picLocks noChangeAspect="1"/>
          </p:cNvPicPr>
          <p:nvPr/>
        </p:nvPicPr>
        <p:blipFill>
          <a:blip r:embed="rId2"/>
          <a:stretch>
            <a:fillRect/>
          </a:stretch>
        </p:blipFill>
        <p:spPr>
          <a:xfrm>
            <a:off x="1813215" y="1251384"/>
            <a:ext cx="2526658" cy="1180800"/>
          </a:xfrm>
          <a:prstGeom prst="rect">
            <a:avLst/>
          </a:prstGeom>
        </p:spPr>
      </p:pic>
      <p:pic>
        <p:nvPicPr>
          <p:cNvPr id="10" name="Picture 9">
            <a:extLst>
              <a:ext uri="{FF2B5EF4-FFF2-40B4-BE49-F238E27FC236}">
                <a16:creationId xmlns:a16="http://schemas.microsoft.com/office/drawing/2014/main" id="{43DEF79C-7240-354D-B2D3-1260CE3AF14A}"/>
              </a:ext>
            </a:extLst>
          </p:cNvPr>
          <p:cNvPicPr>
            <a:picLocks noChangeAspect="1"/>
          </p:cNvPicPr>
          <p:nvPr/>
        </p:nvPicPr>
        <p:blipFill>
          <a:blip r:embed="rId3"/>
          <a:stretch>
            <a:fillRect/>
          </a:stretch>
        </p:blipFill>
        <p:spPr>
          <a:xfrm>
            <a:off x="6096000" y="1251084"/>
            <a:ext cx="2527300" cy="1181100"/>
          </a:xfrm>
          <a:prstGeom prst="rect">
            <a:avLst/>
          </a:prstGeom>
        </p:spPr>
      </p:pic>
      <p:sp>
        <p:nvSpPr>
          <p:cNvPr id="11" name="TextBox 10">
            <a:extLst>
              <a:ext uri="{FF2B5EF4-FFF2-40B4-BE49-F238E27FC236}">
                <a16:creationId xmlns:a16="http://schemas.microsoft.com/office/drawing/2014/main" id="{397395F7-5174-5243-84F3-3B4DDF468AFA}"/>
              </a:ext>
            </a:extLst>
          </p:cNvPr>
          <p:cNvSpPr txBox="1"/>
          <p:nvPr/>
        </p:nvSpPr>
        <p:spPr>
          <a:xfrm>
            <a:off x="273604" y="2718739"/>
            <a:ext cx="2432204" cy="369332"/>
          </a:xfrm>
          <a:prstGeom prst="rect">
            <a:avLst/>
          </a:prstGeom>
          <a:noFill/>
        </p:spPr>
        <p:txBody>
          <a:bodyPr wrap="none" rtlCol="0">
            <a:spAutoFit/>
          </a:bodyPr>
          <a:lstStyle/>
          <a:p>
            <a:r>
              <a:rPr lang="en-US" dirty="0"/>
              <a:t>Rearranging Equation 1:</a:t>
            </a:r>
          </a:p>
        </p:txBody>
      </p:sp>
      <p:pic>
        <p:nvPicPr>
          <p:cNvPr id="12" name="Picture 11">
            <a:extLst>
              <a:ext uri="{FF2B5EF4-FFF2-40B4-BE49-F238E27FC236}">
                <a16:creationId xmlns:a16="http://schemas.microsoft.com/office/drawing/2014/main" id="{ABA2E114-775E-2B4E-80EF-4890FA2C2916}"/>
              </a:ext>
            </a:extLst>
          </p:cNvPr>
          <p:cNvPicPr>
            <a:picLocks noChangeAspect="1"/>
          </p:cNvPicPr>
          <p:nvPr/>
        </p:nvPicPr>
        <p:blipFill>
          <a:blip r:embed="rId4"/>
          <a:stretch>
            <a:fillRect/>
          </a:stretch>
        </p:blipFill>
        <p:spPr>
          <a:xfrm>
            <a:off x="1813215" y="3224086"/>
            <a:ext cx="996892" cy="394995"/>
          </a:xfrm>
          <a:prstGeom prst="rect">
            <a:avLst/>
          </a:prstGeom>
        </p:spPr>
      </p:pic>
      <p:pic>
        <p:nvPicPr>
          <p:cNvPr id="13" name="Picture 12">
            <a:extLst>
              <a:ext uri="{FF2B5EF4-FFF2-40B4-BE49-F238E27FC236}">
                <a16:creationId xmlns:a16="http://schemas.microsoft.com/office/drawing/2014/main" id="{8CFFA701-62BF-DA44-9271-15A60653AA1B}"/>
              </a:ext>
            </a:extLst>
          </p:cNvPr>
          <p:cNvPicPr>
            <a:picLocks noChangeAspect="1"/>
          </p:cNvPicPr>
          <p:nvPr/>
        </p:nvPicPr>
        <p:blipFill>
          <a:blip r:embed="rId5"/>
          <a:stretch>
            <a:fillRect/>
          </a:stretch>
        </p:blipFill>
        <p:spPr>
          <a:xfrm>
            <a:off x="4160916" y="3207617"/>
            <a:ext cx="890586" cy="411040"/>
          </a:xfrm>
          <a:prstGeom prst="rect">
            <a:avLst/>
          </a:prstGeom>
        </p:spPr>
      </p:pic>
      <p:pic>
        <p:nvPicPr>
          <p:cNvPr id="14" name="Picture 13">
            <a:extLst>
              <a:ext uri="{FF2B5EF4-FFF2-40B4-BE49-F238E27FC236}">
                <a16:creationId xmlns:a16="http://schemas.microsoft.com/office/drawing/2014/main" id="{3E2D00CA-C1DE-6B42-94AA-B101F66519C1}"/>
              </a:ext>
            </a:extLst>
          </p:cNvPr>
          <p:cNvPicPr>
            <a:picLocks noChangeAspect="1"/>
          </p:cNvPicPr>
          <p:nvPr/>
        </p:nvPicPr>
        <p:blipFill>
          <a:blip r:embed="rId6"/>
          <a:stretch>
            <a:fillRect/>
          </a:stretch>
        </p:blipFill>
        <p:spPr>
          <a:xfrm>
            <a:off x="5897017" y="3201748"/>
            <a:ext cx="890587" cy="403733"/>
          </a:xfrm>
          <a:prstGeom prst="rect">
            <a:avLst/>
          </a:prstGeom>
        </p:spPr>
      </p:pic>
      <p:sp>
        <p:nvSpPr>
          <p:cNvPr id="15" name="TextBox 14">
            <a:extLst>
              <a:ext uri="{FF2B5EF4-FFF2-40B4-BE49-F238E27FC236}">
                <a16:creationId xmlns:a16="http://schemas.microsoft.com/office/drawing/2014/main" id="{B00C5C2F-CF64-564F-A0A9-61A3CF9227AE}"/>
              </a:ext>
            </a:extLst>
          </p:cNvPr>
          <p:cNvSpPr txBox="1"/>
          <p:nvPr/>
        </p:nvSpPr>
        <p:spPr>
          <a:xfrm>
            <a:off x="3509682" y="3283781"/>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7C599601-FABC-C94D-AE25-92612C78F466}"/>
              </a:ext>
            </a:extLst>
          </p:cNvPr>
          <p:cNvSpPr txBox="1"/>
          <p:nvPr/>
        </p:nvSpPr>
        <p:spPr>
          <a:xfrm>
            <a:off x="5456775" y="3323838"/>
            <a:ext cx="300082"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4DDCBCC2-A406-B340-9EB7-DE556D28AA98}"/>
              </a:ext>
            </a:extLst>
          </p:cNvPr>
          <p:cNvSpPr txBox="1"/>
          <p:nvPr/>
        </p:nvSpPr>
        <p:spPr>
          <a:xfrm>
            <a:off x="273604" y="3903667"/>
            <a:ext cx="1043876" cy="369332"/>
          </a:xfrm>
          <a:prstGeom prst="rect">
            <a:avLst/>
          </a:prstGeom>
          <a:noFill/>
        </p:spPr>
        <p:txBody>
          <a:bodyPr wrap="none" rtlCol="0">
            <a:spAutoFit/>
          </a:bodyPr>
          <a:lstStyle/>
          <a:p>
            <a:r>
              <a:rPr lang="en-US" dirty="0"/>
              <a:t>Similarly:</a:t>
            </a:r>
          </a:p>
        </p:txBody>
      </p:sp>
      <p:pic>
        <p:nvPicPr>
          <p:cNvPr id="18" name="Picture 17">
            <a:extLst>
              <a:ext uri="{FF2B5EF4-FFF2-40B4-BE49-F238E27FC236}">
                <a16:creationId xmlns:a16="http://schemas.microsoft.com/office/drawing/2014/main" id="{3B606A53-FC4C-A840-B7AE-5797C1026C9B}"/>
              </a:ext>
            </a:extLst>
          </p:cNvPr>
          <p:cNvPicPr>
            <a:picLocks noChangeAspect="1"/>
          </p:cNvPicPr>
          <p:nvPr/>
        </p:nvPicPr>
        <p:blipFill>
          <a:blip r:embed="rId7"/>
          <a:stretch>
            <a:fillRect/>
          </a:stretch>
        </p:blipFill>
        <p:spPr>
          <a:xfrm>
            <a:off x="1771663" y="3859295"/>
            <a:ext cx="1346200" cy="431800"/>
          </a:xfrm>
          <a:prstGeom prst="rect">
            <a:avLst/>
          </a:prstGeom>
        </p:spPr>
      </p:pic>
      <p:pic>
        <p:nvPicPr>
          <p:cNvPr id="19" name="Picture 18">
            <a:extLst>
              <a:ext uri="{FF2B5EF4-FFF2-40B4-BE49-F238E27FC236}">
                <a16:creationId xmlns:a16="http://schemas.microsoft.com/office/drawing/2014/main" id="{0B96244A-496D-F441-89F7-8571DC67E020}"/>
              </a:ext>
            </a:extLst>
          </p:cNvPr>
          <p:cNvPicPr>
            <a:picLocks noChangeAspect="1"/>
          </p:cNvPicPr>
          <p:nvPr/>
        </p:nvPicPr>
        <p:blipFill>
          <a:blip r:embed="rId8"/>
          <a:stretch>
            <a:fillRect/>
          </a:stretch>
        </p:blipFill>
        <p:spPr>
          <a:xfrm>
            <a:off x="4143640" y="3861959"/>
            <a:ext cx="1063868" cy="411040"/>
          </a:xfrm>
          <a:prstGeom prst="rect">
            <a:avLst/>
          </a:prstGeom>
        </p:spPr>
      </p:pic>
      <p:pic>
        <p:nvPicPr>
          <p:cNvPr id="20" name="Picture 19">
            <a:extLst>
              <a:ext uri="{FF2B5EF4-FFF2-40B4-BE49-F238E27FC236}">
                <a16:creationId xmlns:a16="http://schemas.microsoft.com/office/drawing/2014/main" id="{0F7A625E-A357-6E45-A3EF-F9DC7697766C}"/>
              </a:ext>
            </a:extLst>
          </p:cNvPr>
          <p:cNvPicPr>
            <a:picLocks noChangeAspect="1"/>
          </p:cNvPicPr>
          <p:nvPr/>
        </p:nvPicPr>
        <p:blipFill>
          <a:blip r:embed="rId9"/>
          <a:stretch>
            <a:fillRect/>
          </a:stretch>
        </p:blipFill>
        <p:spPr>
          <a:xfrm>
            <a:off x="5912863" y="3834202"/>
            <a:ext cx="1063867" cy="425546"/>
          </a:xfrm>
          <a:prstGeom prst="rect">
            <a:avLst/>
          </a:prstGeom>
        </p:spPr>
      </p:pic>
      <p:sp>
        <p:nvSpPr>
          <p:cNvPr id="21" name="TextBox 20">
            <a:extLst>
              <a:ext uri="{FF2B5EF4-FFF2-40B4-BE49-F238E27FC236}">
                <a16:creationId xmlns:a16="http://schemas.microsoft.com/office/drawing/2014/main" id="{2E8F4745-06BA-9446-BC32-ADD1E3E1C136}"/>
              </a:ext>
            </a:extLst>
          </p:cNvPr>
          <p:cNvSpPr txBox="1"/>
          <p:nvPr/>
        </p:nvSpPr>
        <p:spPr>
          <a:xfrm>
            <a:off x="3504489" y="3932682"/>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741B4731-43E8-8B41-84E9-48081A3B2312}"/>
              </a:ext>
            </a:extLst>
          </p:cNvPr>
          <p:cNvSpPr txBox="1"/>
          <p:nvPr/>
        </p:nvSpPr>
        <p:spPr>
          <a:xfrm>
            <a:off x="5441482" y="3948618"/>
            <a:ext cx="300082" cy="369332"/>
          </a:xfrm>
          <a:prstGeom prst="rect">
            <a:avLst/>
          </a:prstGeom>
          <a:noFill/>
        </p:spPr>
        <p:txBody>
          <a:bodyPr wrap="none" rtlCol="0">
            <a:spAutoFit/>
          </a:bodyPr>
          <a:lstStyle/>
          <a:p>
            <a:r>
              <a:rPr lang="en-US" dirty="0"/>
              <a:t>*</a:t>
            </a:r>
          </a:p>
        </p:txBody>
      </p:sp>
      <p:pic>
        <p:nvPicPr>
          <p:cNvPr id="23" name="Picture 22">
            <a:extLst>
              <a:ext uri="{FF2B5EF4-FFF2-40B4-BE49-F238E27FC236}">
                <a16:creationId xmlns:a16="http://schemas.microsoft.com/office/drawing/2014/main" id="{4466F496-1EF0-8F49-96D1-CCB9685330FA}"/>
              </a:ext>
            </a:extLst>
          </p:cNvPr>
          <p:cNvPicPr>
            <a:picLocks noChangeAspect="1"/>
          </p:cNvPicPr>
          <p:nvPr/>
        </p:nvPicPr>
        <p:blipFill>
          <a:blip r:embed="rId7"/>
          <a:stretch>
            <a:fillRect/>
          </a:stretch>
        </p:blipFill>
        <p:spPr>
          <a:xfrm>
            <a:off x="4160917" y="4699754"/>
            <a:ext cx="1470449" cy="471653"/>
          </a:xfrm>
          <a:prstGeom prst="rect">
            <a:avLst/>
          </a:prstGeom>
        </p:spPr>
      </p:pic>
      <p:pic>
        <p:nvPicPr>
          <p:cNvPr id="24" name="Picture 23">
            <a:extLst>
              <a:ext uri="{FF2B5EF4-FFF2-40B4-BE49-F238E27FC236}">
                <a16:creationId xmlns:a16="http://schemas.microsoft.com/office/drawing/2014/main" id="{8BBAB69A-63F6-8F49-9AE7-7C5776DA1574}"/>
              </a:ext>
            </a:extLst>
          </p:cNvPr>
          <p:cNvPicPr>
            <a:picLocks noChangeAspect="1"/>
          </p:cNvPicPr>
          <p:nvPr/>
        </p:nvPicPr>
        <p:blipFill>
          <a:blip r:embed="rId4"/>
          <a:stretch>
            <a:fillRect/>
          </a:stretch>
        </p:blipFill>
        <p:spPr>
          <a:xfrm>
            <a:off x="1784524" y="4703049"/>
            <a:ext cx="1181700" cy="468221"/>
          </a:xfrm>
          <a:prstGeom prst="rect">
            <a:avLst/>
          </a:prstGeom>
        </p:spPr>
      </p:pic>
      <p:sp>
        <p:nvSpPr>
          <p:cNvPr id="25" name="TextBox 24">
            <a:extLst>
              <a:ext uri="{FF2B5EF4-FFF2-40B4-BE49-F238E27FC236}">
                <a16:creationId xmlns:a16="http://schemas.microsoft.com/office/drawing/2014/main" id="{8D042CF4-4DEA-9D47-A012-36D0B6AE3023}"/>
              </a:ext>
            </a:extLst>
          </p:cNvPr>
          <p:cNvSpPr txBox="1"/>
          <p:nvPr/>
        </p:nvSpPr>
        <p:spPr>
          <a:xfrm>
            <a:off x="3509682" y="4775769"/>
            <a:ext cx="300082" cy="369332"/>
          </a:xfrm>
          <a:prstGeom prst="rect">
            <a:avLst/>
          </a:prstGeom>
          <a:noFill/>
        </p:spPr>
        <p:txBody>
          <a:bodyPr wrap="none" rtlCol="0">
            <a:spAutoFit/>
          </a:bodyPr>
          <a:lstStyle/>
          <a:p>
            <a:r>
              <a:rPr lang="en-US" dirty="0"/>
              <a:t>=</a:t>
            </a:r>
          </a:p>
        </p:txBody>
      </p:sp>
      <p:pic>
        <p:nvPicPr>
          <p:cNvPr id="26" name="Picture 25">
            <a:extLst>
              <a:ext uri="{FF2B5EF4-FFF2-40B4-BE49-F238E27FC236}">
                <a16:creationId xmlns:a16="http://schemas.microsoft.com/office/drawing/2014/main" id="{4F3B9B00-7BC7-C644-ABAF-22039245D302}"/>
              </a:ext>
            </a:extLst>
          </p:cNvPr>
          <p:cNvPicPr>
            <a:picLocks noChangeAspect="1"/>
          </p:cNvPicPr>
          <p:nvPr/>
        </p:nvPicPr>
        <p:blipFill>
          <a:blip r:embed="rId10"/>
          <a:stretch>
            <a:fillRect/>
          </a:stretch>
        </p:blipFill>
        <p:spPr>
          <a:xfrm>
            <a:off x="1784524" y="5580549"/>
            <a:ext cx="3276600" cy="431800"/>
          </a:xfrm>
          <a:prstGeom prst="rect">
            <a:avLst/>
          </a:prstGeom>
        </p:spPr>
      </p:pic>
      <p:sp>
        <p:nvSpPr>
          <p:cNvPr id="27" name="TextBox 26">
            <a:extLst>
              <a:ext uri="{FF2B5EF4-FFF2-40B4-BE49-F238E27FC236}">
                <a16:creationId xmlns:a16="http://schemas.microsoft.com/office/drawing/2014/main" id="{F58EFDB6-4643-104C-8F3C-BEEC9D419E73}"/>
              </a:ext>
            </a:extLst>
          </p:cNvPr>
          <p:cNvSpPr txBox="1"/>
          <p:nvPr/>
        </p:nvSpPr>
        <p:spPr>
          <a:xfrm>
            <a:off x="273604" y="6447435"/>
            <a:ext cx="901209" cy="369332"/>
          </a:xfrm>
          <a:prstGeom prst="rect">
            <a:avLst/>
          </a:prstGeom>
          <a:noFill/>
        </p:spPr>
        <p:txBody>
          <a:bodyPr wrap="none" rtlCol="0">
            <a:spAutoFit/>
          </a:bodyPr>
          <a:lstStyle/>
          <a:p>
            <a:r>
              <a:rPr lang="en-US" dirty="0"/>
              <a:t>Finally: </a:t>
            </a:r>
          </a:p>
        </p:txBody>
      </p:sp>
      <p:pic>
        <p:nvPicPr>
          <p:cNvPr id="28" name="Picture 27">
            <a:extLst>
              <a:ext uri="{FF2B5EF4-FFF2-40B4-BE49-F238E27FC236}">
                <a16:creationId xmlns:a16="http://schemas.microsoft.com/office/drawing/2014/main" id="{E975E1E3-5918-E843-BD08-FFA72864AA5D}"/>
              </a:ext>
            </a:extLst>
          </p:cNvPr>
          <p:cNvPicPr>
            <a:picLocks noChangeAspect="1"/>
          </p:cNvPicPr>
          <p:nvPr/>
        </p:nvPicPr>
        <p:blipFill>
          <a:blip r:embed="rId11"/>
          <a:stretch>
            <a:fillRect/>
          </a:stretch>
        </p:blipFill>
        <p:spPr>
          <a:xfrm>
            <a:off x="6594744" y="5837682"/>
            <a:ext cx="2314610" cy="1020318"/>
          </a:xfrm>
          <a:prstGeom prst="rect">
            <a:avLst/>
          </a:prstGeom>
        </p:spPr>
      </p:pic>
      <p:cxnSp>
        <p:nvCxnSpPr>
          <p:cNvPr id="30" name="Straight Arrow Connector 29">
            <a:extLst>
              <a:ext uri="{FF2B5EF4-FFF2-40B4-BE49-F238E27FC236}">
                <a16:creationId xmlns:a16="http://schemas.microsoft.com/office/drawing/2014/main" id="{BA9C65C4-8A95-6246-A13E-239AAF48418E}"/>
              </a:ext>
            </a:extLst>
          </p:cNvPr>
          <p:cNvCxnSpPr/>
          <p:nvPr/>
        </p:nvCxnSpPr>
        <p:spPr>
          <a:xfrm>
            <a:off x="1550020" y="6568068"/>
            <a:ext cx="454598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5D324DF5-81EF-8E48-9839-054A1FC4EEB4}"/>
                  </a:ext>
                </a:extLst>
              </p14:cNvPr>
              <p14:cNvContentPartPr/>
              <p14:nvPr/>
            </p14:nvContentPartPr>
            <p14:xfrm>
              <a:off x="7261920" y="3107160"/>
              <a:ext cx="910800" cy="473400"/>
            </p14:xfrm>
          </p:contentPart>
        </mc:Choice>
        <mc:Fallback>
          <p:pic>
            <p:nvPicPr>
              <p:cNvPr id="4" name="Ink 3">
                <a:extLst>
                  <a:ext uri="{FF2B5EF4-FFF2-40B4-BE49-F238E27FC236}">
                    <a16:creationId xmlns:a16="http://schemas.microsoft.com/office/drawing/2014/main" id="{5D324DF5-81EF-8E48-9839-054A1FC4EEB4}"/>
                  </a:ext>
                </a:extLst>
              </p:cNvPr>
              <p:cNvPicPr/>
              <p:nvPr/>
            </p:nvPicPr>
            <p:blipFill>
              <a:blip r:embed="rId13"/>
              <a:stretch>
                <a:fillRect/>
              </a:stretch>
            </p:blipFill>
            <p:spPr>
              <a:xfrm>
                <a:off x="7246440" y="3092040"/>
                <a:ext cx="94140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EDFE0120-E01C-D14E-9EF1-8FA8E5AA0A28}"/>
                  </a:ext>
                </a:extLst>
              </p14:cNvPr>
              <p14:cNvContentPartPr/>
              <p14:nvPr/>
            </p14:nvContentPartPr>
            <p14:xfrm>
              <a:off x="7483320" y="3778920"/>
              <a:ext cx="792720" cy="322200"/>
            </p14:xfrm>
          </p:contentPart>
        </mc:Choice>
        <mc:Fallback>
          <p:pic>
            <p:nvPicPr>
              <p:cNvPr id="6" name="Ink 5">
                <a:extLst>
                  <a:ext uri="{FF2B5EF4-FFF2-40B4-BE49-F238E27FC236}">
                    <a16:creationId xmlns:a16="http://schemas.microsoft.com/office/drawing/2014/main" id="{EDFE0120-E01C-D14E-9EF1-8FA8E5AA0A28}"/>
                  </a:ext>
                </a:extLst>
              </p:cNvPr>
              <p:cNvPicPr/>
              <p:nvPr/>
            </p:nvPicPr>
            <p:blipFill>
              <a:blip r:embed="rId15"/>
              <a:stretch>
                <a:fillRect/>
              </a:stretch>
            </p:blipFill>
            <p:spPr>
              <a:xfrm>
                <a:off x="7468200" y="3763440"/>
                <a:ext cx="82332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AF096BE8-997D-E14A-9521-C0A3A1494208}"/>
                  </a:ext>
                </a:extLst>
              </p14:cNvPr>
              <p14:cNvContentPartPr/>
              <p14:nvPr/>
            </p14:nvContentPartPr>
            <p14:xfrm>
              <a:off x="6297480" y="4707000"/>
              <a:ext cx="903960" cy="270000"/>
            </p14:xfrm>
          </p:contentPart>
        </mc:Choice>
        <mc:Fallback>
          <p:pic>
            <p:nvPicPr>
              <p:cNvPr id="7" name="Ink 6">
                <a:extLst>
                  <a:ext uri="{FF2B5EF4-FFF2-40B4-BE49-F238E27FC236}">
                    <a16:creationId xmlns:a16="http://schemas.microsoft.com/office/drawing/2014/main" id="{AF096BE8-997D-E14A-9521-C0A3A1494208}"/>
                  </a:ext>
                </a:extLst>
              </p:cNvPr>
              <p:cNvPicPr/>
              <p:nvPr/>
            </p:nvPicPr>
            <p:blipFill>
              <a:blip r:embed="rId17"/>
              <a:stretch>
                <a:fillRect/>
              </a:stretch>
            </p:blipFill>
            <p:spPr>
              <a:xfrm>
                <a:off x="6282360" y="4691880"/>
                <a:ext cx="9345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FA5C79FC-6517-F94C-BAEA-D66B2A6A42ED}"/>
                  </a:ext>
                </a:extLst>
              </p14:cNvPr>
              <p14:cNvContentPartPr/>
              <p14:nvPr/>
            </p14:nvContentPartPr>
            <p14:xfrm>
              <a:off x="4485600" y="1958040"/>
              <a:ext cx="34560" cy="10080"/>
            </p14:xfrm>
          </p:contentPart>
        </mc:Choice>
        <mc:Fallback>
          <p:pic>
            <p:nvPicPr>
              <p:cNvPr id="8" name="Ink 7">
                <a:extLst>
                  <a:ext uri="{FF2B5EF4-FFF2-40B4-BE49-F238E27FC236}">
                    <a16:creationId xmlns:a16="http://schemas.microsoft.com/office/drawing/2014/main" id="{FA5C79FC-6517-F94C-BAEA-D66B2A6A42ED}"/>
                  </a:ext>
                </a:extLst>
              </p:cNvPr>
              <p:cNvPicPr/>
              <p:nvPr/>
            </p:nvPicPr>
            <p:blipFill>
              <a:blip r:embed="rId19"/>
              <a:stretch>
                <a:fillRect/>
              </a:stretch>
            </p:blipFill>
            <p:spPr>
              <a:xfrm>
                <a:off x="4470480" y="1942560"/>
                <a:ext cx="65160" cy="40680"/>
              </a:xfrm>
              <a:prstGeom prst="rect">
                <a:avLst/>
              </a:prstGeom>
            </p:spPr>
          </p:pic>
        </mc:Fallback>
      </mc:AlternateContent>
      <p:grpSp>
        <p:nvGrpSpPr>
          <p:cNvPr id="32" name="Group 31">
            <a:extLst>
              <a:ext uri="{FF2B5EF4-FFF2-40B4-BE49-F238E27FC236}">
                <a16:creationId xmlns:a16="http://schemas.microsoft.com/office/drawing/2014/main" id="{559B7A84-D08B-F54D-B8CE-C7CAB42BD837}"/>
              </a:ext>
            </a:extLst>
          </p:cNvPr>
          <p:cNvGrpSpPr/>
          <p:nvPr/>
        </p:nvGrpSpPr>
        <p:grpSpPr>
          <a:xfrm>
            <a:off x="9019440" y="5970240"/>
            <a:ext cx="1256400" cy="623160"/>
            <a:chOff x="9019440" y="5970240"/>
            <a:chExt cx="1256400" cy="623160"/>
          </a:xfrm>
        </p:grpSpPr>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AD294C0D-3CB2-F349-9324-BFFCCBCDE160}"/>
                    </a:ext>
                  </a:extLst>
                </p14:cNvPr>
                <p14:cNvContentPartPr/>
                <p14:nvPr/>
              </p14:nvContentPartPr>
              <p14:xfrm>
                <a:off x="9019440" y="5970240"/>
                <a:ext cx="1078920" cy="617760"/>
              </p14:xfrm>
            </p:contentPart>
          </mc:Choice>
          <mc:Fallback>
            <p:pic>
              <p:nvPicPr>
                <p:cNvPr id="29" name="Ink 28">
                  <a:extLst>
                    <a:ext uri="{FF2B5EF4-FFF2-40B4-BE49-F238E27FC236}">
                      <a16:creationId xmlns:a16="http://schemas.microsoft.com/office/drawing/2014/main" id="{AD294C0D-3CB2-F349-9324-BFFCCBCDE160}"/>
                    </a:ext>
                  </a:extLst>
                </p:cNvPr>
                <p:cNvPicPr/>
                <p:nvPr/>
              </p:nvPicPr>
              <p:blipFill>
                <a:blip r:embed="rId21"/>
                <a:stretch>
                  <a:fillRect/>
                </a:stretch>
              </p:blipFill>
              <p:spPr>
                <a:xfrm>
                  <a:off x="9004320" y="5954760"/>
                  <a:ext cx="110952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E42A943D-B051-E842-8386-DB6267F29E20}"/>
                    </a:ext>
                  </a:extLst>
                </p14:cNvPr>
                <p14:cNvContentPartPr/>
                <p14:nvPr/>
              </p14:nvContentPartPr>
              <p14:xfrm>
                <a:off x="9239400" y="6113160"/>
                <a:ext cx="1036440" cy="480240"/>
              </p14:xfrm>
            </p:contentPart>
          </mc:Choice>
          <mc:Fallback>
            <p:pic>
              <p:nvPicPr>
                <p:cNvPr id="31" name="Ink 30">
                  <a:extLst>
                    <a:ext uri="{FF2B5EF4-FFF2-40B4-BE49-F238E27FC236}">
                      <a16:creationId xmlns:a16="http://schemas.microsoft.com/office/drawing/2014/main" id="{E42A943D-B051-E842-8386-DB6267F29E20}"/>
                    </a:ext>
                  </a:extLst>
                </p:cNvPr>
                <p:cNvPicPr/>
                <p:nvPr/>
              </p:nvPicPr>
              <p:blipFill>
                <a:blip r:embed="rId23"/>
                <a:stretch>
                  <a:fillRect/>
                </a:stretch>
              </p:blipFill>
              <p:spPr>
                <a:xfrm>
                  <a:off x="9224280" y="6098040"/>
                  <a:ext cx="1067040" cy="510840"/>
                </a:xfrm>
                <a:prstGeom prst="rect">
                  <a:avLst/>
                </a:prstGeom>
              </p:spPr>
            </p:pic>
          </mc:Fallback>
        </mc:AlternateContent>
      </p:grpSp>
    </p:spTree>
    <p:extLst>
      <p:ext uri="{BB962C8B-B14F-4D97-AF65-F5344CB8AC3E}">
        <p14:creationId xmlns:p14="http://schemas.microsoft.com/office/powerpoint/2010/main" val="381838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a:t>
            </a:r>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685800" y="414326"/>
            <a:ext cx="10131425" cy="5481650"/>
          </a:xfrm>
        </p:spPr>
        <p:txBody>
          <a:bodyPr/>
          <a:lstStyle/>
          <a:p>
            <a:r>
              <a:rPr lang="en-GB" dirty="0"/>
              <a:t>Probability implies 'likelihood' or 'chance'. When an event is certain to happen then the probability of occurrence of that event is 1 and when it is certain that the event cannot happen then the probability of that event is 0.</a:t>
            </a:r>
          </a:p>
          <a:p>
            <a:r>
              <a:rPr lang="en-GB" dirty="0"/>
              <a:t>Hence the value of probability ranges from 0 to 1.</a:t>
            </a:r>
          </a:p>
          <a:p>
            <a:pPr marL="0" indent="0">
              <a:buNone/>
            </a:pPr>
            <a:r>
              <a:rPr lang="en-GB" sz="2400" dirty="0"/>
              <a:t>Classical Definition of Probability</a:t>
            </a:r>
          </a:p>
          <a:p>
            <a:r>
              <a:rPr lang="en-GB" dirty="0"/>
              <a:t>As the name suggests the classical approach to defining probability is the oldest approach. It states that if there are n exhaustive, mutually exclusive and equally likely cases out of which m cases are favourable to the happening of event A,</a:t>
            </a:r>
          </a:p>
          <a:p>
            <a:r>
              <a:rPr lang="en-GB" dirty="0"/>
              <a:t>Then the probabilities of event A is defined as given by the following probability function:</a:t>
            </a:r>
          </a:p>
          <a:p>
            <a:endParaRPr lang="en-GB" dirty="0"/>
          </a:p>
          <a:p>
            <a:endParaRPr lang="en-US" dirty="0"/>
          </a:p>
        </p:txBody>
      </p:sp>
      <p:pic>
        <p:nvPicPr>
          <p:cNvPr id="5" name="Picture 4">
            <a:extLst>
              <a:ext uri="{FF2B5EF4-FFF2-40B4-BE49-F238E27FC236}">
                <a16:creationId xmlns:a16="http://schemas.microsoft.com/office/drawing/2014/main" id="{39F250E4-974E-EF44-A3FE-1A152E3816DD}"/>
              </a:ext>
            </a:extLst>
          </p:cNvPr>
          <p:cNvPicPr>
            <a:picLocks noChangeAspect="1"/>
          </p:cNvPicPr>
          <p:nvPr/>
        </p:nvPicPr>
        <p:blipFill>
          <a:blip r:embed="rId2"/>
          <a:stretch>
            <a:fillRect/>
          </a:stretch>
        </p:blipFill>
        <p:spPr>
          <a:xfrm>
            <a:off x="3797610" y="4631577"/>
            <a:ext cx="3195192" cy="167872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90244DA-EA9E-8A43-A087-821B014A7876}"/>
                  </a:ext>
                </a:extLst>
              </p14:cNvPr>
              <p14:cNvContentPartPr/>
              <p14:nvPr/>
            </p14:nvContentPartPr>
            <p14:xfrm>
              <a:off x="3598920" y="1812960"/>
              <a:ext cx="281520" cy="36000"/>
            </p14:xfrm>
          </p:contentPart>
        </mc:Choice>
        <mc:Fallback>
          <p:pic>
            <p:nvPicPr>
              <p:cNvPr id="4" name="Ink 3">
                <a:extLst>
                  <a:ext uri="{FF2B5EF4-FFF2-40B4-BE49-F238E27FC236}">
                    <a16:creationId xmlns:a16="http://schemas.microsoft.com/office/drawing/2014/main" id="{E90244DA-EA9E-8A43-A087-821B014A7876}"/>
                  </a:ext>
                </a:extLst>
              </p:cNvPr>
              <p:cNvPicPr/>
              <p:nvPr/>
            </p:nvPicPr>
            <p:blipFill>
              <a:blip r:embed="rId4"/>
              <a:stretch>
                <a:fillRect/>
              </a:stretch>
            </p:blipFill>
            <p:spPr>
              <a:xfrm>
                <a:off x="3583800" y="1797840"/>
                <a:ext cx="3121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10155A6-F97E-7347-90A4-AD42E9F30F11}"/>
                  </a:ext>
                </a:extLst>
              </p14:cNvPr>
              <p14:cNvContentPartPr/>
              <p14:nvPr/>
            </p14:nvContentPartPr>
            <p14:xfrm>
              <a:off x="2380320" y="2020680"/>
              <a:ext cx="324720" cy="34200"/>
            </p14:xfrm>
          </p:contentPart>
        </mc:Choice>
        <mc:Fallback>
          <p:pic>
            <p:nvPicPr>
              <p:cNvPr id="6" name="Ink 5">
                <a:extLst>
                  <a:ext uri="{FF2B5EF4-FFF2-40B4-BE49-F238E27FC236}">
                    <a16:creationId xmlns:a16="http://schemas.microsoft.com/office/drawing/2014/main" id="{110155A6-F97E-7347-90A4-AD42E9F30F11}"/>
                  </a:ext>
                </a:extLst>
              </p:cNvPr>
              <p:cNvPicPr/>
              <p:nvPr/>
            </p:nvPicPr>
            <p:blipFill>
              <a:blip r:embed="rId6"/>
              <a:stretch>
                <a:fillRect/>
              </a:stretch>
            </p:blipFill>
            <p:spPr>
              <a:xfrm>
                <a:off x="2365200" y="2005560"/>
                <a:ext cx="3553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898A615-00DD-3E4C-B2A9-9EC19C562F5C}"/>
                  </a:ext>
                </a:extLst>
              </p14:cNvPr>
              <p14:cNvContentPartPr/>
              <p14:nvPr/>
            </p14:nvContentPartPr>
            <p14:xfrm>
              <a:off x="4996080" y="2445120"/>
              <a:ext cx="873720" cy="69840"/>
            </p14:xfrm>
          </p:contentPart>
        </mc:Choice>
        <mc:Fallback>
          <p:pic>
            <p:nvPicPr>
              <p:cNvPr id="7" name="Ink 6">
                <a:extLst>
                  <a:ext uri="{FF2B5EF4-FFF2-40B4-BE49-F238E27FC236}">
                    <a16:creationId xmlns:a16="http://schemas.microsoft.com/office/drawing/2014/main" id="{8898A615-00DD-3E4C-B2A9-9EC19C562F5C}"/>
                  </a:ext>
                </a:extLst>
              </p:cNvPr>
              <p:cNvPicPr/>
              <p:nvPr/>
            </p:nvPicPr>
            <p:blipFill>
              <a:blip r:embed="rId8"/>
              <a:stretch>
                <a:fillRect/>
              </a:stretch>
            </p:blipFill>
            <p:spPr>
              <a:xfrm>
                <a:off x="4980600" y="2429640"/>
                <a:ext cx="9043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12A25388-7B0F-5149-80D5-25058700D840}"/>
                  </a:ext>
                </a:extLst>
              </p14:cNvPr>
              <p14:cNvContentPartPr/>
              <p14:nvPr/>
            </p14:nvContentPartPr>
            <p14:xfrm>
              <a:off x="9373680" y="2912400"/>
              <a:ext cx="182520" cy="429120"/>
            </p14:xfrm>
          </p:contentPart>
        </mc:Choice>
        <mc:Fallback>
          <p:pic>
            <p:nvPicPr>
              <p:cNvPr id="8" name="Ink 7">
                <a:extLst>
                  <a:ext uri="{FF2B5EF4-FFF2-40B4-BE49-F238E27FC236}">
                    <a16:creationId xmlns:a16="http://schemas.microsoft.com/office/drawing/2014/main" id="{12A25388-7B0F-5149-80D5-25058700D840}"/>
                  </a:ext>
                </a:extLst>
              </p:cNvPr>
              <p:cNvPicPr/>
              <p:nvPr/>
            </p:nvPicPr>
            <p:blipFill>
              <a:blip r:embed="rId10"/>
              <a:stretch>
                <a:fillRect/>
              </a:stretch>
            </p:blipFill>
            <p:spPr>
              <a:xfrm>
                <a:off x="9358560" y="2896920"/>
                <a:ext cx="21312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BFE4F91-C119-D546-98C3-245D58972DBD}"/>
                  </a:ext>
                </a:extLst>
              </p14:cNvPr>
              <p14:cNvContentPartPr/>
              <p14:nvPr/>
            </p14:nvContentPartPr>
            <p14:xfrm>
              <a:off x="3737520" y="3630960"/>
              <a:ext cx="122760" cy="360360"/>
            </p14:xfrm>
          </p:contentPart>
        </mc:Choice>
        <mc:Fallback>
          <p:pic>
            <p:nvPicPr>
              <p:cNvPr id="9" name="Ink 8">
                <a:extLst>
                  <a:ext uri="{FF2B5EF4-FFF2-40B4-BE49-F238E27FC236}">
                    <a16:creationId xmlns:a16="http://schemas.microsoft.com/office/drawing/2014/main" id="{1BFE4F91-C119-D546-98C3-245D58972DBD}"/>
                  </a:ext>
                </a:extLst>
              </p:cNvPr>
              <p:cNvPicPr/>
              <p:nvPr/>
            </p:nvPicPr>
            <p:blipFill>
              <a:blip r:embed="rId12"/>
              <a:stretch>
                <a:fillRect/>
              </a:stretch>
            </p:blipFill>
            <p:spPr>
              <a:xfrm>
                <a:off x="3722400" y="3615480"/>
                <a:ext cx="153360" cy="390960"/>
              </a:xfrm>
              <a:prstGeom prst="rect">
                <a:avLst/>
              </a:prstGeom>
            </p:spPr>
          </p:pic>
        </mc:Fallback>
      </mc:AlternateContent>
      <p:grpSp>
        <p:nvGrpSpPr>
          <p:cNvPr id="20" name="Group 19">
            <a:extLst>
              <a:ext uri="{FF2B5EF4-FFF2-40B4-BE49-F238E27FC236}">
                <a16:creationId xmlns:a16="http://schemas.microsoft.com/office/drawing/2014/main" id="{F77888A9-4ABB-254C-85EE-D5FC401CF7A2}"/>
              </a:ext>
            </a:extLst>
          </p:cNvPr>
          <p:cNvGrpSpPr/>
          <p:nvPr/>
        </p:nvGrpSpPr>
        <p:grpSpPr>
          <a:xfrm>
            <a:off x="2021400" y="4335120"/>
            <a:ext cx="2586960" cy="27360"/>
            <a:chOff x="2021400" y="4335120"/>
            <a:chExt cx="2586960" cy="27360"/>
          </a:xfrm>
        </p:grpSpPr>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1736C5D9-8B85-4B42-9768-13A8A29CA544}"/>
                    </a:ext>
                  </a:extLst>
                </p14:cNvPr>
                <p14:cNvContentPartPr/>
                <p14:nvPr/>
              </p14:nvContentPartPr>
              <p14:xfrm>
                <a:off x="2021400" y="4335120"/>
                <a:ext cx="1159200" cy="27360"/>
              </p14:xfrm>
            </p:contentPart>
          </mc:Choice>
          <mc:Fallback>
            <p:pic>
              <p:nvPicPr>
                <p:cNvPr id="18" name="Ink 17">
                  <a:extLst>
                    <a:ext uri="{FF2B5EF4-FFF2-40B4-BE49-F238E27FC236}">
                      <a16:creationId xmlns:a16="http://schemas.microsoft.com/office/drawing/2014/main" id="{1736C5D9-8B85-4B42-9768-13A8A29CA544}"/>
                    </a:ext>
                  </a:extLst>
                </p:cNvPr>
                <p:cNvPicPr/>
                <p:nvPr/>
              </p:nvPicPr>
              <p:blipFill>
                <a:blip r:embed="rId14"/>
                <a:stretch>
                  <a:fillRect/>
                </a:stretch>
              </p:blipFill>
              <p:spPr>
                <a:xfrm>
                  <a:off x="2005920" y="4320000"/>
                  <a:ext cx="11898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0BD7C0A9-6BF7-814B-B2FF-85008A7DED7D}"/>
                    </a:ext>
                  </a:extLst>
                </p14:cNvPr>
                <p14:cNvContentPartPr/>
                <p14:nvPr/>
              </p14:nvContentPartPr>
              <p14:xfrm>
                <a:off x="4032000" y="4347000"/>
                <a:ext cx="576360" cy="12600"/>
              </p14:xfrm>
            </p:contentPart>
          </mc:Choice>
          <mc:Fallback>
            <p:pic>
              <p:nvPicPr>
                <p:cNvPr id="19" name="Ink 18">
                  <a:extLst>
                    <a:ext uri="{FF2B5EF4-FFF2-40B4-BE49-F238E27FC236}">
                      <a16:creationId xmlns:a16="http://schemas.microsoft.com/office/drawing/2014/main" id="{0BD7C0A9-6BF7-814B-B2FF-85008A7DED7D}"/>
                    </a:ext>
                  </a:extLst>
                </p:cNvPr>
                <p:cNvPicPr/>
                <p:nvPr/>
              </p:nvPicPr>
              <p:blipFill>
                <a:blip r:embed="rId16"/>
                <a:stretch>
                  <a:fillRect/>
                </a:stretch>
              </p:blipFill>
              <p:spPr>
                <a:xfrm>
                  <a:off x="4016880" y="4331520"/>
                  <a:ext cx="606960" cy="43200"/>
                </a:xfrm>
                <a:prstGeom prst="rect">
                  <a:avLst/>
                </a:prstGeom>
              </p:spPr>
            </p:pic>
          </mc:Fallback>
        </mc:AlternateContent>
      </p:grpSp>
      <p:grpSp>
        <p:nvGrpSpPr>
          <p:cNvPr id="33" name="Group 32">
            <a:extLst>
              <a:ext uri="{FF2B5EF4-FFF2-40B4-BE49-F238E27FC236}">
                <a16:creationId xmlns:a16="http://schemas.microsoft.com/office/drawing/2014/main" id="{E0FE5980-C64F-CA46-8C3C-604760C2A93B}"/>
              </a:ext>
            </a:extLst>
          </p:cNvPr>
          <p:cNvGrpSpPr/>
          <p:nvPr/>
        </p:nvGrpSpPr>
        <p:grpSpPr>
          <a:xfrm>
            <a:off x="1777320" y="3553560"/>
            <a:ext cx="8784000" cy="412920"/>
            <a:chOff x="1777320" y="3553560"/>
            <a:chExt cx="8784000" cy="412920"/>
          </a:xfrm>
        </p:grpSpPr>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AA88062F-EE90-F345-8E8E-90BE058246D2}"/>
                    </a:ext>
                  </a:extLst>
                </p14:cNvPr>
                <p14:cNvContentPartPr/>
                <p14:nvPr/>
              </p14:nvContentPartPr>
              <p14:xfrm>
                <a:off x="2252880" y="3628800"/>
                <a:ext cx="1089000" cy="36360"/>
              </p14:xfrm>
            </p:contentPart>
          </mc:Choice>
          <mc:Fallback>
            <p:pic>
              <p:nvPicPr>
                <p:cNvPr id="10" name="Ink 9">
                  <a:extLst>
                    <a:ext uri="{FF2B5EF4-FFF2-40B4-BE49-F238E27FC236}">
                      <a16:creationId xmlns:a16="http://schemas.microsoft.com/office/drawing/2014/main" id="{AA88062F-EE90-F345-8E8E-90BE058246D2}"/>
                    </a:ext>
                  </a:extLst>
                </p:cNvPr>
                <p:cNvPicPr/>
                <p:nvPr/>
              </p:nvPicPr>
              <p:blipFill>
                <a:blip r:embed="rId18"/>
                <a:stretch>
                  <a:fillRect/>
                </a:stretch>
              </p:blipFill>
              <p:spPr>
                <a:xfrm>
                  <a:off x="2237760" y="3613680"/>
                  <a:ext cx="11192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FBCEC10D-2CDC-8447-8295-323C88D45667}"/>
                    </a:ext>
                  </a:extLst>
                </p14:cNvPr>
                <p14:cNvContentPartPr/>
                <p14:nvPr/>
              </p14:nvContentPartPr>
              <p14:xfrm>
                <a:off x="3492360" y="3594960"/>
                <a:ext cx="1582560" cy="31680"/>
              </p14:xfrm>
            </p:contentPart>
          </mc:Choice>
          <mc:Fallback>
            <p:pic>
              <p:nvPicPr>
                <p:cNvPr id="11" name="Ink 10">
                  <a:extLst>
                    <a:ext uri="{FF2B5EF4-FFF2-40B4-BE49-F238E27FC236}">
                      <a16:creationId xmlns:a16="http://schemas.microsoft.com/office/drawing/2014/main" id="{FBCEC10D-2CDC-8447-8295-323C88D45667}"/>
                    </a:ext>
                  </a:extLst>
                </p:cNvPr>
                <p:cNvPicPr/>
                <p:nvPr/>
              </p:nvPicPr>
              <p:blipFill>
                <a:blip r:embed="rId20"/>
                <a:stretch>
                  <a:fillRect/>
                </a:stretch>
              </p:blipFill>
              <p:spPr>
                <a:xfrm>
                  <a:off x="3477240" y="3579840"/>
                  <a:ext cx="16128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35DFA4CE-2630-A243-880A-FDB979696F7A}"/>
                    </a:ext>
                  </a:extLst>
                </p14:cNvPr>
                <p14:cNvContentPartPr/>
                <p14:nvPr/>
              </p14:nvContentPartPr>
              <p14:xfrm>
                <a:off x="5655600" y="3640680"/>
                <a:ext cx="1558080" cy="50760"/>
              </p14:xfrm>
            </p:contentPart>
          </mc:Choice>
          <mc:Fallback>
            <p:pic>
              <p:nvPicPr>
                <p:cNvPr id="13" name="Ink 12">
                  <a:extLst>
                    <a:ext uri="{FF2B5EF4-FFF2-40B4-BE49-F238E27FC236}">
                      <a16:creationId xmlns:a16="http://schemas.microsoft.com/office/drawing/2014/main" id="{35DFA4CE-2630-A243-880A-FDB979696F7A}"/>
                    </a:ext>
                  </a:extLst>
                </p:cNvPr>
                <p:cNvPicPr/>
                <p:nvPr/>
              </p:nvPicPr>
              <p:blipFill>
                <a:blip r:embed="rId22"/>
                <a:stretch>
                  <a:fillRect/>
                </a:stretch>
              </p:blipFill>
              <p:spPr>
                <a:xfrm>
                  <a:off x="5640480" y="3625560"/>
                  <a:ext cx="15883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33159439-6D6B-434A-9B80-1C2F761CAE42}"/>
                    </a:ext>
                  </a:extLst>
                </p14:cNvPr>
                <p14:cNvContentPartPr/>
                <p14:nvPr/>
              </p14:nvContentPartPr>
              <p14:xfrm>
                <a:off x="7756920" y="3625920"/>
                <a:ext cx="2804400" cy="60480"/>
              </p14:xfrm>
            </p:contentPart>
          </mc:Choice>
          <mc:Fallback>
            <p:pic>
              <p:nvPicPr>
                <p:cNvPr id="15" name="Ink 14">
                  <a:extLst>
                    <a:ext uri="{FF2B5EF4-FFF2-40B4-BE49-F238E27FC236}">
                      <a16:creationId xmlns:a16="http://schemas.microsoft.com/office/drawing/2014/main" id="{33159439-6D6B-434A-9B80-1C2F761CAE42}"/>
                    </a:ext>
                  </a:extLst>
                </p:cNvPr>
                <p:cNvPicPr/>
                <p:nvPr/>
              </p:nvPicPr>
              <p:blipFill>
                <a:blip r:embed="rId24"/>
                <a:stretch>
                  <a:fillRect/>
                </a:stretch>
              </p:blipFill>
              <p:spPr>
                <a:xfrm>
                  <a:off x="7741440" y="3610440"/>
                  <a:ext cx="28350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86BE453E-C7A8-3744-89E6-68B985748EF3}"/>
                    </a:ext>
                  </a:extLst>
                </p14:cNvPr>
                <p14:cNvContentPartPr/>
                <p14:nvPr/>
              </p14:nvContentPartPr>
              <p14:xfrm>
                <a:off x="1777320" y="3896640"/>
                <a:ext cx="1910520" cy="46800"/>
              </p14:xfrm>
            </p:contentPart>
          </mc:Choice>
          <mc:Fallback>
            <p:pic>
              <p:nvPicPr>
                <p:cNvPr id="17" name="Ink 16">
                  <a:extLst>
                    <a:ext uri="{FF2B5EF4-FFF2-40B4-BE49-F238E27FC236}">
                      <a16:creationId xmlns:a16="http://schemas.microsoft.com/office/drawing/2014/main" id="{86BE453E-C7A8-3744-89E6-68B985748EF3}"/>
                    </a:ext>
                  </a:extLst>
                </p:cNvPr>
                <p:cNvPicPr/>
                <p:nvPr/>
              </p:nvPicPr>
              <p:blipFill>
                <a:blip r:embed="rId26"/>
                <a:stretch>
                  <a:fillRect/>
                </a:stretch>
              </p:blipFill>
              <p:spPr>
                <a:xfrm>
                  <a:off x="1761840" y="3881520"/>
                  <a:ext cx="19411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2" name="Ink 31">
                  <a:extLst>
                    <a:ext uri="{FF2B5EF4-FFF2-40B4-BE49-F238E27FC236}">
                      <a16:creationId xmlns:a16="http://schemas.microsoft.com/office/drawing/2014/main" id="{0705828B-5BB1-3441-8BF1-0D1729250F5B}"/>
                    </a:ext>
                  </a:extLst>
                </p14:cNvPr>
                <p14:cNvContentPartPr/>
                <p14:nvPr/>
              </p14:nvContentPartPr>
              <p14:xfrm>
                <a:off x="3499920" y="3553560"/>
                <a:ext cx="308160" cy="412920"/>
              </p14:xfrm>
            </p:contentPart>
          </mc:Choice>
          <mc:Fallback>
            <p:pic>
              <p:nvPicPr>
                <p:cNvPr id="32" name="Ink 31">
                  <a:extLst>
                    <a:ext uri="{FF2B5EF4-FFF2-40B4-BE49-F238E27FC236}">
                      <a16:creationId xmlns:a16="http://schemas.microsoft.com/office/drawing/2014/main" id="{0705828B-5BB1-3441-8BF1-0D1729250F5B}"/>
                    </a:ext>
                  </a:extLst>
                </p:cNvPr>
                <p:cNvPicPr/>
                <p:nvPr/>
              </p:nvPicPr>
              <p:blipFill>
                <a:blip r:embed="rId28"/>
                <a:stretch>
                  <a:fillRect/>
                </a:stretch>
              </p:blipFill>
              <p:spPr>
                <a:xfrm>
                  <a:off x="3484800" y="3538440"/>
                  <a:ext cx="338760" cy="443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51ED6B40-89CC-8741-803A-E6DB10E2BE35}"/>
                  </a:ext>
                </a:extLst>
              </p14:cNvPr>
              <p14:cNvContentPartPr/>
              <p14:nvPr/>
            </p14:nvContentPartPr>
            <p14:xfrm>
              <a:off x="3612960" y="5083560"/>
              <a:ext cx="818280" cy="883080"/>
            </p14:xfrm>
          </p:contentPart>
        </mc:Choice>
        <mc:Fallback>
          <p:pic>
            <p:nvPicPr>
              <p:cNvPr id="21" name="Ink 20">
                <a:extLst>
                  <a:ext uri="{FF2B5EF4-FFF2-40B4-BE49-F238E27FC236}">
                    <a16:creationId xmlns:a16="http://schemas.microsoft.com/office/drawing/2014/main" id="{51ED6B40-89CC-8741-803A-E6DB10E2BE35}"/>
                  </a:ext>
                </a:extLst>
              </p:cNvPr>
              <p:cNvPicPr/>
              <p:nvPr/>
            </p:nvPicPr>
            <p:blipFill>
              <a:blip r:embed="rId30"/>
              <a:stretch>
                <a:fillRect/>
              </a:stretch>
            </p:blipFill>
            <p:spPr>
              <a:xfrm>
                <a:off x="3597840" y="5068080"/>
                <a:ext cx="848880" cy="913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5AADB332-B494-E343-8566-D0FCBB711C7C}"/>
                  </a:ext>
                </a:extLst>
              </p14:cNvPr>
              <p14:cNvContentPartPr/>
              <p14:nvPr/>
            </p14:nvContentPartPr>
            <p14:xfrm>
              <a:off x="3686400" y="5687640"/>
              <a:ext cx="704160" cy="331560"/>
            </p14:xfrm>
          </p:contentPart>
        </mc:Choice>
        <mc:Fallback>
          <p:pic>
            <p:nvPicPr>
              <p:cNvPr id="22" name="Ink 21">
                <a:extLst>
                  <a:ext uri="{FF2B5EF4-FFF2-40B4-BE49-F238E27FC236}">
                    <a16:creationId xmlns:a16="http://schemas.microsoft.com/office/drawing/2014/main" id="{5AADB332-B494-E343-8566-D0FCBB711C7C}"/>
                  </a:ext>
                </a:extLst>
              </p:cNvPr>
              <p:cNvPicPr/>
              <p:nvPr/>
            </p:nvPicPr>
            <p:blipFill>
              <a:blip r:embed="rId32"/>
              <a:stretch>
                <a:fillRect/>
              </a:stretch>
            </p:blipFill>
            <p:spPr>
              <a:xfrm>
                <a:off x="3671280" y="5672160"/>
                <a:ext cx="7347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841E76B7-1665-994C-AFCE-4454E64D5680}"/>
                  </a:ext>
                </a:extLst>
              </p14:cNvPr>
              <p14:cNvContentPartPr/>
              <p14:nvPr/>
            </p14:nvContentPartPr>
            <p14:xfrm>
              <a:off x="3661200" y="5797080"/>
              <a:ext cx="540360" cy="328320"/>
            </p14:xfrm>
          </p:contentPart>
        </mc:Choice>
        <mc:Fallback>
          <p:pic>
            <p:nvPicPr>
              <p:cNvPr id="23" name="Ink 22">
                <a:extLst>
                  <a:ext uri="{FF2B5EF4-FFF2-40B4-BE49-F238E27FC236}">
                    <a16:creationId xmlns:a16="http://schemas.microsoft.com/office/drawing/2014/main" id="{841E76B7-1665-994C-AFCE-4454E64D5680}"/>
                  </a:ext>
                </a:extLst>
              </p:cNvPr>
              <p:cNvPicPr/>
              <p:nvPr/>
            </p:nvPicPr>
            <p:blipFill>
              <a:blip r:embed="rId34"/>
              <a:stretch>
                <a:fillRect/>
              </a:stretch>
            </p:blipFill>
            <p:spPr>
              <a:xfrm>
                <a:off x="3646080" y="5781960"/>
                <a:ext cx="57060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1" name="Ink 40">
                <a:extLst>
                  <a:ext uri="{FF2B5EF4-FFF2-40B4-BE49-F238E27FC236}">
                    <a16:creationId xmlns:a16="http://schemas.microsoft.com/office/drawing/2014/main" id="{ABE8DE63-2779-CE44-84BE-47715C5B1A48}"/>
                  </a:ext>
                </a:extLst>
              </p14:cNvPr>
              <p14:cNvContentPartPr/>
              <p14:nvPr/>
            </p14:nvContentPartPr>
            <p14:xfrm>
              <a:off x="4587840" y="4808880"/>
              <a:ext cx="2523600" cy="662400"/>
            </p14:xfrm>
          </p:contentPart>
        </mc:Choice>
        <mc:Fallback>
          <p:pic>
            <p:nvPicPr>
              <p:cNvPr id="41" name="Ink 40">
                <a:extLst>
                  <a:ext uri="{FF2B5EF4-FFF2-40B4-BE49-F238E27FC236}">
                    <a16:creationId xmlns:a16="http://schemas.microsoft.com/office/drawing/2014/main" id="{ABE8DE63-2779-CE44-84BE-47715C5B1A48}"/>
                  </a:ext>
                </a:extLst>
              </p:cNvPr>
              <p:cNvPicPr/>
              <p:nvPr/>
            </p:nvPicPr>
            <p:blipFill>
              <a:blip r:embed="rId36"/>
              <a:stretch>
                <a:fillRect/>
              </a:stretch>
            </p:blipFill>
            <p:spPr>
              <a:xfrm>
                <a:off x="4572720" y="4793760"/>
                <a:ext cx="2554200" cy="692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C5DD15C1-AE49-4140-AB38-09B6FF634949}"/>
                  </a:ext>
                </a:extLst>
              </p14:cNvPr>
              <p14:cNvContentPartPr/>
              <p14:nvPr/>
            </p14:nvContentPartPr>
            <p14:xfrm>
              <a:off x="4854960" y="5518080"/>
              <a:ext cx="2013480" cy="781200"/>
            </p14:xfrm>
          </p:contentPart>
        </mc:Choice>
        <mc:Fallback>
          <p:pic>
            <p:nvPicPr>
              <p:cNvPr id="42" name="Ink 41">
                <a:extLst>
                  <a:ext uri="{FF2B5EF4-FFF2-40B4-BE49-F238E27FC236}">
                    <a16:creationId xmlns:a16="http://schemas.microsoft.com/office/drawing/2014/main" id="{C5DD15C1-AE49-4140-AB38-09B6FF634949}"/>
                  </a:ext>
                </a:extLst>
              </p:cNvPr>
              <p:cNvPicPr/>
              <p:nvPr/>
            </p:nvPicPr>
            <p:blipFill>
              <a:blip r:embed="rId38"/>
              <a:stretch>
                <a:fillRect/>
              </a:stretch>
            </p:blipFill>
            <p:spPr>
              <a:xfrm>
                <a:off x="4839840" y="5502960"/>
                <a:ext cx="2044080" cy="811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0" name="Ink 59">
                <a:extLst>
                  <a:ext uri="{FF2B5EF4-FFF2-40B4-BE49-F238E27FC236}">
                    <a16:creationId xmlns:a16="http://schemas.microsoft.com/office/drawing/2014/main" id="{64A44E8E-41C1-C242-A1BE-D83521983BCC}"/>
                  </a:ext>
                </a:extLst>
              </p14:cNvPr>
              <p14:cNvContentPartPr/>
              <p14:nvPr/>
            </p14:nvContentPartPr>
            <p14:xfrm>
              <a:off x="10901160" y="5058000"/>
              <a:ext cx="115560" cy="236880"/>
            </p14:xfrm>
          </p:contentPart>
        </mc:Choice>
        <mc:Fallback>
          <p:pic>
            <p:nvPicPr>
              <p:cNvPr id="60" name="Ink 59">
                <a:extLst>
                  <a:ext uri="{FF2B5EF4-FFF2-40B4-BE49-F238E27FC236}">
                    <a16:creationId xmlns:a16="http://schemas.microsoft.com/office/drawing/2014/main" id="{64A44E8E-41C1-C242-A1BE-D83521983BCC}"/>
                  </a:ext>
                </a:extLst>
              </p:cNvPr>
              <p:cNvPicPr/>
              <p:nvPr/>
            </p:nvPicPr>
            <p:blipFill>
              <a:blip r:embed="rId40"/>
              <a:stretch>
                <a:fillRect/>
              </a:stretch>
            </p:blipFill>
            <p:spPr>
              <a:xfrm>
                <a:off x="10886040" y="5042520"/>
                <a:ext cx="1461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1" name="Ink 60">
                <a:extLst>
                  <a:ext uri="{FF2B5EF4-FFF2-40B4-BE49-F238E27FC236}">
                    <a16:creationId xmlns:a16="http://schemas.microsoft.com/office/drawing/2014/main" id="{7641C94A-C257-7E46-ABDE-A444E625B44F}"/>
                  </a:ext>
                </a:extLst>
              </p14:cNvPr>
              <p14:cNvContentPartPr/>
              <p14:nvPr/>
            </p14:nvContentPartPr>
            <p14:xfrm>
              <a:off x="11188440" y="5652720"/>
              <a:ext cx="329040" cy="341280"/>
            </p14:xfrm>
          </p:contentPart>
        </mc:Choice>
        <mc:Fallback>
          <p:pic>
            <p:nvPicPr>
              <p:cNvPr id="61" name="Ink 60">
                <a:extLst>
                  <a:ext uri="{FF2B5EF4-FFF2-40B4-BE49-F238E27FC236}">
                    <a16:creationId xmlns:a16="http://schemas.microsoft.com/office/drawing/2014/main" id="{7641C94A-C257-7E46-ABDE-A444E625B44F}"/>
                  </a:ext>
                </a:extLst>
              </p:cNvPr>
              <p:cNvPicPr/>
              <p:nvPr/>
            </p:nvPicPr>
            <p:blipFill>
              <a:blip r:embed="rId42"/>
              <a:stretch>
                <a:fillRect/>
              </a:stretch>
            </p:blipFill>
            <p:spPr>
              <a:xfrm>
                <a:off x="11173320" y="5637600"/>
                <a:ext cx="359280" cy="371880"/>
              </a:xfrm>
              <a:prstGeom prst="rect">
                <a:avLst/>
              </a:prstGeom>
            </p:spPr>
          </p:pic>
        </mc:Fallback>
      </mc:AlternateContent>
      <p:grpSp>
        <p:nvGrpSpPr>
          <p:cNvPr id="63" name="Group 62">
            <a:extLst>
              <a:ext uri="{FF2B5EF4-FFF2-40B4-BE49-F238E27FC236}">
                <a16:creationId xmlns:a16="http://schemas.microsoft.com/office/drawing/2014/main" id="{6861E218-42E4-FF49-807D-F79B0529BE68}"/>
              </a:ext>
            </a:extLst>
          </p:cNvPr>
          <p:cNvGrpSpPr/>
          <p:nvPr/>
        </p:nvGrpSpPr>
        <p:grpSpPr>
          <a:xfrm>
            <a:off x="7945920" y="4564080"/>
            <a:ext cx="4202640" cy="1788480"/>
            <a:chOff x="7945920" y="4564080"/>
            <a:chExt cx="4202640" cy="1788480"/>
          </a:xfrm>
        </p:grpSpPr>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5FBDD283-F2EE-6046-A7EC-C7FF532A1013}"/>
                    </a:ext>
                  </a:extLst>
                </p14:cNvPr>
                <p14:cNvContentPartPr/>
                <p14:nvPr/>
              </p14:nvContentPartPr>
              <p14:xfrm>
                <a:off x="7945920" y="5063040"/>
                <a:ext cx="205920" cy="536400"/>
              </p14:xfrm>
            </p:contentPart>
          </mc:Choice>
          <mc:Fallback>
            <p:pic>
              <p:nvPicPr>
                <p:cNvPr id="25" name="Ink 24">
                  <a:extLst>
                    <a:ext uri="{FF2B5EF4-FFF2-40B4-BE49-F238E27FC236}">
                      <a16:creationId xmlns:a16="http://schemas.microsoft.com/office/drawing/2014/main" id="{5FBDD283-F2EE-6046-A7EC-C7FF532A1013}"/>
                    </a:ext>
                  </a:extLst>
                </p:cNvPr>
                <p:cNvPicPr/>
                <p:nvPr/>
              </p:nvPicPr>
              <p:blipFill>
                <a:blip r:embed="rId44"/>
                <a:stretch>
                  <a:fillRect/>
                </a:stretch>
              </p:blipFill>
              <p:spPr>
                <a:xfrm>
                  <a:off x="7930800" y="5047920"/>
                  <a:ext cx="23616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2D1C5E95-CA58-FD43-B574-89AA452DFD4D}"/>
                    </a:ext>
                  </a:extLst>
                </p14:cNvPr>
                <p14:cNvContentPartPr/>
                <p14:nvPr/>
              </p14:nvContentPartPr>
              <p14:xfrm>
                <a:off x="8341200" y="5011560"/>
                <a:ext cx="171000" cy="506880"/>
              </p14:xfrm>
            </p:contentPart>
          </mc:Choice>
          <mc:Fallback>
            <p:pic>
              <p:nvPicPr>
                <p:cNvPr id="26" name="Ink 25">
                  <a:extLst>
                    <a:ext uri="{FF2B5EF4-FFF2-40B4-BE49-F238E27FC236}">
                      <a16:creationId xmlns:a16="http://schemas.microsoft.com/office/drawing/2014/main" id="{2D1C5E95-CA58-FD43-B574-89AA452DFD4D}"/>
                    </a:ext>
                  </a:extLst>
                </p:cNvPr>
                <p:cNvPicPr/>
                <p:nvPr/>
              </p:nvPicPr>
              <p:blipFill>
                <a:blip r:embed="rId46"/>
                <a:stretch>
                  <a:fillRect/>
                </a:stretch>
              </p:blipFill>
              <p:spPr>
                <a:xfrm>
                  <a:off x="8326080" y="4996080"/>
                  <a:ext cx="20124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457D168C-D573-DB4E-8BAA-35FB772CD5D8}"/>
                    </a:ext>
                  </a:extLst>
                </p14:cNvPr>
                <p14:cNvContentPartPr/>
                <p14:nvPr/>
              </p14:nvContentPartPr>
              <p14:xfrm>
                <a:off x="8545320" y="5129640"/>
                <a:ext cx="425160" cy="252360"/>
              </p14:xfrm>
            </p:contentPart>
          </mc:Choice>
          <mc:Fallback>
            <p:pic>
              <p:nvPicPr>
                <p:cNvPr id="27" name="Ink 26">
                  <a:extLst>
                    <a:ext uri="{FF2B5EF4-FFF2-40B4-BE49-F238E27FC236}">
                      <a16:creationId xmlns:a16="http://schemas.microsoft.com/office/drawing/2014/main" id="{457D168C-D573-DB4E-8BAA-35FB772CD5D8}"/>
                    </a:ext>
                  </a:extLst>
                </p:cNvPr>
                <p:cNvPicPr/>
                <p:nvPr/>
              </p:nvPicPr>
              <p:blipFill>
                <a:blip r:embed="rId48"/>
                <a:stretch>
                  <a:fillRect/>
                </a:stretch>
              </p:blipFill>
              <p:spPr>
                <a:xfrm>
                  <a:off x="8530200" y="5114520"/>
                  <a:ext cx="4557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4456F437-06C0-3144-ABC6-52AA1A14061E}"/>
                    </a:ext>
                  </a:extLst>
                </p14:cNvPr>
                <p14:cNvContentPartPr/>
                <p14:nvPr/>
              </p14:nvContentPartPr>
              <p14:xfrm>
                <a:off x="9038160" y="4993560"/>
                <a:ext cx="493200" cy="343440"/>
              </p14:xfrm>
            </p:contentPart>
          </mc:Choice>
          <mc:Fallback>
            <p:pic>
              <p:nvPicPr>
                <p:cNvPr id="28" name="Ink 27">
                  <a:extLst>
                    <a:ext uri="{FF2B5EF4-FFF2-40B4-BE49-F238E27FC236}">
                      <a16:creationId xmlns:a16="http://schemas.microsoft.com/office/drawing/2014/main" id="{4456F437-06C0-3144-ABC6-52AA1A14061E}"/>
                    </a:ext>
                  </a:extLst>
                </p:cNvPr>
                <p:cNvPicPr/>
                <p:nvPr/>
              </p:nvPicPr>
              <p:blipFill>
                <a:blip r:embed="rId50"/>
                <a:stretch>
                  <a:fillRect/>
                </a:stretch>
              </p:blipFill>
              <p:spPr>
                <a:xfrm>
                  <a:off x="9022680" y="4978440"/>
                  <a:ext cx="52380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6DE3CBB2-4B59-5E45-BDDA-009395324F0B}"/>
                    </a:ext>
                  </a:extLst>
                </p14:cNvPr>
                <p14:cNvContentPartPr/>
                <p14:nvPr/>
              </p14:nvContentPartPr>
              <p14:xfrm>
                <a:off x="9367200" y="5031360"/>
                <a:ext cx="214560" cy="61920"/>
              </p14:xfrm>
            </p:contentPart>
          </mc:Choice>
          <mc:Fallback>
            <p:pic>
              <p:nvPicPr>
                <p:cNvPr id="29" name="Ink 28">
                  <a:extLst>
                    <a:ext uri="{FF2B5EF4-FFF2-40B4-BE49-F238E27FC236}">
                      <a16:creationId xmlns:a16="http://schemas.microsoft.com/office/drawing/2014/main" id="{6DE3CBB2-4B59-5E45-BDDA-009395324F0B}"/>
                    </a:ext>
                  </a:extLst>
                </p:cNvPr>
                <p:cNvPicPr/>
                <p:nvPr/>
              </p:nvPicPr>
              <p:blipFill>
                <a:blip r:embed="rId52"/>
                <a:stretch>
                  <a:fillRect/>
                </a:stretch>
              </p:blipFill>
              <p:spPr>
                <a:xfrm>
                  <a:off x="9351720" y="5015880"/>
                  <a:ext cx="2448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0" name="Ink 29">
                  <a:extLst>
                    <a:ext uri="{FF2B5EF4-FFF2-40B4-BE49-F238E27FC236}">
                      <a16:creationId xmlns:a16="http://schemas.microsoft.com/office/drawing/2014/main" id="{9CC07AB6-124B-F54E-99F2-48000485E832}"/>
                    </a:ext>
                  </a:extLst>
                </p14:cNvPr>
                <p14:cNvContentPartPr/>
                <p14:nvPr/>
              </p14:nvContentPartPr>
              <p14:xfrm>
                <a:off x="9579960" y="4847760"/>
                <a:ext cx="205560" cy="591480"/>
              </p14:xfrm>
            </p:contentPart>
          </mc:Choice>
          <mc:Fallback>
            <p:pic>
              <p:nvPicPr>
                <p:cNvPr id="30" name="Ink 29">
                  <a:extLst>
                    <a:ext uri="{FF2B5EF4-FFF2-40B4-BE49-F238E27FC236}">
                      <a16:creationId xmlns:a16="http://schemas.microsoft.com/office/drawing/2014/main" id="{9CC07AB6-124B-F54E-99F2-48000485E832}"/>
                    </a:ext>
                  </a:extLst>
                </p:cNvPr>
                <p:cNvPicPr/>
                <p:nvPr/>
              </p:nvPicPr>
              <p:blipFill>
                <a:blip r:embed="rId54"/>
                <a:stretch>
                  <a:fillRect/>
                </a:stretch>
              </p:blipFill>
              <p:spPr>
                <a:xfrm>
                  <a:off x="9564840" y="4832640"/>
                  <a:ext cx="23580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D8A3A995-E629-6343-8E03-EC325A15C43A}"/>
                    </a:ext>
                  </a:extLst>
                </p14:cNvPr>
                <p14:cNvContentPartPr/>
                <p14:nvPr/>
              </p14:nvContentPartPr>
              <p14:xfrm>
                <a:off x="8134560" y="5831640"/>
                <a:ext cx="154440" cy="444600"/>
              </p14:xfrm>
            </p:contentPart>
          </mc:Choice>
          <mc:Fallback>
            <p:pic>
              <p:nvPicPr>
                <p:cNvPr id="34" name="Ink 33">
                  <a:extLst>
                    <a:ext uri="{FF2B5EF4-FFF2-40B4-BE49-F238E27FC236}">
                      <a16:creationId xmlns:a16="http://schemas.microsoft.com/office/drawing/2014/main" id="{D8A3A995-E629-6343-8E03-EC325A15C43A}"/>
                    </a:ext>
                  </a:extLst>
                </p:cNvPr>
                <p:cNvPicPr/>
                <p:nvPr/>
              </p:nvPicPr>
              <p:blipFill>
                <a:blip r:embed="rId56"/>
                <a:stretch>
                  <a:fillRect/>
                </a:stretch>
              </p:blipFill>
              <p:spPr>
                <a:xfrm>
                  <a:off x="8119440" y="5816520"/>
                  <a:ext cx="18504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5AC4B5F6-9E4A-D649-86A1-50CA02C8487C}"/>
                    </a:ext>
                  </a:extLst>
                </p14:cNvPr>
                <p14:cNvContentPartPr/>
                <p14:nvPr/>
              </p14:nvContentPartPr>
              <p14:xfrm>
                <a:off x="8405640" y="5785200"/>
                <a:ext cx="295560" cy="567360"/>
              </p14:xfrm>
            </p:contentPart>
          </mc:Choice>
          <mc:Fallback>
            <p:pic>
              <p:nvPicPr>
                <p:cNvPr id="35" name="Ink 34">
                  <a:extLst>
                    <a:ext uri="{FF2B5EF4-FFF2-40B4-BE49-F238E27FC236}">
                      <a16:creationId xmlns:a16="http://schemas.microsoft.com/office/drawing/2014/main" id="{5AC4B5F6-9E4A-D649-86A1-50CA02C8487C}"/>
                    </a:ext>
                  </a:extLst>
                </p:cNvPr>
                <p:cNvPicPr/>
                <p:nvPr/>
              </p:nvPicPr>
              <p:blipFill>
                <a:blip r:embed="rId58"/>
                <a:stretch>
                  <a:fillRect/>
                </a:stretch>
              </p:blipFill>
              <p:spPr>
                <a:xfrm>
                  <a:off x="8390520" y="5770080"/>
                  <a:ext cx="32580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94AEE812-8A9A-2B43-A9E0-24274D75E677}"/>
                    </a:ext>
                  </a:extLst>
                </p14:cNvPr>
                <p14:cNvContentPartPr/>
                <p14:nvPr/>
              </p14:nvContentPartPr>
              <p14:xfrm>
                <a:off x="9694440" y="5704920"/>
                <a:ext cx="176040" cy="556200"/>
              </p14:xfrm>
            </p:contentPart>
          </mc:Choice>
          <mc:Fallback>
            <p:pic>
              <p:nvPicPr>
                <p:cNvPr id="37" name="Ink 36">
                  <a:extLst>
                    <a:ext uri="{FF2B5EF4-FFF2-40B4-BE49-F238E27FC236}">
                      <a16:creationId xmlns:a16="http://schemas.microsoft.com/office/drawing/2014/main" id="{94AEE812-8A9A-2B43-A9E0-24274D75E677}"/>
                    </a:ext>
                  </a:extLst>
                </p:cNvPr>
                <p:cNvPicPr/>
                <p:nvPr/>
              </p:nvPicPr>
              <p:blipFill>
                <a:blip r:embed="rId60"/>
                <a:stretch>
                  <a:fillRect/>
                </a:stretch>
              </p:blipFill>
              <p:spPr>
                <a:xfrm>
                  <a:off x="9678960" y="5689440"/>
                  <a:ext cx="20664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1FF86AFE-819F-614B-AFF3-3BDC61368392}"/>
                    </a:ext>
                  </a:extLst>
                </p14:cNvPr>
                <p14:cNvContentPartPr/>
                <p14:nvPr/>
              </p14:nvContentPartPr>
              <p14:xfrm>
                <a:off x="10145880" y="5577120"/>
                <a:ext cx="245160" cy="114120"/>
              </p14:xfrm>
            </p:contentPart>
          </mc:Choice>
          <mc:Fallback>
            <p:pic>
              <p:nvPicPr>
                <p:cNvPr id="38" name="Ink 37">
                  <a:extLst>
                    <a:ext uri="{FF2B5EF4-FFF2-40B4-BE49-F238E27FC236}">
                      <a16:creationId xmlns:a16="http://schemas.microsoft.com/office/drawing/2014/main" id="{1FF86AFE-819F-614B-AFF3-3BDC61368392}"/>
                    </a:ext>
                  </a:extLst>
                </p:cNvPr>
                <p:cNvPicPr/>
                <p:nvPr/>
              </p:nvPicPr>
              <p:blipFill>
                <a:blip r:embed="rId62"/>
                <a:stretch>
                  <a:fillRect/>
                </a:stretch>
              </p:blipFill>
              <p:spPr>
                <a:xfrm>
                  <a:off x="10130400" y="5562000"/>
                  <a:ext cx="2757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86D9E8AB-9151-BF4A-B79F-EB58599437C3}"/>
                    </a:ext>
                  </a:extLst>
                </p14:cNvPr>
                <p14:cNvContentPartPr/>
                <p14:nvPr/>
              </p14:nvContentPartPr>
              <p14:xfrm>
                <a:off x="10117080" y="5824440"/>
                <a:ext cx="286560" cy="117360"/>
              </p14:xfrm>
            </p:contentPart>
          </mc:Choice>
          <mc:Fallback>
            <p:pic>
              <p:nvPicPr>
                <p:cNvPr id="39" name="Ink 38">
                  <a:extLst>
                    <a:ext uri="{FF2B5EF4-FFF2-40B4-BE49-F238E27FC236}">
                      <a16:creationId xmlns:a16="http://schemas.microsoft.com/office/drawing/2014/main" id="{86D9E8AB-9151-BF4A-B79F-EB58599437C3}"/>
                    </a:ext>
                  </a:extLst>
                </p:cNvPr>
                <p:cNvPicPr/>
                <p:nvPr/>
              </p:nvPicPr>
              <p:blipFill>
                <a:blip r:embed="rId64"/>
                <a:stretch>
                  <a:fillRect/>
                </a:stretch>
              </p:blipFill>
              <p:spPr>
                <a:xfrm>
                  <a:off x="10101960" y="5809320"/>
                  <a:ext cx="3168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4" name="Ink 43">
                  <a:extLst>
                    <a:ext uri="{FF2B5EF4-FFF2-40B4-BE49-F238E27FC236}">
                      <a16:creationId xmlns:a16="http://schemas.microsoft.com/office/drawing/2014/main" id="{5E20FD8C-A4A7-3348-AD0C-DA32F13220B1}"/>
                    </a:ext>
                  </a:extLst>
                </p14:cNvPr>
                <p14:cNvContentPartPr/>
                <p14:nvPr/>
              </p14:nvContentPartPr>
              <p14:xfrm>
                <a:off x="8930520" y="5554800"/>
                <a:ext cx="92160" cy="207360"/>
              </p14:xfrm>
            </p:contentPart>
          </mc:Choice>
          <mc:Fallback>
            <p:pic>
              <p:nvPicPr>
                <p:cNvPr id="44" name="Ink 43">
                  <a:extLst>
                    <a:ext uri="{FF2B5EF4-FFF2-40B4-BE49-F238E27FC236}">
                      <a16:creationId xmlns:a16="http://schemas.microsoft.com/office/drawing/2014/main" id="{5E20FD8C-A4A7-3348-AD0C-DA32F13220B1}"/>
                    </a:ext>
                  </a:extLst>
                </p:cNvPr>
                <p:cNvPicPr/>
                <p:nvPr/>
              </p:nvPicPr>
              <p:blipFill>
                <a:blip r:embed="rId66"/>
                <a:stretch>
                  <a:fillRect/>
                </a:stretch>
              </p:blipFill>
              <p:spPr>
                <a:xfrm>
                  <a:off x="8915400" y="5539680"/>
                  <a:ext cx="1227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5" name="Ink 44">
                  <a:extLst>
                    <a:ext uri="{FF2B5EF4-FFF2-40B4-BE49-F238E27FC236}">
                      <a16:creationId xmlns:a16="http://schemas.microsoft.com/office/drawing/2014/main" id="{06BDC3D1-7ACE-D844-8FE0-0C4DE3963C4A}"/>
                    </a:ext>
                  </a:extLst>
                </p14:cNvPr>
                <p14:cNvContentPartPr/>
                <p14:nvPr/>
              </p14:nvContentPartPr>
              <p14:xfrm>
                <a:off x="9046440" y="5521680"/>
                <a:ext cx="60480" cy="275040"/>
              </p14:xfrm>
            </p:contentPart>
          </mc:Choice>
          <mc:Fallback>
            <p:pic>
              <p:nvPicPr>
                <p:cNvPr id="45" name="Ink 44">
                  <a:extLst>
                    <a:ext uri="{FF2B5EF4-FFF2-40B4-BE49-F238E27FC236}">
                      <a16:creationId xmlns:a16="http://schemas.microsoft.com/office/drawing/2014/main" id="{06BDC3D1-7ACE-D844-8FE0-0C4DE3963C4A}"/>
                    </a:ext>
                  </a:extLst>
                </p:cNvPr>
                <p:cNvPicPr/>
                <p:nvPr/>
              </p:nvPicPr>
              <p:blipFill>
                <a:blip r:embed="rId68"/>
                <a:stretch>
                  <a:fillRect/>
                </a:stretch>
              </p:blipFill>
              <p:spPr>
                <a:xfrm>
                  <a:off x="9030960" y="5506560"/>
                  <a:ext cx="910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6" name="Ink 45">
                  <a:extLst>
                    <a:ext uri="{FF2B5EF4-FFF2-40B4-BE49-F238E27FC236}">
                      <a16:creationId xmlns:a16="http://schemas.microsoft.com/office/drawing/2014/main" id="{3FCE9CDE-108C-4C42-903A-74AE07F1E0CA}"/>
                    </a:ext>
                  </a:extLst>
                </p14:cNvPr>
                <p14:cNvContentPartPr/>
                <p14:nvPr/>
              </p14:nvContentPartPr>
              <p14:xfrm>
                <a:off x="8841600" y="5771520"/>
                <a:ext cx="231840" cy="25920"/>
              </p14:xfrm>
            </p:contentPart>
          </mc:Choice>
          <mc:Fallback>
            <p:pic>
              <p:nvPicPr>
                <p:cNvPr id="46" name="Ink 45">
                  <a:extLst>
                    <a:ext uri="{FF2B5EF4-FFF2-40B4-BE49-F238E27FC236}">
                      <a16:creationId xmlns:a16="http://schemas.microsoft.com/office/drawing/2014/main" id="{3FCE9CDE-108C-4C42-903A-74AE07F1E0CA}"/>
                    </a:ext>
                  </a:extLst>
                </p:cNvPr>
                <p:cNvPicPr/>
                <p:nvPr/>
              </p:nvPicPr>
              <p:blipFill>
                <a:blip r:embed="rId70"/>
                <a:stretch>
                  <a:fillRect/>
                </a:stretch>
              </p:blipFill>
              <p:spPr>
                <a:xfrm>
                  <a:off x="8826480" y="5756400"/>
                  <a:ext cx="2624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7" name="Ink 46">
                  <a:extLst>
                    <a:ext uri="{FF2B5EF4-FFF2-40B4-BE49-F238E27FC236}">
                      <a16:creationId xmlns:a16="http://schemas.microsoft.com/office/drawing/2014/main" id="{75C3E0E0-2F01-EA4B-8B79-E2C98E27E568}"/>
                    </a:ext>
                  </a:extLst>
                </p14:cNvPr>
                <p14:cNvContentPartPr/>
                <p14:nvPr/>
              </p14:nvContentPartPr>
              <p14:xfrm>
                <a:off x="9105120" y="5645160"/>
                <a:ext cx="117000" cy="221040"/>
              </p14:xfrm>
            </p:contentPart>
          </mc:Choice>
          <mc:Fallback>
            <p:pic>
              <p:nvPicPr>
                <p:cNvPr id="47" name="Ink 46">
                  <a:extLst>
                    <a:ext uri="{FF2B5EF4-FFF2-40B4-BE49-F238E27FC236}">
                      <a16:creationId xmlns:a16="http://schemas.microsoft.com/office/drawing/2014/main" id="{75C3E0E0-2F01-EA4B-8B79-E2C98E27E568}"/>
                    </a:ext>
                  </a:extLst>
                </p:cNvPr>
                <p:cNvPicPr/>
                <p:nvPr/>
              </p:nvPicPr>
              <p:blipFill>
                <a:blip r:embed="rId72"/>
                <a:stretch>
                  <a:fillRect/>
                </a:stretch>
              </p:blipFill>
              <p:spPr>
                <a:xfrm>
                  <a:off x="9089640" y="5629680"/>
                  <a:ext cx="1472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9" name="Ink 48">
                  <a:extLst>
                    <a:ext uri="{FF2B5EF4-FFF2-40B4-BE49-F238E27FC236}">
                      <a16:creationId xmlns:a16="http://schemas.microsoft.com/office/drawing/2014/main" id="{3ACA846F-0094-0442-AC40-CE6CAB30CD59}"/>
                    </a:ext>
                  </a:extLst>
                </p14:cNvPr>
                <p14:cNvContentPartPr/>
                <p14:nvPr/>
              </p14:nvContentPartPr>
              <p14:xfrm>
                <a:off x="8593200" y="5997600"/>
                <a:ext cx="161280" cy="59400"/>
              </p14:xfrm>
            </p:contentPart>
          </mc:Choice>
          <mc:Fallback>
            <p:pic>
              <p:nvPicPr>
                <p:cNvPr id="49" name="Ink 48">
                  <a:extLst>
                    <a:ext uri="{FF2B5EF4-FFF2-40B4-BE49-F238E27FC236}">
                      <a16:creationId xmlns:a16="http://schemas.microsoft.com/office/drawing/2014/main" id="{3ACA846F-0094-0442-AC40-CE6CAB30CD59}"/>
                    </a:ext>
                  </a:extLst>
                </p:cNvPr>
                <p:cNvPicPr/>
                <p:nvPr/>
              </p:nvPicPr>
              <p:blipFill>
                <a:blip r:embed="rId74"/>
                <a:stretch>
                  <a:fillRect/>
                </a:stretch>
              </p:blipFill>
              <p:spPr>
                <a:xfrm>
                  <a:off x="8577720" y="5982120"/>
                  <a:ext cx="1918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0" name="Ink 49">
                  <a:extLst>
                    <a:ext uri="{FF2B5EF4-FFF2-40B4-BE49-F238E27FC236}">
                      <a16:creationId xmlns:a16="http://schemas.microsoft.com/office/drawing/2014/main" id="{20770E7B-0373-1647-9EA4-445F7373BF95}"/>
                    </a:ext>
                  </a:extLst>
                </p14:cNvPr>
                <p14:cNvContentPartPr/>
                <p14:nvPr/>
              </p14:nvContentPartPr>
              <p14:xfrm>
                <a:off x="8686440" y="6083640"/>
                <a:ext cx="49680" cy="217440"/>
              </p14:xfrm>
            </p:contentPart>
          </mc:Choice>
          <mc:Fallback>
            <p:pic>
              <p:nvPicPr>
                <p:cNvPr id="50" name="Ink 49">
                  <a:extLst>
                    <a:ext uri="{FF2B5EF4-FFF2-40B4-BE49-F238E27FC236}">
                      <a16:creationId xmlns:a16="http://schemas.microsoft.com/office/drawing/2014/main" id="{20770E7B-0373-1647-9EA4-445F7373BF95}"/>
                    </a:ext>
                  </a:extLst>
                </p:cNvPr>
                <p:cNvPicPr/>
                <p:nvPr/>
              </p:nvPicPr>
              <p:blipFill>
                <a:blip r:embed="rId76"/>
                <a:stretch>
                  <a:fillRect/>
                </a:stretch>
              </p:blipFill>
              <p:spPr>
                <a:xfrm>
                  <a:off x="8671320" y="6068160"/>
                  <a:ext cx="799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1" name="Ink 50">
                  <a:extLst>
                    <a:ext uri="{FF2B5EF4-FFF2-40B4-BE49-F238E27FC236}">
                      <a16:creationId xmlns:a16="http://schemas.microsoft.com/office/drawing/2014/main" id="{C0450FFD-2E11-614D-BF8C-E94A59F148A6}"/>
                    </a:ext>
                  </a:extLst>
                </p14:cNvPr>
                <p14:cNvContentPartPr/>
                <p14:nvPr/>
              </p14:nvContentPartPr>
              <p14:xfrm>
                <a:off x="8822880" y="5975280"/>
                <a:ext cx="429480" cy="269280"/>
              </p14:xfrm>
            </p:contentPart>
          </mc:Choice>
          <mc:Fallback>
            <p:pic>
              <p:nvPicPr>
                <p:cNvPr id="51" name="Ink 50">
                  <a:extLst>
                    <a:ext uri="{FF2B5EF4-FFF2-40B4-BE49-F238E27FC236}">
                      <a16:creationId xmlns:a16="http://schemas.microsoft.com/office/drawing/2014/main" id="{C0450FFD-2E11-614D-BF8C-E94A59F148A6}"/>
                    </a:ext>
                  </a:extLst>
                </p:cNvPr>
                <p:cNvPicPr/>
                <p:nvPr/>
              </p:nvPicPr>
              <p:blipFill>
                <a:blip r:embed="rId78"/>
                <a:stretch>
                  <a:fillRect/>
                </a:stretch>
              </p:blipFill>
              <p:spPr>
                <a:xfrm>
                  <a:off x="8807760" y="5959800"/>
                  <a:ext cx="4600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2" name="Ink 51">
                  <a:extLst>
                    <a:ext uri="{FF2B5EF4-FFF2-40B4-BE49-F238E27FC236}">
                      <a16:creationId xmlns:a16="http://schemas.microsoft.com/office/drawing/2014/main" id="{8734B9F2-F14F-7A4B-B4F4-B359DCCD94AF}"/>
                    </a:ext>
                  </a:extLst>
                </p14:cNvPr>
                <p14:cNvContentPartPr/>
                <p14:nvPr/>
              </p14:nvContentPartPr>
              <p14:xfrm>
                <a:off x="9162720" y="5915160"/>
                <a:ext cx="15480" cy="6480"/>
              </p14:xfrm>
            </p:contentPart>
          </mc:Choice>
          <mc:Fallback>
            <p:pic>
              <p:nvPicPr>
                <p:cNvPr id="52" name="Ink 51">
                  <a:extLst>
                    <a:ext uri="{FF2B5EF4-FFF2-40B4-BE49-F238E27FC236}">
                      <a16:creationId xmlns:a16="http://schemas.microsoft.com/office/drawing/2014/main" id="{8734B9F2-F14F-7A4B-B4F4-B359DCCD94AF}"/>
                    </a:ext>
                  </a:extLst>
                </p:cNvPr>
                <p:cNvPicPr/>
                <p:nvPr/>
              </p:nvPicPr>
              <p:blipFill>
                <a:blip r:embed="rId80"/>
                <a:stretch>
                  <a:fillRect/>
                </a:stretch>
              </p:blipFill>
              <p:spPr>
                <a:xfrm>
                  <a:off x="9147600" y="5900040"/>
                  <a:ext cx="460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3" name="Ink 52">
                  <a:extLst>
                    <a:ext uri="{FF2B5EF4-FFF2-40B4-BE49-F238E27FC236}">
                      <a16:creationId xmlns:a16="http://schemas.microsoft.com/office/drawing/2014/main" id="{AD06450B-BB4E-D14E-99A5-E62F559BA8EC}"/>
                    </a:ext>
                  </a:extLst>
                </p14:cNvPr>
                <p14:cNvContentPartPr/>
                <p14:nvPr/>
              </p14:nvContentPartPr>
              <p14:xfrm>
                <a:off x="9309240" y="5968080"/>
                <a:ext cx="133920" cy="316080"/>
              </p14:xfrm>
            </p:contentPart>
          </mc:Choice>
          <mc:Fallback>
            <p:pic>
              <p:nvPicPr>
                <p:cNvPr id="53" name="Ink 52">
                  <a:extLst>
                    <a:ext uri="{FF2B5EF4-FFF2-40B4-BE49-F238E27FC236}">
                      <a16:creationId xmlns:a16="http://schemas.microsoft.com/office/drawing/2014/main" id="{AD06450B-BB4E-D14E-99A5-E62F559BA8EC}"/>
                    </a:ext>
                  </a:extLst>
                </p:cNvPr>
                <p:cNvPicPr/>
                <p:nvPr/>
              </p:nvPicPr>
              <p:blipFill>
                <a:blip r:embed="rId82"/>
                <a:stretch>
                  <a:fillRect/>
                </a:stretch>
              </p:blipFill>
              <p:spPr>
                <a:xfrm>
                  <a:off x="9294120" y="5952960"/>
                  <a:ext cx="1645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4" name="Ink 53">
                  <a:extLst>
                    <a:ext uri="{FF2B5EF4-FFF2-40B4-BE49-F238E27FC236}">
                      <a16:creationId xmlns:a16="http://schemas.microsoft.com/office/drawing/2014/main" id="{DFDDB9A7-B475-4245-B3A0-9ADF42554307}"/>
                    </a:ext>
                  </a:extLst>
                </p14:cNvPr>
                <p14:cNvContentPartPr/>
                <p14:nvPr/>
              </p14:nvContentPartPr>
              <p14:xfrm>
                <a:off x="9523440" y="5799960"/>
                <a:ext cx="114480" cy="300960"/>
              </p14:xfrm>
            </p:contentPart>
          </mc:Choice>
          <mc:Fallback>
            <p:pic>
              <p:nvPicPr>
                <p:cNvPr id="54" name="Ink 53">
                  <a:extLst>
                    <a:ext uri="{FF2B5EF4-FFF2-40B4-BE49-F238E27FC236}">
                      <a16:creationId xmlns:a16="http://schemas.microsoft.com/office/drawing/2014/main" id="{DFDDB9A7-B475-4245-B3A0-9ADF42554307}"/>
                    </a:ext>
                  </a:extLst>
                </p:cNvPr>
                <p:cNvPicPr/>
                <p:nvPr/>
              </p:nvPicPr>
              <p:blipFill>
                <a:blip r:embed="rId84"/>
                <a:stretch>
                  <a:fillRect/>
                </a:stretch>
              </p:blipFill>
              <p:spPr>
                <a:xfrm>
                  <a:off x="9507960" y="5784840"/>
                  <a:ext cx="1447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5" name="Ink 54">
                  <a:extLst>
                    <a:ext uri="{FF2B5EF4-FFF2-40B4-BE49-F238E27FC236}">
                      <a16:creationId xmlns:a16="http://schemas.microsoft.com/office/drawing/2014/main" id="{95C0E4B1-4725-A349-852B-D316436F5980}"/>
                    </a:ext>
                  </a:extLst>
                </p14:cNvPr>
                <p14:cNvContentPartPr/>
                <p14:nvPr/>
              </p14:nvContentPartPr>
              <p14:xfrm>
                <a:off x="9586440" y="5743800"/>
                <a:ext cx="134640" cy="315360"/>
              </p14:xfrm>
            </p:contentPart>
          </mc:Choice>
          <mc:Fallback>
            <p:pic>
              <p:nvPicPr>
                <p:cNvPr id="55" name="Ink 54">
                  <a:extLst>
                    <a:ext uri="{FF2B5EF4-FFF2-40B4-BE49-F238E27FC236}">
                      <a16:creationId xmlns:a16="http://schemas.microsoft.com/office/drawing/2014/main" id="{95C0E4B1-4725-A349-852B-D316436F5980}"/>
                    </a:ext>
                  </a:extLst>
                </p:cNvPr>
                <p:cNvPicPr/>
                <p:nvPr/>
              </p:nvPicPr>
              <p:blipFill>
                <a:blip r:embed="rId86"/>
                <a:stretch>
                  <a:fillRect/>
                </a:stretch>
              </p:blipFill>
              <p:spPr>
                <a:xfrm>
                  <a:off x="9570960" y="5728320"/>
                  <a:ext cx="1652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6" name="Ink 55">
                  <a:extLst>
                    <a:ext uri="{FF2B5EF4-FFF2-40B4-BE49-F238E27FC236}">
                      <a16:creationId xmlns:a16="http://schemas.microsoft.com/office/drawing/2014/main" id="{05161EE8-52FB-444E-88F9-7A1F417B3909}"/>
                    </a:ext>
                  </a:extLst>
                </p14:cNvPr>
                <p14:cNvContentPartPr/>
                <p14:nvPr/>
              </p14:nvContentPartPr>
              <p14:xfrm>
                <a:off x="9555480" y="5907600"/>
                <a:ext cx="117360" cy="79920"/>
              </p14:xfrm>
            </p:contentPart>
          </mc:Choice>
          <mc:Fallback>
            <p:pic>
              <p:nvPicPr>
                <p:cNvPr id="56" name="Ink 55">
                  <a:extLst>
                    <a:ext uri="{FF2B5EF4-FFF2-40B4-BE49-F238E27FC236}">
                      <a16:creationId xmlns:a16="http://schemas.microsoft.com/office/drawing/2014/main" id="{05161EE8-52FB-444E-88F9-7A1F417B3909}"/>
                    </a:ext>
                  </a:extLst>
                </p:cNvPr>
                <p:cNvPicPr/>
                <p:nvPr/>
              </p:nvPicPr>
              <p:blipFill>
                <a:blip r:embed="rId88"/>
                <a:stretch>
                  <a:fillRect/>
                </a:stretch>
              </p:blipFill>
              <p:spPr>
                <a:xfrm>
                  <a:off x="9540360" y="5892480"/>
                  <a:ext cx="1479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8" name="Ink 57">
                  <a:extLst>
                    <a:ext uri="{FF2B5EF4-FFF2-40B4-BE49-F238E27FC236}">
                      <a16:creationId xmlns:a16="http://schemas.microsoft.com/office/drawing/2014/main" id="{B3763F98-9536-1C4A-88A9-23091784E1B9}"/>
                    </a:ext>
                  </a:extLst>
                </p14:cNvPr>
                <p14:cNvContentPartPr/>
                <p14:nvPr/>
              </p14:nvContentPartPr>
              <p14:xfrm>
                <a:off x="10740600" y="5301720"/>
                <a:ext cx="901080" cy="427680"/>
              </p14:xfrm>
            </p:contentPart>
          </mc:Choice>
          <mc:Fallback>
            <p:pic>
              <p:nvPicPr>
                <p:cNvPr id="58" name="Ink 57">
                  <a:extLst>
                    <a:ext uri="{FF2B5EF4-FFF2-40B4-BE49-F238E27FC236}">
                      <a16:creationId xmlns:a16="http://schemas.microsoft.com/office/drawing/2014/main" id="{B3763F98-9536-1C4A-88A9-23091784E1B9}"/>
                    </a:ext>
                  </a:extLst>
                </p:cNvPr>
                <p:cNvPicPr/>
                <p:nvPr/>
              </p:nvPicPr>
              <p:blipFill>
                <a:blip r:embed="rId90"/>
                <a:stretch>
                  <a:fillRect/>
                </a:stretch>
              </p:blipFill>
              <p:spPr>
                <a:xfrm>
                  <a:off x="10725480" y="5286600"/>
                  <a:ext cx="93132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2" name="Ink 61">
                  <a:extLst>
                    <a:ext uri="{FF2B5EF4-FFF2-40B4-BE49-F238E27FC236}">
                      <a16:creationId xmlns:a16="http://schemas.microsoft.com/office/drawing/2014/main" id="{7598A926-902F-9245-A76C-616DC7D06FAC}"/>
                    </a:ext>
                  </a:extLst>
                </p14:cNvPr>
                <p14:cNvContentPartPr/>
                <p14:nvPr/>
              </p14:nvContentPartPr>
              <p14:xfrm>
                <a:off x="10422000" y="4564080"/>
                <a:ext cx="1726560" cy="1572840"/>
              </p14:xfrm>
            </p:contentPart>
          </mc:Choice>
          <mc:Fallback>
            <p:pic>
              <p:nvPicPr>
                <p:cNvPr id="62" name="Ink 61">
                  <a:extLst>
                    <a:ext uri="{FF2B5EF4-FFF2-40B4-BE49-F238E27FC236}">
                      <a16:creationId xmlns:a16="http://schemas.microsoft.com/office/drawing/2014/main" id="{7598A926-902F-9245-A76C-616DC7D06FAC}"/>
                    </a:ext>
                  </a:extLst>
                </p:cNvPr>
                <p:cNvPicPr/>
                <p:nvPr/>
              </p:nvPicPr>
              <p:blipFill>
                <a:blip r:embed="rId92"/>
                <a:stretch>
                  <a:fillRect/>
                </a:stretch>
              </p:blipFill>
              <p:spPr>
                <a:xfrm>
                  <a:off x="10406880" y="4548600"/>
                  <a:ext cx="1756800" cy="1603440"/>
                </a:xfrm>
                <a:prstGeom prst="rect">
                  <a:avLst/>
                </a:prstGeom>
              </p:spPr>
            </p:pic>
          </mc:Fallback>
        </mc:AlternateContent>
      </p:grpSp>
      <p:grpSp>
        <p:nvGrpSpPr>
          <p:cNvPr id="76" name="Group 75">
            <a:extLst>
              <a:ext uri="{FF2B5EF4-FFF2-40B4-BE49-F238E27FC236}">
                <a16:creationId xmlns:a16="http://schemas.microsoft.com/office/drawing/2014/main" id="{4953CD72-D02A-DD45-8352-194114E62C63}"/>
              </a:ext>
            </a:extLst>
          </p:cNvPr>
          <p:cNvGrpSpPr/>
          <p:nvPr/>
        </p:nvGrpSpPr>
        <p:grpSpPr>
          <a:xfrm>
            <a:off x="8133120" y="118800"/>
            <a:ext cx="3502440" cy="917640"/>
            <a:chOff x="8133120" y="118800"/>
            <a:chExt cx="3502440" cy="917640"/>
          </a:xfrm>
        </p:grpSpPr>
        <mc:AlternateContent xmlns:mc="http://schemas.openxmlformats.org/markup-compatibility/2006">
          <mc:Choice xmlns:p14="http://schemas.microsoft.com/office/powerpoint/2010/main" Requires="p14">
            <p:contentPart p14:bwMode="auto" r:id="rId93">
              <p14:nvContentPartPr>
                <p14:cNvPr id="64" name="Ink 63">
                  <a:extLst>
                    <a:ext uri="{FF2B5EF4-FFF2-40B4-BE49-F238E27FC236}">
                      <a16:creationId xmlns:a16="http://schemas.microsoft.com/office/drawing/2014/main" id="{0468D955-1D5A-6C4B-A80E-5F04CECB57A3}"/>
                    </a:ext>
                  </a:extLst>
                </p14:cNvPr>
                <p14:cNvContentPartPr/>
                <p14:nvPr/>
              </p14:nvContentPartPr>
              <p14:xfrm>
                <a:off x="8133120" y="290880"/>
                <a:ext cx="146160" cy="431640"/>
              </p14:xfrm>
            </p:contentPart>
          </mc:Choice>
          <mc:Fallback>
            <p:pic>
              <p:nvPicPr>
                <p:cNvPr id="64" name="Ink 63">
                  <a:extLst>
                    <a:ext uri="{FF2B5EF4-FFF2-40B4-BE49-F238E27FC236}">
                      <a16:creationId xmlns:a16="http://schemas.microsoft.com/office/drawing/2014/main" id="{0468D955-1D5A-6C4B-A80E-5F04CECB57A3}"/>
                    </a:ext>
                  </a:extLst>
                </p:cNvPr>
                <p:cNvPicPr/>
                <p:nvPr/>
              </p:nvPicPr>
              <p:blipFill>
                <a:blip r:embed="rId94"/>
                <a:stretch>
                  <a:fillRect/>
                </a:stretch>
              </p:blipFill>
              <p:spPr>
                <a:xfrm>
                  <a:off x="8117640" y="275760"/>
                  <a:ext cx="17676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5" name="Ink 64">
                  <a:extLst>
                    <a:ext uri="{FF2B5EF4-FFF2-40B4-BE49-F238E27FC236}">
                      <a16:creationId xmlns:a16="http://schemas.microsoft.com/office/drawing/2014/main" id="{B50E66D6-1C83-E643-BB19-98ED970834DF}"/>
                    </a:ext>
                  </a:extLst>
                </p14:cNvPr>
                <p14:cNvContentPartPr/>
                <p14:nvPr/>
              </p14:nvContentPartPr>
              <p14:xfrm>
                <a:off x="8322120" y="118800"/>
                <a:ext cx="272520" cy="744480"/>
              </p14:xfrm>
            </p:contentPart>
          </mc:Choice>
          <mc:Fallback>
            <p:pic>
              <p:nvPicPr>
                <p:cNvPr id="65" name="Ink 64">
                  <a:extLst>
                    <a:ext uri="{FF2B5EF4-FFF2-40B4-BE49-F238E27FC236}">
                      <a16:creationId xmlns:a16="http://schemas.microsoft.com/office/drawing/2014/main" id="{B50E66D6-1C83-E643-BB19-98ED970834DF}"/>
                    </a:ext>
                  </a:extLst>
                </p:cNvPr>
                <p:cNvPicPr/>
                <p:nvPr/>
              </p:nvPicPr>
              <p:blipFill>
                <a:blip r:embed="rId96"/>
                <a:stretch>
                  <a:fillRect/>
                </a:stretch>
              </p:blipFill>
              <p:spPr>
                <a:xfrm>
                  <a:off x="8306640" y="103320"/>
                  <a:ext cx="30312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6" name="Ink 65">
                  <a:extLst>
                    <a:ext uri="{FF2B5EF4-FFF2-40B4-BE49-F238E27FC236}">
                      <a16:creationId xmlns:a16="http://schemas.microsoft.com/office/drawing/2014/main" id="{F501D98C-FE45-AD40-8DA2-CFE67C1D1CAB}"/>
                    </a:ext>
                  </a:extLst>
                </p14:cNvPr>
                <p14:cNvContentPartPr/>
                <p14:nvPr/>
              </p14:nvContentPartPr>
              <p14:xfrm>
                <a:off x="8692920" y="375840"/>
                <a:ext cx="48600" cy="304200"/>
              </p14:xfrm>
            </p:contentPart>
          </mc:Choice>
          <mc:Fallback>
            <p:pic>
              <p:nvPicPr>
                <p:cNvPr id="66" name="Ink 65">
                  <a:extLst>
                    <a:ext uri="{FF2B5EF4-FFF2-40B4-BE49-F238E27FC236}">
                      <a16:creationId xmlns:a16="http://schemas.microsoft.com/office/drawing/2014/main" id="{F501D98C-FE45-AD40-8DA2-CFE67C1D1CAB}"/>
                    </a:ext>
                  </a:extLst>
                </p:cNvPr>
                <p:cNvPicPr/>
                <p:nvPr/>
              </p:nvPicPr>
              <p:blipFill>
                <a:blip r:embed="rId98"/>
                <a:stretch>
                  <a:fillRect/>
                </a:stretch>
              </p:blipFill>
              <p:spPr>
                <a:xfrm>
                  <a:off x="8677800" y="360720"/>
                  <a:ext cx="792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980EA2C2-B0BA-2E4B-8310-88E5FD0131A7}"/>
                    </a:ext>
                  </a:extLst>
                </p14:cNvPr>
                <p14:cNvContentPartPr/>
                <p14:nvPr/>
              </p14:nvContentPartPr>
              <p14:xfrm>
                <a:off x="8644680" y="432000"/>
                <a:ext cx="913680" cy="183960"/>
              </p14:xfrm>
            </p:contentPart>
          </mc:Choice>
          <mc:Fallback>
            <p:pic>
              <p:nvPicPr>
                <p:cNvPr id="67" name="Ink 66">
                  <a:extLst>
                    <a:ext uri="{FF2B5EF4-FFF2-40B4-BE49-F238E27FC236}">
                      <a16:creationId xmlns:a16="http://schemas.microsoft.com/office/drawing/2014/main" id="{980EA2C2-B0BA-2E4B-8310-88E5FD0131A7}"/>
                    </a:ext>
                  </a:extLst>
                </p:cNvPr>
                <p:cNvPicPr/>
                <p:nvPr/>
              </p:nvPicPr>
              <p:blipFill>
                <a:blip r:embed="rId100"/>
                <a:stretch>
                  <a:fillRect/>
                </a:stretch>
              </p:blipFill>
              <p:spPr>
                <a:xfrm>
                  <a:off x="8629560" y="416880"/>
                  <a:ext cx="9439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8" name="Ink 67">
                  <a:extLst>
                    <a:ext uri="{FF2B5EF4-FFF2-40B4-BE49-F238E27FC236}">
                      <a16:creationId xmlns:a16="http://schemas.microsoft.com/office/drawing/2014/main" id="{43CE75E4-AF6F-364F-B13B-254209B34374}"/>
                    </a:ext>
                  </a:extLst>
                </p14:cNvPr>
                <p14:cNvContentPartPr/>
                <p14:nvPr/>
              </p14:nvContentPartPr>
              <p14:xfrm>
                <a:off x="9733320" y="252000"/>
                <a:ext cx="267120" cy="86760"/>
              </p14:xfrm>
            </p:contentPart>
          </mc:Choice>
          <mc:Fallback>
            <p:pic>
              <p:nvPicPr>
                <p:cNvPr id="68" name="Ink 67">
                  <a:extLst>
                    <a:ext uri="{FF2B5EF4-FFF2-40B4-BE49-F238E27FC236}">
                      <a16:creationId xmlns:a16="http://schemas.microsoft.com/office/drawing/2014/main" id="{43CE75E4-AF6F-364F-B13B-254209B34374}"/>
                    </a:ext>
                  </a:extLst>
                </p:cNvPr>
                <p:cNvPicPr/>
                <p:nvPr/>
              </p:nvPicPr>
              <p:blipFill>
                <a:blip r:embed="rId102"/>
                <a:stretch>
                  <a:fillRect/>
                </a:stretch>
              </p:blipFill>
              <p:spPr>
                <a:xfrm>
                  <a:off x="9718200" y="236520"/>
                  <a:ext cx="2973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9" name="Ink 68">
                  <a:extLst>
                    <a:ext uri="{FF2B5EF4-FFF2-40B4-BE49-F238E27FC236}">
                      <a16:creationId xmlns:a16="http://schemas.microsoft.com/office/drawing/2014/main" id="{DB0D0B7E-261F-2846-879D-56F00648A97B}"/>
                    </a:ext>
                  </a:extLst>
                </p14:cNvPr>
                <p14:cNvContentPartPr/>
                <p14:nvPr/>
              </p14:nvContentPartPr>
              <p14:xfrm>
                <a:off x="9893880" y="301320"/>
                <a:ext cx="88200" cy="310320"/>
              </p14:xfrm>
            </p:contentPart>
          </mc:Choice>
          <mc:Fallback>
            <p:pic>
              <p:nvPicPr>
                <p:cNvPr id="69" name="Ink 68">
                  <a:extLst>
                    <a:ext uri="{FF2B5EF4-FFF2-40B4-BE49-F238E27FC236}">
                      <a16:creationId xmlns:a16="http://schemas.microsoft.com/office/drawing/2014/main" id="{DB0D0B7E-261F-2846-879D-56F00648A97B}"/>
                    </a:ext>
                  </a:extLst>
                </p:cNvPr>
                <p:cNvPicPr/>
                <p:nvPr/>
              </p:nvPicPr>
              <p:blipFill>
                <a:blip r:embed="rId104"/>
                <a:stretch>
                  <a:fillRect/>
                </a:stretch>
              </p:blipFill>
              <p:spPr>
                <a:xfrm>
                  <a:off x="9878760" y="286200"/>
                  <a:ext cx="1188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0" name="Ink 69">
                  <a:extLst>
                    <a:ext uri="{FF2B5EF4-FFF2-40B4-BE49-F238E27FC236}">
                      <a16:creationId xmlns:a16="http://schemas.microsoft.com/office/drawing/2014/main" id="{587FAA59-EBCB-2E46-8D57-55E553A4F969}"/>
                    </a:ext>
                  </a:extLst>
                </p14:cNvPr>
                <p14:cNvContentPartPr/>
                <p14:nvPr/>
              </p14:nvContentPartPr>
              <p14:xfrm>
                <a:off x="10116720" y="162720"/>
                <a:ext cx="190800" cy="498600"/>
              </p14:xfrm>
            </p:contentPart>
          </mc:Choice>
          <mc:Fallback>
            <p:pic>
              <p:nvPicPr>
                <p:cNvPr id="70" name="Ink 69">
                  <a:extLst>
                    <a:ext uri="{FF2B5EF4-FFF2-40B4-BE49-F238E27FC236}">
                      <a16:creationId xmlns:a16="http://schemas.microsoft.com/office/drawing/2014/main" id="{587FAA59-EBCB-2E46-8D57-55E553A4F969}"/>
                    </a:ext>
                  </a:extLst>
                </p:cNvPr>
                <p:cNvPicPr/>
                <p:nvPr/>
              </p:nvPicPr>
              <p:blipFill>
                <a:blip r:embed="rId106"/>
                <a:stretch>
                  <a:fillRect/>
                </a:stretch>
              </p:blipFill>
              <p:spPr>
                <a:xfrm>
                  <a:off x="10101240" y="147600"/>
                  <a:ext cx="22140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1" name="Ink 70">
                  <a:extLst>
                    <a:ext uri="{FF2B5EF4-FFF2-40B4-BE49-F238E27FC236}">
                      <a16:creationId xmlns:a16="http://schemas.microsoft.com/office/drawing/2014/main" id="{9E558782-57CC-244C-9507-C356184D0649}"/>
                    </a:ext>
                  </a:extLst>
                </p14:cNvPr>
                <p14:cNvContentPartPr/>
                <p14:nvPr/>
              </p14:nvContentPartPr>
              <p14:xfrm>
                <a:off x="10551600" y="325440"/>
                <a:ext cx="200880" cy="25920"/>
              </p14:xfrm>
            </p:contentPart>
          </mc:Choice>
          <mc:Fallback>
            <p:pic>
              <p:nvPicPr>
                <p:cNvPr id="71" name="Ink 70">
                  <a:extLst>
                    <a:ext uri="{FF2B5EF4-FFF2-40B4-BE49-F238E27FC236}">
                      <a16:creationId xmlns:a16="http://schemas.microsoft.com/office/drawing/2014/main" id="{9E558782-57CC-244C-9507-C356184D0649}"/>
                    </a:ext>
                  </a:extLst>
                </p:cNvPr>
                <p:cNvPicPr/>
                <p:nvPr/>
              </p:nvPicPr>
              <p:blipFill>
                <a:blip r:embed="rId108"/>
                <a:stretch>
                  <a:fillRect/>
                </a:stretch>
              </p:blipFill>
              <p:spPr>
                <a:xfrm>
                  <a:off x="10536120" y="310320"/>
                  <a:ext cx="2314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Ink 71">
                  <a:extLst>
                    <a:ext uri="{FF2B5EF4-FFF2-40B4-BE49-F238E27FC236}">
                      <a16:creationId xmlns:a16="http://schemas.microsoft.com/office/drawing/2014/main" id="{A43DE0AD-8C8A-BF46-BC66-9FB59317CE12}"/>
                    </a:ext>
                  </a:extLst>
                </p14:cNvPr>
                <p14:cNvContentPartPr/>
                <p14:nvPr/>
              </p14:nvContentPartPr>
              <p14:xfrm>
                <a:off x="10635480" y="495720"/>
                <a:ext cx="205200" cy="75960"/>
              </p14:xfrm>
            </p:contentPart>
          </mc:Choice>
          <mc:Fallback>
            <p:pic>
              <p:nvPicPr>
                <p:cNvPr id="72" name="Ink 71">
                  <a:extLst>
                    <a:ext uri="{FF2B5EF4-FFF2-40B4-BE49-F238E27FC236}">
                      <a16:creationId xmlns:a16="http://schemas.microsoft.com/office/drawing/2014/main" id="{A43DE0AD-8C8A-BF46-BC66-9FB59317CE12}"/>
                    </a:ext>
                  </a:extLst>
                </p:cNvPr>
                <p:cNvPicPr/>
                <p:nvPr/>
              </p:nvPicPr>
              <p:blipFill>
                <a:blip r:embed="rId110"/>
                <a:stretch>
                  <a:fillRect/>
                </a:stretch>
              </p:blipFill>
              <p:spPr>
                <a:xfrm>
                  <a:off x="10620360" y="480600"/>
                  <a:ext cx="235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Ink 72">
                  <a:extLst>
                    <a:ext uri="{FF2B5EF4-FFF2-40B4-BE49-F238E27FC236}">
                      <a16:creationId xmlns:a16="http://schemas.microsoft.com/office/drawing/2014/main" id="{BC6E6ED7-68DD-204E-A2F7-CCC6DDC815F6}"/>
                    </a:ext>
                  </a:extLst>
                </p14:cNvPr>
                <p14:cNvContentPartPr/>
                <p14:nvPr/>
              </p14:nvContentPartPr>
              <p14:xfrm>
                <a:off x="11069280" y="165960"/>
                <a:ext cx="132120" cy="302760"/>
              </p14:xfrm>
            </p:contentPart>
          </mc:Choice>
          <mc:Fallback>
            <p:pic>
              <p:nvPicPr>
                <p:cNvPr id="73" name="Ink 72">
                  <a:extLst>
                    <a:ext uri="{FF2B5EF4-FFF2-40B4-BE49-F238E27FC236}">
                      <a16:creationId xmlns:a16="http://schemas.microsoft.com/office/drawing/2014/main" id="{BC6E6ED7-68DD-204E-A2F7-CCC6DDC815F6}"/>
                    </a:ext>
                  </a:extLst>
                </p:cNvPr>
                <p:cNvPicPr/>
                <p:nvPr/>
              </p:nvPicPr>
              <p:blipFill>
                <a:blip r:embed="rId112"/>
                <a:stretch>
                  <a:fillRect/>
                </a:stretch>
              </p:blipFill>
              <p:spPr>
                <a:xfrm>
                  <a:off x="11054160" y="150480"/>
                  <a:ext cx="1623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4" name="Ink 73">
                  <a:extLst>
                    <a:ext uri="{FF2B5EF4-FFF2-40B4-BE49-F238E27FC236}">
                      <a16:creationId xmlns:a16="http://schemas.microsoft.com/office/drawing/2014/main" id="{A360ADB7-3873-5B47-A666-D70FB7CF8598}"/>
                    </a:ext>
                  </a:extLst>
                </p14:cNvPr>
                <p14:cNvContentPartPr/>
                <p14:nvPr/>
              </p14:nvContentPartPr>
              <p14:xfrm>
                <a:off x="11090160" y="524520"/>
                <a:ext cx="302040" cy="61200"/>
              </p14:xfrm>
            </p:contentPart>
          </mc:Choice>
          <mc:Fallback>
            <p:pic>
              <p:nvPicPr>
                <p:cNvPr id="74" name="Ink 73">
                  <a:extLst>
                    <a:ext uri="{FF2B5EF4-FFF2-40B4-BE49-F238E27FC236}">
                      <a16:creationId xmlns:a16="http://schemas.microsoft.com/office/drawing/2014/main" id="{A360ADB7-3873-5B47-A666-D70FB7CF8598}"/>
                    </a:ext>
                  </a:extLst>
                </p:cNvPr>
                <p:cNvPicPr/>
                <p:nvPr/>
              </p:nvPicPr>
              <p:blipFill>
                <a:blip r:embed="rId114"/>
                <a:stretch>
                  <a:fillRect/>
                </a:stretch>
              </p:blipFill>
              <p:spPr>
                <a:xfrm>
                  <a:off x="11075040" y="509400"/>
                  <a:ext cx="3322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5" name="Ink 74">
                  <a:extLst>
                    <a:ext uri="{FF2B5EF4-FFF2-40B4-BE49-F238E27FC236}">
                      <a16:creationId xmlns:a16="http://schemas.microsoft.com/office/drawing/2014/main" id="{50BF9746-CE5D-C746-8930-03D9690316D4}"/>
                    </a:ext>
                  </a:extLst>
                </p14:cNvPr>
                <p14:cNvContentPartPr/>
                <p14:nvPr/>
              </p14:nvContentPartPr>
              <p14:xfrm>
                <a:off x="11166480" y="712080"/>
                <a:ext cx="469080" cy="324360"/>
              </p14:xfrm>
            </p:contentPart>
          </mc:Choice>
          <mc:Fallback>
            <p:pic>
              <p:nvPicPr>
                <p:cNvPr id="75" name="Ink 74">
                  <a:extLst>
                    <a:ext uri="{FF2B5EF4-FFF2-40B4-BE49-F238E27FC236}">
                      <a16:creationId xmlns:a16="http://schemas.microsoft.com/office/drawing/2014/main" id="{50BF9746-CE5D-C746-8930-03D9690316D4}"/>
                    </a:ext>
                  </a:extLst>
                </p:cNvPr>
                <p:cNvPicPr/>
                <p:nvPr/>
              </p:nvPicPr>
              <p:blipFill>
                <a:blip r:embed="rId116"/>
                <a:stretch>
                  <a:fillRect/>
                </a:stretch>
              </p:blipFill>
              <p:spPr>
                <a:xfrm>
                  <a:off x="11151000" y="696960"/>
                  <a:ext cx="499320" cy="354960"/>
                </a:xfrm>
                <a:prstGeom prst="rect">
                  <a:avLst/>
                </a:prstGeom>
              </p:spPr>
            </p:pic>
          </mc:Fallback>
        </mc:AlternateContent>
      </p:grpSp>
    </p:spTree>
    <p:extLst>
      <p:ext uri="{BB962C8B-B14F-4D97-AF65-F5344CB8AC3E}">
        <p14:creationId xmlns:p14="http://schemas.microsoft.com/office/powerpoint/2010/main" val="3702271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 – Generalized Form?</a:t>
            </a:r>
          </a:p>
        </p:txBody>
      </p:sp>
      <p:pic>
        <p:nvPicPr>
          <p:cNvPr id="29" name="Picture 28">
            <a:extLst>
              <a:ext uri="{FF2B5EF4-FFF2-40B4-BE49-F238E27FC236}">
                <a16:creationId xmlns:a16="http://schemas.microsoft.com/office/drawing/2014/main" id="{753D4AD2-D606-FA4F-8DC7-E0E993377058}"/>
              </a:ext>
            </a:extLst>
          </p:cNvPr>
          <p:cNvPicPr>
            <a:picLocks noChangeAspect="1"/>
          </p:cNvPicPr>
          <p:nvPr/>
        </p:nvPicPr>
        <p:blipFill>
          <a:blip r:embed="rId2"/>
          <a:stretch>
            <a:fillRect/>
          </a:stretch>
        </p:blipFill>
        <p:spPr>
          <a:xfrm>
            <a:off x="0" y="1335668"/>
            <a:ext cx="4250009" cy="1279573"/>
          </a:xfrm>
          <a:prstGeom prst="rect">
            <a:avLst/>
          </a:prstGeom>
        </p:spPr>
      </p:pic>
      <p:pic>
        <p:nvPicPr>
          <p:cNvPr id="31" name="Picture 30">
            <a:extLst>
              <a:ext uri="{FF2B5EF4-FFF2-40B4-BE49-F238E27FC236}">
                <a16:creationId xmlns:a16="http://schemas.microsoft.com/office/drawing/2014/main" id="{3D866091-8FB6-5B42-B025-6028D29D1F40}"/>
              </a:ext>
            </a:extLst>
          </p:cNvPr>
          <p:cNvPicPr>
            <a:picLocks noChangeAspect="1"/>
          </p:cNvPicPr>
          <p:nvPr/>
        </p:nvPicPr>
        <p:blipFill>
          <a:blip r:embed="rId3"/>
          <a:stretch>
            <a:fillRect/>
          </a:stretch>
        </p:blipFill>
        <p:spPr>
          <a:xfrm>
            <a:off x="4914900" y="1223810"/>
            <a:ext cx="7061510" cy="1391431"/>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EDA8C2F-131A-6D48-A9B2-DC33C1DDDC0D}"/>
                  </a:ext>
                </a:extLst>
              </p14:cNvPr>
              <p14:cNvContentPartPr/>
              <p14:nvPr/>
            </p14:nvContentPartPr>
            <p14:xfrm>
              <a:off x="8067600" y="1091520"/>
              <a:ext cx="2474640" cy="677160"/>
            </p14:xfrm>
          </p:contentPart>
        </mc:Choice>
        <mc:Fallback>
          <p:pic>
            <p:nvPicPr>
              <p:cNvPr id="5" name="Ink 4">
                <a:extLst>
                  <a:ext uri="{FF2B5EF4-FFF2-40B4-BE49-F238E27FC236}">
                    <a16:creationId xmlns:a16="http://schemas.microsoft.com/office/drawing/2014/main" id="{FEDA8C2F-131A-6D48-A9B2-DC33C1DDDC0D}"/>
                  </a:ext>
                </a:extLst>
              </p:cNvPr>
              <p:cNvPicPr/>
              <p:nvPr/>
            </p:nvPicPr>
            <p:blipFill>
              <a:blip r:embed="rId5"/>
              <a:stretch>
                <a:fillRect/>
              </a:stretch>
            </p:blipFill>
            <p:spPr>
              <a:xfrm>
                <a:off x="8052120" y="1076400"/>
                <a:ext cx="2505240" cy="70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9918EC4-2357-BE4D-9815-D9277DBE7C14}"/>
                  </a:ext>
                </a:extLst>
              </p14:cNvPr>
              <p14:cNvContentPartPr/>
              <p14:nvPr/>
            </p14:nvContentPartPr>
            <p14:xfrm>
              <a:off x="6410160" y="1776600"/>
              <a:ext cx="5443200" cy="737280"/>
            </p14:xfrm>
          </p:contentPart>
        </mc:Choice>
        <mc:Fallback>
          <p:pic>
            <p:nvPicPr>
              <p:cNvPr id="8" name="Ink 7">
                <a:extLst>
                  <a:ext uri="{FF2B5EF4-FFF2-40B4-BE49-F238E27FC236}">
                    <a16:creationId xmlns:a16="http://schemas.microsoft.com/office/drawing/2014/main" id="{A9918EC4-2357-BE4D-9815-D9277DBE7C14}"/>
                  </a:ext>
                </a:extLst>
              </p:cNvPr>
              <p:cNvPicPr/>
              <p:nvPr/>
            </p:nvPicPr>
            <p:blipFill>
              <a:blip r:embed="rId7"/>
              <a:stretch>
                <a:fillRect/>
              </a:stretch>
            </p:blipFill>
            <p:spPr>
              <a:xfrm>
                <a:off x="6394680" y="1761120"/>
                <a:ext cx="5473800" cy="767880"/>
              </a:xfrm>
              <a:prstGeom prst="rect">
                <a:avLst/>
              </a:prstGeom>
            </p:spPr>
          </p:pic>
        </mc:Fallback>
      </mc:AlternateContent>
      <p:grpSp>
        <p:nvGrpSpPr>
          <p:cNvPr id="14" name="Group 13">
            <a:extLst>
              <a:ext uri="{FF2B5EF4-FFF2-40B4-BE49-F238E27FC236}">
                <a16:creationId xmlns:a16="http://schemas.microsoft.com/office/drawing/2014/main" id="{BFD327A1-2798-0948-BF0C-48B815F5DE3B}"/>
              </a:ext>
            </a:extLst>
          </p:cNvPr>
          <p:cNvGrpSpPr/>
          <p:nvPr/>
        </p:nvGrpSpPr>
        <p:grpSpPr>
          <a:xfrm>
            <a:off x="1746000" y="1065960"/>
            <a:ext cx="6756840" cy="2424600"/>
            <a:chOff x="1746000" y="1065960"/>
            <a:chExt cx="6756840" cy="242460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A5474017-3AAB-D447-9BD4-5058BABDEA0A}"/>
                    </a:ext>
                  </a:extLst>
                </p14:cNvPr>
                <p14:cNvContentPartPr/>
                <p14:nvPr/>
              </p14:nvContentPartPr>
              <p14:xfrm>
                <a:off x="1746000" y="1065960"/>
                <a:ext cx="2313360" cy="1842480"/>
              </p14:xfrm>
            </p:contentPart>
          </mc:Choice>
          <mc:Fallback>
            <p:pic>
              <p:nvPicPr>
                <p:cNvPr id="3" name="Ink 2">
                  <a:extLst>
                    <a:ext uri="{FF2B5EF4-FFF2-40B4-BE49-F238E27FC236}">
                      <a16:creationId xmlns:a16="http://schemas.microsoft.com/office/drawing/2014/main" id="{A5474017-3AAB-D447-9BD4-5058BABDEA0A}"/>
                    </a:ext>
                  </a:extLst>
                </p:cNvPr>
                <p:cNvPicPr/>
                <p:nvPr/>
              </p:nvPicPr>
              <p:blipFill>
                <a:blip r:embed="rId9"/>
                <a:stretch>
                  <a:fillRect/>
                </a:stretch>
              </p:blipFill>
              <p:spPr>
                <a:xfrm>
                  <a:off x="1730880" y="1050840"/>
                  <a:ext cx="2343960" cy="1872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CFDCFBC2-AB3F-6143-85EB-2719E85DCB96}"/>
                    </a:ext>
                  </a:extLst>
                </p14:cNvPr>
                <p14:cNvContentPartPr/>
                <p14:nvPr/>
              </p14:nvContentPartPr>
              <p14:xfrm>
                <a:off x="6310080" y="2514600"/>
                <a:ext cx="1468440" cy="499320"/>
              </p14:xfrm>
            </p:contentPart>
          </mc:Choice>
          <mc:Fallback>
            <p:pic>
              <p:nvPicPr>
                <p:cNvPr id="4" name="Ink 3">
                  <a:extLst>
                    <a:ext uri="{FF2B5EF4-FFF2-40B4-BE49-F238E27FC236}">
                      <a16:creationId xmlns:a16="http://schemas.microsoft.com/office/drawing/2014/main" id="{CFDCFBC2-AB3F-6143-85EB-2719E85DCB96}"/>
                    </a:ext>
                  </a:extLst>
                </p:cNvPr>
                <p:cNvPicPr/>
                <p:nvPr/>
              </p:nvPicPr>
              <p:blipFill>
                <a:blip r:embed="rId11"/>
                <a:stretch>
                  <a:fillRect/>
                </a:stretch>
              </p:blipFill>
              <p:spPr>
                <a:xfrm>
                  <a:off x="6294960" y="2499480"/>
                  <a:ext cx="149904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9590E610-315F-D643-9131-B7D6E8BD1CA6}"/>
                    </a:ext>
                  </a:extLst>
                </p14:cNvPr>
                <p14:cNvContentPartPr/>
                <p14:nvPr/>
              </p14:nvContentPartPr>
              <p14:xfrm>
                <a:off x="2333160" y="1956960"/>
                <a:ext cx="930240" cy="627840"/>
              </p14:xfrm>
            </p:contentPart>
          </mc:Choice>
          <mc:Fallback>
            <p:pic>
              <p:nvPicPr>
                <p:cNvPr id="6" name="Ink 5">
                  <a:extLst>
                    <a:ext uri="{FF2B5EF4-FFF2-40B4-BE49-F238E27FC236}">
                      <a16:creationId xmlns:a16="http://schemas.microsoft.com/office/drawing/2014/main" id="{9590E610-315F-D643-9131-B7D6E8BD1CA6}"/>
                    </a:ext>
                  </a:extLst>
                </p:cNvPr>
                <p:cNvPicPr/>
                <p:nvPr/>
              </p:nvPicPr>
              <p:blipFill>
                <a:blip r:embed="rId13"/>
                <a:stretch>
                  <a:fillRect/>
                </a:stretch>
              </p:blipFill>
              <p:spPr>
                <a:xfrm>
                  <a:off x="2318040" y="1941480"/>
                  <a:ext cx="96084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665D9CB5-3854-6F40-BF40-C31EA317CC03}"/>
                    </a:ext>
                  </a:extLst>
                </p14:cNvPr>
                <p14:cNvContentPartPr/>
                <p14:nvPr/>
              </p14:nvContentPartPr>
              <p14:xfrm>
                <a:off x="2766600" y="2290680"/>
                <a:ext cx="5736240" cy="1199880"/>
              </p14:xfrm>
            </p:contentPart>
          </mc:Choice>
          <mc:Fallback>
            <p:pic>
              <p:nvPicPr>
                <p:cNvPr id="7" name="Ink 6">
                  <a:extLst>
                    <a:ext uri="{FF2B5EF4-FFF2-40B4-BE49-F238E27FC236}">
                      <a16:creationId xmlns:a16="http://schemas.microsoft.com/office/drawing/2014/main" id="{665D9CB5-3854-6F40-BF40-C31EA317CC03}"/>
                    </a:ext>
                  </a:extLst>
                </p:cNvPr>
                <p:cNvPicPr/>
                <p:nvPr/>
              </p:nvPicPr>
              <p:blipFill>
                <a:blip r:embed="rId15"/>
                <a:stretch>
                  <a:fillRect/>
                </a:stretch>
              </p:blipFill>
              <p:spPr>
                <a:xfrm>
                  <a:off x="2751480" y="2275560"/>
                  <a:ext cx="5766840" cy="1230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19E80EC4-9A0D-F54E-AAAA-D6F7B8B542C7}"/>
                    </a:ext>
                  </a:extLst>
                </p14:cNvPr>
                <p14:cNvContentPartPr/>
                <p14:nvPr/>
              </p14:nvContentPartPr>
              <p14:xfrm>
                <a:off x="2279520" y="2400480"/>
                <a:ext cx="1113120" cy="757080"/>
              </p14:xfrm>
            </p:contentPart>
          </mc:Choice>
          <mc:Fallback>
            <p:pic>
              <p:nvPicPr>
                <p:cNvPr id="10" name="Ink 9">
                  <a:extLst>
                    <a:ext uri="{FF2B5EF4-FFF2-40B4-BE49-F238E27FC236}">
                      <a16:creationId xmlns:a16="http://schemas.microsoft.com/office/drawing/2014/main" id="{19E80EC4-9A0D-F54E-AAAA-D6F7B8B542C7}"/>
                    </a:ext>
                  </a:extLst>
                </p:cNvPr>
                <p:cNvPicPr/>
                <p:nvPr/>
              </p:nvPicPr>
              <p:blipFill>
                <a:blip r:embed="rId17"/>
                <a:stretch>
                  <a:fillRect/>
                </a:stretch>
              </p:blipFill>
              <p:spPr>
                <a:xfrm>
                  <a:off x="2264400" y="2385360"/>
                  <a:ext cx="1143720" cy="787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68D004FF-DD9A-F743-AAD6-EC5C5DDA9E35}"/>
                    </a:ext>
                  </a:extLst>
                </p14:cNvPr>
                <p14:cNvContentPartPr/>
                <p14:nvPr/>
              </p14:nvContentPartPr>
              <p14:xfrm>
                <a:off x="2341440" y="2382480"/>
                <a:ext cx="1120680" cy="785520"/>
              </p14:xfrm>
            </p:contentPart>
          </mc:Choice>
          <mc:Fallback>
            <p:pic>
              <p:nvPicPr>
                <p:cNvPr id="11" name="Ink 10">
                  <a:extLst>
                    <a:ext uri="{FF2B5EF4-FFF2-40B4-BE49-F238E27FC236}">
                      <a16:creationId xmlns:a16="http://schemas.microsoft.com/office/drawing/2014/main" id="{68D004FF-DD9A-F743-AAD6-EC5C5DDA9E35}"/>
                    </a:ext>
                  </a:extLst>
                </p:cNvPr>
                <p:cNvPicPr/>
                <p:nvPr/>
              </p:nvPicPr>
              <p:blipFill>
                <a:blip r:embed="rId19"/>
                <a:stretch>
                  <a:fillRect/>
                </a:stretch>
              </p:blipFill>
              <p:spPr>
                <a:xfrm>
                  <a:off x="2326320" y="2367000"/>
                  <a:ext cx="1151280" cy="816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F3FB054C-C71F-3D47-B24F-C1D5821C462F}"/>
                    </a:ext>
                  </a:extLst>
                </p14:cNvPr>
                <p14:cNvContentPartPr/>
                <p14:nvPr/>
              </p14:nvContentPartPr>
              <p14:xfrm>
                <a:off x="2289960" y="2511000"/>
                <a:ext cx="1056600" cy="677880"/>
              </p14:xfrm>
            </p:contentPart>
          </mc:Choice>
          <mc:Fallback>
            <p:pic>
              <p:nvPicPr>
                <p:cNvPr id="12" name="Ink 11">
                  <a:extLst>
                    <a:ext uri="{FF2B5EF4-FFF2-40B4-BE49-F238E27FC236}">
                      <a16:creationId xmlns:a16="http://schemas.microsoft.com/office/drawing/2014/main" id="{F3FB054C-C71F-3D47-B24F-C1D5821C462F}"/>
                    </a:ext>
                  </a:extLst>
                </p:cNvPr>
                <p:cNvPicPr/>
                <p:nvPr/>
              </p:nvPicPr>
              <p:blipFill>
                <a:blip r:embed="rId21"/>
                <a:stretch>
                  <a:fillRect/>
                </a:stretch>
              </p:blipFill>
              <p:spPr>
                <a:xfrm>
                  <a:off x="2274840" y="2495880"/>
                  <a:ext cx="108720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682BB836-BFE6-1A46-8437-03685F782769}"/>
                    </a:ext>
                  </a:extLst>
                </p14:cNvPr>
                <p14:cNvContentPartPr/>
                <p14:nvPr/>
              </p14:nvContentPartPr>
              <p14:xfrm>
                <a:off x="2357280" y="2391480"/>
                <a:ext cx="1230480" cy="789840"/>
              </p14:xfrm>
            </p:contentPart>
          </mc:Choice>
          <mc:Fallback>
            <p:pic>
              <p:nvPicPr>
                <p:cNvPr id="13" name="Ink 12">
                  <a:extLst>
                    <a:ext uri="{FF2B5EF4-FFF2-40B4-BE49-F238E27FC236}">
                      <a16:creationId xmlns:a16="http://schemas.microsoft.com/office/drawing/2014/main" id="{682BB836-BFE6-1A46-8437-03685F782769}"/>
                    </a:ext>
                  </a:extLst>
                </p:cNvPr>
                <p:cNvPicPr/>
                <p:nvPr/>
              </p:nvPicPr>
              <p:blipFill>
                <a:blip r:embed="rId23"/>
                <a:stretch>
                  <a:fillRect/>
                </a:stretch>
              </p:blipFill>
              <p:spPr>
                <a:xfrm>
                  <a:off x="2342160" y="2376360"/>
                  <a:ext cx="1261080" cy="820440"/>
                </a:xfrm>
                <a:prstGeom prst="rect">
                  <a:avLst/>
                </a:prstGeom>
              </p:spPr>
            </p:pic>
          </mc:Fallback>
        </mc:AlternateContent>
      </p:grpSp>
      <p:grpSp>
        <p:nvGrpSpPr>
          <p:cNvPr id="19" name="Group 18">
            <a:extLst>
              <a:ext uri="{FF2B5EF4-FFF2-40B4-BE49-F238E27FC236}">
                <a16:creationId xmlns:a16="http://schemas.microsoft.com/office/drawing/2014/main" id="{F1D35443-D391-CC44-863C-4FD5C6BFB860}"/>
              </a:ext>
            </a:extLst>
          </p:cNvPr>
          <p:cNvGrpSpPr/>
          <p:nvPr/>
        </p:nvGrpSpPr>
        <p:grpSpPr>
          <a:xfrm>
            <a:off x="8712720" y="2219400"/>
            <a:ext cx="989640" cy="772560"/>
            <a:chOff x="8712720" y="2219400"/>
            <a:chExt cx="989640" cy="77256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50F141D4-BD74-B74B-94E1-4BF2C36455C3}"/>
                    </a:ext>
                  </a:extLst>
                </p14:cNvPr>
                <p14:cNvContentPartPr/>
                <p14:nvPr/>
              </p14:nvContentPartPr>
              <p14:xfrm>
                <a:off x="8754840" y="2219400"/>
                <a:ext cx="947520" cy="707400"/>
              </p14:xfrm>
            </p:contentPart>
          </mc:Choice>
          <mc:Fallback>
            <p:pic>
              <p:nvPicPr>
                <p:cNvPr id="15" name="Ink 14">
                  <a:extLst>
                    <a:ext uri="{FF2B5EF4-FFF2-40B4-BE49-F238E27FC236}">
                      <a16:creationId xmlns:a16="http://schemas.microsoft.com/office/drawing/2014/main" id="{50F141D4-BD74-B74B-94E1-4BF2C36455C3}"/>
                    </a:ext>
                  </a:extLst>
                </p:cNvPr>
                <p:cNvPicPr/>
                <p:nvPr/>
              </p:nvPicPr>
              <p:blipFill>
                <a:blip r:embed="rId25"/>
                <a:stretch>
                  <a:fillRect/>
                </a:stretch>
              </p:blipFill>
              <p:spPr>
                <a:xfrm>
                  <a:off x="8739360" y="2203920"/>
                  <a:ext cx="978120" cy="73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840CD6C3-DE92-3546-861D-2AB99F0A2984}"/>
                    </a:ext>
                  </a:extLst>
                </p14:cNvPr>
                <p14:cNvContentPartPr/>
                <p14:nvPr/>
              </p14:nvContentPartPr>
              <p14:xfrm>
                <a:off x="8745480" y="2333520"/>
                <a:ext cx="895680" cy="588240"/>
              </p14:xfrm>
            </p:contentPart>
          </mc:Choice>
          <mc:Fallback>
            <p:pic>
              <p:nvPicPr>
                <p:cNvPr id="16" name="Ink 15">
                  <a:extLst>
                    <a:ext uri="{FF2B5EF4-FFF2-40B4-BE49-F238E27FC236}">
                      <a16:creationId xmlns:a16="http://schemas.microsoft.com/office/drawing/2014/main" id="{840CD6C3-DE92-3546-861D-2AB99F0A2984}"/>
                    </a:ext>
                  </a:extLst>
                </p:cNvPr>
                <p:cNvPicPr/>
                <p:nvPr/>
              </p:nvPicPr>
              <p:blipFill>
                <a:blip r:embed="rId27"/>
                <a:stretch>
                  <a:fillRect/>
                </a:stretch>
              </p:blipFill>
              <p:spPr>
                <a:xfrm>
                  <a:off x="8730000" y="2318040"/>
                  <a:ext cx="92628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B772355E-E59A-9B47-853C-49C172C9A11E}"/>
                    </a:ext>
                  </a:extLst>
                </p14:cNvPr>
                <p14:cNvContentPartPr/>
                <p14:nvPr/>
              </p14:nvContentPartPr>
              <p14:xfrm>
                <a:off x="8776080" y="2465640"/>
                <a:ext cx="671040" cy="500040"/>
              </p14:xfrm>
            </p:contentPart>
          </mc:Choice>
          <mc:Fallback>
            <p:pic>
              <p:nvPicPr>
                <p:cNvPr id="17" name="Ink 16">
                  <a:extLst>
                    <a:ext uri="{FF2B5EF4-FFF2-40B4-BE49-F238E27FC236}">
                      <a16:creationId xmlns:a16="http://schemas.microsoft.com/office/drawing/2014/main" id="{B772355E-E59A-9B47-853C-49C172C9A11E}"/>
                    </a:ext>
                  </a:extLst>
                </p:cNvPr>
                <p:cNvPicPr/>
                <p:nvPr/>
              </p:nvPicPr>
              <p:blipFill>
                <a:blip r:embed="rId29"/>
                <a:stretch>
                  <a:fillRect/>
                </a:stretch>
              </p:blipFill>
              <p:spPr>
                <a:xfrm>
                  <a:off x="8760600" y="2450160"/>
                  <a:ext cx="70128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5BD824B-77C6-5C41-8B9F-79E295403243}"/>
                    </a:ext>
                  </a:extLst>
                </p14:cNvPr>
                <p14:cNvContentPartPr/>
                <p14:nvPr/>
              </p14:nvContentPartPr>
              <p14:xfrm>
                <a:off x="8712720" y="2360520"/>
                <a:ext cx="923400" cy="631440"/>
              </p14:xfrm>
            </p:contentPart>
          </mc:Choice>
          <mc:Fallback>
            <p:pic>
              <p:nvPicPr>
                <p:cNvPr id="18" name="Ink 17">
                  <a:extLst>
                    <a:ext uri="{FF2B5EF4-FFF2-40B4-BE49-F238E27FC236}">
                      <a16:creationId xmlns:a16="http://schemas.microsoft.com/office/drawing/2014/main" id="{15BD824B-77C6-5C41-8B9F-79E295403243}"/>
                    </a:ext>
                  </a:extLst>
                </p:cNvPr>
                <p:cNvPicPr/>
                <p:nvPr/>
              </p:nvPicPr>
              <p:blipFill>
                <a:blip r:embed="rId31"/>
                <a:stretch>
                  <a:fillRect/>
                </a:stretch>
              </p:blipFill>
              <p:spPr>
                <a:xfrm>
                  <a:off x="8697240" y="2345040"/>
                  <a:ext cx="954000" cy="662040"/>
                </a:xfrm>
                <a:prstGeom prst="rect">
                  <a:avLst/>
                </a:prstGeom>
              </p:spPr>
            </p:pic>
          </mc:Fallback>
        </mc:AlternateContent>
      </p:grpSp>
    </p:spTree>
    <p:extLst>
      <p:ext uri="{BB962C8B-B14F-4D97-AF65-F5344CB8AC3E}">
        <p14:creationId xmlns:p14="http://schemas.microsoft.com/office/powerpoint/2010/main" val="167599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E00-6BA4-F142-8D9A-36645D7D5EB6}"/>
              </a:ext>
            </a:extLst>
          </p:cNvPr>
          <p:cNvSpPr>
            <a:spLocks noGrp="1"/>
          </p:cNvSpPr>
          <p:nvPr>
            <p:ph type="title"/>
          </p:nvPr>
        </p:nvSpPr>
        <p:spPr>
          <a:xfrm>
            <a:off x="0" y="0"/>
            <a:ext cx="10131425" cy="628185"/>
          </a:xfrm>
        </p:spPr>
        <p:txBody>
          <a:bodyPr>
            <a:normAutofit fontScale="90000"/>
          </a:bodyPr>
          <a:lstStyle/>
          <a:p>
            <a:r>
              <a:rPr lang="en-US" dirty="0"/>
              <a:t>Bayes Theorem - Examples</a:t>
            </a:r>
          </a:p>
        </p:txBody>
      </p:sp>
      <p:sp>
        <p:nvSpPr>
          <p:cNvPr id="3" name="Content Placeholder 2">
            <a:extLst>
              <a:ext uri="{FF2B5EF4-FFF2-40B4-BE49-F238E27FC236}">
                <a16:creationId xmlns:a16="http://schemas.microsoft.com/office/drawing/2014/main" id="{567B12E2-B86E-0D45-8629-67001EE51EBC}"/>
              </a:ext>
            </a:extLst>
          </p:cNvPr>
          <p:cNvSpPr>
            <a:spLocks noGrp="1"/>
          </p:cNvSpPr>
          <p:nvPr>
            <p:ph idx="1"/>
          </p:nvPr>
        </p:nvSpPr>
        <p:spPr>
          <a:xfrm>
            <a:off x="124615" y="1063827"/>
            <a:ext cx="11682575" cy="5291254"/>
          </a:xfrm>
        </p:spPr>
        <p:txBody>
          <a:bodyPr/>
          <a:lstStyle/>
          <a:p>
            <a:r>
              <a:rPr lang="en-GB" dirty="0"/>
              <a:t>Epidemiologists claim that the probability of breast cancer among Caucasian women in their mid 50s is </a:t>
            </a:r>
            <a:r>
              <a:rPr lang="en-GB" dirty="0">
                <a:solidFill>
                  <a:srgbClr val="FF0000"/>
                </a:solidFill>
                <a:highlight>
                  <a:srgbClr val="FFFF00"/>
                </a:highlight>
              </a:rPr>
              <a:t>0.005</a:t>
            </a:r>
            <a:r>
              <a:rPr lang="en-GB" dirty="0"/>
              <a:t>. An established test identified people who had breast cancer and those that were healthy. A new mammography test in clinical trials has a probability of </a:t>
            </a:r>
            <a:r>
              <a:rPr lang="en-GB" dirty="0">
                <a:solidFill>
                  <a:srgbClr val="00B050"/>
                </a:solidFill>
                <a:highlight>
                  <a:srgbClr val="FFFF00"/>
                </a:highlight>
              </a:rPr>
              <a:t>0.85</a:t>
            </a:r>
            <a:r>
              <a:rPr lang="en-GB" dirty="0"/>
              <a:t> for detecting cancer correctly. In women without breast cancer, it has a chance of </a:t>
            </a:r>
            <a:r>
              <a:rPr lang="en-GB" dirty="0">
                <a:solidFill>
                  <a:srgbClr val="7030A0"/>
                </a:solidFill>
                <a:highlight>
                  <a:srgbClr val="FFFF00"/>
                </a:highlight>
              </a:rPr>
              <a:t>0.925</a:t>
            </a:r>
            <a:r>
              <a:rPr lang="en-GB" dirty="0"/>
              <a:t> for a negative result. If a 55-year-old Caucasian woman tests positive for breast cancer, what is the probability that she, in fact, has breast cancer?</a:t>
            </a:r>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grpSp>
        <p:nvGrpSpPr>
          <p:cNvPr id="75" name="Group 74">
            <a:extLst>
              <a:ext uri="{FF2B5EF4-FFF2-40B4-BE49-F238E27FC236}">
                <a16:creationId xmlns:a16="http://schemas.microsoft.com/office/drawing/2014/main" id="{4CE0568D-7251-AB4D-B609-30E2718D9AEC}"/>
              </a:ext>
            </a:extLst>
          </p:cNvPr>
          <p:cNvGrpSpPr/>
          <p:nvPr/>
        </p:nvGrpSpPr>
        <p:grpSpPr>
          <a:xfrm>
            <a:off x="6096600" y="1935360"/>
            <a:ext cx="2819160" cy="144360"/>
            <a:chOff x="6096600" y="1935360"/>
            <a:chExt cx="2819160" cy="144360"/>
          </a:xfrm>
        </p:grpSpPr>
        <mc:AlternateContent xmlns:mc="http://schemas.openxmlformats.org/markup-compatibility/2006">
          <mc:Choice xmlns:p14="http://schemas.microsoft.com/office/powerpoint/2010/main" Requires="p14">
            <p:contentPart p14:bwMode="auto" r:id="rId2">
              <p14:nvContentPartPr>
                <p14:cNvPr id="67" name="Ink 66">
                  <a:extLst>
                    <a:ext uri="{FF2B5EF4-FFF2-40B4-BE49-F238E27FC236}">
                      <a16:creationId xmlns:a16="http://schemas.microsoft.com/office/drawing/2014/main" id="{BA302484-0105-7046-B2C7-20B9B3D09F97}"/>
                    </a:ext>
                  </a:extLst>
                </p14:cNvPr>
                <p14:cNvContentPartPr/>
                <p14:nvPr/>
              </p14:nvContentPartPr>
              <p14:xfrm>
                <a:off x="6141960" y="1935360"/>
                <a:ext cx="1371960" cy="95760"/>
              </p14:xfrm>
            </p:contentPart>
          </mc:Choice>
          <mc:Fallback>
            <p:pic>
              <p:nvPicPr>
                <p:cNvPr id="67" name="Ink 66">
                  <a:extLst>
                    <a:ext uri="{FF2B5EF4-FFF2-40B4-BE49-F238E27FC236}">
                      <a16:creationId xmlns:a16="http://schemas.microsoft.com/office/drawing/2014/main" id="{BA302484-0105-7046-B2C7-20B9B3D09F97}"/>
                    </a:ext>
                  </a:extLst>
                </p:cNvPr>
                <p:cNvPicPr/>
                <p:nvPr/>
              </p:nvPicPr>
              <p:blipFill>
                <a:blip r:embed="rId3"/>
                <a:stretch>
                  <a:fillRect/>
                </a:stretch>
              </p:blipFill>
              <p:spPr>
                <a:xfrm>
                  <a:off x="6126840" y="1920240"/>
                  <a:ext cx="14025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8" name="Ink 67">
                  <a:extLst>
                    <a:ext uri="{FF2B5EF4-FFF2-40B4-BE49-F238E27FC236}">
                      <a16:creationId xmlns:a16="http://schemas.microsoft.com/office/drawing/2014/main" id="{CF7F9232-D933-E248-A0B7-D270299E1413}"/>
                    </a:ext>
                  </a:extLst>
                </p14:cNvPr>
                <p14:cNvContentPartPr/>
                <p14:nvPr/>
              </p14:nvContentPartPr>
              <p14:xfrm>
                <a:off x="6096600" y="1977480"/>
                <a:ext cx="1480680" cy="50760"/>
              </p14:xfrm>
            </p:contentPart>
          </mc:Choice>
          <mc:Fallback>
            <p:pic>
              <p:nvPicPr>
                <p:cNvPr id="68" name="Ink 67">
                  <a:extLst>
                    <a:ext uri="{FF2B5EF4-FFF2-40B4-BE49-F238E27FC236}">
                      <a16:creationId xmlns:a16="http://schemas.microsoft.com/office/drawing/2014/main" id="{CF7F9232-D933-E248-A0B7-D270299E1413}"/>
                    </a:ext>
                  </a:extLst>
                </p:cNvPr>
                <p:cNvPicPr/>
                <p:nvPr/>
              </p:nvPicPr>
              <p:blipFill>
                <a:blip r:embed="rId5"/>
                <a:stretch>
                  <a:fillRect/>
                </a:stretch>
              </p:blipFill>
              <p:spPr>
                <a:xfrm>
                  <a:off x="6081480" y="1962000"/>
                  <a:ext cx="15112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Ink 68">
                  <a:extLst>
                    <a:ext uri="{FF2B5EF4-FFF2-40B4-BE49-F238E27FC236}">
                      <a16:creationId xmlns:a16="http://schemas.microsoft.com/office/drawing/2014/main" id="{45EE070A-5339-C94A-A07B-0514B7A767E4}"/>
                    </a:ext>
                  </a:extLst>
                </p14:cNvPr>
                <p14:cNvContentPartPr/>
                <p14:nvPr/>
              </p14:nvContentPartPr>
              <p14:xfrm>
                <a:off x="6392520" y="2018520"/>
                <a:ext cx="1476000" cy="32760"/>
              </p14:xfrm>
            </p:contentPart>
          </mc:Choice>
          <mc:Fallback>
            <p:pic>
              <p:nvPicPr>
                <p:cNvPr id="69" name="Ink 68">
                  <a:extLst>
                    <a:ext uri="{FF2B5EF4-FFF2-40B4-BE49-F238E27FC236}">
                      <a16:creationId xmlns:a16="http://schemas.microsoft.com/office/drawing/2014/main" id="{45EE070A-5339-C94A-A07B-0514B7A767E4}"/>
                    </a:ext>
                  </a:extLst>
                </p:cNvPr>
                <p:cNvPicPr/>
                <p:nvPr/>
              </p:nvPicPr>
              <p:blipFill>
                <a:blip r:embed="rId7"/>
                <a:stretch>
                  <a:fillRect/>
                </a:stretch>
              </p:blipFill>
              <p:spPr>
                <a:xfrm>
                  <a:off x="6377400" y="2003400"/>
                  <a:ext cx="15066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Ink 69">
                  <a:extLst>
                    <a:ext uri="{FF2B5EF4-FFF2-40B4-BE49-F238E27FC236}">
                      <a16:creationId xmlns:a16="http://schemas.microsoft.com/office/drawing/2014/main" id="{A486EA3A-1046-8A48-9E19-850B44E0E7C6}"/>
                    </a:ext>
                  </a:extLst>
                </p14:cNvPr>
                <p14:cNvContentPartPr/>
                <p14:nvPr/>
              </p14:nvContentPartPr>
              <p14:xfrm>
                <a:off x="6802560" y="1971000"/>
                <a:ext cx="1533600" cy="108720"/>
              </p14:xfrm>
            </p:contentPart>
          </mc:Choice>
          <mc:Fallback>
            <p:pic>
              <p:nvPicPr>
                <p:cNvPr id="70" name="Ink 69">
                  <a:extLst>
                    <a:ext uri="{FF2B5EF4-FFF2-40B4-BE49-F238E27FC236}">
                      <a16:creationId xmlns:a16="http://schemas.microsoft.com/office/drawing/2014/main" id="{A486EA3A-1046-8A48-9E19-850B44E0E7C6}"/>
                    </a:ext>
                  </a:extLst>
                </p:cNvPr>
                <p:cNvPicPr/>
                <p:nvPr/>
              </p:nvPicPr>
              <p:blipFill>
                <a:blip r:embed="rId9"/>
                <a:stretch>
                  <a:fillRect/>
                </a:stretch>
              </p:blipFill>
              <p:spPr>
                <a:xfrm>
                  <a:off x="6787080" y="1955880"/>
                  <a:ext cx="15642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 name="Ink 70">
                  <a:extLst>
                    <a:ext uri="{FF2B5EF4-FFF2-40B4-BE49-F238E27FC236}">
                      <a16:creationId xmlns:a16="http://schemas.microsoft.com/office/drawing/2014/main" id="{E9B8D6E5-6490-3E44-B152-3B6AA0255A9C}"/>
                    </a:ext>
                  </a:extLst>
                </p14:cNvPr>
                <p14:cNvContentPartPr/>
                <p14:nvPr/>
              </p14:nvContentPartPr>
              <p14:xfrm>
                <a:off x="6996960" y="1965600"/>
                <a:ext cx="1742040" cy="38160"/>
              </p14:xfrm>
            </p:contentPart>
          </mc:Choice>
          <mc:Fallback>
            <p:pic>
              <p:nvPicPr>
                <p:cNvPr id="71" name="Ink 70">
                  <a:extLst>
                    <a:ext uri="{FF2B5EF4-FFF2-40B4-BE49-F238E27FC236}">
                      <a16:creationId xmlns:a16="http://schemas.microsoft.com/office/drawing/2014/main" id="{E9B8D6E5-6490-3E44-B152-3B6AA0255A9C}"/>
                    </a:ext>
                  </a:extLst>
                </p:cNvPr>
                <p:cNvPicPr/>
                <p:nvPr/>
              </p:nvPicPr>
              <p:blipFill>
                <a:blip r:embed="rId11"/>
                <a:stretch>
                  <a:fillRect/>
                </a:stretch>
              </p:blipFill>
              <p:spPr>
                <a:xfrm>
                  <a:off x="6981480" y="1950480"/>
                  <a:ext cx="17726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2" name="Ink 71">
                  <a:extLst>
                    <a:ext uri="{FF2B5EF4-FFF2-40B4-BE49-F238E27FC236}">
                      <a16:creationId xmlns:a16="http://schemas.microsoft.com/office/drawing/2014/main" id="{F10A80C6-6616-0143-8C54-41BF79CB49C6}"/>
                    </a:ext>
                  </a:extLst>
                </p14:cNvPr>
                <p14:cNvContentPartPr/>
                <p14:nvPr/>
              </p14:nvContentPartPr>
              <p14:xfrm>
                <a:off x="7202880" y="1996200"/>
                <a:ext cx="1712880" cy="32400"/>
              </p14:xfrm>
            </p:contentPart>
          </mc:Choice>
          <mc:Fallback>
            <p:pic>
              <p:nvPicPr>
                <p:cNvPr id="72" name="Ink 71">
                  <a:extLst>
                    <a:ext uri="{FF2B5EF4-FFF2-40B4-BE49-F238E27FC236}">
                      <a16:creationId xmlns:a16="http://schemas.microsoft.com/office/drawing/2014/main" id="{F10A80C6-6616-0143-8C54-41BF79CB49C6}"/>
                    </a:ext>
                  </a:extLst>
                </p:cNvPr>
                <p:cNvPicPr/>
                <p:nvPr/>
              </p:nvPicPr>
              <p:blipFill>
                <a:blip r:embed="rId13"/>
                <a:stretch>
                  <a:fillRect/>
                </a:stretch>
              </p:blipFill>
              <p:spPr>
                <a:xfrm>
                  <a:off x="7187400" y="1980720"/>
                  <a:ext cx="17434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3" name="Ink 72">
                  <a:extLst>
                    <a:ext uri="{FF2B5EF4-FFF2-40B4-BE49-F238E27FC236}">
                      <a16:creationId xmlns:a16="http://schemas.microsoft.com/office/drawing/2014/main" id="{7F0458F6-93CA-484A-AAF8-FAB208D058B3}"/>
                    </a:ext>
                  </a:extLst>
                </p14:cNvPr>
                <p14:cNvContentPartPr/>
                <p14:nvPr/>
              </p14:nvContentPartPr>
              <p14:xfrm>
                <a:off x="7292520" y="1974600"/>
                <a:ext cx="1292760" cy="26280"/>
              </p14:xfrm>
            </p:contentPart>
          </mc:Choice>
          <mc:Fallback>
            <p:pic>
              <p:nvPicPr>
                <p:cNvPr id="73" name="Ink 72">
                  <a:extLst>
                    <a:ext uri="{FF2B5EF4-FFF2-40B4-BE49-F238E27FC236}">
                      <a16:creationId xmlns:a16="http://schemas.microsoft.com/office/drawing/2014/main" id="{7F0458F6-93CA-484A-AAF8-FAB208D058B3}"/>
                    </a:ext>
                  </a:extLst>
                </p:cNvPr>
                <p:cNvPicPr/>
                <p:nvPr/>
              </p:nvPicPr>
              <p:blipFill>
                <a:blip r:embed="rId15"/>
                <a:stretch>
                  <a:fillRect/>
                </a:stretch>
              </p:blipFill>
              <p:spPr>
                <a:xfrm>
                  <a:off x="7277400" y="1959480"/>
                  <a:ext cx="13230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4" name="Ink 73">
                  <a:extLst>
                    <a:ext uri="{FF2B5EF4-FFF2-40B4-BE49-F238E27FC236}">
                      <a16:creationId xmlns:a16="http://schemas.microsoft.com/office/drawing/2014/main" id="{8640AA5B-DB21-854E-AB0D-B752265B1DE2}"/>
                    </a:ext>
                  </a:extLst>
                </p14:cNvPr>
                <p14:cNvContentPartPr/>
                <p14:nvPr/>
              </p14:nvContentPartPr>
              <p14:xfrm>
                <a:off x="7496640" y="2010240"/>
                <a:ext cx="1415520" cy="50760"/>
              </p14:xfrm>
            </p:contentPart>
          </mc:Choice>
          <mc:Fallback>
            <p:pic>
              <p:nvPicPr>
                <p:cNvPr id="74" name="Ink 73">
                  <a:extLst>
                    <a:ext uri="{FF2B5EF4-FFF2-40B4-BE49-F238E27FC236}">
                      <a16:creationId xmlns:a16="http://schemas.microsoft.com/office/drawing/2014/main" id="{8640AA5B-DB21-854E-AB0D-B752265B1DE2}"/>
                    </a:ext>
                  </a:extLst>
                </p:cNvPr>
                <p:cNvPicPr/>
                <p:nvPr/>
              </p:nvPicPr>
              <p:blipFill>
                <a:blip r:embed="rId17"/>
                <a:stretch>
                  <a:fillRect/>
                </a:stretch>
              </p:blipFill>
              <p:spPr>
                <a:xfrm>
                  <a:off x="7481520" y="1995120"/>
                  <a:ext cx="1446120" cy="8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69A12FB3-63F2-A247-81F9-60F90BC0F800}"/>
                  </a:ext>
                </a:extLst>
              </p14:cNvPr>
              <p14:cNvContentPartPr/>
              <p14:nvPr/>
            </p14:nvContentPartPr>
            <p14:xfrm>
              <a:off x="3571920" y="3507840"/>
              <a:ext cx="9360" cy="29520"/>
            </p14:xfrm>
          </p:contentPart>
        </mc:Choice>
        <mc:Fallback>
          <p:pic>
            <p:nvPicPr>
              <p:cNvPr id="28" name="Ink 27">
                <a:extLst>
                  <a:ext uri="{FF2B5EF4-FFF2-40B4-BE49-F238E27FC236}">
                    <a16:creationId xmlns:a16="http://schemas.microsoft.com/office/drawing/2014/main" id="{69A12FB3-63F2-A247-81F9-60F90BC0F800}"/>
                  </a:ext>
                </a:extLst>
              </p:cNvPr>
              <p:cNvPicPr/>
              <p:nvPr/>
            </p:nvPicPr>
            <p:blipFill>
              <a:blip r:embed="rId19"/>
              <a:stretch>
                <a:fillRect/>
              </a:stretch>
            </p:blipFill>
            <p:spPr>
              <a:xfrm>
                <a:off x="3556800" y="3492360"/>
                <a:ext cx="39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0" name="Ink 109">
                <a:extLst>
                  <a:ext uri="{FF2B5EF4-FFF2-40B4-BE49-F238E27FC236}">
                    <a16:creationId xmlns:a16="http://schemas.microsoft.com/office/drawing/2014/main" id="{82CD1BCB-9528-EA4C-BBD7-F87B7912080C}"/>
                  </a:ext>
                </a:extLst>
              </p14:cNvPr>
              <p14:cNvContentPartPr/>
              <p14:nvPr/>
            </p14:nvContentPartPr>
            <p14:xfrm>
              <a:off x="1978920" y="4676400"/>
              <a:ext cx="245880" cy="452880"/>
            </p14:xfrm>
          </p:contentPart>
        </mc:Choice>
        <mc:Fallback>
          <p:pic>
            <p:nvPicPr>
              <p:cNvPr id="110" name="Ink 109">
                <a:extLst>
                  <a:ext uri="{FF2B5EF4-FFF2-40B4-BE49-F238E27FC236}">
                    <a16:creationId xmlns:a16="http://schemas.microsoft.com/office/drawing/2014/main" id="{82CD1BCB-9528-EA4C-BBD7-F87B7912080C}"/>
                  </a:ext>
                </a:extLst>
              </p:cNvPr>
              <p:cNvPicPr/>
              <p:nvPr/>
            </p:nvPicPr>
            <p:blipFill>
              <a:blip r:embed="rId21"/>
              <a:stretch>
                <a:fillRect/>
              </a:stretch>
            </p:blipFill>
            <p:spPr>
              <a:xfrm>
                <a:off x="1963800" y="4661280"/>
                <a:ext cx="27648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2" name="Ink 111">
                <a:extLst>
                  <a:ext uri="{FF2B5EF4-FFF2-40B4-BE49-F238E27FC236}">
                    <a16:creationId xmlns:a16="http://schemas.microsoft.com/office/drawing/2014/main" id="{03B1B230-5485-674F-B2B3-9A27186F022A}"/>
                  </a:ext>
                </a:extLst>
              </p14:cNvPr>
              <p14:cNvContentPartPr/>
              <p14:nvPr/>
            </p14:nvContentPartPr>
            <p14:xfrm>
              <a:off x="1227960" y="4793400"/>
              <a:ext cx="267840" cy="372600"/>
            </p14:xfrm>
          </p:contentPart>
        </mc:Choice>
        <mc:Fallback>
          <p:pic>
            <p:nvPicPr>
              <p:cNvPr id="112" name="Ink 111">
                <a:extLst>
                  <a:ext uri="{FF2B5EF4-FFF2-40B4-BE49-F238E27FC236}">
                    <a16:creationId xmlns:a16="http://schemas.microsoft.com/office/drawing/2014/main" id="{03B1B230-5485-674F-B2B3-9A27186F022A}"/>
                  </a:ext>
                </a:extLst>
              </p:cNvPr>
              <p:cNvPicPr/>
              <p:nvPr/>
            </p:nvPicPr>
            <p:blipFill>
              <a:blip r:embed="rId23"/>
              <a:stretch>
                <a:fillRect/>
              </a:stretch>
            </p:blipFill>
            <p:spPr>
              <a:xfrm>
                <a:off x="1212840" y="4777920"/>
                <a:ext cx="29844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0" name="Ink 59">
                <a:extLst>
                  <a:ext uri="{FF2B5EF4-FFF2-40B4-BE49-F238E27FC236}">
                    <a16:creationId xmlns:a16="http://schemas.microsoft.com/office/drawing/2014/main" id="{AC5470DE-F30F-4D43-BF94-DB15527C0A03}"/>
                  </a:ext>
                </a:extLst>
              </p14:cNvPr>
              <p14:cNvContentPartPr/>
              <p14:nvPr/>
            </p14:nvContentPartPr>
            <p14:xfrm>
              <a:off x="613800" y="4795560"/>
              <a:ext cx="168480" cy="479880"/>
            </p14:xfrm>
          </p:contentPart>
        </mc:Choice>
        <mc:Fallback>
          <p:pic>
            <p:nvPicPr>
              <p:cNvPr id="60" name="Ink 59">
                <a:extLst>
                  <a:ext uri="{FF2B5EF4-FFF2-40B4-BE49-F238E27FC236}">
                    <a16:creationId xmlns:a16="http://schemas.microsoft.com/office/drawing/2014/main" id="{AC5470DE-F30F-4D43-BF94-DB15527C0A03}"/>
                  </a:ext>
                </a:extLst>
              </p:cNvPr>
              <p:cNvPicPr/>
              <p:nvPr/>
            </p:nvPicPr>
            <p:blipFill>
              <a:blip r:embed="rId25"/>
              <a:stretch>
                <a:fillRect/>
              </a:stretch>
            </p:blipFill>
            <p:spPr>
              <a:xfrm>
                <a:off x="598680" y="4780080"/>
                <a:ext cx="19908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1" name="Ink 60">
                <a:extLst>
                  <a:ext uri="{FF2B5EF4-FFF2-40B4-BE49-F238E27FC236}">
                    <a16:creationId xmlns:a16="http://schemas.microsoft.com/office/drawing/2014/main" id="{B62D4F68-4D9B-5946-983D-61532859BF96}"/>
                  </a:ext>
                </a:extLst>
              </p14:cNvPr>
              <p14:cNvContentPartPr/>
              <p14:nvPr/>
            </p14:nvContentPartPr>
            <p14:xfrm>
              <a:off x="1013040" y="4658040"/>
              <a:ext cx="260280" cy="713520"/>
            </p14:xfrm>
          </p:contentPart>
        </mc:Choice>
        <mc:Fallback>
          <p:pic>
            <p:nvPicPr>
              <p:cNvPr id="61" name="Ink 60">
                <a:extLst>
                  <a:ext uri="{FF2B5EF4-FFF2-40B4-BE49-F238E27FC236}">
                    <a16:creationId xmlns:a16="http://schemas.microsoft.com/office/drawing/2014/main" id="{B62D4F68-4D9B-5946-983D-61532859BF96}"/>
                  </a:ext>
                </a:extLst>
              </p:cNvPr>
              <p:cNvPicPr/>
              <p:nvPr/>
            </p:nvPicPr>
            <p:blipFill>
              <a:blip r:embed="rId27"/>
              <a:stretch>
                <a:fillRect/>
              </a:stretch>
            </p:blipFill>
            <p:spPr>
              <a:xfrm>
                <a:off x="997560" y="4642560"/>
                <a:ext cx="290880" cy="74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5" name="Ink 64">
                <a:extLst>
                  <a:ext uri="{FF2B5EF4-FFF2-40B4-BE49-F238E27FC236}">
                    <a16:creationId xmlns:a16="http://schemas.microsoft.com/office/drawing/2014/main" id="{5FADCC0D-E8E2-1A43-BC07-B04E7FDCE1A5}"/>
                  </a:ext>
                </a:extLst>
              </p14:cNvPr>
              <p14:cNvContentPartPr/>
              <p14:nvPr/>
            </p14:nvContentPartPr>
            <p14:xfrm>
              <a:off x="3173400" y="4680360"/>
              <a:ext cx="320040" cy="23760"/>
            </p14:xfrm>
          </p:contentPart>
        </mc:Choice>
        <mc:Fallback>
          <p:pic>
            <p:nvPicPr>
              <p:cNvPr id="65" name="Ink 64">
                <a:extLst>
                  <a:ext uri="{FF2B5EF4-FFF2-40B4-BE49-F238E27FC236}">
                    <a16:creationId xmlns:a16="http://schemas.microsoft.com/office/drawing/2014/main" id="{5FADCC0D-E8E2-1A43-BC07-B04E7FDCE1A5}"/>
                  </a:ext>
                </a:extLst>
              </p:cNvPr>
              <p:cNvPicPr/>
              <p:nvPr/>
            </p:nvPicPr>
            <p:blipFill>
              <a:blip r:embed="rId29"/>
              <a:stretch>
                <a:fillRect/>
              </a:stretch>
            </p:blipFill>
            <p:spPr>
              <a:xfrm>
                <a:off x="3157920" y="4665240"/>
                <a:ext cx="3506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6" name="Ink 65">
                <a:extLst>
                  <a:ext uri="{FF2B5EF4-FFF2-40B4-BE49-F238E27FC236}">
                    <a16:creationId xmlns:a16="http://schemas.microsoft.com/office/drawing/2014/main" id="{9478D213-B2D1-6D40-90AD-4898A16B0442}"/>
                  </a:ext>
                </a:extLst>
              </p14:cNvPr>
              <p14:cNvContentPartPr/>
              <p14:nvPr/>
            </p14:nvContentPartPr>
            <p14:xfrm>
              <a:off x="3180600" y="4905720"/>
              <a:ext cx="365040" cy="26280"/>
            </p14:xfrm>
          </p:contentPart>
        </mc:Choice>
        <mc:Fallback>
          <p:pic>
            <p:nvPicPr>
              <p:cNvPr id="66" name="Ink 65">
                <a:extLst>
                  <a:ext uri="{FF2B5EF4-FFF2-40B4-BE49-F238E27FC236}">
                    <a16:creationId xmlns:a16="http://schemas.microsoft.com/office/drawing/2014/main" id="{9478D213-B2D1-6D40-90AD-4898A16B0442}"/>
                  </a:ext>
                </a:extLst>
              </p:cNvPr>
              <p:cNvPicPr/>
              <p:nvPr/>
            </p:nvPicPr>
            <p:blipFill>
              <a:blip r:embed="rId31"/>
              <a:stretch>
                <a:fillRect/>
              </a:stretch>
            </p:blipFill>
            <p:spPr>
              <a:xfrm>
                <a:off x="3165480" y="4890240"/>
                <a:ext cx="3956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F1987F89-F1E0-4D40-AD12-2D7AAECCC598}"/>
                  </a:ext>
                </a:extLst>
              </p14:cNvPr>
              <p14:cNvContentPartPr/>
              <p14:nvPr/>
            </p14:nvContentPartPr>
            <p14:xfrm>
              <a:off x="1803240" y="3617640"/>
              <a:ext cx="189360" cy="29160"/>
            </p14:xfrm>
          </p:contentPart>
        </mc:Choice>
        <mc:Fallback>
          <p:pic>
            <p:nvPicPr>
              <p:cNvPr id="16" name="Ink 15">
                <a:extLst>
                  <a:ext uri="{FF2B5EF4-FFF2-40B4-BE49-F238E27FC236}">
                    <a16:creationId xmlns:a16="http://schemas.microsoft.com/office/drawing/2014/main" id="{F1987F89-F1E0-4D40-AD12-2D7AAECCC598}"/>
                  </a:ext>
                </a:extLst>
              </p:cNvPr>
              <p:cNvPicPr/>
              <p:nvPr/>
            </p:nvPicPr>
            <p:blipFill>
              <a:blip r:embed="rId33"/>
              <a:stretch>
                <a:fillRect/>
              </a:stretch>
            </p:blipFill>
            <p:spPr>
              <a:xfrm>
                <a:off x="1788120" y="3602520"/>
                <a:ext cx="2196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95682B40-1268-4D45-B5D8-90B2E71E8A7A}"/>
                  </a:ext>
                </a:extLst>
              </p14:cNvPr>
              <p14:cNvContentPartPr/>
              <p14:nvPr/>
            </p14:nvContentPartPr>
            <p14:xfrm>
              <a:off x="1737000" y="3812400"/>
              <a:ext cx="267120" cy="35640"/>
            </p14:xfrm>
          </p:contentPart>
        </mc:Choice>
        <mc:Fallback>
          <p:pic>
            <p:nvPicPr>
              <p:cNvPr id="17" name="Ink 16">
                <a:extLst>
                  <a:ext uri="{FF2B5EF4-FFF2-40B4-BE49-F238E27FC236}">
                    <a16:creationId xmlns:a16="http://schemas.microsoft.com/office/drawing/2014/main" id="{95682B40-1268-4D45-B5D8-90B2E71E8A7A}"/>
                  </a:ext>
                </a:extLst>
              </p:cNvPr>
              <p:cNvPicPr/>
              <p:nvPr/>
            </p:nvPicPr>
            <p:blipFill>
              <a:blip r:embed="rId35"/>
              <a:stretch>
                <a:fillRect/>
              </a:stretch>
            </p:blipFill>
            <p:spPr>
              <a:xfrm>
                <a:off x="1721880" y="3797280"/>
                <a:ext cx="2977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 name="Ink 9">
                <a:extLst>
                  <a:ext uri="{FF2B5EF4-FFF2-40B4-BE49-F238E27FC236}">
                    <a16:creationId xmlns:a16="http://schemas.microsoft.com/office/drawing/2014/main" id="{E2A4A5F4-27AC-5944-BA53-C65480C7F6C8}"/>
                  </a:ext>
                </a:extLst>
              </p14:cNvPr>
              <p14:cNvContentPartPr/>
              <p14:nvPr/>
            </p14:nvContentPartPr>
            <p14:xfrm>
              <a:off x="1596240" y="2876760"/>
              <a:ext cx="208800" cy="36000"/>
            </p14:xfrm>
          </p:contentPart>
        </mc:Choice>
        <mc:Fallback>
          <p:pic>
            <p:nvPicPr>
              <p:cNvPr id="10" name="Ink 9">
                <a:extLst>
                  <a:ext uri="{FF2B5EF4-FFF2-40B4-BE49-F238E27FC236}">
                    <a16:creationId xmlns:a16="http://schemas.microsoft.com/office/drawing/2014/main" id="{E2A4A5F4-27AC-5944-BA53-C65480C7F6C8}"/>
                  </a:ext>
                </a:extLst>
              </p:cNvPr>
              <p:cNvPicPr/>
              <p:nvPr/>
            </p:nvPicPr>
            <p:blipFill>
              <a:blip r:embed="rId37"/>
              <a:stretch>
                <a:fillRect/>
              </a:stretch>
            </p:blipFill>
            <p:spPr>
              <a:xfrm>
                <a:off x="1581120" y="2861640"/>
                <a:ext cx="2394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 name="Ink 10">
                <a:extLst>
                  <a:ext uri="{FF2B5EF4-FFF2-40B4-BE49-F238E27FC236}">
                    <a16:creationId xmlns:a16="http://schemas.microsoft.com/office/drawing/2014/main" id="{9861E731-3FF9-074F-95B5-BABBFE79D19F}"/>
                  </a:ext>
                </a:extLst>
              </p14:cNvPr>
              <p14:cNvContentPartPr/>
              <p14:nvPr/>
            </p14:nvContentPartPr>
            <p14:xfrm>
              <a:off x="1597320" y="3060360"/>
              <a:ext cx="231480" cy="19080"/>
            </p14:xfrm>
          </p:contentPart>
        </mc:Choice>
        <mc:Fallback>
          <p:pic>
            <p:nvPicPr>
              <p:cNvPr id="11" name="Ink 10">
                <a:extLst>
                  <a:ext uri="{FF2B5EF4-FFF2-40B4-BE49-F238E27FC236}">
                    <a16:creationId xmlns:a16="http://schemas.microsoft.com/office/drawing/2014/main" id="{9861E731-3FF9-074F-95B5-BABBFE79D19F}"/>
                  </a:ext>
                </a:extLst>
              </p:cNvPr>
              <p:cNvPicPr/>
              <p:nvPr/>
            </p:nvPicPr>
            <p:blipFill>
              <a:blip r:embed="rId39"/>
              <a:stretch>
                <a:fillRect/>
              </a:stretch>
            </p:blipFill>
            <p:spPr>
              <a:xfrm>
                <a:off x="1582200" y="3045240"/>
                <a:ext cx="2620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282682E7-EBE6-8E47-B074-07E9D0CF1974}"/>
                  </a:ext>
                </a:extLst>
              </p14:cNvPr>
              <p14:cNvContentPartPr/>
              <p14:nvPr/>
            </p14:nvContentPartPr>
            <p14:xfrm>
              <a:off x="2271600" y="2720880"/>
              <a:ext cx="754560" cy="316440"/>
            </p14:xfrm>
          </p:contentPart>
        </mc:Choice>
        <mc:Fallback>
          <p:pic>
            <p:nvPicPr>
              <p:cNvPr id="20" name="Ink 19">
                <a:extLst>
                  <a:ext uri="{FF2B5EF4-FFF2-40B4-BE49-F238E27FC236}">
                    <a16:creationId xmlns:a16="http://schemas.microsoft.com/office/drawing/2014/main" id="{282682E7-EBE6-8E47-B074-07E9D0CF1974}"/>
                  </a:ext>
                </a:extLst>
              </p:cNvPr>
              <p:cNvPicPr/>
              <p:nvPr/>
            </p:nvPicPr>
            <p:blipFill>
              <a:blip r:embed="rId41"/>
              <a:stretch>
                <a:fillRect/>
              </a:stretch>
            </p:blipFill>
            <p:spPr>
              <a:xfrm>
                <a:off x="2256480" y="2705760"/>
                <a:ext cx="78516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A1F9A75F-D55F-EA43-BE8C-C91329DCD8E8}"/>
                  </a:ext>
                </a:extLst>
              </p14:cNvPr>
              <p14:cNvContentPartPr/>
              <p14:nvPr/>
            </p14:nvContentPartPr>
            <p14:xfrm>
              <a:off x="3102480" y="2746440"/>
              <a:ext cx="638640" cy="275400"/>
            </p14:xfrm>
          </p:contentPart>
        </mc:Choice>
        <mc:Fallback>
          <p:pic>
            <p:nvPicPr>
              <p:cNvPr id="21" name="Ink 20">
                <a:extLst>
                  <a:ext uri="{FF2B5EF4-FFF2-40B4-BE49-F238E27FC236}">
                    <a16:creationId xmlns:a16="http://schemas.microsoft.com/office/drawing/2014/main" id="{A1F9A75F-D55F-EA43-BE8C-C91329DCD8E8}"/>
                  </a:ext>
                </a:extLst>
              </p:cNvPr>
              <p:cNvPicPr/>
              <p:nvPr/>
            </p:nvPicPr>
            <p:blipFill>
              <a:blip r:embed="rId43"/>
              <a:stretch>
                <a:fillRect/>
              </a:stretch>
            </p:blipFill>
            <p:spPr>
              <a:xfrm>
                <a:off x="3087360" y="2730960"/>
                <a:ext cx="6692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C8DB683C-A88A-1149-8B0E-C728065E2C30}"/>
                  </a:ext>
                </a:extLst>
              </p14:cNvPr>
              <p14:cNvContentPartPr/>
              <p14:nvPr/>
            </p14:nvContentPartPr>
            <p14:xfrm>
              <a:off x="2071080" y="3169800"/>
              <a:ext cx="91440" cy="145440"/>
            </p14:xfrm>
          </p:contentPart>
        </mc:Choice>
        <mc:Fallback>
          <p:pic>
            <p:nvPicPr>
              <p:cNvPr id="34" name="Ink 33">
                <a:extLst>
                  <a:ext uri="{FF2B5EF4-FFF2-40B4-BE49-F238E27FC236}">
                    <a16:creationId xmlns:a16="http://schemas.microsoft.com/office/drawing/2014/main" id="{C8DB683C-A88A-1149-8B0E-C728065E2C30}"/>
                  </a:ext>
                </a:extLst>
              </p:cNvPr>
              <p:cNvPicPr/>
              <p:nvPr/>
            </p:nvPicPr>
            <p:blipFill>
              <a:blip r:embed="rId45"/>
              <a:stretch>
                <a:fillRect/>
              </a:stretch>
            </p:blipFill>
            <p:spPr>
              <a:xfrm>
                <a:off x="2055600" y="3154680"/>
                <a:ext cx="1220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F3CB15F2-2B8E-3E4F-BD3D-F369897F2CB9}"/>
                  </a:ext>
                </a:extLst>
              </p14:cNvPr>
              <p14:cNvContentPartPr/>
              <p14:nvPr/>
            </p14:nvContentPartPr>
            <p14:xfrm>
              <a:off x="1899720" y="2533320"/>
              <a:ext cx="47520" cy="223920"/>
            </p14:xfrm>
          </p:contentPart>
        </mc:Choice>
        <mc:Fallback>
          <p:pic>
            <p:nvPicPr>
              <p:cNvPr id="35" name="Ink 34">
                <a:extLst>
                  <a:ext uri="{FF2B5EF4-FFF2-40B4-BE49-F238E27FC236}">
                    <a16:creationId xmlns:a16="http://schemas.microsoft.com/office/drawing/2014/main" id="{F3CB15F2-2B8E-3E4F-BD3D-F369897F2CB9}"/>
                  </a:ext>
                </a:extLst>
              </p:cNvPr>
              <p:cNvPicPr/>
              <p:nvPr/>
            </p:nvPicPr>
            <p:blipFill>
              <a:blip r:embed="rId47"/>
              <a:stretch>
                <a:fillRect/>
              </a:stretch>
            </p:blipFill>
            <p:spPr>
              <a:xfrm>
                <a:off x="1884600" y="2518200"/>
                <a:ext cx="781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F0562201-E1CA-C44C-A29F-84F7159094A2}"/>
                  </a:ext>
                </a:extLst>
              </p14:cNvPr>
              <p14:cNvContentPartPr/>
              <p14:nvPr/>
            </p14:nvContentPartPr>
            <p14:xfrm>
              <a:off x="2007360" y="2516400"/>
              <a:ext cx="58680" cy="218880"/>
            </p14:xfrm>
          </p:contentPart>
        </mc:Choice>
        <mc:Fallback>
          <p:pic>
            <p:nvPicPr>
              <p:cNvPr id="36" name="Ink 35">
                <a:extLst>
                  <a:ext uri="{FF2B5EF4-FFF2-40B4-BE49-F238E27FC236}">
                    <a16:creationId xmlns:a16="http://schemas.microsoft.com/office/drawing/2014/main" id="{F0562201-E1CA-C44C-A29F-84F7159094A2}"/>
                  </a:ext>
                </a:extLst>
              </p:cNvPr>
              <p:cNvPicPr/>
              <p:nvPr/>
            </p:nvPicPr>
            <p:blipFill>
              <a:blip r:embed="rId49"/>
              <a:stretch>
                <a:fillRect/>
              </a:stretch>
            </p:blipFill>
            <p:spPr>
              <a:xfrm>
                <a:off x="1991880" y="2500920"/>
                <a:ext cx="892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F3D3D2A9-68C6-0645-BE1D-BD67B33E463C}"/>
                  </a:ext>
                </a:extLst>
              </p14:cNvPr>
              <p14:cNvContentPartPr/>
              <p14:nvPr/>
            </p14:nvContentPartPr>
            <p14:xfrm>
              <a:off x="1889640" y="2500560"/>
              <a:ext cx="589680" cy="153720"/>
            </p14:xfrm>
          </p:contentPart>
        </mc:Choice>
        <mc:Fallback>
          <p:pic>
            <p:nvPicPr>
              <p:cNvPr id="37" name="Ink 36">
                <a:extLst>
                  <a:ext uri="{FF2B5EF4-FFF2-40B4-BE49-F238E27FC236}">
                    <a16:creationId xmlns:a16="http://schemas.microsoft.com/office/drawing/2014/main" id="{F3D3D2A9-68C6-0645-BE1D-BD67B33E463C}"/>
                  </a:ext>
                </a:extLst>
              </p:cNvPr>
              <p:cNvPicPr/>
              <p:nvPr/>
            </p:nvPicPr>
            <p:blipFill>
              <a:blip r:embed="rId51"/>
              <a:stretch>
                <a:fillRect/>
              </a:stretch>
            </p:blipFill>
            <p:spPr>
              <a:xfrm>
                <a:off x="1874160" y="2485080"/>
                <a:ext cx="6202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A89B8959-3D22-B746-B7FC-3FDCAF3EFF6C}"/>
                  </a:ext>
                </a:extLst>
              </p14:cNvPr>
              <p14:cNvContentPartPr/>
              <p14:nvPr/>
            </p14:nvContentPartPr>
            <p14:xfrm>
              <a:off x="2551320" y="2526840"/>
              <a:ext cx="3600" cy="111960"/>
            </p14:xfrm>
          </p:contentPart>
        </mc:Choice>
        <mc:Fallback>
          <p:pic>
            <p:nvPicPr>
              <p:cNvPr id="38" name="Ink 37">
                <a:extLst>
                  <a:ext uri="{FF2B5EF4-FFF2-40B4-BE49-F238E27FC236}">
                    <a16:creationId xmlns:a16="http://schemas.microsoft.com/office/drawing/2014/main" id="{A89B8959-3D22-B746-B7FC-3FDCAF3EFF6C}"/>
                  </a:ext>
                </a:extLst>
              </p:cNvPr>
              <p:cNvPicPr/>
              <p:nvPr/>
            </p:nvPicPr>
            <p:blipFill>
              <a:blip r:embed="rId53"/>
              <a:stretch>
                <a:fillRect/>
              </a:stretch>
            </p:blipFill>
            <p:spPr>
              <a:xfrm>
                <a:off x="2535840" y="2511720"/>
                <a:ext cx="34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2A9F6581-FF4D-C745-ABBC-327D5FBCCBF1}"/>
                  </a:ext>
                </a:extLst>
              </p14:cNvPr>
              <p14:cNvContentPartPr/>
              <p14:nvPr/>
            </p14:nvContentPartPr>
            <p14:xfrm>
              <a:off x="2546280" y="2435400"/>
              <a:ext cx="15120" cy="33480"/>
            </p14:xfrm>
          </p:contentPart>
        </mc:Choice>
        <mc:Fallback>
          <p:pic>
            <p:nvPicPr>
              <p:cNvPr id="39" name="Ink 38">
                <a:extLst>
                  <a:ext uri="{FF2B5EF4-FFF2-40B4-BE49-F238E27FC236}">
                    <a16:creationId xmlns:a16="http://schemas.microsoft.com/office/drawing/2014/main" id="{2A9F6581-FF4D-C745-ABBC-327D5FBCCBF1}"/>
                  </a:ext>
                </a:extLst>
              </p:cNvPr>
              <p:cNvPicPr/>
              <p:nvPr/>
            </p:nvPicPr>
            <p:blipFill>
              <a:blip r:embed="rId55"/>
              <a:stretch>
                <a:fillRect/>
              </a:stretch>
            </p:blipFill>
            <p:spPr>
              <a:xfrm>
                <a:off x="2530800" y="2420280"/>
                <a:ext cx="453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A804E36B-EE5F-864B-8A2F-DDEBA45D1AE9}"/>
                  </a:ext>
                </a:extLst>
              </p14:cNvPr>
              <p14:cNvContentPartPr/>
              <p14:nvPr/>
            </p14:nvContentPartPr>
            <p14:xfrm>
              <a:off x="2681280" y="2472840"/>
              <a:ext cx="354960" cy="283320"/>
            </p14:xfrm>
          </p:contentPart>
        </mc:Choice>
        <mc:Fallback>
          <p:pic>
            <p:nvPicPr>
              <p:cNvPr id="40" name="Ink 39">
                <a:extLst>
                  <a:ext uri="{FF2B5EF4-FFF2-40B4-BE49-F238E27FC236}">
                    <a16:creationId xmlns:a16="http://schemas.microsoft.com/office/drawing/2014/main" id="{A804E36B-EE5F-864B-8A2F-DDEBA45D1AE9}"/>
                  </a:ext>
                </a:extLst>
              </p:cNvPr>
              <p:cNvPicPr/>
              <p:nvPr/>
            </p:nvPicPr>
            <p:blipFill>
              <a:blip r:embed="rId57"/>
              <a:stretch>
                <a:fillRect/>
              </a:stretch>
            </p:blipFill>
            <p:spPr>
              <a:xfrm>
                <a:off x="2666160" y="2457720"/>
                <a:ext cx="3855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9" name="Ink 88">
                <a:extLst>
                  <a:ext uri="{FF2B5EF4-FFF2-40B4-BE49-F238E27FC236}">
                    <a16:creationId xmlns:a16="http://schemas.microsoft.com/office/drawing/2014/main" id="{B5893106-7F6C-1342-BDF1-5D91D115104C}"/>
                  </a:ext>
                </a:extLst>
              </p14:cNvPr>
              <p14:cNvContentPartPr/>
              <p14:nvPr/>
            </p14:nvContentPartPr>
            <p14:xfrm>
              <a:off x="2312640" y="3461040"/>
              <a:ext cx="636120" cy="319680"/>
            </p14:xfrm>
          </p:contentPart>
        </mc:Choice>
        <mc:Fallback>
          <p:pic>
            <p:nvPicPr>
              <p:cNvPr id="89" name="Ink 88">
                <a:extLst>
                  <a:ext uri="{FF2B5EF4-FFF2-40B4-BE49-F238E27FC236}">
                    <a16:creationId xmlns:a16="http://schemas.microsoft.com/office/drawing/2014/main" id="{B5893106-7F6C-1342-BDF1-5D91D115104C}"/>
                  </a:ext>
                </a:extLst>
              </p:cNvPr>
              <p:cNvPicPr/>
              <p:nvPr/>
            </p:nvPicPr>
            <p:blipFill>
              <a:blip r:embed="rId59"/>
              <a:stretch>
                <a:fillRect/>
              </a:stretch>
            </p:blipFill>
            <p:spPr>
              <a:xfrm>
                <a:off x="2297520" y="3445920"/>
                <a:ext cx="66672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0" name="Ink 89">
                <a:extLst>
                  <a:ext uri="{FF2B5EF4-FFF2-40B4-BE49-F238E27FC236}">
                    <a16:creationId xmlns:a16="http://schemas.microsoft.com/office/drawing/2014/main" id="{EC311609-F06E-454D-9A0D-51E92E9B1660}"/>
                  </a:ext>
                </a:extLst>
              </p14:cNvPr>
              <p14:cNvContentPartPr/>
              <p14:nvPr/>
            </p14:nvContentPartPr>
            <p14:xfrm>
              <a:off x="2879640" y="3546360"/>
              <a:ext cx="163440" cy="110520"/>
            </p14:xfrm>
          </p:contentPart>
        </mc:Choice>
        <mc:Fallback>
          <p:pic>
            <p:nvPicPr>
              <p:cNvPr id="90" name="Ink 89">
                <a:extLst>
                  <a:ext uri="{FF2B5EF4-FFF2-40B4-BE49-F238E27FC236}">
                    <a16:creationId xmlns:a16="http://schemas.microsoft.com/office/drawing/2014/main" id="{EC311609-F06E-454D-9A0D-51E92E9B1660}"/>
                  </a:ext>
                </a:extLst>
              </p:cNvPr>
              <p:cNvPicPr/>
              <p:nvPr/>
            </p:nvPicPr>
            <p:blipFill>
              <a:blip r:embed="rId61"/>
              <a:stretch>
                <a:fillRect/>
              </a:stretch>
            </p:blipFill>
            <p:spPr>
              <a:xfrm>
                <a:off x="2864520" y="3530880"/>
                <a:ext cx="1940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1" name="Ink 90">
                <a:extLst>
                  <a:ext uri="{FF2B5EF4-FFF2-40B4-BE49-F238E27FC236}">
                    <a16:creationId xmlns:a16="http://schemas.microsoft.com/office/drawing/2014/main" id="{3AD55904-7517-2045-B353-6CBAE54658EF}"/>
                  </a:ext>
                </a:extLst>
              </p14:cNvPr>
              <p14:cNvContentPartPr/>
              <p14:nvPr/>
            </p14:nvContentPartPr>
            <p14:xfrm>
              <a:off x="3010320" y="3376800"/>
              <a:ext cx="36720" cy="91080"/>
            </p14:xfrm>
          </p:contentPart>
        </mc:Choice>
        <mc:Fallback>
          <p:pic>
            <p:nvPicPr>
              <p:cNvPr id="91" name="Ink 90">
                <a:extLst>
                  <a:ext uri="{FF2B5EF4-FFF2-40B4-BE49-F238E27FC236}">
                    <a16:creationId xmlns:a16="http://schemas.microsoft.com/office/drawing/2014/main" id="{3AD55904-7517-2045-B353-6CBAE54658EF}"/>
                  </a:ext>
                </a:extLst>
              </p:cNvPr>
              <p:cNvPicPr/>
              <p:nvPr/>
            </p:nvPicPr>
            <p:blipFill>
              <a:blip r:embed="rId63"/>
              <a:stretch>
                <a:fillRect/>
              </a:stretch>
            </p:blipFill>
            <p:spPr>
              <a:xfrm>
                <a:off x="2994840" y="3361680"/>
                <a:ext cx="67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2" name="Ink 91">
                <a:extLst>
                  <a:ext uri="{FF2B5EF4-FFF2-40B4-BE49-F238E27FC236}">
                    <a16:creationId xmlns:a16="http://schemas.microsoft.com/office/drawing/2014/main" id="{7DD9CDB3-045B-3446-A02F-BD3580B21A5A}"/>
                  </a:ext>
                </a:extLst>
              </p14:cNvPr>
              <p14:cNvContentPartPr/>
              <p14:nvPr/>
            </p14:nvContentPartPr>
            <p14:xfrm>
              <a:off x="3132360" y="3475800"/>
              <a:ext cx="323280" cy="437040"/>
            </p14:xfrm>
          </p:contentPart>
        </mc:Choice>
        <mc:Fallback>
          <p:pic>
            <p:nvPicPr>
              <p:cNvPr id="92" name="Ink 91">
                <a:extLst>
                  <a:ext uri="{FF2B5EF4-FFF2-40B4-BE49-F238E27FC236}">
                    <a16:creationId xmlns:a16="http://schemas.microsoft.com/office/drawing/2014/main" id="{7DD9CDB3-045B-3446-A02F-BD3580B21A5A}"/>
                  </a:ext>
                </a:extLst>
              </p:cNvPr>
              <p:cNvPicPr/>
              <p:nvPr/>
            </p:nvPicPr>
            <p:blipFill>
              <a:blip r:embed="rId65"/>
              <a:stretch>
                <a:fillRect/>
              </a:stretch>
            </p:blipFill>
            <p:spPr>
              <a:xfrm>
                <a:off x="3117240" y="3460680"/>
                <a:ext cx="35352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4" name="Ink 93">
                <a:extLst>
                  <a:ext uri="{FF2B5EF4-FFF2-40B4-BE49-F238E27FC236}">
                    <a16:creationId xmlns:a16="http://schemas.microsoft.com/office/drawing/2014/main" id="{DECF4724-E344-6D44-A006-EE4BFCEC9C9C}"/>
                  </a:ext>
                </a:extLst>
              </p14:cNvPr>
              <p14:cNvContentPartPr/>
              <p14:nvPr/>
            </p14:nvContentPartPr>
            <p14:xfrm>
              <a:off x="3855960" y="3308040"/>
              <a:ext cx="94320" cy="407520"/>
            </p14:xfrm>
          </p:contentPart>
        </mc:Choice>
        <mc:Fallback>
          <p:pic>
            <p:nvPicPr>
              <p:cNvPr id="94" name="Ink 93">
                <a:extLst>
                  <a:ext uri="{FF2B5EF4-FFF2-40B4-BE49-F238E27FC236}">
                    <a16:creationId xmlns:a16="http://schemas.microsoft.com/office/drawing/2014/main" id="{DECF4724-E344-6D44-A006-EE4BFCEC9C9C}"/>
                  </a:ext>
                </a:extLst>
              </p:cNvPr>
              <p:cNvPicPr/>
              <p:nvPr/>
            </p:nvPicPr>
            <p:blipFill>
              <a:blip r:embed="rId67"/>
              <a:stretch>
                <a:fillRect/>
              </a:stretch>
            </p:blipFill>
            <p:spPr>
              <a:xfrm>
                <a:off x="3840840" y="3292560"/>
                <a:ext cx="1249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8" name="Ink 107">
                <a:extLst>
                  <a:ext uri="{FF2B5EF4-FFF2-40B4-BE49-F238E27FC236}">
                    <a16:creationId xmlns:a16="http://schemas.microsoft.com/office/drawing/2014/main" id="{3E05B7AB-5954-0B48-B702-51F2469677CB}"/>
                  </a:ext>
                </a:extLst>
              </p14:cNvPr>
              <p14:cNvContentPartPr/>
              <p14:nvPr/>
            </p14:nvContentPartPr>
            <p14:xfrm>
              <a:off x="946800" y="2841120"/>
              <a:ext cx="327240" cy="361440"/>
            </p14:xfrm>
          </p:contentPart>
        </mc:Choice>
        <mc:Fallback>
          <p:pic>
            <p:nvPicPr>
              <p:cNvPr id="108" name="Ink 107">
                <a:extLst>
                  <a:ext uri="{FF2B5EF4-FFF2-40B4-BE49-F238E27FC236}">
                    <a16:creationId xmlns:a16="http://schemas.microsoft.com/office/drawing/2014/main" id="{3E05B7AB-5954-0B48-B702-51F2469677CB}"/>
                  </a:ext>
                </a:extLst>
              </p:cNvPr>
              <p:cNvPicPr/>
              <p:nvPr/>
            </p:nvPicPr>
            <p:blipFill>
              <a:blip r:embed="rId69"/>
              <a:stretch>
                <a:fillRect/>
              </a:stretch>
            </p:blipFill>
            <p:spPr>
              <a:xfrm>
                <a:off x="931320" y="2826000"/>
                <a:ext cx="3574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9" name="Ink 108">
                <a:extLst>
                  <a:ext uri="{FF2B5EF4-FFF2-40B4-BE49-F238E27FC236}">
                    <a16:creationId xmlns:a16="http://schemas.microsoft.com/office/drawing/2014/main" id="{F9E6A8CA-2D69-C046-9C0E-D91172C9E6C6}"/>
                  </a:ext>
                </a:extLst>
              </p14:cNvPr>
              <p14:cNvContentPartPr/>
              <p14:nvPr/>
            </p14:nvContentPartPr>
            <p14:xfrm>
              <a:off x="1059840" y="3508920"/>
              <a:ext cx="194400" cy="511200"/>
            </p14:xfrm>
          </p:contentPart>
        </mc:Choice>
        <mc:Fallback>
          <p:pic>
            <p:nvPicPr>
              <p:cNvPr id="109" name="Ink 108">
                <a:extLst>
                  <a:ext uri="{FF2B5EF4-FFF2-40B4-BE49-F238E27FC236}">
                    <a16:creationId xmlns:a16="http://schemas.microsoft.com/office/drawing/2014/main" id="{F9E6A8CA-2D69-C046-9C0E-D91172C9E6C6}"/>
                  </a:ext>
                </a:extLst>
              </p:cNvPr>
              <p:cNvPicPr/>
              <p:nvPr/>
            </p:nvPicPr>
            <p:blipFill>
              <a:blip r:embed="rId71"/>
              <a:stretch>
                <a:fillRect/>
              </a:stretch>
            </p:blipFill>
            <p:spPr>
              <a:xfrm>
                <a:off x="1044720" y="3493800"/>
                <a:ext cx="22500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3" name="Ink 62">
                <a:extLst>
                  <a:ext uri="{FF2B5EF4-FFF2-40B4-BE49-F238E27FC236}">
                    <a16:creationId xmlns:a16="http://schemas.microsoft.com/office/drawing/2014/main" id="{5DF2DDBF-5E07-4049-9310-41B5F7B878FD}"/>
                  </a:ext>
                </a:extLst>
              </p14:cNvPr>
              <p14:cNvContentPartPr/>
              <p14:nvPr/>
            </p14:nvContentPartPr>
            <p14:xfrm>
              <a:off x="1755000" y="4450680"/>
              <a:ext cx="67680" cy="1060200"/>
            </p14:xfrm>
          </p:contentPart>
        </mc:Choice>
        <mc:Fallback>
          <p:pic>
            <p:nvPicPr>
              <p:cNvPr id="63" name="Ink 62">
                <a:extLst>
                  <a:ext uri="{FF2B5EF4-FFF2-40B4-BE49-F238E27FC236}">
                    <a16:creationId xmlns:a16="http://schemas.microsoft.com/office/drawing/2014/main" id="{5DF2DDBF-5E07-4049-9310-41B5F7B878FD}"/>
                  </a:ext>
                </a:extLst>
              </p:cNvPr>
              <p:cNvPicPr/>
              <p:nvPr/>
            </p:nvPicPr>
            <p:blipFill>
              <a:blip r:embed="rId73"/>
              <a:stretch>
                <a:fillRect/>
              </a:stretch>
            </p:blipFill>
            <p:spPr>
              <a:xfrm>
                <a:off x="1739880" y="4435560"/>
                <a:ext cx="98280" cy="1090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4" name="Ink 63">
                <a:extLst>
                  <a:ext uri="{FF2B5EF4-FFF2-40B4-BE49-F238E27FC236}">
                    <a16:creationId xmlns:a16="http://schemas.microsoft.com/office/drawing/2014/main" id="{0DE410EE-D9C8-5546-B556-FCF6E85090D0}"/>
                  </a:ext>
                </a:extLst>
              </p14:cNvPr>
              <p14:cNvContentPartPr/>
              <p14:nvPr/>
            </p14:nvContentPartPr>
            <p14:xfrm>
              <a:off x="2403720" y="4449240"/>
              <a:ext cx="219600" cy="789480"/>
            </p14:xfrm>
          </p:contentPart>
        </mc:Choice>
        <mc:Fallback>
          <p:pic>
            <p:nvPicPr>
              <p:cNvPr id="64" name="Ink 63">
                <a:extLst>
                  <a:ext uri="{FF2B5EF4-FFF2-40B4-BE49-F238E27FC236}">
                    <a16:creationId xmlns:a16="http://schemas.microsoft.com/office/drawing/2014/main" id="{0DE410EE-D9C8-5546-B556-FCF6E85090D0}"/>
                  </a:ext>
                </a:extLst>
              </p:cNvPr>
              <p:cNvPicPr/>
              <p:nvPr/>
            </p:nvPicPr>
            <p:blipFill>
              <a:blip r:embed="rId75"/>
              <a:stretch>
                <a:fillRect/>
              </a:stretch>
            </p:blipFill>
            <p:spPr>
              <a:xfrm>
                <a:off x="2388240" y="4434120"/>
                <a:ext cx="250200" cy="820080"/>
              </a:xfrm>
              <a:prstGeom prst="rect">
                <a:avLst/>
              </a:prstGeom>
            </p:spPr>
          </p:pic>
        </mc:Fallback>
      </mc:AlternateContent>
      <p:grpSp>
        <p:nvGrpSpPr>
          <p:cNvPr id="154" name="Group 153">
            <a:extLst>
              <a:ext uri="{FF2B5EF4-FFF2-40B4-BE49-F238E27FC236}">
                <a16:creationId xmlns:a16="http://schemas.microsoft.com/office/drawing/2014/main" id="{2D55195C-EADA-F64B-99A2-BF905576402C}"/>
              </a:ext>
            </a:extLst>
          </p:cNvPr>
          <p:cNvGrpSpPr/>
          <p:nvPr/>
        </p:nvGrpSpPr>
        <p:grpSpPr>
          <a:xfrm>
            <a:off x="3876840" y="3352680"/>
            <a:ext cx="4685400" cy="3463200"/>
            <a:chOff x="3876840" y="3352680"/>
            <a:chExt cx="4685400" cy="3463200"/>
          </a:xfrm>
        </p:grpSpPr>
        <mc:AlternateContent xmlns:mc="http://schemas.openxmlformats.org/markup-compatibility/2006">
          <mc:Choice xmlns:p14="http://schemas.microsoft.com/office/powerpoint/2010/main" Requires="p14">
            <p:contentPart p14:bwMode="auto" r:id="rId76">
              <p14:nvContentPartPr>
                <p14:cNvPr id="135" name="Ink 134">
                  <a:extLst>
                    <a:ext uri="{FF2B5EF4-FFF2-40B4-BE49-F238E27FC236}">
                      <a16:creationId xmlns:a16="http://schemas.microsoft.com/office/drawing/2014/main" id="{51702985-B4BA-5F4C-90BE-2ED8049AA4B9}"/>
                    </a:ext>
                  </a:extLst>
                </p14:cNvPr>
                <p14:cNvContentPartPr/>
                <p14:nvPr/>
              </p14:nvContentPartPr>
              <p14:xfrm>
                <a:off x="4188240" y="6344640"/>
                <a:ext cx="166680" cy="438840"/>
              </p14:xfrm>
            </p:contentPart>
          </mc:Choice>
          <mc:Fallback>
            <p:pic>
              <p:nvPicPr>
                <p:cNvPr id="135" name="Ink 134">
                  <a:extLst>
                    <a:ext uri="{FF2B5EF4-FFF2-40B4-BE49-F238E27FC236}">
                      <a16:creationId xmlns:a16="http://schemas.microsoft.com/office/drawing/2014/main" id="{51702985-B4BA-5F4C-90BE-2ED8049AA4B9}"/>
                    </a:ext>
                  </a:extLst>
                </p:cNvPr>
                <p:cNvPicPr/>
                <p:nvPr/>
              </p:nvPicPr>
              <p:blipFill>
                <a:blip r:embed="rId77"/>
                <a:stretch>
                  <a:fillRect/>
                </a:stretch>
              </p:blipFill>
              <p:spPr>
                <a:xfrm>
                  <a:off x="4173120" y="6329520"/>
                  <a:ext cx="19692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9" name="Ink 98">
                  <a:extLst>
                    <a:ext uri="{FF2B5EF4-FFF2-40B4-BE49-F238E27FC236}">
                      <a16:creationId xmlns:a16="http://schemas.microsoft.com/office/drawing/2014/main" id="{DEC76D10-E6D8-D944-86DC-80EC30642290}"/>
                    </a:ext>
                  </a:extLst>
                </p14:cNvPr>
                <p14:cNvContentPartPr/>
                <p14:nvPr/>
              </p14:nvContentPartPr>
              <p14:xfrm>
                <a:off x="4018320" y="3453120"/>
                <a:ext cx="369000" cy="225360"/>
              </p14:xfrm>
            </p:contentPart>
          </mc:Choice>
          <mc:Fallback>
            <p:pic>
              <p:nvPicPr>
                <p:cNvPr id="99" name="Ink 98">
                  <a:extLst>
                    <a:ext uri="{FF2B5EF4-FFF2-40B4-BE49-F238E27FC236}">
                      <a16:creationId xmlns:a16="http://schemas.microsoft.com/office/drawing/2014/main" id="{DEC76D10-E6D8-D944-86DC-80EC30642290}"/>
                    </a:ext>
                  </a:extLst>
                </p:cNvPr>
                <p:cNvPicPr/>
                <p:nvPr/>
              </p:nvPicPr>
              <p:blipFill>
                <a:blip r:embed="rId79"/>
                <a:stretch>
                  <a:fillRect/>
                </a:stretch>
              </p:blipFill>
              <p:spPr>
                <a:xfrm>
                  <a:off x="4003200" y="3438000"/>
                  <a:ext cx="3996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0" name="Ink 99">
                  <a:extLst>
                    <a:ext uri="{FF2B5EF4-FFF2-40B4-BE49-F238E27FC236}">
                      <a16:creationId xmlns:a16="http://schemas.microsoft.com/office/drawing/2014/main" id="{F38D6369-FAB1-EB46-8B07-C0D381EF3A16}"/>
                    </a:ext>
                  </a:extLst>
                </p14:cNvPr>
                <p14:cNvContentPartPr/>
                <p14:nvPr/>
              </p14:nvContentPartPr>
              <p14:xfrm>
                <a:off x="4357440" y="3367800"/>
                <a:ext cx="33480" cy="8280"/>
              </p14:xfrm>
            </p:contentPart>
          </mc:Choice>
          <mc:Fallback>
            <p:pic>
              <p:nvPicPr>
                <p:cNvPr id="100" name="Ink 99">
                  <a:extLst>
                    <a:ext uri="{FF2B5EF4-FFF2-40B4-BE49-F238E27FC236}">
                      <a16:creationId xmlns:a16="http://schemas.microsoft.com/office/drawing/2014/main" id="{F38D6369-FAB1-EB46-8B07-C0D381EF3A16}"/>
                    </a:ext>
                  </a:extLst>
                </p:cNvPr>
                <p:cNvPicPr/>
                <p:nvPr/>
              </p:nvPicPr>
              <p:blipFill>
                <a:blip r:embed="rId81"/>
                <a:stretch>
                  <a:fillRect/>
                </a:stretch>
              </p:blipFill>
              <p:spPr>
                <a:xfrm>
                  <a:off x="4342320" y="3352320"/>
                  <a:ext cx="640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1" name="Ink 100">
                  <a:extLst>
                    <a:ext uri="{FF2B5EF4-FFF2-40B4-BE49-F238E27FC236}">
                      <a16:creationId xmlns:a16="http://schemas.microsoft.com/office/drawing/2014/main" id="{49277905-4A43-5949-A447-B3615B385D5C}"/>
                    </a:ext>
                  </a:extLst>
                </p14:cNvPr>
                <p14:cNvContentPartPr/>
                <p14:nvPr/>
              </p14:nvContentPartPr>
              <p14:xfrm>
                <a:off x="4486320" y="3352680"/>
                <a:ext cx="21960" cy="330480"/>
              </p14:xfrm>
            </p:contentPart>
          </mc:Choice>
          <mc:Fallback>
            <p:pic>
              <p:nvPicPr>
                <p:cNvPr id="101" name="Ink 100">
                  <a:extLst>
                    <a:ext uri="{FF2B5EF4-FFF2-40B4-BE49-F238E27FC236}">
                      <a16:creationId xmlns:a16="http://schemas.microsoft.com/office/drawing/2014/main" id="{49277905-4A43-5949-A447-B3615B385D5C}"/>
                    </a:ext>
                  </a:extLst>
                </p:cNvPr>
                <p:cNvPicPr/>
                <p:nvPr/>
              </p:nvPicPr>
              <p:blipFill>
                <a:blip r:embed="rId83"/>
                <a:stretch>
                  <a:fillRect/>
                </a:stretch>
              </p:blipFill>
              <p:spPr>
                <a:xfrm>
                  <a:off x="4471200" y="3337560"/>
                  <a:ext cx="522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2" name="Ink 101">
                  <a:extLst>
                    <a:ext uri="{FF2B5EF4-FFF2-40B4-BE49-F238E27FC236}">
                      <a16:creationId xmlns:a16="http://schemas.microsoft.com/office/drawing/2014/main" id="{440C5E8C-22A2-5345-B267-79D5630B3CBC}"/>
                    </a:ext>
                  </a:extLst>
                </p14:cNvPr>
                <p14:cNvContentPartPr/>
                <p14:nvPr/>
              </p14:nvContentPartPr>
              <p14:xfrm>
                <a:off x="4460040" y="3534840"/>
                <a:ext cx="158040" cy="107640"/>
              </p14:xfrm>
            </p:contentPart>
          </mc:Choice>
          <mc:Fallback>
            <p:pic>
              <p:nvPicPr>
                <p:cNvPr id="102" name="Ink 101">
                  <a:extLst>
                    <a:ext uri="{FF2B5EF4-FFF2-40B4-BE49-F238E27FC236}">
                      <a16:creationId xmlns:a16="http://schemas.microsoft.com/office/drawing/2014/main" id="{440C5E8C-22A2-5345-B267-79D5630B3CBC}"/>
                    </a:ext>
                  </a:extLst>
                </p:cNvPr>
                <p:cNvPicPr/>
                <p:nvPr/>
              </p:nvPicPr>
              <p:blipFill>
                <a:blip r:embed="rId85"/>
                <a:stretch>
                  <a:fillRect/>
                </a:stretch>
              </p:blipFill>
              <p:spPr>
                <a:xfrm>
                  <a:off x="4444560" y="3519720"/>
                  <a:ext cx="1886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3" name="Ink 102">
                  <a:extLst>
                    <a:ext uri="{FF2B5EF4-FFF2-40B4-BE49-F238E27FC236}">
                      <a16:creationId xmlns:a16="http://schemas.microsoft.com/office/drawing/2014/main" id="{260C2D50-4150-4344-98C1-6ABC1451E41D}"/>
                    </a:ext>
                  </a:extLst>
                </p14:cNvPr>
                <p14:cNvContentPartPr/>
                <p14:nvPr/>
              </p14:nvContentPartPr>
              <p14:xfrm>
                <a:off x="4560120" y="3396240"/>
                <a:ext cx="37080" cy="17280"/>
              </p14:xfrm>
            </p:contentPart>
          </mc:Choice>
          <mc:Fallback>
            <p:pic>
              <p:nvPicPr>
                <p:cNvPr id="103" name="Ink 102">
                  <a:extLst>
                    <a:ext uri="{FF2B5EF4-FFF2-40B4-BE49-F238E27FC236}">
                      <a16:creationId xmlns:a16="http://schemas.microsoft.com/office/drawing/2014/main" id="{260C2D50-4150-4344-98C1-6ABC1451E41D}"/>
                    </a:ext>
                  </a:extLst>
                </p:cNvPr>
                <p:cNvPicPr/>
                <p:nvPr/>
              </p:nvPicPr>
              <p:blipFill>
                <a:blip r:embed="rId87"/>
                <a:stretch>
                  <a:fillRect/>
                </a:stretch>
              </p:blipFill>
              <p:spPr>
                <a:xfrm>
                  <a:off x="4544640" y="3380760"/>
                  <a:ext cx="676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4" name="Ink 103">
                  <a:extLst>
                    <a:ext uri="{FF2B5EF4-FFF2-40B4-BE49-F238E27FC236}">
                      <a16:creationId xmlns:a16="http://schemas.microsoft.com/office/drawing/2014/main" id="{EEDBA283-D489-1C48-A6E0-6C7CF858E363}"/>
                    </a:ext>
                  </a:extLst>
                </p14:cNvPr>
                <p14:cNvContentPartPr/>
                <p14:nvPr/>
              </p14:nvContentPartPr>
              <p14:xfrm>
                <a:off x="4653000" y="3417480"/>
                <a:ext cx="146160" cy="216360"/>
              </p14:xfrm>
            </p:contentPart>
          </mc:Choice>
          <mc:Fallback>
            <p:pic>
              <p:nvPicPr>
                <p:cNvPr id="104" name="Ink 103">
                  <a:extLst>
                    <a:ext uri="{FF2B5EF4-FFF2-40B4-BE49-F238E27FC236}">
                      <a16:creationId xmlns:a16="http://schemas.microsoft.com/office/drawing/2014/main" id="{EEDBA283-D489-1C48-A6E0-6C7CF858E363}"/>
                    </a:ext>
                  </a:extLst>
                </p:cNvPr>
                <p:cNvPicPr/>
                <p:nvPr/>
              </p:nvPicPr>
              <p:blipFill>
                <a:blip r:embed="rId89"/>
                <a:stretch>
                  <a:fillRect/>
                </a:stretch>
              </p:blipFill>
              <p:spPr>
                <a:xfrm>
                  <a:off x="4637520" y="3402360"/>
                  <a:ext cx="176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5" name="Ink 104">
                  <a:extLst>
                    <a:ext uri="{FF2B5EF4-FFF2-40B4-BE49-F238E27FC236}">
                      <a16:creationId xmlns:a16="http://schemas.microsoft.com/office/drawing/2014/main" id="{D9642A71-A4DA-F745-9600-839780D0A18A}"/>
                    </a:ext>
                  </a:extLst>
                </p14:cNvPr>
                <p14:cNvContentPartPr/>
                <p14:nvPr/>
              </p14:nvContentPartPr>
              <p14:xfrm>
                <a:off x="4848120" y="3490200"/>
                <a:ext cx="249840" cy="195840"/>
              </p14:xfrm>
            </p:contentPart>
          </mc:Choice>
          <mc:Fallback>
            <p:pic>
              <p:nvPicPr>
                <p:cNvPr id="105" name="Ink 104">
                  <a:extLst>
                    <a:ext uri="{FF2B5EF4-FFF2-40B4-BE49-F238E27FC236}">
                      <a16:creationId xmlns:a16="http://schemas.microsoft.com/office/drawing/2014/main" id="{D9642A71-A4DA-F745-9600-839780D0A18A}"/>
                    </a:ext>
                  </a:extLst>
                </p:cNvPr>
                <p:cNvPicPr/>
                <p:nvPr/>
              </p:nvPicPr>
              <p:blipFill>
                <a:blip r:embed="rId91"/>
                <a:stretch>
                  <a:fillRect/>
                </a:stretch>
              </p:blipFill>
              <p:spPr>
                <a:xfrm>
                  <a:off x="4832640" y="3475080"/>
                  <a:ext cx="2804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13" name="Ink 112">
                  <a:extLst>
                    <a:ext uri="{FF2B5EF4-FFF2-40B4-BE49-F238E27FC236}">
                      <a16:creationId xmlns:a16="http://schemas.microsoft.com/office/drawing/2014/main" id="{C365016F-E523-8D48-A373-F5C69D8508ED}"/>
                    </a:ext>
                  </a:extLst>
                </p14:cNvPr>
                <p14:cNvContentPartPr/>
                <p14:nvPr/>
              </p14:nvContentPartPr>
              <p14:xfrm>
                <a:off x="4152960" y="4133160"/>
                <a:ext cx="220320" cy="502200"/>
              </p14:xfrm>
            </p:contentPart>
          </mc:Choice>
          <mc:Fallback>
            <p:pic>
              <p:nvPicPr>
                <p:cNvPr id="113" name="Ink 112">
                  <a:extLst>
                    <a:ext uri="{FF2B5EF4-FFF2-40B4-BE49-F238E27FC236}">
                      <a16:creationId xmlns:a16="http://schemas.microsoft.com/office/drawing/2014/main" id="{C365016F-E523-8D48-A373-F5C69D8508ED}"/>
                    </a:ext>
                  </a:extLst>
                </p:cNvPr>
                <p:cNvPicPr/>
                <p:nvPr/>
              </p:nvPicPr>
              <p:blipFill>
                <a:blip r:embed="rId93"/>
                <a:stretch>
                  <a:fillRect/>
                </a:stretch>
              </p:blipFill>
              <p:spPr>
                <a:xfrm>
                  <a:off x="4137840" y="4118040"/>
                  <a:ext cx="25056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4" name="Ink 113">
                  <a:extLst>
                    <a:ext uri="{FF2B5EF4-FFF2-40B4-BE49-F238E27FC236}">
                      <a16:creationId xmlns:a16="http://schemas.microsoft.com/office/drawing/2014/main" id="{21A95B86-A7C6-9E4C-9A62-6DABBCCF3A88}"/>
                    </a:ext>
                  </a:extLst>
                </p14:cNvPr>
                <p14:cNvContentPartPr/>
                <p14:nvPr/>
              </p14:nvContentPartPr>
              <p14:xfrm>
                <a:off x="4560120" y="4060440"/>
                <a:ext cx="267120" cy="545400"/>
              </p14:xfrm>
            </p:contentPart>
          </mc:Choice>
          <mc:Fallback>
            <p:pic>
              <p:nvPicPr>
                <p:cNvPr id="114" name="Ink 113">
                  <a:extLst>
                    <a:ext uri="{FF2B5EF4-FFF2-40B4-BE49-F238E27FC236}">
                      <a16:creationId xmlns:a16="http://schemas.microsoft.com/office/drawing/2014/main" id="{21A95B86-A7C6-9E4C-9A62-6DABBCCF3A88}"/>
                    </a:ext>
                  </a:extLst>
                </p:cNvPr>
                <p:cNvPicPr/>
                <p:nvPr/>
              </p:nvPicPr>
              <p:blipFill>
                <a:blip r:embed="rId95"/>
                <a:stretch>
                  <a:fillRect/>
                </a:stretch>
              </p:blipFill>
              <p:spPr>
                <a:xfrm>
                  <a:off x="4544640" y="4045320"/>
                  <a:ext cx="297720" cy="576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5" name="Ink 114">
                  <a:extLst>
                    <a:ext uri="{FF2B5EF4-FFF2-40B4-BE49-F238E27FC236}">
                      <a16:creationId xmlns:a16="http://schemas.microsoft.com/office/drawing/2014/main" id="{32DE727D-651B-AF44-8638-0BD15388C6FD}"/>
                    </a:ext>
                  </a:extLst>
                </p14:cNvPr>
                <p14:cNvContentPartPr/>
                <p14:nvPr/>
              </p14:nvContentPartPr>
              <p14:xfrm>
                <a:off x="4969440" y="4155840"/>
                <a:ext cx="166680" cy="463680"/>
              </p14:xfrm>
            </p:contentPart>
          </mc:Choice>
          <mc:Fallback>
            <p:pic>
              <p:nvPicPr>
                <p:cNvPr id="115" name="Ink 114">
                  <a:extLst>
                    <a:ext uri="{FF2B5EF4-FFF2-40B4-BE49-F238E27FC236}">
                      <a16:creationId xmlns:a16="http://schemas.microsoft.com/office/drawing/2014/main" id="{32DE727D-651B-AF44-8638-0BD15388C6FD}"/>
                    </a:ext>
                  </a:extLst>
                </p:cNvPr>
                <p:cNvPicPr/>
                <p:nvPr/>
              </p:nvPicPr>
              <p:blipFill>
                <a:blip r:embed="rId97"/>
                <a:stretch>
                  <a:fillRect/>
                </a:stretch>
              </p:blipFill>
              <p:spPr>
                <a:xfrm>
                  <a:off x="4954320" y="4140720"/>
                  <a:ext cx="19728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6" name="Ink 115">
                  <a:extLst>
                    <a:ext uri="{FF2B5EF4-FFF2-40B4-BE49-F238E27FC236}">
                      <a16:creationId xmlns:a16="http://schemas.microsoft.com/office/drawing/2014/main" id="{845051E3-A9EE-E745-9B21-BF430A159C3E}"/>
                    </a:ext>
                  </a:extLst>
                </p14:cNvPr>
                <p14:cNvContentPartPr/>
                <p14:nvPr/>
              </p14:nvContentPartPr>
              <p14:xfrm>
                <a:off x="5292720" y="3953520"/>
                <a:ext cx="57960" cy="900000"/>
              </p14:xfrm>
            </p:contentPart>
          </mc:Choice>
          <mc:Fallback>
            <p:pic>
              <p:nvPicPr>
                <p:cNvPr id="116" name="Ink 115">
                  <a:extLst>
                    <a:ext uri="{FF2B5EF4-FFF2-40B4-BE49-F238E27FC236}">
                      <a16:creationId xmlns:a16="http://schemas.microsoft.com/office/drawing/2014/main" id="{845051E3-A9EE-E745-9B21-BF430A159C3E}"/>
                    </a:ext>
                  </a:extLst>
                </p:cNvPr>
                <p:cNvPicPr/>
                <p:nvPr/>
              </p:nvPicPr>
              <p:blipFill>
                <a:blip r:embed="rId99"/>
                <a:stretch>
                  <a:fillRect/>
                </a:stretch>
              </p:blipFill>
              <p:spPr>
                <a:xfrm>
                  <a:off x="5277240" y="3938400"/>
                  <a:ext cx="88560" cy="930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7" name="Ink 116">
                  <a:extLst>
                    <a:ext uri="{FF2B5EF4-FFF2-40B4-BE49-F238E27FC236}">
                      <a16:creationId xmlns:a16="http://schemas.microsoft.com/office/drawing/2014/main" id="{1B2983CB-35D9-504B-849D-7D54D1467573}"/>
                    </a:ext>
                  </a:extLst>
                </p14:cNvPr>
                <p14:cNvContentPartPr/>
                <p14:nvPr/>
              </p14:nvContentPartPr>
              <p14:xfrm>
                <a:off x="5546880" y="4156920"/>
                <a:ext cx="227880" cy="369000"/>
              </p14:xfrm>
            </p:contentPart>
          </mc:Choice>
          <mc:Fallback>
            <p:pic>
              <p:nvPicPr>
                <p:cNvPr id="117" name="Ink 116">
                  <a:extLst>
                    <a:ext uri="{FF2B5EF4-FFF2-40B4-BE49-F238E27FC236}">
                      <a16:creationId xmlns:a16="http://schemas.microsoft.com/office/drawing/2014/main" id="{1B2983CB-35D9-504B-849D-7D54D1467573}"/>
                    </a:ext>
                  </a:extLst>
                </p:cNvPr>
                <p:cNvPicPr/>
                <p:nvPr/>
              </p:nvPicPr>
              <p:blipFill>
                <a:blip r:embed="rId101"/>
                <a:stretch>
                  <a:fillRect/>
                </a:stretch>
              </p:blipFill>
              <p:spPr>
                <a:xfrm>
                  <a:off x="5531400" y="4141440"/>
                  <a:ext cx="2581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8" name="Ink 117">
                  <a:extLst>
                    <a:ext uri="{FF2B5EF4-FFF2-40B4-BE49-F238E27FC236}">
                      <a16:creationId xmlns:a16="http://schemas.microsoft.com/office/drawing/2014/main" id="{72D86ADB-17A9-9141-8C97-30D29DB29A3E}"/>
                    </a:ext>
                  </a:extLst>
                </p14:cNvPr>
                <p14:cNvContentPartPr/>
                <p14:nvPr/>
              </p14:nvContentPartPr>
              <p14:xfrm>
                <a:off x="5827320" y="3932640"/>
                <a:ext cx="258840" cy="700560"/>
              </p14:xfrm>
            </p:contentPart>
          </mc:Choice>
          <mc:Fallback>
            <p:pic>
              <p:nvPicPr>
                <p:cNvPr id="118" name="Ink 117">
                  <a:extLst>
                    <a:ext uri="{FF2B5EF4-FFF2-40B4-BE49-F238E27FC236}">
                      <a16:creationId xmlns:a16="http://schemas.microsoft.com/office/drawing/2014/main" id="{72D86ADB-17A9-9141-8C97-30D29DB29A3E}"/>
                    </a:ext>
                  </a:extLst>
                </p:cNvPr>
                <p:cNvPicPr/>
                <p:nvPr/>
              </p:nvPicPr>
              <p:blipFill>
                <a:blip r:embed="rId103"/>
                <a:stretch>
                  <a:fillRect/>
                </a:stretch>
              </p:blipFill>
              <p:spPr>
                <a:xfrm>
                  <a:off x="5811840" y="3917160"/>
                  <a:ext cx="289440" cy="731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9" name="Ink 118">
                  <a:extLst>
                    <a:ext uri="{FF2B5EF4-FFF2-40B4-BE49-F238E27FC236}">
                      <a16:creationId xmlns:a16="http://schemas.microsoft.com/office/drawing/2014/main" id="{2943A39D-821F-8F48-B1F0-2EB261149CF3}"/>
                    </a:ext>
                  </a:extLst>
                </p14:cNvPr>
                <p14:cNvContentPartPr/>
                <p14:nvPr/>
              </p14:nvContentPartPr>
              <p14:xfrm>
                <a:off x="6443640" y="4152960"/>
                <a:ext cx="323280" cy="233280"/>
              </p14:xfrm>
            </p:contentPart>
          </mc:Choice>
          <mc:Fallback>
            <p:pic>
              <p:nvPicPr>
                <p:cNvPr id="119" name="Ink 118">
                  <a:extLst>
                    <a:ext uri="{FF2B5EF4-FFF2-40B4-BE49-F238E27FC236}">
                      <a16:creationId xmlns:a16="http://schemas.microsoft.com/office/drawing/2014/main" id="{2943A39D-821F-8F48-B1F0-2EB261149CF3}"/>
                    </a:ext>
                  </a:extLst>
                </p:cNvPr>
                <p:cNvPicPr/>
                <p:nvPr/>
              </p:nvPicPr>
              <p:blipFill>
                <a:blip r:embed="rId105"/>
                <a:stretch>
                  <a:fillRect/>
                </a:stretch>
              </p:blipFill>
              <p:spPr>
                <a:xfrm>
                  <a:off x="6428520" y="4137840"/>
                  <a:ext cx="3538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20" name="Ink 119">
                  <a:extLst>
                    <a:ext uri="{FF2B5EF4-FFF2-40B4-BE49-F238E27FC236}">
                      <a16:creationId xmlns:a16="http://schemas.microsoft.com/office/drawing/2014/main" id="{22772271-84A2-FC4B-AC21-777EAD687CE8}"/>
                    </a:ext>
                  </a:extLst>
                </p14:cNvPr>
                <p14:cNvContentPartPr/>
                <p14:nvPr/>
              </p14:nvContentPartPr>
              <p14:xfrm>
                <a:off x="6471360" y="4057560"/>
                <a:ext cx="175320" cy="342720"/>
              </p14:xfrm>
            </p:contentPart>
          </mc:Choice>
          <mc:Fallback>
            <p:pic>
              <p:nvPicPr>
                <p:cNvPr id="120" name="Ink 119">
                  <a:extLst>
                    <a:ext uri="{FF2B5EF4-FFF2-40B4-BE49-F238E27FC236}">
                      <a16:creationId xmlns:a16="http://schemas.microsoft.com/office/drawing/2014/main" id="{22772271-84A2-FC4B-AC21-777EAD687CE8}"/>
                    </a:ext>
                  </a:extLst>
                </p:cNvPr>
                <p:cNvPicPr/>
                <p:nvPr/>
              </p:nvPicPr>
              <p:blipFill>
                <a:blip r:embed="rId107"/>
                <a:stretch>
                  <a:fillRect/>
                </a:stretch>
              </p:blipFill>
              <p:spPr>
                <a:xfrm>
                  <a:off x="6456240" y="4042080"/>
                  <a:ext cx="2055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21" name="Ink 120">
                  <a:extLst>
                    <a:ext uri="{FF2B5EF4-FFF2-40B4-BE49-F238E27FC236}">
                      <a16:creationId xmlns:a16="http://schemas.microsoft.com/office/drawing/2014/main" id="{12A4EC15-03D9-4548-85BC-E101C7FC1B93}"/>
                    </a:ext>
                  </a:extLst>
                </p14:cNvPr>
                <p14:cNvContentPartPr/>
                <p14:nvPr/>
              </p14:nvContentPartPr>
              <p14:xfrm>
                <a:off x="6959520" y="3988800"/>
                <a:ext cx="182520" cy="493560"/>
              </p14:xfrm>
            </p:contentPart>
          </mc:Choice>
          <mc:Fallback>
            <p:pic>
              <p:nvPicPr>
                <p:cNvPr id="121" name="Ink 120">
                  <a:extLst>
                    <a:ext uri="{FF2B5EF4-FFF2-40B4-BE49-F238E27FC236}">
                      <a16:creationId xmlns:a16="http://schemas.microsoft.com/office/drawing/2014/main" id="{12A4EC15-03D9-4548-85BC-E101C7FC1B93}"/>
                    </a:ext>
                  </a:extLst>
                </p:cNvPr>
                <p:cNvPicPr/>
                <p:nvPr/>
              </p:nvPicPr>
              <p:blipFill>
                <a:blip r:embed="rId109"/>
                <a:stretch>
                  <a:fillRect/>
                </a:stretch>
              </p:blipFill>
              <p:spPr>
                <a:xfrm>
                  <a:off x="6944400" y="3973680"/>
                  <a:ext cx="21312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22" name="Ink 121">
                  <a:extLst>
                    <a:ext uri="{FF2B5EF4-FFF2-40B4-BE49-F238E27FC236}">
                      <a16:creationId xmlns:a16="http://schemas.microsoft.com/office/drawing/2014/main" id="{1A0F2061-7226-C54D-BB6A-1C6B9AC2898C}"/>
                    </a:ext>
                  </a:extLst>
                </p14:cNvPr>
                <p14:cNvContentPartPr/>
                <p14:nvPr/>
              </p14:nvContentPartPr>
              <p14:xfrm>
                <a:off x="7257600" y="3845880"/>
                <a:ext cx="239400" cy="548280"/>
              </p14:xfrm>
            </p:contentPart>
          </mc:Choice>
          <mc:Fallback>
            <p:pic>
              <p:nvPicPr>
                <p:cNvPr id="122" name="Ink 121">
                  <a:extLst>
                    <a:ext uri="{FF2B5EF4-FFF2-40B4-BE49-F238E27FC236}">
                      <a16:creationId xmlns:a16="http://schemas.microsoft.com/office/drawing/2014/main" id="{1A0F2061-7226-C54D-BB6A-1C6B9AC2898C}"/>
                    </a:ext>
                  </a:extLst>
                </p:cNvPr>
                <p:cNvPicPr/>
                <p:nvPr/>
              </p:nvPicPr>
              <p:blipFill>
                <a:blip r:embed="rId111"/>
                <a:stretch>
                  <a:fillRect/>
                </a:stretch>
              </p:blipFill>
              <p:spPr>
                <a:xfrm>
                  <a:off x="7242120" y="3830400"/>
                  <a:ext cx="27000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3" name="Ink 122">
                  <a:extLst>
                    <a:ext uri="{FF2B5EF4-FFF2-40B4-BE49-F238E27FC236}">
                      <a16:creationId xmlns:a16="http://schemas.microsoft.com/office/drawing/2014/main" id="{77825B88-FF46-464C-BFA4-257ED6A28A79}"/>
                    </a:ext>
                  </a:extLst>
                </p14:cNvPr>
                <p14:cNvContentPartPr/>
                <p14:nvPr/>
              </p14:nvContentPartPr>
              <p14:xfrm>
                <a:off x="7618320" y="4029120"/>
                <a:ext cx="259200" cy="264240"/>
              </p14:xfrm>
            </p:contentPart>
          </mc:Choice>
          <mc:Fallback>
            <p:pic>
              <p:nvPicPr>
                <p:cNvPr id="123" name="Ink 122">
                  <a:extLst>
                    <a:ext uri="{FF2B5EF4-FFF2-40B4-BE49-F238E27FC236}">
                      <a16:creationId xmlns:a16="http://schemas.microsoft.com/office/drawing/2014/main" id="{77825B88-FF46-464C-BFA4-257ED6A28A79}"/>
                    </a:ext>
                  </a:extLst>
                </p:cNvPr>
                <p:cNvPicPr/>
                <p:nvPr/>
              </p:nvPicPr>
              <p:blipFill>
                <a:blip r:embed="rId113"/>
                <a:stretch>
                  <a:fillRect/>
                </a:stretch>
              </p:blipFill>
              <p:spPr>
                <a:xfrm>
                  <a:off x="7602840" y="4014000"/>
                  <a:ext cx="2894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4" name="Ink 123">
                  <a:extLst>
                    <a:ext uri="{FF2B5EF4-FFF2-40B4-BE49-F238E27FC236}">
                      <a16:creationId xmlns:a16="http://schemas.microsoft.com/office/drawing/2014/main" id="{3A700B50-01F0-9346-B4F3-6087303E4791}"/>
                    </a:ext>
                  </a:extLst>
                </p14:cNvPr>
                <p14:cNvContentPartPr/>
                <p14:nvPr/>
              </p14:nvContentPartPr>
              <p14:xfrm>
                <a:off x="7952040" y="3749760"/>
                <a:ext cx="244800" cy="772920"/>
              </p14:xfrm>
            </p:contentPart>
          </mc:Choice>
          <mc:Fallback>
            <p:pic>
              <p:nvPicPr>
                <p:cNvPr id="124" name="Ink 123">
                  <a:extLst>
                    <a:ext uri="{FF2B5EF4-FFF2-40B4-BE49-F238E27FC236}">
                      <a16:creationId xmlns:a16="http://schemas.microsoft.com/office/drawing/2014/main" id="{3A700B50-01F0-9346-B4F3-6087303E4791}"/>
                    </a:ext>
                  </a:extLst>
                </p:cNvPr>
                <p:cNvPicPr/>
                <p:nvPr/>
              </p:nvPicPr>
              <p:blipFill>
                <a:blip r:embed="rId115"/>
                <a:stretch>
                  <a:fillRect/>
                </a:stretch>
              </p:blipFill>
              <p:spPr>
                <a:xfrm>
                  <a:off x="7936920" y="3734640"/>
                  <a:ext cx="275400" cy="803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5" name="Ink 124">
                  <a:extLst>
                    <a:ext uri="{FF2B5EF4-FFF2-40B4-BE49-F238E27FC236}">
                      <a16:creationId xmlns:a16="http://schemas.microsoft.com/office/drawing/2014/main" id="{1122E175-E08D-E149-85F0-101117FBE893}"/>
                    </a:ext>
                  </a:extLst>
                </p14:cNvPr>
                <p14:cNvContentPartPr/>
                <p14:nvPr/>
              </p14:nvContentPartPr>
              <p14:xfrm>
                <a:off x="3876840" y="4529880"/>
                <a:ext cx="4685400" cy="557640"/>
              </p14:xfrm>
            </p:contentPart>
          </mc:Choice>
          <mc:Fallback>
            <p:pic>
              <p:nvPicPr>
                <p:cNvPr id="125" name="Ink 124">
                  <a:extLst>
                    <a:ext uri="{FF2B5EF4-FFF2-40B4-BE49-F238E27FC236}">
                      <a16:creationId xmlns:a16="http://schemas.microsoft.com/office/drawing/2014/main" id="{1122E175-E08D-E149-85F0-101117FBE893}"/>
                    </a:ext>
                  </a:extLst>
                </p:cNvPr>
                <p:cNvPicPr/>
                <p:nvPr/>
              </p:nvPicPr>
              <p:blipFill>
                <a:blip r:embed="rId117"/>
                <a:stretch>
                  <a:fillRect/>
                </a:stretch>
              </p:blipFill>
              <p:spPr>
                <a:xfrm>
                  <a:off x="3861720" y="4514760"/>
                  <a:ext cx="471564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6" name="Ink 125">
                  <a:extLst>
                    <a:ext uri="{FF2B5EF4-FFF2-40B4-BE49-F238E27FC236}">
                      <a16:creationId xmlns:a16="http://schemas.microsoft.com/office/drawing/2014/main" id="{C1EAA299-B68A-CF41-90F2-B07A84AF6973}"/>
                    </a:ext>
                  </a:extLst>
                </p14:cNvPr>
                <p14:cNvContentPartPr/>
                <p14:nvPr/>
              </p14:nvContentPartPr>
              <p14:xfrm>
                <a:off x="5546520" y="5123520"/>
                <a:ext cx="257400" cy="504000"/>
              </p14:xfrm>
            </p:contentPart>
          </mc:Choice>
          <mc:Fallback>
            <p:pic>
              <p:nvPicPr>
                <p:cNvPr id="126" name="Ink 125">
                  <a:extLst>
                    <a:ext uri="{FF2B5EF4-FFF2-40B4-BE49-F238E27FC236}">
                      <a16:creationId xmlns:a16="http://schemas.microsoft.com/office/drawing/2014/main" id="{C1EAA299-B68A-CF41-90F2-B07A84AF6973}"/>
                    </a:ext>
                  </a:extLst>
                </p:cNvPr>
                <p:cNvPicPr/>
                <p:nvPr/>
              </p:nvPicPr>
              <p:blipFill>
                <a:blip r:embed="rId119"/>
                <a:stretch>
                  <a:fillRect/>
                </a:stretch>
              </p:blipFill>
              <p:spPr>
                <a:xfrm>
                  <a:off x="5531400" y="5108040"/>
                  <a:ext cx="28800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7" name="Ink 126">
                  <a:extLst>
                    <a:ext uri="{FF2B5EF4-FFF2-40B4-BE49-F238E27FC236}">
                      <a16:creationId xmlns:a16="http://schemas.microsoft.com/office/drawing/2014/main" id="{E4D2D688-DC13-CF4D-A8A2-F00FEB871EE0}"/>
                    </a:ext>
                  </a:extLst>
                </p14:cNvPr>
                <p14:cNvContentPartPr/>
                <p14:nvPr/>
              </p14:nvContentPartPr>
              <p14:xfrm>
                <a:off x="6039000" y="5026320"/>
                <a:ext cx="276120" cy="531000"/>
              </p14:xfrm>
            </p:contentPart>
          </mc:Choice>
          <mc:Fallback>
            <p:pic>
              <p:nvPicPr>
                <p:cNvPr id="127" name="Ink 126">
                  <a:extLst>
                    <a:ext uri="{FF2B5EF4-FFF2-40B4-BE49-F238E27FC236}">
                      <a16:creationId xmlns:a16="http://schemas.microsoft.com/office/drawing/2014/main" id="{E4D2D688-DC13-CF4D-A8A2-F00FEB871EE0}"/>
                    </a:ext>
                  </a:extLst>
                </p:cNvPr>
                <p:cNvPicPr/>
                <p:nvPr/>
              </p:nvPicPr>
              <p:blipFill>
                <a:blip r:embed="rId121"/>
                <a:stretch>
                  <a:fillRect/>
                </a:stretch>
              </p:blipFill>
              <p:spPr>
                <a:xfrm>
                  <a:off x="6023880" y="5010840"/>
                  <a:ext cx="30672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8" name="Ink 127">
                  <a:extLst>
                    <a:ext uri="{FF2B5EF4-FFF2-40B4-BE49-F238E27FC236}">
                      <a16:creationId xmlns:a16="http://schemas.microsoft.com/office/drawing/2014/main" id="{169AB492-90D8-674C-B5BD-67A34912A1FF}"/>
                    </a:ext>
                  </a:extLst>
                </p14:cNvPr>
                <p14:cNvContentPartPr/>
                <p14:nvPr/>
              </p14:nvContentPartPr>
              <p14:xfrm>
                <a:off x="6451560" y="5110200"/>
                <a:ext cx="233640" cy="423720"/>
              </p14:xfrm>
            </p:contentPart>
          </mc:Choice>
          <mc:Fallback>
            <p:pic>
              <p:nvPicPr>
                <p:cNvPr id="128" name="Ink 127">
                  <a:extLst>
                    <a:ext uri="{FF2B5EF4-FFF2-40B4-BE49-F238E27FC236}">
                      <a16:creationId xmlns:a16="http://schemas.microsoft.com/office/drawing/2014/main" id="{169AB492-90D8-674C-B5BD-67A34912A1FF}"/>
                    </a:ext>
                  </a:extLst>
                </p:cNvPr>
                <p:cNvPicPr/>
                <p:nvPr/>
              </p:nvPicPr>
              <p:blipFill>
                <a:blip r:embed="rId123"/>
                <a:stretch>
                  <a:fillRect/>
                </a:stretch>
              </p:blipFill>
              <p:spPr>
                <a:xfrm>
                  <a:off x="6436080" y="5094720"/>
                  <a:ext cx="26388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9" name="Ink 128">
                  <a:extLst>
                    <a:ext uri="{FF2B5EF4-FFF2-40B4-BE49-F238E27FC236}">
                      <a16:creationId xmlns:a16="http://schemas.microsoft.com/office/drawing/2014/main" id="{01F36261-583D-3741-93A3-9E05EEF9EB1E}"/>
                    </a:ext>
                  </a:extLst>
                </p14:cNvPr>
                <p14:cNvContentPartPr/>
                <p14:nvPr/>
              </p14:nvContentPartPr>
              <p14:xfrm>
                <a:off x="6772320" y="4971600"/>
                <a:ext cx="245880" cy="635760"/>
              </p14:xfrm>
            </p:contentPart>
          </mc:Choice>
          <mc:Fallback>
            <p:pic>
              <p:nvPicPr>
                <p:cNvPr id="129" name="Ink 128">
                  <a:extLst>
                    <a:ext uri="{FF2B5EF4-FFF2-40B4-BE49-F238E27FC236}">
                      <a16:creationId xmlns:a16="http://schemas.microsoft.com/office/drawing/2014/main" id="{01F36261-583D-3741-93A3-9E05EEF9EB1E}"/>
                    </a:ext>
                  </a:extLst>
                </p:cNvPr>
                <p:cNvPicPr/>
                <p:nvPr/>
              </p:nvPicPr>
              <p:blipFill>
                <a:blip r:embed="rId125"/>
                <a:stretch>
                  <a:fillRect/>
                </a:stretch>
              </p:blipFill>
              <p:spPr>
                <a:xfrm>
                  <a:off x="6757200" y="4956120"/>
                  <a:ext cx="276480" cy="666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1" name="Ink 130">
                  <a:extLst>
                    <a:ext uri="{FF2B5EF4-FFF2-40B4-BE49-F238E27FC236}">
                      <a16:creationId xmlns:a16="http://schemas.microsoft.com/office/drawing/2014/main" id="{9D181E92-1E2B-474C-9B28-77D4F04FBAC3}"/>
                    </a:ext>
                  </a:extLst>
                </p14:cNvPr>
                <p14:cNvContentPartPr/>
                <p14:nvPr/>
              </p14:nvContentPartPr>
              <p14:xfrm>
                <a:off x="6442200" y="5785560"/>
                <a:ext cx="37080" cy="167040"/>
              </p14:xfrm>
            </p:contentPart>
          </mc:Choice>
          <mc:Fallback>
            <p:pic>
              <p:nvPicPr>
                <p:cNvPr id="131" name="Ink 130">
                  <a:extLst>
                    <a:ext uri="{FF2B5EF4-FFF2-40B4-BE49-F238E27FC236}">
                      <a16:creationId xmlns:a16="http://schemas.microsoft.com/office/drawing/2014/main" id="{9D181E92-1E2B-474C-9B28-77D4F04FBAC3}"/>
                    </a:ext>
                  </a:extLst>
                </p:cNvPr>
                <p:cNvPicPr/>
                <p:nvPr/>
              </p:nvPicPr>
              <p:blipFill>
                <a:blip r:embed="rId127"/>
                <a:stretch>
                  <a:fillRect/>
                </a:stretch>
              </p:blipFill>
              <p:spPr>
                <a:xfrm>
                  <a:off x="6427080" y="5770080"/>
                  <a:ext cx="676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32" name="Ink 131">
                  <a:extLst>
                    <a:ext uri="{FF2B5EF4-FFF2-40B4-BE49-F238E27FC236}">
                      <a16:creationId xmlns:a16="http://schemas.microsoft.com/office/drawing/2014/main" id="{B3251248-443B-0D4C-AB55-45F6C6D0A585}"/>
                    </a:ext>
                  </a:extLst>
                </p14:cNvPr>
                <p14:cNvContentPartPr/>
                <p14:nvPr/>
              </p14:nvContentPartPr>
              <p14:xfrm>
                <a:off x="6406920" y="5905440"/>
                <a:ext cx="108000" cy="57960"/>
              </p14:xfrm>
            </p:contentPart>
          </mc:Choice>
          <mc:Fallback>
            <p:pic>
              <p:nvPicPr>
                <p:cNvPr id="132" name="Ink 131">
                  <a:extLst>
                    <a:ext uri="{FF2B5EF4-FFF2-40B4-BE49-F238E27FC236}">
                      <a16:creationId xmlns:a16="http://schemas.microsoft.com/office/drawing/2014/main" id="{B3251248-443B-0D4C-AB55-45F6C6D0A585}"/>
                    </a:ext>
                  </a:extLst>
                </p:cNvPr>
                <p:cNvPicPr/>
                <p:nvPr/>
              </p:nvPicPr>
              <p:blipFill>
                <a:blip r:embed="rId129"/>
                <a:stretch>
                  <a:fillRect/>
                </a:stretch>
              </p:blipFill>
              <p:spPr>
                <a:xfrm>
                  <a:off x="6391800" y="5890320"/>
                  <a:ext cx="1382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3" name="Ink 132">
                  <a:extLst>
                    <a:ext uri="{FF2B5EF4-FFF2-40B4-BE49-F238E27FC236}">
                      <a16:creationId xmlns:a16="http://schemas.microsoft.com/office/drawing/2014/main" id="{E5D76813-3FDB-FB4A-A2DA-FADBB71E1626}"/>
                    </a:ext>
                  </a:extLst>
                </p14:cNvPr>
                <p14:cNvContentPartPr/>
                <p14:nvPr/>
              </p14:nvContentPartPr>
              <p14:xfrm>
                <a:off x="6472080" y="5868720"/>
                <a:ext cx="186120" cy="109080"/>
              </p14:xfrm>
            </p:contentPart>
          </mc:Choice>
          <mc:Fallback>
            <p:pic>
              <p:nvPicPr>
                <p:cNvPr id="133" name="Ink 132">
                  <a:extLst>
                    <a:ext uri="{FF2B5EF4-FFF2-40B4-BE49-F238E27FC236}">
                      <a16:creationId xmlns:a16="http://schemas.microsoft.com/office/drawing/2014/main" id="{E5D76813-3FDB-FB4A-A2DA-FADBB71E1626}"/>
                    </a:ext>
                  </a:extLst>
                </p:cNvPr>
                <p:cNvPicPr/>
                <p:nvPr/>
              </p:nvPicPr>
              <p:blipFill>
                <a:blip r:embed="rId131"/>
                <a:stretch>
                  <a:fillRect/>
                </a:stretch>
              </p:blipFill>
              <p:spPr>
                <a:xfrm>
                  <a:off x="6456600" y="5853600"/>
                  <a:ext cx="2167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6" name="Ink 135">
                  <a:extLst>
                    <a:ext uri="{FF2B5EF4-FFF2-40B4-BE49-F238E27FC236}">
                      <a16:creationId xmlns:a16="http://schemas.microsoft.com/office/drawing/2014/main" id="{ECDE6720-BF51-CD48-AB93-921D30E5C955}"/>
                    </a:ext>
                  </a:extLst>
                </p14:cNvPr>
                <p14:cNvContentPartPr/>
                <p14:nvPr/>
              </p14:nvContentPartPr>
              <p14:xfrm>
                <a:off x="5611680" y="4678920"/>
                <a:ext cx="160920" cy="82440"/>
              </p14:xfrm>
            </p:contentPart>
          </mc:Choice>
          <mc:Fallback>
            <p:pic>
              <p:nvPicPr>
                <p:cNvPr id="136" name="Ink 135">
                  <a:extLst>
                    <a:ext uri="{FF2B5EF4-FFF2-40B4-BE49-F238E27FC236}">
                      <a16:creationId xmlns:a16="http://schemas.microsoft.com/office/drawing/2014/main" id="{ECDE6720-BF51-CD48-AB93-921D30E5C955}"/>
                    </a:ext>
                  </a:extLst>
                </p:cNvPr>
                <p:cNvPicPr/>
                <p:nvPr/>
              </p:nvPicPr>
              <p:blipFill>
                <a:blip r:embed="rId133"/>
                <a:stretch>
                  <a:fillRect/>
                </a:stretch>
              </p:blipFill>
              <p:spPr>
                <a:xfrm>
                  <a:off x="5596200" y="4663800"/>
                  <a:ext cx="1911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8" name="Ink 137">
                  <a:extLst>
                    <a:ext uri="{FF2B5EF4-FFF2-40B4-BE49-F238E27FC236}">
                      <a16:creationId xmlns:a16="http://schemas.microsoft.com/office/drawing/2014/main" id="{E822BF3D-DE80-2A4E-9B1E-30DC66D300BD}"/>
                    </a:ext>
                  </a:extLst>
                </p14:cNvPr>
                <p14:cNvContentPartPr/>
                <p14:nvPr/>
              </p14:nvContentPartPr>
              <p14:xfrm>
                <a:off x="4584240" y="6309360"/>
                <a:ext cx="195840" cy="496080"/>
              </p14:xfrm>
            </p:contentPart>
          </mc:Choice>
          <mc:Fallback>
            <p:pic>
              <p:nvPicPr>
                <p:cNvPr id="138" name="Ink 137">
                  <a:extLst>
                    <a:ext uri="{FF2B5EF4-FFF2-40B4-BE49-F238E27FC236}">
                      <a16:creationId xmlns:a16="http://schemas.microsoft.com/office/drawing/2014/main" id="{E822BF3D-DE80-2A4E-9B1E-30DC66D300BD}"/>
                    </a:ext>
                  </a:extLst>
                </p:cNvPr>
                <p:cNvPicPr/>
                <p:nvPr/>
              </p:nvPicPr>
              <p:blipFill>
                <a:blip r:embed="rId135"/>
                <a:stretch>
                  <a:fillRect/>
                </a:stretch>
              </p:blipFill>
              <p:spPr>
                <a:xfrm>
                  <a:off x="4568760" y="6294240"/>
                  <a:ext cx="226080" cy="526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9" name="Ink 138">
                  <a:extLst>
                    <a:ext uri="{FF2B5EF4-FFF2-40B4-BE49-F238E27FC236}">
                      <a16:creationId xmlns:a16="http://schemas.microsoft.com/office/drawing/2014/main" id="{973F28FD-2798-8B49-8696-3B392891B184}"/>
                    </a:ext>
                  </a:extLst>
                </p14:cNvPr>
                <p14:cNvContentPartPr/>
                <p14:nvPr/>
              </p14:nvContentPartPr>
              <p14:xfrm>
                <a:off x="4894560" y="6424560"/>
                <a:ext cx="210960" cy="230760"/>
              </p14:xfrm>
            </p:contentPart>
          </mc:Choice>
          <mc:Fallback>
            <p:pic>
              <p:nvPicPr>
                <p:cNvPr id="139" name="Ink 138">
                  <a:extLst>
                    <a:ext uri="{FF2B5EF4-FFF2-40B4-BE49-F238E27FC236}">
                      <a16:creationId xmlns:a16="http://schemas.microsoft.com/office/drawing/2014/main" id="{973F28FD-2798-8B49-8696-3B392891B184}"/>
                    </a:ext>
                  </a:extLst>
                </p:cNvPr>
                <p:cNvPicPr/>
                <p:nvPr/>
              </p:nvPicPr>
              <p:blipFill>
                <a:blip r:embed="rId137"/>
                <a:stretch>
                  <a:fillRect/>
                </a:stretch>
              </p:blipFill>
              <p:spPr>
                <a:xfrm>
                  <a:off x="4879080" y="6409080"/>
                  <a:ext cx="241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0" name="Ink 139">
                  <a:extLst>
                    <a:ext uri="{FF2B5EF4-FFF2-40B4-BE49-F238E27FC236}">
                      <a16:creationId xmlns:a16="http://schemas.microsoft.com/office/drawing/2014/main" id="{36443B72-78D2-A647-97CE-07298C2484C4}"/>
                    </a:ext>
                  </a:extLst>
                </p14:cNvPr>
                <p14:cNvContentPartPr/>
                <p14:nvPr/>
              </p14:nvContentPartPr>
              <p14:xfrm>
                <a:off x="5135760" y="6229800"/>
                <a:ext cx="221400" cy="586080"/>
              </p14:xfrm>
            </p:contentPart>
          </mc:Choice>
          <mc:Fallback>
            <p:pic>
              <p:nvPicPr>
                <p:cNvPr id="140" name="Ink 139">
                  <a:extLst>
                    <a:ext uri="{FF2B5EF4-FFF2-40B4-BE49-F238E27FC236}">
                      <a16:creationId xmlns:a16="http://schemas.microsoft.com/office/drawing/2014/main" id="{36443B72-78D2-A647-97CE-07298C2484C4}"/>
                    </a:ext>
                  </a:extLst>
                </p:cNvPr>
                <p:cNvPicPr/>
                <p:nvPr/>
              </p:nvPicPr>
              <p:blipFill>
                <a:blip r:embed="rId139"/>
                <a:stretch>
                  <a:fillRect/>
                </a:stretch>
              </p:blipFill>
              <p:spPr>
                <a:xfrm>
                  <a:off x="5120640" y="6214680"/>
                  <a:ext cx="252000" cy="616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2" name="Ink 141">
                  <a:extLst>
                    <a:ext uri="{FF2B5EF4-FFF2-40B4-BE49-F238E27FC236}">
                      <a16:creationId xmlns:a16="http://schemas.microsoft.com/office/drawing/2014/main" id="{B2701407-66B4-3045-998E-93DB3A1D6EA5}"/>
                    </a:ext>
                  </a:extLst>
                </p14:cNvPr>
                <p14:cNvContentPartPr/>
                <p14:nvPr/>
              </p14:nvContentPartPr>
              <p14:xfrm>
                <a:off x="8279640" y="6135840"/>
                <a:ext cx="23760" cy="436680"/>
              </p14:xfrm>
            </p:contentPart>
          </mc:Choice>
          <mc:Fallback>
            <p:pic>
              <p:nvPicPr>
                <p:cNvPr id="142" name="Ink 141">
                  <a:extLst>
                    <a:ext uri="{FF2B5EF4-FFF2-40B4-BE49-F238E27FC236}">
                      <a16:creationId xmlns:a16="http://schemas.microsoft.com/office/drawing/2014/main" id="{B2701407-66B4-3045-998E-93DB3A1D6EA5}"/>
                    </a:ext>
                  </a:extLst>
                </p:cNvPr>
                <p:cNvPicPr/>
                <p:nvPr/>
              </p:nvPicPr>
              <p:blipFill>
                <a:blip r:embed="rId141"/>
                <a:stretch>
                  <a:fillRect/>
                </a:stretch>
              </p:blipFill>
              <p:spPr>
                <a:xfrm>
                  <a:off x="8264520" y="6120720"/>
                  <a:ext cx="5436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3" name="Ink 142">
                  <a:extLst>
                    <a:ext uri="{FF2B5EF4-FFF2-40B4-BE49-F238E27FC236}">
                      <a16:creationId xmlns:a16="http://schemas.microsoft.com/office/drawing/2014/main" id="{48BF5974-3961-BB48-A968-B908AFBD48AD}"/>
                    </a:ext>
                  </a:extLst>
                </p14:cNvPr>
                <p14:cNvContentPartPr/>
                <p14:nvPr/>
              </p14:nvContentPartPr>
              <p14:xfrm>
                <a:off x="8168760" y="6336360"/>
                <a:ext cx="378720" cy="77040"/>
              </p14:xfrm>
            </p:contentPart>
          </mc:Choice>
          <mc:Fallback>
            <p:pic>
              <p:nvPicPr>
                <p:cNvPr id="143" name="Ink 142">
                  <a:extLst>
                    <a:ext uri="{FF2B5EF4-FFF2-40B4-BE49-F238E27FC236}">
                      <a16:creationId xmlns:a16="http://schemas.microsoft.com/office/drawing/2014/main" id="{48BF5974-3961-BB48-A968-B908AFBD48AD}"/>
                    </a:ext>
                  </a:extLst>
                </p:cNvPr>
                <p:cNvPicPr/>
                <p:nvPr/>
              </p:nvPicPr>
              <p:blipFill>
                <a:blip r:embed="rId143"/>
                <a:stretch>
                  <a:fillRect/>
                </a:stretch>
              </p:blipFill>
              <p:spPr>
                <a:xfrm>
                  <a:off x="8153280" y="6320880"/>
                  <a:ext cx="4089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50" name="Ink 149">
                  <a:extLst>
                    <a:ext uri="{FF2B5EF4-FFF2-40B4-BE49-F238E27FC236}">
                      <a16:creationId xmlns:a16="http://schemas.microsoft.com/office/drawing/2014/main" id="{8278814F-79E3-CA47-9A90-C3EBBBF1ADFE}"/>
                    </a:ext>
                  </a:extLst>
                </p14:cNvPr>
                <p14:cNvContentPartPr/>
                <p14:nvPr/>
              </p14:nvContentPartPr>
              <p14:xfrm>
                <a:off x="5734440" y="6372000"/>
                <a:ext cx="2520" cy="144360"/>
              </p14:xfrm>
            </p:contentPart>
          </mc:Choice>
          <mc:Fallback>
            <p:pic>
              <p:nvPicPr>
                <p:cNvPr id="150" name="Ink 149">
                  <a:extLst>
                    <a:ext uri="{FF2B5EF4-FFF2-40B4-BE49-F238E27FC236}">
                      <a16:creationId xmlns:a16="http://schemas.microsoft.com/office/drawing/2014/main" id="{8278814F-79E3-CA47-9A90-C3EBBBF1ADFE}"/>
                    </a:ext>
                  </a:extLst>
                </p:cNvPr>
                <p:cNvPicPr/>
                <p:nvPr/>
              </p:nvPicPr>
              <p:blipFill>
                <a:blip r:embed="rId145"/>
                <a:stretch>
                  <a:fillRect/>
                </a:stretch>
              </p:blipFill>
              <p:spPr>
                <a:xfrm>
                  <a:off x="5719320" y="6356880"/>
                  <a:ext cx="32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51" name="Ink 150">
                  <a:extLst>
                    <a:ext uri="{FF2B5EF4-FFF2-40B4-BE49-F238E27FC236}">
                      <a16:creationId xmlns:a16="http://schemas.microsoft.com/office/drawing/2014/main" id="{C567C2ED-54D7-4549-AC9E-FB5CB1B87C02}"/>
                    </a:ext>
                  </a:extLst>
                </p14:cNvPr>
                <p14:cNvContentPartPr/>
                <p14:nvPr/>
              </p14:nvContentPartPr>
              <p14:xfrm>
                <a:off x="5752800" y="6209640"/>
                <a:ext cx="200520" cy="527760"/>
              </p14:xfrm>
            </p:contentPart>
          </mc:Choice>
          <mc:Fallback>
            <p:pic>
              <p:nvPicPr>
                <p:cNvPr id="151" name="Ink 150">
                  <a:extLst>
                    <a:ext uri="{FF2B5EF4-FFF2-40B4-BE49-F238E27FC236}">
                      <a16:creationId xmlns:a16="http://schemas.microsoft.com/office/drawing/2014/main" id="{C567C2ED-54D7-4549-AC9E-FB5CB1B87C02}"/>
                    </a:ext>
                  </a:extLst>
                </p:cNvPr>
                <p:cNvPicPr/>
                <p:nvPr/>
              </p:nvPicPr>
              <p:blipFill>
                <a:blip r:embed="rId147"/>
                <a:stretch>
                  <a:fillRect/>
                </a:stretch>
              </p:blipFill>
              <p:spPr>
                <a:xfrm>
                  <a:off x="5737680" y="6194520"/>
                  <a:ext cx="23076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3" name="Ink 152">
                  <a:extLst>
                    <a:ext uri="{FF2B5EF4-FFF2-40B4-BE49-F238E27FC236}">
                      <a16:creationId xmlns:a16="http://schemas.microsoft.com/office/drawing/2014/main" id="{FA7D2EFE-356C-1149-AED0-5D43171295DE}"/>
                    </a:ext>
                  </a:extLst>
                </p14:cNvPr>
                <p14:cNvContentPartPr/>
                <p14:nvPr/>
              </p14:nvContentPartPr>
              <p14:xfrm>
                <a:off x="6067080" y="6142320"/>
                <a:ext cx="236520" cy="608040"/>
              </p14:xfrm>
            </p:contentPart>
          </mc:Choice>
          <mc:Fallback>
            <p:pic>
              <p:nvPicPr>
                <p:cNvPr id="153" name="Ink 152">
                  <a:extLst>
                    <a:ext uri="{FF2B5EF4-FFF2-40B4-BE49-F238E27FC236}">
                      <a16:creationId xmlns:a16="http://schemas.microsoft.com/office/drawing/2014/main" id="{FA7D2EFE-356C-1149-AED0-5D43171295DE}"/>
                    </a:ext>
                  </a:extLst>
                </p:cNvPr>
                <p:cNvPicPr/>
                <p:nvPr/>
              </p:nvPicPr>
              <p:blipFill>
                <a:blip r:embed="rId149"/>
                <a:stretch>
                  <a:fillRect/>
                </a:stretch>
              </p:blipFill>
              <p:spPr>
                <a:xfrm>
                  <a:off x="6051600" y="6126840"/>
                  <a:ext cx="267120" cy="63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155" name="Ink 154">
                <a:extLst>
                  <a:ext uri="{FF2B5EF4-FFF2-40B4-BE49-F238E27FC236}">
                    <a16:creationId xmlns:a16="http://schemas.microsoft.com/office/drawing/2014/main" id="{965A5FC0-0729-944B-B968-2521529B34FA}"/>
                  </a:ext>
                </a:extLst>
              </p14:cNvPr>
              <p14:cNvContentPartPr/>
              <p14:nvPr/>
            </p14:nvContentPartPr>
            <p14:xfrm>
              <a:off x="6536160" y="6278760"/>
              <a:ext cx="12960" cy="21240"/>
            </p14:xfrm>
          </p:contentPart>
        </mc:Choice>
        <mc:Fallback>
          <p:pic>
            <p:nvPicPr>
              <p:cNvPr id="155" name="Ink 154">
                <a:extLst>
                  <a:ext uri="{FF2B5EF4-FFF2-40B4-BE49-F238E27FC236}">
                    <a16:creationId xmlns:a16="http://schemas.microsoft.com/office/drawing/2014/main" id="{965A5FC0-0729-944B-B968-2521529B34FA}"/>
                  </a:ext>
                </a:extLst>
              </p:cNvPr>
              <p:cNvPicPr/>
              <p:nvPr/>
            </p:nvPicPr>
            <p:blipFill>
              <a:blip r:embed="rId151"/>
              <a:stretch>
                <a:fillRect/>
              </a:stretch>
            </p:blipFill>
            <p:spPr>
              <a:xfrm>
                <a:off x="6521040" y="6263640"/>
                <a:ext cx="435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6" name="Ink 155">
                <a:extLst>
                  <a:ext uri="{FF2B5EF4-FFF2-40B4-BE49-F238E27FC236}">
                    <a16:creationId xmlns:a16="http://schemas.microsoft.com/office/drawing/2014/main" id="{0D3F5FA1-7859-1249-8EDD-4566084ABDC7}"/>
                  </a:ext>
                </a:extLst>
              </p14:cNvPr>
              <p14:cNvContentPartPr/>
              <p14:nvPr/>
            </p14:nvContentPartPr>
            <p14:xfrm>
              <a:off x="6525720" y="6244920"/>
              <a:ext cx="8280" cy="32040"/>
            </p14:xfrm>
          </p:contentPart>
        </mc:Choice>
        <mc:Fallback>
          <p:pic>
            <p:nvPicPr>
              <p:cNvPr id="156" name="Ink 155">
                <a:extLst>
                  <a:ext uri="{FF2B5EF4-FFF2-40B4-BE49-F238E27FC236}">
                    <a16:creationId xmlns:a16="http://schemas.microsoft.com/office/drawing/2014/main" id="{0D3F5FA1-7859-1249-8EDD-4566084ABDC7}"/>
                  </a:ext>
                </a:extLst>
              </p:cNvPr>
              <p:cNvPicPr/>
              <p:nvPr/>
            </p:nvPicPr>
            <p:blipFill>
              <a:blip r:embed="rId153"/>
              <a:stretch>
                <a:fillRect/>
              </a:stretch>
            </p:blipFill>
            <p:spPr>
              <a:xfrm>
                <a:off x="6510600" y="6229800"/>
                <a:ext cx="388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7" name="Ink 156">
                <a:extLst>
                  <a:ext uri="{FF2B5EF4-FFF2-40B4-BE49-F238E27FC236}">
                    <a16:creationId xmlns:a16="http://schemas.microsoft.com/office/drawing/2014/main" id="{E6EEF6D4-1F20-E540-BAAB-A5CDE4F522A9}"/>
                  </a:ext>
                </a:extLst>
              </p14:cNvPr>
              <p14:cNvContentPartPr/>
              <p14:nvPr/>
            </p14:nvContentPartPr>
            <p14:xfrm>
              <a:off x="7599240" y="5962680"/>
              <a:ext cx="215640" cy="795240"/>
            </p14:xfrm>
          </p:contentPart>
        </mc:Choice>
        <mc:Fallback>
          <p:pic>
            <p:nvPicPr>
              <p:cNvPr id="157" name="Ink 156">
                <a:extLst>
                  <a:ext uri="{FF2B5EF4-FFF2-40B4-BE49-F238E27FC236}">
                    <a16:creationId xmlns:a16="http://schemas.microsoft.com/office/drawing/2014/main" id="{E6EEF6D4-1F20-E540-BAAB-A5CDE4F522A9}"/>
                  </a:ext>
                </a:extLst>
              </p:cNvPr>
              <p:cNvPicPr/>
              <p:nvPr/>
            </p:nvPicPr>
            <p:blipFill>
              <a:blip r:embed="rId155"/>
              <a:stretch>
                <a:fillRect/>
              </a:stretch>
            </p:blipFill>
            <p:spPr>
              <a:xfrm>
                <a:off x="7583760" y="5947560"/>
                <a:ext cx="246240" cy="825840"/>
              </a:xfrm>
              <a:prstGeom prst="rect">
                <a:avLst/>
              </a:prstGeom>
            </p:spPr>
          </p:pic>
        </mc:Fallback>
      </mc:AlternateContent>
      <p:grpSp>
        <p:nvGrpSpPr>
          <p:cNvPr id="162" name="Group 161">
            <a:extLst>
              <a:ext uri="{FF2B5EF4-FFF2-40B4-BE49-F238E27FC236}">
                <a16:creationId xmlns:a16="http://schemas.microsoft.com/office/drawing/2014/main" id="{7E5FE11F-969A-9949-BD71-63F152E7DC7B}"/>
              </a:ext>
            </a:extLst>
          </p:cNvPr>
          <p:cNvGrpSpPr/>
          <p:nvPr/>
        </p:nvGrpSpPr>
        <p:grpSpPr>
          <a:xfrm>
            <a:off x="10424160" y="5636520"/>
            <a:ext cx="627120" cy="627840"/>
            <a:chOff x="10424160" y="5636520"/>
            <a:chExt cx="627120" cy="627840"/>
          </a:xfrm>
        </p:grpSpPr>
        <mc:AlternateContent xmlns:mc="http://schemas.openxmlformats.org/markup-compatibility/2006">
          <mc:Choice xmlns:p14="http://schemas.microsoft.com/office/powerpoint/2010/main" Requires="p14">
            <p:contentPart p14:bwMode="auto" r:id="rId156">
              <p14:nvContentPartPr>
                <p14:cNvPr id="158" name="Ink 157">
                  <a:extLst>
                    <a:ext uri="{FF2B5EF4-FFF2-40B4-BE49-F238E27FC236}">
                      <a16:creationId xmlns:a16="http://schemas.microsoft.com/office/drawing/2014/main" id="{801DE7D0-7185-E24D-8639-C50ECDC5B63E}"/>
                    </a:ext>
                  </a:extLst>
                </p14:cNvPr>
                <p14:cNvContentPartPr/>
                <p14:nvPr/>
              </p14:nvContentPartPr>
              <p14:xfrm>
                <a:off x="10581840" y="5636520"/>
                <a:ext cx="92160" cy="68400"/>
              </p14:xfrm>
            </p:contentPart>
          </mc:Choice>
          <mc:Fallback>
            <p:pic>
              <p:nvPicPr>
                <p:cNvPr id="158" name="Ink 157">
                  <a:extLst>
                    <a:ext uri="{FF2B5EF4-FFF2-40B4-BE49-F238E27FC236}">
                      <a16:creationId xmlns:a16="http://schemas.microsoft.com/office/drawing/2014/main" id="{801DE7D0-7185-E24D-8639-C50ECDC5B63E}"/>
                    </a:ext>
                  </a:extLst>
                </p:cNvPr>
                <p:cNvPicPr/>
                <p:nvPr/>
              </p:nvPicPr>
              <p:blipFill>
                <a:blip r:embed="rId157"/>
                <a:stretch>
                  <a:fillRect/>
                </a:stretch>
              </p:blipFill>
              <p:spPr>
                <a:xfrm>
                  <a:off x="10566360" y="5621400"/>
                  <a:ext cx="1227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9" name="Ink 158">
                  <a:extLst>
                    <a:ext uri="{FF2B5EF4-FFF2-40B4-BE49-F238E27FC236}">
                      <a16:creationId xmlns:a16="http://schemas.microsoft.com/office/drawing/2014/main" id="{85C90B93-6910-7E47-8C67-7D55A786D5D1}"/>
                    </a:ext>
                  </a:extLst>
                </p14:cNvPr>
                <p14:cNvContentPartPr/>
                <p14:nvPr/>
              </p14:nvContentPartPr>
              <p14:xfrm>
                <a:off x="10424160" y="5873040"/>
                <a:ext cx="169560" cy="391320"/>
              </p14:xfrm>
            </p:contentPart>
          </mc:Choice>
          <mc:Fallback>
            <p:pic>
              <p:nvPicPr>
                <p:cNvPr id="159" name="Ink 158">
                  <a:extLst>
                    <a:ext uri="{FF2B5EF4-FFF2-40B4-BE49-F238E27FC236}">
                      <a16:creationId xmlns:a16="http://schemas.microsoft.com/office/drawing/2014/main" id="{85C90B93-6910-7E47-8C67-7D55A786D5D1}"/>
                    </a:ext>
                  </a:extLst>
                </p:cNvPr>
                <p:cNvPicPr/>
                <p:nvPr/>
              </p:nvPicPr>
              <p:blipFill>
                <a:blip r:embed="rId159"/>
                <a:stretch>
                  <a:fillRect/>
                </a:stretch>
              </p:blipFill>
              <p:spPr>
                <a:xfrm>
                  <a:off x="10408680" y="5857920"/>
                  <a:ext cx="2001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60" name="Ink 159">
                  <a:extLst>
                    <a:ext uri="{FF2B5EF4-FFF2-40B4-BE49-F238E27FC236}">
                      <a16:creationId xmlns:a16="http://schemas.microsoft.com/office/drawing/2014/main" id="{54129155-DCA2-7542-B306-997A82517AD8}"/>
                    </a:ext>
                  </a:extLst>
                </p14:cNvPr>
                <p14:cNvContentPartPr/>
                <p14:nvPr/>
              </p14:nvContentPartPr>
              <p14:xfrm>
                <a:off x="10776960" y="5642640"/>
                <a:ext cx="274320" cy="528480"/>
              </p14:xfrm>
            </p:contentPart>
          </mc:Choice>
          <mc:Fallback>
            <p:pic>
              <p:nvPicPr>
                <p:cNvPr id="160" name="Ink 159">
                  <a:extLst>
                    <a:ext uri="{FF2B5EF4-FFF2-40B4-BE49-F238E27FC236}">
                      <a16:creationId xmlns:a16="http://schemas.microsoft.com/office/drawing/2014/main" id="{54129155-DCA2-7542-B306-997A82517AD8}"/>
                    </a:ext>
                  </a:extLst>
                </p:cNvPr>
                <p:cNvPicPr/>
                <p:nvPr/>
              </p:nvPicPr>
              <p:blipFill>
                <a:blip r:embed="rId161"/>
                <a:stretch>
                  <a:fillRect/>
                </a:stretch>
              </p:blipFill>
              <p:spPr>
                <a:xfrm>
                  <a:off x="10761480" y="5627160"/>
                  <a:ext cx="304920" cy="55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2">
            <p14:nvContentPartPr>
              <p14:cNvPr id="161" name="Ink 160">
                <a:extLst>
                  <a:ext uri="{FF2B5EF4-FFF2-40B4-BE49-F238E27FC236}">
                    <a16:creationId xmlns:a16="http://schemas.microsoft.com/office/drawing/2014/main" id="{6377D784-2CBC-5E40-8760-B628B4FA7DD5}"/>
                  </a:ext>
                </a:extLst>
              </p14:cNvPr>
              <p14:cNvContentPartPr/>
              <p14:nvPr/>
            </p14:nvContentPartPr>
            <p14:xfrm>
              <a:off x="11916360" y="5373000"/>
              <a:ext cx="213840" cy="621720"/>
            </p14:xfrm>
          </p:contentPart>
        </mc:Choice>
        <mc:Fallback>
          <p:pic>
            <p:nvPicPr>
              <p:cNvPr id="161" name="Ink 160">
                <a:extLst>
                  <a:ext uri="{FF2B5EF4-FFF2-40B4-BE49-F238E27FC236}">
                    <a16:creationId xmlns:a16="http://schemas.microsoft.com/office/drawing/2014/main" id="{6377D784-2CBC-5E40-8760-B628B4FA7DD5}"/>
                  </a:ext>
                </a:extLst>
              </p:cNvPr>
              <p:cNvPicPr/>
              <p:nvPr/>
            </p:nvPicPr>
            <p:blipFill>
              <a:blip r:embed="rId163"/>
              <a:stretch>
                <a:fillRect/>
              </a:stretch>
            </p:blipFill>
            <p:spPr>
              <a:xfrm>
                <a:off x="11900880" y="5357520"/>
                <a:ext cx="244080" cy="652320"/>
              </a:xfrm>
              <a:prstGeom prst="rect">
                <a:avLst/>
              </a:prstGeom>
            </p:spPr>
          </p:pic>
        </mc:Fallback>
      </mc:AlternateContent>
      <p:grpSp>
        <p:nvGrpSpPr>
          <p:cNvPr id="166" name="Group 165">
            <a:extLst>
              <a:ext uri="{FF2B5EF4-FFF2-40B4-BE49-F238E27FC236}">
                <a16:creationId xmlns:a16="http://schemas.microsoft.com/office/drawing/2014/main" id="{18970DFA-028F-B748-A90E-CD50393350D6}"/>
              </a:ext>
            </a:extLst>
          </p:cNvPr>
          <p:cNvGrpSpPr/>
          <p:nvPr/>
        </p:nvGrpSpPr>
        <p:grpSpPr>
          <a:xfrm>
            <a:off x="6599160" y="6599160"/>
            <a:ext cx="859320" cy="131040"/>
            <a:chOff x="6599160" y="6599160"/>
            <a:chExt cx="859320" cy="131040"/>
          </a:xfrm>
        </p:grpSpPr>
        <mc:AlternateContent xmlns:mc="http://schemas.openxmlformats.org/markup-compatibility/2006">
          <mc:Choice xmlns:p14="http://schemas.microsoft.com/office/powerpoint/2010/main" Requires="p14">
            <p:contentPart p14:bwMode="auto" r:id="rId164">
              <p14:nvContentPartPr>
                <p14:cNvPr id="163" name="Ink 162">
                  <a:extLst>
                    <a:ext uri="{FF2B5EF4-FFF2-40B4-BE49-F238E27FC236}">
                      <a16:creationId xmlns:a16="http://schemas.microsoft.com/office/drawing/2014/main" id="{B22B349A-09A3-C34B-A7D5-FD6EBC6AC853}"/>
                    </a:ext>
                  </a:extLst>
                </p14:cNvPr>
                <p14:cNvContentPartPr/>
                <p14:nvPr/>
              </p14:nvContentPartPr>
              <p14:xfrm>
                <a:off x="6599160" y="6599160"/>
                <a:ext cx="859320" cy="99360"/>
              </p14:xfrm>
            </p:contentPart>
          </mc:Choice>
          <mc:Fallback>
            <p:pic>
              <p:nvPicPr>
                <p:cNvPr id="163" name="Ink 162">
                  <a:extLst>
                    <a:ext uri="{FF2B5EF4-FFF2-40B4-BE49-F238E27FC236}">
                      <a16:creationId xmlns:a16="http://schemas.microsoft.com/office/drawing/2014/main" id="{B22B349A-09A3-C34B-A7D5-FD6EBC6AC853}"/>
                    </a:ext>
                  </a:extLst>
                </p:cNvPr>
                <p:cNvPicPr/>
                <p:nvPr/>
              </p:nvPicPr>
              <p:blipFill>
                <a:blip r:embed="rId165"/>
                <a:stretch>
                  <a:fillRect/>
                </a:stretch>
              </p:blipFill>
              <p:spPr>
                <a:xfrm>
                  <a:off x="6583680" y="6584040"/>
                  <a:ext cx="8895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64" name="Ink 163">
                  <a:extLst>
                    <a:ext uri="{FF2B5EF4-FFF2-40B4-BE49-F238E27FC236}">
                      <a16:creationId xmlns:a16="http://schemas.microsoft.com/office/drawing/2014/main" id="{E79E8B55-3CB6-1548-AABB-C43A48ED63C2}"/>
                    </a:ext>
                  </a:extLst>
                </p14:cNvPr>
                <p14:cNvContentPartPr/>
                <p14:nvPr/>
              </p14:nvContentPartPr>
              <p14:xfrm>
                <a:off x="6816600" y="6618240"/>
                <a:ext cx="620640" cy="111960"/>
              </p14:xfrm>
            </p:contentPart>
          </mc:Choice>
          <mc:Fallback>
            <p:pic>
              <p:nvPicPr>
                <p:cNvPr id="164" name="Ink 163">
                  <a:extLst>
                    <a:ext uri="{FF2B5EF4-FFF2-40B4-BE49-F238E27FC236}">
                      <a16:creationId xmlns:a16="http://schemas.microsoft.com/office/drawing/2014/main" id="{E79E8B55-3CB6-1548-AABB-C43A48ED63C2}"/>
                    </a:ext>
                  </a:extLst>
                </p:cNvPr>
                <p:cNvPicPr/>
                <p:nvPr/>
              </p:nvPicPr>
              <p:blipFill>
                <a:blip r:embed="rId167"/>
                <a:stretch>
                  <a:fillRect/>
                </a:stretch>
              </p:blipFill>
              <p:spPr>
                <a:xfrm>
                  <a:off x="6801120" y="6603120"/>
                  <a:ext cx="651240" cy="14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8">
            <p14:nvContentPartPr>
              <p14:cNvPr id="165" name="Ink 164">
                <a:extLst>
                  <a:ext uri="{FF2B5EF4-FFF2-40B4-BE49-F238E27FC236}">
                    <a16:creationId xmlns:a16="http://schemas.microsoft.com/office/drawing/2014/main" id="{BFCA07B1-D301-0344-A446-55109C39C15A}"/>
                  </a:ext>
                </a:extLst>
              </p14:cNvPr>
              <p14:cNvContentPartPr/>
              <p14:nvPr/>
            </p14:nvContentPartPr>
            <p14:xfrm>
              <a:off x="11288880" y="6227640"/>
              <a:ext cx="418680" cy="64440"/>
            </p14:xfrm>
          </p:contentPart>
        </mc:Choice>
        <mc:Fallback>
          <p:pic>
            <p:nvPicPr>
              <p:cNvPr id="165" name="Ink 164">
                <a:extLst>
                  <a:ext uri="{FF2B5EF4-FFF2-40B4-BE49-F238E27FC236}">
                    <a16:creationId xmlns:a16="http://schemas.microsoft.com/office/drawing/2014/main" id="{BFCA07B1-D301-0344-A446-55109C39C15A}"/>
                  </a:ext>
                </a:extLst>
              </p:cNvPr>
              <p:cNvPicPr/>
              <p:nvPr/>
            </p:nvPicPr>
            <p:blipFill>
              <a:blip r:embed="rId169"/>
              <a:stretch>
                <a:fillRect/>
              </a:stretch>
            </p:blipFill>
            <p:spPr>
              <a:xfrm>
                <a:off x="11273760" y="6212160"/>
                <a:ext cx="449280" cy="94680"/>
              </a:xfrm>
              <a:prstGeom prst="rect">
                <a:avLst/>
              </a:prstGeom>
            </p:spPr>
          </p:pic>
        </mc:Fallback>
      </mc:AlternateContent>
      <p:grpSp>
        <p:nvGrpSpPr>
          <p:cNvPr id="168" name="Group 167">
            <a:extLst>
              <a:ext uri="{FF2B5EF4-FFF2-40B4-BE49-F238E27FC236}">
                <a16:creationId xmlns:a16="http://schemas.microsoft.com/office/drawing/2014/main" id="{6EE9EFA3-E9F5-2F45-9D17-C0BC4269FD37}"/>
              </a:ext>
            </a:extLst>
          </p:cNvPr>
          <p:cNvGrpSpPr/>
          <p:nvPr/>
        </p:nvGrpSpPr>
        <p:grpSpPr>
          <a:xfrm>
            <a:off x="9182880" y="5864760"/>
            <a:ext cx="965520" cy="559080"/>
            <a:chOff x="9182880" y="5864760"/>
            <a:chExt cx="965520" cy="559080"/>
          </a:xfrm>
        </p:grpSpPr>
        <mc:AlternateContent xmlns:mc="http://schemas.openxmlformats.org/markup-compatibility/2006">
          <mc:Choice xmlns:p14="http://schemas.microsoft.com/office/powerpoint/2010/main" Requires="p14">
            <p:contentPart p14:bwMode="auto" r:id="rId170">
              <p14:nvContentPartPr>
                <p14:cNvPr id="145" name="Ink 144">
                  <a:extLst>
                    <a:ext uri="{FF2B5EF4-FFF2-40B4-BE49-F238E27FC236}">
                      <a16:creationId xmlns:a16="http://schemas.microsoft.com/office/drawing/2014/main" id="{CD67B5DB-51FF-8B45-966C-59E866708B4A}"/>
                    </a:ext>
                  </a:extLst>
                </p14:cNvPr>
                <p14:cNvContentPartPr/>
                <p14:nvPr/>
              </p14:nvContentPartPr>
              <p14:xfrm>
                <a:off x="9182880" y="5978520"/>
                <a:ext cx="148680" cy="445320"/>
              </p14:xfrm>
            </p:contentPart>
          </mc:Choice>
          <mc:Fallback>
            <p:pic>
              <p:nvPicPr>
                <p:cNvPr id="145" name="Ink 144">
                  <a:extLst>
                    <a:ext uri="{FF2B5EF4-FFF2-40B4-BE49-F238E27FC236}">
                      <a16:creationId xmlns:a16="http://schemas.microsoft.com/office/drawing/2014/main" id="{CD67B5DB-51FF-8B45-966C-59E866708B4A}"/>
                    </a:ext>
                  </a:extLst>
                </p:cNvPr>
                <p:cNvPicPr/>
                <p:nvPr/>
              </p:nvPicPr>
              <p:blipFill>
                <a:blip r:embed="rId171"/>
                <a:stretch>
                  <a:fillRect/>
                </a:stretch>
              </p:blipFill>
              <p:spPr>
                <a:xfrm>
                  <a:off x="9167400" y="5963040"/>
                  <a:ext cx="17928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6" name="Ink 145">
                  <a:extLst>
                    <a:ext uri="{FF2B5EF4-FFF2-40B4-BE49-F238E27FC236}">
                      <a16:creationId xmlns:a16="http://schemas.microsoft.com/office/drawing/2014/main" id="{0153A46E-58DD-6D46-B279-1A97586CF335}"/>
                    </a:ext>
                  </a:extLst>
                </p14:cNvPr>
                <p14:cNvContentPartPr/>
                <p14:nvPr/>
              </p14:nvContentPartPr>
              <p14:xfrm>
                <a:off x="9525960" y="5896080"/>
                <a:ext cx="182880" cy="449640"/>
              </p14:xfrm>
            </p:contentPart>
          </mc:Choice>
          <mc:Fallback>
            <p:pic>
              <p:nvPicPr>
                <p:cNvPr id="146" name="Ink 145">
                  <a:extLst>
                    <a:ext uri="{FF2B5EF4-FFF2-40B4-BE49-F238E27FC236}">
                      <a16:creationId xmlns:a16="http://schemas.microsoft.com/office/drawing/2014/main" id="{0153A46E-58DD-6D46-B279-1A97586CF335}"/>
                    </a:ext>
                  </a:extLst>
                </p:cNvPr>
                <p:cNvPicPr/>
                <p:nvPr/>
              </p:nvPicPr>
              <p:blipFill>
                <a:blip r:embed="rId173"/>
                <a:stretch>
                  <a:fillRect/>
                </a:stretch>
              </p:blipFill>
              <p:spPr>
                <a:xfrm>
                  <a:off x="9510480" y="5880960"/>
                  <a:ext cx="21312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7" name="Ink 146">
                  <a:extLst>
                    <a:ext uri="{FF2B5EF4-FFF2-40B4-BE49-F238E27FC236}">
                      <a16:creationId xmlns:a16="http://schemas.microsoft.com/office/drawing/2014/main" id="{878DD49F-B674-B340-BD3C-DF9F7CA021BD}"/>
                    </a:ext>
                  </a:extLst>
                </p14:cNvPr>
                <p14:cNvContentPartPr/>
                <p14:nvPr/>
              </p14:nvContentPartPr>
              <p14:xfrm>
                <a:off x="9758880" y="6037200"/>
                <a:ext cx="177120" cy="218520"/>
              </p14:xfrm>
            </p:contentPart>
          </mc:Choice>
          <mc:Fallback>
            <p:pic>
              <p:nvPicPr>
                <p:cNvPr id="147" name="Ink 146">
                  <a:extLst>
                    <a:ext uri="{FF2B5EF4-FFF2-40B4-BE49-F238E27FC236}">
                      <a16:creationId xmlns:a16="http://schemas.microsoft.com/office/drawing/2014/main" id="{878DD49F-B674-B340-BD3C-DF9F7CA021BD}"/>
                    </a:ext>
                  </a:extLst>
                </p:cNvPr>
                <p:cNvPicPr/>
                <p:nvPr/>
              </p:nvPicPr>
              <p:blipFill>
                <a:blip r:embed="rId175"/>
                <a:stretch>
                  <a:fillRect/>
                </a:stretch>
              </p:blipFill>
              <p:spPr>
                <a:xfrm>
                  <a:off x="9743760" y="6021720"/>
                  <a:ext cx="2077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8" name="Ink 147">
                  <a:extLst>
                    <a:ext uri="{FF2B5EF4-FFF2-40B4-BE49-F238E27FC236}">
                      <a16:creationId xmlns:a16="http://schemas.microsoft.com/office/drawing/2014/main" id="{2BD60DFA-E71B-EB40-BD7B-8B32BDD34189}"/>
                    </a:ext>
                  </a:extLst>
                </p14:cNvPr>
                <p14:cNvContentPartPr/>
                <p14:nvPr/>
              </p14:nvContentPartPr>
              <p14:xfrm>
                <a:off x="9931320" y="5864760"/>
                <a:ext cx="217080" cy="526320"/>
              </p14:xfrm>
            </p:contentPart>
          </mc:Choice>
          <mc:Fallback>
            <p:pic>
              <p:nvPicPr>
                <p:cNvPr id="148" name="Ink 147">
                  <a:extLst>
                    <a:ext uri="{FF2B5EF4-FFF2-40B4-BE49-F238E27FC236}">
                      <a16:creationId xmlns:a16="http://schemas.microsoft.com/office/drawing/2014/main" id="{2BD60DFA-E71B-EB40-BD7B-8B32BDD34189}"/>
                    </a:ext>
                  </a:extLst>
                </p:cNvPr>
                <p:cNvPicPr/>
                <p:nvPr/>
              </p:nvPicPr>
              <p:blipFill>
                <a:blip r:embed="rId177"/>
                <a:stretch>
                  <a:fillRect/>
                </a:stretch>
              </p:blipFill>
              <p:spPr>
                <a:xfrm>
                  <a:off x="9915840" y="5849640"/>
                  <a:ext cx="24768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7" name="Ink 166">
                  <a:extLst>
                    <a:ext uri="{FF2B5EF4-FFF2-40B4-BE49-F238E27FC236}">
                      <a16:creationId xmlns:a16="http://schemas.microsoft.com/office/drawing/2014/main" id="{584E34DE-441F-A54C-94CD-F7E4C81DCE9B}"/>
                    </a:ext>
                  </a:extLst>
                </p14:cNvPr>
                <p14:cNvContentPartPr/>
                <p14:nvPr/>
              </p14:nvContentPartPr>
              <p14:xfrm>
                <a:off x="9940680" y="5982480"/>
                <a:ext cx="45720" cy="103320"/>
              </p14:xfrm>
            </p:contentPart>
          </mc:Choice>
          <mc:Fallback>
            <p:pic>
              <p:nvPicPr>
                <p:cNvPr id="167" name="Ink 166">
                  <a:extLst>
                    <a:ext uri="{FF2B5EF4-FFF2-40B4-BE49-F238E27FC236}">
                      <a16:creationId xmlns:a16="http://schemas.microsoft.com/office/drawing/2014/main" id="{584E34DE-441F-A54C-94CD-F7E4C81DCE9B}"/>
                    </a:ext>
                  </a:extLst>
                </p:cNvPr>
                <p:cNvPicPr/>
                <p:nvPr/>
              </p:nvPicPr>
              <p:blipFill>
                <a:blip r:embed="rId179"/>
                <a:stretch>
                  <a:fillRect/>
                </a:stretch>
              </p:blipFill>
              <p:spPr>
                <a:xfrm>
                  <a:off x="9925560" y="5967000"/>
                  <a:ext cx="76320" cy="13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169" name="Ink 168">
                <a:extLst>
                  <a:ext uri="{FF2B5EF4-FFF2-40B4-BE49-F238E27FC236}">
                    <a16:creationId xmlns:a16="http://schemas.microsoft.com/office/drawing/2014/main" id="{9EC492E0-4643-E24D-BA40-8716602DC92D}"/>
                  </a:ext>
                </a:extLst>
              </p14:cNvPr>
              <p14:cNvContentPartPr/>
              <p14:nvPr/>
            </p14:nvContentPartPr>
            <p14:xfrm>
              <a:off x="11395800" y="6334200"/>
              <a:ext cx="16560" cy="3600"/>
            </p14:xfrm>
          </p:contentPart>
        </mc:Choice>
        <mc:Fallback>
          <p:pic>
            <p:nvPicPr>
              <p:cNvPr id="169" name="Ink 168">
                <a:extLst>
                  <a:ext uri="{FF2B5EF4-FFF2-40B4-BE49-F238E27FC236}">
                    <a16:creationId xmlns:a16="http://schemas.microsoft.com/office/drawing/2014/main" id="{9EC492E0-4643-E24D-BA40-8716602DC92D}"/>
                  </a:ext>
                </a:extLst>
              </p:cNvPr>
              <p:cNvPicPr/>
              <p:nvPr/>
            </p:nvPicPr>
            <p:blipFill>
              <a:blip r:embed="rId181"/>
              <a:stretch>
                <a:fillRect/>
              </a:stretch>
            </p:blipFill>
            <p:spPr>
              <a:xfrm>
                <a:off x="11380680" y="6318720"/>
                <a:ext cx="46800" cy="33840"/>
              </a:xfrm>
              <a:prstGeom prst="rect">
                <a:avLst/>
              </a:prstGeom>
            </p:spPr>
          </p:pic>
        </mc:Fallback>
      </mc:AlternateContent>
    </p:spTree>
    <p:extLst>
      <p:ext uri="{BB962C8B-B14F-4D97-AF65-F5344CB8AC3E}">
        <p14:creationId xmlns:p14="http://schemas.microsoft.com/office/powerpoint/2010/main" val="351017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E00-6BA4-F142-8D9A-36645D7D5EB6}"/>
              </a:ext>
            </a:extLst>
          </p:cNvPr>
          <p:cNvSpPr>
            <a:spLocks noGrp="1"/>
          </p:cNvSpPr>
          <p:nvPr>
            <p:ph type="title"/>
          </p:nvPr>
        </p:nvSpPr>
        <p:spPr>
          <a:xfrm>
            <a:off x="0" y="0"/>
            <a:ext cx="10131425" cy="628185"/>
          </a:xfrm>
        </p:spPr>
        <p:txBody>
          <a:bodyPr>
            <a:normAutofit fontScale="90000"/>
          </a:bodyPr>
          <a:lstStyle/>
          <a:p>
            <a:r>
              <a:rPr lang="en-US" dirty="0"/>
              <a:t>Bayes Theorem - Examples</a:t>
            </a:r>
          </a:p>
        </p:txBody>
      </p:sp>
      <p:sp>
        <p:nvSpPr>
          <p:cNvPr id="3" name="Content Placeholder 2">
            <a:extLst>
              <a:ext uri="{FF2B5EF4-FFF2-40B4-BE49-F238E27FC236}">
                <a16:creationId xmlns:a16="http://schemas.microsoft.com/office/drawing/2014/main" id="{567B12E2-B86E-0D45-8629-67001EE51EBC}"/>
              </a:ext>
            </a:extLst>
          </p:cNvPr>
          <p:cNvSpPr>
            <a:spLocks noGrp="1"/>
          </p:cNvSpPr>
          <p:nvPr>
            <p:ph idx="1"/>
          </p:nvPr>
        </p:nvSpPr>
        <p:spPr>
          <a:xfrm>
            <a:off x="97961" y="1338146"/>
            <a:ext cx="12102789" cy="6311589"/>
          </a:xfrm>
        </p:spPr>
        <p:txBody>
          <a:bodyPr/>
          <a:lstStyle/>
          <a:p>
            <a:r>
              <a:rPr lang="en-GB" dirty="0"/>
              <a:t>Epidemiologists claim that the probability of breast cancer among Caucasian women in their mid -50s is </a:t>
            </a:r>
            <a:r>
              <a:rPr lang="en-GB" dirty="0">
                <a:solidFill>
                  <a:srgbClr val="FF0000"/>
                </a:solidFill>
                <a:highlight>
                  <a:srgbClr val="FFFF00"/>
                </a:highlight>
              </a:rPr>
              <a:t>0.005</a:t>
            </a:r>
            <a:r>
              <a:rPr lang="en-GB" dirty="0"/>
              <a:t>. An established test identified people who had breast cancer and those that were healthy. A new mammography test in clinical trials has a probability of </a:t>
            </a:r>
            <a:r>
              <a:rPr lang="en-GB" dirty="0">
                <a:solidFill>
                  <a:srgbClr val="00B050"/>
                </a:solidFill>
                <a:highlight>
                  <a:srgbClr val="FFFF00"/>
                </a:highlight>
              </a:rPr>
              <a:t>0.85</a:t>
            </a:r>
            <a:r>
              <a:rPr lang="en-GB" dirty="0"/>
              <a:t> for detecting cancer correctly. In women without breast cancer, it has a chance of </a:t>
            </a:r>
            <a:r>
              <a:rPr lang="en-GB" dirty="0">
                <a:solidFill>
                  <a:srgbClr val="7030A0"/>
                </a:solidFill>
                <a:highlight>
                  <a:srgbClr val="FFFF00"/>
                </a:highlight>
              </a:rPr>
              <a:t>0.925</a:t>
            </a:r>
            <a:r>
              <a:rPr lang="en-GB" dirty="0"/>
              <a:t> for a negative result. If a 55-year-old Caucasian woman tests positive for breast cancer, what is the probability that she, in fact, has breast cancer?</a:t>
            </a:r>
          </a:p>
          <a:p>
            <a:pPr marL="0" indent="0">
              <a:buNone/>
            </a:pPr>
            <a:r>
              <a:rPr lang="en-GB" dirty="0"/>
              <a:t>Solution: </a:t>
            </a:r>
          </a:p>
          <a:p>
            <a:r>
              <a:rPr lang="en-GB" sz="1100" dirty="0"/>
              <a:t>P(Cancer) = 0.005</a:t>
            </a:r>
          </a:p>
          <a:p>
            <a:r>
              <a:rPr lang="en-GB" sz="1100" dirty="0"/>
              <a:t>P(Test Positive | Cancer) = 0.85</a:t>
            </a:r>
          </a:p>
          <a:p>
            <a:r>
              <a:rPr lang="en-GB" sz="1100" dirty="0"/>
              <a:t>P(Test -</a:t>
            </a:r>
            <a:r>
              <a:rPr lang="en-GB" sz="1100" dirty="0" err="1"/>
              <a:t>ve|No</a:t>
            </a:r>
            <a:r>
              <a:rPr lang="en-GB" sz="1100" dirty="0"/>
              <a:t> cancer) = 0.925</a:t>
            </a:r>
          </a:p>
          <a:p>
            <a:r>
              <a:rPr lang="en-GB" sz="1100" dirty="0"/>
              <a:t>P(</a:t>
            </a:r>
            <a:r>
              <a:rPr lang="en-GB" sz="1100" dirty="0" err="1"/>
              <a:t>Cancer|Test</a:t>
            </a:r>
            <a:r>
              <a:rPr lang="en-GB" sz="1100" dirty="0"/>
              <a:t> +</a:t>
            </a:r>
            <a:r>
              <a:rPr lang="en-GB" sz="1100" dirty="0" err="1"/>
              <a:t>ve</a:t>
            </a:r>
            <a:r>
              <a:rPr lang="en-GB" sz="1100" dirty="0"/>
              <a:t>)= P(Cancer) * P(Test Positive | Cancer) / P(Test Positive)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pic>
        <p:nvPicPr>
          <p:cNvPr id="4" name="Picture 3">
            <a:extLst>
              <a:ext uri="{FF2B5EF4-FFF2-40B4-BE49-F238E27FC236}">
                <a16:creationId xmlns:a16="http://schemas.microsoft.com/office/drawing/2014/main" id="{B0EFA210-53DB-C84F-9B87-E84B49B80B2B}"/>
              </a:ext>
            </a:extLst>
          </p:cNvPr>
          <p:cNvPicPr>
            <a:picLocks noChangeAspect="1"/>
          </p:cNvPicPr>
          <p:nvPr/>
        </p:nvPicPr>
        <p:blipFill>
          <a:blip r:embed="rId2"/>
          <a:stretch>
            <a:fillRect/>
          </a:stretch>
        </p:blipFill>
        <p:spPr>
          <a:xfrm>
            <a:off x="1392044" y="4700704"/>
            <a:ext cx="8382000" cy="1638300"/>
          </a:xfrm>
          <a:prstGeom prst="rect">
            <a:avLst/>
          </a:prstGeom>
        </p:spPr>
      </p:pic>
      <p:pic>
        <p:nvPicPr>
          <p:cNvPr id="5" name="Picture 4">
            <a:extLst>
              <a:ext uri="{FF2B5EF4-FFF2-40B4-BE49-F238E27FC236}">
                <a16:creationId xmlns:a16="http://schemas.microsoft.com/office/drawing/2014/main" id="{AD424A8E-4625-764A-87B2-D841D0040389}"/>
              </a:ext>
            </a:extLst>
          </p:cNvPr>
          <p:cNvPicPr>
            <a:picLocks noChangeAspect="1"/>
          </p:cNvPicPr>
          <p:nvPr/>
        </p:nvPicPr>
        <p:blipFill>
          <a:blip r:embed="rId3"/>
          <a:stretch>
            <a:fillRect/>
          </a:stretch>
        </p:blipFill>
        <p:spPr>
          <a:xfrm>
            <a:off x="5065712" y="2325943"/>
            <a:ext cx="6562493" cy="1919032"/>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A85D2A8-46C9-4944-B49C-38B89E4E9F76}"/>
                  </a:ext>
                </a:extLst>
              </p14:cNvPr>
              <p14:cNvContentPartPr/>
              <p14:nvPr/>
            </p14:nvContentPartPr>
            <p14:xfrm>
              <a:off x="272160" y="2582280"/>
              <a:ext cx="1625400" cy="432360"/>
            </p14:xfrm>
          </p:contentPart>
        </mc:Choice>
        <mc:Fallback>
          <p:pic>
            <p:nvPicPr>
              <p:cNvPr id="6" name="Ink 5">
                <a:extLst>
                  <a:ext uri="{FF2B5EF4-FFF2-40B4-BE49-F238E27FC236}">
                    <a16:creationId xmlns:a16="http://schemas.microsoft.com/office/drawing/2014/main" id="{8A85D2A8-46C9-4944-B49C-38B89E4E9F76}"/>
                  </a:ext>
                </a:extLst>
              </p:cNvPr>
              <p:cNvPicPr/>
              <p:nvPr/>
            </p:nvPicPr>
            <p:blipFill>
              <a:blip r:embed="rId5"/>
              <a:stretch>
                <a:fillRect/>
              </a:stretch>
            </p:blipFill>
            <p:spPr>
              <a:xfrm>
                <a:off x="257040" y="2567160"/>
                <a:ext cx="16560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9AAAA17-94D4-C141-81FB-788B2FE3FEEF}"/>
                  </a:ext>
                </a:extLst>
              </p14:cNvPr>
              <p14:cNvContentPartPr/>
              <p14:nvPr/>
            </p14:nvContentPartPr>
            <p14:xfrm>
              <a:off x="9968400" y="357840"/>
              <a:ext cx="334080" cy="429120"/>
            </p14:xfrm>
          </p:contentPart>
        </mc:Choice>
        <mc:Fallback>
          <p:pic>
            <p:nvPicPr>
              <p:cNvPr id="7" name="Ink 6">
                <a:extLst>
                  <a:ext uri="{FF2B5EF4-FFF2-40B4-BE49-F238E27FC236}">
                    <a16:creationId xmlns:a16="http://schemas.microsoft.com/office/drawing/2014/main" id="{B9AAAA17-94D4-C141-81FB-788B2FE3FEEF}"/>
                  </a:ext>
                </a:extLst>
              </p:cNvPr>
              <p:cNvPicPr/>
              <p:nvPr/>
            </p:nvPicPr>
            <p:blipFill>
              <a:blip r:embed="rId7"/>
              <a:stretch>
                <a:fillRect/>
              </a:stretch>
            </p:blipFill>
            <p:spPr>
              <a:xfrm>
                <a:off x="9953280" y="342360"/>
                <a:ext cx="364320" cy="459720"/>
              </a:xfrm>
              <a:prstGeom prst="rect">
                <a:avLst/>
              </a:prstGeom>
            </p:spPr>
          </p:pic>
        </mc:Fallback>
      </mc:AlternateContent>
      <p:grpSp>
        <p:nvGrpSpPr>
          <p:cNvPr id="12" name="Group 11">
            <a:extLst>
              <a:ext uri="{FF2B5EF4-FFF2-40B4-BE49-F238E27FC236}">
                <a16:creationId xmlns:a16="http://schemas.microsoft.com/office/drawing/2014/main" id="{9E9B9BC2-9570-F945-B559-C7A5BFF65A70}"/>
              </a:ext>
            </a:extLst>
          </p:cNvPr>
          <p:cNvGrpSpPr/>
          <p:nvPr/>
        </p:nvGrpSpPr>
        <p:grpSpPr>
          <a:xfrm>
            <a:off x="807840" y="3129480"/>
            <a:ext cx="863280" cy="187200"/>
            <a:chOff x="807840" y="3129480"/>
            <a:chExt cx="863280" cy="1872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F8C6BA3-4A2F-B24D-8A3A-6E733FB68659}"/>
                    </a:ext>
                  </a:extLst>
                </p14:cNvPr>
                <p14:cNvContentPartPr/>
                <p14:nvPr/>
              </p14:nvContentPartPr>
              <p14:xfrm>
                <a:off x="807840" y="3149280"/>
                <a:ext cx="381240" cy="167400"/>
              </p14:xfrm>
            </p:contentPart>
          </mc:Choice>
          <mc:Fallback>
            <p:pic>
              <p:nvPicPr>
                <p:cNvPr id="8" name="Ink 7">
                  <a:extLst>
                    <a:ext uri="{FF2B5EF4-FFF2-40B4-BE49-F238E27FC236}">
                      <a16:creationId xmlns:a16="http://schemas.microsoft.com/office/drawing/2014/main" id="{9F8C6BA3-4A2F-B24D-8A3A-6E733FB68659}"/>
                    </a:ext>
                  </a:extLst>
                </p:cNvPr>
                <p:cNvPicPr/>
                <p:nvPr/>
              </p:nvPicPr>
              <p:blipFill>
                <a:blip r:embed="rId9"/>
                <a:stretch>
                  <a:fillRect/>
                </a:stretch>
              </p:blipFill>
              <p:spPr>
                <a:xfrm>
                  <a:off x="792720" y="3134160"/>
                  <a:ext cx="4114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BEC0D1BB-07BF-2A41-B96F-800B61D82C58}"/>
                    </a:ext>
                  </a:extLst>
                </p14:cNvPr>
                <p14:cNvContentPartPr/>
                <p14:nvPr/>
              </p14:nvContentPartPr>
              <p14:xfrm>
                <a:off x="939960" y="3129480"/>
                <a:ext cx="331920" cy="164520"/>
              </p14:xfrm>
            </p:contentPart>
          </mc:Choice>
          <mc:Fallback>
            <p:pic>
              <p:nvPicPr>
                <p:cNvPr id="9" name="Ink 8">
                  <a:extLst>
                    <a:ext uri="{FF2B5EF4-FFF2-40B4-BE49-F238E27FC236}">
                      <a16:creationId xmlns:a16="http://schemas.microsoft.com/office/drawing/2014/main" id="{BEC0D1BB-07BF-2A41-B96F-800B61D82C58}"/>
                    </a:ext>
                  </a:extLst>
                </p:cNvPr>
                <p:cNvPicPr/>
                <p:nvPr/>
              </p:nvPicPr>
              <p:blipFill>
                <a:blip r:embed="rId11"/>
                <a:stretch>
                  <a:fillRect/>
                </a:stretch>
              </p:blipFill>
              <p:spPr>
                <a:xfrm>
                  <a:off x="924480" y="3114360"/>
                  <a:ext cx="3625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BB164653-EA3A-1643-B9FA-3BCF1999F77D}"/>
                    </a:ext>
                  </a:extLst>
                </p14:cNvPr>
                <p14:cNvContentPartPr/>
                <p14:nvPr/>
              </p14:nvContentPartPr>
              <p14:xfrm>
                <a:off x="1490760" y="3226320"/>
                <a:ext cx="180360" cy="19440"/>
              </p14:xfrm>
            </p:contentPart>
          </mc:Choice>
          <mc:Fallback>
            <p:pic>
              <p:nvPicPr>
                <p:cNvPr id="11" name="Ink 10">
                  <a:extLst>
                    <a:ext uri="{FF2B5EF4-FFF2-40B4-BE49-F238E27FC236}">
                      <a16:creationId xmlns:a16="http://schemas.microsoft.com/office/drawing/2014/main" id="{BB164653-EA3A-1643-B9FA-3BCF1999F77D}"/>
                    </a:ext>
                  </a:extLst>
                </p:cNvPr>
                <p:cNvPicPr/>
                <p:nvPr/>
              </p:nvPicPr>
              <p:blipFill>
                <a:blip r:embed="rId13"/>
                <a:stretch>
                  <a:fillRect/>
                </a:stretch>
              </p:blipFill>
              <p:spPr>
                <a:xfrm>
                  <a:off x="1475640" y="3211200"/>
                  <a:ext cx="210960" cy="50040"/>
                </a:xfrm>
                <a:prstGeom prst="rect">
                  <a:avLst/>
                </a:prstGeom>
              </p:spPr>
            </p:pic>
          </mc:Fallback>
        </mc:AlternateContent>
      </p:grpSp>
      <p:grpSp>
        <p:nvGrpSpPr>
          <p:cNvPr id="26" name="Group 25">
            <a:extLst>
              <a:ext uri="{FF2B5EF4-FFF2-40B4-BE49-F238E27FC236}">
                <a16:creationId xmlns:a16="http://schemas.microsoft.com/office/drawing/2014/main" id="{91F4CAC6-8C29-0646-8910-1B14776BCB3F}"/>
              </a:ext>
            </a:extLst>
          </p:cNvPr>
          <p:cNvGrpSpPr/>
          <p:nvPr/>
        </p:nvGrpSpPr>
        <p:grpSpPr>
          <a:xfrm>
            <a:off x="7499880" y="2783160"/>
            <a:ext cx="659160" cy="59760"/>
            <a:chOff x="7499880" y="2783160"/>
            <a:chExt cx="659160" cy="59760"/>
          </a:xfrm>
        </p:grpSpPr>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B897A0BB-BB5F-614F-B174-7C973DB9B156}"/>
                    </a:ext>
                  </a:extLst>
                </p14:cNvPr>
                <p14:cNvContentPartPr/>
                <p14:nvPr/>
              </p14:nvContentPartPr>
              <p14:xfrm>
                <a:off x="7499880" y="2783160"/>
                <a:ext cx="621720" cy="47520"/>
              </p14:xfrm>
            </p:contentPart>
          </mc:Choice>
          <mc:Fallback>
            <p:pic>
              <p:nvPicPr>
                <p:cNvPr id="19" name="Ink 18">
                  <a:extLst>
                    <a:ext uri="{FF2B5EF4-FFF2-40B4-BE49-F238E27FC236}">
                      <a16:creationId xmlns:a16="http://schemas.microsoft.com/office/drawing/2014/main" id="{B897A0BB-BB5F-614F-B174-7C973DB9B156}"/>
                    </a:ext>
                  </a:extLst>
                </p:cNvPr>
                <p:cNvPicPr/>
                <p:nvPr/>
              </p:nvPicPr>
              <p:blipFill>
                <a:blip r:embed="rId15"/>
                <a:stretch>
                  <a:fillRect/>
                </a:stretch>
              </p:blipFill>
              <p:spPr>
                <a:xfrm>
                  <a:off x="7484400" y="2767680"/>
                  <a:ext cx="6523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AC8F3547-6A00-7246-9B7A-502B0A83B669}"/>
                    </a:ext>
                  </a:extLst>
                </p14:cNvPr>
                <p14:cNvContentPartPr/>
                <p14:nvPr/>
              </p14:nvContentPartPr>
              <p14:xfrm>
                <a:off x="7554240" y="2798640"/>
                <a:ext cx="604800" cy="16200"/>
              </p14:xfrm>
            </p:contentPart>
          </mc:Choice>
          <mc:Fallback>
            <p:pic>
              <p:nvPicPr>
                <p:cNvPr id="20" name="Ink 19">
                  <a:extLst>
                    <a:ext uri="{FF2B5EF4-FFF2-40B4-BE49-F238E27FC236}">
                      <a16:creationId xmlns:a16="http://schemas.microsoft.com/office/drawing/2014/main" id="{AC8F3547-6A00-7246-9B7A-502B0A83B669}"/>
                    </a:ext>
                  </a:extLst>
                </p:cNvPr>
                <p:cNvPicPr/>
                <p:nvPr/>
              </p:nvPicPr>
              <p:blipFill>
                <a:blip r:embed="rId17"/>
                <a:stretch>
                  <a:fillRect/>
                </a:stretch>
              </p:blipFill>
              <p:spPr>
                <a:xfrm>
                  <a:off x="7539120" y="2783520"/>
                  <a:ext cx="6350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87CAC11B-0901-884B-8B25-160BBC299F94}"/>
                    </a:ext>
                  </a:extLst>
                </p14:cNvPr>
                <p14:cNvContentPartPr/>
                <p14:nvPr/>
              </p14:nvContentPartPr>
              <p14:xfrm>
                <a:off x="7647120" y="2817720"/>
                <a:ext cx="429480" cy="25200"/>
              </p14:xfrm>
            </p:contentPart>
          </mc:Choice>
          <mc:Fallback>
            <p:pic>
              <p:nvPicPr>
                <p:cNvPr id="21" name="Ink 20">
                  <a:extLst>
                    <a:ext uri="{FF2B5EF4-FFF2-40B4-BE49-F238E27FC236}">
                      <a16:creationId xmlns:a16="http://schemas.microsoft.com/office/drawing/2014/main" id="{87CAC11B-0901-884B-8B25-160BBC299F94}"/>
                    </a:ext>
                  </a:extLst>
                </p:cNvPr>
                <p:cNvPicPr/>
                <p:nvPr/>
              </p:nvPicPr>
              <p:blipFill>
                <a:blip r:embed="rId19"/>
                <a:stretch>
                  <a:fillRect/>
                </a:stretch>
              </p:blipFill>
              <p:spPr>
                <a:xfrm>
                  <a:off x="7632000" y="2802600"/>
                  <a:ext cx="460080" cy="5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51285164-ECA5-A24E-8E22-6C43A1931CBC}"/>
                  </a:ext>
                </a:extLst>
              </p14:cNvPr>
              <p14:cNvContentPartPr/>
              <p14:nvPr/>
            </p14:nvContentPartPr>
            <p14:xfrm>
              <a:off x="9808560" y="2631600"/>
              <a:ext cx="172440" cy="31680"/>
            </p14:xfrm>
          </p:contentPart>
        </mc:Choice>
        <mc:Fallback>
          <p:pic>
            <p:nvPicPr>
              <p:cNvPr id="27" name="Ink 26">
                <a:extLst>
                  <a:ext uri="{FF2B5EF4-FFF2-40B4-BE49-F238E27FC236}">
                    <a16:creationId xmlns:a16="http://schemas.microsoft.com/office/drawing/2014/main" id="{51285164-ECA5-A24E-8E22-6C43A1931CBC}"/>
                  </a:ext>
                </a:extLst>
              </p:cNvPr>
              <p:cNvPicPr/>
              <p:nvPr/>
            </p:nvPicPr>
            <p:blipFill>
              <a:blip r:embed="rId21"/>
              <a:stretch>
                <a:fillRect/>
              </a:stretch>
            </p:blipFill>
            <p:spPr>
              <a:xfrm>
                <a:off x="9793080" y="2616480"/>
                <a:ext cx="203040" cy="62280"/>
              </a:xfrm>
              <a:prstGeom prst="rect">
                <a:avLst/>
              </a:prstGeom>
            </p:spPr>
          </p:pic>
        </mc:Fallback>
      </mc:AlternateContent>
      <p:grpSp>
        <p:nvGrpSpPr>
          <p:cNvPr id="31" name="Group 30">
            <a:extLst>
              <a:ext uri="{FF2B5EF4-FFF2-40B4-BE49-F238E27FC236}">
                <a16:creationId xmlns:a16="http://schemas.microsoft.com/office/drawing/2014/main" id="{D404AA2A-13F8-D84E-BA98-A58517617467}"/>
              </a:ext>
            </a:extLst>
          </p:cNvPr>
          <p:cNvGrpSpPr/>
          <p:nvPr/>
        </p:nvGrpSpPr>
        <p:grpSpPr>
          <a:xfrm>
            <a:off x="9958680" y="2795040"/>
            <a:ext cx="571320" cy="343440"/>
            <a:chOff x="9958680" y="2795040"/>
            <a:chExt cx="571320" cy="343440"/>
          </a:xfrm>
        </p:grpSpPr>
        <mc:AlternateContent xmlns:mc="http://schemas.openxmlformats.org/markup-compatibility/2006">
          <mc:Choice xmlns:p14="http://schemas.microsoft.com/office/powerpoint/2010/main" Requires="p14">
            <p:contentPart p14:bwMode="auto" r:id="rId22">
              <p14:nvContentPartPr>
                <p14:cNvPr id="28" name="Ink 27">
                  <a:extLst>
                    <a:ext uri="{FF2B5EF4-FFF2-40B4-BE49-F238E27FC236}">
                      <a16:creationId xmlns:a16="http://schemas.microsoft.com/office/drawing/2014/main" id="{0E11DCBD-268D-A14A-89C7-8ADB6ABDCB54}"/>
                    </a:ext>
                  </a:extLst>
                </p14:cNvPr>
                <p14:cNvContentPartPr/>
                <p14:nvPr/>
              </p14:nvContentPartPr>
              <p14:xfrm>
                <a:off x="9958680" y="2795040"/>
                <a:ext cx="571320" cy="343440"/>
              </p14:xfrm>
            </p:contentPart>
          </mc:Choice>
          <mc:Fallback>
            <p:pic>
              <p:nvPicPr>
                <p:cNvPr id="28" name="Ink 27">
                  <a:extLst>
                    <a:ext uri="{FF2B5EF4-FFF2-40B4-BE49-F238E27FC236}">
                      <a16:creationId xmlns:a16="http://schemas.microsoft.com/office/drawing/2014/main" id="{0E11DCBD-268D-A14A-89C7-8ADB6ABDCB54}"/>
                    </a:ext>
                  </a:extLst>
                </p:cNvPr>
                <p:cNvPicPr/>
                <p:nvPr/>
              </p:nvPicPr>
              <p:blipFill>
                <a:blip r:embed="rId23"/>
                <a:stretch>
                  <a:fillRect/>
                </a:stretch>
              </p:blipFill>
              <p:spPr>
                <a:xfrm>
                  <a:off x="9943560" y="2779920"/>
                  <a:ext cx="60192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972DA187-989D-D541-80BF-5E1196565344}"/>
                    </a:ext>
                  </a:extLst>
                </p14:cNvPr>
                <p14:cNvContentPartPr/>
                <p14:nvPr/>
              </p14:nvContentPartPr>
              <p14:xfrm>
                <a:off x="10100880" y="3023640"/>
                <a:ext cx="381240" cy="45000"/>
              </p14:xfrm>
            </p:contentPart>
          </mc:Choice>
          <mc:Fallback>
            <p:pic>
              <p:nvPicPr>
                <p:cNvPr id="29" name="Ink 28">
                  <a:extLst>
                    <a:ext uri="{FF2B5EF4-FFF2-40B4-BE49-F238E27FC236}">
                      <a16:creationId xmlns:a16="http://schemas.microsoft.com/office/drawing/2014/main" id="{972DA187-989D-D541-80BF-5E1196565344}"/>
                    </a:ext>
                  </a:extLst>
                </p:cNvPr>
                <p:cNvPicPr/>
                <p:nvPr/>
              </p:nvPicPr>
              <p:blipFill>
                <a:blip r:embed="rId25"/>
                <a:stretch>
                  <a:fillRect/>
                </a:stretch>
              </p:blipFill>
              <p:spPr>
                <a:xfrm>
                  <a:off x="10085760" y="3008520"/>
                  <a:ext cx="4118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F922FDE9-0C84-DE48-B8DD-D0EE0E81120E}"/>
                    </a:ext>
                  </a:extLst>
                </p14:cNvPr>
                <p14:cNvContentPartPr/>
                <p14:nvPr/>
              </p14:nvContentPartPr>
              <p14:xfrm>
                <a:off x="10172880" y="3079800"/>
                <a:ext cx="271440" cy="18360"/>
              </p14:xfrm>
            </p:contentPart>
          </mc:Choice>
          <mc:Fallback>
            <p:pic>
              <p:nvPicPr>
                <p:cNvPr id="30" name="Ink 29">
                  <a:extLst>
                    <a:ext uri="{FF2B5EF4-FFF2-40B4-BE49-F238E27FC236}">
                      <a16:creationId xmlns:a16="http://schemas.microsoft.com/office/drawing/2014/main" id="{F922FDE9-0C84-DE48-B8DD-D0EE0E81120E}"/>
                    </a:ext>
                  </a:extLst>
                </p:cNvPr>
                <p:cNvPicPr/>
                <p:nvPr/>
              </p:nvPicPr>
              <p:blipFill>
                <a:blip r:embed="rId27"/>
                <a:stretch>
                  <a:fillRect/>
                </a:stretch>
              </p:blipFill>
              <p:spPr>
                <a:xfrm>
                  <a:off x="10157760" y="3064320"/>
                  <a:ext cx="302040" cy="48600"/>
                </a:xfrm>
                <a:prstGeom prst="rect">
                  <a:avLst/>
                </a:prstGeom>
              </p:spPr>
            </p:pic>
          </mc:Fallback>
        </mc:AlternateContent>
      </p:grpSp>
      <p:grpSp>
        <p:nvGrpSpPr>
          <p:cNvPr id="35" name="Group 34">
            <a:extLst>
              <a:ext uri="{FF2B5EF4-FFF2-40B4-BE49-F238E27FC236}">
                <a16:creationId xmlns:a16="http://schemas.microsoft.com/office/drawing/2014/main" id="{0F7D1485-6A52-6649-8007-746831596B82}"/>
              </a:ext>
            </a:extLst>
          </p:cNvPr>
          <p:cNvGrpSpPr/>
          <p:nvPr/>
        </p:nvGrpSpPr>
        <p:grpSpPr>
          <a:xfrm>
            <a:off x="7187040" y="3811320"/>
            <a:ext cx="1275840" cy="104040"/>
            <a:chOff x="7187040" y="3811320"/>
            <a:chExt cx="1275840" cy="104040"/>
          </a:xfrm>
        </p:grpSpPr>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78DA8F90-900C-9C4D-89F9-4BEC429ABD5B}"/>
                    </a:ext>
                  </a:extLst>
                </p14:cNvPr>
                <p14:cNvContentPartPr/>
                <p14:nvPr/>
              </p14:nvContentPartPr>
              <p14:xfrm>
                <a:off x="7187040" y="3814920"/>
                <a:ext cx="952560" cy="41400"/>
              </p14:xfrm>
            </p:contentPart>
          </mc:Choice>
          <mc:Fallback>
            <p:pic>
              <p:nvPicPr>
                <p:cNvPr id="22" name="Ink 21">
                  <a:extLst>
                    <a:ext uri="{FF2B5EF4-FFF2-40B4-BE49-F238E27FC236}">
                      <a16:creationId xmlns:a16="http://schemas.microsoft.com/office/drawing/2014/main" id="{78DA8F90-900C-9C4D-89F9-4BEC429ABD5B}"/>
                    </a:ext>
                  </a:extLst>
                </p:cNvPr>
                <p:cNvPicPr/>
                <p:nvPr/>
              </p:nvPicPr>
              <p:blipFill>
                <a:blip r:embed="rId29"/>
                <a:stretch>
                  <a:fillRect/>
                </a:stretch>
              </p:blipFill>
              <p:spPr>
                <a:xfrm>
                  <a:off x="7171560" y="3799800"/>
                  <a:ext cx="983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A7E8B813-6C96-BE4F-844A-75A4CBFF8749}"/>
                    </a:ext>
                  </a:extLst>
                </p14:cNvPr>
                <p14:cNvContentPartPr/>
                <p14:nvPr/>
              </p14:nvContentPartPr>
              <p14:xfrm>
                <a:off x="7306200" y="3828600"/>
                <a:ext cx="781200" cy="49320"/>
              </p14:xfrm>
            </p:contentPart>
          </mc:Choice>
          <mc:Fallback>
            <p:pic>
              <p:nvPicPr>
                <p:cNvPr id="23" name="Ink 22">
                  <a:extLst>
                    <a:ext uri="{FF2B5EF4-FFF2-40B4-BE49-F238E27FC236}">
                      <a16:creationId xmlns:a16="http://schemas.microsoft.com/office/drawing/2014/main" id="{A7E8B813-6C96-BE4F-844A-75A4CBFF8749}"/>
                    </a:ext>
                  </a:extLst>
                </p:cNvPr>
                <p:cNvPicPr/>
                <p:nvPr/>
              </p:nvPicPr>
              <p:blipFill>
                <a:blip r:embed="rId31"/>
                <a:stretch>
                  <a:fillRect/>
                </a:stretch>
              </p:blipFill>
              <p:spPr>
                <a:xfrm>
                  <a:off x="7291080" y="3813480"/>
                  <a:ext cx="8118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63A13F6D-4197-7249-B931-78DA46B05F8B}"/>
                    </a:ext>
                  </a:extLst>
                </p14:cNvPr>
                <p14:cNvContentPartPr/>
                <p14:nvPr/>
              </p14:nvContentPartPr>
              <p14:xfrm>
                <a:off x="7409160" y="3811320"/>
                <a:ext cx="545760" cy="37440"/>
              </p14:xfrm>
            </p:contentPart>
          </mc:Choice>
          <mc:Fallback>
            <p:pic>
              <p:nvPicPr>
                <p:cNvPr id="24" name="Ink 23">
                  <a:extLst>
                    <a:ext uri="{FF2B5EF4-FFF2-40B4-BE49-F238E27FC236}">
                      <a16:creationId xmlns:a16="http://schemas.microsoft.com/office/drawing/2014/main" id="{63A13F6D-4197-7249-B931-78DA46B05F8B}"/>
                    </a:ext>
                  </a:extLst>
                </p:cNvPr>
                <p:cNvPicPr/>
                <p:nvPr/>
              </p:nvPicPr>
              <p:blipFill>
                <a:blip r:embed="rId33"/>
                <a:stretch>
                  <a:fillRect/>
                </a:stretch>
              </p:blipFill>
              <p:spPr>
                <a:xfrm>
                  <a:off x="7394040" y="3796200"/>
                  <a:ext cx="5760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31996C9A-A22E-9A4F-B7D5-D20F9CC44A55}"/>
                    </a:ext>
                  </a:extLst>
                </p14:cNvPr>
                <p14:cNvContentPartPr/>
                <p14:nvPr/>
              </p14:nvContentPartPr>
              <p14:xfrm>
                <a:off x="7739640" y="3871080"/>
                <a:ext cx="723240" cy="23400"/>
              </p14:xfrm>
            </p:contentPart>
          </mc:Choice>
          <mc:Fallback>
            <p:pic>
              <p:nvPicPr>
                <p:cNvPr id="33" name="Ink 32">
                  <a:extLst>
                    <a:ext uri="{FF2B5EF4-FFF2-40B4-BE49-F238E27FC236}">
                      <a16:creationId xmlns:a16="http://schemas.microsoft.com/office/drawing/2014/main" id="{31996C9A-A22E-9A4F-B7D5-D20F9CC44A55}"/>
                    </a:ext>
                  </a:extLst>
                </p:cNvPr>
                <p:cNvPicPr/>
                <p:nvPr/>
              </p:nvPicPr>
              <p:blipFill>
                <a:blip r:embed="rId35"/>
                <a:stretch>
                  <a:fillRect/>
                </a:stretch>
              </p:blipFill>
              <p:spPr>
                <a:xfrm>
                  <a:off x="7724520" y="3855960"/>
                  <a:ext cx="753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FC26368D-C2CB-3C4B-B213-8B8F6EEEBADB}"/>
                    </a:ext>
                  </a:extLst>
                </p14:cNvPr>
                <p14:cNvContentPartPr/>
                <p14:nvPr/>
              </p14:nvContentPartPr>
              <p14:xfrm>
                <a:off x="7905960" y="3894480"/>
                <a:ext cx="543960" cy="20880"/>
              </p14:xfrm>
            </p:contentPart>
          </mc:Choice>
          <mc:Fallback>
            <p:pic>
              <p:nvPicPr>
                <p:cNvPr id="34" name="Ink 33">
                  <a:extLst>
                    <a:ext uri="{FF2B5EF4-FFF2-40B4-BE49-F238E27FC236}">
                      <a16:creationId xmlns:a16="http://schemas.microsoft.com/office/drawing/2014/main" id="{FC26368D-C2CB-3C4B-B213-8B8F6EEEBADB}"/>
                    </a:ext>
                  </a:extLst>
                </p:cNvPr>
                <p:cNvPicPr/>
                <p:nvPr/>
              </p:nvPicPr>
              <p:blipFill>
                <a:blip r:embed="rId37"/>
                <a:stretch>
                  <a:fillRect/>
                </a:stretch>
              </p:blipFill>
              <p:spPr>
                <a:xfrm>
                  <a:off x="7890840" y="3879360"/>
                  <a:ext cx="574200" cy="51120"/>
                </a:xfrm>
                <a:prstGeom prst="rect">
                  <a:avLst/>
                </a:prstGeom>
              </p:spPr>
            </p:pic>
          </mc:Fallback>
        </mc:AlternateContent>
      </p:grpSp>
      <p:grpSp>
        <p:nvGrpSpPr>
          <p:cNvPr id="38" name="Group 37">
            <a:extLst>
              <a:ext uri="{FF2B5EF4-FFF2-40B4-BE49-F238E27FC236}">
                <a16:creationId xmlns:a16="http://schemas.microsoft.com/office/drawing/2014/main" id="{58BB8801-A89D-C349-BB7D-A58F36EC689E}"/>
              </a:ext>
            </a:extLst>
          </p:cNvPr>
          <p:cNvGrpSpPr/>
          <p:nvPr/>
        </p:nvGrpSpPr>
        <p:grpSpPr>
          <a:xfrm>
            <a:off x="10244520" y="3439800"/>
            <a:ext cx="821160" cy="396360"/>
            <a:chOff x="10244520" y="3439800"/>
            <a:chExt cx="821160" cy="396360"/>
          </a:xfrm>
        </p:grpSpPr>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83CFFCE0-D24E-5F4E-8FDA-1DD5122B2766}"/>
                    </a:ext>
                  </a:extLst>
                </p14:cNvPr>
                <p14:cNvContentPartPr/>
                <p14:nvPr/>
              </p14:nvContentPartPr>
              <p14:xfrm>
                <a:off x="10244520" y="3439800"/>
                <a:ext cx="628920" cy="396360"/>
              </p14:xfrm>
            </p:contentPart>
          </mc:Choice>
          <mc:Fallback>
            <p:pic>
              <p:nvPicPr>
                <p:cNvPr id="32" name="Ink 31">
                  <a:extLst>
                    <a:ext uri="{FF2B5EF4-FFF2-40B4-BE49-F238E27FC236}">
                      <a16:creationId xmlns:a16="http://schemas.microsoft.com/office/drawing/2014/main" id="{83CFFCE0-D24E-5F4E-8FDA-1DD5122B2766}"/>
                    </a:ext>
                  </a:extLst>
                </p:cNvPr>
                <p:cNvPicPr/>
                <p:nvPr/>
              </p:nvPicPr>
              <p:blipFill>
                <a:blip r:embed="rId39"/>
                <a:stretch>
                  <a:fillRect/>
                </a:stretch>
              </p:blipFill>
              <p:spPr>
                <a:xfrm>
                  <a:off x="10229400" y="3424680"/>
                  <a:ext cx="65952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946CFFB1-A3D3-9E41-BC07-26F01A166DEA}"/>
                    </a:ext>
                  </a:extLst>
                </p14:cNvPr>
                <p14:cNvContentPartPr/>
                <p14:nvPr/>
              </p14:nvContentPartPr>
              <p14:xfrm>
                <a:off x="10938960" y="3598920"/>
                <a:ext cx="126720" cy="91080"/>
              </p14:xfrm>
            </p:contentPart>
          </mc:Choice>
          <mc:Fallback>
            <p:pic>
              <p:nvPicPr>
                <p:cNvPr id="36" name="Ink 35">
                  <a:extLst>
                    <a:ext uri="{FF2B5EF4-FFF2-40B4-BE49-F238E27FC236}">
                      <a16:creationId xmlns:a16="http://schemas.microsoft.com/office/drawing/2014/main" id="{946CFFB1-A3D3-9E41-BC07-26F01A166DEA}"/>
                    </a:ext>
                  </a:extLst>
                </p:cNvPr>
                <p:cNvPicPr/>
                <p:nvPr/>
              </p:nvPicPr>
              <p:blipFill>
                <a:blip r:embed="rId41"/>
                <a:stretch>
                  <a:fillRect/>
                </a:stretch>
              </p:blipFill>
              <p:spPr>
                <a:xfrm>
                  <a:off x="10923480" y="3583800"/>
                  <a:ext cx="1573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F535F16B-A912-6E4B-BA38-7A452EC26312}"/>
                    </a:ext>
                  </a:extLst>
                </p14:cNvPr>
                <p14:cNvContentPartPr/>
                <p14:nvPr/>
              </p14:nvContentPartPr>
              <p14:xfrm>
                <a:off x="10954080" y="3582360"/>
                <a:ext cx="98280" cy="137520"/>
              </p14:xfrm>
            </p:contentPart>
          </mc:Choice>
          <mc:Fallback>
            <p:pic>
              <p:nvPicPr>
                <p:cNvPr id="37" name="Ink 36">
                  <a:extLst>
                    <a:ext uri="{FF2B5EF4-FFF2-40B4-BE49-F238E27FC236}">
                      <a16:creationId xmlns:a16="http://schemas.microsoft.com/office/drawing/2014/main" id="{F535F16B-A912-6E4B-BA38-7A452EC26312}"/>
                    </a:ext>
                  </a:extLst>
                </p:cNvPr>
                <p:cNvPicPr/>
                <p:nvPr/>
              </p:nvPicPr>
              <p:blipFill>
                <a:blip r:embed="rId43"/>
                <a:stretch>
                  <a:fillRect/>
                </a:stretch>
              </p:blipFill>
              <p:spPr>
                <a:xfrm>
                  <a:off x="10938960" y="3567240"/>
                  <a:ext cx="128880" cy="16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23D5CBB6-1E6F-B940-A93C-E6225C31B49E}"/>
                  </a:ext>
                </a:extLst>
              </p14:cNvPr>
              <p14:cNvContentPartPr/>
              <p14:nvPr/>
            </p14:nvContentPartPr>
            <p14:xfrm>
              <a:off x="10156320" y="4151880"/>
              <a:ext cx="187200" cy="30960"/>
            </p14:xfrm>
          </p:contentPart>
        </mc:Choice>
        <mc:Fallback>
          <p:pic>
            <p:nvPicPr>
              <p:cNvPr id="39" name="Ink 38">
                <a:extLst>
                  <a:ext uri="{FF2B5EF4-FFF2-40B4-BE49-F238E27FC236}">
                    <a16:creationId xmlns:a16="http://schemas.microsoft.com/office/drawing/2014/main" id="{23D5CBB6-1E6F-B940-A93C-E6225C31B49E}"/>
                  </a:ext>
                </a:extLst>
              </p:cNvPr>
              <p:cNvPicPr/>
              <p:nvPr/>
            </p:nvPicPr>
            <p:blipFill>
              <a:blip r:embed="rId45"/>
              <a:stretch>
                <a:fillRect/>
              </a:stretch>
            </p:blipFill>
            <p:spPr>
              <a:xfrm>
                <a:off x="10141200" y="4136760"/>
                <a:ext cx="217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11C1F780-0ABE-0E4E-97D6-8FCA2411288B}"/>
                  </a:ext>
                </a:extLst>
              </p14:cNvPr>
              <p14:cNvContentPartPr/>
              <p14:nvPr/>
            </p14:nvContentPartPr>
            <p14:xfrm>
              <a:off x="8416440" y="6204240"/>
              <a:ext cx="292680" cy="96120"/>
            </p14:xfrm>
          </p:contentPart>
        </mc:Choice>
        <mc:Fallback>
          <p:pic>
            <p:nvPicPr>
              <p:cNvPr id="40" name="Ink 39">
                <a:extLst>
                  <a:ext uri="{FF2B5EF4-FFF2-40B4-BE49-F238E27FC236}">
                    <a16:creationId xmlns:a16="http://schemas.microsoft.com/office/drawing/2014/main" id="{11C1F780-0ABE-0E4E-97D6-8FCA2411288B}"/>
                  </a:ext>
                </a:extLst>
              </p:cNvPr>
              <p:cNvPicPr/>
              <p:nvPr/>
            </p:nvPicPr>
            <p:blipFill>
              <a:blip r:embed="rId47"/>
              <a:stretch>
                <a:fillRect/>
              </a:stretch>
            </p:blipFill>
            <p:spPr>
              <a:xfrm>
                <a:off x="8400960" y="6188760"/>
                <a:ext cx="323280" cy="126360"/>
              </a:xfrm>
              <a:prstGeom prst="rect">
                <a:avLst/>
              </a:prstGeom>
            </p:spPr>
          </p:pic>
        </mc:Fallback>
      </mc:AlternateContent>
      <p:grpSp>
        <p:nvGrpSpPr>
          <p:cNvPr id="47" name="Group 46">
            <a:extLst>
              <a:ext uri="{FF2B5EF4-FFF2-40B4-BE49-F238E27FC236}">
                <a16:creationId xmlns:a16="http://schemas.microsoft.com/office/drawing/2014/main" id="{ACA2AF50-8648-324A-840A-3195B4BEB1C4}"/>
              </a:ext>
            </a:extLst>
          </p:cNvPr>
          <p:cNvGrpSpPr/>
          <p:nvPr/>
        </p:nvGrpSpPr>
        <p:grpSpPr>
          <a:xfrm>
            <a:off x="9907200" y="4586400"/>
            <a:ext cx="1338480" cy="894600"/>
            <a:chOff x="9907200" y="4586400"/>
            <a:chExt cx="1338480" cy="894600"/>
          </a:xfrm>
        </p:grpSpPr>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80168078-A476-B646-98B3-F1C6D16B7B34}"/>
                    </a:ext>
                  </a:extLst>
                </p14:cNvPr>
                <p14:cNvContentPartPr/>
                <p14:nvPr/>
              </p14:nvContentPartPr>
              <p14:xfrm>
                <a:off x="10111680" y="4874760"/>
                <a:ext cx="232560" cy="262080"/>
              </p14:xfrm>
            </p:contentPart>
          </mc:Choice>
          <mc:Fallback>
            <p:pic>
              <p:nvPicPr>
                <p:cNvPr id="41" name="Ink 40">
                  <a:extLst>
                    <a:ext uri="{FF2B5EF4-FFF2-40B4-BE49-F238E27FC236}">
                      <a16:creationId xmlns:a16="http://schemas.microsoft.com/office/drawing/2014/main" id="{80168078-A476-B646-98B3-F1C6D16B7B34}"/>
                    </a:ext>
                  </a:extLst>
                </p:cNvPr>
                <p:cNvPicPr/>
                <p:nvPr/>
              </p:nvPicPr>
              <p:blipFill>
                <a:blip r:embed="rId49"/>
                <a:stretch>
                  <a:fillRect/>
                </a:stretch>
              </p:blipFill>
              <p:spPr>
                <a:xfrm>
                  <a:off x="10096560" y="4859280"/>
                  <a:ext cx="2631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627D0B88-8D22-654B-A54F-2561F3665C30}"/>
                    </a:ext>
                  </a:extLst>
                </p14:cNvPr>
                <p14:cNvContentPartPr/>
                <p14:nvPr/>
              </p14:nvContentPartPr>
              <p14:xfrm>
                <a:off x="10366920" y="4835520"/>
                <a:ext cx="162000" cy="359280"/>
              </p14:xfrm>
            </p:contentPart>
          </mc:Choice>
          <mc:Fallback>
            <p:pic>
              <p:nvPicPr>
                <p:cNvPr id="42" name="Ink 41">
                  <a:extLst>
                    <a:ext uri="{FF2B5EF4-FFF2-40B4-BE49-F238E27FC236}">
                      <a16:creationId xmlns:a16="http://schemas.microsoft.com/office/drawing/2014/main" id="{627D0B88-8D22-654B-A54F-2561F3665C30}"/>
                    </a:ext>
                  </a:extLst>
                </p:cNvPr>
                <p:cNvPicPr/>
                <p:nvPr/>
              </p:nvPicPr>
              <p:blipFill>
                <a:blip r:embed="rId51"/>
                <a:stretch>
                  <a:fillRect/>
                </a:stretch>
              </p:blipFill>
              <p:spPr>
                <a:xfrm>
                  <a:off x="10351800" y="4820400"/>
                  <a:ext cx="1926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354FBC78-41B1-0F4C-9C20-F4B0B09F5216}"/>
                    </a:ext>
                  </a:extLst>
                </p14:cNvPr>
                <p14:cNvContentPartPr/>
                <p14:nvPr/>
              </p14:nvContentPartPr>
              <p14:xfrm>
                <a:off x="10392840" y="5004000"/>
                <a:ext cx="156240" cy="44280"/>
              </p14:xfrm>
            </p:contentPart>
          </mc:Choice>
          <mc:Fallback>
            <p:pic>
              <p:nvPicPr>
                <p:cNvPr id="43" name="Ink 42">
                  <a:extLst>
                    <a:ext uri="{FF2B5EF4-FFF2-40B4-BE49-F238E27FC236}">
                      <a16:creationId xmlns:a16="http://schemas.microsoft.com/office/drawing/2014/main" id="{354FBC78-41B1-0F4C-9C20-F4B0B09F5216}"/>
                    </a:ext>
                  </a:extLst>
                </p:cNvPr>
                <p:cNvPicPr/>
                <p:nvPr/>
              </p:nvPicPr>
              <p:blipFill>
                <a:blip r:embed="rId53"/>
                <a:stretch>
                  <a:fillRect/>
                </a:stretch>
              </p:blipFill>
              <p:spPr>
                <a:xfrm>
                  <a:off x="10377720" y="4988520"/>
                  <a:ext cx="1864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714CE9F1-AC78-A244-88C1-88D468DF8434}"/>
                    </a:ext>
                  </a:extLst>
                </p14:cNvPr>
                <p14:cNvContentPartPr/>
                <p14:nvPr/>
              </p14:nvContentPartPr>
              <p14:xfrm>
                <a:off x="10584360" y="4781520"/>
                <a:ext cx="235440" cy="83880"/>
              </p14:xfrm>
            </p:contentPart>
          </mc:Choice>
          <mc:Fallback>
            <p:pic>
              <p:nvPicPr>
                <p:cNvPr id="44" name="Ink 43">
                  <a:extLst>
                    <a:ext uri="{FF2B5EF4-FFF2-40B4-BE49-F238E27FC236}">
                      <a16:creationId xmlns:a16="http://schemas.microsoft.com/office/drawing/2014/main" id="{714CE9F1-AC78-A244-88C1-88D468DF8434}"/>
                    </a:ext>
                  </a:extLst>
                </p:cNvPr>
                <p:cNvPicPr/>
                <p:nvPr/>
              </p:nvPicPr>
              <p:blipFill>
                <a:blip r:embed="rId55"/>
                <a:stretch>
                  <a:fillRect/>
                </a:stretch>
              </p:blipFill>
              <p:spPr>
                <a:xfrm>
                  <a:off x="10568880" y="4766400"/>
                  <a:ext cx="2656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C911502D-AE2F-3A4E-84C6-9574F274AB47}"/>
                    </a:ext>
                  </a:extLst>
                </p14:cNvPr>
                <p14:cNvContentPartPr/>
                <p14:nvPr/>
              </p14:nvContentPartPr>
              <p14:xfrm>
                <a:off x="10668600" y="4805280"/>
                <a:ext cx="42120" cy="354600"/>
              </p14:xfrm>
            </p:contentPart>
          </mc:Choice>
          <mc:Fallback>
            <p:pic>
              <p:nvPicPr>
                <p:cNvPr id="45" name="Ink 44">
                  <a:extLst>
                    <a:ext uri="{FF2B5EF4-FFF2-40B4-BE49-F238E27FC236}">
                      <a16:creationId xmlns:a16="http://schemas.microsoft.com/office/drawing/2014/main" id="{C911502D-AE2F-3A4E-84C6-9574F274AB47}"/>
                    </a:ext>
                  </a:extLst>
                </p:cNvPr>
                <p:cNvPicPr/>
                <p:nvPr/>
              </p:nvPicPr>
              <p:blipFill>
                <a:blip r:embed="rId57"/>
                <a:stretch>
                  <a:fillRect/>
                </a:stretch>
              </p:blipFill>
              <p:spPr>
                <a:xfrm>
                  <a:off x="10653120" y="4789800"/>
                  <a:ext cx="7272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B5EC21D1-9689-1B4E-8091-1B96D5AF21E0}"/>
                    </a:ext>
                  </a:extLst>
                </p14:cNvPr>
                <p14:cNvContentPartPr/>
                <p14:nvPr/>
              </p14:nvContentPartPr>
              <p14:xfrm>
                <a:off x="9907200" y="4586400"/>
                <a:ext cx="1338480" cy="894600"/>
              </p14:xfrm>
            </p:contentPart>
          </mc:Choice>
          <mc:Fallback>
            <p:pic>
              <p:nvPicPr>
                <p:cNvPr id="46" name="Ink 45">
                  <a:extLst>
                    <a:ext uri="{FF2B5EF4-FFF2-40B4-BE49-F238E27FC236}">
                      <a16:creationId xmlns:a16="http://schemas.microsoft.com/office/drawing/2014/main" id="{B5EC21D1-9689-1B4E-8091-1B96D5AF21E0}"/>
                    </a:ext>
                  </a:extLst>
                </p:cNvPr>
                <p:cNvPicPr/>
                <p:nvPr/>
              </p:nvPicPr>
              <p:blipFill>
                <a:blip r:embed="rId59"/>
                <a:stretch>
                  <a:fillRect/>
                </a:stretch>
              </p:blipFill>
              <p:spPr>
                <a:xfrm>
                  <a:off x="9892080" y="4571280"/>
                  <a:ext cx="1368720" cy="924840"/>
                </a:xfrm>
                <a:prstGeom prst="rect">
                  <a:avLst/>
                </a:prstGeom>
              </p:spPr>
            </p:pic>
          </mc:Fallback>
        </mc:AlternateContent>
      </p:grpSp>
      <p:grpSp>
        <p:nvGrpSpPr>
          <p:cNvPr id="51" name="Group 50">
            <a:extLst>
              <a:ext uri="{FF2B5EF4-FFF2-40B4-BE49-F238E27FC236}">
                <a16:creationId xmlns:a16="http://schemas.microsoft.com/office/drawing/2014/main" id="{F5F4E405-40E2-5C4C-AD5D-F9AF472CDFD2}"/>
              </a:ext>
            </a:extLst>
          </p:cNvPr>
          <p:cNvGrpSpPr/>
          <p:nvPr/>
        </p:nvGrpSpPr>
        <p:grpSpPr>
          <a:xfrm>
            <a:off x="361800" y="4019760"/>
            <a:ext cx="2174760" cy="694800"/>
            <a:chOff x="361800" y="4019760"/>
            <a:chExt cx="2174760" cy="694800"/>
          </a:xfrm>
        </p:grpSpPr>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77926B36-9900-4A4C-96A3-FF8548D4F575}"/>
                    </a:ext>
                  </a:extLst>
                </p14:cNvPr>
                <p14:cNvContentPartPr/>
                <p14:nvPr/>
              </p14:nvContentPartPr>
              <p14:xfrm>
                <a:off x="361800" y="4150800"/>
                <a:ext cx="873360" cy="563760"/>
              </p14:xfrm>
            </p:contentPart>
          </mc:Choice>
          <mc:Fallback>
            <p:pic>
              <p:nvPicPr>
                <p:cNvPr id="48" name="Ink 47">
                  <a:extLst>
                    <a:ext uri="{FF2B5EF4-FFF2-40B4-BE49-F238E27FC236}">
                      <a16:creationId xmlns:a16="http://schemas.microsoft.com/office/drawing/2014/main" id="{77926B36-9900-4A4C-96A3-FF8548D4F575}"/>
                    </a:ext>
                  </a:extLst>
                </p:cNvPr>
                <p:cNvPicPr/>
                <p:nvPr/>
              </p:nvPicPr>
              <p:blipFill>
                <a:blip r:embed="rId61"/>
                <a:stretch>
                  <a:fillRect/>
                </a:stretch>
              </p:blipFill>
              <p:spPr>
                <a:xfrm>
                  <a:off x="346680" y="4135680"/>
                  <a:ext cx="90396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FF69FE18-4017-7144-A2C9-DF32926B2ABC}"/>
                    </a:ext>
                  </a:extLst>
                </p14:cNvPr>
                <p14:cNvContentPartPr/>
                <p14:nvPr/>
              </p14:nvContentPartPr>
              <p14:xfrm>
                <a:off x="1200600" y="4098960"/>
                <a:ext cx="32040" cy="40320"/>
              </p14:xfrm>
            </p:contentPart>
          </mc:Choice>
          <mc:Fallback>
            <p:pic>
              <p:nvPicPr>
                <p:cNvPr id="49" name="Ink 48">
                  <a:extLst>
                    <a:ext uri="{FF2B5EF4-FFF2-40B4-BE49-F238E27FC236}">
                      <a16:creationId xmlns:a16="http://schemas.microsoft.com/office/drawing/2014/main" id="{FF69FE18-4017-7144-A2C9-DF32926B2ABC}"/>
                    </a:ext>
                  </a:extLst>
                </p:cNvPr>
                <p:cNvPicPr/>
                <p:nvPr/>
              </p:nvPicPr>
              <p:blipFill>
                <a:blip r:embed="rId63"/>
                <a:stretch>
                  <a:fillRect/>
                </a:stretch>
              </p:blipFill>
              <p:spPr>
                <a:xfrm>
                  <a:off x="1185480" y="4083480"/>
                  <a:ext cx="626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A4214799-4A6F-2643-BFDD-25CEE6D1C342}"/>
                    </a:ext>
                  </a:extLst>
                </p14:cNvPr>
                <p14:cNvContentPartPr/>
                <p14:nvPr/>
              </p14:nvContentPartPr>
              <p14:xfrm>
                <a:off x="1461240" y="4019760"/>
                <a:ext cx="1075320" cy="242280"/>
              </p14:xfrm>
            </p:contentPart>
          </mc:Choice>
          <mc:Fallback>
            <p:pic>
              <p:nvPicPr>
                <p:cNvPr id="50" name="Ink 49">
                  <a:extLst>
                    <a:ext uri="{FF2B5EF4-FFF2-40B4-BE49-F238E27FC236}">
                      <a16:creationId xmlns:a16="http://schemas.microsoft.com/office/drawing/2014/main" id="{A4214799-4A6F-2643-BFDD-25CEE6D1C342}"/>
                    </a:ext>
                  </a:extLst>
                </p:cNvPr>
                <p:cNvPicPr/>
                <p:nvPr/>
              </p:nvPicPr>
              <p:blipFill>
                <a:blip r:embed="rId65"/>
                <a:stretch>
                  <a:fillRect/>
                </a:stretch>
              </p:blipFill>
              <p:spPr>
                <a:xfrm>
                  <a:off x="1446120" y="4004640"/>
                  <a:ext cx="1105920" cy="272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C3391B48-99E1-DD41-A374-21B0A26EAC0B}"/>
                  </a:ext>
                </a:extLst>
              </p14:cNvPr>
              <p14:cNvContentPartPr/>
              <p14:nvPr/>
            </p14:nvContentPartPr>
            <p14:xfrm>
              <a:off x="9214920" y="2338560"/>
              <a:ext cx="1701720" cy="452520"/>
            </p14:xfrm>
          </p:contentPart>
        </mc:Choice>
        <mc:Fallback>
          <p:pic>
            <p:nvPicPr>
              <p:cNvPr id="52" name="Ink 51">
                <a:extLst>
                  <a:ext uri="{FF2B5EF4-FFF2-40B4-BE49-F238E27FC236}">
                    <a16:creationId xmlns:a16="http://schemas.microsoft.com/office/drawing/2014/main" id="{C3391B48-99E1-DD41-A374-21B0A26EAC0B}"/>
                  </a:ext>
                </a:extLst>
              </p:cNvPr>
              <p:cNvPicPr/>
              <p:nvPr/>
            </p:nvPicPr>
            <p:blipFill>
              <a:blip r:embed="rId67"/>
              <a:stretch>
                <a:fillRect/>
              </a:stretch>
            </p:blipFill>
            <p:spPr>
              <a:xfrm>
                <a:off x="9199440" y="2323440"/>
                <a:ext cx="1732320" cy="483120"/>
              </a:xfrm>
              <a:prstGeom prst="rect">
                <a:avLst/>
              </a:prstGeom>
            </p:spPr>
          </p:pic>
        </mc:Fallback>
      </mc:AlternateContent>
      <p:grpSp>
        <p:nvGrpSpPr>
          <p:cNvPr id="67" name="Group 66">
            <a:extLst>
              <a:ext uri="{FF2B5EF4-FFF2-40B4-BE49-F238E27FC236}">
                <a16:creationId xmlns:a16="http://schemas.microsoft.com/office/drawing/2014/main" id="{1C2B6054-552C-1840-B2CE-222969475733}"/>
              </a:ext>
            </a:extLst>
          </p:cNvPr>
          <p:cNvGrpSpPr/>
          <p:nvPr/>
        </p:nvGrpSpPr>
        <p:grpSpPr>
          <a:xfrm>
            <a:off x="3450600" y="2130120"/>
            <a:ext cx="2907000" cy="1553400"/>
            <a:chOff x="3450600" y="2130120"/>
            <a:chExt cx="2907000" cy="1553400"/>
          </a:xfrm>
        </p:grpSpPr>
        <mc:AlternateContent xmlns:mc="http://schemas.openxmlformats.org/markup-compatibility/2006">
          <mc:Choice xmlns:p14="http://schemas.microsoft.com/office/powerpoint/2010/main" Requires="p14">
            <p:contentPart p14:bwMode="auto" r:id="rId68">
              <p14:nvContentPartPr>
                <p14:cNvPr id="13" name="Ink 12">
                  <a:extLst>
                    <a:ext uri="{FF2B5EF4-FFF2-40B4-BE49-F238E27FC236}">
                      <a16:creationId xmlns:a16="http://schemas.microsoft.com/office/drawing/2014/main" id="{82C2E27A-0D0E-BE4C-9E25-3D4BD91B9462}"/>
                    </a:ext>
                  </a:extLst>
                </p14:cNvPr>
                <p14:cNvContentPartPr/>
                <p14:nvPr/>
              </p14:nvContentPartPr>
              <p14:xfrm>
                <a:off x="5234760" y="3194280"/>
                <a:ext cx="38520" cy="474120"/>
              </p14:xfrm>
            </p:contentPart>
          </mc:Choice>
          <mc:Fallback>
            <p:pic>
              <p:nvPicPr>
                <p:cNvPr id="13" name="Ink 12">
                  <a:extLst>
                    <a:ext uri="{FF2B5EF4-FFF2-40B4-BE49-F238E27FC236}">
                      <a16:creationId xmlns:a16="http://schemas.microsoft.com/office/drawing/2014/main" id="{82C2E27A-0D0E-BE4C-9E25-3D4BD91B9462}"/>
                    </a:ext>
                  </a:extLst>
                </p:cNvPr>
                <p:cNvPicPr/>
                <p:nvPr/>
              </p:nvPicPr>
              <p:blipFill>
                <a:blip r:embed="rId69"/>
                <a:stretch>
                  <a:fillRect/>
                </a:stretch>
              </p:blipFill>
              <p:spPr>
                <a:xfrm>
                  <a:off x="5219640" y="3179160"/>
                  <a:ext cx="6912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 name="Ink 13">
                  <a:extLst>
                    <a:ext uri="{FF2B5EF4-FFF2-40B4-BE49-F238E27FC236}">
                      <a16:creationId xmlns:a16="http://schemas.microsoft.com/office/drawing/2014/main" id="{BD515E27-77E1-8242-A774-D74A7BB294F1}"/>
                    </a:ext>
                  </a:extLst>
                </p14:cNvPr>
                <p14:cNvContentPartPr/>
                <p14:nvPr/>
              </p14:nvContentPartPr>
              <p14:xfrm>
                <a:off x="5130720" y="3174480"/>
                <a:ext cx="1226880" cy="509040"/>
              </p14:xfrm>
            </p:contentPart>
          </mc:Choice>
          <mc:Fallback>
            <p:pic>
              <p:nvPicPr>
                <p:cNvPr id="14" name="Ink 13">
                  <a:extLst>
                    <a:ext uri="{FF2B5EF4-FFF2-40B4-BE49-F238E27FC236}">
                      <a16:creationId xmlns:a16="http://schemas.microsoft.com/office/drawing/2014/main" id="{BD515E27-77E1-8242-A774-D74A7BB294F1}"/>
                    </a:ext>
                  </a:extLst>
                </p:cNvPr>
                <p:cNvPicPr/>
                <p:nvPr/>
              </p:nvPicPr>
              <p:blipFill>
                <a:blip r:embed="rId71"/>
                <a:stretch>
                  <a:fillRect/>
                </a:stretch>
              </p:blipFill>
              <p:spPr>
                <a:xfrm>
                  <a:off x="5115600" y="3159360"/>
                  <a:ext cx="125748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 name="Ink 14">
                  <a:extLst>
                    <a:ext uri="{FF2B5EF4-FFF2-40B4-BE49-F238E27FC236}">
                      <a16:creationId xmlns:a16="http://schemas.microsoft.com/office/drawing/2014/main" id="{4FB19B92-482D-DE41-9BE7-E54556AA7B6B}"/>
                    </a:ext>
                  </a:extLst>
                </p14:cNvPr>
                <p14:cNvContentPartPr/>
                <p14:nvPr/>
              </p14:nvContentPartPr>
              <p14:xfrm>
                <a:off x="5172840" y="3148920"/>
                <a:ext cx="397080" cy="18720"/>
              </p14:xfrm>
            </p:contentPart>
          </mc:Choice>
          <mc:Fallback>
            <p:pic>
              <p:nvPicPr>
                <p:cNvPr id="15" name="Ink 14">
                  <a:extLst>
                    <a:ext uri="{FF2B5EF4-FFF2-40B4-BE49-F238E27FC236}">
                      <a16:creationId xmlns:a16="http://schemas.microsoft.com/office/drawing/2014/main" id="{4FB19B92-482D-DE41-9BE7-E54556AA7B6B}"/>
                    </a:ext>
                  </a:extLst>
                </p:cNvPr>
                <p:cNvPicPr/>
                <p:nvPr/>
              </p:nvPicPr>
              <p:blipFill>
                <a:blip r:embed="rId73"/>
                <a:stretch>
                  <a:fillRect/>
                </a:stretch>
              </p:blipFill>
              <p:spPr>
                <a:xfrm>
                  <a:off x="5157720" y="3133800"/>
                  <a:ext cx="4276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 name="Ink 16">
                  <a:extLst>
                    <a:ext uri="{FF2B5EF4-FFF2-40B4-BE49-F238E27FC236}">
                      <a16:creationId xmlns:a16="http://schemas.microsoft.com/office/drawing/2014/main" id="{DF376D88-DA6C-BE47-92D7-FA88A740F48A}"/>
                    </a:ext>
                  </a:extLst>
                </p14:cNvPr>
                <p14:cNvContentPartPr/>
                <p14:nvPr/>
              </p14:nvContentPartPr>
              <p14:xfrm>
                <a:off x="6140160" y="3422160"/>
                <a:ext cx="5040" cy="5400"/>
              </p14:xfrm>
            </p:contentPart>
          </mc:Choice>
          <mc:Fallback>
            <p:pic>
              <p:nvPicPr>
                <p:cNvPr id="17" name="Ink 16">
                  <a:extLst>
                    <a:ext uri="{FF2B5EF4-FFF2-40B4-BE49-F238E27FC236}">
                      <a16:creationId xmlns:a16="http://schemas.microsoft.com/office/drawing/2014/main" id="{DF376D88-DA6C-BE47-92D7-FA88A740F48A}"/>
                    </a:ext>
                  </a:extLst>
                </p:cNvPr>
                <p:cNvPicPr/>
                <p:nvPr/>
              </p:nvPicPr>
              <p:blipFill>
                <a:blip r:embed="rId75"/>
                <a:stretch>
                  <a:fillRect/>
                </a:stretch>
              </p:blipFill>
              <p:spPr>
                <a:xfrm>
                  <a:off x="6125040" y="3406680"/>
                  <a:ext cx="35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62AEDAE8-CF72-0D40-8198-6A0A7F4E856B}"/>
                    </a:ext>
                  </a:extLst>
                </p14:cNvPr>
                <p14:cNvContentPartPr/>
                <p14:nvPr/>
              </p14:nvContentPartPr>
              <p14:xfrm>
                <a:off x="3450600" y="2409120"/>
                <a:ext cx="170640" cy="353520"/>
              </p14:xfrm>
            </p:contentPart>
          </mc:Choice>
          <mc:Fallback>
            <p:pic>
              <p:nvPicPr>
                <p:cNvPr id="53" name="Ink 52">
                  <a:extLst>
                    <a:ext uri="{FF2B5EF4-FFF2-40B4-BE49-F238E27FC236}">
                      <a16:creationId xmlns:a16="http://schemas.microsoft.com/office/drawing/2014/main" id="{62AEDAE8-CF72-0D40-8198-6A0A7F4E856B}"/>
                    </a:ext>
                  </a:extLst>
                </p:cNvPr>
                <p:cNvPicPr/>
                <p:nvPr/>
              </p:nvPicPr>
              <p:blipFill>
                <a:blip r:embed="rId77"/>
                <a:stretch>
                  <a:fillRect/>
                </a:stretch>
              </p:blipFill>
              <p:spPr>
                <a:xfrm>
                  <a:off x="3435480" y="2394000"/>
                  <a:ext cx="2012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8632717F-081D-DD48-9A52-43EAAA08166B}"/>
                    </a:ext>
                  </a:extLst>
                </p14:cNvPr>
                <p14:cNvContentPartPr/>
                <p14:nvPr/>
              </p14:nvContentPartPr>
              <p14:xfrm>
                <a:off x="3695400" y="2273760"/>
                <a:ext cx="250560" cy="556920"/>
              </p14:xfrm>
            </p:contentPart>
          </mc:Choice>
          <mc:Fallback>
            <p:pic>
              <p:nvPicPr>
                <p:cNvPr id="54" name="Ink 53">
                  <a:extLst>
                    <a:ext uri="{FF2B5EF4-FFF2-40B4-BE49-F238E27FC236}">
                      <a16:creationId xmlns:a16="http://schemas.microsoft.com/office/drawing/2014/main" id="{8632717F-081D-DD48-9A52-43EAAA08166B}"/>
                    </a:ext>
                  </a:extLst>
                </p:cNvPr>
                <p:cNvPicPr/>
                <p:nvPr/>
              </p:nvPicPr>
              <p:blipFill>
                <a:blip r:embed="rId79"/>
                <a:stretch>
                  <a:fillRect/>
                </a:stretch>
              </p:blipFill>
              <p:spPr>
                <a:xfrm>
                  <a:off x="3679920" y="2258280"/>
                  <a:ext cx="281160" cy="587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AFFC3667-9542-E04A-B3A1-8E4339AE3EFC}"/>
                    </a:ext>
                  </a:extLst>
                </p14:cNvPr>
                <p14:cNvContentPartPr/>
                <p14:nvPr/>
              </p14:nvContentPartPr>
              <p14:xfrm>
                <a:off x="3924360" y="2361240"/>
                <a:ext cx="203400" cy="381960"/>
              </p14:xfrm>
            </p:contentPart>
          </mc:Choice>
          <mc:Fallback>
            <p:pic>
              <p:nvPicPr>
                <p:cNvPr id="55" name="Ink 54">
                  <a:extLst>
                    <a:ext uri="{FF2B5EF4-FFF2-40B4-BE49-F238E27FC236}">
                      <a16:creationId xmlns:a16="http://schemas.microsoft.com/office/drawing/2014/main" id="{AFFC3667-9542-E04A-B3A1-8E4339AE3EFC}"/>
                    </a:ext>
                  </a:extLst>
                </p:cNvPr>
                <p:cNvPicPr/>
                <p:nvPr/>
              </p:nvPicPr>
              <p:blipFill>
                <a:blip r:embed="rId81"/>
                <a:stretch>
                  <a:fillRect/>
                </a:stretch>
              </p:blipFill>
              <p:spPr>
                <a:xfrm>
                  <a:off x="3908880" y="2346120"/>
                  <a:ext cx="2340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65B97914-49AA-B94D-BBC4-E03F7D900EDF}"/>
                    </a:ext>
                  </a:extLst>
                </p14:cNvPr>
                <p14:cNvContentPartPr/>
                <p14:nvPr/>
              </p14:nvContentPartPr>
              <p14:xfrm>
                <a:off x="4219560" y="2130120"/>
                <a:ext cx="25560" cy="913320"/>
              </p14:xfrm>
            </p:contentPart>
          </mc:Choice>
          <mc:Fallback>
            <p:pic>
              <p:nvPicPr>
                <p:cNvPr id="56" name="Ink 55">
                  <a:extLst>
                    <a:ext uri="{FF2B5EF4-FFF2-40B4-BE49-F238E27FC236}">
                      <a16:creationId xmlns:a16="http://schemas.microsoft.com/office/drawing/2014/main" id="{65B97914-49AA-B94D-BBC4-E03F7D900EDF}"/>
                    </a:ext>
                  </a:extLst>
                </p:cNvPr>
                <p:cNvPicPr/>
                <p:nvPr/>
              </p:nvPicPr>
              <p:blipFill>
                <a:blip r:embed="rId83"/>
                <a:stretch>
                  <a:fillRect/>
                </a:stretch>
              </p:blipFill>
              <p:spPr>
                <a:xfrm>
                  <a:off x="4204080" y="2114640"/>
                  <a:ext cx="55800" cy="94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D6CC406F-2BC4-1E4B-84E1-49EAB99E97B5}"/>
                    </a:ext>
                  </a:extLst>
                </p14:cNvPr>
                <p14:cNvContentPartPr/>
                <p14:nvPr/>
              </p14:nvContentPartPr>
              <p14:xfrm>
                <a:off x="4347000" y="2340000"/>
                <a:ext cx="243720" cy="295560"/>
              </p14:xfrm>
            </p:contentPart>
          </mc:Choice>
          <mc:Fallback>
            <p:pic>
              <p:nvPicPr>
                <p:cNvPr id="57" name="Ink 56">
                  <a:extLst>
                    <a:ext uri="{FF2B5EF4-FFF2-40B4-BE49-F238E27FC236}">
                      <a16:creationId xmlns:a16="http://schemas.microsoft.com/office/drawing/2014/main" id="{D6CC406F-2BC4-1E4B-84E1-49EAB99E97B5}"/>
                    </a:ext>
                  </a:extLst>
                </p:cNvPr>
                <p:cNvPicPr/>
                <p:nvPr/>
              </p:nvPicPr>
              <p:blipFill>
                <a:blip r:embed="rId85"/>
                <a:stretch>
                  <a:fillRect/>
                </a:stretch>
              </p:blipFill>
              <p:spPr>
                <a:xfrm>
                  <a:off x="4331880" y="2324880"/>
                  <a:ext cx="2743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3F06988A-533D-0240-9FB7-D346358C71F2}"/>
                    </a:ext>
                  </a:extLst>
                </p14:cNvPr>
                <p14:cNvContentPartPr/>
                <p14:nvPr/>
              </p14:nvContentPartPr>
              <p14:xfrm>
                <a:off x="4563360" y="2187720"/>
                <a:ext cx="263520" cy="728280"/>
              </p14:xfrm>
            </p:contentPart>
          </mc:Choice>
          <mc:Fallback>
            <p:pic>
              <p:nvPicPr>
                <p:cNvPr id="58" name="Ink 57">
                  <a:extLst>
                    <a:ext uri="{FF2B5EF4-FFF2-40B4-BE49-F238E27FC236}">
                      <a16:creationId xmlns:a16="http://schemas.microsoft.com/office/drawing/2014/main" id="{3F06988A-533D-0240-9FB7-D346358C71F2}"/>
                    </a:ext>
                  </a:extLst>
                </p:cNvPr>
                <p:cNvPicPr/>
                <p:nvPr/>
              </p:nvPicPr>
              <p:blipFill>
                <a:blip r:embed="rId87"/>
                <a:stretch>
                  <a:fillRect/>
                </a:stretch>
              </p:blipFill>
              <p:spPr>
                <a:xfrm>
                  <a:off x="4548240" y="2172600"/>
                  <a:ext cx="294120" cy="758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58882510-1D28-004D-BF16-7A7000AEF872}"/>
                    </a:ext>
                  </a:extLst>
                </p14:cNvPr>
                <p14:cNvContentPartPr/>
                <p14:nvPr/>
              </p14:nvContentPartPr>
              <p14:xfrm>
                <a:off x="5017320" y="2326680"/>
                <a:ext cx="165960" cy="45360"/>
              </p14:xfrm>
            </p:contentPart>
          </mc:Choice>
          <mc:Fallback>
            <p:pic>
              <p:nvPicPr>
                <p:cNvPr id="60" name="Ink 59">
                  <a:extLst>
                    <a:ext uri="{FF2B5EF4-FFF2-40B4-BE49-F238E27FC236}">
                      <a16:creationId xmlns:a16="http://schemas.microsoft.com/office/drawing/2014/main" id="{58882510-1D28-004D-BF16-7A7000AEF872}"/>
                    </a:ext>
                  </a:extLst>
                </p:cNvPr>
                <p:cNvPicPr/>
                <p:nvPr/>
              </p:nvPicPr>
              <p:blipFill>
                <a:blip r:embed="rId89"/>
                <a:stretch>
                  <a:fillRect/>
                </a:stretch>
              </p:blipFill>
              <p:spPr>
                <a:xfrm>
                  <a:off x="5002200" y="2311200"/>
                  <a:ext cx="1965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88CDDC31-0BE3-8D46-A55F-080EC8AB3035}"/>
                    </a:ext>
                  </a:extLst>
                </p14:cNvPr>
                <p14:cNvContentPartPr/>
                <p14:nvPr/>
              </p14:nvContentPartPr>
              <p14:xfrm>
                <a:off x="4988520" y="2451240"/>
                <a:ext cx="160560" cy="51840"/>
              </p14:xfrm>
            </p:contentPart>
          </mc:Choice>
          <mc:Fallback>
            <p:pic>
              <p:nvPicPr>
                <p:cNvPr id="61" name="Ink 60">
                  <a:extLst>
                    <a:ext uri="{FF2B5EF4-FFF2-40B4-BE49-F238E27FC236}">
                      <a16:creationId xmlns:a16="http://schemas.microsoft.com/office/drawing/2014/main" id="{88CDDC31-0BE3-8D46-A55F-080EC8AB3035}"/>
                    </a:ext>
                  </a:extLst>
                </p:cNvPr>
                <p:cNvPicPr/>
                <p:nvPr/>
              </p:nvPicPr>
              <p:blipFill>
                <a:blip r:embed="rId91"/>
                <a:stretch>
                  <a:fillRect/>
                </a:stretch>
              </p:blipFill>
              <p:spPr>
                <a:xfrm>
                  <a:off x="4973400" y="2435760"/>
                  <a:ext cx="1911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5CAF72AD-8C46-E040-A796-2B6BA29F5664}"/>
                    </a:ext>
                  </a:extLst>
                </p14:cNvPr>
                <p14:cNvContentPartPr/>
                <p14:nvPr/>
              </p14:nvContentPartPr>
              <p14:xfrm>
                <a:off x="5334840" y="2221920"/>
                <a:ext cx="177120" cy="238320"/>
              </p14:xfrm>
            </p:contentPart>
          </mc:Choice>
          <mc:Fallback>
            <p:pic>
              <p:nvPicPr>
                <p:cNvPr id="62" name="Ink 61">
                  <a:extLst>
                    <a:ext uri="{FF2B5EF4-FFF2-40B4-BE49-F238E27FC236}">
                      <a16:creationId xmlns:a16="http://schemas.microsoft.com/office/drawing/2014/main" id="{5CAF72AD-8C46-E040-A796-2B6BA29F5664}"/>
                    </a:ext>
                  </a:extLst>
                </p:cNvPr>
                <p:cNvPicPr/>
                <p:nvPr/>
              </p:nvPicPr>
              <p:blipFill>
                <a:blip r:embed="rId93"/>
                <a:stretch>
                  <a:fillRect/>
                </a:stretch>
              </p:blipFill>
              <p:spPr>
                <a:xfrm>
                  <a:off x="5319720" y="2206800"/>
                  <a:ext cx="2077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0D85CF93-C696-E242-981F-C6A435A9D688}"/>
                    </a:ext>
                  </a:extLst>
                </p14:cNvPr>
                <p14:cNvContentPartPr/>
                <p14:nvPr/>
              </p14:nvContentPartPr>
              <p14:xfrm>
                <a:off x="5590800" y="2315520"/>
                <a:ext cx="14400" cy="15480"/>
              </p14:xfrm>
            </p:contentPart>
          </mc:Choice>
          <mc:Fallback>
            <p:pic>
              <p:nvPicPr>
                <p:cNvPr id="63" name="Ink 62">
                  <a:extLst>
                    <a:ext uri="{FF2B5EF4-FFF2-40B4-BE49-F238E27FC236}">
                      <a16:creationId xmlns:a16="http://schemas.microsoft.com/office/drawing/2014/main" id="{0D85CF93-C696-E242-981F-C6A435A9D688}"/>
                    </a:ext>
                  </a:extLst>
                </p:cNvPr>
                <p:cNvPicPr/>
                <p:nvPr/>
              </p:nvPicPr>
              <p:blipFill>
                <a:blip r:embed="rId95"/>
                <a:stretch>
                  <a:fillRect/>
                </a:stretch>
              </p:blipFill>
              <p:spPr>
                <a:xfrm>
                  <a:off x="5575680" y="2300400"/>
                  <a:ext cx="450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C005518E-3C20-2D4B-9169-16497B25FF86}"/>
                    </a:ext>
                  </a:extLst>
                </p14:cNvPr>
                <p14:cNvContentPartPr/>
                <p14:nvPr/>
              </p14:nvContentPartPr>
              <p14:xfrm>
                <a:off x="5714640" y="2139480"/>
                <a:ext cx="120600" cy="261000"/>
              </p14:xfrm>
            </p:contentPart>
          </mc:Choice>
          <mc:Fallback>
            <p:pic>
              <p:nvPicPr>
                <p:cNvPr id="64" name="Ink 63">
                  <a:extLst>
                    <a:ext uri="{FF2B5EF4-FFF2-40B4-BE49-F238E27FC236}">
                      <a16:creationId xmlns:a16="http://schemas.microsoft.com/office/drawing/2014/main" id="{C005518E-3C20-2D4B-9169-16497B25FF86}"/>
                    </a:ext>
                  </a:extLst>
                </p:cNvPr>
                <p:cNvPicPr/>
                <p:nvPr/>
              </p:nvPicPr>
              <p:blipFill>
                <a:blip r:embed="rId97"/>
                <a:stretch>
                  <a:fillRect/>
                </a:stretch>
              </p:blipFill>
              <p:spPr>
                <a:xfrm>
                  <a:off x="5699520" y="2124360"/>
                  <a:ext cx="1512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4C32C277-CE6A-2D45-958F-0277A7FA3347}"/>
                    </a:ext>
                  </a:extLst>
                </p14:cNvPr>
                <p14:cNvContentPartPr/>
                <p14:nvPr/>
              </p14:nvContentPartPr>
              <p14:xfrm>
                <a:off x="5969160" y="2160720"/>
                <a:ext cx="111600" cy="179280"/>
              </p14:xfrm>
            </p:contentPart>
          </mc:Choice>
          <mc:Fallback>
            <p:pic>
              <p:nvPicPr>
                <p:cNvPr id="65" name="Ink 64">
                  <a:extLst>
                    <a:ext uri="{FF2B5EF4-FFF2-40B4-BE49-F238E27FC236}">
                      <a16:creationId xmlns:a16="http://schemas.microsoft.com/office/drawing/2014/main" id="{4C32C277-CE6A-2D45-958F-0277A7FA3347}"/>
                    </a:ext>
                  </a:extLst>
                </p:cNvPr>
                <p:cNvPicPr/>
                <p:nvPr/>
              </p:nvPicPr>
              <p:blipFill>
                <a:blip r:embed="rId99"/>
                <a:stretch>
                  <a:fillRect/>
                </a:stretch>
              </p:blipFill>
              <p:spPr>
                <a:xfrm>
                  <a:off x="5954040" y="2145600"/>
                  <a:ext cx="1422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E9040381-34A9-0B4C-AB46-B49C57734171}"/>
                    </a:ext>
                  </a:extLst>
                </p14:cNvPr>
                <p14:cNvContentPartPr/>
                <p14:nvPr/>
              </p14:nvContentPartPr>
              <p14:xfrm>
                <a:off x="5965200" y="2138400"/>
                <a:ext cx="165600" cy="37440"/>
              </p14:xfrm>
            </p:contentPart>
          </mc:Choice>
          <mc:Fallback>
            <p:pic>
              <p:nvPicPr>
                <p:cNvPr id="66" name="Ink 65">
                  <a:extLst>
                    <a:ext uri="{FF2B5EF4-FFF2-40B4-BE49-F238E27FC236}">
                      <a16:creationId xmlns:a16="http://schemas.microsoft.com/office/drawing/2014/main" id="{E9040381-34A9-0B4C-AB46-B49C57734171}"/>
                    </a:ext>
                  </a:extLst>
                </p:cNvPr>
                <p:cNvPicPr/>
                <p:nvPr/>
              </p:nvPicPr>
              <p:blipFill>
                <a:blip r:embed="rId101"/>
                <a:stretch>
                  <a:fillRect/>
                </a:stretch>
              </p:blipFill>
              <p:spPr>
                <a:xfrm>
                  <a:off x="5949720" y="2123280"/>
                  <a:ext cx="196200" cy="68040"/>
                </a:xfrm>
                <a:prstGeom prst="rect">
                  <a:avLst/>
                </a:prstGeom>
              </p:spPr>
            </p:pic>
          </mc:Fallback>
        </mc:AlternateContent>
      </p:grpSp>
    </p:spTree>
    <p:extLst>
      <p:ext uri="{BB962C8B-B14F-4D97-AF65-F5344CB8AC3E}">
        <p14:creationId xmlns:p14="http://schemas.microsoft.com/office/powerpoint/2010/main" val="13349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E00-6BA4-F142-8D9A-36645D7D5EB6}"/>
              </a:ext>
            </a:extLst>
          </p:cNvPr>
          <p:cNvSpPr>
            <a:spLocks noGrp="1"/>
          </p:cNvSpPr>
          <p:nvPr>
            <p:ph type="title"/>
          </p:nvPr>
        </p:nvSpPr>
        <p:spPr>
          <a:xfrm>
            <a:off x="0" y="0"/>
            <a:ext cx="10131425" cy="628185"/>
          </a:xfrm>
        </p:spPr>
        <p:txBody>
          <a:bodyPr>
            <a:normAutofit fontScale="90000"/>
          </a:bodyPr>
          <a:lstStyle/>
          <a:p>
            <a:r>
              <a:rPr lang="en-US" dirty="0"/>
              <a:t>Bayes Theorem - Examples</a:t>
            </a:r>
          </a:p>
        </p:txBody>
      </p:sp>
      <p:sp>
        <p:nvSpPr>
          <p:cNvPr id="3" name="Content Placeholder 2">
            <a:extLst>
              <a:ext uri="{FF2B5EF4-FFF2-40B4-BE49-F238E27FC236}">
                <a16:creationId xmlns:a16="http://schemas.microsoft.com/office/drawing/2014/main" id="{567B12E2-B86E-0D45-8629-67001EE51EBC}"/>
              </a:ext>
            </a:extLst>
          </p:cNvPr>
          <p:cNvSpPr>
            <a:spLocks noGrp="1"/>
          </p:cNvSpPr>
          <p:nvPr>
            <p:ph idx="1"/>
          </p:nvPr>
        </p:nvSpPr>
        <p:spPr>
          <a:xfrm>
            <a:off x="97961" y="628186"/>
            <a:ext cx="12102789" cy="7021550"/>
          </a:xfrm>
        </p:spPr>
        <p:txBody>
          <a:bodyPr/>
          <a:lstStyle/>
          <a:p>
            <a:pPr marL="0" indent="0">
              <a:buNone/>
            </a:pPr>
            <a:r>
              <a:rPr lang="en-GB" dirty="0"/>
              <a:t>Symantec works by having users train the system. It looks for patterns in the words in emails marked as spam by the user. For example, it may have learned that the word “free” appears in 20% of the emails marked as spam. Assuming 0.1% of non-spam mail includes the word “free” and 50% of all emails received by the user is spam, find the probability that a mail is a spam if the word “free” appears in it.</a:t>
            </a:r>
          </a:p>
          <a:p>
            <a:pPr marL="0" indent="0">
              <a:buNone/>
            </a:pPr>
            <a:r>
              <a:rPr lang="en-GB" dirty="0"/>
              <a:t>Solution: </a:t>
            </a:r>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grpSp>
        <p:nvGrpSpPr>
          <p:cNvPr id="6" name="Group 5">
            <a:extLst>
              <a:ext uri="{FF2B5EF4-FFF2-40B4-BE49-F238E27FC236}">
                <a16:creationId xmlns:a16="http://schemas.microsoft.com/office/drawing/2014/main" id="{1E9D7F6B-E002-184A-9009-0112183CED40}"/>
              </a:ext>
            </a:extLst>
          </p:cNvPr>
          <p:cNvGrpSpPr/>
          <p:nvPr/>
        </p:nvGrpSpPr>
        <p:grpSpPr>
          <a:xfrm>
            <a:off x="2249640" y="2372040"/>
            <a:ext cx="1105560" cy="401040"/>
            <a:chOff x="2249640" y="2372040"/>
            <a:chExt cx="1105560" cy="4010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49210C0-17FD-FF48-8F72-28B603589A54}"/>
                    </a:ext>
                  </a:extLst>
                </p14:cNvPr>
                <p14:cNvContentPartPr/>
                <p14:nvPr/>
              </p14:nvContentPartPr>
              <p14:xfrm>
                <a:off x="2249640" y="2372040"/>
                <a:ext cx="782640" cy="334440"/>
              </p14:xfrm>
            </p:contentPart>
          </mc:Choice>
          <mc:Fallback>
            <p:pic>
              <p:nvPicPr>
                <p:cNvPr id="4" name="Ink 3">
                  <a:extLst>
                    <a:ext uri="{FF2B5EF4-FFF2-40B4-BE49-F238E27FC236}">
                      <a16:creationId xmlns:a16="http://schemas.microsoft.com/office/drawing/2014/main" id="{449210C0-17FD-FF48-8F72-28B603589A54}"/>
                    </a:ext>
                  </a:extLst>
                </p:cNvPr>
                <p:cNvPicPr/>
                <p:nvPr/>
              </p:nvPicPr>
              <p:blipFill>
                <a:blip r:embed="rId3"/>
                <a:stretch>
                  <a:fillRect/>
                </a:stretch>
              </p:blipFill>
              <p:spPr>
                <a:xfrm>
                  <a:off x="2234520" y="2356920"/>
                  <a:ext cx="81324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F626F4B-2D41-5648-A951-4B1C35AD594B}"/>
                    </a:ext>
                  </a:extLst>
                </p14:cNvPr>
                <p14:cNvContentPartPr/>
                <p14:nvPr/>
              </p14:nvContentPartPr>
              <p14:xfrm>
                <a:off x="2550600" y="2415960"/>
                <a:ext cx="804600" cy="357120"/>
              </p14:xfrm>
            </p:contentPart>
          </mc:Choice>
          <mc:Fallback>
            <p:pic>
              <p:nvPicPr>
                <p:cNvPr id="5" name="Ink 4">
                  <a:extLst>
                    <a:ext uri="{FF2B5EF4-FFF2-40B4-BE49-F238E27FC236}">
                      <a16:creationId xmlns:a16="http://schemas.microsoft.com/office/drawing/2014/main" id="{AF626F4B-2D41-5648-A951-4B1C35AD594B}"/>
                    </a:ext>
                  </a:extLst>
                </p:cNvPr>
                <p:cNvPicPr/>
                <p:nvPr/>
              </p:nvPicPr>
              <p:blipFill>
                <a:blip r:embed="rId5"/>
                <a:stretch>
                  <a:fillRect/>
                </a:stretch>
              </p:blipFill>
              <p:spPr>
                <a:xfrm>
                  <a:off x="2535480" y="2400840"/>
                  <a:ext cx="835200" cy="387360"/>
                </a:xfrm>
                <a:prstGeom prst="rect">
                  <a:avLst/>
                </a:prstGeom>
              </p:spPr>
            </p:pic>
          </mc:Fallback>
        </mc:AlternateContent>
      </p:grpSp>
      <p:grpSp>
        <p:nvGrpSpPr>
          <p:cNvPr id="13" name="Group 12">
            <a:extLst>
              <a:ext uri="{FF2B5EF4-FFF2-40B4-BE49-F238E27FC236}">
                <a16:creationId xmlns:a16="http://schemas.microsoft.com/office/drawing/2014/main" id="{DCE4A4F8-0977-194F-A848-6FFFEE661032}"/>
              </a:ext>
            </a:extLst>
          </p:cNvPr>
          <p:cNvGrpSpPr/>
          <p:nvPr/>
        </p:nvGrpSpPr>
        <p:grpSpPr>
          <a:xfrm>
            <a:off x="3112920" y="2121480"/>
            <a:ext cx="1108080" cy="151920"/>
            <a:chOff x="3112920" y="2121480"/>
            <a:chExt cx="1108080" cy="15192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D4CEDD3-5B60-CA43-A841-18250CBA819B}"/>
                    </a:ext>
                  </a:extLst>
                </p14:cNvPr>
                <p14:cNvContentPartPr/>
                <p14:nvPr/>
              </p14:nvContentPartPr>
              <p14:xfrm>
                <a:off x="3251520" y="2121480"/>
                <a:ext cx="784440" cy="41040"/>
              </p14:xfrm>
            </p:contentPart>
          </mc:Choice>
          <mc:Fallback>
            <p:pic>
              <p:nvPicPr>
                <p:cNvPr id="7" name="Ink 6">
                  <a:extLst>
                    <a:ext uri="{FF2B5EF4-FFF2-40B4-BE49-F238E27FC236}">
                      <a16:creationId xmlns:a16="http://schemas.microsoft.com/office/drawing/2014/main" id="{9D4CEDD3-5B60-CA43-A841-18250CBA819B}"/>
                    </a:ext>
                  </a:extLst>
                </p:cNvPr>
                <p:cNvPicPr/>
                <p:nvPr/>
              </p:nvPicPr>
              <p:blipFill>
                <a:blip r:embed="rId7"/>
                <a:stretch>
                  <a:fillRect/>
                </a:stretch>
              </p:blipFill>
              <p:spPr>
                <a:xfrm>
                  <a:off x="3236040" y="2106360"/>
                  <a:ext cx="8150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68006C2-AAC5-CB40-BEF5-F3D96448AD21}"/>
                    </a:ext>
                  </a:extLst>
                </p14:cNvPr>
                <p14:cNvContentPartPr/>
                <p14:nvPr/>
              </p14:nvContentPartPr>
              <p14:xfrm>
                <a:off x="3112920" y="2211480"/>
                <a:ext cx="1108080" cy="19800"/>
              </p14:xfrm>
            </p:contentPart>
          </mc:Choice>
          <mc:Fallback>
            <p:pic>
              <p:nvPicPr>
                <p:cNvPr id="8" name="Ink 7">
                  <a:extLst>
                    <a:ext uri="{FF2B5EF4-FFF2-40B4-BE49-F238E27FC236}">
                      <a16:creationId xmlns:a16="http://schemas.microsoft.com/office/drawing/2014/main" id="{D68006C2-AAC5-CB40-BEF5-F3D96448AD21}"/>
                    </a:ext>
                  </a:extLst>
                </p:cNvPr>
                <p:cNvPicPr/>
                <p:nvPr/>
              </p:nvPicPr>
              <p:blipFill>
                <a:blip r:embed="rId9"/>
                <a:stretch>
                  <a:fillRect/>
                </a:stretch>
              </p:blipFill>
              <p:spPr>
                <a:xfrm>
                  <a:off x="3097440" y="2196360"/>
                  <a:ext cx="11386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DB3DCA0-4B7B-C54E-AAAB-819E1A5E9F31}"/>
                    </a:ext>
                  </a:extLst>
                </p14:cNvPr>
                <p14:cNvContentPartPr/>
                <p14:nvPr/>
              </p14:nvContentPartPr>
              <p14:xfrm>
                <a:off x="3129480" y="2216520"/>
                <a:ext cx="953280" cy="41400"/>
              </p14:xfrm>
            </p:contentPart>
          </mc:Choice>
          <mc:Fallback>
            <p:pic>
              <p:nvPicPr>
                <p:cNvPr id="9" name="Ink 8">
                  <a:extLst>
                    <a:ext uri="{FF2B5EF4-FFF2-40B4-BE49-F238E27FC236}">
                      <a16:creationId xmlns:a16="http://schemas.microsoft.com/office/drawing/2014/main" id="{3DB3DCA0-4B7B-C54E-AAAB-819E1A5E9F31}"/>
                    </a:ext>
                  </a:extLst>
                </p:cNvPr>
                <p:cNvPicPr/>
                <p:nvPr/>
              </p:nvPicPr>
              <p:blipFill>
                <a:blip r:embed="rId11"/>
                <a:stretch>
                  <a:fillRect/>
                </a:stretch>
              </p:blipFill>
              <p:spPr>
                <a:xfrm>
                  <a:off x="3114000" y="2201400"/>
                  <a:ext cx="9835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C397763-2CE3-A24A-A5D7-1245A0086772}"/>
                    </a:ext>
                  </a:extLst>
                </p14:cNvPr>
                <p14:cNvContentPartPr/>
                <p14:nvPr/>
              </p14:nvContentPartPr>
              <p14:xfrm>
                <a:off x="3181320" y="2171880"/>
                <a:ext cx="883800" cy="23400"/>
              </p14:xfrm>
            </p:contentPart>
          </mc:Choice>
          <mc:Fallback>
            <p:pic>
              <p:nvPicPr>
                <p:cNvPr id="10" name="Ink 9">
                  <a:extLst>
                    <a:ext uri="{FF2B5EF4-FFF2-40B4-BE49-F238E27FC236}">
                      <a16:creationId xmlns:a16="http://schemas.microsoft.com/office/drawing/2014/main" id="{2C397763-2CE3-A24A-A5D7-1245A0086772}"/>
                    </a:ext>
                  </a:extLst>
                </p:cNvPr>
                <p:cNvPicPr/>
                <p:nvPr/>
              </p:nvPicPr>
              <p:blipFill>
                <a:blip r:embed="rId13"/>
                <a:stretch>
                  <a:fillRect/>
                </a:stretch>
              </p:blipFill>
              <p:spPr>
                <a:xfrm>
                  <a:off x="3165840" y="2156400"/>
                  <a:ext cx="9144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1A08C13-72D3-9143-ACAC-DDAF671FCC5B}"/>
                    </a:ext>
                  </a:extLst>
                </p14:cNvPr>
                <p14:cNvContentPartPr/>
                <p14:nvPr/>
              </p14:nvContentPartPr>
              <p14:xfrm>
                <a:off x="3133440" y="2234880"/>
                <a:ext cx="780480" cy="38520"/>
              </p14:xfrm>
            </p:contentPart>
          </mc:Choice>
          <mc:Fallback>
            <p:pic>
              <p:nvPicPr>
                <p:cNvPr id="11" name="Ink 10">
                  <a:extLst>
                    <a:ext uri="{FF2B5EF4-FFF2-40B4-BE49-F238E27FC236}">
                      <a16:creationId xmlns:a16="http://schemas.microsoft.com/office/drawing/2014/main" id="{81A08C13-72D3-9143-ACAC-DDAF671FCC5B}"/>
                    </a:ext>
                  </a:extLst>
                </p:cNvPr>
                <p:cNvPicPr/>
                <p:nvPr/>
              </p:nvPicPr>
              <p:blipFill>
                <a:blip r:embed="rId15"/>
                <a:stretch>
                  <a:fillRect/>
                </a:stretch>
              </p:blipFill>
              <p:spPr>
                <a:xfrm>
                  <a:off x="3118320" y="2219760"/>
                  <a:ext cx="8110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73448230-14C6-7A49-96D4-E0981F681454}"/>
                    </a:ext>
                  </a:extLst>
                </p14:cNvPr>
                <p14:cNvContentPartPr/>
                <p14:nvPr/>
              </p14:nvContentPartPr>
              <p14:xfrm>
                <a:off x="3569040" y="2246400"/>
                <a:ext cx="243360" cy="18720"/>
              </p14:xfrm>
            </p:contentPart>
          </mc:Choice>
          <mc:Fallback>
            <p:pic>
              <p:nvPicPr>
                <p:cNvPr id="12" name="Ink 11">
                  <a:extLst>
                    <a:ext uri="{FF2B5EF4-FFF2-40B4-BE49-F238E27FC236}">
                      <a16:creationId xmlns:a16="http://schemas.microsoft.com/office/drawing/2014/main" id="{73448230-14C6-7A49-96D4-E0981F681454}"/>
                    </a:ext>
                  </a:extLst>
                </p:cNvPr>
                <p:cNvPicPr/>
                <p:nvPr/>
              </p:nvPicPr>
              <p:blipFill>
                <a:blip r:embed="rId17"/>
                <a:stretch>
                  <a:fillRect/>
                </a:stretch>
              </p:blipFill>
              <p:spPr>
                <a:xfrm>
                  <a:off x="3553560" y="2231280"/>
                  <a:ext cx="273960" cy="49320"/>
                </a:xfrm>
                <a:prstGeom prst="rect">
                  <a:avLst/>
                </a:prstGeom>
              </p:spPr>
            </p:pic>
          </mc:Fallback>
        </mc:AlternateContent>
      </p:grpSp>
    </p:spTree>
    <p:extLst>
      <p:ext uri="{BB962C8B-B14F-4D97-AF65-F5344CB8AC3E}">
        <p14:creationId xmlns:p14="http://schemas.microsoft.com/office/powerpoint/2010/main" val="367035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E00-6BA4-F142-8D9A-36645D7D5EB6}"/>
              </a:ext>
            </a:extLst>
          </p:cNvPr>
          <p:cNvSpPr>
            <a:spLocks noGrp="1"/>
          </p:cNvSpPr>
          <p:nvPr>
            <p:ph type="title"/>
          </p:nvPr>
        </p:nvSpPr>
        <p:spPr>
          <a:xfrm>
            <a:off x="0" y="0"/>
            <a:ext cx="10131425" cy="628185"/>
          </a:xfrm>
        </p:spPr>
        <p:txBody>
          <a:bodyPr>
            <a:normAutofit fontScale="90000"/>
          </a:bodyPr>
          <a:lstStyle/>
          <a:p>
            <a:r>
              <a:rPr lang="en-US" dirty="0"/>
              <a:t>Bayes Theorem - Examples</a:t>
            </a:r>
          </a:p>
        </p:txBody>
      </p:sp>
      <p:sp>
        <p:nvSpPr>
          <p:cNvPr id="3" name="Content Placeholder 2">
            <a:extLst>
              <a:ext uri="{FF2B5EF4-FFF2-40B4-BE49-F238E27FC236}">
                <a16:creationId xmlns:a16="http://schemas.microsoft.com/office/drawing/2014/main" id="{567B12E2-B86E-0D45-8629-67001EE51EBC}"/>
              </a:ext>
            </a:extLst>
          </p:cNvPr>
          <p:cNvSpPr>
            <a:spLocks noGrp="1"/>
          </p:cNvSpPr>
          <p:nvPr>
            <p:ph idx="1"/>
          </p:nvPr>
        </p:nvSpPr>
        <p:spPr>
          <a:xfrm>
            <a:off x="97961" y="628186"/>
            <a:ext cx="12102789" cy="7021550"/>
          </a:xfrm>
        </p:spPr>
        <p:txBody>
          <a:bodyPr/>
          <a:lstStyle/>
          <a:p>
            <a:pPr marL="0" indent="0">
              <a:buNone/>
            </a:pPr>
            <a:r>
              <a:rPr lang="en-GB" dirty="0"/>
              <a:t>Symantec works by having users train the system. It looks for patterns in the words in emails marked as spam by the user. For example, it may have learned that the word “free” appears in 20% of the emails marked as spam. Assuming 0.1% of non-spam mail includes the word “free” and 50% of all emails received by the user is spam, find the probability that a mail is a spam if the word “free” appears in it.</a:t>
            </a:r>
          </a:p>
          <a:p>
            <a:pPr marL="0" indent="0">
              <a:buNone/>
            </a:pPr>
            <a:r>
              <a:rPr lang="en-GB" dirty="0"/>
              <a:t>Solution: </a:t>
            </a:r>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grpSp>
        <p:nvGrpSpPr>
          <p:cNvPr id="23" name="Group 22">
            <a:extLst>
              <a:ext uri="{FF2B5EF4-FFF2-40B4-BE49-F238E27FC236}">
                <a16:creationId xmlns:a16="http://schemas.microsoft.com/office/drawing/2014/main" id="{E3FE0E40-7F4F-814B-B64D-9B7B020C5AFF}"/>
              </a:ext>
            </a:extLst>
          </p:cNvPr>
          <p:cNvGrpSpPr/>
          <p:nvPr/>
        </p:nvGrpSpPr>
        <p:grpSpPr>
          <a:xfrm>
            <a:off x="1382760" y="2869920"/>
            <a:ext cx="439560" cy="441360"/>
            <a:chOff x="1382760" y="2869920"/>
            <a:chExt cx="439560" cy="44136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45D21FA-6192-B243-B14E-5E51345AD1ED}"/>
                    </a:ext>
                  </a:extLst>
                </p14:cNvPr>
                <p14:cNvContentPartPr/>
                <p14:nvPr/>
              </p14:nvContentPartPr>
              <p14:xfrm>
                <a:off x="1382760" y="2869920"/>
                <a:ext cx="222840" cy="384840"/>
              </p14:xfrm>
            </p:contentPart>
          </mc:Choice>
          <mc:Fallback>
            <p:pic>
              <p:nvPicPr>
                <p:cNvPr id="9" name="Ink 8">
                  <a:extLst>
                    <a:ext uri="{FF2B5EF4-FFF2-40B4-BE49-F238E27FC236}">
                      <a16:creationId xmlns:a16="http://schemas.microsoft.com/office/drawing/2014/main" id="{B45D21FA-6192-B243-B14E-5E51345AD1ED}"/>
                    </a:ext>
                  </a:extLst>
                </p:cNvPr>
                <p:cNvPicPr/>
                <p:nvPr/>
              </p:nvPicPr>
              <p:blipFill>
                <a:blip r:embed="rId3"/>
                <a:stretch>
                  <a:fillRect/>
                </a:stretch>
              </p:blipFill>
              <p:spPr>
                <a:xfrm>
                  <a:off x="1367640" y="2854800"/>
                  <a:ext cx="2534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F755A7ED-7AFF-AC47-A875-F3175561D48E}"/>
                    </a:ext>
                  </a:extLst>
                </p14:cNvPr>
                <p14:cNvContentPartPr/>
                <p14:nvPr/>
              </p14:nvContentPartPr>
              <p14:xfrm>
                <a:off x="1392480" y="3006360"/>
                <a:ext cx="217440" cy="74880"/>
              </p14:xfrm>
            </p:contentPart>
          </mc:Choice>
          <mc:Fallback>
            <p:pic>
              <p:nvPicPr>
                <p:cNvPr id="10" name="Ink 9">
                  <a:extLst>
                    <a:ext uri="{FF2B5EF4-FFF2-40B4-BE49-F238E27FC236}">
                      <a16:creationId xmlns:a16="http://schemas.microsoft.com/office/drawing/2014/main" id="{F755A7ED-7AFF-AC47-A875-F3175561D48E}"/>
                    </a:ext>
                  </a:extLst>
                </p:cNvPr>
                <p:cNvPicPr/>
                <p:nvPr/>
              </p:nvPicPr>
              <p:blipFill>
                <a:blip r:embed="rId5"/>
                <a:stretch>
                  <a:fillRect/>
                </a:stretch>
              </p:blipFill>
              <p:spPr>
                <a:xfrm>
                  <a:off x="1377360" y="2991240"/>
                  <a:ext cx="2480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41F1BB9D-B574-474A-866A-D118E81A0F5D}"/>
                    </a:ext>
                  </a:extLst>
                </p14:cNvPr>
                <p14:cNvContentPartPr/>
                <p14:nvPr/>
              </p14:nvContentPartPr>
              <p14:xfrm>
                <a:off x="1396440" y="3194640"/>
                <a:ext cx="226800" cy="46440"/>
              </p14:xfrm>
            </p:contentPart>
          </mc:Choice>
          <mc:Fallback>
            <p:pic>
              <p:nvPicPr>
                <p:cNvPr id="11" name="Ink 10">
                  <a:extLst>
                    <a:ext uri="{FF2B5EF4-FFF2-40B4-BE49-F238E27FC236}">
                      <a16:creationId xmlns:a16="http://schemas.microsoft.com/office/drawing/2014/main" id="{41F1BB9D-B574-474A-866A-D118E81A0F5D}"/>
                    </a:ext>
                  </a:extLst>
                </p:cNvPr>
                <p:cNvPicPr/>
                <p:nvPr/>
              </p:nvPicPr>
              <p:blipFill>
                <a:blip r:embed="rId7"/>
                <a:stretch>
                  <a:fillRect/>
                </a:stretch>
              </p:blipFill>
              <p:spPr>
                <a:xfrm>
                  <a:off x="1381320" y="3179160"/>
                  <a:ext cx="2574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3C21A394-89A4-D041-A6D8-5E598E859507}"/>
                    </a:ext>
                  </a:extLst>
                </p14:cNvPr>
                <p14:cNvContentPartPr/>
                <p14:nvPr/>
              </p14:nvContentPartPr>
              <p14:xfrm>
                <a:off x="1808280" y="3049920"/>
                <a:ext cx="14040" cy="261360"/>
              </p14:xfrm>
            </p:contentPart>
          </mc:Choice>
          <mc:Fallback>
            <p:pic>
              <p:nvPicPr>
                <p:cNvPr id="12" name="Ink 11">
                  <a:extLst>
                    <a:ext uri="{FF2B5EF4-FFF2-40B4-BE49-F238E27FC236}">
                      <a16:creationId xmlns:a16="http://schemas.microsoft.com/office/drawing/2014/main" id="{3C21A394-89A4-D041-A6D8-5E598E859507}"/>
                    </a:ext>
                  </a:extLst>
                </p:cNvPr>
                <p:cNvPicPr/>
                <p:nvPr/>
              </p:nvPicPr>
              <p:blipFill>
                <a:blip r:embed="rId9"/>
                <a:stretch>
                  <a:fillRect/>
                </a:stretch>
              </p:blipFill>
              <p:spPr>
                <a:xfrm>
                  <a:off x="1793160" y="3034800"/>
                  <a:ext cx="44280" cy="291960"/>
                </a:xfrm>
                <a:prstGeom prst="rect">
                  <a:avLst/>
                </a:prstGeom>
              </p:spPr>
            </p:pic>
          </mc:Fallback>
        </mc:AlternateContent>
      </p:grpSp>
      <p:grpSp>
        <p:nvGrpSpPr>
          <p:cNvPr id="22" name="Group 21">
            <a:extLst>
              <a:ext uri="{FF2B5EF4-FFF2-40B4-BE49-F238E27FC236}">
                <a16:creationId xmlns:a16="http://schemas.microsoft.com/office/drawing/2014/main" id="{4CDF0617-720D-9C48-98E8-F7F2154918B7}"/>
              </a:ext>
            </a:extLst>
          </p:cNvPr>
          <p:cNvGrpSpPr/>
          <p:nvPr/>
        </p:nvGrpSpPr>
        <p:grpSpPr>
          <a:xfrm>
            <a:off x="1405440" y="3660840"/>
            <a:ext cx="638280" cy="483480"/>
            <a:chOff x="1405440" y="3660840"/>
            <a:chExt cx="638280" cy="483480"/>
          </a:xfrm>
        </p:grpSpPr>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5437D768-59C7-0348-8BD5-F025FC35D88C}"/>
                    </a:ext>
                  </a:extLst>
                </p14:cNvPr>
                <p14:cNvContentPartPr/>
                <p14:nvPr/>
              </p14:nvContentPartPr>
              <p14:xfrm>
                <a:off x="1417680" y="3660840"/>
                <a:ext cx="220320" cy="408240"/>
              </p14:xfrm>
            </p:contentPart>
          </mc:Choice>
          <mc:Fallback>
            <p:pic>
              <p:nvPicPr>
                <p:cNvPr id="13" name="Ink 12">
                  <a:extLst>
                    <a:ext uri="{FF2B5EF4-FFF2-40B4-BE49-F238E27FC236}">
                      <a16:creationId xmlns:a16="http://schemas.microsoft.com/office/drawing/2014/main" id="{5437D768-59C7-0348-8BD5-F025FC35D88C}"/>
                    </a:ext>
                  </a:extLst>
                </p:cNvPr>
                <p:cNvPicPr/>
                <p:nvPr/>
              </p:nvPicPr>
              <p:blipFill>
                <a:blip r:embed="rId11"/>
                <a:stretch>
                  <a:fillRect/>
                </a:stretch>
              </p:blipFill>
              <p:spPr>
                <a:xfrm>
                  <a:off x="1402560" y="3645720"/>
                  <a:ext cx="2509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6B200784-A346-904B-B753-231A338F18FD}"/>
                    </a:ext>
                  </a:extLst>
                </p14:cNvPr>
                <p14:cNvContentPartPr/>
                <p14:nvPr/>
              </p14:nvContentPartPr>
              <p14:xfrm>
                <a:off x="1443600" y="3794040"/>
                <a:ext cx="221400" cy="70200"/>
              </p14:xfrm>
            </p:contentPart>
          </mc:Choice>
          <mc:Fallback>
            <p:pic>
              <p:nvPicPr>
                <p:cNvPr id="14" name="Ink 13">
                  <a:extLst>
                    <a:ext uri="{FF2B5EF4-FFF2-40B4-BE49-F238E27FC236}">
                      <a16:creationId xmlns:a16="http://schemas.microsoft.com/office/drawing/2014/main" id="{6B200784-A346-904B-B753-231A338F18FD}"/>
                    </a:ext>
                  </a:extLst>
                </p:cNvPr>
                <p:cNvPicPr/>
                <p:nvPr/>
              </p:nvPicPr>
              <p:blipFill>
                <a:blip r:embed="rId13"/>
                <a:stretch>
                  <a:fillRect/>
                </a:stretch>
              </p:blipFill>
              <p:spPr>
                <a:xfrm>
                  <a:off x="1428480" y="3778560"/>
                  <a:ext cx="2520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C7D797D4-CF43-CD48-8330-43CC8FB3279E}"/>
                    </a:ext>
                  </a:extLst>
                </p14:cNvPr>
                <p14:cNvContentPartPr/>
                <p14:nvPr/>
              </p14:nvContentPartPr>
              <p14:xfrm>
                <a:off x="1405440" y="4002480"/>
                <a:ext cx="247320" cy="48960"/>
              </p14:xfrm>
            </p:contentPart>
          </mc:Choice>
          <mc:Fallback>
            <p:pic>
              <p:nvPicPr>
                <p:cNvPr id="15" name="Ink 14">
                  <a:extLst>
                    <a:ext uri="{FF2B5EF4-FFF2-40B4-BE49-F238E27FC236}">
                      <a16:creationId xmlns:a16="http://schemas.microsoft.com/office/drawing/2014/main" id="{C7D797D4-CF43-CD48-8330-43CC8FB3279E}"/>
                    </a:ext>
                  </a:extLst>
                </p:cNvPr>
                <p:cNvPicPr/>
                <p:nvPr/>
              </p:nvPicPr>
              <p:blipFill>
                <a:blip r:embed="rId15"/>
                <a:stretch>
                  <a:fillRect/>
                </a:stretch>
              </p:blipFill>
              <p:spPr>
                <a:xfrm>
                  <a:off x="1390320" y="3987360"/>
                  <a:ext cx="2779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C36038EF-FCB1-B642-BDE1-C7BEFADC99AF}"/>
                    </a:ext>
                  </a:extLst>
                </p14:cNvPr>
                <p14:cNvContentPartPr/>
                <p14:nvPr/>
              </p14:nvContentPartPr>
              <p14:xfrm>
                <a:off x="1786680" y="3919680"/>
                <a:ext cx="257040" cy="224640"/>
              </p14:xfrm>
            </p:contentPart>
          </mc:Choice>
          <mc:Fallback>
            <p:pic>
              <p:nvPicPr>
                <p:cNvPr id="16" name="Ink 15">
                  <a:extLst>
                    <a:ext uri="{FF2B5EF4-FFF2-40B4-BE49-F238E27FC236}">
                      <a16:creationId xmlns:a16="http://schemas.microsoft.com/office/drawing/2014/main" id="{C36038EF-FCB1-B642-BDE1-C7BEFADC99AF}"/>
                    </a:ext>
                  </a:extLst>
                </p:cNvPr>
                <p:cNvPicPr/>
                <p:nvPr/>
              </p:nvPicPr>
              <p:blipFill>
                <a:blip r:embed="rId17"/>
                <a:stretch>
                  <a:fillRect/>
                </a:stretch>
              </p:blipFill>
              <p:spPr>
                <a:xfrm>
                  <a:off x="1771560" y="3904200"/>
                  <a:ext cx="287640" cy="254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3EB7B22-95B5-CB43-A9B4-86662CEC6CFD}"/>
                  </a:ext>
                </a:extLst>
              </p14:cNvPr>
              <p14:cNvContentPartPr/>
              <p14:nvPr/>
            </p14:nvContentPartPr>
            <p14:xfrm>
              <a:off x="2236320" y="2956680"/>
              <a:ext cx="162720" cy="53640"/>
            </p14:xfrm>
          </p:contentPart>
        </mc:Choice>
        <mc:Fallback>
          <p:pic>
            <p:nvPicPr>
              <p:cNvPr id="17" name="Ink 16">
                <a:extLst>
                  <a:ext uri="{FF2B5EF4-FFF2-40B4-BE49-F238E27FC236}">
                    <a16:creationId xmlns:a16="http://schemas.microsoft.com/office/drawing/2014/main" id="{E3EB7B22-95B5-CB43-A9B4-86662CEC6CFD}"/>
                  </a:ext>
                </a:extLst>
              </p:cNvPr>
              <p:cNvPicPr/>
              <p:nvPr/>
            </p:nvPicPr>
            <p:blipFill>
              <a:blip r:embed="rId19"/>
              <a:stretch>
                <a:fillRect/>
              </a:stretch>
            </p:blipFill>
            <p:spPr>
              <a:xfrm>
                <a:off x="2221200" y="2941560"/>
                <a:ext cx="1929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35C16FCE-E59D-804C-A355-F0453747104E}"/>
                  </a:ext>
                </a:extLst>
              </p14:cNvPr>
              <p14:cNvContentPartPr/>
              <p14:nvPr/>
            </p14:nvContentPartPr>
            <p14:xfrm>
              <a:off x="2185200" y="3164040"/>
              <a:ext cx="208800" cy="43560"/>
            </p14:xfrm>
          </p:contentPart>
        </mc:Choice>
        <mc:Fallback>
          <p:pic>
            <p:nvPicPr>
              <p:cNvPr id="18" name="Ink 17">
                <a:extLst>
                  <a:ext uri="{FF2B5EF4-FFF2-40B4-BE49-F238E27FC236}">
                    <a16:creationId xmlns:a16="http://schemas.microsoft.com/office/drawing/2014/main" id="{35C16FCE-E59D-804C-A355-F0453747104E}"/>
                  </a:ext>
                </a:extLst>
              </p:cNvPr>
              <p:cNvPicPr/>
              <p:nvPr/>
            </p:nvPicPr>
            <p:blipFill>
              <a:blip r:embed="rId21"/>
              <a:stretch>
                <a:fillRect/>
              </a:stretch>
            </p:blipFill>
            <p:spPr>
              <a:xfrm>
                <a:off x="2169720" y="3148920"/>
                <a:ext cx="239400" cy="74160"/>
              </a:xfrm>
              <a:prstGeom prst="rect">
                <a:avLst/>
              </a:prstGeom>
            </p:spPr>
          </p:pic>
        </mc:Fallback>
      </mc:AlternateContent>
      <p:grpSp>
        <p:nvGrpSpPr>
          <p:cNvPr id="21" name="Group 20">
            <a:extLst>
              <a:ext uri="{FF2B5EF4-FFF2-40B4-BE49-F238E27FC236}">
                <a16:creationId xmlns:a16="http://schemas.microsoft.com/office/drawing/2014/main" id="{3F5B3F29-5289-FF4E-B7DD-F4D762B6CB28}"/>
              </a:ext>
            </a:extLst>
          </p:cNvPr>
          <p:cNvGrpSpPr/>
          <p:nvPr/>
        </p:nvGrpSpPr>
        <p:grpSpPr>
          <a:xfrm>
            <a:off x="2283480" y="3652200"/>
            <a:ext cx="218880" cy="232560"/>
            <a:chOff x="2283480" y="3652200"/>
            <a:chExt cx="218880" cy="232560"/>
          </a:xfrm>
        </p:grpSpPr>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387B0BA3-3720-7E48-8B78-5A7BEA4AC6CE}"/>
                    </a:ext>
                  </a:extLst>
                </p14:cNvPr>
                <p14:cNvContentPartPr/>
                <p14:nvPr/>
              </p14:nvContentPartPr>
              <p14:xfrm>
                <a:off x="2283480" y="3652200"/>
                <a:ext cx="183240" cy="86400"/>
              </p14:xfrm>
            </p:contentPart>
          </mc:Choice>
          <mc:Fallback>
            <p:pic>
              <p:nvPicPr>
                <p:cNvPr id="19" name="Ink 18">
                  <a:extLst>
                    <a:ext uri="{FF2B5EF4-FFF2-40B4-BE49-F238E27FC236}">
                      <a16:creationId xmlns:a16="http://schemas.microsoft.com/office/drawing/2014/main" id="{387B0BA3-3720-7E48-8B78-5A7BEA4AC6CE}"/>
                    </a:ext>
                  </a:extLst>
                </p:cNvPr>
                <p:cNvPicPr/>
                <p:nvPr/>
              </p:nvPicPr>
              <p:blipFill>
                <a:blip r:embed="rId23"/>
                <a:stretch>
                  <a:fillRect/>
                </a:stretch>
              </p:blipFill>
              <p:spPr>
                <a:xfrm>
                  <a:off x="2268360" y="3636720"/>
                  <a:ext cx="213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51F4428C-31E0-1746-8FEA-0399C1068EAB}"/>
                    </a:ext>
                  </a:extLst>
                </p14:cNvPr>
                <p14:cNvContentPartPr/>
                <p14:nvPr/>
              </p14:nvContentPartPr>
              <p14:xfrm>
                <a:off x="2292120" y="3824640"/>
                <a:ext cx="210240" cy="60120"/>
              </p14:xfrm>
            </p:contentPart>
          </mc:Choice>
          <mc:Fallback>
            <p:pic>
              <p:nvPicPr>
                <p:cNvPr id="20" name="Ink 19">
                  <a:extLst>
                    <a:ext uri="{FF2B5EF4-FFF2-40B4-BE49-F238E27FC236}">
                      <a16:creationId xmlns:a16="http://schemas.microsoft.com/office/drawing/2014/main" id="{51F4428C-31E0-1746-8FEA-0399C1068EAB}"/>
                    </a:ext>
                  </a:extLst>
                </p:cNvPr>
                <p:cNvPicPr/>
                <p:nvPr/>
              </p:nvPicPr>
              <p:blipFill>
                <a:blip r:embed="rId25"/>
                <a:stretch>
                  <a:fillRect/>
                </a:stretch>
              </p:blipFill>
              <p:spPr>
                <a:xfrm>
                  <a:off x="2277000" y="3809160"/>
                  <a:ext cx="240840" cy="9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149D1EA7-3A1A-9C47-A36C-968D57015B75}"/>
                  </a:ext>
                </a:extLst>
              </p14:cNvPr>
              <p14:cNvContentPartPr/>
              <p14:nvPr/>
            </p14:nvContentPartPr>
            <p14:xfrm>
              <a:off x="5717160" y="2966760"/>
              <a:ext cx="213480" cy="451080"/>
            </p14:xfrm>
          </p:contentPart>
        </mc:Choice>
        <mc:Fallback>
          <p:pic>
            <p:nvPicPr>
              <p:cNvPr id="25" name="Ink 24">
                <a:extLst>
                  <a:ext uri="{FF2B5EF4-FFF2-40B4-BE49-F238E27FC236}">
                    <a16:creationId xmlns:a16="http://schemas.microsoft.com/office/drawing/2014/main" id="{149D1EA7-3A1A-9C47-A36C-968D57015B75}"/>
                  </a:ext>
                </a:extLst>
              </p:cNvPr>
              <p:cNvPicPr/>
              <p:nvPr/>
            </p:nvPicPr>
            <p:blipFill>
              <a:blip r:embed="rId27"/>
              <a:stretch>
                <a:fillRect/>
              </a:stretch>
            </p:blipFill>
            <p:spPr>
              <a:xfrm>
                <a:off x="5701680" y="2951280"/>
                <a:ext cx="24372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D1014A78-9146-3547-9A4D-3AD86C128630}"/>
                  </a:ext>
                </a:extLst>
              </p14:cNvPr>
              <p14:cNvContentPartPr/>
              <p14:nvPr/>
            </p14:nvContentPartPr>
            <p14:xfrm>
              <a:off x="6072480" y="2723760"/>
              <a:ext cx="365400" cy="900360"/>
            </p14:xfrm>
          </p:contentPart>
        </mc:Choice>
        <mc:Fallback>
          <p:pic>
            <p:nvPicPr>
              <p:cNvPr id="26" name="Ink 25">
                <a:extLst>
                  <a:ext uri="{FF2B5EF4-FFF2-40B4-BE49-F238E27FC236}">
                    <a16:creationId xmlns:a16="http://schemas.microsoft.com/office/drawing/2014/main" id="{D1014A78-9146-3547-9A4D-3AD86C128630}"/>
                  </a:ext>
                </a:extLst>
              </p:cNvPr>
              <p:cNvPicPr/>
              <p:nvPr/>
            </p:nvPicPr>
            <p:blipFill>
              <a:blip r:embed="rId29"/>
              <a:stretch>
                <a:fillRect/>
              </a:stretch>
            </p:blipFill>
            <p:spPr>
              <a:xfrm>
                <a:off x="6057000" y="2708640"/>
                <a:ext cx="39564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739AEC85-F261-EB43-B870-D9A458A70FDB}"/>
                  </a:ext>
                </a:extLst>
              </p14:cNvPr>
              <p14:cNvContentPartPr/>
              <p14:nvPr/>
            </p14:nvContentPartPr>
            <p14:xfrm>
              <a:off x="6244920" y="2934720"/>
              <a:ext cx="394920" cy="371160"/>
            </p14:xfrm>
          </p:contentPart>
        </mc:Choice>
        <mc:Fallback>
          <p:pic>
            <p:nvPicPr>
              <p:cNvPr id="30" name="Ink 29">
                <a:extLst>
                  <a:ext uri="{FF2B5EF4-FFF2-40B4-BE49-F238E27FC236}">
                    <a16:creationId xmlns:a16="http://schemas.microsoft.com/office/drawing/2014/main" id="{739AEC85-F261-EB43-B870-D9A458A70FDB}"/>
                  </a:ext>
                </a:extLst>
              </p:cNvPr>
              <p:cNvPicPr/>
              <p:nvPr/>
            </p:nvPicPr>
            <p:blipFill>
              <a:blip r:embed="rId31"/>
              <a:stretch>
                <a:fillRect/>
              </a:stretch>
            </p:blipFill>
            <p:spPr>
              <a:xfrm>
                <a:off x="6229800" y="2919240"/>
                <a:ext cx="425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D141F49F-2253-DB44-A670-4A8A508A15B7}"/>
                  </a:ext>
                </a:extLst>
              </p14:cNvPr>
              <p14:cNvContentPartPr/>
              <p14:nvPr/>
            </p14:nvContentPartPr>
            <p14:xfrm>
              <a:off x="6733800" y="2975400"/>
              <a:ext cx="414000" cy="185400"/>
            </p14:xfrm>
          </p:contentPart>
        </mc:Choice>
        <mc:Fallback>
          <p:pic>
            <p:nvPicPr>
              <p:cNvPr id="31" name="Ink 30">
                <a:extLst>
                  <a:ext uri="{FF2B5EF4-FFF2-40B4-BE49-F238E27FC236}">
                    <a16:creationId xmlns:a16="http://schemas.microsoft.com/office/drawing/2014/main" id="{D141F49F-2253-DB44-A670-4A8A508A15B7}"/>
                  </a:ext>
                </a:extLst>
              </p:cNvPr>
              <p:cNvPicPr/>
              <p:nvPr/>
            </p:nvPicPr>
            <p:blipFill>
              <a:blip r:embed="rId33"/>
              <a:stretch>
                <a:fillRect/>
              </a:stretch>
            </p:blipFill>
            <p:spPr>
              <a:xfrm>
                <a:off x="6718680" y="2959920"/>
                <a:ext cx="444600" cy="216000"/>
              </a:xfrm>
              <a:prstGeom prst="rect">
                <a:avLst/>
              </a:prstGeom>
            </p:spPr>
          </p:pic>
        </mc:Fallback>
      </mc:AlternateContent>
      <p:grpSp>
        <p:nvGrpSpPr>
          <p:cNvPr id="47" name="Group 46">
            <a:extLst>
              <a:ext uri="{FF2B5EF4-FFF2-40B4-BE49-F238E27FC236}">
                <a16:creationId xmlns:a16="http://schemas.microsoft.com/office/drawing/2014/main" id="{7E4CC8C1-8823-8145-A1DF-B8FB9F3A8450}"/>
              </a:ext>
            </a:extLst>
          </p:cNvPr>
          <p:cNvGrpSpPr/>
          <p:nvPr/>
        </p:nvGrpSpPr>
        <p:grpSpPr>
          <a:xfrm>
            <a:off x="1379520" y="2338560"/>
            <a:ext cx="1046520" cy="88920"/>
            <a:chOff x="1379520" y="2338560"/>
            <a:chExt cx="1046520" cy="8892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0DE97C18-F7FB-B643-BCFC-B667C84AC68F}"/>
                    </a:ext>
                  </a:extLst>
                </p14:cNvPr>
                <p14:cNvContentPartPr/>
                <p14:nvPr/>
              </p14:nvContentPartPr>
              <p14:xfrm>
                <a:off x="1436040" y="2338560"/>
                <a:ext cx="955800" cy="39960"/>
              </p14:xfrm>
            </p:contentPart>
          </mc:Choice>
          <mc:Fallback>
            <p:pic>
              <p:nvPicPr>
                <p:cNvPr id="44" name="Ink 43">
                  <a:extLst>
                    <a:ext uri="{FF2B5EF4-FFF2-40B4-BE49-F238E27FC236}">
                      <a16:creationId xmlns:a16="http://schemas.microsoft.com/office/drawing/2014/main" id="{0DE97C18-F7FB-B643-BCFC-B667C84AC68F}"/>
                    </a:ext>
                  </a:extLst>
                </p:cNvPr>
                <p:cNvPicPr/>
                <p:nvPr/>
              </p:nvPicPr>
              <p:blipFill>
                <a:blip r:embed="rId35"/>
                <a:stretch>
                  <a:fillRect/>
                </a:stretch>
              </p:blipFill>
              <p:spPr>
                <a:xfrm>
                  <a:off x="1420920" y="2323080"/>
                  <a:ext cx="9864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54D1C2DB-CE7F-3744-ADFA-D637767581B2}"/>
                    </a:ext>
                  </a:extLst>
                </p14:cNvPr>
                <p14:cNvContentPartPr/>
                <p14:nvPr/>
              </p14:nvContentPartPr>
              <p14:xfrm>
                <a:off x="1379520" y="2383200"/>
                <a:ext cx="923400" cy="17280"/>
              </p14:xfrm>
            </p:contentPart>
          </mc:Choice>
          <mc:Fallback>
            <p:pic>
              <p:nvPicPr>
                <p:cNvPr id="45" name="Ink 44">
                  <a:extLst>
                    <a:ext uri="{FF2B5EF4-FFF2-40B4-BE49-F238E27FC236}">
                      <a16:creationId xmlns:a16="http://schemas.microsoft.com/office/drawing/2014/main" id="{54D1C2DB-CE7F-3744-ADFA-D637767581B2}"/>
                    </a:ext>
                  </a:extLst>
                </p:cNvPr>
                <p:cNvPicPr/>
                <p:nvPr/>
              </p:nvPicPr>
              <p:blipFill>
                <a:blip r:embed="rId37"/>
                <a:stretch>
                  <a:fillRect/>
                </a:stretch>
              </p:blipFill>
              <p:spPr>
                <a:xfrm>
                  <a:off x="1364040" y="2367720"/>
                  <a:ext cx="9540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2737DADB-41EA-584E-A48D-4165E3C4064D}"/>
                    </a:ext>
                  </a:extLst>
                </p14:cNvPr>
                <p14:cNvContentPartPr/>
                <p14:nvPr/>
              </p14:nvContentPartPr>
              <p14:xfrm>
                <a:off x="1498320" y="2364840"/>
                <a:ext cx="927720" cy="62640"/>
              </p14:xfrm>
            </p:contentPart>
          </mc:Choice>
          <mc:Fallback>
            <p:pic>
              <p:nvPicPr>
                <p:cNvPr id="46" name="Ink 45">
                  <a:extLst>
                    <a:ext uri="{FF2B5EF4-FFF2-40B4-BE49-F238E27FC236}">
                      <a16:creationId xmlns:a16="http://schemas.microsoft.com/office/drawing/2014/main" id="{2737DADB-41EA-584E-A48D-4165E3C4064D}"/>
                    </a:ext>
                  </a:extLst>
                </p:cNvPr>
                <p:cNvPicPr/>
                <p:nvPr/>
              </p:nvPicPr>
              <p:blipFill>
                <a:blip r:embed="rId39"/>
                <a:stretch>
                  <a:fillRect/>
                </a:stretch>
              </p:blipFill>
              <p:spPr>
                <a:xfrm>
                  <a:off x="1483200" y="2349720"/>
                  <a:ext cx="957960" cy="92880"/>
                </a:xfrm>
                <a:prstGeom prst="rect">
                  <a:avLst/>
                </a:prstGeom>
              </p:spPr>
            </p:pic>
          </mc:Fallback>
        </mc:AlternateContent>
      </p:grpSp>
      <p:grpSp>
        <p:nvGrpSpPr>
          <p:cNvPr id="50" name="Group 49">
            <a:extLst>
              <a:ext uri="{FF2B5EF4-FFF2-40B4-BE49-F238E27FC236}">
                <a16:creationId xmlns:a16="http://schemas.microsoft.com/office/drawing/2014/main" id="{2D740106-C352-5C44-BA1D-DAC515B58863}"/>
              </a:ext>
            </a:extLst>
          </p:cNvPr>
          <p:cNvGrpSpPr/>
          <p:nvPr/>
        </p:nvGrpSpPr>
        <p:grpSpPr>
          <a:xfrm>
            <a:off x="6467760" y="3390120"/>
            <a:ext cx="442080" cy="72000"/>
            <a:chOff x="6467760" y="3390120"/>
            <a:chExt cx="442080" cy="72000"/>
          </a:xfrm>
        </p:grpSpPr>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9C6CAD5E-CAEB-784D-B2E2-4D94C777C4B8}"/>
                    </a:ext>
                  </a:extLst>
                </p14:cNvPr>
                <p14:cNvContentPartPr/>
                <p14:nvPr/>
              </p14:nvContentPartPr>
              <p14:xfrm>
                <a:off x="6467760" y="3390120"/>
                <a:ext cx="406440" cy="33840"/>
              </p14:xfrm>
            </p:contentPart>
          </mc:Choice>
          <mc:Fallback>
            <p:pic>
              <p:nvPicPr>
                <p:cNvPr id="48" name="Ink 47">
                  <a:extLst>
                    <a:ext uri="{FF2B5EF4-FFF2-40B4-BE49-F238E27FC236}">
                      <a16:creationId xmlns:a16="http://schemas.microsoft.com/office/drawing/2014/main" id="{9C6CAD5E-CAEB-784D-B2E2-4D94C777C4B8}"/>
                    </a:ext>
                  </a:extLst>
                </p:cNvPr>
                <p:cNvPicPr/>
                <p:nvPr/>
              </p:nvPicPr>
              <p:blipFill>
                <a:blip r:embed="rId41"/>
                <a:stretch>
                  <a:fillRect/>
                </a:stretch>
              </p:blipFill>
              <p:spPr>
                <a:xfrm>
                  <a:off x="6452640" y="3375000"/>
                  <a:ext cx="437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E9EF3C84-E7BC-A643-8D28-8CB524BDF8C1}"/>
                    </a:ext>
                  </a:extLst>
                </p14:cNvPr>
                <p14:cNvContentPartPr/>
                <p14:nvPr/>
              </p14:nvContentPartPr>
              <p14:xfrm>
                <a:off x="6491160" y="3411000"/>
                <a:ext cx="418680" cy="51120"/>
              </p14:xfrm>
            </p:contentPart>
          </mc:Choice>
          <mc:Fallback>
            <p:pic>
              <p:nvPicPr>
                <p:cNvPr id="49" name="Ink 48">
                  <a:extLst>
                    <a:ext uri="{FF2B5EF4-FFF2-40B4-BE49-F238E27FC236}">
                      <a16:creationId xmlns:a16="http://schemas.microsoft.com/office/drawing/2014/main" id="{E9EF3C84-E7BC-A643-8D28-8CB524BDF8C1}"/>
                    </a:ext>
                  </a:extLst>
                </p:cNvPr>
                <p:cNvPicPr/>
                <p:nvPr/>
              </p:nvPicPr>
              <p:blipFill>
                <a:blip r:embed="rId43"/>
                <a:stretch>
                  <a:fillRect/>
                </a:stretch>
              </p:blipFill>
              <p:spPr>
                <a:xfrm>
                  <a:off x="6475680" y="3395880"/>
                  <a:ext cx="449280" cy="81720"/>
                </a:xfrm>
                <a:prstGeom prst="rect">
                  <a:avLst/>
                </a:prstGeom>
              </p:spPr>
            </p:pic>
          </mc:Fallback>
        </mc:AlternateContent>
      </p:grpSp>
      <p:grpSp>
        <p:nvGrpSpPr>
          <p:cNvPr id="52" name="Group 51">
            <a:extLst>
              <a:ext uri="{FF2B5EF4-FFF2-40B4-BE49-F238E27FC236}">
                <a16:creationId xmlns:a16="http://schemas.microsoft.com/office/drawing/2014/main" id="{5CFA6984-66A7-0740-A6B3-8402C57EE4A5}"/>
              </a:ext>
            </a:extLst>
          </p:cNvPr>
          <p:cNvGrpSpPr/>
          <p:nvPr/>
        </p:nvGrpSpPr>
        <p:grpSpPr>
          <a:xfrm>
            <a:off x="7247520" y="2603160"/>
            <a:ext cx="1306800" cy="1336320"/>
            <a:chOff x="7247520" y="2603160"/>
            <a:chExt cx="1306800" cy="1336320"/>
          </a:xfrm>
        </p:grpSpPr>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9BF37F04-7DFB-3A44-A119-8F1E071F4B02}"/>
                    </a:ext>
                  </a:extLst>
                </p14:cNvPr>
                <p14:cNvContentPartPr/>
                <p14:nvPr/>
              </p14:nvContentPartPr>
              <p14:xfrm>
                <a:off x="8228520" y="2616120"/>
                <a:ext cx="325800" cy="974880"/>
              </p14:xfrm>
            </p:contentPart>
          </mc:Choice>
          <mc:Fallback>
            <p:pic>
              <p:nvPicPr>
                <p:cNvPr id="28" name="Ink 27">
                  <a:extLst>
                    <a:ext uri="{FF2B5EF4-FFF2-40B4-BE49-F238E27FC236}">
                      <a16:creationId xmlns:a16="http://schemas.microsoft.com/office/drawing/2014/main" id="{9BF37F04-7DFB-3A44-A119-8F1E071F4B02}"/>
                    </a:ext>
                  </a:extLst>
                </p:cNvPr>
                <p:cNvPicPr/>
                <p:nvPr/>
              </p:nvPicPr>
              <p:blipFill>
                <a:blip r:embed="rId45"/>
                <a:stretch>
                  <a:fillRect/>
                </a:stretch>
              </p:blipFill>
              <p:spPr>
                <a:xfrm>
                  <a:off x="8213040" y="2601000"/>
                  <a:ext cx="356400" cy="1005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1CC24581-1E01-734F-B0C0-9D7B60D97FE5}"/>
                    </a:ext>
                  </a:extLst>
                </p14:cNvPr>
                <p14:cNvContentPartPr/>
                <p14:nvPr/>
              </p14:nvContentPartPr>
              <p14:xfrm>
                <a:off x="7247520" y="2603160"/>
                <a:ext cx="72360" cy="1336320"/>
              </p14:xfrm>
            </p:contentPart>
          </mc:Choice>
          <mc:Fallback>
            <p:pic>
              <p:nvPicPr>
                <p:cNvPr id="27" name="Ink 26">
                  <a:extLst>
                    <a:ext uri="{FF2B5EF4-FFF2-40B4-BE49-F238E27FC236}">
                      <a16:creationId xmlns:a16="http://schemas.microsoft.com/office/drawing/2014/main" id="{1CC24581-1E01-734F-B0C0-9D7B60D97FE5}"/>
                    </a:ext>
                  </a:extLst>
                </p:cNvPr>
                <p:cNvPicPr/>
                <p:nvPr/>
              </p:nvPicPr>
              <p:blipFill>
                <a:blip r:embed="rId47"/>
                <a:stretch>
                  <a:fillRect/>
                </a:stretch>
              </p:blipFill>
              <p:spPr>
                <a:xfrm>
                  <a:off x="7232040" y="2588040"/>
                  <a:ext cx="102600" cy="1366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C7249AA2-CF48-AD4E-BF53-1AED78E452BB}"/>
                    </a:ext>
                  </a:extLst>
                </p14:cNvPr>
                <p14:cNvContentPartPr/>
                <p14:nvPr/>
              </p14:nvContentPartPr>
              <p14:xfrm>
                <a:off x="7479000" y="2928600"/>
                <a:ext cx="34560" cy="102240"/>
              </p14:xfrm>
            </p:contentPart>
          </mc:Choice>
          <mc:Fallback>
            <p:pic>
              <p:nvPicPr>
                <p:cNvPr id="33" name="Ink 32">
                  <a:extLst>
                    <a:ext uri="{FF2B5EF4-FFF2-40B4-BE49-F238E27FC236}">
                      <a16:creationId xmlns:a16="http://schemas.microsoft.com/office/drawing/2014/main" id="{C7249AA2-CF48-AD4E-BF53-1AED78E452BB}"/>
                    </a:ext>
                  </a:extLst>
                </p:cNvPr>
                <p:cNvPicPr/>
                <p:nvPr/>
              </p:nvPicPr>
              <p:blipFill>
                <a:blip r:embed="rId49"/>
                <a:stretch>
                  <a:fillRect/>
                </a:stretch>
              </p:blipFill>
              <p:spPr>
                <a:xfrm>
                  <a:off x="7463880" y="2913480"/>
                  <a:ext cx="651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1298A0F2-21FF-164A-BE6A-CDE476BDC27E}"/>
                    </a:ext>
                  </a:extLst>
                </p14:cNvPr>
                <p14:cNvContentPartPr/>
                <p14:nvPr/>
              </p14:nvContentPartPr>
              <p14:xfrm>
                <a:off x="7542720" y="2931480"/>
                <a:ext cx="8280" cy="114120"/>
              </p14:xfrm>
            </p:contentPart>
          </mc:Choice>
          <mc:Fallback>
            <p:pic>
              <p:nvPicPr>
                <p:cNvPr id="34" name="Ink 33">
                  <a:extLst>
                    <a:ext uri="{FF2B5EF4-FFF2-40B4-BE49-F238E27FC236}">
                      <a16:creationId xmlns:a16="http://schemas.microsoft.com/office/drawing/2014/main" id="{1298A0F2-21FF-164A-BE6A-CDE476BDC27E}"/>
                    </a:ext>
                  </a:extLst>
                </p:cNvPr>
                <p:cNvPicPr/>
                <p:nvPr/>
              </p:nvPicPr>
              <p:blipFill>
                <a:blip r:embed="rId51"/>
                <a:stretch>
                  <a:fillRect/>
                </a:stretch>
              </p:blipFill>
              <p:spPr>
                <a:xfrm>
                  <a:off x="7527600" y="2916360"/>
                  <a:ext cx="38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61DD0729-7D8C-794B-BB09-A093C2F2D6DD}"/>
                    </a:ext>
                  </a:extLst>
                </p14:cNvPr>
                <p14:cNvContentPartPr/>
                <p14:nvPr/>
              </p14:nvContentPartPr>
              <p14:xfrm>
                <a:off x="7658280" y="2949480"/>
                <a:ext cx="119520" cy="342000"/>
              </p14:xfrm>
            </p:contentPart>
          </mc:Choice>
          <mc:Fallback>
            <p:pic>
              <p:nvPicPr>
                <p:cNvPr id="35" name="Ink 34">
                  <a:extLst>
                    <a:ext uri="{FF2B5EF4-FFF2-40B4-BE49-F238E27FC236}">
                      <a16:creationId xmlns:a16="http://schemas.microsoft.com/office/drawing/2014/main" id="{61DD0729-7D8C-794B-BB09-A093C2F2D6DD}"/>
                    </a:ext>
                  </a:extLst>
                </p:cNvPr>
                <p:cNvPicPr/>
                <p:nvPr/>
              </p:nvPicPr>
              <p:blipFill>
                <a:blip r:embed="rId53"/>
                <a:stretch>
                  <a:fillRect/>
                </a:stretch>
              </p:blipFill>
              <p:spPr>
                <a:xfrm>
                  <a:off x="7643160" y="2934000"/>
                  <a:ext cx="1497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F73C3E8A-ABA2-C645-A9E6-D51187F06E6A}"/>
                    </a:ext>
                  </a:extLst>
                </p14:cNvPr>
                <p14:cNvContentPartPr/>
                <p14:nvPr/>
              </p14:nvContentPartPr>
              <p14:xfrm>
                <a:off x="7604280" y="3085560"/>
                <a:ext cx="279720" cy="134280"/>
              </p14:xfrm>
            </p:contentPart>
          </mc:Choice>
          <mc:Fallback>
            <p:pic>
              <p:nvPicPr>
                <p:cNvPr id="36" name="Ink 35">
                  <a:extLst>
                    <a:ext uri="{FF2B5EF4-FFF2-40B4-BE49-F238E27FC236}">
                      <a16:creationId xmlns:a16="http://schemas.microsoft.com/office/drawing/2014/main" id="{F73C3E8A-ABA2-C645-A9E6-D51187F06E6A}"/>
                    </a:ext>
                  </a:extLst>
                </p:cNvPr>
                <p:cNvPicPr/>
                <p:nvPr/>
              </p:nvPicPr>
              <p:blipFill>
                <a:blip r:embed="rId55"/>
                <a:stretch>
                  <a:fillRect/>
                </a:stretch>
              </p:blipFill>
              <p:spPr>
                <a:xfrm>
                  <a:off x="7588800" y="3070440"/>
                  <a:ext cx="3099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A991CF70-51B2-7841-9C32-5A5ED4E97355}"/>
                    </a:ext>
                  </a:extLst>
                </p14:cNvPr>
                <p14:cNvContentPartPr/>
                <p14:nvPr/>
              </p14:nvContentPartPr>
              <p14:xfrm>
                <a:off x="7922160" y="3090600"/>
                <a:ext cx="281520" cy="115560"/>
              </p14:xfrm>
            </p:contentPart>
          </mc:Choice>
          <mc:Fallback>
            <p:pic>
              <p:nvPicPr>
                <p:cNvPr id="37" name="Ink 36">
                  <a:extLst>
                    <a:ext uri="{FF2B5EF4-FFF2-40B4-BE49-F238E27FC236}">
                      <a16:creationId xmlns:a16="http://schemas.microsoft.com/office/drawing/2014/main" id="{A991CF70-51B2-7841-9C32-5A5ED4E97355}"/>
                    </a:ext>
                  </a:extLst>
                </p:cNvPr>
                <p:cNvPicPr/>
                <p:nvPr/>
              </p:nvPicPr>
              <p:blipFill>
                <a:blip r:embed="rId57"/>
                <a:stretch>
                  <a:fillRect/>
                </a:stretch>
              </p:blipFill>
              <p:spPr>
                <a:xfrm>
                  <a:off x="7906680" y="3075480"/>
                  <a:ext cx="312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03F0F8C4-110D-194B-8860-5CEC47840A0A}"/>
                    </a:ext>
                  </a:extLst>
                </p14:cNvPr>
                <p14:cNvContentPartPr/>
                <p14:nvPr/>
              </p14:nvContentPartPr>
              <p14:xfrm>
                <a:off x="8221320" y="3002760"/>
                <a:ext cx="27000" cy="65160"/>
              </p14:xfrm>
            </p:contentPart>
          </mc:Choice>
          <mc:Fallback>
            <p:pic>
              <p:nvPicPr>
                <p:cNvPr id="38" name="Ink 37">
                  <a:extLst>
                    <a:ext uri="{FF2B5EF4-FFF2-40B4-BE49-F238E27FC236}">
                      <a16:creationId xmlns:a16="http://schemas.microsoft.com/office/drawing/2014/main" id="{03F0F8C4-110D-194B-8860-5CEC47840A0A}"/>
                    </a:ext>
                  </a:extLst>
                </p:cNvPr>
                <p:cNvPicPr/>
                <p:nvPr/>
              </p:nvPicPr>
              <p:blipFill>
                <a:blip r:embed="rId59"/>
                <a:stretch>
                  <a:fillRect/>
                </a:stretch>
              </p:blipFill>
              <p:spPr>
                <a:xfrm>
                  <a:off x="8206200" y="2987640"/>
                  <a:ext cx="576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EB2699FB-BD1F-F94B-A85D-073C286E08D3}"/>
                    </a:ext>
                  </a:extLst>
                </p14:cNvPr>
                <p14:cNvContentPartPr/>
                <p14:nvPr/>
              </p14:nvContentPartPr>
              <p14:xfrm>
                <a:off x="8275680" y="2950560"/>
                <a:ext cx="16200" cy="74880"/>
              </p14:xfrm>
            </p:contentPart>
          </mc:Choice>
          <mc:Fallback>
            <p:pic>
              <p:nvPicPr>
                <p:cNvPr id="39" name="Ink 38">
                  <a:extLst>
                    <a:ext uri="{FF2B5EF4-FFF2-40B4-BE49-F238E27FC236}">
                      <a16:creationId xmlns:a16="http://schemas.microsoft.com/office/drawing/2014/main" id="{EB2699FB-BD1F-F94B-A85D-073C286E08D3}"/>
                    </a:ext>
                  </a:extLst>
                </p:cNvPr>
                <p:cNvPicPr/>
                <p:nvPr/>
              </p:nvPicPr>
              <p:blipFill>
                <a:blip r:embed="rId61"/>
                <a:stretch>
                  <a:fillRect/>
                </a:stretch>
              </p:blipFill>
              <p:spPr>
                <a:xfrm>
                  <a:off x="8260560" y="2935080"/>
                  <a:ext cx="468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86F1E435-2276-4243-AB0B-9ED07D730564}"/>
                    </a:ext>
                  </a:extLst>
                </p14:cNvPr>
                <p14:cNvContentPartPr/>
                <p14:nvPr/>
              </p14:nvContentPartPr>
              <p14:xfrm>
                <a:off x="7846200" y="3342960"/>
                <a:ext cx="309240" cy="186840"/>
              </p14:xfrm>
            </p:contentPart>
          </mc:Choice>
          <mc:Fallback>
            <p:pic>
              <p:nvPicPr>
                <p:cNvPr id="41" name="Ink 40">
                  <a:extLst>
                    <a:ext uri="{FF2B5EF4-FFF2-40B4-BE49-F238E27FC236}">
                      <a16:creationId xmlns:a16="http://schemas.microsoft.com/office/drawing/2014/main" id="{86F1E435-2276-4243-AB0B-9ED07D730564}"/>
                    </a:ext>
                  </a:extLst>
                </p:cNvPr>
                <p:cNvPicPr/>
                <p:nvPr/>
              </p:nvPicPr>
              <p:blipFill>
                <a:blip r:embed="rId63"/>
                <a:stretch>
                  <a:fillRect/>
                </a:stretch>
              </p:blipFill>
              <p:spPr>
                <a:xfrm>
                  <a:off x="7831080" y="3327840"/>
                  <a:ext cx="3394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71A5A6C6-ACD5-F045-9DF7-4FE1A12E1C04}"/>
                    </a:ext>
                  </a:extLst>
                </p14:cNvPr>
                <p14:cNvContentPartPr/>
                <p14:nvPr/>
              </p14:nvContentPartPr>
              <p14:xfrm>
                <a:off x="7945200" y="3380760"/>
                <a:ext cx="325800" cy="179280"/>
              </p14:xfrm>
            </p:contentPart>
          </mc:Choice>
          <mc:Fallback>
            <p:pic>
              <p:nvPicPr>
                <p:cNvPr id="42" name="Ink 41">
                  <a:extLst>
                    <a:ext uri="{FF2B5EF4-FFF2-40B4-BE49-F238E27FC236}">
                      <a16:creationId xmlns:a16="http://schemas.microsoft.com/office/drawing/2014/main" id="{71A5A6C6-ACD5-F045-9DF7-4FE1A12E1C04}"/>
                    </a:ext>
                  </a:extLst>
                </p:cNvPr>
                <p:cNvPicPr/>
                <p:nvPr/>
              </p:nvPicPr>
              <p:blipFill>
                <a:blip r:embed="rId65"/>
                <a:stretch>
                  <a:fillRect/>
                </a:stretch>
              </p:blipFill>
              <p:spPr>
                <a:xfrm>
                  <a:off x="7930080" y="3365640"/>
                  <a:ext cx="356400" cy="209880"/>
                </a:xfrm>
                <a:prstGeom prst="rect">
                  <a:avLst/>
                </a:prstGeom>
              </p:spPr>
            </p:pic>
          </mc:Fallback>
        </mc:AlternateContent>
      </p:grpSp>
      <p:grpSp>
        <p:nvGrpSpPr>
          <p:cNvPr id="96" name="Group 95">
            <a:extLst>
              <a:ext uri="{FF2B5EF4-FFF2-40B4-BE49-F238E27FC236}">
                <a16:creationId xmlns:a16="http://schemas.microsoft.com/office/drawing/2014/main" id="{3DB0338D-8A16-3547-80C5-2A93597F68AE}"/>
              </a:ext>
            </a:extLst>
          </p:cNvPr>
          <p:cNvGrpSpPr/>
          <p:nvPr/>
        </p:nvGrpSpPr>
        <p:grpSpPr>
          <a:xfrm>
            <a:off x="8661960" y="2061360"/>
            <a:ext cx="3705840" cy="3124800"/>
            <a:chOff x="8661960" y="2061360"/>
            <a:chExt cx="3705840" cy="3124800"/>
          </a:xfrm>
        </p:grpSpPr>
        <mc:AlternateContent xmlns:mc="http://schemas.openxmlformats.org/markup-compatibility/2006">
          <mc:Choice xmlns:p14="http://schemas.microsoft.com/office/powerpoint/2010/main" Requires="p14">
            <p:contentPart p14:bwMode="auto" r:id="rId66">
              <p14:nvContentPartPr>
                <p14:cNvPr id="53" name="Ink 52">
                  <a:extLst>
                    <a:ext uri="{FF2B5EF4-FFF2-40B4-BE49-F238E27FC236}">
                      <a16:creationId xmlns:a16="http://schemas.microsoft.com/office/drawing/2014/main" id="{77832A11-E212-AA48-8B79-50E3F319A92A}"/>
                    </a:ext>
                  </a:extLst>
                </p14:cNvPr>
                <p14:cNvContentPartPr/>
                <p14:nvPr/>
              </p14:nvContentPartPr>
              <p14:xfrm>
                <a:off x="8826840" y="2853720"/>
                <a:ext cx="248040" cy="74520"/>
              </p14:xfrm>
            </p:contentPart>
          </mc:Choice>
          <mc:Fallback>
            <p:pic>
              <p:nvPicPr>
                <p:cNvPr id="53" name="Ink 52">
                  <a:extLst>
                    <a:ext uri="{FF2B5EF4-FFF2-40B4-BE49-F238E27FC236}">
                      <a16:creationId xmlns:a16="http://schemas.microsoft.com/office/drawing/2014/main" id="{77832A11-E212-AA48-8B79-50E3F319A92A}"/>
                    </a:ext>
                  </a:extLst>
                </p:cNvPr>
                <p:cNvPicPr/>
                <p:nvPr/>
              </p:nvPicPr>
              <p:blipFill>
                <a:blip r:embed="rId67"/>
                <a:stretch>
                  <a:fillRect/>
                </a:stretch>
              </p:blipFill>
              <p:spPr>
                <a:xfrm>
                  <a:off x="8811360" y="2838240"/>
                  <a:ext cx="2786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4" name="Ink 53">
                  <a:extLst>
                    <a:ext uri="{FF2B5EF4-FFF2-40B4-BE49-F238E27FC236}">
                      <a16:creationId xmlns:a16="http://schemas.microsoft.com/office/drawing/2014/main" id="{D442B302-68F7-A14F-A5B6-A4531C89B8B1}"/>
                    </a:ext>
                  </a:extLst>
                </p14:cNvPr>
                <p14:cNvContentPartPr/>
                <p14:nvPr/>
              </p14:nvContentPartPr>
              <p14:xfrm>
                <a:off x="8857440" y="3153240"/>
                <a:ext cx="259560" cy="76680"/>
              </p14:xfrm>
            </p:contentPart>
          </mc:Choice>
          <mc:Fallback>
            <p:pic>
              <p:nvPicPr>
                <p:cNvPr id="54" name="Ink 53">
                  <a:extLst>
                    <a:ext uri="{FF2B5EF4-FFF2-40B4-BE49-F238E27FC236}">
                      <a16:creationId xmlns:a16="http://schemas.microsoft.com/office/drawing/2014/main" id="{D442B302-68F7-A14F-A5B6-A4531C89B8B1}"/>
                    </a:ext>
                  </a:extLst>
                </p:cNvPr>
                <p:cNvPicPr/>
                <p:nvPr/>
              </p:nvPicPr>
              <p:blipFill>
                <a:blip r:embed="rId69"/>
                <a:stretch>
                  <a:fillRect/>
                </a:stretch>
              </p:blipFill>
              <p:spPr>
                <a:xfrm>
                  <a:off x="8841960" y="3137760"/>
                  <a:ext cx="2901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Ink 54">
                  <a:extLst>
                    <a:ext uri="{FF2B5EF4-FFF2-40B4-BE49-F238E27FC236}">
                      <a16:creationId xmlns:a16="http://schemas.microsoft.com/office/drawing/2014/main" id="{BC01C911-583B-9A42-B0A7-A27A7665EB3A}"/>
                    </a:ext>
                  </a:extLst>
                </p14:cNvPr>
                <p14:cNvContentPartPr/>
                <p14:nvPr/>
              </p14:nvContentPartPr>
              <p14:xfrm>
                <a:off x="9402480" y="2539080"/>
                <a:ext cx="183600" cy="497520"/>
              </p14:xfrm>
            </p:contentPart>
          </mc:Choice>
          <mc:Fallback>
            <p:pic>
              <p:nvPicPr>
                <p:cNvPr id="55" name="Ink 54">
                  <a:extLst>
                    <a:ext uri="{FF2B5EF4-FFF2-40B4-BE49-F238E27FC236}">
                      <a16:creationId xmlns:a16="http://schemas.microsoft.com/office/drawing/2014/main" id="{BC01C911-583B-9A42-B0A7-A27A7665EB3A}"/>
                    </a:ext>
                  </a:extLst>
                </p:cNvPr>
                <p:cNvPicPr/>
                <p:nvPr/>
              </p:nvPicPr>
              <p:blipFill>
                <a:blip r:embed="rId71"/>
                <a:stretch>
                  <a:fillRect/>
                </a:stretch>
              </p:blipFill>
              <p:spPr>
                <a:xfrm>
                  <a:off x="9387360" y="2523960"/>
                  <a:ext cx="21384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Ink 55">
                  <a:extLst>
                    <a:ext uri="{FF2B5EF4-FFF2-40B4-BE49-F238E27FC236}">
                      <a16:creationId xmlns:a16="http://schemas.microsoft.com/office/drawing/2014/main" id="{F8E31EB4-1C3D-DE41-B03E-603C8D8A7987}"/>
                    </a:ext>
                  </a:extLst>
                </p14:cNvPr>
                <p14:cNvContentPartPr/>
                <p14:nvPr/>
              </p14:nvContentPartPr>
              <p14:xfrm>
                <a:off x="9712800" y="2403360"/>
                <a:ext cx="284040" cy="659880"/>
              </p14:xfrm>
            </p:contentPart>
          </mc:Choice>
          <mc:Fallback>
            <p:pic>
              <p:nvPicPr>
                <p:cNvPr id="56" name="Ink 55">
                  <a:extLst>
                    <a:ext uri="{FF2B5EF4-FFF2-40B4-BE49-F238E27FC236}">
                      <a16:creationId xmlns:a16="http://schemas.microsoft.com/office/drawing/2014/main" id="{F8E31EB4-1C3D-DE41-B03E-603C8D8A7987}"/>
                    </a:ext>
                  </a:extLst>
                </p:cNvPr>
                <p:cNvPicPr/>
                <p:nvPr/>
              </p:nvPicPr>
              <p:blipFill>
                <a:blip r:embed="rId73"/>
                <a:stretch>
                  <a:fillRect/>
                </a:stretch>
              </p:blipFill>
              <p:spPr>
                <a:xfrm>
                  <a:off x="9697680" y="2388240"/>
                  <a:ext cx="314640" cy="690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3D367FAA-A956-E845-ABE5-B66524A1EEC1}"/>
                    </a:ext>
                  </a:extLst>
                </p14:cNvPr>
                <p14:cNvContentPartPr/>
                <p14:nvPr/>
              </p14:nvContentPartPr>
              <p14:xfrm>
                <a:off x="9969480" y="2491920"/>
                <a:ext cx="20880" cy="136800"/>
              </p14:xfrm>
            </p:contentPart>
          </mc:Choice>
          <mc:Fallback>
            <p:pic>
              <p:nvPicPr>
                <p:cNvPr id="57" name="Ink 56">
                  <a:extLst>
                    <a:ext uri="{FF2B5EF4-FFF2-40B4-BE49-F238E27FC236}">
                      <a16:creationId xmlns:a16="http://schemas.microsoft.com/office/drawing/2014/main" id="{3D367FAA-A956-E845-ABE5-B66524A1EEC1}"/>
                    </a:ext>
                  </a:extLst>
                </p:cNvPr>
                <p:cNvPicPr/>
                <p:nvPr/>
              </p:nvPicPr>
              <p:blipFill>
                <a:blip r:embed="rId75"/>
                <a:stretch>
                  <a:fillRect/>
                </a:stretch>
              </p:blipFill>
              <p:spPr>
                <a:xfrm>
                  <a:off x="9954360" y="2476800"/>
                  <a:ext cx="511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6AD95E27-5D55-A84A-A4F1-472F011B1541}"/>
                    </a:ext>
                  </a:extLst>
                </p14:cNvPr>
                <p14:cNvContentPartPr/>
                <p14:nvPr/>
              </p14:nvContentPartPr>
              <p14:xfrm>
                <a:off x="10060920" y="2492640"/>
                <a:ext cx="33480" cy="165240"/>
              </p14:xfrm>
            </p:contentPart>
          </mc:Choice>
          <mc:Fallback>
            <p:pic>
              <p:nvPicPr>
                <p:cNvPr id="58" name="Ink 57">
                  <a:extLst>
                    <a:ext uri="{FF2B5EF4-FFF2-40B4-BE49-F238E27FC236}">
                      <a16:creationId xmlns:a16="http://schemas.microsoft.com/office/drawing/2014/main" id="{6AD95E27-5D55-A84A-A4F1-472F011B1541}"/>
                    </a:ext>
                  </a:extLst>
                </p:cNvPr>
                <p:cNvPicPr/>
                <p:nvPr/>
              </p:nvPicPr>
              <p:blipFill>
                <a:blip r:embed="rId77"/>
                <a:stretch>
                  <a:fillRect/>
                </a:stretch>
              </p:blipFill>
              <p:spPr>
                <a:xfrm>
                  <a:off x="10045800" y="2477520"/>
                  <a:ext cx="637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65DA35E8-744B-4640-9956-793FE0214758}"/>
                    </a:ext>
                  </a:extLst>
                </p14:cNvPr>
                <p14:cNvContentPartPr/>
                <p14:nvPr/>
              </p14:nvContentPartPr>
              <p14:xfrm>
                <a:off x="10249200" y="2515680"/>
                <a:ext cx="95040" cy="461880"/>
              </p14:xfrm>
            </p:contentPart>
          </mc:Choice>
          <mc:Fallback>
            <p:pic>
              <p:nvPicPr>
                <p:cNvPr id="60" name="Ink 59">
                  <a:extLst>
                    <a:ext uri="{FF2B5EF4-FFF2-40B4-BE49-F238E27FC236}">
                      <a16:creationId xmlns:a16="http://schemas.microsoft.com/office/drawing/2014/main" id="{65DA35E8-744B-4640-9956-793FE0214758}"/>
                    </a:ext>
                  </a:extLst>
                </p:cNvPr>
                <p:cNvPicPr/>
                <p:nvPr/>
              </p:nvPicPr>
              <p:blipFill>
                <a:blip r:embed="rId79"/>
                <a:stretch>
                  <a:fillRect/>
                </a:stretch>
              </p:blipFill>
              <p:spPr>
                <a:xfrm>
                  <a:off x="10234080" y="2500200"/>
                  <a:ext cx="12528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D293BDBA-8C29-A641-9A45-5A7F1921F9F5}"/>
                    </a:ext>
                  </a:extLst>
                </p14:cNvPr>
                <p14:cNvContentPartPr/>
                <p14:nvPr/>
              </p14:nvContentPartPr>
              <p14:xfrm>
                <a:off x="10261800" y="2671560"/>
                <a:ext cx="241560" cy="165240"/>
              </p14:xfrm>
            </p:contentPart>
          </mc:Choice>
          <mc:Fallback>
            <p:pic>
              <p:nvPicPr>
                <p:cNvPr id="61" name="Ink 60">
                  <a:extLst>
                    <a:ext uri="{FF2B5EF4-FFF2-40B4-BE49-F238E27FC236}">
                      <a16:creationId xmlns:a16="http://schemas.microsoft.com/office/drawing/2014/main" id="{D293BDBA-8C29-A641-9A45-5A7F1921F9F5}"/>
                    </a:ext>
                  </a:extLst>
                </p:cNvPr>
                <p:cNvPicPr/>
                <p:nvPr/>
              </p:nvPicPr>
              <p:blipFill>
                <a:blip r:embed="rId81"/>
                <a:stretch>
                  <a:fillRect/>
                </a:stretch>
              </p:blipFill>
              <p:spPr>
                <a:xfrm>
                  <a:off x="10246320" y="2656440"/>
                  <a:ext cx="2718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Ink 61">
                  <a:extLst>
                    <a:ext uri="{FF2B5EF4-FFF2-40B4-BE49-F238E27FC236}">
                      <a16:creationId xmlns:a16="http://schemas.microsoft.com/office/drawing/2014/main" id="{E834CEF1-61B9-2F4A-A8CD-FD457BFC30A2}"/>
                    </a:ext>
                  </a:extLst>
                </p14:cNvPr>
                <p14:cNvContentPartPr/>
                <p14:nvPr/>
              </p14:nvContentPartPr>
              <p14:xfrm>
                <a:off x="10541880" y="2611800"/>
                <a:ext cx="354600" cy="171720"/>
              </p14:xfrm>
            </p:contentPart>
          </mc:Choice>
          <mc:Fallback>
            <p:pic>
              <p:nvPicPr>
                <p:cNvPr id="62" name="Ink 61">
                  <a:extLst>
                    <a:ext uri="{FF2B5EF4-FFF2-40B4-BE49-F238E27FC236}">
                      <a16:creationId xmlns:a16="http://schemas.microsoft.com/office/drawing/2014/main" id="{E834CEF1-61B9-2F4A-A8CD-FD457BFC30A2}"/>
                    </a:ext>
                  </a:extLst>
                </p:cNvPr>
                <p:cNvPicPr/>
                <p:nvPr/>
              </p:nvPicPr>
              <p:blipFill>
                <a:blip r:embed="rId83"/>
                <a:stretch>
                  <a:fillRect/>
                </a:stretch>
              </p:blipFill>
              <p:spPr>
                <a:xfrm>
                  <a:off x="10526760" y="2596680"/>
                  <a:ext cx="3848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1B380122-F6FA-084F-8BE9-CC803988C5D3}"/>
                    </a:ext>
                  </a:extLst>
                </p14:cNvPr>
                <p14:cNvContentPartPr/>
                <p14:nvPr/>
              </p14:nvContentPartPr>
              <p14:xfrm>
                <a:off x="10760040" y="2423520"/>
                <a:ext cx="38520" cy="130320"/>
              </p14:xfrm>
            </p:contentPart>
          </mc:Choice>
          <mc:Fallback>
            <p:pic>
              <p:nvPicPr>
                <p:cNvPr id="63" name="Ink 62">
                  <a:extLst>
                    <a:ext uri="{FF2B5EF4-FFF2-40B4-BE49-F238E27FC236}">
                      <a16:creationId xmlns:a16="http://schemas.microsoft.com/office/drawing/2014/main" id="{1B380122-F6FA-084F-8BE9-CC803988C5D3}"/>
                    </a:ext>
                  </a:extLst>
                </p:cNvPr>
                <p:cNvPicPr/>
                <p:nvPr/>
              </p:nvPicPr>
              <p:blipFill>
                <a:blip r:embed="rId85"/>
                <a:stretch>
                  <a:fillRect/>
                </a:stretch>
              </p:blipFill>
              <p:spPr>
                <a:xfrm>
                  <a:off x="10744920" y="2408400"/>
                  <a:ext cx="691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2FDF8619-5C94-4F42-8A69-4B59C8FD3C07}"/>
                    </a:ext>
                  </a:extLst>
                </p14:cNvPr>
                <p14:cNvContentPartPr/>
                <p14:nvPr/>
              </p14:nvContentPartPr>
              <p14:xfrm>
                <a:off x="10850760" y="2409840"/>
                <a:ext cx="29520" cy="105480"/>
              </p14:xfrm>
            </p:contentPart>
          </mc:Choice>
          <mc:Fallback>
            <p:pic>
              <p:nvPicPr>
                <p:cNvPr id="64" name="Ink 63">
                  <a:extLst>
                    <a:ext uri="{FF2B5EF4-FFF2-40B4-BE49-F238E27FC236}">
                      <a16:creationId xmlns:a16="http://schemas.microsoft.com/office/drawing/2014/main" id="{2FDF8619-5C94-4F42-8A69-4B59C8FD3C07}"/>
                    </a:ext>
                  </a:extLst>
                </p:cNvPr>
                <p:cNvPicPr/>
                <p:nvPr/>
              </p:nvPicPr>
              <p:blipFill>
                <a:blip r:embed="rId87"/>
                <a:stretch>
                  <a:fillRect/>
                </a:stretch>
              </p:blipFill>
              <p:spPr>
                <a:xfrm>
                  <a:off x="10835640" y="2394360"/>
                  <a:ext cx="601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Ink 64">
                  <a:extLst>
                    <a:ext uri="{FF2B5EF4-FFF2-40B4-BE49-F238E27FC236}">
                      <a16:creationId xmlns:a16="http://schemas.microsoft.com/office/drawing/2014/main" id="{AF28608E-BA4D-AF45-8B39-E050E182AF9D}"/>
                    </a:ext>
                  </a:extLst>
                </p14:cNvPr>
                <p14:cNvContentPartPr/>
                <p14:nvPr/>
              </p14:nvContentPartPr>
              <p14:xfrm>
                <a:off x="10943280" y="2085840"/>
                <a:ext cx="159120" cy="1112400"/>
              </p14:xfrm>
            </p:contentPart>
          </mc:Choice>
          <mc:Fallback>
            <p:pic>
              <p:nvPicPr>
                <p:cNvPr id="65" name="Ink 64">
                  <a:extLst>
                    <a:ext uri="{FF2B5EF4-FFF2-40B4-BE49-F238E27FC236}">
                      <a16:creationId xmlns:a16="http://schemas.microsoft.com/office/drawing/2014/main" id="{AF28608E-BA4D-AF45-8B39-E050E182AF9D}"/>
                    </a:ext>
                  </a:extLst>
                </p:cNvPr>
                <p:cNvPicPr/>
                <p:nvPr/>
              </p:nvPicPr>
              <p:blipFill>
                <a:blip r:embed="rId89"/>
                <a:stretch>
                  <a:fillRect/>
                </a:stretch>
              </p:blipFill>
              <p:spPr>
                <a:xfrm>
                  <a:off x="10928160" y="2070360"/>
                  <a:ext cx="189720" cy="1143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105CCCD5-0B15-7947-98EF-0B58BA81B002}"/>
                    </a:ext>
                  </a:extLst>
                </p14:cNvPr>
                <p14:cNvContentPartPr/>
                <p14:nvPr/>
              </p14:nvContentPartPr>
              <p14:xfrm>
                <a:off x="11144880" y="2349720"/>
                <a:ext cx="384120" cy="355680"/>
              </p14:xfrm>
            </p:contentPart>
          </mc:Choice>
          <mc:Fallback>
            <p:pic>
              <p:nvPicPr>
                <p:cNvPr id="67" name="Ink 66">
                  <a:extLst>
                    <a:ext uri="{FF2B5EF4-FFF2-40B4-BE49-F238E27FC236}">
                      <a16:creationId xmlns:a16="http://schemas.microsoft.com/office/drawing/2014/main" id="{105CCCD5-0B15-7947-98EF-0B58BA81B002}"/>
                    </a:ext>
                  </a:extLst>
                </p:cNvPr>
                <p:cNvPicPr/>
                <p:nvPr/>
              </p:nvPicPr>
              <p:blipFill>
                <a:blip r:embed="rId91"/>
                <a:stretch>
                  <a:fillRect/>
                </a:stretch>
              </p:blipFill>
              <p:spPr>
                <a:xfrm>
                  <a:off x="11129400" y="2334240"/>
                  <a:ext cx="4143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2FE49F41-0B69-E04B-99BD-3E7B772FBB38}"/>
                    </a:ext>
                  </a:extLst>
                </p14:cNvPr>
                <p14:cNvContentPartPr/>
                <p14:nvPr/>
              </p14:nvContentPartPr>
              <p14:xfrm>
                <a:off x="11550960" y="2271960"/>
                <a:ext cx="428040" cy="239040"/>
              </p14:xfrm>
            </p:contentPart>
          </mc:Choice>
          <mc:Fallback>
            <p:pic>
              <p:nvPicPr>
                <p:cNvPr id="68" name="Ink 67">
                  <a:extLst>
                    <a:ext uri="{FF2B5EF4-FFF2-40B4-BE49-F238E27FC236}">
                      <a16:creationId xmlns:a16="http://schemas.microsoft.com/office/drawing/2014/main" id="{2FE49F41-0B69-E04B-99BD-3E7B772FBB38}"/>
                    </a:ext>
                  </a:extLst>
                </p:cNvPr>
                <p:cNvPicPr/>
                <p:nvPr/>
              </p:nvPicPr>
              <p:blipFill>
                <a:blip r:embed="rId93"/>
                <a:stretch>
                  <a:fillRect/>
                </a:stretch>
              </p:blipFill>
              <p:spPr>
                <a:xfrm>
                  <a:off x="11535480" y="2256480"/>
                  <a:ext cx="4586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4C83445A-6F65-7846-BC4E-1CADD331B83C}"/>
                    </a:ext>
                  </a:extLst>
                </p14:cNvPr>
                <p14:cNvContentPartPr/>
                <p14:nvPr/>
              </p14:nvContentPartPr>
              <p14:xfrm>
                <a:off x="11944440" y="2061360"/>
                <a:ext cx="240480" cy="676800"/>
              </p14:xfrm>
            </p:contentPart>
          </mc:Choice>
          <mc:Fallback>
            <p:pic>
              <p:nvPicPr>
                <p:cNvPr id="69" name="Ink 68">
                  <a:extLst>
                    <a:ext uri="{FF2B5EF4-FFF2-40B4-BE49-F238E27FC236}">
                      <a16:creationId xmlns:a16="http://schemas.microsoft.com/office/drawing/2014/main" id="{4C83445A-6F65-7846-BC4E-1CADD331B83C}"/>
                    </a:ext>
                  </a:extLst>
                </p:cNvPr>
                <p:cNvPicPr/>
                <p:nvPr/>
              </p:nvPicPr>
              <p:blipFill>
                <a:blip r:embed="rId95"/>
                <a:stretch>
                  <a:fillRect/>
                </a:stretch>
              </p:blipFill>
              <p:spPr>
                <a:xfrm>
                  <a:off x="11929320" y="2046240"/>
                  <a:ext cx="270720" cy="707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1" name="Ink 70">
                  <a:extLst>
                    <a:ext uri="{FF2B5EF4-FFF2-40B4-BE49-F238E27FC236}">
                      <a16:creationId xmlns:a16="http://schemas.microsoft.com/office/drawing/2014/main" id="{68520A07-F1EF-F041-B09C-ABE419F020DD}"/>
                    </a:ext>
                  </a:extLst>
                </p14:cNvPr>
                <p14:cNvContentPartPr/>
                <p14:nvPr/>
              </p14:nvContentPartPr>
              <p14:xfrm>
                <a:off x="9872280" y="3567600"/>
                <a:ext cx="260640" cy="138960"/>
              </p14:xfrm>
            </p:contentPart>
          </mc:Choice>
          <mc:Fallback>
            <p:pic>
              <p:nvPicPr>
                <p:cNvPr id="71" name="Ink 70">
                  <a:extLst>
                    <a:ext uri="{FF2B5EF4-FFF2-40B4-BE49-F238E27FC236}">
                      <a16:creationId xmlns:a16="http://schemas.microsoft.com/office/drawing/2014/main" id="{68520A07-F1EF-F041-B09C-ABE419F020DD}"/>
                    </a:ext>
                  </a:extLst>
                </p:cNvPr>
                <p:cNvPicPr/>
                <p:nvPr/>
              </p:nvPicPr>
              <p:blipFill>
                <a:blip r:embed="rId97"/>
                <a:stretch>
                  <a:fillRect/>
                </a:stretch>
              </p:blipFill>
              <p:spPr>
                <a:xfrm>
                  <a:off x="9856800" y="3552120"/>
                  <a:ext cx="2908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3FCFBB0C-17A0-A64A-BDFA-9A690B2309FD}"/>
                    </a:ext>
                  </a:extLst>
                </p14:cNvPr>
                <p14:cNvContentPartPr/>
                <p14:nvPr/>
              </p14:nvContentPartPr>
              <p14:xfrm>
                <a:off x="9841680" y="3483360"/>
                <a:ext cx="171360" cy="237960"/>
              </p14:xfrm>
            </p:contentPart>
          </mc:Choice>
          <mc:Fallback>
            <p:pic>
              <p:nvPicPr>
                <p:cNvPr id="72" name="Ink 71">
                  <a:extLst>
                    <a:ext uri="{FF2B5EF4-FFF2-40B4-BE49-F238E27FC236}">
                      <a16:creationId xmlns:a16="http://schemas.microsoft.com/office/drawing/2014/main" id="{3FCFBB0C-17A0-A64A-BDFA-9A690B2309FD}"/>
                    </a:ext>
                  </a:extLst>
                </p:cNvPr>
                <p:cNvPicPr/>
                <p:nvPr/>
              </p:nvPicPr>
              <p:blipFill>
                <a:blip r:embed="rId99"/>
                <a:stretch>
                  <a:fillRect/>
                </a:stretch>
              </p:blipFill>
              <p:spPr>
                <a:xfrm>
                  <a:off x="9826200" y="3468240"/>
                  <a:ext cx="2019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762452D8-D3DD-9E4A-9B5D-B509DAD0DE09}"/>
                    </a:ext>
                  </a:extLst>
                </p14:cNvPr>
                <p14:cNvContentPartPr/>
                <p14:nvPr/>
              </p14:nvContentPartPr>
              <p14:xfrm>
                <a:off x="10475280" y="3321720"/>
                <a:ext cx="95400" cy="384840"/>
              </p14:xfrm>
            </p:contentPart>
          </mc:Choice>
          <mc:Fallback>
            <p:pic>
              <p:nvPicPr>
                <p:cNvPr id="73" name="Ink 72">
                  <a:extLst>
                    <a:ext uri="{FF2B5EF4-FFF2-40B4-BE49-F238E27FC236}">
                      <a16:creationId xmlns:a16="http://schemas.microsoft.com/office/drawing/2014/main" id="{762452D8-D3DD-9E4A-9B5D-B509DAD0DE09}"/>
                    </a:ext>
                  </a:extLst>
                </p:cNvPr>
                <p:cNvPicPr/>
                <p:nvPr/>
              </p:nvPicPr>
              <p:blipFill>
                <a:blip r:embed="rId101"/>
                <a:stretch>
                  <a:fillRect/>
                </a:stretch>
              </p:blipFill>
              <p:spPr>
                <a:xfrm>
                  <a:off x="10460160" y="3306600"/>
                  <a:ext cx="12600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DF6C39C0-0470-5142-ABFB-F8D936C3C7B6}"/>
                    </a:ext>
                  </a:extLst>
                </p14:cNvPr>
                <p14:cNvContentPartPr/>
                <p14:nvPr/>
              </p14:nvContentPartPr>
              <p14:xfrm>
                <a:off x="10690200" y="3297240"/>
                <a:ext cx="174600" cy="394200"/>
              </p14:xfrm>
            </p:contentPart>
          </mc:Choice>
          <mc:Fallback>
            <p:pic>
              <p:nvPicPr>
                <p:cNvPr id="74" name="Ink 73">
                  <a:extLst>
                    <a:ext uri="{FF2B5EF4-FFF2-40B4-BE49-F238E27FC236}">
                      <a16:creationId xmlns:a16="http://schemas.microsoft.com/office/drawing/2014/main" id="{DF6C39C0-0470-5142-ABFB-F8D936C3C7B6}"/>
                    </a:ext>
                  </a:extLst>
                </p:cNvPr>
                <p:cNvPicPr/>
                <p:nvPr/>
              </p:nvPicPr>
              <p:blipFill>
                <a:blip r:embed="rId103"/>
                <a:stretch>
                  <a:fillRect/>
                </a:stretch>
              </p:blipFill>
              <p:spPr>
                <a:xfrm>
                  <a:off x="10674720" y="3281760"/>
                  <a:ext cx="2052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Ink 74">
                  <a:extLst>
                    <a:ext uri="{FF2B5EF4-FFF2-40B4-BE49-F238E27FC236}">
                      <a16:creationId xmlns:a16="http://schemas.microsoft.com/office/drawing/2014/main" id="{560E28DA-EDF8-0D46-8EED-5376AAA7BBD9}"/>
                    </a:ext>
                  </a:extLst>
                </p14:cNvPr>
                <p14:cNvContentPartPr/>
                <p14:nvPr/>
              </p14:nvContentPartPr>
              <p14:xfrm>
                <a:off x="10887120" y="3299040"/>
                <a:ext cx="343800" cy="351720"/>
              </p14:xfrm>
            </p:contentPart>
          </mc:Choice>
          <mc:Fallback>
            <p:pic>
              <p:nvPicPr>
                <p:cNvPr id="75" name="Ink 74">
                  <a:extLst>
                    <a:ext uri="{FF2B5EF4-FFF2-40B4-BE49-F238E27FC236}">
                      <a16:creationId xmlns:a16="http://schemas.microsoft.com/office/drawing/2014/main" id="{560E28DA-EDF8-0D46-8EED-5376AAA7BBD9}"/>
                    </a:ext>
                  </a:extLst>
                </p:cNvPr>
                <p:cNvPicPr/>
                <p:nvPr/>
              </p:nvPicPr>
              <p:blipFill>
                <a:blip r:embed="rId105"/>
                <a:stretch>
                  <a:fillRect/>
                </a:stretch>
              </p:blipFill>
              <p:spPr>
                <a:xfrm>
                  <a:off x="10872000" y="3283920"/>
                  <a:ext cx="3744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1948008C-8DD0-5D4D-A57E-D6849590FB6B}"/>
                    </a:ext>
                  </a:extLst>
                </p14:cNvPr>
                <p14:cNvContentPartPr/>
                <p14:nvPr/>
              </p14:nvContentPartPr>
              <p14:xfrm>
                <a:off x="11315520" y="3229560"/>
                <a:ext cx="464040" cy="167760"/>
              </p14:xfrm>
            </p:contentPart>
          </mc:Choice>
          <mc:Fallback>
            <p:pic>
              <p:nvPicPr>
                <p:cNvPr id="76" name="Ink 75">
                  <a:extLst>
                    <a:ext uri="{FF2B5EF4-FFF2-40B4-BE49-F238E27FC236}">
                      <a16:creationId xmlns:a16="http://schemas.microsoft.com/office/drawing/2014/main" id="{1948008C-8DD0-5D4D-A57E-D6849590FB6B}"/>
                    </a:ext>
                  </a:extLst>
                </p:cNvPr>
                <p:cNvPicPr/>
                <p:nvPr/>
              </p:nvPicPr>
              <p:blipFill>
                <a:blip r:embed="rId107"/>
                <a:stretch>
                  <a:fillRect/>
                </a:stretch>
              </p:blipFill>
              <p:spPr>
                <a:xfrm>
                  <a:off x="11300400" y="3214440"/>
                  <a:ext cx="4946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77A565A1-7AF6-FE4B-A49C-115B1BF429CA}"/>
                    </a:ext>
                  </a:extLst>
                </p14:cNvPr>
                <p14:cNvContentPartPr/>
                <p14:nvPr/>
              </p14:nvContentPartPr>
              <p14:xfrm>
                <a:off x="11788200" y="3025080"/>
                <a:ext cx="138240" cy="504720"/>
              </p14:xfrm>
            </p:contentPart>
          </mc:Choice>
          <mc:Fallback>
            <p:pic>
              <p:nvPicPr>
                <p:cNvPr id="77" name="Ink 76">
                  <a:extLst>
                    <a:ext uri="{FF2B5EF4-FFF2-40B4-BE49-F238E27FC236}">
                      <a16:creationId xmlns:a16="http://schemas.microsoft.com/office/drawing/2014/main" id="{77A565A1-7AF6-FE4B-A49C-115B1BF429CA}"/>
                    </a:ext>
                  </a:extLst>
                </p:cNvPr>
                <p:cNvPicPr/>
                <p:nvPr/>
              </p:nvPicPr>
              <p:blipFill>
                <a:blip r:embed="rId109"/>
                <a:stretch>
                  <a:fillRect/>
                </a:stretch>
              </p:blipFill>
              <p:spPr>
                <a:xfrm>
                  <a:off x="11773080" y="3009960"/>
                  <a:ext cx="16884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21C82980-F699-8440-A6F0-446382D3FAF6}"/>
                    </a:ext>
                  </a:extLst>
                </p14:cNvPr>
                <p14:cNvContentPartPr/>
                <p14:nvPr/>
              </p14:nvContentPartPr>
              <p14:xfrm>
                <a:off x="8661960" y="3706920"/>
                <a:ext cx="3705840" cy="641160"/>
              </p14:xfrm>
            </p:contentPart>
          </mc:Choice>
          <mc:Fallback>
            <p:pic>
              <p:nvPicPr>
                <p:cNvPr id="78" name="Ink 77">
                  <a:extLst>
                    <a:ext uri="{FF2B5EF4-FFF2-40B4-BE49-F238E27FC236}">
                      <a16:creationId xmlns:a16="http://schemas.microsoft.com/office/drawing/2014/main" id="{21C82980-F699-8440-A6F0-446382D3FAF6}"/>
                    </a:ext>
                  </a:extLst>
                </p:cNvPr>
                <p:cNvPicPr/>
                <p:nvPr/>
              </p:nvPicPr>
              <p:blipFill>
                <a:blip r:embed="rId111"/>
                <a:stretch>
                  <a:fillRect/>
                </a:stretch>
              </p:blipFill>
              <p:spPr>
                <a:xfrm>
                  <a:off x="8646840" y="3691440"/>
                  <a:ext cx="3736440" cy="671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38F09CE2-9582-CE49-BC03-38B6F96F5CE5}"/>
                    </a:ext>
                  </a:extLst>
                </p14:cNvPr>
                <p14:cNvContentPartPr/>
                <p14:nvPr/>
              </p14:nvContentPartPr>
              <p14:xfrm>
                <a:off x="10054800" y="4281480"/>
                <a:ext cx="162000" cy="347400"/>
              </p14:xfrm>
            </p:contentPart>
          </mc:Choice>
          <mc:Fallback>
            <p:pic>
              <p:nvPicPr>
                <p:cNvPr id="80" name="Ink 79">
                  <a:extLst>
                    <a:ext uri="{FF2B5EF4-FFF2-40B4-BE49-F238E27FC236}">
                      <a16:creationId xmlns:a16="http://schemas.microsoft.com/office/drawing/2014/main" id="{38F09CE2-9582-CE49-BC03-38B6F96F5CE5}"/>
                    </a:ext>
                  </a:extLst>
                </p:cNvPr>
                <p:cNvPicPr/>
                <p:nvPr/>
              </p:nvPicPr>
              <p:blipFill>
                <a:blip r:embed="rId113"/>
                <a:stretch>
                  <a:fillRect/>
                </a:stretch>
              </p:blipFill>
              <p:spPr>
                <a:xfrm>
                  <a:off x="10039680" y="4266360"/>
                  <a:ext cx="19260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F60B808F-1B34-FA48-A1D3-A8B91023FDED}"/>
                    </a:ext>
                  </a:extLst>
                </p14:cNvPr>
                <p14:cNvContentPartPr/>
                <p14:nvPr/>
              </p14:nvContentPartPr>
              <p14:xfrm>
                <a:off x="10332000" y="4210560"/>
                <a:ext cx="216000" cy="378360"/>
              </p14:xfrm>
            </p:contentPart>
          </mc:Choice>
          <mc:Fallback>
            <p:pic>
              <p:nvPicPr>
                <p:cNvPr id="81" name="Ink 80">
                  <a:extLst>
                    <a:ext uri="{FF2B5EF4-FFF2-40B4-BE49-F238E27FC236}">
                      <a16:creationId xmlns:a16="http://schemas.microsoft.com/office/drawing/2014/main" id="{F60B808F-1B34-FA48-A1D3-A8B91023FDED}"/>
                    </a:ext>
                  </a:extLst>
                </p:cNvPr>
                <p:cNvPicPr/>
                <p:nvPr/>
              </p:nvPicPr>
              <p:blipFill>
                <a:blip r:embed="rId115"/>
                <a:stretch>
                  <a:fillRect/>
                </a:stretch>
              </p:blipFill>
              <p:spPr>
                <a:xfrm>
                  <a:off x="10316520" y="4195440"/>
                  <a:ext cx="24660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Ink 82">
                  <a:extLst>
                    <a:ext uri="{FF2B5EF4-FFF2-40B4-BE49-F238E27FC236}">
                      <a16:creationId xmlns:a16="http://schemas.microsoft.com/office/drawing/2014/main" id="{AF572D7C-6D2F-DA4D-92D5-733386AE92F0}"/>
                    </a:ext>
                  </a:extLst>
                </p14:cNvPr>
                <p14:cNvContentPartPr/>
                <p14:nvPr/>
              </p14:nvContentPartPr>
              <p14:xfrm>
                <a:off x="10756440" y="4283640"/>
                <a:ext cx="9360" cy="72360"/>
              </p14:xfrm>
            </p:contentPart>
          </mc:Choice>
          <mc:Fallback>
            <p:pic>
              <p:nvPicPr>
                <p:cNvPr id="83" name="Ink 82">
                  <a:extLst>
                    <a:ext uri="{FF2B5EF4-FFF2-40B4-BE49-F238E27FC236}">
                      <a16:creationId xmlns:a16="http://schemas.microsoft.com/office/drawing/2014/main" id="{AF572D7C-6D2F-DA4D-92D5-733386AE92F0}"/>
                    </a:ext>
                  </a:extLst>
                </p:cNvPr>
                <p:cNvPicPr/>
                <p:nvPr/>
              </p:nvPicPr>
              <p:blipFill>
                <a:blip r:embed="rId117"/>
                <a:stretch>
                  <a:fillRect/>
                </a:stretch>
              </p:blipFill>
              <p:spPr>
                <a:xfrm>
                  <a:off x="10741320" y="4268520"/>
                  <a:ext cx="399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4" name="Ink 83">
                  <a:extLst>
                    <a:ext uri="{FF2B5EF4-FFF2-40B4-BE49-F238E27FC236}">
                      <a16:creationId xmlns:a16="http://schemas.microsoft.com/office/drawing/2014/main" id="{054D91D3-19FF-334A-ACBC-D28B4DB99AB6}"/>
                    </a:ext>
                  </a:extLst>
                </p14:cNvPr>
                <p14:cNvContentPartPr/>
                <p14:nvPr/>
              </p14:nvContentPartPr>
              <p14:xfrm>
                <a:off x="10856880" y="4266000"/>
                <a:ext cx="11880" cy="87480"/>
              </p14:xfrm>
            </p:contentPart>
          </mc:Choice>
          <mc:Fallback>
            <p:pic>
              <p:nvPicPr>
                <p:cNvPr id="84" name="Ink 83">
                  <a:extLst>
                    <a:ext uri="{FF2B5EF4-FFF2-40B4-BE49-F238E27FC236}">
                      <a16:creationId xmlns:a16="http://schemas.microsoft.com/office/drawing/2014/main" id="{054D91D3-19FF-334A-ACBC-D28B4DB99AB6}"/>
                    </a:ext>
                  </a:extLst>
                </p:cNvPr>
                <p:cNvPicPr/>
                <p:nvPr/>
              </p:nvPicPr>
              <p:blipFill>
                <a:blip r:embed="rId119"/>
                <a:stretch>
                  <a:fillRect/>
                </a:stretch>
              </p:blipFill>
              <p:spPr>
                <a:xfrm>
                  <a:off x="10841760" y="4250520"/>
                  <a:ext cx="424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Ink 84">
                  <a:extLst>
                    <a:ext uri="{FF2B5EF4-FFF2-40B4-BE49-F238E27FC236}">
                      <a16:creationId xmlns:a16="http://schemas.microsoft.com/office/drawing/2014/main" id="{E71CC3D7-3F3C-4C43-A518-6EE595930203}"/>
                    </a:ext>
                  </a:extLst>
                </p14:cNvPr>
                <p14:cNvContentPartPr/>
                <p14:nvPr/>
              </p14:nvContentPartPr>
              <p14:xfrm>
                <a:off x="10973160" y="4200120"/>
                <a:ext cx="68040" cy="361440"/>
              </p14:xfrm>
            </p:contentPart>
          </mc:Choice>
          <mc:Fallback>
            <p:pic>
              <p:nvPicPr>
                <p:cNvPr id="85" name="Ink 84">
                  <a:extLst>
                    <a:ext uri="{FF2B5EF4-FFF2-40B4-BE49-F238E27FC236}">
                      <a16:creationId xmlns:a16="http://schemas.microsoft.com/office/drawing/2014/main" id="{E71CC3D7-3F3C-4C43-A518-6EE595930203}"/>
                    </a:ext>
                  </a:extLst>
                </p:cNvPr>
                <p:cNvPicPr/>
                <p:nvPr/>
              </p:nvPicPr>
              <p:blipFill>
                <a:blip r:embed="rId121"/>
                <a:stretch>
                  <a:fillRect/>
                </a:stretch>
              </p:blipFill>
              <p:spPr>
                <a:xfrm>
                  <a:off x="10957680" y="4185000"/>
                  <a:ext cx="9864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6" name="Ink 85">
                  <a:extLst>
                    <a:ext uri="{FF2B5EF4-FFF2-40B4-BE49-F238E27FC236}">
                      <a16:creationId xmlns:a16="http://schemas.microsoft.com/office/drawing/2014/main" id="{98577F41-7585-C843-8355-B1285E3EF163}"/>
                    </a:ext>
                  </a:extLst>
                </p14:cNvPr>
                <p14:cNvContentPartPr/>
                <p14:nvPr/>
              </p14:nvContentPartPr>
              <p14:xfrm>
                <a:off x="10926360" y="4296600"/>
                <a:ext cx="281160" cy="178920"/>
              </p14:xfrm>
            </p:contentPart>
          </mc:Choice>
          <mc:Fallback>
            <p:pic>
              <p:nvPicPr>
                <p:cNvPr id="86" name="Ink 85">
                  <a:extLst>
                    <a:ext uri="{FF2B5EF4-FFF2-40B4-BE49-F238E27FC236}">
                      <a16:creationId xmlns:a16="http://schemas.microsoft.com/office/drawing/2014/main" id="{98577F41-7585-C843-8355-B1285E3EF163}"/>
                    </a:ext>
                  </a:extLst>
                </p:cNvPr>
                <p:cNvPicPr/>
                <p:nvPr/>
              </p:nvPicPr>
              <p:blipFill>
                <a:blip r:embed="rId123"/>
                <a:stretch>
                  <a:fillRect/>
                </a:stretch>
              </p:blipFill>
              <p:spPr>
                <a:xfrm>
                  <a:off x="10910880" y="4281480"/>
                  <a:ext cx="3117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7" name="Ink 86">
                  <a:extLst>
                    <a:ext uri="{FF2B5EF4-FFF2-40B4-BE49-F238E27FC236}">
                      <a16:creationId xmlns:a16="http://schemas.microsoft.com/office/drawing/2014/main" id="{955B4317-978F-9846-84C9-AFFE10D5352C}"/>
                    </a:ext>
                  </a:extLst>
                </p14:cNvPr>
                <p14:cNvContentPartPr/>
                <p14:nvPr/>
              </p14:nvContentPartPr>
              <p14:xfrm>
                <a:off x="11210400" y="4279680"/>
                <a:ext cx="367200" cy="159840"/>
              </p14:xfrm>
            </p:contentPart>
          </mc:Choice>
          <mc:Fallback>
            <p:pic>
              <p:nvPicPr>
                <p:cNvPr id="87" name="Ink 86">
                  <a:extLst>
                    <a:ext uri="{FF2B5EF4-FFF2-40B4-BE49-F238E27FC236}">
                      <a16:creationId xmlns:a16="http://schemas.microsoft.com/office/drawing/2014/main" id="{955B4317-978F-9846-84C9-AFFE10D5352C}"/>
                    </a:ext>
                  </a:extLst>
                </p:cNvPr>
                <p:cNvPicPr/>
                <p:nvPr/>
              </p:nvPicPr>
              <p:blipFill>
                <a:blip r:embed="rId125"/>
                <a:stretch>
                  <a:fillRect/>
                </a:stretch>
              </p:blipFill>
              <p:spPr>
                <a:xfrm>
                  <a:off x="11195280" y="4264200"/>
                  <a:ext cx="3974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8" name="Ink 87">
                  <a:extLst>
                    <a:ext uri="{FF2B5EF4-FFF2-40B4-BE49-F238E27FC236}">
                      <a16:creationId xmlns:a16="http://schemas.microsoft.com/office/drawing/2014/main" id="{CCE97F73-1D0F-2447-B9E1-E4B506C2526F}"/>
                    </a:ext>
                  </a:extLst>
                </p14:cNvPr>
                <p14:cNvContentPartPr/>
                <p14:nvPr/>
              </p14:nvContentPartPr>
              <p14:xfrm>
                <a:off x="11547720" y="4161960"/>
                <a:ext cx="33480" cy="68400"/>
              </p14:xfrm>
            </p:contentPart>
          </mc:Choice>
          <mc:Fallback>
            <p:pic>
              <p:nvPicPr>
                <p:cNvPr id="88" name="Ink 87">
                  <a:extLst>
                    <a:ext uri="{FF2B5EF4-FFF2-40B4-BE49-F238E27FC236}">
                      <a16:creationId xmlns:a16="http://schemas.microsoft.com/office/drawing/2014/main" id="{CCE97F73-1D0F-2447-B9E1-E4B506C2526F}"/>
                    </a:ext>
                  </a:extLst>
                </p:cNvPr>
                <p:cNvPicPr/>
                <p:nvPr/>
              </p:nvPicPr>
              <p:blipFill>
                <a:blip r:embed="rId127"/>
                <a:stretch>
                  <a:fillRect/>
                </a:stretch>
              </p:blipFill>
              <p:spPr>
                <a:xfrm>
                  <a:off x="11532600" y="4146840"/>
                  <a:ext cx="637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9" name="Ink 88">
                  <a:extLst>
                    <a:ext uri="{FF2B5EF4-FFF2-40B4-BE49-F238E27FC236}">
                      <a16:creationId xmlns:a16="http://schemas.microsoft.com/office/drawing/2014/main" id="{92C820C3-4510-7243-B103-2054E233E735}"/>
                    </a:ext>
                  </a:extLst>
                </p14:cNvPr>
                <p14:cNvContentPartPr/>
                <p14:nvPr/>
              </p14:nvContentPartPr>
              <p14:xfrm>
                <a:off x="11642040" y="4112640"/>
                <a:ext cx="29880" cy="60120"/>
              </p14:xfrm>
            </p:contentPart>
          </mc:Choice>
          <mc:Fallback>
            <p:pic>
              <p:nvPicPr>
                <p:cNvPr id="89" name="Ink 88">
                  <a:extLst>
                    <a:ext uri="{FF2B5EF4-FFF2-40B4-BE49-F238E27FC236}">
                      <a16:creationId xmlns:a16="http://schemas.microsoft.com/office/drawing/2014/main" id="{92C820C3-4510-7243-B103-2054E233E735}"/>
                    </a:ext>
                  </a:extLst>
                </p:cNvPr>
                <p:cNvPicPr/>
                <p:nvPr/>
              </p:nvPicPr>
              <p:blipFill>
                <a:blip r:embed="rId129"/>
                <a:stretch>
                  <a:fillRect/>
                </a:stretch>
              </p:blipFill>
              <p:spPr>
                <a:xfrm>
                  <a:off x="11626920" y="4097160"/>
                  <a:ext cx="604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0" name="Ink 89">
                  <a:extLst>
                    <a:ext uri="{FF2B5EF4-FFF2-40B4-BE49-F238E27FC236}">
                      <a16:creationId xmlns:a16="http://schemas.microsoft.com/office/drawing/2014/main" id="{A7DFAD9F-B883-B84A-B499-A009474DC192}"/>
                    </a:ext>
                  </a:extLst>
                </p14:cNvPr>
                <p14:cNvContentPartPr/>
                <p14:nvPr/>
              </p14:nvContentPartPr>
              <p14:xfrm>
                <a:off x="11691000" y="3977280"/>
                <a:ext cx="122040" cy="446760"/>
              </p14:xfrm>
            </p:contentPart>
          </mc:Choice>
          <mc:Fallback>
            <p:pic>
              <p:nvPicPr>
                <p:cNvPr id="90" name="Ink 89">
                  <a:extLst>
                    <a:ext uri="{FF2B5EF4-FFF2-40B4-BE49-F238E27FC236}">
                      <a16:creationId xmlns:a16="http://schemas.microsoft.com/office/drawing/2014/main" id="{A7DFAD9F-B883-B84A-B499-A009474DC192}"/>
                    </a:ext>
                  </a:extLst>
                </p:cNvPr>
                <p:cNvPicPr/>
                <p:nvPr/>
              </p:nvPicPr>
              <p:blipFill>
                <a:blip r:embed="rId131"/>
                <a:stretch>
                  <a:fillRect/>
                </a:stretch>
              </p:blipFill>
              <p:spPr>
                <a:xfrm>
                  <a:off x="11675880" y="3961800"/>
                  <a:ext cx="15264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BF1E505F-9429-7349-94F4-544398F5775E}"/>
                    </a:ext>
                  </a:extLst>
                </p14:cNvPr>
                <p14:cNvContentPartPr/>
                <p14:nvPr/>
              </p14:nvContentPartPr>
              <p14:xfrm>
                <a:off x="10877760" y="4714920"/>
                <a:ext cx="53640" cy="300600"/>
              </p14:xfrm>
            </p:contentPart>
          </mc:Choice>
          <mc:Fallback>
            <p:pic>
              <p:nvPicPr>
                <p:cNvPr id="92" name="Ink 91">
                  <a:extLst>
                    <a:ext uri="{FF2B5EF4-FFF2-40B4-BE49-F238E27FC236}">
                      <a16:creationId xmlns:a16="http://schemas.microsoft.com/office/drawing/2014/main" id="{BF1E505F-9429-7349-94F4-544398F5775E}"/>
                    </a:ext>
                  </a:extLst>
                </p:cNvPr>
                <p:cNvPicPr/>
                <p:nvPr/>
              </p:nvPicPr>
              <p:blipFill>
                <a:blip r:embed="rId133"/>
                <a:stretch>
                  <a:fillRect/>
                </a:stretch>
              </p:blipFill>
              <p:spPr>
                <a:xfrm>
                  <a:off x="10862640" y="4699800"/>
                  <a:ext cx="8424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DC0E137E-879E-7C46-AB74-2F21F6B62A6C}"/>
                    </a:ext>
                  </a:extLst>
                </p14:cNvPr>
                <p14:cNvContentPartPr/>
                <p14:nvPr/>
              </p14:nvContentPartPr>
              <p14:xfrm>
                <a:off x="10969920" y="4802400"/>
                <a:ext cx="97200" cy="257760"/>
              </p14:xfrm>
            </p:contentPart>
          </mc:Choice>
          <mc:Fallback>
            <p:pic>
              <p:nvPicPr>
                <p:cNvPr id="93" name="Ink 92">
                  <a:extLst>
                    <a:ext uri="{FF2B5EF4-FFF2-40B4-BE49-F238E27FC236}">
                      <a16:creationId xmlns:a16="http://schemas.microsoft.com/office/drawing/2014/main" id="{DC0E137E-879E-7C46-AB74-2F21F6B62A6C}"/>
                    </a:ext>
                  </a:extLst>
                </p:cNvPr>
                <p:cNvPicPr/>
                <p:nvPr/>
              </p:nvPicPr>
              <p:blipFill>
                <a:blip r:embed="rId135"/>
                <a:stretch>
                  <a:fillRect/>
                </a:stretch>
              </p:blipFill>
              <p:spPr>
                <a:xfrm>
                  <a:off x="10954800" y="4787280"/>
                  <a:ext cx="1274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B9329129-958C-EA48-AC18-ABD899154A76}"/>
                    </a:ext>
                  </a:extLst>
                </p14:cNvPr>
                <p14:cNvContentPartPr/>
                <p14:nvPr/>
              </p14:nvContentPartPr>
              <p14:xfrm>
                <a:off x="10724400" y="5015160"/>
                <a:ext cx="200160" cy="58680"/>
              </p14:xfrm>
            </p:contentPart>
          </mc:Choice>
          <mc:Fallback>
            <p:pic>
              <p:nvPicPr>
                <p:cNvPr id="94" name="Ink 93">
                  <a:extLst>
                    <a:ext uri="{FF2B5EF4-FFF2-40B4-BE49-F238E27FC236}">
                      <a16:creationId xmlns:a16="http://schemas.microsoft.com/office/drawing/2014/main" id="{B9329129-958C-EA48-AC18-ABD899154A76}"/>
                    </a:ext>
                  </a:extLst>
                </p:cNvPr>
                <p:cNvPicPr/>
                <p:nvPr/>
              </p:nvPicPr>
              <p:blipFill>
                <a:blip r:embed="rId137"/>
                <a:stretch>
                  <a:fillRect/>
                </a:stretch>
              </p:blipFill>
              <p:spPr>
                <a:xfrm>
                  <a:off x="10708920" y="5000040"/>
                  <a:ext cx="2307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4412BE3D-1C99-D74A-944C-EAAEEBACCDCE}"/>
                    </a:ext>
                  </a:extLst>
                </p14:cNvPr>
                <p14:cNvContentPartPr/>
                <p14:nvPr/>
              </p14:nvContentPartPr>
              <p14:xfrm>
                <a:off x="10921320" y="4977720"/>
                <a:ext cx="200160" cy="208440"/>
              </p14:xfrm>
            </p:contentPart>
          </mc:Choice>
          <mc:Fallback>
            <p:pic>
              <p:nvPicPr>
                <p:cNvPr id="95" name="Ink 94">
                  <a:extLst>
                    <a:ext uri="{FF2B5EF4-FFF2-40B4-BE49-F238E27FC236}">
                      <a16:creationId xmlns:a16="http://schemas.microsoft.com/office/drawing/2014/main" id="{4412BE3D-1C99-D74A-944C-EAAEEBACCDCE}"/>
                    </a:ext>
                  </a:extLst>
                </p:cNvPr>
                <p:cNvPicPr/>
                <p:nvPr/>
              </p:nvPicPr>
              <p:blipFill>
                <a:blip r:embed="rId139"/>
                <a:stretch>
                  <a:fillRect/>
                </a:stretch>
              </p:blipFill>
              <p:spPr>
                <a:xfrm>
                  <a:off x="10905840" y="4962600"/>
                  <a:ext cx="230760" cy="239040"/>
                </a:xfrm>
                <a:prstGeom prst="rect">
                  <a:avLst/>
                </a:prstGeom>
              </p:spPr>
            </p:pic>
          </mc:Fallback>
        </mc:AlternateContent>
      </p:grpSp>
    </p:spTree>
    <p:extLst>
      <p:ext uri="{BB962C8B-B14F-4D97-AF65-F5344CB8AC3E}">
        <p14:creationId xmlns:p14="http://schemas.microsoft.com/office/powerpoint/2010/main" val="308706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0C35F55-8530-5A4C-AB2C-03BE9BD8FD28}"/>
              </a:ext>
            </a:extLst>
          </p:cNvPr>
          <p:cNvGrpSpPr/>
          <p:nvPr/>
        </p:nvGrpSpPr>
        <p:grpSpPr>
          <a:xfrm>
            <a:off x="1347120" y="91080"/>
            <a:ext cx="7994520" cy="3225240"/>
            <a:chOff x="1347120" y="91080"/>
            <a:chExt cx="7994520" cy="32252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08DF7A3-0657-C94F-8879-5D964F067D39}"/>
                    </a:ext>
                  </a:extLst>
                </p14:cNvPr>
                <p14:cNvContentPartPr/>
                <p14:nvPr/>
              </p14:nvContentPartPr>
              <p14:xfrm>
                <a:off x="1347120" y="388800"/>
                <a:ext cx="185400" cy="388800"/>
              </p14:xfrm>
            </p:contentPart>
          </mc:Choice>
          <mc:Fallback>
            <p:pic>
              <p:nvPicPr>
                <p:cNvPr id="4" name="Ink 3">
                  <a:extLst>
                    <a:ext uri="{FF2B5EF4-FFF2-40B4-BE49-F238E27FC236}">
                      <a16:creationId xmlns:a16="http://schemas.microsoft.com/office/drawing/2014/main" id="{C08DF7A3-0657-C94F-8879-5D964F067D39}"/>
                    </a:ext>
                  </a:extLst>
                </p:cNvPr>
                <p:cNvPicPr/>
                <p:nvPr/>
              </p:nvPicPr>
              <p:blipFill>
                <a:blip r:embed="rId3"/>
                <a:stretch>
                  <a:fillRect/>
                </a:stretch>
              </p:blipFill>
              <p:spPr>
                <a:xfrm>
                  <a:off x="1332000" y="373320"/>
                  <a:ext cx="2160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1F7EB66-FFC3-0943-B6D2-60F61D7E7CC9}"/>
                    </a:ext>
                  </a:extLst>
                </p14:cNvPr>
                <p14:cNvContentPartPr/>
                <p14:nvPr/>
              </p14:nvContentPartPr>
              <p14:xfrm>
                <a:off x="1394640" y="406080"/>
                <a:ext cx="592200" cy="327960"/>
              </p14:xfrm>
            </p:contentPart>
          </mc:Choice>
          <mc:Fallback>
            <p:pic>
              <p:nvPicPr>
                <p:cNvPr id="5" name="Ink 4">
                  <a:extLst>
                    <a:ext uri="{FF2B5EF4-FFF2-40B4-BE49-F238E27FC236}">
                      <a16:creationId xmlns:a16="http://schemas.microsoft.com/office/drawing/2014/main" id="{61F7EB66-FFC3-0943-B6D2-60F61D7E7CC9}"/>
                    </a:ext>
                  </a:extLst>
                </p:cNvPr>
                <p:cNvPicPr/>
                <p:nvPr/>
              </p:nvPicPr>
              <p:blipFill>
                <a:blip r:embed="rId5"/>
                <a:stretch>
                  <a:fillRect/>
                </a:stretch>
              </p:blipFill>
              <p:spPr>
                <a:xfrm>
                  <a:off x="1379160" y="390600"/>
                  <a:ext cx="62244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53578D7-C63D-DF47-B4B4-EB153828876A}"/>
                    </a:ext>
                  </a:extLst>
                </p14:cNvPr>
                <p14:cNvContentPartPr/>
                <p14:nvPr/>
              </p14:nvContentPartPr>
              <p14:xfrm>
                <a:off x="2325240" y="309240"/>
                <a:ext cx="779760" cy="459360"/>
              </p14:xfrm>
            </p:contentPart>
          </mc:Choice>
          <mc:Fallback>
            <p:pic>
              <p:nvPicPr>
                <p:cNvPr id="7" name="Ink 6">
                  <a:extLst>
                    <a:ext uri="{FF2B5EF4-FFF2-40B4-BE49-F238E27FC236}">
                      <a16:creationId xmlns:a16="http://schemas.microsoft.com/office/drawing/2014/main" id="{453578D7-C63D-DF47-B4B4-EB153828876A}"/>
                    </a:ext>
                  </a:extLst>
                </p:cNvPr>
                <p:cNvPicPr/>
                <p:nvPr/>
              </p:nvPicPr>
              <p:blipFill>
                <a:blip r:embed="rId7"/>
                <a:stretch>
                  <a:fillRect/>
                </a:stretch>
              </p:blipFill>
              <p:spPr>
                <a:xfrm>
                  <a:off x="2310120" y="294120"/>
                  <a:ext cx="81036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222E42D-E6A9-CA4A-AD10-4A447E2F215C}"/>
                    </a:ext>
                  </a:extLst>
                </p14:cNvPr>
                <p14:cNvContentPartPr/>
                <p14:nvPr/>
              </p14:nvContentPartPr>
              <p14:xfrm>
                <a:off x="3210840" y="283680"/>
                <a:ext cx="560880" cy="318600"/>
              </p14:xfrm>
            </p:contentPart>
          </mc:Choice>
          <mc:Fallback>
            <p:pic>
              <p:nvPicPr>
                <p:cNvPr id="8" name="Ink 7">
                  <a:extLst>
                    <a:ext uri="{FF2B5EF4-FFF2-40B4-BE49-F238E27FC236}">
                      <a16:creationId xmlns:a16="http://schemas.microsoft.com/office/drawing/2014/main" id="{1222E42D-E6A9-CA4A-AD10-4A447E2F215C}"/>
                    </a:ext>
                  </a:extLst>
                </p:cNvPr>
                <p:cNvPicPr/>
                <p:nvPr/>
              </p:nvPicPr>
              <p:blipFill>
                <a:blip r:embed="rId9"/>
                <a:stretch>
                  <a:fillRect/>
                </a:stretch>
              </p:blipFill>
              <p:spPr>
                <a:xfrm>
                  <a:off x="3195720" y="268560"/>
                  <a:ext cx="5914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E476196-FBED-7848-AE3E-B2AD959CE5D1}"/>
                    </a:ext>
                  </a:extLst>
                </p14:cNvPr>
                <p14:cNvContentPartPr/>
                <p14:nvPr/>
              </p14:nvContentPartPr>
              <p14:xfrm>
                <a:off x="3483360" y="311760"/>
                <a:ext cx="124920" cy="36000"/>
              </p14:xfrm>
            </p:contentPart>
          </mc:Choice>
          <mc:Fallback>
            <p:pic>
              <p:nvPicPr>
                <p:cNvPr id="9" name="Ink 8">
                  <a:extLst>
                    <a:ext uri="{FF2B5EF4-FFF2-40B4-BE49-F238E27FC236}">
                      <a16:creationId xmlns:a16="http://schemas.microsoft.com/office/drawing/2014/main" id="{8E476196-FBED-7848-AE3E-B2AD959CE5D1}"/>
                    </a:ext>
                  </a:extLst>
                </p:cNvPr>
                <p:cNvPicPr/>
                <p:nvPr/>
              </p:nvPicPr>
              <p:blipFill>
                <a:blip r:embed="rId11"/>
                <a:stretch>
                  <a:fillRect/>
                </a:stretch>
              </p:blipFill>
              <p:spPr>
                <a:xfrm>
                  <a:off x="3468240" y="296640"/>
                  <a:ext cx="1555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E43686E-8E23-C74F-BB0F-3F8AC5E3529D}"/>
                    </a:ext>
                  </a:extLst>
                </p14:cNvPr>
                <p14:cNvContentPartPr/>
                <p14:nvPr/>
              </p14:nvContentPartPr>
              <p14:xfrm>
                <a:off x="4082040" y="317520"/>
                <a:ext cx="531000" cy="232920"/>
              </p14:xfrm>
            </p:contentPart>
          </mc:Choice>
          <mc:Fallback>
            <p:pic>
              <p:nvPicPr>
                <p:cNvPr id="10" name="Ink 9">
                  <a:extLst>
                    <a:ext uri="{FF2B5EF4-FFF2-40B4-BE49-F238E27FC236}">
                      <a16:creationId xmlns:a16="http://schemas.microsoft.com/office/drawing/2014/main" id="{5E43686E-8E23-C74F-BB0F-3F8AC5E3529D}"/>
                    </a:ext>
                  </a:extLst>
                </p:cNvPr>
                <p:cNvPicPr/>
                <p:nvPr/>
              </p:nvPicPr>
              <p:blipFill>
                <a:blip r:embed="rId13"/>
                <a:stretch>
                  <a:fillRect/>
                </a:stretch>
              </p:blipFill>
              <p:spPr>
                <a:xfrm>
                  <a:off x="4066560" y="302400"/>
                  <a:ext cx="5616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D0F5B271-636B-484F-9DF2-DC015EE19D0E}"/>
                    </a:ext>
                  </a:extLst>
                </p14:cNvPr>
                <p14:cNvContentPartPr/>
                <p14:nvPr/>
              </p14:nvContentPartPr>
              <p14:xfrm>
                <a:off x="5019840" y="218520"/>
                <a:ext cx="214200" cy="262440"/>
              </p14:xfrm>
            </p:contentPart>
          </mc:Choice>
          <mc:Fallback>
            <p:pic>
              <p:nvPicPr>
                <p:cNvPr id="11" name="Ink 10">
                  <a:extLst>
                    <a:ext uri="{FF2B5EF4-FFF2-40B4-BE49-F238E27FC236}">
                      <a16:creationId xmlns:a16="http://schemas.microsoft.com/office/drawing/2014/main" id="{D0F5B271-636B-484F-9DF2-DC015EE19D0E}"/>
                    </a:ext>
                  </a:extLst>
                </p:cNvPr>
                <p:cNvPicPr/>
                <p:nvPr/>
              </p:nvPicPr>
              <p:blipFill>
                <a:blip r:embed="rId15"/>
                <a:stretch>
                  <a:fillRect/>
                </a:stretch>
              </p:blipFill>
              <p:spPr>
                <a:xfrm>
                  <a:off x="5004720" y="203400"/>
                  <a:ext cx="2448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358F1ACC-7F30-AC47-8BCE-ACA4841908E6}"/>
                    </a:ext>
                  </a:extLst>
                </p14:cNvPr>
                <p14:cNvContentPartPr/>
                <p14:nvPr/>
              </p14:nvContentPartPr>
              <p14:xfrm>
                <a:off x="5289840" y="305280"/>
                <a:ext cx="291240" cy="144720"/>
              </p14:xfrm>
            </p:contentPart>
          </mc:Choice>
          <mc:Fallback>
            <p:pic>
              <p:nvPicPr>
                <p:cNvPr id="12" name="Ink 11">
                  <a:extLst>
                    <a:ext uri="{FF2B5EF4-FFF2-40B4-BE49-F238E27FC236}">
                      <a16:creationId xmlns:a16="http://schemas.microsoft.com/office/drawing/2014/main" id="{358F1ACC-7F30-AC47-8BCE-ACA4841908E6}"/>
                    </a:ext>
                  </a:extLst>
                </p:cNvPr>
                <p:cNvPicPr/>
                <p:nvPr/>
              </p:nvPicPr>
              <p:blipFill>
                <a:blip r:embed="rId17"/>
                <a:stretch>
                  <a:fillRect/>
                </a:stretch>
              </p:blipFill>
              <p:spPr>
                <a:xfrm>
                  <a:off x="5274720" y="289800"/>
                  <a:ext cx="3218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99298E6-7F35-3C4C-82AA-CF3CDC786669}"/>
                    </a:ext>
                  </a:extLst>
                </p14:cNvPr>
                <p14:cNvContentPartPr/>
                <p14:nvPr/>
              </p14:nvContentPartPr>
              <p14:xfrm>
                <a:off x="5613840" y="230400"/>
                <a:ext cx="245520" cy="199080"/>
              </p14:xfrm>
            </p:contentPart>
          </mc:Choice>
          <mc:Fallback>
            <p:pic>
              <p:nvPicPr>
                <p:cNvPr id="13" name="Ink 12">
                  <a:extLst>
                    <a:ext uri="{FF2B5EF4-FFF2-40B4-BE49-F238E27FC236}">
                      <a16:creationId xmlns:a16="http://schemas.microsoft.com/office/drawing/2014/main" id="{099298E6-7F35-3C4C-82AA-CF3CDC786669}"/>
                    </a:ext>
                  </a:extLst>
                </p:cNvPr>
                <p:cNvPicPr/>
                <p:nvPr/>
              </p:nvPicPr>
              <p:blipFill>
                <a:blip r:embed="rId19"/>
                <a:stretch>
                  <a:fillRect/>
                </a:stretch>
              </p:blipFill>
              <p:spPr>
                <a:xfrm>
                  <a:off x="5598720" y="214920"/>
                  <a:ext cx="2761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9575533F-5365-C544-800D-52D2AD13708F}"/>
                    </a:ext>
                  </a:extLst>
                </p14:cNvPr>
                <p14:cNvContentPartPr/>
                <p14:nvPr/>
              </p14:nvContentPartPr>
              <p14:xfrm>
                <a:off x="5879880" y="91080"/>
                <a:ext cx="1413000" cy="401760"/>
              </p14:xfrm>
            </p:contentPart>
          </mc:Choice>
          <mc:Fallback>
            <p:pic>
              <p:nvPicPr>
                <p:cNvPr id="14" name="Ink 13">
                  <a:extLst>
                    <a:ext uri="{FF2B5EF4-FFF2-40B4-BE49-F238E27FC236}">
                      <a16:creationId xmlns:a16="http://schemas.microsoft.com/office/drawing/2014/main" id="{9575533F-5365-C544-800D-52D2AD13708F}"/>
                    </a:ext>
                  </a:extLst>
                </p:cNvPr>
                <p:cNvPicPr/>
                <p:nvPr/>
              </p:nvPicPr>
              <p:blipFill>
                <a:blip r:embed="rId21"/>
                <a:stretch>
                  <a:fillRect/>
                </a:stretch>
              </p:blipFill>
              <p:spPr>
                <a:xfrm>
                  <a:off x="5864760" y="75960"/>
                  <a:ext cx="14436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ACBF495E-6610-4340-A3C9-3FA7649E2F17}"/>
                    </a:ext>
                  </a:extLst>
                </p14:cNvPr>
                <p14:cNvContentPartPr/>
                <p14:nvPr/>
              </p14:nvContentPartPr>
              <p14:xfrm>
                <a:off x="3740040" y="2397960"/>
                <a:ext cx="240840" cy="24480"/>
              </p14:xfrm>
            </p:contentPart>
          </mc:Choice>
          <mc:Fallback>
            <p:pic>
              <p:nvPicPr>
                <p:cNvPr id="16" name="Ink 15">
                  <a:extLst>
                    <a:ext uri="{FF2B5EF4-FFF2-40B4-BE49-F238E27FC236}">
                      <a16:creationId xmlns:a16="http://schemas.microsoft.com/office/drawing/2014/main" id="{ACBF495E-6610-4340-A3C9-3FA7649E2F17}"/>
                    </a:ext>
                  </a:extLst>
                </p:cNvPr>
                <p:cNvPicPr/>
                <p:nvPr/>
              </p:nvPicPr>
              <p:blipFill>
                <a:blip r:embed="rId23"/>
                <a:stretch>
                  <a:fillRect/>
                </a:stretch>
              </p:blipFill>
              <p:spPr>
                <a:xfrm>
                  <a:off x="3724560" y="2382840"/>
                  <a:ext cx="2710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5352A5D5-31D3-2544-9CD6-FA71C159945C}"/>
                    </a:ext>
                  </a:extLst>
                </p14:cNvPr>
                <p14:cNvContentPartPr/>
                <p14:nvPr/>
              </p14:nvContentPartPr>
              <p14:xfrm>
                <a:off x="3723480" y="2631240"/>
                <a:ext cx="223200" cy="16560"/>
              </p14:xfrm>
            </p:contentPart>
          </mc:Choice>
          <mc:Fallback>
            <p:pic>
              <p:nvPicPr>
                <p:cNvPr id="17" name="Ink 16">
                  <a:extLst>
                    <a:ext uri="{FF2B5EF4-FFF2-40B4-BE49-F238E27FC236}">
                      <a16:creationId xmlns:a16="http://schemas.microsoft.com/office/drawing/2014/main" id="{5352A5D5-31D3-2544-9CD6-FA71C159945C}"/>
                    </a:ext>
                  </a:extLst>
                </p:cNvPr>
                <p:cNvPicPr/>
                <p:nvPr/>
              </p:nvPicPr>
              <p:blipFill>
                <a:blip r:embed="rId25"/>
                <a:stretch>
                  <a:fillRect/>
                </a:stretch>
              </p:blipFill>
              <p:spPr>
                <a:xfrm>
                  <a:off x="3708360" y="2616120"/>
                  <a:ext cx="2538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66C2214-8E4D-824F-9C9B-1077A18E7072}"/>
                    </a:ext>
                  </a:extLst>
                </p14:cNvPr>
                <p14:cNvContentPartPr/>
                <p14:nvPr/>
              </p14:nvContentPartPr>
              <p14:xfrm>
                <a:off x="4955760" y="1634040"/>
                <a:ext cx="162720" cy="502560"/>
              </p14:xfrm>
            </p:contentPart>
          </mc:Choice>
          <mc:Fallback>
            <p:pic>
              <p:nvPicPr>
                <p:cNvPr id="18" name="Ink 17">
                  <a:extLst>
                    <a:ext uri="{FF2B5EF4-FFF2-40B4-BE49-F238E27FC236}">
                      <a16:creationId xmlns:a16="http://schemas.microsoft.com/office/drawing/2014/main" id="{466C2214-8E4D-824F-9C9B-1077A18E7072}"/>
                    </a:ext>
                  </a:extLst>
                </p:cNvPr>
                <p:cNvPicPr/>
                <p:nvPr/>
              </p:nvPicPr>
              <p:blipFill>
                <a:blip r:embed="rId27"/>
                <a:stretch>
                  <a:fillRect/>
                </a:stretch>
              </p:blipFill>
              <p:spPr>
                <a:xfrm>
                  <a:off x="4940640" y="1618560"/>
                  <a:ext cx="19332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DABDCB34-B7A1-4C45-8ED4-A0508825E160}"/>
                    </a:ext>
                  </a:extLst>
                </p14:cNvPr>
                <p14:cNvContentPartPr/>
                <p14:nvPr/>
              </p14:nvContentPartPr>
              <p14:xfrm>
                <a:off x="5312520" y="1404000"/>
                <a:ext cx="294480" cy="663120"/>
              </p14:xfrm>
            </p:contentPart>
          </mc:Choice>
          <mc:Fallback>
            <p:pic>
              <p:nvPicPr>
                <p:cNvPr id="19" name="Ink 18">
                  <a:extLst>
                    <a:ext uri="{FF2B5EF4-FFF2-40B4-BE49-F238E27FC236}">
                      <a16:creationId xmlns:a16="http://schemas.microsoft.com/office/drawing/2014/main" id="{DABDCB34-B7A1-4C45-8ED4-A0508825E160}"/>
                    </a:ext>
                  </a:extLst>
                </p:cNvPr>
                <p:cNvPicPr/>
                <p:nvPr/>
              </p:nvPicPr>
              <p:blipFill>
                <a:blip r:embed="rId29"/>
                <a:stretch>
                  <a:fillRect/>
                </a:stretch>
              </p:blipFill>
              <p:spPr>
                <a:xfrm>
                  <a:off x="5297040" y="1388520"/>
                  <a:ext cx="32508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ECC7B962-C5C9-7643-BC0D-5EEA8F967AD5}"/>
                    </a:ext>
                  </a:extLst>
                </p14:cNvPr>
                <p14:cNvContentPartPr/>
                <p14:nvPr/>
              </p14:nvContentPartPr>
              <p14:xfrm>
                <a:off x="5712120" y="1541160"/>
                <a:ext cx="7920" cy="6120"/>
              </p14:xfrm>
            </p:contentPart>
          </mc:Choice>
          <mc:Fallback>
            <p:pic>
              <p:nvPicPr>
                <p:cNvPr id="21" name="Ink 20">
                  <a:extLst>
                    <a:ext uri="{FF2B5EF4-FFF2-40B4-BE49-F238E27FC236}">
                      <a16:creationId xmlns:a16="http://schemas.microsoft.com/office/drawing/2014/main" id="{ECC7B962-C5C9-7643-BC0D-5EEA8F967AD5}"/>
                    </a:ext>
                  </a:extLst>
                </p:cNvPr>
                <p:cNvPicPr/>
                <p:nvPr/>
              </p:nvPicPr>
              <p:blipFill>
                <a:blip r:embed="rId31"/>
                <a:stretch>
                  <a:fillRect/>
                </a:stretch>
              </p:blipFill>
              <p:spPr>
                <a:xfrm>
                  <a:off x="5696640" y="1525680"/>
                  <a:ext cx="385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39AF42D4-8D14-DD4D-A3D4-AA6A088C26A3}"/>
                    </a:ext>
                  </a:extLst>
                </p14:cNvPr>
                <p14:cNvContentPartPr/>
                <p14:nvPr/>
              </p14:nvContentPartPr>
              <p14:xfrm>
                <a:off x="6122520" y="1155240"/>
                <a:ext cx="80640" cy="1079640"/>
              </p14:xfrm>
            </p:contentPart>
          </mc:Choice>
          <mc:Fallback>
            <p:pic>
              <p:nvPicPr>
                <p:cNvPr id="23" name="Ink 22">
                  <a:extLst>
                    <a:ext uri="{FF2B5EF4-FFF2-40B4-BE49-F238E27FC236}">
                      <a16:creationId xmlns:a16="http://schemas.microsoft.com/office/drawing/2014/main" id="{39AF42D4-8D14-DD4D-A3D4-AA6A088C26A3}"/>
                    </a:ext>
                  </a:extLst>
                </p:cNvPr>
                <p:cNvPicPr/>
                <p:nvPr/>
              </p:nvPicPr>
              <p:blipFill>
                <a:blip r:embed="rId33"/>
                <a:stretch>
                  <a:fillRect/>
                </a:stretch>
              </p:blipFill>
              <p:spPr>
                <a:xfrm>
                  <a:off x="6107400" y="1140120"/>
                  <a:ext cx="111240" cy="1109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059659F9-7940-8E4A-AE97-26A1B34AEF92}"/>
                    </a:ext>
                  </a:extLst>
                </p14:cNvPr>
                <p14:cNvContentPartPr/>
                <p14:nvPr/>
              </p14:nvContentPartPr>
              <p14:xfrm>
                <a:off x="6321240" y="1417320"/>
                <a:ext cx="268200" cy="387720"/>
              </p14:xfrm>
            </p:contentPart>
          </mc:Choice>
          <mc:Fallback>
            <p:pic>
              <p:nvPicPr>
                <p:cNvPr id="24" name="Ink 23">
                  <a:extLst>
                    <a:ext uri="{FF2B5EF4-FFF2-40B4-BE49-F238E27FC236}">
                      <a16:creationId xmlns:a16="http://schemas.microsoft.com/office/drawing/2014/main" id="{059659F9-7940-8E4A-AE97-26A1B34AEF92}"/>
                    </a:ext>
                  </a:extLst>
                </p:cNvPr>
                <p:cNvPicPr/>
                <p:nvPr/>
              </p:nvPicPr>
              <p:blipFill>
                <a:blip r:embed="rId35"/>
                <a:stretch>
                  <a:fillRect/>
                </a:stretch>
              </p:blipFill>
              <p:spPr>
                <a:xfrm>
                  <a:off x="6306120" y="1402200"/>
                  <a:ext cx="29880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B17449B1-7F38-3D48-BDBF-D7AFDC4E804C}"/>
                    </a:ext>
                  </a:extLst>
                </p14:cNvPr>
                <p14:cNvContentPartPr/>
                <p14:nvPr/>
              </p14:nvContentPartPr>
              <p14:xfrm>
                <a:off x="6627240" y="1211040"/>
                <a:ext cx="346320" cy="886680"/>
              </p14:xfrm>
            </p:contentPart>
          </mc:Choice>
          <mc:Fallback>
            <p:pic>
              <p:nvPicPr>
                <p:cNvPr id="25" name="Ink 24">
                  <a:extLst>
                    <a:ext uri="{FF2B5EF4-FFF2-40B4-BE49-F238E27FC236}">
                      <a16:creationId xmlns:a16="http://schemas.microsoft.com/office/drawing/2014/main" id="{B17449B1-7F38-3D48-BDBF-D7AFDC4E804C}"/>
                    </a:ext>
                  </a:extLst>
                </p:cNvPr>
                <p:cNvPicPr/>
                <p:nvPr/>
              </p:nvPicPr>
              <p:blipFill>
                <a:blip r:embed="rId37"/>
                <a:stretch>
                  <a:fillRect/>
                </a:stretch>
              </p:blipFill>
              <p:spPr>
                <a:xfrm>
                  <a:off x="6611760" y="1195920"/>
                  <a:ext cx="376920" cy="916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E44B5A2C-A974-6941-970D-2F3FEF3BC0DC}"/>
                    </a:ext>
                  </a:extLst>
                </p14:cNvPr>
                <p14:cNvContentPartPr/>
                <p14:nvPr/>
              </p14:nvContentPartPr>
              <p14:xfrm>
                <a:off x="5721840" y="1528560"/>
                <a:ext cx="23400" cy="305640"/>
              </p14:xfrm>
            </p:contentPart>
          </mc:Choice>
          <mc:Fallback>
            <p:pic>
              <p:nvPicPr>
                <p:cNvPr id="27" name="Ink 26">
                  <a:extLst>
                    <a:ext uri="{FF2B5EF4-FFF2-40B4-BE49-F238E27FC236}">
                      <a16:creationId xmlns:a16="http://schemas.microsoft.com/office/drawing/2014/main" id="{E44B5A2C-A974-6941-970D-2F3FEF3BC0DC}"/>
                    </a:ext>
                  </a:extLst>
                </p:cNvPr>
                <p:cNvPicPr/>
                <p:nvPr/>
              </p:nvPicPr>
              <p:blipFill>
                <a:blip r:embed="rId39"/>
                <a:stretch>
                  <a:fillRect/>
                </a:stretch>
              </p:blipFill>
              <p:spPr>
                <a:xfrm>
                  <a:off x="5706360" y="1513440"/>
                  <a:ext cx="536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61D6F961-8134-4D47-903C-E5B3C65AD651}"/>
                    </a:ext>
                  </a:extLst>
                </p14:cNvPr>
                <p14:cNvContentPartPr/>
                <p14:nvPr/>
              </p14:nvContentPartPr>
              <p14:xfrm>
                <a:off x="5651640" y="1544400"/>
                <a:ext cx="279000" cy="288360"/>
              </p14:xfrm>
            </p:contentPart>
          </mc:Choice>
          <mc:Fallback>
            <p:pic>
              <p:nvPicPr>
                <p:cNvPr id="28" name="Ink 27">
                  <a:extLst>
                    <a:ext uri="{FF2B5EF4-FFF2-40B4-BE49-F238E27FC236}">
                      <a16:creationId xmlns:a16="http://schemas.microsoft.com/office/drawing/2014/main" id="{61D6F961-8134-4D47-903C-E5B3C65AD651}"/>
                    </a:ext>
                  </a:extLst>
                </p:cNvPr>
                <p:cNvPicPr/>
                <p:nvPr/>
              </p:nvPicPr>
              <p:blipFill>
                <a:blip r:embed="rId41"/>
                <a:stretch>
                  <a:fillRect/>
                </a:stretch>
              </p:blipFill>
              <p:spPr>
                <a:xfrm>
                  <a:off x="5636520" y="1528920"/>
                  <a:ext cx="30924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6456A274-E29A-8C40-9CD4-04E82BBC3771}"/>
                    </a:ext>
                  </a:extLst>
                </p14:cNvPr>
                <p14:cNvContentPartPr/>
                <p14:nvPr/>
              </p14:nvContentPartPr>
              <p14:xfrm>
                <a:off x="7902000" y="1098360"/>
                <a:ext cx="292320" cy="570240"/>
              </p14:xfrm>
            </p:contentPart>
          </mc:Choice>
          <mc:Fallback>
            <p:pic>
              <p:nvPicPr>
                <p:cNvPr id="30" name="Ink 29">
                  <a:extLst>
                    <a:ext uri="{FF2B5EF4-FFF2-40B4-BE49-F238E27FC236}">
                      <a16:creationId xmlns:a16="http://schemas.microsoft.com/office/drawing/2014/main" id="{6456A274-E29A-8C40-9CD4-04E82BBC3771}"/>
                    </a:ext>
                  </a:extLst>
                </p:cNvPr>
                <p:cNvPicPr/>
                <p:nvPr/>
              </p:nvPicPr>
              <p:blipFill>
                <a:blip r:embed="rId43"/>
                <a:stretch>
                  <a:fillRect/>
                </a:stretch>
              </p:blipFill>
              <p:spPr>
                <a:xfrm>
                  <a:off x="7886880" y="1083240"/>
                  <a:ext cx="322920" cy="600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E078A961-F74B-3D46-BF4D-E7A2DD4EF5BF}"/>
                    </a:ext>
                  </a:extLst>
                </p14:cNvPr>
                <p14:cNvContentPartPr/>
                <p14:nvPr/>
              </p14:nvContentPartPr>
              <p14:xfrm>
                <a:off x="8390160" y="1058040"/>
                <a:ext cx="270720" cy="643320"/>
              </p14:xfrm>
            </p:contentPart>
          </mc:Choice>
          <mc:Fallback>
            <p:pic>
              <p:nvPicPr>
                <p:cNvPr id="31" name="Ink 30">
                  <a:extLst>
                    <a:ext uri="{FF2B5EF4-FFF2-40B4-BE49-F238E27FC236}">
                      <a16:creationId xmlns:a16="http://schemas.microsoft.com/office/drawing/2014/main" id="{E078A961-F74B-3D46-BF4D-E7A2DD4EF5BF}"/>
                    </a:ext>
                  </a:extLst>
                </p:cNvPr>
                <p:cNvPicPr/>
                <p:nvPr/>
              </p:nvPicPr>
              <p:blipFill>
                <a:blip r:embed="rId45"/>
                <a:stretch>
                  <a:fillRect/>
                </a:stretch>
              </p:blipFill>
              <p:spPr>
                <a:xfrm>
                  <a:off x="8374680" y="1042560"/>
                  <a:ext cx="30132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8C855999-B46D-0B4A-A5FF-48FC63A4B7D0}"/>
                    </a:ext>
                  </a:extLst>
                </p14:cNvPr>
                <p14:cNvContentPartPr/>
                <p14:nvPr/>
              </p14:nvContentPartPr>
              <p14:xfrm>
                <a:off x="9232560" y="882360"/>
                <a:ext cx="109080" cy="830880"/>
              </p14:xfrm>
            </p:contentPart>
          </mc:Choice>
          <mc:Fallback>
            <p:pic>
              <p:nvPicPr>
                <p:cNvPr id="32" name="Ink 31">
                  <a:extLst>
                    <a:ext uri="{FF2B5EF4-FFF2-40B4-BE49-F238E27FC236}">
                      <a16:creationId xmlns:a16="http://schemas.microsoft.com/office/drawing/2014/main" id="{8C855999-B46D-0B4A-A5FF-48FC63A4B7D0}"/>
                    </a:ext>
                  </a:extLst>
                </p:cNvPr>
                <p:cNvPicPr/>
                <p:nvPr/>
              </p:nvPicPr>
              <p:blipFill>
                <a:blip r:embed="rId47"/>
                <a:stretch>
                  <a:fillRect/>
                </a:stretch>
              </p:blipFill>
              <p:spPr>
                <a:xfrm>
                  <a:off x="9217440" y="867240"/>
                  <a:ext cx="139320" cy="861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A05D0073-3F33-B04E-9F39-2299FF50C8A7}"/>
                    </a:ext>
                  </a:extLst>
                </p14:cNvPr>
                <p14:cNvContentPartPr/>
                <p14:nvPr/>
              </p14:nvContentPartPr>
              <p14:xfrm>
                <a:off x="4161240" y="2113920"/>
                <a:ext cx="5063400" cy="421560"/>
              </p14:xfrm>
            </p:contentPart>
          </mc:Choice>
          <mc:Fallback>
            <p:pic>
              <p:nvPicPr>
                <p:cNvPr id="33" name="Ink 32">
                  <a:extLst>
                    <a:ext uri="{FF2B5EF4-FFF2-40B4-BE49-F238E27FC236}">
                      <a16:creationId xmlns:a16="http://schemas.microsoft.com/office/drawing/2014/main" id="{A05D0073-3F33-B04E-9F39-2299FF50C8A7}"/>
                    </a:ext>
                  </a:extLst>
                </p:cNvPr>
                <p:cNvPicPr/>
                <p:nvPr/>
              </p:nvPicPr>
              <p:blipFill>
                <a:blip r:embed="rId49"/>
                <a:stretch>
                  <a:fillRect/>
                </a:stretch>
              </p:blipFill>
              <p:spPr>
                <a:xfrm>
                  <a:off x="4145760" y="2098800"/>
                  <a:ext cx="509400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BF5A04D7-06E3-2C4B-B7B3-11FDC28AA826}"/>
                    </a:ext>
                  </a:extLst>
                </p14:cNvPr>
                <p14:cNvContentPartPr/>
                <p14:nvPr/>
              </p14:nvContentPartPr>
              <p14:xfrm>
                <a:off x="5645160" y="2742840"/>
                <a:ext cx="210240" cy="473040"/>
              </p14:xfrm>
            </p:contentPart>
          </mc:Choice>
          <mc:Fallback>
            <p:pic>
              <p:nvPicPr>
                <p:cNvPr id="34" name="Ink 33">
                  <a:extLst>
                    <a:ext uri="{FF2B5EF4-FFF2-40B4-BE49-F238E27FC236}">
                      <a16:creationId xmlns:a16="http://schemas.microsoft.com/office/drawing/2014/main" id="{BF5A04D7-06E3-2C4B-B7B3-11FDC28AA826}"/>
                    </a:ext>
                  </a:extLst>
                </p:cNvPr>
                <p:cNvPicPr/>
                <p:nvPr/>
              </p:nvPicPr>
              <p:blipFill>
                <a:blip r:embed="rId51"/>
                <a:stretch>
                  <a:fillRect/>
                </a:stretch>
              </p:blipFill>
              <p:spPr>
                <a:xfrm>
                  <a:off x="5630040" y="2727720"/>
                  <a:ext cx="24048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4F8028C3-7442-D944-A4DC-94D06821E18B}"/>
                    </a:ext>
                  </a:extLst>
                </p14:cNvPr>
                <p14:cNvContentPartPr/>
                <p14:nvPr/>
              </p14:nvContentPartPr>
              <p14:xfrm>
                <a:off x="6288480" y="2639160"/>
                <a:ext cx="124200" cy="547200"/>
              </p14:xfrm>
            </p:contentPart>
          </mc:Choice>
          <mc:Fallback>
            <p:pic>
              <p:nvPicPr>
                <p:cNvPr id="35" name="Ink 34">
                  <a:extLst>
                    <a:ext uri="{FF2B5EF4-FFF2-40B4-BE49-F238E27FC236}">
                      <a16:creationId xmlns:a16="http://schemas.microsoft.com/office/drawing/2014/main" id="{4F8028C3-7442-D944-A4DC-94D06821E18B}"/>
                    </a:ext>
                  </a:extLst>
                </p:cNvPr>
                <p:cNvPicPr/>
                <p:nvPr/>
              </p:nvPicPr>
              <p:blipFill>
                <a:blip r:embed="rId53"/>
                <a:stretch>
                  <a:fillRect/>
                </a:stretch>
              </p:blipFill>
              <p:spPr>
                <a:xfrm>
                  <a:off x="6273000" y="2624040"/>
                  <a:ext cx="15444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68F3D52A-15C4-6946-A60D-5C6DD0564E2A}"/>
                    </a:ext>
                  </a:extLst>
                </p14:cNvPr>
                <p14:cNvContentPartPr/>
                <p14:nvPr/>
              </p14:nvContentPartPr>
              <p14:xfrm>
                <a:off x="6904800" y="2711520"/>
                <a:ext cx="216000" cy="386640"/>
              </p14:xfrm>
            </p:contentPart>
          </mc:Choice>
          <mc:Fallback>
            <p:pic>
              <p:nvPicPr>
                <p:cNvPr id="36" name="Ink 35">
                  <a:extLst>
                    <a:ext uri="{FF2B5EF4-FFF2-40B4-BE49-F238E27FC236}">
                      <a16:creationId xmlns:a16="http://schemas.microsoft.com/office/drawing/2014/main" id="{68F3D52A-15C4-6946-A60D-5C6DD0564E2A}"/>
                    </a:ext>
                  </a:extLst>
                </p:cNvPr>
                <p:cNvPicPr/>
                <p:nvPr/>
              </p:nvPicPr>
              <p:blipFill>
                <a:blip r:embed="rId55"/>
                <a:stretch>
                  <a:fillRect/>
                </a:stretch>
              </p:blipFill>
              <p:spPr>
                <a:xfrm>
                  <a:off x="6889680" y="2696040"/>
                  <a:ext cx="2462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27979B81-FCE1-8041-B25B-C631B5E0C24E}"/>
                    </a:ext>
                  </a:extLst>
                </p14:cNvPr>
                <p14:cNvContentPartPr/>
                <p14:nvPr/>
              </p14:nvContentPartPr>
              <p14:xfrm>
                <a:off x="6908760" y="2619720"/>
                <a:ext cx="215280" cy="696600"/>
              </p14:xfrm>
            </p:contentPart>
          </mc:Choice>
          <mc:Fallback>
            <p:pic>
              <p:nvPicPr>
                <p:cNvPr id="37" name="Ink 36">
                  <a:extLst>
                    <a:ext uri="{FF2B5EF4-FFF2-40B4-BE49-F238E27FC236}">
                      <a16:creationId xmlns:a16="http://schemas.microsoft.com/office/drawing/2014/main" id="{27979B81-FCE1-8041-B25B-C631B5E0C24E}"/>
                    </a:ext>
                  </a:extLst>
                </p:cNvPr>
                <p:cNvPicPr/>
                <p:nvPr/>
              </p:nvPicPr>
              <p:blipFill>
                <a:blip r:embed="rId57"/>
                <a:stretch>
                  <a:fillRect/>
                </a:stretch>
              </p:blipFill>
              <p:spPr>
                <a:xfrm>
                  <a:off x="6893640" y="2604600"/>
                  <a:ext cx="245880" cy="727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095834E8-C0F1-2743-881E-63135E340B49}"/>
                    </a:ext>
                  </a:extLst>
                </p14:cNvPr>
                <p14:cNvContentPartPr/>
                <p14:nvPr/>
              </p14:nvContentPartPr>
              <p14:xfrm>
                <a:off x="2450160" y="916200"/>
                <a:ext cx="3234240" cy="947520"/>
              </p14:xfrm>
            </p:contentPart>
          </mc:Choice>
          <mc:Fallback>
            <p:pic>
              <p:nvPicPr>
                <p:cNvPr id="39" name="Ink 38">
                  <a:extLst>
                    <a:ext uri="{FF2B5EF4-FFF2-40B4-BE49-F238E27FC236}">
                      <a16:creationId xmlns:a16="http://schemas.microsoft.com/office/drawing/2014/main" id="{095834E8-C0F1-2743-881E-63135E340B49}"/>
                    </a:ext>
                  </a:extLst>
                </p:cNvPr>
                <p:cNvPicPr/>
                <p:nvPr/>
              </p:nvPicPr>
              <p:blipFill>
                <a:blip r:embed="rId59"/>
                <a:stretch>
                  <a:fillRect/>
                </a:stretch>
              </p:blipFill>
              <p:spPr>
                <a:xfrm>
                  <a:off x="2435040" y="900720"/>
                  <a:ext cx="3264840" cy="977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AF9613A8-1EB0-1B46-BBFA-792C877C5A5B}"/>
                    </a:ext>
                  </a:extLst>
                </p14:cNvPr>
                <p14:cNvContentPartPr/>
                <p14:nvPr/>
              </p14:nvContentPartPr>
              <p14:xfrm>
                <a:off x="5950080" y="2039400"/>
                <a:ext cx="528840" cy="312480"/>
              </p14:xfrm>
            </p:contentPart>
          </mc:Choice>
          <mc:Fallback>
            <p:pic>
              <p:nvPicPr>
                <p:cNvPr id="41" name="Ink 40">
                  <a:extLst>
                    <a:ext uri="{FF2B5EF4-FFF2-40B4-BE49-F238E27FC236}">
                      <a16:creationId xmlns:a16="http://schemas.microsoft.com/office/drawing/2014/main" id="{AF9613A8-1EB0-1B46-BBFA-792C877C5A5B}"/>
                    </a:ext>
                  </a:extLst>
                </p:cNvPr>
                <p:cNvPicPr/>
                <p:nvPr/>
              </p:nvPicPr>
              <p:blipFill>
                <a:blip r:embed="rId61"/>
                <a:stretch>
                  <a:fillRect/>
                </a:stretch>
              </p:blipFill>
              <p:spPr>
                <a:xfrm>
                  <a:off x="5934600" y="2023920"/>
                  <a:ext cx="5590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9C36C1B7-92DE-9040-9BC5-E49B2F26C64E}"/>
                    </a:ext>
                  </a:extLst>
                </p14:cNvPr>
                <p14:cNvContentPartPr/>
                <p14:nvPr/>
              </p14:nvContentPartPr>
              <p14:xfrm>
                <a:off x="6007680" y="2025000"/>
                <a:ext cx="488880" cy="290160"/>
              </p14:xfrm>
            </p:contentPart>
          </mc:Choice>
          <mc:Fallback>
            <p:pic>
              <p:nvPicPr>
                <p:cNvPr id="42" name="Ink 41">
                  <a:extLst>
                    <a:ext uri="{FF2B5EF4-FFF2-40B4-BE49-F238E27FC236}">
                      <a16:creationId xmlns:a16="http://schemas.microsoft.com/office/drawing/2014/main" id="{9C36C1B7-92DE-9040-9BC5-E49B2F26C64E}"/>
                    </a:ext>
                  </a:extLst>
                </p:cNvPr>
                <p:cNvPicPr/>
                <p:nvPr/>
              </p:nvPicPr>
              <p:blipFill>
                <a:blip r:embed="rId63"/>
                <a:stretch>
                  <a:fillRect/>
                </a:stretch>
              </p:blipFill>
              <p:spPr>
                <a:xfrm>
                  <a:off x="5992560" y="2009520"/>
                  <a:ext cx="519120" cy="320760"/>
                </a:xfrm>
                <a:prstGeom prst="rect">
                  <a:avLst/>
                </a:prstGeom>
              </p:spPr>
            </p:pic>
          </mc:Fallback>
        </mc:AlternateContent>
      </p:grpSp>
      <p:grpSp>
        <p:nvGrpSpPr>
          <p:cNvPr id="52" name="Group 51">
            <a:extLst>
              <a:ext uri="{FF2B5EF4-FFF2-40B4-BE49-F238E27FC236}">
                <a16:creationId xmlns:a16="http://schemas.microsoft.com/office/drawing/2014/main" id="{4C1227FA-E194-F747-879A-420CEEB74B8C}"/>
              </a:ext>
            </a:extLst>
          </p:cNvPr>
          <p:cNvGrpSpPr/>
          <p:nvPr/>
        </p:nvGrpSpPr>
        <p:grpSpPr>
          <a:xfrm>
            <a:off x="867240" y="1961280"/>
            <a:ext cx="1933200" cy="1305360"/>
            <a:chOff x="867240" y="1961280"/>
            <a:chExt cx="1933200" cy="1305360"/>
          </a:xfrm>
        </p:grpSpPr>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AC456CD7-9DB7-7942-8B19-664C0097D62F}"/>
                    </a:ext>
                  </a:extLst>
                </p14:cNvPr>
                <p14:cNvContentPartPr/>
                <p14:nvPr/>
              </p14:nvContentPartPr>
              <p14:xfrm>
                <a:off x="867240" y="2390760"/>
                <a:ext cx="216000" cy="529920"/>
              </p14:xfrm>
            </p:contentPart>
          </mc:Choice>
          <mc:Fallback>
            <p:pic>
              <p:nvPicPr>
                <p:cNvPr id="44" name="Ink 43">
                  <a:extLst>
                    <a:ext uri="{FF2B5EF4-FFF2-40B4-BE49-F238E27FC236}">
                      <a16:creationId xmlns:a16="http://schemas.microsoft.com/office/drawing/2014/main" id="{AC456CD7-9DB7-7942-8B19-664C0097D62F}"/>
                    </a:ext>
                  </a:extLst>
                </p:cNvPr>
                <p:cNvPicPr/>
                <p:nvPr/>
              </p:nvPicPr>
              <p:blipFill>
                <a:blip r:embed="rId65"/>
                <a:stretch>
                  <a:fillRect/>
                </a:stretch>
              </p:blipFill>
              <p:spPr>
                <a:xfrm>
                  <a:off x="852120" y="2375280"/>
                  <a:ext cx="24660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50A95836-37D7-2447-AC53-B64AE265A8F7}"/>
                    </a:ext>
                  </a:extLst>
                </p14:cNvPr>
                <p14:cNvContentPartPr/>
                <p14:nvPr/>
              </p14:nvContentPartPr>
              <p14:xfrm>
                <a:off x="1341360" y="2157840"/>
                <a:ext cx="247320" cy="827640"/>
              </p14:xfrm>
            </p:contentPart>
          </mc:Choice>
          <mc:Fallback>
            <p:pic>
              <p:nvPicPr>
                <p:cNvPr id="45" name="Ink 44">
                  <a:extLst>
                    <a:ext uri="{FF2B5EF4-FFF2-40B4-BE49-F238E27FC236}">
                      <a16:creationId xmlns:a16="http://schemas.microsoft.com/office/drawing/2014/main" id="{50A95836-37D7-2447-AC53-B64AE265A8F7}"/>
                    </a:ext>
                  </a:extLst>
                </p:cNvPr>
                <p:cNvPicPr/>
                <p:nvPr/>
              </p:nvPicPr>
              <p:blipFill>
                <a:blip r:embed="rId67"/>
                <a:stretch>
                  <a:fillRect/>
                </a:stretch>
              </p:blipFill>
              <p:spPr>
                <a:xfrm>
                  <a:off x="1326240" y="2142360"/>
                  <a:ext cx="277920" cy="857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00B72D0B-1BC2-314D-9F23-E9253BC35443}"/>
                    </a:ext>
                  </a:extLst>
                </p14:cNvPr>
                <p14:cNvContentPartPr/>
                <p14:nvPr/>
              </p14:nvContentPartPr>
              <p14:xfrm>
                <a:off x="1677600" y="2314080"/>
                <a:ext cx="277560" cy="379800"/>
              </p14:xfrm>
            </p:contentPart>
          </mc:Choice>
          <mc:Fallback>
            <p:pic>
              <p:nvPicPr>
                <p:cNvPr id="47" name="Ink 46">
                  <a:extLst>
                    <a:ext uri="{FF2B5EF4-FFF2-40B4-BE49-F238E27FC236}">
                      <a16:creationId xmlns:a16="http://schemas.microsoft.com/office/drawing/2014/main" id="{00B72D0B-1BC2-314D-9F23-E9253BC35443}"/>
                    </a:ext>
                  </a:extLst>
                </p:cNvPr>
                <p:cNvPicPr/>
                <p:nvPr/>
              </p:nvPicPr>
              <p:blipFill>
                <a:blip r:embed="rId69"/>
                <a:stretch>
                  <a:fillRect/>
                </a:stretch>
              </p:blipFill>
              <p:spPr>
                <a:xfrm>
                  <a:off x="1662480" y="2298960"/>
                  <a:ext cx="30816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C82AD823-F29C-9E4A-B58C-9A28D8BEBAEC}"/>
                    </a:ext>
                  </a:extLst>
                </p14:cNvPr>
                <p14:cNvContentPartPr/>
                <p14:nvPr/>
              </p14:nvContentPartPr>
              <p14:xfrm>
                <a:off x="2029320" y="1961280"/>
                <a:ext cx="51120" cy="1305360"/>
              </p14:xfrm>
            </p:contentPart>
          </mc:Choice>
          <mc:Fallback>
            <p:pic>
              <p:nvPicPr>
                <p:cNvPr id="48" name="Ink 47">
                  <a:extLst>
                    <a:ext uri="{FF2B5EF4-FFF2-40B4-BE49-F238E27FC236}">
                      <a16:creationId xmlns:a16="http://schemas.microsoft.com/office/drawing/2014/main" id="{C82AD823-F29C-9E4A-B58C-9A28D8BEBAEC}"/>
                    </a:ext>
                  </a:extLst>
                </p:cNvPr>
                <p:cNvPicPr/>
                <p:nvPr/>
              </p:nvPicPr>
              <p:blipFill>
                <a:blip r:embed="rId71"/>
                <a:stretch>
                  <a:fillRect/>
                </a:stretch>
              </p:blipFill>
              <p:spPr>
                <a:xfrm>
                  <a:off x="2014200" y="1945800"/>
                  <a:ext cx="81720" cy="1335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7190D57D-C2E9-CF49-9F18-7C591D3DBBBE}"/>
                    </a:ext>
                  </a:extLst>
                </p14:cNvPr>
                <p14:cNvContentPartPr/>
                <p14:nvPr/>
              </p14:nvContentPartPr>
              <p14:xfrm>
                <a:off x="2301840" y="2265120"/>
                <a:ext cx="51480" cy="408960"/>
              </p14:xfrm>
            </p:contentPart>
          </mc:Choice>
          <mc:Fallback>
            <p:pic>
              <p:nvPicPr>
                <p:cNvPr id="49" name="Ink 48">
                  <a:extLst>
                    <a:ext uri="{FF2B5EF4-FFF2-40B4-BE49-F238E27FC236}">
                      <a16:creationId xmlns:a16="http://schemas.microsoft.com/office/drawing/2014/main" id="{7190D57D-C2E9-CF49-9F18-7C591D3DBBBE}"/>
                    </a:ext>
                  </a:extLst>
                </p:cNvPr>
                <p:cNvPicPr/>
                <p:nvPr/>
              </p:nvPicPr>
              <p:blipFill>
                <a:blip r:embed="rId73"/>
                <a:stretch>
                  <a:fillRect/>
                </a:stretch>
              </p:blipFill>
              <p:spPr>
                <a:xfrm>
                  <a:off x="2286720" y="2249640"/>
                  <a:ext cx="8208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8A5C803C-7D49-304D-B91C-CCE1B7B53320}"/>
                    </a:ext>
                  </a:extLst>
                </p14:cNvPr>
                <p14:cNvContentPartPr/>
                <p14:nvPr/>
              </p14:nvContentPartPr>
              <p14:xfrm>
                <a:off x="2233440" y="2311560"/>
                <a:ext cx="289800" cy="336600"/>
              </p14:xfrm>
            </p:contentPart>
          </mc:Choice>
          <mc:Fallback>
            <p:pic>
              <p:nvPicPr>
                <p:cNvPr id="50" name="Ink 49">
                  <a:extLst>
                    <a:ext uri="{FF2B5EF4-FFF2-40B4-BE49-F238E27FC236}">
                      <a16:creationId xmlns:a16="http://schemas.microsoft.com/office/drawing/2014/main" id="{8A5C803C-7D49-304D-B91C-CCE1B7B53320}"/>
                    </a:ext>
                  </a:extLst>
                </p:cNvPr>
                <p:cNvPicPr/>
                <p:nvPr/>
              </p:nvPicPr>
              <p:blipFill>
                <a:blip r:embed="rId75"/>
                <a:stretch>
                  <a:fillRect/>
                </a:stretch>
              </p:blipFill>
              <p:spPr>
                <a:xfrm>
                  <a:off x="2217960" y="2296440"/>
                  <a:ext cx="3204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41CF3C25-0657-A248-BF3B-D957BA1D5BEC}"/>
                    </a:ext>
                  </a:extLst>
                </p14:cNvPr>
                <p14:cNvContentPartPr/>
                <p14:nvPr/>
              </p14:nvContentPartPr>
              <p14:xfrm>
                <a:off x="2514600" y="2050200"/>
                <a:ext cx="285840" cy="971640"/>
              </p14:xfrm>
            </p:contentPart>
          </mc:Choice>
          <mc:Fallback>
            <p:pic>
              <p:nvPicPr>
                <p:cNvPr id="51" name="Ink 50">
                  <a:extLst>
                    <a:ext uri="{FF2B5EF4-FFF2-40B4-BE49-F238E27FC236}">
                      <a16:creationId xmlns:a16="http://schemas.microsoft.com/office/drawing/2014/main" id="{41CF3C25-0657-A248-BF3B-D957BA1D5BEC}"/>
                    </a:ext>
                  </a:extLst>
                </p:cNvPr>
                <p:cNvPicPr/>
                <p:nvPr/>
              </p:nvPicPr>
              <p:blipFill>
                <a:blip r:embed="rId77"/>
                <a:stretch>
                  <a:fillRect/>
                </a:stretch>
              </p:blipFill>
              <p:spPr>
                <a:xfrm>
                  <a:off x="2499480" y="2035080"/>
                  <a:ext cx="316080" cy="1002240"/>
                </a:xfrm>
                <a:prstGeom prst="rect">
                  <a:avLst/>
                </a:prstGeom>
              </p:spPr>
            </p:pic>
          </mc:Fallback>
        </mc:AlternateContent>
      </p:grpSp>
      <p:grpSp>
        <p:nvGrpSpPr>
          <p:cNvPr id="72" name="Group 71">
            <a:extLst>
              <a:ext uri="{FF2B5EF4-FFF2-40B4-BE49-F238E27FC236}">
                <a16:creationId xmlns:a16="http://schemas.microsoft.com/office/drawing/2014/main" id="{3333B732-1058-A743-BC85-CE85B30109B8}"/>
              </a:ext>
            </a:extLst>
          </p:cNvPr>
          <p:cNvGrpSpPr/>
          <p:nvPr/>
        </p:nvGrpSpPr>
        <p:grpSpPr>
          <a:xfrm>
            <a:off x="2342880" y="3467880"/>
            <a:ext cx="8519760" cy="1932840"/>
            <a:chOff x="2342880" y="3467880"/>
            <a:chExt cx="8519760" cy="1932840"/>
          </a:xfrm>
        </p:grpSpPr>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0B02D0A6-4EF0-2F42-AA51-E579B3BE11E7}"/>
                    </a:ext>
                  </a:extLst>
                </p14:cNvPr>
                <p14:cNvContentPartPr/>
                <p14:nvPr/>
              </p14:nvContentPartPr>
              <p14:xfrm>
                <a:off x="2356200" y="3483720"/>
                <a:ext cx="141120" cy="720720"/>
              </p14:xfrm>
            </p:contentPart>
          </mc:Choice>
          <mc:Fallback>
            <p:pic>
              <p:nvPicPr>
                <p:cNvPr id="53" name="Ink 52">
                  <a:extLst>
                    <a:ext uri="{FF2B5EF4-FFF2-40B4-BE49-F238E27FC236}">
                      <a16:creationId xmlns:a16="http://schemas.microsoft.com/office/drawing/2014/main" id="{0B02D0A6-4EF0-2F42-AA51-E579B3BE11E7}"/>
                    </a:ext>
                  </a:extLst>
                </p:cNvPr>
                <p:cNvPicPr/>
                <p:nvPr/>
              </p:nvPicPr>
              <p:blipFill>
                <a:blip r:embed="rId79"/>
                <a:stretch>
                  <a:fillRect/>
                </a:stretch>
              </p:blipFill>
              <p:spPr>
                <a:xfrm>
                  <a:off x="2341080" y="3468240"/>
                  <a:ext cx="171360" cy="750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043E69CC-D105-F44B-980A-E231901C22EF}"/>
                    </a:ext>
                  </a:extLst>
                </p14:cNvPr>
                <p14:cNvContentPartPr/>
                <p14:nvPr/>
              </p14:nvContentPartPr>
              <p14:xfrm>
                <a:off x="2694960" y="3467880"/>
                <a:ext cx="69120" cy="706680"/>
              </p14:xfrm>
            </p:contentPart>
          </mc:Choice>
          <mc:Fallback>
            <p:pic>
              <p:nvPicPr>
                <p:cNvPr id="54" name="Ink 53">
                  <a:extLst>
                    <a:ext uri="{FF2B5EF4-FFF2-40B4-BE49-F238E27FC236}">
                      <a16:creationId xmlns:a16="http://schemas.microsoft.com/office/drawing/2014/main" id="{043E69CC-D105-F44B-980A-E231901C22EF}"/>
                    </a:ext>
                  </a:extLst>
                </p:cNvPr>
                <p:cNvPicPr/>
                <p:nvPr/>
              </p:nvPicPr>
              <p:blipFill>
                <a:blip r:embed="rId81"/>
                <a:stretch>
                  <a:fillRect/>
                </a:stretch>
              </p:blipFill>
              <p:spPr>
                <a:xfrm>
                  <a:off x="2679840" y="3452760"/>
                  <a:ext cx="997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4A4E84CC-3871-F04A-9516-D0981F1486B7}"/>
                    </a:ext>
                  </a:extLst>
                </p14:cNvPr>
                <p14:cNvContentPartPr/>
                <p14:nvPr/>
              </p14:nvContentPartPr>
              <p14:xfrm>
                <a:off x="2425680" y="4102560"/>
                <a:ext cx="310320" cy="74880"/>
              </p14:xfrm>
            </p:contentPart>
          </mc:Choice>
          <mc:Fallback>
            <p:pic>
              <p:nvPicPr>
                <p:cNvPr id="55" name="Ink 54">
                  <a:extLst>
                    <a:ext uri="{FF2B5EF4-FFF2-40B4-BE49-F238E27FC236}">
                      <a16:creationId xmlns:a16="http://schemas.microsoft.com/office/drawing/2014/main" id="{4A4E84CC-3871-F04A-9516-D0981F1486B7}"/>
                    </a:ext>
                  </a:extLst>
                </p:cNvPr>
                <p:cNvPicPr/>
                <p:nvPr/>
              </p:nvPicPr>
              <p:blipFill>
                <a:blip r:embed="rId83"/>
                <a:stretch>
                  <a:fillRect/>
                </a:stretch>
              </p:blipFill>
              <p:spPr>
                <a:xfrm>
                  <a:off x="2410560" y="4087440"/>
                  <a:ext cx="3405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273444C4-668A-F144-B88E-C26BF611126C}"/>
                    </a:ext>
                  </a:extLst>
                </p14:cNvPr>
                <p14:cNvContentPartPr/>
                <p14:nvPr/>
              </p14:nvContentPartPr>
              <p14:xfrm>
                <a:off x="2634480" y="3860280"/>
                <a:ext cx="360360" cy="447120"/>
              </p14:xfrm>
            </p:contentPart>
          </mc:Choice>
          <mc:Fallback>
            <p:pic>
              <p:nvPicPr>
                <p:cNvPr id="56" name="Ink 55">
                  <a:extLst>
                    <a:ext uri="{FF2B5EF4-FFF2-40B4-BE49-F238E27FC236}">
                      <a16:creationId xmlns:a16="http://schemas.microsoft.com/office/drawing/2014/main" id="{273444C4-668A-F144-B88E-C26BF611126C}"/>
                    </a:ext>
                  </a:extLst>
                </p:cNvPr>
                <p:cNvPicPr/>
                <p:nvPr/>
              </p:nvPicPr>
              <p:blipFill>
                <a:blip r:embed="rId85"/>
                <a:stretch>
                  <a:fillRect/>
                </a:stretch>
              </p:blipFill>
              <p:spPr>
                <a:xfrm>
                  <a:off x="2619360" y="3844800"/>
                  <a:ext cx="39096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4C0253A0-55CF-8B48-84EF-45F51BB14FA7}"/>
                    </a:ext>
                  </a:extLst>
                </p14:cNvPr>
                <p14:cNvContentPartPr/>
                <p14:nvPr/>
              </p14:nvContentPartPr>
              <p14:xfrm>
                <a:off x="2342880" y="4079880"/>
                <a:ext cx="370080" cy="186120"/>
              </p14:xfrm>
            </p:contentPart>
          </mc:Choice>
          <mc:Fallback>
            <p:pic>
              <p:nvPicPr>
                <p:cNvPr id="57" name="Ink 56">
                  <a:extLst>
                    <a:ext uri="{FF2B5EF4-FFF2-40B4-BE49-F238E27FC236}">
                      <a16:creationId xmlns:a16="http://schemas.microsoft.com/office/drawing/2014/main" id="{4C0253A0-55CF-8B48-84EF-45F51BB14FA7}"/>
                    </a:ext>
                  </a:extLst>
                </p:cNvPr>
                <p:cNvPicPr/>
                <p:nvPr/>
              </p:nvPicPr>
              <p:blipFill>
                <a:blip r:embed="rId87"/>
                <a:stretch>
                  <a:fillRect/>
                </a:stretch>
              </p:blipFill>
              <p:spPr>
                <a:xfrm>
                  <a:off x="2327400" y="4064400"/>
                  <a:ext cx="4003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B67D650D-9A53-A44D-9CA2-802DBE549183}"/>
                    </a:ext>
                  </a:extLst>
                </p14:cNvPr>
                <p14:cNvContentPartPr/>
                <p14:nvPr/>
              </p14:nvContentPartPr>
              <p14:xfrm>
                <a:off x="2439000" y="4916160"/>
                <a:ext cx="202320" cy="391320"/>
              </p14:xfrm>
            </p:contentPart>
          </mc:Choice>
          <mc:Fallback>
            <p:pic>
              <p:nvPicPr>
                <p:cNvPr id="59" name="Ink 58">
                  <a:extLst>
                    <a:ext uri="{FF2B5EF4-FFF2-40B4-BE49-F238E27FC236}">
                      <a16:creationId xmlns:a16="http://schemas.microsoft.com/office/drawing/2014/main" id="{B67D650D-9A53-A44D-9CA2-802DBE549183}"/>
                    </a:ext>
                  </a:extLst>
                </p:cNvPr>
                <p:cNvPicPr/>
                <p:nvPr/>
              </p:nvPicPr>
              <p:blipFill>
                <a:blip r:embed="rId89"/>
                <a:stretch>
                  <a:fillRect/>
                </a:stretch>
              </p:blipFill>
              <p:spPr>
                <a:xfrm>
                  <a:off x="2423880" y="4900680"/>
                  <a:ext cx="2325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5A619047-B100-244E-B5B4-64D692158D61}"/>
                    </a:ext>
                  </a:extLst>
                </p14:cNvPr>
                <p14:cNvContentPartPr/>
                <p14:nvPr/>
              </p14:nvContentPartPr>
              <p14:xfrm>
                <a:off x="2499480" y="4933440"/>
                <a:ext cx="568800" cy="369360"/>
              </p14:xfrm>
            </p:contentPart>
          </mc:Choice>
          <mc:Fallback>
            <p:pic>
              <p:nvPicPr>
                <p:cNvPr id="60" name="Ink 59">
                  <a:extLst>
                    <a:ext uri="{FF2B5EF4-FFF2-40B4-BE49-F238E27FC236}">
                      <a16:creationId xmlns:a16="http://schemas.microsoft.com/office/drawing/2014/main" id="{5A619047-B100-244E-B5B4-64D692158D61}"/>
                    </a:ext>
                  </a:extLst>
                </p:cNvPr>
                <p:cNvPicPr/>
                <p:nvPr/>
              </p:nvPicPr>
              <p:blipFill>
                <a:blip r:embed="rId91"/>
                <a:stretch>
                  <a:fillRect/>
                </a:stretch>
              </p:blipFill>
              <p:spPr>
                <a:xfrm>
                  <a:off x="2484360" y="4918320"/>
                  <a:ext cx="5994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EBDDB699-76F3-704F-81D2-9B558C0696ED}"/>
                    </a:ext>
                  </a:extLst>
                </p14:cNvPr>
                <p14:cNvContentPartPr/>
                <p14:nvPr/>
              </p14:nvContentPartPr>
              <p14:xfrm>
                <a:off x="3354840" y="4840920"/>
                <a:ext cx="965880" cy="559800"/>
              </p14:xfrm>
            </p:contentPart>
          </mc:Choice>
          <mc:Fallback>
            <p:pic>
              <p:nvPicPr>
                <p:cNvPr id="61" name="Ink 60">
                  <a:extLst>
                    <a:ext uri="{FF2B5EF4-FFF2-40B4-BE49-F238E27FC236}">
                      <a16:creationId xmlns:a16="http://schemas.microsoft.com/office/drawing/2014/main" id="{EBDDB699-76F3-704F-81D2-9B558C0696ED}"/>
                    </a:ext>
                  </a:extLst>
                </p:cNvPr>
                <p:cNvPicPr/>
                <p:nvPr/>
              </p:nvPicPr>
              <p:blipFill>
                <a:blip r:embed="rId93"/>
                <a:stretch>
                  <a:fillRect/>
                </a:stretch>
              </p:blipFill>
              <p:spPr>
                <a:xfrm>
                  <a:off x="3339720" y="4825440"/>
                  <a:ext cx="996120" cy="590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2C345569-D24E-2740-99CF-F0E99260D511}"/>
                    </a:ext>
                  </a:extLst>
                </p14:cNvPr>
                <p14:cNvContentPartPr/>
                <p14:nvPr/>
              </p14:nvContentPartPr>
              <p14:xfrm>
                <a:off x="4372560" y="4846320"/>
                <a:ext cx="726840" cy="363960"/>
              </p14:xfrm>
            </p:contentPart>
          </mc:Choice>
          <mc:Fallback>
            <p:pic>
              <p:nvPicPr>
                <p:cNvPr id="62" name="Ink 61">
                  <a:extLst>
                    <a:ext uri="{FF2B5EF4-FFF2-40B4-BE49-F238E27FC236}">
                      <a16:creationId xmlns:a16="http://schemas.microsoft.com/office/drawing/2014/main" id="{2C345569-D24E-2740-99CF-F0E99260D511}"/>
                    </a:ext>
                  </a:extLst>
                </p:cNvPr>
                <p:cNvPicPr/>
                <p:nvPr/>
              </p:nvPicPr>
              <p:blipFill>
                <a:blip r:embed="rId95"/>
                <a:stretch>
                  <a:fillRect/>
                </a:stretch>
              </p:blipFill>
              <p:spPr>
                <a:xfrm>
                  <a:off x="4357440" y="4830840"/>
                  <a:ext cx="75708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4431A89F-1C55-F243-9C11-4FC96644B225}"/>
                    </a:ext>
                  </a:extLst>
                </p14:cNvPr>
                <p14:cNvContentPartPr/>
                <p14:nvPr/>
              </p14:nvContentPartPr>
              <p14:xfrm>
                <a:off x="4658760" y="4860720"/>
                <a:ext cx="204120" cy="32040"/>
              </p14:xfrm>
            </p:contentPart>
          </mc:Choice>
          <mc:Fallback>
            <p:pic>
              <p:nvPicPr>
                <p:cNvPr id="63" name="Ink 62">
                  <a:extLst>
                    <a:ext uri="{FF2B5EF4-FFF2-40B4-BE49-F238E27FC236}">
                      <a16:creationId xmlns:a16="http://schemas.microsoft.com/office/drawing/2014/main" id="{4431A89F-1C55-F243-9C11-4FC96644B225}"/>
                    </a:ext>
                  </a:extLst>
                </p:cNvPr>
                <p:cNvPicPr/>
                <p:nvPr/>
              </p:nvPicPr>
              <p:blipFill>
                <a:blip r:embed="rId97"/>
                <a:stretch>
                  <a:fillRect/>
                </a:stretch>
              </p:blipFill>
              <p:spPr>
                <a:xfrm>
                  <a:off x="4643640" y="4845600"/>
                  <a:ext cx="2343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BA0D4B4A-A7D3-F340-BF79-9A0397187CEF}"/>
                    </a:ext>
                  </a:extLst>
                </p14:cNvPr>
                <p14:cNvContentPartPr/>
                <p14:nvPr/>
              </p14:nvContentPartPr>
              <p14:xfrm>
                <a:off x="5454000" y="4841640"/>
                <a:ext cx="687960" cy="226440"/>
              </p14:xfrm>
            </p:contentPart>
          </mc:Choice>
          <mc:Fallback>
            <p:pic>
              <p:nvPicPr>
                <p:cNvPr id="64" name="Ink 63">
                  <a:extLst>
                    <a:ext uri="{FF2B5EF4-FFF2-40B4-BE49-F238E27FC236}">
                      <a16:creationId xmlns:a16="http://schemas.microsoft.com/office/drawing/2014/main" id="{BA0D4B4A-A7D3-F340-BF79-9A0397187CEF}"/>
                    </a:ext>
                  </a:extLst>
                </p:cNvPr>
                <p:cNvPicPr/>
                <p:nvPr/>
              </p:nvPicPr>
              <p:blipFill>
                <a:blip r:embed="rId99"/>
                <a:stretch>
                  <a:fillRect/>
                </a:stretch>
              </p:blipFill>
              <p:spPr>
                <a:xfrm>
                  <a:off x="5438520" y="4826520"/>
                  <a:ext cx="718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9438022F-FFA6-9D48-A0B4-B7AECB3360BE}"/>
                    </a:ext>
                  </a:extLst>
                </p14:cNvPr>
                <p14:cNvContentPartPr/>
                <p14:nvPr/>
              </p14:nvContentPartPr>
              <p14:xfrm>
                <a:off x="6459840" y="4595760"/>
                <a:ext cx="911160" cy="425160"/>
              </p14:xfrm>
            </p:contentPart>
          </mc:Choice>
          <mc:Fallback>
            <p:pic>
              <p:nvPicPr>
                <p:cNvPr id="65" name="Ink 64">
                  <a:extLst>
                    <a:ext uri="{FF2B5EF4-FFF2-40B4-BE49-F238E27FC236}">
                      <a16:creationId xmlns:a16="http://schemas.microsoft.com/office/drawing/2014/main" id="{9438022F-FFA6-9D48-A0B4-B7AECB3360BE}"/>
                    </a:ext>
                  </a:extLst>
                </p:cNvPr>
                <p:cNvPicPr/>
                <p:nvPr/>
              </p:nvPicPr>
              <p:blipFill>
                <a:blip r:embed="rId101"/>
                <a:stretch>
                  <a:fillRect/>
                </a:stretch>
              </p:blipFill>
              <p:spPr>
                <a:xfrm>
                  <a:off x="6444720" y="4580640"/>
                  <a:ext cx="9417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294B7CB3-0A64-ED43-94FF-11D7806647E0}"/>
                    </a:ext>
                  </a:extLst>
                </p14:cNvPr>
                <p14:cNvContentPartPr/>
                <p14:nvPr/>
              </p14:nvContentPartPr>
              <p14:xfrm>
                <a:off x="7093440" y="4689720"/>
                <a:ext cx="214200" cy="28440"/>
              </p14:xfrm>
            </p:contentPart>
          </mc:Choice>
          <mc:Fallback>
            <p:pic>
              <p:nvPicPr>
                <p:cNvPr id="66" name="Ink 65">
                  <a:extLst>
                    <a:ext uri="{FF2B5EF4-FFF2-40B4-BE49-F238E27FC236}">
                      <a16:creationId xmlns:a16="http://schemas.microsoft.com/office/drawing/2014/main" id="{294B7CB3-0A64-ED43-94FF-11D7806647E0}"/>
                    </a:ext>
                  </a:extLst>
                </p:cNvPr>
                <p:cNvPicPr/>
                <p:nvPr/>
              </p:nvPicPr>
              <p:blipFill>
                <a:blip r:embed="rId103"/>
                <a:stretch>
                  <a:fillRect/>
                </a:stretch>
              </p:blipFill>
              <p:spPr>
                <a:xfrm>
                  <a:off x="7077960" y="4674600"/>
                  <a:ext cx="2448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930FDBD0-86C3-1349-9737-8CD7C55D3601}"/>
                    </a:ext>
                  </a:extLst>
                </p14:cNvPr>
                <p14:cNvContentPartPr/>
                <p14:nvPr/>
              </p14:nvContentPartPr>
              <p14:xfrm>
                <a:off x="7760520" y="4543560"/>
                <a:ext cx="529920" cy="311760"/>
              </p14:xfrm>
            </p:contentPart>
          </mc:Choice>
          <mc:Fallback>
            <p:pic>
              <p:nvPicPr>
                <p:cNvPr id="67" name="Ink 66">
                  <a:extLst>
                    <a:ext uri="{FF2B5EF4-FFF2-40B4-BE49-F238E27FC236}">
                      <a16:creationId xmlns:a16="http://schemas.microsoft.com/office/drawing/2014/main" id="{930FDBD0-86C3-1349-9737-8CD7C55D3601}"/>
                    </a:ext>
                  </a:extLst>
                </p:cNvPr>
                <p:cNvPicPr/>
                <p:nvPr/>
              </p:nvPicPr>
              <p:blipFill>
                <a:blip r:embed="rId105"/>
                <a:stretch>
                  <a:fillRect/>
                </a:stretch>
              </p:blipFill>
              <p:spPr>
                <a:xfrm>
                  <a:off x="7745400" y="4528080"/>
                  <a:ext cx="5605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570FDF9C-69B1-1847-994F-6F86E26F14CC}"/>
                    </a:ext>
                  </a:extLst>
                </p14:cNvPr>
                <p14:cNvContentPartPr/>
                <p14:nvPr/>
              </p14:nvContentPartPr>
              <p14:xfrm>
                <a:off x="8304120" y="4572720"/>
                <a:ext cx="263520" cy="281880"/>
              </p14:xfrm>
            </p:contentPart>
          </mc:Choice>
          <mc:Fallback>
            <p:pic>
              <p:nvPicPr>
                <p:cNvPr id="68" name="Ink 67">
                  <a:extLst>
                    <a:ext uri="{FF2B5EF4-FFF2-40B4-BE49-F238E27FC236}">
                      <a16:creationId xmlns:a16="http://schemas.microsoft.com/office/drawing/2014/main" id="{570FDF9C-69B1-1847-994F-6F86E26F14CC}"/>
                    </a:ext>
                  </a:extLst>
                </p:cNvPr>
                <p:cNvPicPr/>
                <p:nvPr/>
              </p:nvPicPr>
              <p:blipFill>
                <a:blip r:embed="rId107"/>
                <a:stretch>
                  <a:fillRect/>
                </a:stretch>
              </p:blipFill>
              <p:spPr>
                <a:xfrm>
                  <a:off x="8288640" y="4557600"/>
                  <a:ext cx="2937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1D30A519-90E2-2C44-B863-F5AE29A9438B}"/>
                    </a:ext>
                  </a:extLst>
                </p14:cNvPr>
                <p14:cNvContentPartPr/>
                <p14:nvPr/>
              </p14:nvContentPartPr>
              <p14:xfrm>
                <a:off x="8539920" y="4232520"/>
                <a:ext cx="1611360" cy="612360"/>
              </p14:xfrm>
            </p:contentPart>
          </mc:Choice>
          <mc:Fallback>
            <p:pic>
              <p:nvPicPr>
                <p:cNvPr id="69" name="Ink 68">
                  <a:extLst>
                    <a:ext uri="{FF2B5EF4-FFF2-40B4-BE49-F238E27FC236}">
                      <a16:creationId xmlns:a16="http://schemas.microsoft.com/office/drawing/2014/main" id="{1D30A519-90E2-2C44-B863-F5AE29A9438B}"/>
                    </a:ext>
                  </a:extLst>
                </p:cNvPr>
                <p:cNvPicPr/>
                <p:nvPr/>
              </p:nvPicPr>
              <p:blipFill>
                <a:blip r:embed="rId109"/>
                <a:stretch>
                  <a:fillRect/>
                </a:stretch>
              </p:blipFill>
              <p:spPr>
                <a:xfrm>
                  <a:off x="8524440" y="4217040"/>
                  <a:ext cx="1641960" cy="642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6F6B44CC-B339-194A-8966-9A5B1CEE2B58}"/>
                    </a:ext>
                  </a:extLst>
                </p14:cNvPr>
                <p14:cNvContentPartPr/>
                <p14:nvPr/>
              </p14:nvContentPartPr>
              <p14:xfrm>
                <a:off x="10279800" y="4424400"/>
                <a:ext cx="24480" cy="41760"/>
              </p14:xfrm>
            </p:contentPart>
          </mc:Choice>
          <mc:Fallback>
            <p:pic>
              <p:nvPicPr>
                <p:cNvPr id="70" name="Ink 69">
                  <a:extLst>
                    <a:ext uri="{FF2B5EF4-FFF2-40B4-BE49-F238E27FC236}">
                      <a16:creationId xmlns:a16="http://schemas.microsoft.com/office/drawing/2014/main" id="{6F6B44CC-B339-194A-8966-9A5B1CEE2B58}"/>
                    </a:ext>
                  </a:extLst>
                </p:cNvPr>
                <p:cNvPicPr/>
                <p:nvPr/>
              </p:nvPicPr>
              <p:blipFill>
                <a:blip r:embed="rId111"/>
                <a:stretch>
                  <a:fillRect/>
                </a:stretch>
              </p:blipFill>
              <p:spPr>
                <a:xfrm>
                  <a:off x="10264680" y="4408920"/>
                  <a:ext cx="550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2CFE5458-B121-4F47-9689-DE26DC49C974}"/>
                    </a:ext>
                  </a:extLst>
                </p14:cNvPr>
                <p14:cNvContentPartPr/>
                <p14:nvPr/>
              </p14:nvContentPartPr>
              <p14:xfrm>
                <a:off x="8086320" y="4918680"/>
                <a:ext cx="2776320" cy="306360"/>
              </p14:xfrm>
            </p:contentPart>
          </mc:Choice>
          <mc:Fallback>
            <p:pic>
              <p:nvPicPr>
                <p:cNvPr id="71" name="Ink 70">
                  <a:extLst>
                    <a:ext uri="{FF2B5EF4-FFF2-40B4-BE49-F238E27FC236}">
                      <a16:creationId xmlns:a16="http://schemas.microsoft.com/office/drawing/2014/main" id="{2CFE5458-B121-4F47-9689-DE26DC49C974}"/>
                    </a:ext>
                  </a:extLst>
                </p:cNvPr>
                <p:cNvPicPr/>
                <p:nvPr/>
              </p:nvPicPr>
              <p:blipFill>
                <a:blip r:embed="rId113"/>
                <a:stretch>
                  <a:fillRect/>
                </a:stretch>
              </p:blipFill>
              <p:spPr>
                <a:xfrm>
                  <a:off x="8071200" y="4903560"/>
                  <a:ext cx="2806920" cy="336960"/>
                </a:xfrm>
                <a:prstGeom prst="rect">
                  <a:avLst/>
                </a:prstGeom>
              </p:spPr>
            </p:pic>
          </mc:Fallback>
        </mc:AlternateContent>
      </p:grpSp>
    </p:spTree>
    <p:extLst>
      <p:ext uri="{BB962C8B-B14F-4D97-AF65-F5344CB8AC3E}">
        <p14:creationId xmlns:p14="http://schemas.microsoft.com/office/powerpoint/2010/main" val="27145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a:t>
            </a:r>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7"/>
            <a:ext cx="10131425" cy="3251406"/>
          </a:xfrm>
        </p:spPr>
        <p:txBody>
          <a:bodyPr>
            <a:normAutofit lnSpcReduction="10000"/>
          </a:bodyPr>
          <a:lstStyle/>
          <a:p>
            <a:pPr marL="0" indent="0">
              <a:buNone/>
            </a:pPr>
            <a:r>
              <a:rPr lang="en-GB" dirty="0"/>
              <a:t>Example</a:t>
            </a:r>
          </a:p>
          <a:p>
            <a:pPr marL="0" indent="0">
              <a:buNone/>
            </a:pPr>
            <a:r>
              <a:rPr lang="en-GB" b="1" dirty="0"/>
              <a:t>Problem Statement:</a:t>
            </a:r>
            <a:endParaRPr lang="en-GB" dirty="0"/>
          </a:p>
          <a:p>
            <a:r>
              <a:rPr lang="en-GB" dirty="0"/>
              <a:t>A coin is tossed. What is the probability of getting a head?</a:t>
            </a:r>
          </a:p>
          <a:p>
            <a:pPr marL="0" indent="0">
              <a:buNone/>
            </a:pPr>
            <a:endParaRPr lang="en-GB" b="1" dirty="0"/>
          </a:p>
          <a:p>
            <a:pPr marL="0" indent="0">
              <a:buNone/>
            </a:pPr>
            <a:r>
              <a:rPr lang="en-GB" b="1" dirty="0"/>
              <a:t>Solution:</a:t>
            </a:r>
          </a:p>
          <a:p>
            <a:pPr marL="0" indent="0">
              <a:buNone/>
            </a:pPr>
            <a:endParaRPr lang="en-GB" dirty="0"/>
          </a:p>
          <a:p>
            <a:r>
              <a:rPr lang="en-GB" dirty="0"/>
              <a:t>Number of outcomes favourable to head (m) = 1</a:t>
            </a:r>
          </a:p>
          <a:p>
            <a:r>
              <a:rPr lang="en-GB" dirty="0"/>
              <a:t>Total number of outcomes (n) = 2 (i.e. head or tail)</a:t>
            </a:r>
          </a:p>
          <a:p>
            <a:endParaRPr lang="en-GB" dirty="0"/>
          </a:p>
          <a:p>
            <a:endParaRPr lang="en-US" dirty="0"/>
          </a:p>
        </p:txBody>
      </p:sp>
      <p:pic>
        <p:nvPicPr>
          <p:cNvPr id="5" name="Picture 4">
            <a:extLst>
              <a:ext uri="{FF2B5EF4-FFF2-40B4-BE49-F238E27FC236}">
                <a16:creationId xmlns:a16="http://schemas.microsoft.com/office/drawing/2014/main" id="{39F250E4-974E-EF44-A3FE-1A152E3816DD}"/>
              </a:ext>
            </a:extLst>
          </p:cNvPr>
          <p:cNvPicPr>
            <a:picLocks noChangeAspect="1"/>
          </p:cNvPicPr>
          <p:nvPr/>
        </p:nvPicPr>
        <p:blipFill>
          <a:blip r:embed="rId2"/>
          <a:stretch>
            <a:fillRect/>
          </a:stretch>
        </p:blipFill>
        <p:spPr>
          <a:xfrm>
            <a:off x="8548030" y="1465921"/>
            <a:ext cx="3195192" cy="1678724"/>
          </a:xfrm>
          <a:prstGeom prst="rect">
            <a:avLst/>
          </a:prstGeom>
        </p:spPr>
      </p:pic>
      <p:grpSp>
        <p:nvGrpSpPr>
          <p:cNvPr id="7" name="Group 6">
            <a:extLst>
              <a:ext uri="{FF2B5EF4-FFF2-40B4-BE49-F238E27FC236}">
                <a16:creationId xmlns:a16="http://schemas.microsoft.com/office/drawing/2014/main" id="{6313753B-87C0-504D-8335-AB6845DF64AE}"/>
              </a:ext>
            </a:extLst>
          </p:cNvPr>
          <p:cNvGrpSpPr/>
          <p:nvPr/>
        </p:nvGrpSpPr>
        <p:grpSpPr>
          <a:xfrm>
            <a:off x="6192000" y="3265560"/>
            <a:ext cx="968400" cy="492120"/>
            <a:chOff x="6192000" y="3265560"/>
            <a:chExt cx="968400" cy="49212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83EF13A-EE4E-D644-BA4D-15C10AD08C8B}"/>
                    </a:ext>
                  </a:extLst>
                </p14:cNvPr>
                <p14:cNvContentPartPr/>
                <p14:nvPr/>
              </p14:nvContentPartPr>
              <p14:xfrm>
                <a:off x="6192000" y="3265560"/>
                <a:ext cx="734040" cy="492120"/>
              </p14:xfrm>
            </p:contentPart>
          </mc:Choice>
          <mc:Fallback>
            <p:pic>
              <p:nvPicPr>
                <p:cNvPr id="4" name="Ink 3">
                  <a:extLst>
                    <a:ext uri="{FF2B5EF4-FFF2-40B4-BE49-F238E27FC236}">
                      <a16:creationId xmlns:a16="http://schemas.microsoft.com/office/drawing/2014/main" id="{183EF13A-EE4E-D644-BA4D-15C10AD08C8B}"/>
                    </a:ext>
                  </a:extLst>
                </p:cNvPr>
                <p:cNvPicPr/>
                <p:nvPr/>
              </p:nvPicPr>
              <p:blipFill>
                <a:blip r:embed="rId4"/>
                <a:stretch>
                  <a:fillRect/>
                </a:stretch>
              </p:blipFill>
              <p:spPr>
                <a:xfrm>
                  <a:off x="6176880" y="3250440"/>
                  <a:ext cx="76464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80935C9-7EA8-784B-BAF4-295F782EE998}"/>
                    </a:ext>
                  </a:extLst>
                </p14:cNvPr>
                <p14:cNvContentPartPr/>
                <p14:nvPr/>
              </p14:nvContentPartPr>
              <p14:xfrm>
                <a:off x="6435360" y="3303720"/>
                <a:ext cx="725040" cy="399600"/>
              </p14:xfrm>
            </p:contentPart>
          </mc:Choice>
          <mc:Fallback>
            <p:pic>
              <p:nvPicPr>
                <p:cNvPr id="6" name="Ink 5">
                  <a:extLst>
                    <a:ext uri="{FF2B5EF4-FFF2-40B4-BE49-F238E27FC236}">
                      <a16:creationId xmlns:a16="http://schemas.microsoft.com/office/drawing/2014/main" id="{380935C9-7EA8-784B-BAF4-295F782EE998}"/>
                    </a:ext>
                  </a:extLst>
                </p:cNvPr>
                <p:cNvPicPr/>
                <p:nvPr/>
              </p:nvPicPr>
              <p:blipFill>
                <a:blip r:embed="rId6"/>
                <a:stretch>
                  <a:fillRect/>
                </a:stretch>
              </p:blipFill>
              <p:spPr>
                <a:xfrm>
                  <a:off x="6420240" y="3288240"/>
                  <a:ext cx="755640" cy="430200"/>
                </a:xfrm>
                <a:prstGeom prst="rect">
                  <a:avLst/>
                </a:prstGeom>
              </p:spPr>
            </p:pic>
          </mc:Fallback>
        </mc:AlternateContent>
      </p:grpSp>
      <p:grpSp>
        <p:nvGrpSpPr>
          <p:cNvPr id="19" name="Group 18">
            <a:extLst>
              <a:ext uri="{FF2B5EF4-FFF2-40B4-BE49-F238E27FC236}">
                <a16:creationId xmlns:a16="http://schemas.microsoft.com/office/drawing/2014/main" id="{DE184844-04B3-4941-8FBE-7A737AF5EBE8}"/>
              </a:ext>
            </a:extLst>
          </p:cNvPr>
          <p:cNvGrpSpPr/>
          <p:nvPr/>
        </p:nvGrpSpPr>
        <p:grpSpPr>
          <a:xfrm>
            <a:off x="3579840" y="1743840"/>
            <a:ext cx="3209400" cy="400680"/>
            <a:chOff x="3579840" y="1743840"/>
            <a:chExt cx="3209400" cy="400680"/>
          </a:xfrm>
        </p:grpSpPr>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43246AA1-F007-6B4D-82B1-D802487EDCC1}"/>
                    </a:ext>
                  </a:extLst>
                </p14:cNvPr>
                <p14:cNvContentPartPr/>
                <p14:nvPr/>
              </p14:nvContentPartPr>
              <p14:xfrm>
                <a:off x="3579840" y="1774440"/>
                <a:ext cx="2961720" cy="144720"/>
              </p14:xfrm>
            </p:contentPart>
          </mc:Choice>
          <mc:Fallback>
            <p:pic>
              <p:nvPicPr>
                <p:cNvPr id="16" name="Ink 15">
                  <a:extLst>
                    <a:ext uri="{FF2B5EF4-FFF2-40B4-BE49-F238E27FC236}">
                      <a16:creationId xmlns:a16="http://schemas.microsoft.com/office/drawing/2014/main" id="{43246AA1-F007-6B4D-82B1-D802487EDCC1}"/>
                    </a:ext>
                  </a:extLst>
                </p:cNvPr>
                <p:cNvPicPr/>
                <p:nvPr/>
              </p:nvPicPr>
              <p:blipFill>
                <a:blip r:embed="rId8"/>
                <a:stretch>
                  <a:fillRect/>
                </a:stretch>
              </p:blipFill>
              <p:spPr>
                <a:xfrm>
                  <a:off x="3564720" y="1759320"/>
                  <a:ext cx="29923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B45A4D5E-3C85-9C4F-9047-3DD21951E8F9}"/>
                    </a:ext>
                  </a:extLst>
                </p14:cNvPr>
                <p14:cNvContentPartPr/>
                <p14:nvPr/>
              </p14:nvContentPartPr>
              <p14:xfrm>
                <a:off x="5891400" y="1781280"/>
                <a:ext cx="619920" cy="363240"/>
              </p14:xfrm>
            </p:contentPart>
          </mc:Choice>
          <mc:Fallback>
            <p:pic>
              <p:nvPicPr>
                <p:cNvPr id="17" name="Ink 16">
                  <a:extLst>
                    <a:ext uri="{FF2B5EF4-FFF2-40B4-BE49-F238E27FC236}">
                      <a16:creationId xmlns:a16="http://schemas.microsoft.com/office/drawing/2014/main" id="{B45A4D5E-3C85-9C4F-9047-3DD21951E8F9}"/>
                    </a:ext>
                  </a:extLst>
                </p:cNvPr>
                <p:cNvPicPr/>
                <p:nvPr/>
              </p:nvPicPr>
              <p:blipFill>
                <a:blip r:embed="rId10"/>
                <a:stretch>
                  <a:fillRect/>
                </a:stretch>
              </p:blipFill>
              <p:spPr>
                <a:xfrm>
                  <a:off x="5875920" y="1766160"/>
                  <a:ext cx="6505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17D1049A-3FDB-F749-9EE2-5E7993F52E9D}"/>
                    </a:ext>
                  </a:extLst>
                </p14:cNvPr>
                <p14:cNvContentPartPr/>
                <p14:nvPr/>
              </p14:nvContentPartPr>
              <p14:xfrm>
                <a:off x="6103080" y="1743840"/>
                <a:ext cx="686160" cy="356040"/>
              </p14:xfrm>
            </p:contentPart>
          </mc:Choice>
          <mc:Fallback>
            <p:pic>
              <p:nvPicPr>
                <p:cNvPr id="18" name="Ink 17">
                  <a:extLst>
                    <a:ext uri="{FF2B5EF4-FFF2-40B4-BE49-F238E27FC236}">
                      <a16:creationId xmlns:a16="http://schemas.microsoft.com/office/drawing/2014/main" id="{17D1049A-3FDB-F749-9EE2-5E7993F52E9D}"/>
                    </a:ext>
                  </a:extLst>
                </p:cNvPr>
                <p:cNvPicPr/>
                <p:nvPr/>
              </p:nvPicPr>
              <p:blipFill>
                <a:blip r:embed="rId12"/>
                <a:stretch>
                  <a:fillRect/>
                </a:stretch>
              </p:blipFill>
              <p:spPr>
                <a:xfrm>
                  <a:off x="6087960" y="1728720"/>
                  <a:ext cx="716400" cy="386280"/>
                </a:xfrm>
                <a:prstGeom prst="rect">
                  <a:avLst/>
                </a:prstGeom>
              </p:spPr>
            </p:pic>
          </mc:Fallback>
        </mc:AlternateContent>
      </p:grpSp>
      <p:grpSp>
        <p:nvGrpSpPr>
          <p:cNvPr id="22" name="Group 21">
            <a:extLst>
              <a:ext uri="{FF2B5EF4-FFF2-40B4-BE49-F238E27FC236}">
                <a16:creationId xmlns:a16="http://schemas.microsoft.com/office/drawing/2014/main" id="{D2B128ED-6BC3-A147-B5B2-FA7CC7BFDA25}"/>
              </a:ext>
            </a:extLst>
          </p:cNvPr>
          <p:cNvGrpSpPr/>
          <p:nvPr/>
        </p:nvGrpSpPr>
        <p:grpSpPr>
          <a:xfrm>
            <a:off x="8473680" y="3575160"/>
            <a:ext cx="2738520" cy="2145600"/>
            <a:chOff x="8473680" y="3575160"/>
            <a:chExt cx="2738520" cy="2145600"/>
          </a:xfrm>
        </p:grpSpPr>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E67701A6-C7C3-2E4C-AADA-70C09D4110A1}"/>
                    </a:ext>
                  </a:extLst>
                </p14:cNvPr>
                <p14:cNvContentPartPr/>
                <p14:nvPr/>
              </p14:nvContentPartPr>
              <p14:xfrm>
                <a:off x="8937000" y="3996720"/>
                <a:ext cx="123120" cy="492120"/>
              </p14:xfrm>
            </p:contentPart>
          </mc:Choice>
          <mc:Fallback>
            <p:pic>
              <p:nvPicPr>
                <p:cNvPr id="8" name="Ink 7">
                  <a:extLst>
                    <a:ext uri="{FF2B5EF4-FFF2-40B4-BE49-F238E27FC236}">
                      <a16:creationId xmlns:a16="http://schemas.microsoft.com/office/drawing/2014/main" id="{E67701A6-C7C3-2E4C-AADA-70C09D4110A1}"/>
                    </a:ext>
                  </a:extLst>
                </p:cNvPr>
                <p:cNvPicPr/>
                <p:nvPr/>
              </p:nvPicPr>
              <p:blipFill>
                <a:blip r:embed="rId14"/>
                <a:stretch>
                  <a:fillRect/>
                </a:stretch>
              </p:blipFill>
              <p:spPr>
                <a:xfrm>
                  <a:off x="8921880" y="3981600"/>
                  <a:ext cx="15372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CDF71B06-58F1-6A43-B3FE-B15CCDA7A987}"/>
                    </a:ext>
                  </a:extLst>
                </p14:cNvPr>
                <p14:cNvContentPartPr/>
                <p14:nvPr/>
              </p14:nvContentPartPr>
              <p14:xfrm>
                <a:off x="9373320" y="3988440"/>
                <a:ext cx="156600" cy="60840"/>
              </p14:xfrm>
            </p:contentPart>
          </mc:Choice>
          <mc:Fallback>
            <p:pic>
              <p:nvPicPr>
                <p:cNvPr id="9" name="Ink 8">
                  <a:extLst>
                    <a:ext uri="{FF2B5EF4-FFF2-40B4-BE49-F238E27FC236}">
                      <a16:creationId xmlns:a16="http://schemas.microsoft.com/office/drawing/2014/main" id="{CDF71B06-58F1-6A43-B3FE-B15CCDA7A987}"/>
                    </a:ext>
                  </a:extLst>
                </p:cNvPr>
                <p:cNvPicPr/>
                <p:nvPr/>
              </p:nvPicPr>
              <p:blipFill>
                <a:blip r:embed="rId16"/>
                <a:stretch>
                  <a:fillRect/>
                </a:stretch>
              </p:blipFill>
              <p:spPr>
                <a:xfrm>
                  <a:off x="9357840" y="3972960"/>
                  <a:ext cx="1872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D5014967-3FBC-CC4E-9D54-DFC37BCCF65C}"/>
                    </a:ext>
                  </a:extLst>
                </p14:cNvPr>
                <p14:cNvContentPartPr/>
                <p14:nvPr/>
              </p14:nvContentPartPr>
              <p14:xfrm>
                <a:off x="9365760" y="4269600"/>
                <a:ext cx="257040" cy="142920"/>
              </p14:xfrm>
            </p:contentPart>
          </mc:Choice>
          <mc:Fallback>
            <p:pic>
              <p:nvPicPr>
                <p:cNvPr id="10" name="Ink 9">
                  <a:extLst>
                    <a:ext uri="{FF2B5EF4-FFF2-40B4-BE49-F238E27FC236}">
                      <a16:creationId xmlns:a16="http://schemas.microsoft.com/office/drawing/2014/main" id="{D5014967-3FBC-CC4E-9D54-DFC37BCCF65C}"/>
                    </a:ext>
                  </a:extLst>
                </p:cNvPr>
                <p:cNvPicPr/>
                <p:nvPr/>
              </p:nvPicPr>
              <p:blipFill>
                <a:blip r:embed="rId18"/>
                <a:stretch>
                  <a:fillRect/>
                </a:stretch>
              </p:blipFill>
              <p:spPr>
                <a:xfrm>
                  <a:off x="9350640" y="4254480"/>
                  <a:ext cx="2872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64461B3E-5651-8947-A48E-310EB1D7BDBC}"/>
                    </a:ext>
                  </a:extLst>
                </p14:cNvPr>
                <p14:cNvContentPartPr/>
                <p14:nvPr/>
              </p14:nvContentPartPr>
              <p14:xfrm>
                <a:off x="9843120" y="3760200"/>
                <a:ext cx="49680" cy="468720"/>
              </p14:xfrm>
            </p:contentPart>
          </mc:Choice>
          <mc:Fallback>
            <p:pic>
              <p:nvPicPr>
                <p:cNvPr id="11" name="Ink 10">
                  <a:extLst>
                    <a:ext uri="{FF2B5EF4-FFF2-40B4-BE49-F238E27FC236}">
                      <a16:creationId xmlns:a16="http://schemas.microsoft.com/office/drawing/2014/main" id="{64461B3E-5651-8947-A48E-310EB1D7BDBC}"/>
                    </a:ext>
                  </a:extLst>
                </p:cNvPr>
                <p:cNvPicPr/>
                <p:nvPr/>
              </p:nvPicPr>
              <p:blipFill>
                <a:blip r:embed="rId20"/>
                <a:stretch>
                  <a:fillRect/>
                </a:stretch>
              </p:blipFill>
              <p:spPr>
                <a:xfrm>
                  <a:off x="9828000" y="3745080"/>
                  <a:ext cx="7992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9BD6648B-9344-9B40-B015-AEC6149B6286}"/>
                    </a:ext>
                  </a:extLst>
                </p14:cNvPr>
                <p14:cNvContentPartPr/>
                <p14:nvPr/>
              </p14:nvContentPartPr>
              <p14:xfrm>
                <a:off x="9710640" y="4315680"/>
                <a:ext cx="348480" cy="138240"/>
              </p14:xfrm>
            </p:contentPart>
          </mc:Choice>
          <mc:Fallback>
            <p:pic>
              <p:nvPicPr>
                <p:cNvPr id="12" name="Ink 11">
                  <a:extLst>
                    <a:ext uri="{FF2B5EF4-FFF2-40B4-BE49-F238E27FC236}">
                      <a16:creationId xmlns:a16="http://schemas.microsoft.com/office/drawing/2014/main" id="{9BD6648B-9344-9B40-B015-AEC6149B6286}"/>
                    </a:ext>
                  </a:extLst>
                </p:cNvPr>
                <p:cNvPicPr/>
                <p:nvPr/>
              </p:nvPicPr>
              <p:blipFill>
                <a:blip r:embed="rId22"/>
                <a:stretch>
                  <a:fillRect/>
                </a:stretch>
              </p:blipFill>
              <p:spPr>
                <a:xfrm>
                  <a:off x="9695520" y="4300200"/>
                  <a:ext cx="3790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923AA725-5514-5F46-AFA4-132D4EE01FA8}"/>
                    </a:ext>
                  </a:extLst>
                </p14:cNvPr>
                <p14:cNvContentPartPr/>
                <p14:nvPr/>
              </p14:nvContentPartPr>
              <p14:xfrm>
                <a:off x="9668520" y="4632480"/>
                <a:ext cx="446400" cy="372960"/>
              </p14:xfrm>
            </p:contentPart>
          </mc:Choice>
          <mc:Fallback>
            <p:pic>
              <p:nvPicPr>
                <p:cNvPr id="13" name="Ink 12">
                  <a:extLst>
                    <a:ext uri="{FF2B5EF4-FFF2-40B4-BE49-F238E27FC236}">
                      <a16:creationId xmlns:a16="http://schemas.microsoft.com/office/drawing/2014/main" id="{923AA725-5514-5F46-AFA4-132D4EE01FA8}"/>
                    </a:ext>
                  </a:extLst>
                </p:cNvPr>
                <p:cNvPicPr/>
                <p:nvPr/>
              </p:nvPicPr>
              <p:blipFill>
                <a:blip r:embed="rId24"/>
                <a:stretch>
                  <a:fillRect/>
                </a:stretch>
              </p:blipFill>
              <p:spPr>
                <a:xfrm>
                  <a:off x="9653040" y="4617360"/>
                  <a:ext cx="47700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E35C9A1C-5FCB-6140-B7B6-389DAC2A178A}"/>
                    </a:ext>
                  </a:extLst>
                </p14:cNvPr>
                <p14:cNvContentPartPr/>
                <p14:nvPr/>
              </p14:nvContentPartPr>
              <p14:xfrm>
                <a:off x="8473680" y="3575160"/>
                <a:ext cx="2157480" cy="2145600"/>
              </p14:xfrm>
            </p:contentPart>
          </mc:Choice>
          <mc:Fallback>
            <p:pic>
              <p:nvPicPr>
                <p:cNvPr id="14" name="Ink 13">
                  <a:extLst>
                    <a:ext uri="{FF2B5EF4-FFF2-40B4-BE49-F238E27FC236}">
                      <a16:creationId xmlns:a16="http://schemas.microsoft.com/office/drawing/2014/main" id="{E35C9A1C-5FCB-6140-B7B6-389DAC2A178A}"/>
                    </a:ext>
                  </a:extLst>
                </p:cNvPr>
                <p:cNvPicPr/>
                <p:nvPr/>
              </p:nvPicPr>
              <p:blipFill>
                <a:blip r:embed="rId26"/>
                <a:stretch>
                  <a:fillRect/>
                </a:stretch>
              </p:blipFill>
              <p:spPr>
                <a:xfrm>
                  <a:off x="8458560" y="3560040"/>
                  <a:ext cx="2188080" cy="2176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A73E5D2B-1587-CA48-93E6-630E6905168A}"/>
                    </a:ext>
                  </a:extLst>
                </p14:cNvPr>
                <p14:cNvContentPartPr/>
                <p14:nvPr/>
              </p14:nvContentPartPr>
              <p14:xfrm>
                <a:off x="10489320" y="3939840"/>
                <a:ext cx="722880" cy="565560"/>
              </p14:xfrm>
            </p:contentPart>
          </mc:Choice>
          <mc:Fallback>
            <p:pic>
              <p:nvPicPr>
                <p:cNvPr id="20" name="Ink 19">
                  <a:extLst>
                    <a:ext uri="{FF2B5EF4-FFF2-40B4-BE49-F238E27FC236}">
                      <a16:creationId xmlns:a16="http://schemas.microsoft.com/office/drawing/2014/main" id="{A73E5D2B-1587-CA48-93E6-630E6905168A}"/>
                    </a:ext>
                  </a:extLst>
                </p:cNvPr>
                <p:cNvPicPr/>
                <p:nvPr/>
              </p:nvPicPr>
              <p:blipFill>
                <a:blip r:embed="rId28"/>
                <a:stretch>
                  <a:fillRect/>
                </a:stretch>
              </p:blipFill>
              <p:spPr>
                <a:xfrm>
                  <a:off x="10474200" y="3924720"/>
                  <a:ext cx="75348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1ECC6903-6FCE-D243-972D-5B071609176B}"/>
                    </a:ext>
                  </a:extLst>
                </p14:cNvPr>
                <p14:cNvContentPartPr/>
                <p14:nvPr/>
              </p14:nvContentPartPr>
              <p14:xfrm>
                <a:off x="10431000" y="4044960"/>
                <a:ext cx="628200" cy="376200"/>
              </p14:xfrm>
            </p:contentPart>
          </mc:Choice>
          <mc:Fallback>
            <p:pic>
              <p:nvPicPr>
                <p:cNvPr id="21" name="Ink 20">
                  <a:extLst>
                    <a:ext uri="{FF2B5EF4-FFF2-40B4-BE49-F238E27FC236}">
                      <a16:creationId xmlns:a16="http://schemas.microsoft.com/office/drawing/2014/main" id="{1ECC6903-6FCE-D243-972D-5B071609176B}"/>
                    </a:ext>
                  </a:extLst>
                </p:cNvPr>
                <p:cNvPicPr/>
                <p:nvPr/>
              </p:nvPicPr>
              <p:blipFill>
                <a:blip r:embed="rId30"/>
                <a:stretch>
                  <a:fillRect/>
                </a:stretch>
              </p:blipFill>
              <p:spPr>
                <a:xfrm>
                  <a:off x="10415880" y="4029480"/>
                  <a:ext cx="658800" cy="406800"/>
                </a:xfrm>
                <a:prstGeom prst="rect">
                  <a:avLst/>
                </a:prstGeom>
              </p:spPr>
            </p:pic>
          </mc:Fallback>
        </mc:AlternateContent>
      </p:grpSp>
    </p:spTree>
    <p:extLst>
      <p:ext uri="{BB962C8B-B14F-4D97-AF65-F5344CB8AC3E}">
        <p14:creationId xmlns:p14="http://schemas.microsoft.com/office/powerpoint/2010/main" val="325097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541866"/>
            <a:ext cx="10131425" cy="1066800"/>
          </a:xfrm>
        </p:spPr>
        <p:txBody>
          <a:bodyPr>
            <a:normAutofit fontScale="90000"/>
          </a:bodyPr>
          <a:lstStyle/>
          <a:p>
            <a:r>
              <a:rPr lang="en-US" dirty="0"/>
              <a:t>PROBABILITY - </a:t>
            </a:r>
            <a:r>
              <a:rPr lang="en-GB" dirty="0"/>
              <a:t>Basic Concepts</a:t>
            </a:r>
            <a:br>
              <a:rPr lang="en-GB" dirty="0"/>
            </a:b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1" y="1608666"/>
            <a:ext cx="9885556" cy="5137821"/>
          </a:xfrm>
        </p:spPr>
        <p:txBody>
          <a:bodyPr>
            <a:normAutofit lnSpcReduction="10000"/>
          </a:bodyPr>
          <a:lstStyle/>
          <a:p>
            <a:r>
              <a:rPr lang="en-GB" sz="2000" b="1" dirty="0">
                <a:solidFill>
                  <a:srgbClr val="FF0000"/>
                </a:solidFill>
              </a:rPr>
              <a:t>Random Experiment</a:t>
            </a:r>
          </a:p>
          <a:p>
            <a:pPr marL="0" indent="0">
              <a:buNone/>
            </a:pPr>
            <a:r>
              <a:rPr lang="en-GB" dirty="0"/>
              <a:t>An experiment is said to be a random experiment, if it's out-come can't be predicted with certainty.</a:t>
            </a:r>
          </a:p>
          <a:p>
            <a:pPr marL="0" indent="0">
              <a:buNone/>
            </a:pPr>
            <a:r>
              <a:rPr lang="en-GB" dirty="0"/>
              <a:t>Example</a:t>
            </a:r>
          </a:p>
          <a:p>
            <a:pPr marL="0" indent="0">
              <a:buNone/>
            </a:pPr>
            <a:r>
              <a:rPr lang="en-GB" dirty="0"/>
              <a:t>If a coin is tossed, we can't say, whether head or tail will appear. So it is a random experiment.</a:t>
            </a:r>
          </a:p>
          <a:p>
            <a:pPr marL="0" indent="0">
              <a:buNone/>
            </a:pPr>
            <a:endParaRPr lang="en-GB" dirty="0"/>
          </a:p>
          <a:p>
            <a:pPr marL="0" indent="0">
              <a:buNone/>
            </a:pPr>
            <a:endParaRPr lang="en-GB" dirty="0"/>
          </a:p>
          <a:p>
            <a:r>
              <a:rPr lang="en-GB" sz="2000" b="1" dirty="0">
                <a:solidFill>
                  <a:srgbClr val="FF0000"/>
                </a:solidFill>
              </a:rPr>
              <a:t>Sample Space</a:t>
            </a:r>
          </a:p>
          <a:p>
            <a:pPr marL="0" indent="0">
              <a:buNone/>
            </a:pPr>
            <a:r>
              <a:rPr lang="en-GB" dirty="0"/>
              <a:t>The set of all possible out-comes of an experiment is called the sample space. It is denoted by 'S' and its number of elements are n(s).</a:t>
            </a:r>
          </a:p>
          <a:p>
            <a:pPr marL="0" indent="0">
              <a:buNone/>
            </a:pPr>
            <a:r>
              <a:rPr lang="en-GB" dirty="0"/>
              <a:t>Example</a:t>
            </a:r>
          </a:p>
          <a:p>
            <a:pPr marL="0" indent="0">
              <a:buNone/>
            </a:pPr>
            <a:r>
              <a:rPr lang="en-GB" dirty="0"/>
              <a:t>In throwing a dice, the number that appears at top is any one of 1,2,3,4,5,6. So here:</a:t>
            </a:r>
          </a:p>
          <a:p>
            <a:pPr marL="0" indent="0">
              <a:buNone/>
            </a:pPr>
            <a:r>
              <a:rPr lang="en-GB" dirty="0"/>
              <a:t>S ={1,2,3,4,5,6} and n(s) = 6</a:t>
            </a:r>
          </a:p>
          <a:p>
            <a:pPr marL="0" indent="0">
              <a:buNone/>
            </a:pPr>
            <a:r>
              <a:rPr lang="en-GB" dirty="0"/>
              <a:t>Similarly in the case of a coin, S={</a:t>
            </a:r>
            <a:r>
              <a:rPr lang="en-GB" dirty="0" err="1"/>
              <a:t>Head,Tail</a:t>
            </a:r>
            <a:r>
              <a:rPr lang="en-GB" dirty="0"/>
              <a:t>} or {H,T} and n(s)=2.</a:t>
            </a:r>
          </a:p>
          <a:p>
            <a:endParaRPr lang="en-GB" dirty="0"/>
          </a:p>
          <a:p>
            <a:endParaRPr lang="en-US" dirty="0"/>
          </a:p>
        </p:txBody>
      </p:sp>
      <p:grpSp>
        <p:nvGrpSpPr>
          <p:cNvPr id="7" name="Group 6">
            <a:extLst>
              <a:ext uri="{FF2B5EF4-FFF2-40B4-BE49-F238E27FC236}">
                <a16:creationId xmlns:a16="http://schemas.microsoft.com/office/drawing/2014/main" id="{535AFAD0-1AF7-0649-B22B-B9CC5574F593}"/>
              </a:ext>
            </a:extLst>
          </p:cNvPr>
          <p:cNvGrpSpPr/>
          <p:nvPr/>
        </p:nvGrpSpPr>
        <p:grpSpPr>
          <a:xfrm>
            <a:off x="2272320" y="2113920"/>
            <a:ext cx="7973640" cy="169560"/>
            <a:chOff x="2272320" y="2113920"/>
            <a:chExt cx="7973640" cy="1695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722E80-7121-0748-8BF6-07B77F5DC643}"/>
                    </a:ext>
                  </a:extLst>
                </p14:cNvPr>
                <p14:cNvContentPartPr/>
                <p14:nvPr/>
              </p14:nvContentPartPr>
              <p14:xfrm>
                <a:off x="2272320" y="2113920"/>
                <a:ext cx="3091320" cy="169560"/>
              </p14:xfrm>
            </p:contentPart>
          </mc:Choice>
          <mc:Fallback>
            <p:pic>
              <p:nvPicPr>
                <p:cNvPr id="4" name="Ink 3">
                  <a:extLst>
                    <a:ext uri="{FF2B5EF4-FFF2-40B4-BE49-F238E27FC236}">
                      <a16:creationId xmlns:a16="http://schemas.microsoft.com/office/drawing/2014/main" id="{0D722E80-7121-0748-8BF6-07B77F5DC643}"/>
                    </a:ext>
                  </a:extLst>
                </p:cNvPr>
                <p:cNvPicPr/>
                <p:nvPr/>
              </p:nvPicPr>
              <p:blipFill>
                <a:blip r:embed="rId3"/>
                <a:stretch>
                  <a:fillRect/>
                </a:stretch>
              </p:blipFill>
              <p:spPr>
                <a:xfrm>
                  <a:off x="2257200" y="2098800"/>
                  <a:ext cx="31215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04691D2-954B-3246-905A-1DF5EAE361AA}"/>
                    </a:ext>
                  </a:extLst>
                </p14:cNvPr>
                <p14:cNvContentPartPr/>
                <p14:nvPr/>
              </p14:nvContentPartPr>
              <p14:xfrm>
                <a:off x="5744520" y="2139120"/>
                <a:ext cx="1375560" cy="78480"/>
              </p14:xfrm>
            </p:contentPart>
          </mc:Choice>
          <mc:Fallback>
            <p:pic>
              <p:nvPicPr>
                <p:cNvPr id="5" name="Ink 4">
                  <a:extLst>
                    <a:ext uri="{FF2B5EF4-FFF2-40B4-BE49-F238E27FC236}">
                      <a16:creationId xmlns:a16="http://schemas.microsoft.com/office/drawing/2014/main" id="{804691D2-954B-3246-905A-1DF5EAE361AA}"/>
                    </a:ext>
                  </a:extLst>
                </p:cNvPr>
                <p:cNvPicPr/>
                <p:nvPr/>
              </p:nvPicPr>
              <p:blipFill>
                <a:blip r:embed="rId5"/>
                <a:stretch>
                  <a:fillRect/>
                </a:stretch>
              </p:blipFill>
              <p:spPr>
                <a:xfrm>
                  <a:off x="5729400" y="2124000"/>
                  <a:ext cx="14061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8D62B24-A732-5E4A-B755-1A0ED7470955}"/>
                    </a:ext>
                  </a:extLst>
                </p14:cNvPr>
                <p14:cNvContentPartPr/>
                <p14:nvPr/>
              </p14:nvContentPartPr>
              <p14:xfrm>
                <a:off x="7696440" y="2119320"/>
                <a:ext cx="2549520" cy="106920"/>
              </p14:xfrm>
            </p:contentPart>
          </mc:Choice>
          <mc:Fallback>
            <p:pic>
              <p:nvPicPr>
                <p:cNvPr id="6" name="Ink 5">
                  <a:extLst>
                    <a:ext uri="{FF2B5EF4-FFF2-40B4-BE49-F238E27FC236}">
                      <a16:creationId xmlns:a16="http://schemas.microsoft.com/office/drawing/2014/main" id="{78D62B24-A732-5E4A-B755-1A0ED7470955}"/>
                    </a:ext>
                  </a:extLst>
                </p:cNvPr>
                <p:cNvPicPr/>
                <p:nvPr/>
              </p:nvPicPr>
              <p:blipFill>
                <a:blip r:embed="rId7"/>
                <a:stretch>
                  <a:fillRect/>
                </a:stretch>
              </p:blipFill>
              <p:spPr>
                <a:xfrm>
                  <a:off x="7681320" y="2104200"/>
                  <a:ext cx="2580120" cy="137160"/>
                </a:xfrm>
                <a:prstGeom prst="rect">
                  <a:avLst/>
                </a:prstGeom>
              </p:spPr>
            </p:pic>
          </mc:Fallback>
        </mc:AlternateContent>
      </p:grpSp>
      <p:grpSp>
        <p:nvGrpSpPr>
          <p:cNvPr id="10" name="Group 9">
            <a:extLst>
              <a:ext uri="{FF2B5EF4-FFF2-40B4-BE49-F238E27FC236}">
                <a16:creationId xmlns:a16="http://schemas.microsoft.com/office/drawing/2014/main" id="{A25A76A4-CD62-634A-8DA7-70ECCF248BA7}"/>
              </a:ext>
            </a:extLst>
          </p:cNvPr>
          <p:cNvGrpSpPr/>
          <p:nvPr/>
        </p:nvGrpSpPr>
        <p:grpSpPr>
          <a:xfrm>
            <a:off x="1153440" y="634320"/>
            <a:ext cx="6030000" cy="1211040"/>
            <a:chOff x="1153440" y="634320"/>
            <a:chExt cx="6030000" cy="121104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C29FE25-F79B-5F4B-BA61-6B175DD55055}"/>
                    </a:ext>
                  </a:extLst>
                </p14:cNvPr>
                <p14:cNvContentPartPr/>
                <p14:nvPr/>
              </p14:nvContentPartPr>
              <p14:xfrm>
                <a:off x="1153440" y="1191240"/>
                <a:ext cx="1050120" cy="654120"/>
              </p14:xfrm>
            </p:contentPart>
          </mc:Choice>
          <mc:Fallback>
            <p:pic>
              <p:nvPicPr>
                <p:cNvPr id="8" name="Ink 7">
                  <a:extLst>
                    <a:ext uri="{FF2B5EF4-FFF2-40B4-BE49-F238E27FC236}">
                      <a16:creationId xmlns:a16="http://schemas.microsoft.com/office/drawing/2014/main" id="{5C29FE25-F79B-5F4B-BA61-6B175DD55055}"/>
                    </a:ext>
                  </a:extLst>
                </p:cNvPr>
                <p:cNvPicPr/>
                <p:nvPr/>
              </p:nvPicPr>
              <p:blipFill>
                <a:blip r:embed="rId9"/>
                <a:stretch>
                  <a:fillRect/>
                </a:stretch>
              </p:blipFill>
              <p:spPr>
                <a:xfrm>
                  <a:off x="1137960" y="1176120"/>
                  <a:ext cx="108072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C94FE29-A029-3342-B706-DB20474E66EE}"/>
                    </a:ext>
                  </a:extLst>
                </p14:cNvPr>
                <p14:cNvContentPartPr/>
                <p14:nvPr/>
              </p14:nvContentPartPr>
              <p14:xfrm>
                <a:off x="2154600" y="634320"/>
                <a:ext cx="5028840" cy="712800"/>
              </p14:xfrm>
            </p:contentPart>
          </mc:Choice>
          <mc:Fallback>
            <p:pic>
              <p:nvPicPr>
                <p:cNvPr id="9" name="Ink 8">
                  <a:extLst>
                    <a:ext uri="{FF2B5EF4-FFF2-40B4-BE49-F238E27FC236}">
                      <a16:creationId xmlns:a16="http://schemas.microsoft.com/office/drawing/2014/main" id="{1C94FE29-A029-3342-B706-DB20474E66EE}"/>
                    </a:ext>
                  </a:extLst>
                </p:cNvPr>
                <p:cNvPicPr/>
                <p:nvPr/>
              </p:nvPicPr>
              <p:blipFill>
                <a:blip r:embed="rId11"/>
                <a:stretch>
                  <a:fillRect/>
                </a:stretch>
              </p:blipFill>
              <p:spPr>
                <a:xfrm>
                  <a:off x="2139120" y="619200"/>
                  <a:ext cx="5059440" cy="743040"/>
                </a:xfrm>
                <a:prstGeom prst="rect">
                  <a:avLst/>
                </a:prstGeom>
              </p:spPr>
            </p:pic>
          </mc:Fallback>
        </mc:AlternateContent>
      </p:grpSp>
      <p:grpSp>
        <p:nvGrpSpPr>
          <p:cNvPr id="13" name="Group 12">
            <a:extLst>
              <a:ext uri="{FF2B5EF4-FFF2-40B4-BE49-F238E27FC236}">
                <a16:creationId xmlns:a16="http://schemas.microsoft.com/office/drawing/2014/main" id="{E3519B00-5EF2-1845-86D5-57A7C34A11B1}"/>
              </a:ext>
            </a:extLst>
          </p:cNvPr>
          <p:cNvGrpSpPr/>
          <p:nvPr/>
        </p:nvGrpSpPr>
        <p:grpSpPr>
          <a:xfrm>
            <a:off x="7744320" y="741960"/>
            <a:ext cx="448560" cy="401760"/>
            <a:chOff x="7744320" y="741960"/>
            <a:chExt cx="448560" cy="401760"/>
          </a:xfrm>
        </p:grpSpPr>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C8D0ADD8-64B6-AF4C-9E39-3C390D5E601B}"/>
                    </a:ext>
                  </a:extLst>
                </p14:cNvPr>
                <p14:cNvContentPartPr/>
                <p14:nvPr/>
              </p14:nvContentPartPr>
              <p14:xfrm>
                <a:off x="7744320" y="741960"/>
                <a:ext cx="448560" cy="401760"/>
              </p14:xfrm>
            </p:contentPart>
          </mc:Choice>
          <mc:Fallback>
            <p:pic>
              <p:nvPicPr>
                <p:cNvPr id="11" name="Ink 10">
                  <a:extLst>
                    <a:ext uri="{FF2B5EF4-FFF2-40B4-BE49-F238E27FC236}">
                      <a16:creationId xmlns:a16="http://schemas.microsoft.com/office/drawing/2014/main" id="{C8D0ADD8-64B6-AF4C-9E39-3C390D5E601B}"/>
                    </a:ext>
                  </a:extLst>
                </p:cNvPr>
                <p:cNvPicPr/>
                <p:nvPr/>
              </p:nvPicPr>
              <p:blipFill>
                <a:blip r:embed="rId13"/>
                <a:stretch>
                  <a:fillRect/>
                </a:stretch>
              </p:blipFill>
              <p:spPr>
                <a:xfrm>
                  <a:off x="7728840" y="726840"/>
                  <a:ext cx="47880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49F32744-CF22-BE46-9944-8A53C899C6D1}"/>
                    </a:ext>
                  </a:extLst>
                </p14:cNvPr>
                <p14:cNvContentPartPr/>
                <p14:nvPr/>
              </p14:nvContentPartPr>
              <p14:xfrm>
                <a:off x="8165160" y="759960"/>
                <a:ext cx="5760" cy="3960"/>
              </p14:xfrm>
            </p:contentPart>
          </mc:Choice>
          <mc:Fallback>
            <p:pic>
              <p:nvPicPr>
                <p:cNvPr id="12" name="Ink 11">
                  <a:extLst>
                    <a:ext uri="{FF2B5EF4-FFF2-40B4-BE49-F238E27FC236}">
                      <a16:creationId xmlns:a16="http://schemas.microsoft.com/office/drawing/2014/main" id="{49F32744-CF22-BE46-9944-8A53C899C6D1}"/>
                    </a:ext>
                  </a:extLst>
                </p:cNvPr>
                <p:cNvPicPr/>
                <p:nvPr/>
              </p:nvPicPr>
              <p:blipFill>
                <a:blip r:embed="rId15"/>
                <a:stretch>
                  <a:fillRect/>
                </a:stretch>
              </p:blipFill>
              <p:spPr>
                <a:xfrm>
                  <a:off x="8150040" y="744840"/>
                  <a:ext cx="36360" cy="3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124F3BDC-EF09-2E43-B2C1-EB18C69B3DC6}"/>
                  </a:ext>
                </a:extLst>
              </p14:cNvPr>
              <p14:cNvContentPartPr/>
              <p14:nvPr/>
            </p14:nvContentPartPr>
            <p14:xfrm>
              <a:off x="6014520" y="3223080"/>
              <a:ext cx="306720" cy="565560"/>
            </p14:xfrm>
          </p:contentPart>
        </mc:Choice>
        <mc:Fallback>
          <p:pic>
            <p:nvPicPr>
              <p:cNvPr id="17" name="Ink 16">
                <a:extLst>
                  <a:ext uri="{FF2B5EF4-FFF2-40B4-BE49-F238E27FC236}">
                    <a16:creationId xmlns:a16="http://schemas.microsoft.com/office/drawing/2014/main" id="{124F3BDC-EF09-2E43-B2C1-EB18C69B3DC6}"/>
                  </a:ext>
                </a:extLst>
              </p:cNvPr>
              <p:cNvPicPr/>
              <p:nvPr/>
            </p:nvPicPr>
            <p:blipFill>
              <a:blip r:embed="rId17"/>
              <a:stretch>
                <a:fillRect/>
              </a:stretch>
            </p:blipFill>
            <p:spPr>
              <a:xfrm>
                <a:off x="5999040" y="3207600"/>
                <a:ext cx="337320" cy="595800"/>
              </a:xfrm>
              <a:prstGeom prst="rect">
                <a:avLst/>
              </a:prstGeom>
            </p:spPr>
          </p:pic>
        </mc:Fallback>
      </mc:AlternateContent>
      <p:grpSp>
        <p:nvGrpSpPr>
          <p:cNvPr id="69" name="Group 68">
            <a:extLst>
              <a:ext uri="{FF2B5EF4-FFF2-40B4-BE49-F238E27FC236}">
                <a16:creationId xmlns:a16="http://schemas.microsoft.com/office/drawing/2014/main" id="{2BAFA3DF-1E94-DC4A-8EC6-9A4BFC2330C9}"/>
              </a:ext>
            </a:extLst>
          </p:cNvPr>
          <p:cNvGrpSpPr/>
          <p:nvPr/>
        </p:nvGrpSpPr>
        <p:grpSpPr>
          <a:xfrm>
            <a:off x="9477720" y="282600"/>
            <a:ext cx="2238120" cy="1336320"/>
            <a:chOff x="9477720" y="282600"/>
            <a:chExt cx="2238120" cy="1336320"/>
          </a:xfrm>
        </p:grpSpPr>
        <mc:AlternateContent xmlns:mc="http://schemas.openxmlformats.org/markup-compatibility/2006">
          <mc:Choice xmlns:p14="http://schemas.microsoft.com/office/powerpoint/2010/main" Requires="p14">
            <p:contentPart p14:bwMode="auto" r:id="rId18">
              <p14:nvContentPartPr>
                <p14:cNvPr id="58" name="Ink 57">
                  <a:extLst>
                    <a:ext uri="{FF2B5EF4-FFF2-40B4-BE49-F238E27FC236}">
                      <a16:creationId xmlns:a16="http://schemas.microsoft.com/office/drawing/2014/main" id="{065A2371-63D2-314B-8CB3-A8307384A3F4}"/>
                    </a:ext>
                  </a:extLst>
                </p14:cNvPr>
                <p14:cNvContentPartPr/>
                <p14:nvPr/>
              </p14:nvContentPartPr>
              <p14:xfrm>
                <a:off x="9477720" y="487800"/>
                <a:ext cx="365040" cy="345960"/>
              </p14:xfrm>
            </p:contentPart>
          </mc:Choice>
          <mc:Fallback>
            <p:pic>
              <p:nvPicPr>
                <p:cNvPr id="58" name="Ink 57">
                  <a:extLst>
                    <a:ext uri="{FF2B5EF4-FFF2-40B4-BE49-F238E27FC236}">
                      <a16:creationId xmlns:a16="http://schemas.microsoft.com/office/drawing/2014/main" id="{065A2371-63D2-314B-8CB3-A8307384A3F4}"/>
                    </a:ext>
                  </a:extLst>
                </p:cNvPr>
                <p:cNvPicPr/>
                <p:nvPr/>
              </p:nvPicPr>
              <p:blipFill>
                <a:blip r:embed="rId19"/>
                <a:stretch>
                  <a:fillRect/>
                </a:stretch>
              </p:blipFill>
              <p:spPr>
                <a:xfrm>
                  <a:off x="9462240" y="472320"/>
                  <a:ext cx="3952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a:extLst>
                    <a:ext uri="{FF2B5EF4-FFF2-40B4-BE49-F238E27FC236}">
                      <a16:creationId xmlns:a16="http://schemas.microsoft.com/office/drawing/2014/main" id="{A24E32EA-7CC8-5641-93C2-287338DD1149}"/>
                    </a:ext>
                  </a:extLst>
                </p14:cNvPr>
                <p14:cNvContentPartPr/>
                <p14:nvPr/>
              </p14:nvContentPartPr>
              <p14:xfrm>
                <a:off x="9964440" y="282600"/>
                <a:ext cx="243000" cy="657360"/>
              </p14:xfrm>
            </p:contentPart>
          </mc:Choice>
          <mc:Fallback>
            <p:pic>
              <p:nvPicPr>
                <p:cNvPr id="59" name="Ink 58">
                  <a:extLst>
                    <a:ext uri="{FF2B5EF4-FFF2-40B4-BE49-F238E27FC236}">
                      <a16:creationId xmlns:a16="http://schemas.microsoft.com/office/drawing/2014/main" id="{A24E32EA-7CC8-5641-93C2-287338DD1149}"/>
                    </a:ext>
                  </a:extLst>
                </p:cNvPr>
                <p:cNvPicPr/>
                <p:nvPr/>
              </p:nvPicPr>
              <p:blipFill>
                <a:blip r:embed="rId21"/>
                <a:stretch>
                  <a:fillRect/>
                </a:stretch>
              </p:blipFill>
              <p:spPr>
                <a:xfrm>
                  <a:off x="9949320" y="267480"/>
                  <a:ext cx="27324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3D213EB9-614D-D543-8A63-1916DFABF259}"/>
                    </a:ext>
                  </a:extLst>
                </p14:cNvPr>
                <p14:cNvContentPartPr/>
                <p14:nvPr/>
              </p14:nvContentPartPr>
              <p14:xfrm>
                <a:off x="10217880" y="430200"/>
                <a:ext cx="276120" cy="375120"/>
              </p14:xfrm>
            </p:contentPart>
          </mc:Choice>
          <mc:Fallback>
            <p:pic>
              <p:nvPicPr>
                <p:cNvPr id="60" name="Ink 59">
                  <a:extLst>
                    <a:ext uri="{FF2B5EF4-FFF2-40B4-BE49-F238E27FC236}">
                      <a16:creationId xmlns:a16="http://schemas.microsoft.com/office/drawing/2014/main" id="{3D213EB9-614D-D543-8A63-1916DFABF259}"/>
                    </a:ext>
                  </a:extLst>
                </p:cNvPr>
                <p:cNvPicPr/>
                <p:nvPr/>
              </p:nvPicPr>
              <p:blipFill>
                <a:blip r:embed="rId23"/>
                <a:stretch>
                  <a:fillRect/>
                </a:stretch>
              </p:blipFill>
              <p:spPr>
                <a:xfrm>
                  <a:off x="10202760" y="414720"/>
                  <a:ext cx="3067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 name="Ink 60">
                  <a:extLst>
                    <a:ext uri="{FF2B5EF4-FFF2-40B4-BE49-F238E27FC236}">
                      <a16:creationId xmlns:a16="http://schemas.microsoft.com/office/drawing/2014/main" id="{1BD2A7EC-EF0C-A24D-95E4-6FB8E6416E7D}"/>
                    </a:ext>
                  </a:extLst>
                </p14:cNvPr>
                <p14:cNvContentPartPr/>
                <p14:nvPr/>
              </p14:nvContentPartPr>
              <p14:xfrm>
                <a:off x="10483200" y="317520"/>
                <a:ext cx="231840" cy="675720"/>
              </p14:xfrm>
            </p:contentPart>
          </mc:Choice>
          <mc:Fallback>
            <p:pic>
              <p:nvPicPr>
                <p:cNvPr id="61" name="Ink 60">
                  <a:extLst>
                    <a:ext uri="{FF2B5EF4-FFF2-40B4-BE49-F238E27FC236}">
                      <a16:creationId xmlns:a16="http://schemas.microsoft.com/office/drawing/2014/main" id="{1BD2A7EC-EF0C-A24D-95E4-6FB8E6416E7D}"/>
                    </a:ext>
                  </a:extLst>
                </p:cNvPr>
                <p:cNvPicPr/>
                <p:nvPr/>
              </p:nvPicPr>
              <p:blipFill>
                <a:blip r:embed="rId25"/>
                <a:stretch>
                  <a:fillRect/>
                </a:stretch>
              </p:blipFill>
              <p:spPr>
                <a:xfrm>
                  <a:off x="10468080" y="302400"/>
                  <a:ext cx="262080" cy="706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2" name="Ink 61">
                  <a:extLst>
                    <a:ext uri="{FF2B5EF4-FFF2-40B4-BE49-F238E27FC236}">
                      <a16:creationId xmlns:a16="http://schemas.microsoft.com/office/drawing/2014/main" id="{4BE97FC1-8D45-BC4F-9B85-21E16F8D2C09}"/>
                    </a:ext>
                  </a:extLst>
                </p14:cNvPr>
                <p14:cNvContentPartPr/>
                <p14:nvPr/>
              </p14:nvContentPartPr>
              <p14:xfrm>
                <a:off x="10903320" y="468360"/>
                <a:ext cx="228960" cy="51480"/>
              </p14:xfrm>
            </p:contentPart>
          </mc:Choice>
          <mc:Fallback>
            <p:pic>
              <p:nvPicPr>
                <p:cNvPr id="62" name="Ink 61">
                  <a:extLst>
                    <a:ext uri="{FF2B5EF4-FFF2-40B4-BE49-F238E27FC236}">
                      <a16:creationId xmlns:a16="http://schemas.microsoft.com/office/drawing/2014/main" id="{4BE97FC1-8D45-BC4F-9B85-21E16F8D2C09}"/>
                    </a:ext>
                  </a:extLst>
                </p:cNvPr>
                <p:cNvPicPr/>
                <p:nvPr/>
              </p:nvPicPr>
              <p:blipFill>
                <a:blip r:embed="rId27"/>
                <a:stretch>
                  <a:fillRect/>
                </a:stretch>
              </p:blipFill>
              <p:spPr>
                <a:xfrm>
                  <a:off x="10887840" y="452880"/>
                  <a:ext cx="2595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3" name="Ink 62">
                  <a:extLst>
                    <a:ext uri="{FF2B5EF4-FFF2-40B4-BE49-F238E27FC236}">
                      <a16:creationId xmlns:a16="http://schemas.microsoft.com/office/drawing/2014/main" id="{E3837ECE-8E75-C541-A316-A421B515FDAF}"/>
                    </a:ext>
                  </a:extLst>
                </p14:cNvPr>
                <p14:cNvContentPartPr/>
                <p14:nvPr/>
              </p14:nvContentPartPr>
              <p14:xfrm>
                <a:off x="10909800" y="665280"/>
                <a:ext cx="239400" cy="50400"/>
              </p14:xfrm>
            </p:contentPart>
          </mc:Choice>
          <mc:Fallback>
            <p:pic>
              <p:nvPicPr>
                <p:cNvPr id="63" name="Ink 62">
                  <a:extLst>
                    <a:ext uri="{FF2B5EF4-FFF2-40B4-BE49-F238E27FC236}">
                      <a16:creationId xmlns:a16="http://schemas.microsoft.com/office/drawing/2014/main" id="{E3837ECE-8E75-C541-A316-A421B515FDAF}"/>
                    </a:ext>
                  </a:extLst>
                </p:cNvPr>
                <p:cNvPicPr/>
                <p:nvPr/>
              </p:nvPicPr>
              <p:blipFill>
                <a:blip r:embed="rId29"/>
                <a:stretch>
                  <a:fillRect/>
                </a:stretch>
              </p:blipFill>
              <p:spPr>
                <a:xfrm>
                  <a:off x="10894320" y="649800"/>
                  <a:ext cx="270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4" name="Ink 63">
                  <a:extLst>
                    <a:ext uri="{FF2B5EF4-FFF2-40B4-BE49-F238E27FC236}">
                      <a16:creationId xmlns:a16="http://schemas.microsoft.com/office/drawing/2014/main" id="{9E5B9712-EB1F-D24C-B66E-4CFA06C12D29}"/>
                    </a:ext>
                  </a:extLst>
                </p14:cNvPr>
                <p14:cNvContentPartPr/>
                <p14:nvPr/>
              </p14:nvContentPartPr>
              <p14:xfrm>
                <a:off x="11427840" y="285480"/>
                <a:ext cx="288000" cy="576720"/>
              </p14:xfrm>
            </p:contentPart>
          </mc:Choice>
          <mc:Fallback>
            <p:pic>
              <p:nvPicPr>
                <p:cNvPr id="64" name="Ink 63">
                  <a:extLst>
                    <a:ext uri="{FF2B5EF4-FFF2-40B4-BE49-F238E27FC236}">
                      <a16:creationId xmlns:a16="http://schemas.microsoft.com/office/drawing/2014/main" id="{9E5B9712-EB1F-D24C-B66E-4CFA06C12D29}"/>
                    </a:ext>
                  </a:extLst>
                </p:cNvPr>
                <p:cNvPicPr/>
                <p:nvPr/>
              </p:nvPicPr>
              <p:blipFill>
                <a:blip r:embed="rId31"/>
                <a:stretch>
                  <a:fillRect/>
                </a:stretch>
              </p:blipFill>
              <p:spPr>
                <a:xfrm>
                  <a:off x="11412720" y="270000"/>
                  <a:ext cx="318600" cy="607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6" name="Ink 65">
                  <a:extLst>
                    <a:ext uri="{FF2B5EF4-FFF2-40B4-BE49-F238E27FC236}">
                      <a16:creationId xmlns:a16="http://schemas.microsoft.com/office/drawing/2014/main" id="{13DC89E8-784F-E448-B79F-43E9C0F06781}"/>
                    </a:ext>
                  </a:extLst>
                </p14:cNvPr>
                <p14:cNvContentPartPr/>
                <p14:nvPr/>
              </p14:nvContentPartPr>
              <p14:xfrm>
                <a:off x="10353240" y="901800"/>
                <a:ext cx="996840" cy="434880"/>
              </p14:xfrm>
            </p:contentPart>
          </mc:Choice>
          <mc:Fallback>
            <p:pic>
              <p:nvPicPr>
                <p:cNvPr id="66" name="Ink 65">
                  <a:extLst>
                    <a:ext uri="{FF2B5EF4-FFF2-40B4-BE49-F238E27FC236}">
                      <a16:creationId xmlns:a16="http://schemas.microsoft.com/office/drawing/2014/main" id="{13DC89E8-784F-E448-B79F-43E9C0F06781}"/>
                    </a:ext>
                  </a:extLst>
                </p:cNvPr>
                <p:cNvPicPr/>
                <p:nvPr/>
              </p:nvPicPr>
              <p:blipFill>
                <a:blip r:embed="rId33"/>
                <a:stretch>
                  <a:fillRect/>
                </a:stretch>
              </p:blipFill>
              <p:spPr>
                <a:xfrm>
                  <a:off x="10338120" y="886680"/>
                  <a:ext cx="102744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7" name="Ink 66">
                  <a:extLst>
                    <a:ext uri="{FF2B5EF4-FFF2-40B4-BE49-F238E27FC236}">
                      <a16:creationId xmlns:a16="http://schemas.microsoft.com/office/drawing/2014/main" id="{BD45FCCE-9BE0-1941-87FC-F4B80B7F799A}"/>
                    </a:ext>
                  </a:extLst>
                </p14:cNvPr>
                <p14:cNvContentPartPr/>
                <p14:nvPr/>
              </p14:nvContentPartPr>
              <p14:xfrm>
                <a:off x="10635480" y="1139400"/>
                <a:ext cx="307080" cy="328680"/>
              </p14:xfrm>
            </p:contentPart>
          </mc:Choice>
          <mc:Fallback>
            <p:pic>
              <p:nvPicPr>
                <p:cNvPr id="67" name="Ink 66">
                  <a:extLst>
                    <a:ext uri="{FF2B5EF4-FFF2-40B4-BE49-F238E27FC236}">
                      <a16:creationId xmlns:a16="http://schemas.microsoft.com/office/drawing/2014/main" id="{BD45FCCE-9BE0-1941-87FC-F4B80B7F799A}"/>
                    </a:ext>
                  </a:extLst>
                </p:cNvPr>
                <p:cNvPicPr/>
                <p:nvPr/>
              </p:nvPicPr>
              <p:blipFill>
                <a:blip r:embed="rId35"/>
                <a:stretch>
                  <a:fillRect/>
                </a:stretch>
              </p:blipFill>
              <p:spPr>
                <a:xfrm>
                  <a:off x="10620360" y="1123920"/>
                  <a:ext cx="3376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8" name="Ink 67">
                  <a:extLst>
                    <a:ext uri="{FF2B5EF4-FFF2-40B4-BE49-F238E27FC236}">
                      <a16:creationId xmlns:a16="http://schemas.microsoft.com/office/drawing/2014/main" id="{01C59DCC-B4B6-EF4B-8FFB-0DF997FC7484}"/>
                    </a:ext>
                  </a:extLst>
                </p14:cNvPr>
                <p14:cNvContentPartPr/>
                <p14:nvPr/>
              </p14:nvContentPartPr>
              <p14:xfrm>
                <a:off x="10608480" y="1100160"/>
                <a:ext cx="228600" cy="518760"/>
              </p14:xfrm>
            </p:contentPart>
          </mc:Choice>
          <mc:Fallback>
            <p:pic>
              <p:nvPicPr>
                <p:cNvPr id="68" name="Ink 67">
                  <a:extLst>
                    <a:ext uri="{FF2B5EF4-FFF2-40B4-BE49-F238E27FC236}">
                      <a16:creationId xmlns:a16="http://schemas.microsoft.com/office/drawing/2014/main" id="{01C59DCC-B4B6-EF4B-8FFB-0DF997FC7484}"/>
                    </a:ext>
                  </a:extLst>
                </p:cNvPr>
                <p:cNvPicPr/>
                <p:nvPr/>
              </p:nvPicPr>
              <p:blipFill>
                <a:blip r:embed="rId37"/>
                <a:stretch>
                  <a:fillRect/>
                </a:stretch>
              </p:blipFill>
              <p:spPr>
                <a:xfrm>
                  <a:off x="10593000" y="1085040"/>
                  <a:ext cx="258840" cy="54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14" name="Ink 13">
                <a:extLst>
                  <a:ext uri="{FF2B5EF4-FFF2-40B4-BE49-F238E27FC236}">
                    <a16:creationId xmlns:a16="http://schemas.microsoft.com/office/drawing/2014/main" id="{B0DF8DC0-9738-3F4B-915D-DC23E44035DB}"/>
                  </a:ext>
                </a:extLst>
              </p14:cNvPr>
              <p14:cNvContentPartPr/>
              <p14:nvPr/>
            </p14:nvContentPartPr>
            <p14:xfrm>
              <a:off x="2884680" y="3576240"/>
              <a:ext cx="670320" cy="419400"/>
            </p14:xfrm>
          </p:contentPart>
        </mc:Choice>
        <mc:Fallback>
          <p:pic>
            <p:nvPicPr>
              <p:cNvPr id="14" name="Ink 13">
                <a:extLst>
                  <a:ext uri="{FF2B5EF4-FFF2-40B4-BE49-F238E27FC236}">
                    <a16:creationId xmlns:a16="http://schemas.microsoft.com/office/drawing/2014/main" id="{B0DF8DC0-9738-3F4B-915D-DC23E44035DB}"/>
                  </a:ext>
                </a:extLst>
              </p:cNvPr>
              <p:cNvPicPr/>
              <p:nvPr/>
            </p:nvPicPr>
            <p:blipFill>
              <a:blip r:embed="rId39"/>
              <a:stretch>
                <a:fillRect/>
              </a:stretch>
            </p:blipFill>
            <p:spPr>
              <a:xfrm>
                <a:off x="2869560" y="3560760"/>
                <a:ext cx="70056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 name="Ink 14">
                <a:extLst>
                  <a:ext uri="{FF2B5EF4-FFF2-40B4-BE49-F238E27FC236}">
                    <a16:creationId xmlns:a16="http://schemas.microsoft.com/office/drawing/2014/main" id="{28CCD07A-958E-7A4B-860F-AE593EF51306}"/>
                  </a:ext>
                </a:extLst>
              </p14:cNvPr>
              <p14:cNvContentPartPr/>
              <p14:nvPr/>
            </p14:nvContentPartPr>
            <p14:xfrm>
              <a:off x="3128400" y="3525120"/>
              <a:ext cx="722520" cy="382320"/>
            </p14:xfrm>
          </p:contentPart>
        </mc:Choice>
        <mc:Fallback>
          <p:pic>
            <p:nvPicPr>
              <p:cNvPr id="15" name="Ink 14">
                <a:extLst>
                  <a:ext uri="{FF2B5EF4-FFF2-40B4-BE49-F238E27FC236}">
                    <a16:creationId xmlns:a16="http://schemas.microsoft.com/office/drawing/2014/main" id="{28CCD07A-958E-7A4B-860F-AE593EF51306}"/>
                  </a:ext>
                </a:extLst>
              </p:cNvPr>
              <p:cNvPicPr/>
              <p:nvPr/>
            </p:nvPicPr>
            <p:blipFill>
              <a:blip r:embed="rId41"/>
              <a:stretch>
                <a:fillRect/>
              </a:stretch>
            </p:blipFill>
            <p:spPr>
              <a:xfrm>
                <a:off x="3113280" y="3510000"/>
                <a:ext cx="75312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 name="Ink 17">
                <a:extLst>
                  <a:ext uri="{FF2B5EF4-FFF2-40B4-BE49-F238E27FC236}">
                    <a16:creationId xmlns:a16="http://schemas.microsoft.com/office/drawing/2014/main" id="{9710B91A-0883-654C-A4CB-1CB3E24C824D}"/>
                  </a:ext>
                </a:extLst>
              </p14:cNvPr>
              <p14:cNvContentPartPr/>
              <p14:nvPr/>
            </p14:nvContentPartPr>
            <p14:xfrm>
              <a:off x="6451920" y="3382920"/>
              <a:ext cx="43200" cy="360000"/>
            </p14:xfrm>
          </p:contentPart>
        </mc:Choice>
        <mc:Fallback>
          <p:pic>
            <p:nvPicPr>
              <p:cNvPr id="18" name="Ink 17">
                <a:extLst>
                  <a:ext uri="{FF2B5EF4-FFF2-40B4-BE49-F238E27FC236}">
                    <a16:creationId xmlns:a16="http://schemas.microsoft.com/office/drawing/2014/main" id="{9710B91A-0883-654C-A4CB-1CB3E24C824D}"/>
                  </a:ext>
                </a:extLst>
              </p:cNvPr>
              <p:cNvPicPr/>
              <p:nvPr/>
            </p:nvPicPr>
            <p:blipFill>
              <a:blip r:embed="rId43"/>
              <a:stretch>
                <a:fillRect/>
              </a:stretch>
            </p:blipFill>
            <p:spPr>
              <a:xfrm>
                <a:off x="6436800" y="3367440"/>
                <a:ext cx="738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 name="Ink 18">
                <a:extLst>
                  <a:ext uri="{FF2B5EF4-FFF2-40B4-BE49-F238E27FC236}">
                    <a16:creationId xmlns:a16="http://schemas.microsoft.com/office/drawing/2014/main" id="{6BD62349-79EC-6143-BFAC-F99D875A18AE}"/>
                  </a:ext>
                </a:extLst>
              </p14:cNvPr>
              <p14:cNvContentPartPr/>
              <p14:nvPr/>
            </p14:nvContentPartPr>
            <p14:xfrm>
              <a:off x="6594120" y="3366360"/>
              <a:ext cx="48600" cy="378720"/>
            </p14:xfrm>
          </p:contentPart>
        </mc:Choice>
        <mc:Fallback>
          <p:pic>
            <p:nvPicPr>
              <p:cNvPr id="19" name="Ink 18">
                <a:extLst>
                  <a:ext uri="{FF2B5EF4-FFF2-40B4-BE49-F238E27FC236}">
                    <a16:creationId xmlns:a16="http://schemas.microsoft.com/office/drawing/2014/main" id="{6BD62349-79EC-6143-BFAC-F99D875A18AE}"/>
                  </a:ext>
                </a:extLst>
              </p:cNvPr>
              <p:cNvPicPr/>
              <p:nvPr/>
            </p:nvPicPr>
            <p:blipFill>
              <a:blip r:embed="rId45"/>
              <a:stretch>
                <a:fillRect/>
              </a:stretch>
            </p:blipFill>
            <p:spPr>
              <a:xfrm>
                <a:off x="6578640" y="3350880"/>
                <a:ext cx="7920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0" name="Ink 19">
                <a:extLst>
                  <a:ext uri="{FF2B5EF4-FFF2-40B4-BE49-F238E27FC236}">
                    <a16:creationId xmlns:a16="http://schemas.microsoft.com/office/drawing/2014/main" id="{8C2BC863-ABAA-1B45-85B3-1396150831B0}"/>
                  </a:ext>
                </a:extLst>
              </p14:cNvPr>
              <p14:cNvContentPartPr/>
              <p14:nvPr/>
            </p14:nvContentPartPr>
            <p14:xfrm>
              <a:off x="6477840" y="3507840"/>
              <a:ext cx="225000" cy="90720"/>
            </p14:xfrm>
          </p:contentPart>
        </mc:Choice>
        <mc:Fallback>
          <p:pic>
            <p:nvPicPr>
              <p:cNvPr id="20" name="Ink 19">
                <a:extLst>
                  <a:ext uri="{FF2B5EF4-FFF2-40B4-BE49-F238E27FC236}">
                    <a16:creationId xmlns:a16="http://schemas.microsoft.com/office/drawing/2014/main" id="{8C2BC863-ABAA-1B45-85B3-1396150831B0}"/>
                  </a:ext>
                </a:extLst>
              </p:cNvPr>
              <p:cNvPicPr/>
              <p:nvPr/>
            </p:nvPicPr>
            <p:blipFill>
              <a:blip r:embed="rId47"/>
              <a:stretch>
                <a:fillRect/>
              </a:stretch>
            </p:blipFill>
            <p:spPr>
              <a:xfrm>
                <a:off x="6462720" y="3492360"/>
                <a:ext cx="255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 name="Ink 20">
                <a:extLst>
                  <a:ext uri="{FF2B5EF4-FFF2-40B4-BE49-F238E27FC236}">
                    <a16:creationId xmlns:a16="http://schemas.microsoft.com/office/drawing/2014/main" id="{20C38A6B-166B-2D48-A0B7-6A242145797C}"/>
                  </a:ext>
                </a:extLst>
              </p14:cNvPr>
              <p14:cNvContentPartPr/>
              <p14:nvPr/>
            </p14:nvContentPartPr>
            <p14:xfrm>
              <a:off x="6854040" y="3662640"/>
              <a:ext cx="54720" cy="163080"/>
            </p14:xfrm>
          </p:contentPart>
        </mc:Choice>
        <mc:Fallback>
          <p:pic>
            <p:nvPicPr>
              <p:cNvPr id="21" name="Ink 20">
                <a:extLst>
                  <a:ext uri="{FF2B5EF4-FFF2-40B4-BE49-F238E27FC236}">
                    <a16:creationId xmlns:a16="http://schemas.microsoft.com/office/drawing/2014/main" id="{20C38A6B-166B-2D48-A0B7-6A242145797C}"/>
                  </a:ext>
                </a:extLst>
              </p:cNvPr>
              <p:cNvPicPr/>
              <p:nvPr/>
            </p:nvPicPr>
            <p:blipFill>
              <a:blip r:embed="rId49"/>
              <a:stretch>
                <a:fillRect/>
              </a:stretch>
            </p:blipFill>
            <p:spPr>
              <a:xfrm>
                <a:off x="6838920" y="3647520"/>
                <a:ext cx="84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Ink 21">
                <a:extLst>
                  <a:ext uri="{FF2B5EF4-FFF2-40B4-BE49-F238E27FC236}">
                    <a16:creationId xmlns:a16="http://schemas.microsoft.com/office/drawing/2014/main" id="{CDE366BD-1311-8148-8100-938DBAC15121}"/>
                  </a:ext>
                </a:extLst>
              </p14:cNvPr>
              <p14:cNvContentPartPr/>
              <p14:nvPr/>
            </p14:nvContentPartPr>
            <p14:xfrm>
              <a:off x="6990840" y="3301560"/>
              <a:ext cx="198360" cy="97560"/>
            </p14:xfrm>
          </p:contentPart>
        </mc:Choice>
        <mc:Fallback>
          <p:pic>
            <p:nvPicPr>
              <p:cNvPr id="22" name="Ink 21">
                <a:extLst>
                  <a:ext uri="{FF2B5EF4-FFF2-40B4-BE49-F238E27FC236}">
                    <a16:creationId xmlns:a16="http://schemas.microsoft.com/office/drawing/2014/main" id="{CDE366BD-1311-8148-8100-938DBAC15121}"/>
                  </a:ext>
                </a:extLst>
              </p:cNvPr>
              <p:cNvPicPr/>
              <p:nvPr/>
            </p:nvPicPr>
            <p:blipFill>
              <a:blip r:embed="rId51"/>
              <a:stretch>
                <a:fillRect/>
              </a:stretch>
            </p:blipFill>
            <p:spPr>
              <a:xfrm>
                <a:off x="6975720" y="3286080"/>
                <a:ext cx="2286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 name="Ink 22">
                <a:extLst>
                  <a:ext uri="{FF2B5EF4-FFF2-40B4-BE49-F238E27FC236}">
                    <a16:creationId xmlns:a16="http://schemas.microsoft.com/office/drawing/2014/main" id="{85764469-188E-5141-ADCC-75B9B67C4B3D}"/>
                  </a:ext>
                </a:extLst>
              </p14:cNvPr>
              <p14:cNvContentPartPr/>
              <p14:nvPr/>
            </p14:nvContentPartPr>
            <p14:xfrm>
              <a:off x="7041600" y="3362040"/>
              <a:ext cx="37080" cy="284760"/>
            </p14:xfrm>
          </p:contentPart>
        </mc:Choice>
        <mc:Fallback>
          <p:pic>
            <p:nvPicPr>
              <p:cNvPr id="23" name="Ink 22">
                <a:extLst>
                  <a:ext uri="{FF2B5EF4-FFF2-40B4-BE49-F238E27FC236}">
                    <a16:creationId xmlns:a16="http://schemas.microsoft.com/office/drawing/2014/main" id="{85764469-188E-5141-ADCC-75B9B67C4B3D}"/>
                  </a:ext>
                </a:extLst>
              </p:cNvPr>
              <p:cNvPicPr/>
              <p:nvPr/>
            </p:nvPicPr>
            <p:blipFill>
              <a:blip r:embed="rId53"/>
              <a:stretch>
                <a:fillRect/>
              </a:stretch>
            </p:blipFill>
            <p:spPr>
              <a:xfrm>
                <a:off x="7026120" y="3346920"/>
                <a:ext cx="6768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Ink 23">
                <a:extLst>
                  <a:ext uri="{FF2B5EF4-FFF2-40B4-BE49-F238E27FC236}">
                    <a16:creationId xmlns:a16="http://schemas.microsoft.com/office/drawing/2014/main" id="{473CD3A0-8DED-4B48-B848-7484B972519A}"/>
                  </a:ext>
                </a:extLst>
              </p14:cNvPr>
              <p14:cNvContentPartPr/>
              <p14:nvPr/>
            </p14:nvContentPartPr>
            <p14:xfrm>
              <a:off x="7323480" y="3084840"/>
              <a:ext cx="223560" cy="656640"/>
            </p14:xfrm>
          </p:contentPart>
        </mc:Choice>
        <mc:Fallback>
          <p:pic>
            <p:nvPicPr>
              <p:cNvPr id="24" name="Ink 23">
                <a:extLst>
                  <a:ext uri="{FF2B5EF4-FFF2-40B4-BE49-F238E27FC236}">
                    <a16:creationId xmlns:a16="http://schemas.microsoft.com/office/drawing/2014/main" id="{473CD3A0-8DED-4B48-B848-7484B972519A}"/>
                  </a:ext>
                </a:extLst>
              </p:cNvPr>
              <p:cNvPicPr/>
              <p:nvPr/>
            </p:nvPicPr>
            <p:blipFill>
              <a:blip r:embed="rId55"/>
              <a:stretch>
                <a:fillRect/>
              </a:stretch>
            </p:blipFill>
            <p:spPr>
              <a:xfrm>
                <a:off x="7308000" y="3069720"/>
                <a:ext cx="25416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6" name="Ink 25">
                <a:extLst>
                  <a:ext uri="{FF2B5EF4-FFF2-40B4-BE49-F238E27FC236}">
                    <a16:creationId xmlns:a16="http://schemas.microsoft.com/office/drawing/2014/main" id="{FB15F917-0109-7F4B-91E5-11418EB0F067}"/>
                  </a:ext>
                </a:extLst>
              </p14:cNvPr>
              <p14:cNvContentPartPr/>
              <p14:nvPr/>
            </p14:nvContentPartPr>
            <p14:xfrm>
              <a:off x="6921720" y="3362400"/>
              <a:ext cx="150120" cy="71280"/>
            </p14:xfrm>
          </p:contentPart>
        </mc:Choice>
        <mc:Fallback>
          <p:pic>
            <p:nvPicPr>
              <p:cNvPr id="26" name="Ink 25">
                <a:extLst>
                  <a:ext uri="{FF2B5EF4-FFF2-40B4-BE49-F238E27FC236}">
                    <a16:creationId xmlns:a16="http://schemas.microsoft.com/office/drawing/2014/main" id="{FB15F917-0109-7F4B-91E5-11418EB0F067}"/>
                  </a:ext>
                </a:extLst>
              </p:cNvPr>
              <p:cNvPicPr/>
              <p:nvPr/>
            </p:nvPicPr>
            <p:blipFill>
              <a:blip r:embed="rId57"/>
              <a:stretch>
                <a:fillRect/>
              </a:stretch>
            </p:blipFill>
            <p:spPr>
              <a:xfrm>
                <a:off x="6906600" y="3347280"/>
                <a:ext cx="1803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8" name="Ink 27">
                <a:extLst>
                  <a:ext uri="{FF2B5EF4-FFF2-40B4-BE49-F238E27FC236}">
                    <a16:creationId xmlns:a16="http://schemas.microsoft.com/office/drawing/2014/main" id="{786B5C09-2537-9F4B-8000-4421C194BC3C}"/>
                  </a:ext>
                </a:extLst>
              </p14:cNvPr>
              <p14:cNvContentPartPr/>
              <p14:nvPr/>
            </p14:nvContentPartPr>
            <p14:xfrm>
              <a:off x="6551640" y="2964960"/>
              <a:ext cx="159120" cy="278280"/>
            </p14:xfrm>
          </p:contentPart>
        </mc:Choice>
        <mc:Fallback>
          <p:pic>
            <p:nvPicPr>
              <p:cNvPr id="28" name="Ink 27">
                <a:extLst>
                  <a:ext uri="{FF2B5EF4-FFF2-40B4-BE49-F238E27FC236}">
                    <a16:creationId xmlns:a16="http://schemas.microsoft.com/office/drawing/2014/main" id="{786B5C09-2537-9F4B-8000-4421C194BC3C}"/>
                  </a:ext>
                </a:extLst>
              </p:cNvPr>
              <p:cNvPicPr/>
              <p:nvPr/>
            </p:nvPicPr>
            <p:blipFill>
              <a:blip r:embed="rId59"/>
              <a:stretch>
                <a:fillRect/>
              </a:stretch>
            </p:blipFill>
            <p:spPr>
              <a:xfrm>
                <a:off x="6536520" y="2949840"/>
                <a:ext cx="1897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9" name="Ink 28">
                <a:extLst>
                  <a:ext uri="{FF2B5EF4-FFF2-40B4-BE49-F238E27FC236}">
                    <a16:creationId xmlns:a16="http://schemas.microsoft.com/office/drawing/2014/main" id="{E5115671-06A0-0349-A024-4BB4F07560D2}"/>
                  </a:ext>
                </a:extLst>
              </p14:cNvPr>
              <p14:cNvContentPartPr/>
              <p14:nvPr/>
            </p14:nvContentPartPr>
            <p14:xfrm>
              <a:off x="6975720" y="2932560"/>
              <a:ext cx="215640" cy="237240"/>
            </p14:xfrm>
          </p:contentPart>
        </mc:Choice>
        <mc:Fallback>
          <p:pic>
            <p:nvPicPr>
              <p:cNvPr id="29" name="Ink 28">
                <a:extLst>
                  <a:ext uri="{FF2B5EF4-FFF2-40B4-BE49-F238E27FC236}">
                    <a16:creationId xmlns:a16="http://schemas.microsoft.com/office/drawing/2014/main" id="{E5115671-06A0-0349-A024-4BB4F07560D2}"/>
                  </a:ext>
                </a:extLst>
              </p:cNvPr>
              <p:cNvPicPr/>
              <p:nvPr/>
            </p:nvPicPr>
            <p:blipFill>
              <a:blip r:embed="rId61"/>
              <a:stretch>
                <a:fillRect/>
              </a:stretch>
            </p:blipFill>
            <p:spPr>
              <a:xfrm>
                <a:off x="6960600" y="2917080"/>
                <a:ext cx="2462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8F973178-70E5-9E4F-8245-524576927AF7}"/>
                  </a:ext>
                </a:extLst>
              </p14:cNvPr>
              <p14:cNvContentPartPr/>
              <p14:nvPr/>
            </p14:nvContentPartPr>
            <p14:xfrm>
              <a:off x="5477760" y="3841200"/>
              <a:ext cx="276480" cy="174240"/>
            </p14:xfrm>
          </p:contentPart>
        </mc:Choice>
        <mc:Fallback>
          <p:pic>
            <p:nvPicPr>
              <p:cNvPr id="31" name="Ink 30">
                <a:extLst>
                  <a:ext uri="{FF2B5EF4-FFF2-40B4-BE49-F238E27FC236}">
                    <a16:creationId xmlns:a16="http://schemas.microsoft.com/office/drawing/2014/main" id="{8F973178-70E5-9E4F-8245-524576927AF7}"/>
                  </a:ext>
                </a:extLst>
              </p:cNvPr>
              <p:cNvPicPr/>
              <p:nvPr/>
            </p:nvPicPr>
            <p:blipFill>
              <a:blip r:embed="rId63"/>
              <a:stretch>
                <a:fillRect/>
              </a:stretch>
            </p:blipFill>
            <p:spPr>
              <a:xfrm>
                <a:off x="5462640" y="3826080"/>
                <a:ext cx="3067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102C06B3-73BC-0E47-B20B-4A3721A858D0}"/>
                  </a:ext>
                </a:extLst>
              </p14:cNvPr>
              <p14:cNvContentPartPr/>
              <p14:nvPr/>
            </p14:nvContentPartPr>
            <p14:xfrm>
              <a:off x="5582520" y="3888000"/>
              <a:ext cx="296640" cy="152640"/>
            </p14:xfrm>
          </p:contentPart>
        </mc:Choice>
        <mc:Fallback>
          <p:pic>
            <p:nvPicPr>
              <p:cNvPr id="32" name="Ink 31">
                <a:extLst>
                  <a:ext uri="{FF2B5EF4-FFF2-40B4-BE49-F238E27FC236}">
                    <a16:creationId xmlns:a16="http://schemas.microsoft.com/office/drawing/2014/main" id="{102C06B3-73BC-0E47-B20B-4A3721A858D0}"/>
                  </a:ext>
                </a:extLst>
              </p:cNvPr>
              <p:cNvPicPr/>
              <p:nvPr/>
            </p:nvPicPr>
            <p:blipFill>
              <a:blip r:embed="rId65"/>
              <a:stretch>
                <a:fillRect/>
              </a:stretch>
            </p:blipFill>
            <p:spPr>
              <a:xfrm>
                <a:off x="5567040" y="3872520"/>
                <a:ext cx="3272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4" name="Ink 33">
                <a:extLst>
                  <a:ext uri="{FF2B5EF4-FFF2-40B4-BE49-F238E27FC236}">
                    <a16:creationId xmlns:a16="http://schemas.microsoft.com/office/drawing/2014/main" id="{12844959-10C8-364A-9CEA-E9CBB76DBE17}"/>
                  </a:ext>
                </a:extLst>
              </p14:cNvPr>
              <p14:cNvContentPartPr/>
              <p14:nvPr/>
            </p14:nvContentPartPr>
            <p14:xfrm>
              <a:off x="980640" y="3268440"/>
              <a:ext cx="2089800" cy="1005840"/>
            </p14:xfrm>
          </p:contentPart>
        </mc:Choice>
        <mc:Fallback>
          <p:pic>
            <p:nvPicPr>
              <p:cNvPr id="34" name="Ink 33">
                <a:extLst>
                  <a:ext uri="{FF2B5EF4-FFF2-40B4-BE49-F238E27FC236}">
                    <a16:creationId xmlns:a16="http://schemas.microsoft.com/office/drawing/2014/main" id="{12844959-10C8-364A-9CEA-E9CBB76DBE17}"/>
                  </a:ext>
                </a:extLst>
              </p:cNvPr>
              <p:cNvPicPr/>
              <p:nvPr/>
            </p:nvPicPr>
            <p:blipFill>
              <a:blip r:embed="rId67"/>
              <a:stretch>
                <a:fillRect/>
              </a:stretch>
            </p:blipFill>
            <p:spPr>
              <a:xfrm>
                <a:off x="965520" y="3253320"/>
                <a:ext cx="2120400" cy="1036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 name="Ink 34">
                <a:extLst>
                  <a:ext uri="{FF2B5EF4-FFF2-40B4-BE49-F238E27FC236}">
                    <a16:creationId xmlns:a16="http://schemas.microsoft.com/office/drawing/2014/main" id="{6840BCA2-3414-CE4E-BB67-ABA9F1C0BAFA}"/>
                  </a:ext>
                </a:extLst>
              </p14:cNvPr>
              <p14:cNvContentPartPr/>
              <p14:nvPr/>
            </p14:nvContentPartPr>
            <p14:xfrm>
              <a:off x="2751480" y="3372480"/>
              <a:ext cx="3027600" cy="422280"/>
            </p14:xfrm>
          </p:contentPart>
        </mc:Choice>
        <mc:Fallback>
          <p:pic>
            <p:nvPicPr>
              <p:cNvPr id="35" name="Ink 34">
                <a:extLst>
                  <a:ext uri="{FF2B5EF4-FFF2-40B4-BE49-F238E27FC236}">
                    <a16:creationId xmlns:a16="http://schemas.microsoft.com/office/drawing/2014/main" id="{6840BCA2-3414-CE4E-BB67-ABA9F1C0BAFA}"/>
                  </a:ext>
                </a:extLst>
              </p:cNvPr>
              <p:cNvPicPr/>
              <p:nvPr/>
            </p:nvPicPr>
            <p:blipFill>
              <a:blip r:embed="rId69"/>
              <a:stretch>
                <a:fillRect/>
              </a:stretch>
            </p:blipFill>
            <p:spPr>
              <a:xfrm>
                <a:off x="2736000" y="3357360"/>
                <a:ext cx="305820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0" name="Ink 79">
                <a:extLst>
                  <a:ext uri="{FF2B5EF4-FFF2-40B4-BE49-F238E27FC236}">
                    <a16:creationId xmlns:a16="http://schemas.microsoft.com/office/drawing/2014/main" id="{83FE8C2C-727A-514F-9E0F-74BEF30236FF}"/>
                  </a:ext>
                </a:extLst>
              </p14:cNvPr>
              <p14:cNvContentPartPr/>
              <p14:nvPr/>
            </p14:nvContentPartPr>
            <p14:xfrm>
              <a:off x="993960" y="4054680"/>
              <a:ext cx="1729440" cy="69120"/>
            </p14:xfrm>
          </p:contentPart>
        </mc:Choice>
        <mc:Fallback>
          <p:pic>
            <p:nvPicPr>
              <p:cNvPr id="80" name="Ink 79">
                <a:extLst>
                  <a:ext uri="{FF2B5EF4-FFF2-40B4-BE49-F238E27FC236}">
                    <a16:creationId xmlns:a16="http://schemas.microsoft.com/office/drawing/2014/main" id="{83FE8C2C-727A-514F-9E0F-74BEF30236FF}"/>
                  </a:ext>
                </a:extLst>
              </p:cNvPr>
              <p:cNvPicPr/>
              <p:nvPr/>
            </p:nvPicPr>
            <p:blipFill>
              <a:blip r:embed="rId71"/>
              <a:stretch>
                <a:fillRect/>
              </a:stretch>
            </p:blipFill>
            <p:spPr>
              <a:xfrm>
                <a:off x="978480" y="4039200"/>
                <a:ext cx="17600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1" name="Ink 80">
                <a:extLst>
                  <a:ext uri="{FF2B5EF4-FFF2-40B4-BE49-F238E27FC236}">
                    <a16:creationId xmlns:a16="http://schemas.microsoft.com/office/drawing/2014/main" id="{93DAB110-F11F-E249-A7A0-62EFF7F7D68F}"/>
                  </a:ext>
                </a:extLst>
              </p14:cNvPr>
              <p14:cNvContentPartPr/>
              <p14:nvPr/>
            </p14:nvContentPartPr>
            <p14:xfrm>
              <a:off x="980640" y="4084560"/>
              <a:ext cx="1676880" cy="68760"/>
            </p14:xfrm>
          </p:contentPart>
        </mc:Choice>
        <mc:Fallback>
          <p:pic>
            <p:nvPicPr>
              <p:cNvPr id="81" name="Ink 80">
                <a:extLst>
                  <a:ext uri="{FF2B5EF4-FFF2-40B4-BE49-F238E27FC236}">
                    <a16:creationId xmlns:a16="http://schemas.microsoft.com/office/drawing/2014/main" id="{93DAB110-F11F-E249-A7A0-62EFF7F7D68F}"/>
                  </a:ext>
                </a:extLst>
              </p:cNvPr>
              <p:cNvPicPr/>
              <p:nvPr/>
            </p:nvPicPr>
            <p:blipFill>
              <a:blip r:embed="rId73"/>
              <a:stretch>
                <a:fillRect/>
              </a:stretch>
            </p:blipFill>
            <p:spPr>
              <a:xfrm>
                <a:off x="965520" y="4069440"/>
                <a:ext cx="17074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2" name="Ink 81">
                <a:extLst>
                  <a:ext uri="{FF2B5EF4-FFF2-40B4-BE49-F238E27FC236}">
                    <a16:creationId xmlns:a16="http://schemas.microsoft.com/office/drawing/2014/main" id="{9A7E11E5-83F8-3546-95AD-C55973E57D5D}"/>
                  </a:ext>
                </a:extLst>
              </p14:cNvPr>
              <p14:cNvContentPartPr/>
              <p14:nvPr/>
            </p14:nvContentPartPr>
            <p14:xfrm>
              <a:off x="1024920" y="4139280"/>
              <a:ext cx="1706760" cy="37800"/>
            </p14:xfrm>
          </p:contentPart>
        </mc:Choice>
        <mc:Fallback>
          <p:pic>
            <p:nvPicPr>
              <p:cNvPr id="82" name="Ink 81">
                <a:extLst>
                  <a:ext uri="{FF2B5EF4-FFF2-40B4-BE49-F238E27FC236}">
                    <a16:creationId xmlns:a16="http://schemas.microsoft.com/office/drawing/2014/main" id="{9A7E11E5-83F8-3546-95AD-C55973E57D5D}"/>
                  </a:ext>
                </a:extLst>
              </p:cNvPr>
              <p:cNvPicPr/>
              <p:nvPr/>
            </p:nvPicPr>
            <p:blipFill>
              <a:blip r:embed="rId75"/>
              <a:stretch>
                <a:fillRect/>
              </a:stretch>
            </p:blipFill>
            <p:spPr>
              <a:xfrm>
                <a:off x="1009440" y="4124160"/>
                <a:ext cx="1737000" cy="68400"/>
              </a:xfrm>
              <a:prstGeom prst="rect">
                <a:avLst/>
              </a:prstGeom>
            </p:spPr>
          </p:pic>
        </mc:Fallback>
      </mc:AlternateContent>
      <p:grpSp>
        <p:nvGrpSpPr>
          <p:cNvPr id="90" name="Group 89">
            <a:extLst>
              <a:ext uri="{FF2B5EF4-FFF2-40B4-BE49-F238E27FC236}">
                <a16:creationId xmlns:a16="http://schemas.microsoft.com/office/drawing/2014/main" id="{02187DCD-F9CA-774D-B2F5-D97442D9814A}"/>
              </a:ext>
            </a:extLst>
          </p:cNvPr>
          <p:cNvGrpSpPr/>
          <p:nvPr/>
        </p:nvGrpSpPr>
        <p:grpSpPr>
          <a:xfrm>
            <a:off x="7926480" y="2474280"/>
            <a:ext cx="3896640" cy="1500840"/>
            <a:chOff x="7926480" y="2474280"/>
            <a:chExt cx="3896640" cy="1500840"/>
          </a:xfrm>
        </p:grpSpPr>
        <mc:AlternateContent xmlns:mc="http://schemas.openxmlformats.org/markup-compatibility/2006">
          <mc:Choice xmlns:p14="http://schemas.microsoft.com/office/powerpoint/2010/main" Requires="p14">
            <p:contentPart p14:bwMode="auto" r:id="rId76">
              <p14:nvContentPartPr>
                <p14:cNvPr id="37" name="Ink 36">
                  <a:extLst>
                    <a:ext uri="{FF2B5EF4-FFF2-40B4-BE49-F238E27FC236}">
                      <a16:creationId xmlns:a16="http://schemas.microsoft.com/office/drawing/2014/main" id="{866EA92B-063F-D64D-89B9-8A31236F6B01}"/>
                    </a:ext>
                  </a:extLst>
                </p14:cNvPr>
                <p14:cNvContentPartPr/>
                <p14:nvPr/>
              </p14:nvContentPartPr>
              <p14:xfrm>
                <a:off x="8315280" y="3231000"/>
                <a:ext cx="33480" cy="383400"/>
              </p14:xfrm>
            </p:contentPart>
          </mc:Choice>
          <mc:Fallback>
            <p:pic>
              <p:nvPicPr>
                <p:cNvPr id="37" name="Ink 36">
                  <a:extLst>
                    <a:ext uri="{FF2B5EF4-FFF2-40B4-BE49-F238E27FC236}">
                      <a16:creationId xmlns:a16="http://schemas.microsoft.com/office/drawing/2014/main" id="{866EA92B-063F-D64D-89B9-8A31236F6B01}"/>
                    </a:ext>
                  </a:extLst>
                </p:cNvPr>
                <p:cNvPicPr/>
                <p:nvPr/>
              </p:nvPicPr>
              <p:blipFill>
                <a:blip r:embed="rId77"/>
                <a:stretch>
                  <a:fillRect/>
                </a:stretch>
              </p:blipFill>
              <p:spPr>
                <a:xfrm>
                  <a:off x="8300160" y="3215880"/>
                  <a:ext cx="640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8" name="Ink 37">
                  <a:extLst>
                    <a:ext uri="{FF2B5EF4-FFF2-40B4-BE49-F238E27FC236}">
                      <a16:creationId xmlns:a16="http://schemas.microsoft.com/office/drawing/2014/main" id="{BE1865FB-D2B2-8F46-AF71-985B5D0806C3}"/>
                    </a:ext>
                  </a:extLst>
                </p14:cNvPr>
                <p14:cNvContentPartPr/>
                <p14:nvPr/>
              </p14:nvContentPartPr>
              <p14:xfrm>
                <a:off x="8471520" y="3214080"/>
                <a:ext cx="15480" cy="392040"/>
              </p14:xfrm>
            </p:contentPart>
          </mc:Choice>
          <mc:Fallback>
            <p:pic>
              <p:nvPicPr>
                <p:cNvPr id="38" name="Ink 37">
                  <a:extLst>
                    <a:ext uri="{FF2B5EF4-FFF2-40B4-BE49-F238E27FC236}">
                      <a16:creationId xmlns:a16="http://schemas.microsoft.com/office/drawing/2014/main" id="{BE1865FB-D2B2-8F46-AF71-985B5D0806C3}"/>
                    </a:ext>
                  </a:extLst>
                </p:cNvPr>
                <p:cNvPicPr/>
                <p:nvPr/>
              </p:nvPicPr>
              <p:blipFill>
                <a:blip r:embed="rId79"/>
                <a:stretch>
                  <a:fillRect/>
                </a:stretch>
              </p:blipFill>
              <p:spPr>
                <a:xfrm>
                  <a:off x="8456040" y="3198960"/>
                  <a:ext cx="4608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9" name="Ink 38">
                  <a:extLst>
                    <a:ext uri="{FF2B5EF4-FFF2-40B4-BE49-F238E27FC236}">
                      <a16:creationId xmlns:a16="http://schemas.microsoft.com/office/drawing/2014/main" id="{F302279D-7F0F-1D40-80F9-0D04DA136395}"/>
                    </a:ext>
                  </a:extLst>
                </p14:cNvPr>
                <p14:cNvContentPartPr/>
                <p14:nvPr/>
              </p14:nvContentPartPr>
              <p14:xfrm>
                <a:off x="8314920" y="3412080"/>
                <a:ext cx="187560" cy="58680"/>
              </p14:xfrm>
            </p:contentPart>
          </mc:Choice>
          <mc:Fallback>
            <p:pic>
              <p:nvPicPr>
                <p:cNvPr id="39" name="Ink 38">
                  <a:extLst>
                    <a:ext uri="{FF2B5EF4-FFF2-40B4-BE49-F238E27FC236}">
                      <a16:creationId xmlns:a16="http://schemas.microsoft.com/office/drawing/2014/main" id="{F302279D-7F0F-1D40-80F9-0D04DA136395}"/>
                    </a:ext>
                  </a:extLst>
                </p:cNvPr>
                <p:cNvPicPr/>
                <p:nvPr/>
              </p:nvPicPr>
              <p:blipFill>
                <a:blip r:embed="rId81"/>
                <a:stretch>
                  <a:fillRect/>
                </a:stretch>
              </p:blipFill>
              <p:spPr>
                <a:xfrm>
                  <a:off x="8299800" y="3396600"/>
                  <a:ext cx="2181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0" name="Ink 39">
                  <a:extLst>
                    <a:ext uri="{FF2B5EF4-FFF2-40B4-BE49-F238E27FC236}">
                      <a16:creationId xmlns:a16="http://schemas.microsoft.com/office/drawing/2014/main" id="{7DE17383-F5BC-6745-A12E-9B9E994A6371}"/>
                    </a:ext>
                  </a:extLst>
                </p14:cNvPr>
                <p14:cNvContentPartPr/>
                <p14:nvPr/>
              </p14:nvContentPartPr>
              <p14:xfrm>
                <a:off x="8597520" y="3218040"/>
                <a:ext cx="241560" cy="78480"/>
              </p14:xfrm>
            </p:contentPart>
          </mc:Choice>
          <mc:Fallback>
            <p:pic>
              <p:nvPicPr>
                <p:cNvPr id="40" name="Ink 39">
                  <a:extLst>
                    <a:ext uri="{FF2B5EF4-FFF2-40B4-BE49-F238E27FC236}">
                      <a16:creationId xmlns:a16="http://schemas.microsoft.com/office/drawing/2014/main" id="{7DE17383-F5BC-6745-A12E-9B9E994A6371}"/>
                    </a:ext>
                  </a:extLst>
                </p:cNvPr>
                <p:cNvPicPr/>
                <p:nvPr/>
              </p:nvPicPr>
              <p:blipFill>
                <a:blip r:embed="rId83"/>
                <a:stretch>
                  <a:fillRect/>
                </a:stretch>
              </p:blipFill>
              <p:spPr>
                <a:xfrm>
                  <a:off x="8582400" y="3202560"/>
                  <a:ext cx="2718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1" name="Ink 40">
                  <a:extLst>
                    <a:ext uri="{FF2B5EF4-FFF2-40B4-BE49-F238E27FC236}">
                      <a16:creationId xmlns:a16="http://schemas.microsoft.com/office/drawing/2014/main" id="{F8276263-F30B-6744-9649-3B81285479B5}"/>
                    </a:ext>
                  </a:extLst>
                </p14:cNvPr>
                <p14:cNvContentPartPr/>
                <p14:nvPr/>
              </p14:nvContentPartPr>
              <p14:xfrm>
                <a:off x="8730360" y="3255120"/>
                <a:ext cx="15840" cy="320040"/>
              </p14:xfrm>
            </p:contentPart>
          </mc:Choice>
          <mc:Fallback>
            <p:pic>
              <p:nvPicPr>
                <p:cNvPr id="41" name="Ink 40">
                  <a:extLst>
                    <a:ext uri="{FF2B5EF4-FFF2-40B4-BE49-F238E27FC236}">
                      <a16:creationId xmlns:a16="http://schemas.microsoft.com/office/drawing/2014/main" id="{F8276263-F30B-6744-9649-3B81285479B5}"/>
                    </a:ext>
                  </a:extLst>
                </p:cNvPr>
                <p:cNvPicPr/>
                <p:nvPr/>
              </p:nvPicPr>
              <p:blipFill>
                <a:blip r:embed="rId85"/>
                <a:stretch>
                  <a:fillRect/>
                </a:stretch>
              </p:blipFill>
              <p:spPr>
                <a:xfrm>
                  <a:off x="8714880" y="3240000"/>
                  <a:ext cx="464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2" name="Ink 41">
                  <a:extLst>
                    <a:ext uri="{FF2B5EF4-FFF2-40B4-BE49-F238E27FC236}">
                      <a16:creationId xmlns:a16="http://schemas.microsoft.com/office/drawing/2014/main" id="{BA402A05-7D5A-BF49-9F50-791399C20DA8}"/>
                    </a:ext>
                  </a:extLst>
                </p14:cNvPr>
                <p14:cNvContentPartPr/>
                <p14:nvPr/>
              </p14:nvContentPartPr>
              <p14:xfrm>
                <a:off x="9043560" y="3137400"/>
                <a:ext cx="224280" cy="71640"/>
              </p14:xfrm>
            </p:contentPart>
          </mc:Choice>
          <mc:Fallback>
            <p:pic>
              <p:nvPicPr>
                <p:cNvPr id="42" name="Ink 41">
                  <a:extLst>
                    <a:ext uri="{FF2B5EF4-FFF2-40B4-BE49-F238E27FC236}">
                      <a16:creationId xmlns:a16="http://schemas.microsoft.com/office/drawing/2014/main" id="{BA402A05-7D5A-BF49-9F50-791399C20DA8}"/>
                    </a:ext>
                  </a:extLst>
                </p:cNvPr>
                <p:cNvPicPr/>
                <p:nvPr/>
              </p:nvPicPr>
              <p:blipFill>
                <a:blip r:embed="rId87"/>
                <a:stretch>
                  <a:fillRect/>
                </a:stretch>
              </p:blipFill>
              <p:spPr>
                <a:xfrm>
                  <a:off x="9028080" y="3122280"/>
                  <a:ext cx="2545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3" name="Ink 42">
                  <a:extLst>
                    <a:ext uri="{FF2B5EF4-FFF2-40B4-BE49-F238E27FC236}">
                      <a16:creationId xmlns:a16="http://schemas.microsoft.com/office/drawing/2014/main" id="{513B2576-74E7-E44A-B2B0-88379C96B7C1}"/>
                    </a:ext>
                  </a:extLst>
                </p14:cNvPr>
                <p14:cNvContentPartPr/>
                <p14:nvPr/>
              </p14:nvContentPartPr>
              <p14:xfrm>
                <a:off x="9158760" y="3150000"/>
                <a:ext cx="15840" cy="317880"/>
              </p14:xfrm>
            </p:contentPart>
          </mc:Choice>
          <mc:Fallback>
            <p:pic>
              <p:nvPicPr>
                <p:cNvPr id="43" name="Ink 42">
                  <a:extLst>
                    <a:ext uri="{FF2B5EF4-FFF2-40B4-BE49-F238E27FC236}">
                      <a16:creationId xmlns:a16="http://schemas.microsoft.com/office/drawing/2014/main" id="{513B2576-74E7-E44A-B2B0-88379C96B7C1}"/>
                    </a:ext>
                  </a:extLst>
                </p:cNvPr>
                <p:cNvPicPr/>
                <p:nvPr/>
              </p:nvPicPr>
              <p:blipFill>
                <a:blip r:embed="rId89"/>
                <a:stretch>
                  <a:fillRect/>
                </a:stretch>
              </p:blipFill>
              <p:spPr>
                <a:xfrm>
                  <a:off x="9143640" y="3134880"/>
                  <a:ext cx="460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4" name="Ink 43">
                  <a:extLst>
                    <a:ext uri="{FF2B5EF4-FFF2-40B4-BE49-F238E27FC236}">
                      <a16:creationId xmlns:a16="http://schemas.microsoft.com/office/drawing/2014/main" id="{649A2360-D315-E24E-8A30-5B58249A487F}"/>
                    </a:ext>
                  </a:extLst>
                </p14:cNvPr>
                <p14:cNvContentPartPr/>
                <p14:nvPr/>
              </p14:nvContentPartPr>
              <p14:xfrm>
                <a:off x="9413280" y="3143880"/>
                <a:ext cx="29880" cy="312840"/>
              </p14:xfrm>
            </p:contentPart>
          </mc:Choice>
          <mc:Fallback>
            <p:pic>
              <p:nvPicPr>
                <p:cNvPr id="44" name="Ink 43">
                  <a:extLst>
                    <a:ext uri="{FF2B5EF4-FFF2-40B4-BE49-F238E27FC236}">
                      <a16:creationId xmlns:a16="http://schemas.microsoft.com/office/drawing/2014/main" id="{649A2360-D315-E24E-8A30-5B58249A487F}"/>
                    </a:ext>
                  </a:extLst>
                </p:cNvPr>
                <p:cNvPicPr/>
                <p:nvPr/>
              </p:nvPicPr>
              <p:blipFill>
                <a:blip r:embed="rId91"/>
                <a:stretch>
                  <a:fillRect/>
                </a:stretch>
              </p:blipFill>
              <p:spPr>
                <a:xfrm>
                  <a:off x="9398160" y="3128400"/>
                  <a:ext cx="604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5" name="Ink 44">
                  <a:extLst>
                    <a:ext uri="{FF2B5EF4-FFF2-40B4-BE49-F238E27FC236}">
                      <a16:creationId xmlns:a16="http://schemas.microsoft.com/office/drawing/2014/main" id="{E9883D32-DE2A-724D-AB58-F778BAF6FB10}"/>
                    </a:ext>
                  </a:extLst>
                </p14:cNvPr>
                <p14:cNvContentPartPr/>
                <p14:nvPr/>
              </p14:nvContentPartPr>
              <p14:xfrm>
                <a:off x="9558000" y="3091320"/>
                <a:ext cx="37080" cy="342000"/>
              </p14:xfrm>
            </p:contentPart>
          </mc:Choice>
          <mc:Fallback>
            <p:pic>
              <p:nvPicPr>
                <p:cNvPr id="45" name="Ink 44">
                  <a:extLst>
                    <a:ext uri="{FF2B5EF4-FFF2-40B4-BE49-F238E27FC236}">
                      <a16:creationId xmlns:a16="http://schemas.microsoft.com/office/drawing/2014/main" id="{E9883D32-DE2A-724D-AB58-F778BAF6FB10}"/>
                    </a:ext>
                  </a:extLst>
                </p:cNvPr>
                <p:cNvPicPr/>
                <p:nvPr/>
              </p:nvPicPr>
              <p:blipFill>
                <a:blip r:embed="rId93"/>
                <a:stretch>
                  <a:fillRect/>
                </a:stretch>
              </p:blipFill>
              <p:spPr>
                <a:xfrm>
                  <a:off x="9542880" y="3075840"/>
                  <a:ext cx="673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6" name="Ink 45">
                  <a:extLst>
                    <a:ext uri="{FF2B5EF4-FFF2-40B4-BE49-F238E27FC236}">
                      <a16:creationId xmlns:a16="http://schemas.microsoft.com/office/drawing/2014/main" id="{53352799-EE5B-CD4D-9910-10A40E66AAD1}"/>
                    </a:ext>
                  </a:extLst>
                </p14:cNvPr>
                <p14:cNvContentPartPr/>
                <p14:nvPr/>
              </p14:nvContentPartPr>
              <p14:xfrm>
                <a:off x="9402840" y="3274920"/>
                <a:ext cx="180720" cy="60840"/>
              </p14:xfrm>
            </p:contentPart>
          </mc:Choice>
          <mc:Fallback>
            <p:pic>
              <p:nvPicPr>
                <p:cNvPr id="46" name="Ink 45">
                  <a:extLst>
                    <a:ext uri="{FF2B5EF4-FFF2-40B4-BE49-F238E27FC236}">
                      <a16:creationId xmlns:a16="http://schemas.microsoft.com/office/drawing/2014/main" id="{53352799-EE5B-CD4D-9910-10A40E66AAD1}"/>
                    </a:ext>
                  </a:extLst>
                </p:cNvPr>
                <p:cNvPicPr/>
                <p:nvPr/>
              </p:nvPicPr>
              <p:blipFill>
                <a:blip r:embed="rId95"/>
                <a:stretch>
                  <a:fillRect/>
                </a:stretch>
              </p:blipFill>
              <p:spPr>
                <a:xfrm>
                  <a:off x="9387720" y="3259440"/>
                  <a:ext cx="2113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7" name="Ink 46">
                  <a:extLst>
                    <a:ext uri="{FF2B5EF4-FFF2-40B4-BE49-F238E27FC236}">
                      <a16:creationId xmlns:a16="http://schemas.microsoft.com/office/drawing/2014/main" id="{F42D601C-4C93-4846-9B02-34A112E66DF8}"/>
                    </a:ext>
                  </a:extLst>
                </p14:cNvPr>
                <p14:cNvContentPartPr/>
                <p14:nvPr/>
              </p14:nvContentPartPr>
              <p14:xfrm>
                <a:off x="9870840" y="3026160"/>
                <a:ext cx="304920" cy="95040"/>
              </p14:xfrm>
            </p:contentPart>
          </mc:Choice>
          <mc:Fallback>
            <p:pic>
              <p:nvPicPr>
                <p:cNvPr id="47" name="Ink 46">
                  <a:extLst>
                    <a:ext uri="{FF2B5EF4-FFF2-40B4-BE49-F238E27FC236}">
                      <a16:creationId xmlns:a16="http://schemas.microsoft.com/office/drawing/2014/main" id="{F42D601C-4C93-4846-9B02-34A112E66DF8}"/>
                    </a:ext>
                  </a:extLst>
                </p:cNvPr>
                <p:cNvPicPr/>
                <p:nvPr/>
              </p:nvPicPr>
              <p:blipFill>
                <a:blip r:embed="rId97"/>
                <a:stretch>
                  <a:fillRect/>
                </a:stretch>
              </p:blipFill>
              <p:spPr>
                <a:xfrm>
                  <a:off x="9855720" y="3010680"/>
                  <a:ext cx="3355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8" name="Ink 47">
                  <a:extLst>
                    <a:ext uri="{FF2B5EF4-FFF2-40B4-BE49-F238E27FC236}">
                      <a16:creationId xmlns:a16="http://schemas.microsoft.com/office/drawing/2014/main" id="{6713C194-6B46-644A-81A4-5CA10C965DCC}"/>
                    </a:ext>
                  </a:extLst>
                </p14:cNvPr>
                <p14:cNvContentPartPr/>
                <p14:nvPr/>
              </p14:nvContentPartPr>
              <p14:xfrm>
                <a:off x="10021320" y="3060720"/>
                <a:ext cx="52560" cy="297360"/>
              </p14:xfrm>
            </p:contentPart>
          </mc:Choice>
          <mc:Fallback>
            <p:pic>
              <p:nvPicPr>
                <p:cNvPr id="48" name="Ink 47">
                  <a:extLst>
                    <a:ext uri="{FF2B5EF4-FFF2-40B4-BE49-F238E27FC236}">
                      <a16:creationId xmlns:a16="http://schemas.microsoft.com/office/drawing/2014/main" id="{6713C194-6B46-644A-81A4-5CA10C965DCC}"/>
                    </a:ext>
                  </a:extLst>
                </p:cNvPr>
                <p:cNvPicPr/>
                <p:nvPr/>
              </p:nvPicPr>
              <p:blipFill>
                <a:blip r:embed="rId99"/>
                <a:stretch>
                  <a:fillRect/>
                </a:stretch>
              </p:blipFill>
              <p:spPr>
                <a:xfrm>
                  <a:off x="10005840" y="3045600"/>
                  <a:ext cx="831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9" name="Ink 48">
                  <a:extLst>
                    <a:ext uri="{FF2B5EF4-FFF2-40B4-BE49-F238E27FC236}">
                      <a16:creationId xmlns:a16="http://schemas.microsoft.com/office/drawing/2014/main" id="{66071B9C-847D-794B-B1D7-3EFCA2FAA041}"/>
                    </a:ext>
                  </a:extLst>
                </p14:cNvPr>
                <p14:cNvContentPartPr/>
                <p14:nvPr/>
              </p14:nvContentPartPr>
              <p14:xfrm>
                <a:off x="10206000" y="2971800"/>
                <a:ext cx="228240" cy="58320"/>
              </p14:xfrm>
            </p:contentPart>
          </mc:Choice>
          <mc:Fallback>
            <p:pic>
              <p:nvPicPr>
                <p:cNvPr id="49" name="Ink 48">
                  <a:extLst>
                    <a:ext uri="{FF2B5EF4-FFF2-40B4-BE49-F238E27FC236}">
                      <a16:creationId xmlns:a16="http://schemas.microsoft.com/office/drawing/2014/main" id="{66071B9C-847D-794B-B1D7-3EFCA2FAA041}"/>
                    </a:ext>
                  </a:extLst>
                </p:cNvPr>
                <p:cNvPicPr/>
                <p:nvPr/>
              </p:nvPicPr>
              <p:blipFill>
                <a:blip r:embed="rId101"/>
                <a:stretch>
                  <a:fillRect/>
                </a:stretch>
              </p:blipFill>
              <p:spPr>
                <a:xfrm>
                  <a:off x="10190880" y="2956320"/>
                  <a:ext cx="2588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0" name="Ink 49">
                  <a:extLst>
                    <a:ext uri="{FF2B5EF4-FFF2-40B4-BE49-F238E27FC236}">
                      <a16:creationId xmlns:a16="http://schemas.microsoft.com/office/drawing/2014/main" id="{3B3FF33B-C273-5744-8F01-4AB060196906}"/>
                    </a:ext>
                  </a:extLst>
                </p14:cNvPr>
                <p14:cNvContentPartPr/>
                <p14:nvPr/>
              </p14:nvContentPartPr>
              <p14:xfrm>
                <a:off x="10305000" y="2994480"/>
                <a:ext cx="36360" cy="293040"/>
              </p14:xfrm>
            </p:contentPart>
          </mc:Choice>
          <mc:Fallback>
            <p:pic>
              <p:nvPicPr>
                <p:cNvPr id="50" name="Ink 49">
                  <a:extLst>
                    <a:ext uri="{FF2B5EF4-FFF2-40B4-BE49-F238E27FC236}">
                      <a16:creationId xmlns:a16="http://schemas.microsoft.com/office/drawing/2014/main" id="{3B3FF33B-C273-5744-8F01-4AB060196906}"/>
                    </a:ext>
                  </a:extLst>
                </p:cNvPr>
                <p:cNvPicPr/>
                <p:nvPr/>
              </p:nvPicPr>
              <p:blipFill>
                <a:blip r:embed="rId103"/>
                <a:stretch>
                  <a:fillRect/>
                </a:stretch>
              </p:blipFill>
              <p:spPr>
                <a:xfrm>
                  <a:off x="10289880" y="2979360"/>
                  <a:ext cx="6696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1" name="Ink 50">
                  <a:extLst>
                    <a:ext uri="{FF2B5EF4-FFF2-40B4-BE49-F238E27FC236}">
                      <a16:creationId xmlns:a16="http://schemas.microsoft.com/office/drawing/2014/main" id="{318CABDE-DD4E-E14A-AA5D-E85F60A3E89E}"/>
                    </a:ext>
                  </a:extLst>
                </p14:cNvPr>
                <p14:cNvContentPartPr/>
                <p14:nvPr/>
              </p14:nvContentPartPr>
              <p14:xfrm>
                <a:off x="10657080" y="2899800"/>
                <a:ext cx="36720" cy="351720"/>
              </p14:xfrm>
            </p:contentPart>
          </mc:Choice>
          <mc:Fallback>
            <p:pic>
              <p:nvPicPr>
                <p:cNvPr id="51" name="Ink 50">
                  <a:extLst>
                    <a:ext uri="{FF2B5EF4-FFF2-40B4-BE49-F238E27FC236}">
                      <a16:creationId xmlns:a16="http://schemas.microsoft.com/office/drawing/2014/main" id="{318CABDE-DD4E-E14A-AA5D-E85F60A3E89E}"/>
                    </a:ext>
                  </a:extLst>
                </p:cNvPr>
                <p:cNvPicPr/>
                <p:nvPr/>
              </p:nvPicPr>
              <p:blipFill>
                <a:blip r:embed="rId105"/>
                <a:stretch>
                  <a:fillRect/>
                </a:stretch>
              </p:blipFill>
              <p:spPr>
                <a:xfrm>
                  <a:off x="10641960" y="2884680"/>
                  <a:ext cx="673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2" name="Ink 51">
                  <a:extLst>
                    <a:ext uri="{FF2B5EF4-FFF2-40B4-BE49-F238E27FC236}">
                      <a16:creationId xmlns:a16="http://schemas.microsoft.com/office/drawing/2014/main" id="{21B71E15-2214-664C-A280-3A0218E3096C}"/>
                    </a:ext>
                  </a:extLst>
                </p14:cNvPr>
                <p14:cNvContentPartPr/>
                <p14:nvPr/>
              </p14:nvContentPartPr>
              <p14:xfrm>
                <a:off x="10825920" y="2853000"/>
                <a:ext cx="54000" cy="391680"/>
              </p14:xfrm>
            </p:contentPart>
          </mc:Choice>
          <mc:Fallback>
            <p:pic>
              <p:nvPicPr>
                <p:cNvPr id="52" name="Ink 51">
                  <a:extLst>
                    <a:ext uri="{FF2B5EF4-FFF2-40B4-BE49-F238E27FC236}">
                      <a16:creationId xmlns:a16="http://schemas.microsoft.com/office/drawing/2014/main" id="{21B71E15-2214-664C-A280-3A0218E3096C}"/>
                    </a:ext>
                  </a:extLst>
                </p:cNvPr>
                <p:cNvPicPr/>
                <p:nvPr/>
              </p:nvPicPr>
              <p:blipFill>
                <a:blip r:embed="rId107"/>
                <a:stretch>
                  <a:fillRect/>
                </a:stretch>
              </p:blipFill>
              <p:spPr>
                <a:xfrm>
                  <a:off x="10810440" y="2837520"/>
                  <a:ext cx="846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3" name="Ink 52">
                  <a:extLst>
                    <a:ext uri="{FF2B5EF4-FFF2-40B4-BE49-F238E27FC236}">
                      <a16:creationId xmlns:a16="http://schemas.microsoft.com/office/drawing/2014/main" id="{AE642C5B-F63C-054C-8554-4197CE798CFF}"/>
                    </a:ext>
                  </a:extLst>
                </p14:cNvPr>
                <p14:cNvContentPartPr/>
                <p14:nvPr/>
              </p14:nvContentPartPr>
              <p14:xfrm>
                <a:off x="10611720" y="3038400"/>
                <a:ext cx="264600" cy="79560"/>
              </p14:xfrm>
            </p:contentPart>
          </mc:Choice>
          <mc:Fallback>
            <p:pic>
              <p:nvPicPr>
                <p:cNvPr id="53" name="Ink 52">
                  <a:extLst>
                    <a:ext uri="{FF2B5EF4-FFF2-40B4-BE49-F238E27FC236}">
                      <a16:creationId xmlns:a16="http://schemas.microsoft.com/office/drawing/2014/main" id="{AE642C5B-F63C-054C-8554-4197CE798CFF}"/>
                    </a:ext>
                  </a:extLst>
                </p:cNvPr>
                <p:cNvPicPr/>
                <p:nvPr/>
              </p:nvPicPr>
              <p:blipFill>
                <a:blip r:embed="rId109"/>
                <a:stretch>
                  <a:fillRect/>
                </a:stretch>
              </p:blipFill>
              <p:spPr>
                <a:xfrm>
                  <a:off x="10596600" y="3022920"/>
                  <a:ext cx="2952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4" name="Ink 53">
                  <a:extLst>
                    <a:ext uri="{FF2B5EF4-FFF2-40B4-BE49-F238E27FC236}">
                      <a16:creationId xmlns:a16="http://schemas.microsoft.com/office/drawing/2014/main" id="{84A66C8B-0917-C34F-898B-18C0752979CB}"/>
                    </a:ext>
                  </a:extLst>
                </p14:cNvPr>
                <p14:cNvContentPartPr/>
                <p14:nvPr/>
              </p14:nvContentPartPr>
              <p14:xfrm>
                <a:off x="10984320" y="2820240"/>
                <a:ext cx="70560" cy="371520"/>
              </p14:xfrm>
            </p:contentPart>
          </mc:Choice>
          <mc:Fallback>
            <p:pic>
              <p:nvPicPr>
                <p:cNvPr id="54" name="Ink 53">
                  <a:extLst>
                    <a:ext uri="{FF2B5EF4-FFF2-40B4-BE49-F238E27FC236}">
                      <a16:creationId xmlns:a16="http://schemas.microsoft.com/office/drawing/2014/main" id="{84A66C8B-0917-C34F-898B-18C0752979CB}"/>
                    </a:ext>
                  </a:extLst>
                </p:cNvPr>
                <p:cNvPicPr/>
                <p:nvPr/>
              </p:nvPicPr>
              <p:blipFill>
                <a:blip r:embed="rId111"/>
                <a:stretch>
                  <a:fillRect/>
                </a:stretch>
              </p:blipFill>
              <p:spPr>
                <a:xfrm>
                  <a:off x="10968840" y="2805120"/>
                  <a:ext cx="1008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5" name="Ink 54">
                  <a:extLst>
                    <a:ext uri="{FF2B5EF4-FFF2-40B4-BE49-F238E27FC236}">
                      <a16:creationId xmlns:a16="http://schemas.microsoft.com/office/drawing/2014/main" id="{1CC78CDC-3ED3-5D4A-B52F-DC97C963CE8D}"/>
                    </a:ext>
                  </a:extLst>
                </p14:cNvPr>
                <p14:cNvContentPartPr/>
                <p14:nvPr/>
              </p14:nvContentPartPr>
              <p14:xfrm>
                <a:off x="11146320" y="2712960"/>
                <a:ext cx="96120" cy="461880"/>
              </p14:xfrm>
            </p:contentPart>
          </mc:Choice>
          <mc:Fallback>
            <p:pic>
              <p:nvPicPr>
                <p:cNvPr id="55" name="Ink 54">
                  <a:extLst>
                    <a:ext uri="{FF2B5EF4-FFF2-40B4-BE49-F238E27FC236}">
                      <a16:creationId xmlns:a16="http://schemas.microsoft.com/office/drawing/2014/main" id="{1CC78CDC-3ED3-5D4A-B52F-DC97C963CE8D}"/>
                    </a:ext>
                  </a:extLst>
                </p:cNvPr>
                <p:cNvPicPr/>
                <p:nvPr/>
              </p:nvPicPr>
              <p:blipFill>
                <a:blip r:embed="rId113"/>
                <a:stretch>
                  <a:fillRect/>
                </a:stretch>
              </p:blipFill>
              <p:spPr>
                <a:xfrm>
                  <a:off x="11131200" y="2697840"/>
                  <a:ext cx="126720" cy="492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6" name="Ink 55">
                  <a:extLst>
                    <a:ext uri="{FF2B5EF4-FFF2-40B4-BE49-F238E27FC236}">
                      <a16:creationId xmlns:a16="http://schemas.microsoft.com/office/drawing/2014/main" id="{B54EA2CF-A5CA-0F42-A62E-0A01989CCB2D}"/>
                    </a:ext>
                  </a:extLst>
                </p14:cNvPr>
                <p14:cNvContentPartPr/>
                <p14:nvPr/>
              </p14:nvContentPartPr>
              <p14:xfrm>
                <a:off x="10975320" y="2960640"/>
                <a:ext cx="245880" cy="94680"/>
              </p14:xfrm>
            </p:contentPart>
          </mc:Choice>
          <mc:Fallback>
            <p:pic>
              <p:nvPicPr>
                <p:cNvPr id="56" name="Ink 55">
                  <a:extLst>
                    <a:ext uri="{FF2B5EF4-FFF2-40B4-BE49-F238E27FC236}">
                      <a16:creationId xmlns:a16="http://schemas.microsoft.com/office/drawing/2014/main" id="{B54EA2CF-A5CA-0F42-A62E-0A01989CCB2D}"/>
                    </a:ext>
                  </a:extLst>
                </p:cNvPr>
                <p:cNvPicPr/>
                <p:nvPr/>
              </p:nvPicPr>
              <p:blipFill>
                <a:blip r:embed="rId115"/>
                <a:stretch>
                  <a:fillRect/>
                </a:stretch>
              </p:blipFill>
              <p:spPr>
                <a:xfrm>
                  <a:off x="10960200" y="2945520"/>
                  <a:ext cx="276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932641F1-E2E0-2349-B7F1-E635D87BF389}"/>
                    </a:ext>
                  </a:extLst>
                </p14:cNvPr>
                <p14:cNvContentPartPr/>
                <p14:nvPr/>
              </p14:nvContentPartPr>
              <p14:xfrm>
                <a:off x="7926480" y="3003840"/>
                <a:ext cx="519840" cy="890280"/>
              </p14:xfrm>
            </p:contentPart>
          </mc:Choice>
          <mc:Fallback>
            <p:pic>
              <p:nvPicPr>
                <p:cNvPr id="70" name="Ink 69">
                  <a:extLst>
                    <a:ext uri="{FF2B5EF4-FFF2-40B4-BE49-F238E27FC236}">
                      <a16:creationId xmlns:a16="http://schemas.microsoft.com/office/drawing/2014/main" id="{932641F1-E2E0-2349-B7F1-E635D87BF389}"/>
                    </a:ext>
                  </a:extLst>
                </p:cNvPr>
                <p:cNvPicPr/>
                <p:nvPr/>
              </p:nvPicPr>
              <p:blipFill>
                <a:blip r:embed="rId117"/>
                <a:stretch>
                  <a:fillRect/>
                </a:stretch>
              </p:blipFill>
              <p:spPr>
                <a:xfrm>
                  <a:off x="7911360" y="2988720"/>
                  <a:ext cx="550440" cy="920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CE4C4702-4BC3-9440-B1B9-5D2743C9F6EE}"/>
                    </a:ext>
                  </a:extLst>
                </p14:cNvPr>
                <p14:cNvContentPartPr/>
                <p14:nvPr/>
              </p14:nvContentPartPr>
              <p14:xfrm>
                <a:off x="11179440" y="2474280"/>
                <a:ext cx="333720" cy="933120"/>
              </p14:xfrm>
            </p:contentPart>
          </mc:Choice>
          <mc:Fallback>
            <p:pic>
              <p:nvPicPr>
                <p:cNvPr id="72" name="Ink 71">
                  <a:extLst>
                    <a:ext uri="{FF2B5EF4-FFF2-40B4-BE49-F238E27FC236}">
                      <a16:creationId xmlns:a16="http://schemas.microsoft.com/office/drawing/2014/main" id="{CE4C4702-4BC3-9440-B1B9-5D2743C9F6EE}"/>
                    </a:ext>
                  </a:extLst>
                </p:cNvPr>
                <p:cNvPicPr/>
                <p:nvPr/>
              </p:nvPicPr>
              <p:blipFill>
                <a:blip r:embed="rId119"/>
                <a:stretch>
                  <a:fillRect/>
                </a:stretch>
              </p:blipFill>
              <p:spPr>
                <a:xfrm>
                  <a:off x="11164320" y="2459160"/>
                  <a:ext cx="364320" cy="963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05395957-8C4D-4E4E-8A04-4E4647CF133A}"/>
                    </a:ext>
                  </a:extLst>
                </p14:cNvPr>
                <p14:cNvContentPartPr/>
                <p14:nvPr/>
              </p14:nvContentPartPr>
              <p14:xfrm>
                <a:off x="8359920" y="3397680"/>
                <a:ext cx="3463200" cy="577440"/>
              </p14:xfrm>
            </p:contentPart>
          </mc:Choice>
          <mc:Fallback>
            <p:pic>
              <p:nvPicPr>
                <p:cNvPr id="73" name="Ink 72">
                  <a:extLst>
                    <a:ext uri="{FF2B5EF4-FFF2-40B4-BE49-F238E27FC236}">
                      <a16:creationId xmlns:a16="http://schemas.microsoft.com/office/drawing/2014/main" id="{05395957-8C4D-4E4E-8A04-4E4647CF133A}"/>
                    </a:ext>
                  </a:extLst>
                </p:cNvPr>
                <p:cNvPicPr/>
                <p:nvPr/>
              </p:nvPicPr>
              <p:blipFill>
                <a:blip r:embed="rId121"/>
                <a:stretch>
                  <a:fillRect/>
                </a:stretch>
              </p:blipFill>
              <p:spPr>
                <a:xfrm>
                  <a:off x="8344800" y="3382560"/>
                  <a:ext cx="349380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F9F8A0FA-8E23-DF47-8BA9-6BA3B0F69304}"/>
                    </a:ext>
                  </a:extLst>
                </p14:cNvPr>
                <p14:cNvContentPartPr/>
                <p14:nvPr/>
              </p14:nvContentPartPr>
              <p14:xfrm>
                <a:off x="9099000" y="3567600"/>
                <a:ext cx="1933560" cy="297000"/>
              </p14:xfrm>
            </p:contentPart>
          </mc:Choice>
          <mc:Fallback>
            <p:pic>
              <p:nvPicPr>
                <p:cNvPr id="74" name="Ink 73">
                  <a:extLst>
                    <a:ext uri="{FF2B5EF4-FFF2-40B4-BE49-F238E27FC236}">
                      <a16:creationId xmlns:a16="http://schemas.microsoft.com/office/drawing/2014/main" id="{F9F8A0FA-8E23-DF47-8BA9-6BA3B0F69304}"/>
                    </a:ext>
                  </a:extLst>
                </p:cNvPr>
                <p:cNvPicPr/>
                <p:nvPr/>
              </p:nvPicPr>
              <p:blipFill>
                <a:blip r:embed="rId123"/>
                <a:stretch>
                  <a:fillRect/>
                </a:stretch>
              </p:blipFill>
              <p:spPr>
                <a:xfrm>
                  <a:off x="9083520" y="3552480"/>
                  <a:ext cx="19638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787EAE59-1D3F-C74C-B70E-E5C2181C475E}"/>
                    </a:ext>
                  </a:extLst>
                </p14:cNvPr>
                <p14:cNvContentPartPr/>
                <p14:nvPr/>
              </p14:nvContentPartPr>
              <p14:xfrm>
                <a:off x="9018000" y="3635640"/>
                <a:ext cx="1260360" cy="296640"/>
              </p14:xfrm>
            </p:contentPart>
          </mc:Choice>
          <mc:Fallback>
            <p:pic>
              <p:nvPicPr>
                <p:cNvPr id="75" name="Ink 74">
                  <a:extLst>
                    <a:ext uri="{FF2B5EF4-FFF2-40B4-BE49-F238E27FC236}">
                      <a16:creationId xmlns:a16="http://schemas.microsoft.com/office/drawing/2014/main" id="{787EAE59-1D3F-C74C-B70E-E5C2181C475E}"/>
                    </a:ext>
                  </a:extLst>
                </p:cNvPr>
                <p:cNvPicPr/>
                <p:nvPr/>
              </p:nvPicPr>
              <p:blipFill>
                <a:blip r:embed="rId125"/>
                <a:stretch>
                  <a:fillRect/>
                </a:stretch>
              </p:blipFill>
              <p:spPr>
                <a:xfrm>
                  <a:off x="9002880" y="3620160"/>
                  <a:ext cx="12909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FDA43004-6B51-0F47-A23F-51F9FEBB6725}"/>
                    </a:ext>
                  </a:extLst>
                </p14:cNvPr>
                <p14:cNvContentPartPr/>
                <p14:nvPr/>
              </p14:nvContentPartPr>
              <p14:xfrm>
                <a:off x="8958960" y="3553560"/>
                <a:ext cx="5040" cy="96480"/>
              </p14:xfrm>
            </p:contentPart>
          </mc:Choice>
          <mc:Fallback>
            <p:pic>
              <p:nvPicPr>
                <p:cNvPr id="76" name="Ink 75">
                  <a:extLst>
                    <a:ext uri="{FF2B5EF4-FFF2-40B4-BE49-F238E27FC236}">
                      <a16:creationId xmlns:a16="http://schemas.microsoft.com/office/drawing/2014/main" id="{FDA43004-6B51-0F47-A23F-51F9FEBB6725}"/>
                    </a:ext>
                  </a:extLst>
                </p:cNvPr>
                <p:cNvPicPr/>
                <p:nvPr/>
              </p:nvPicPr>
              <p:blipFill>
                <a:blip r:embed="rId127"/>
                <a:stretch>
                  <a:fillRect/>
                </a:stretch>
              </p:blipFill>
              <p:spPr>
                <a:xfrm>
                  <a:off x="8943480" y="3538440"/>
                  <a:ext cx="352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46CE9BF9-CB50-C24F-AB09-2D6DDB1B9AD5}"/>
                    </a:ext>
                  </a:extLst>
                </p14:cNvPr>
                <p14:cNvContentPartPr/>
                <p14:nvPr/>
              </p14:nvContentPartPr>
              <p14:xfrm>
                <a:off x="9706320" y="3375000"/>
                <a:ext cx="22320" cy="136440"/>
              </p14:xfrm>
            </p:contentPart>
          </mc:Choice>
          <mc:Fallback>
            <p:pic>
              <p:nvPicPr>
                <p:cNvPr id="77" name="Ink 76">
                  <a:extLst>
                    <a:ext uri="{FF2B5EF4-FFF2-40B4-BE49-F238E27FC236}">
                      <a16:creationId xmlns:a16="http://schemas.microsoft.com/office/drawing/2014/main" id="{46CE9BF9-CB50-C24F-AB09-2D6DDB1B9AD5}"/>
                    </a:ext>
                  </a:extLst>
                </p:cNvPr>
                <p:cNvPicPr/>
                <p:nvPr/>
              </p:nvPicPr>
              <p:blipFill>
                <a:blip r:embed="rId129"/>
                <a:stretch>
                  <a:fillRect/>
                </a:stretch>
              </p:blipFill>
              <p:spPr>
                <a:xfrm>
                  <a:off x="9690840" y="3359520"/>
                  <a:ext cx="529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F70EE13A-F07D-AA42-A5F2-605533BB4DF5}"/>
                    </a:ext>
                  </a:extLst>
                </p14:cNvPr>
                <p14:cNvContentPartPr/>
                <p14:nvPr/>
              </p14:nvContentPartPr>
              <p14:xfrm>
                <a:off x="10606320" y="3244320"/>
                <a:ext cx="19080" cy="93240"/>
              </p14:xfrm>
            </p:contentPart>
          </mc:Choice>
          <mc:Fallback>
            <p:pic>
              <p:nvPicPr>
                <p:cNvPr id="78" name="Ink 77">
                  <a:extLst>
                    <a:ext uri="{FF2B5EF4-FFF2-40B4-BE49-F238E27FC236}">
                      <a16:creationId xmlns:a16="http://schemas.microsoft.com/office/drawing/2014/main" id="{F70EE13A-F07D-AA42-A5F2-605533BB4DF5}"/>
                    </a:ext>
                  </a:extLst>
                </p:cNvPr>
                <p:cNvPicPr/>
                <p:nvPr/>
              </p:nvPicPr>
              <p:blipFill>
                <a:blip r:embed="rId131"/>
                <a:stretch>
                  <a:fillRect/>
                </a:stretch>
              </p:blipFill>
              <p:spPr>
                <a:xfrm>
                  <a:off x="10591200" y="3229200"/>
                  <a:ext cx="493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D5BB8E05-8008-AA47-B376-430CEF2B9D2B}"/>
                    </a:ext>
                  </a:extLst>
                </p14:cNvPr>
                <p14:cNvContentPartPr/>
                <p14:nvPr/>
              </p14:nvContentPartPr>
              <p14:xfrm>
                <a:off x="8462520" y="3666240"/>
                <a:ext cx="277560" cy="284760"/>
              </p14:xfrm>
            </p:contentPart>
          </mc:Choice>
          <mc:Fallback>
            <p:pic>
              <p:nvPicPr>
                <p:cNvPr id="84" name="Ink 83">
                  <a:extLst>
                    <a:ext uri="{FF2B5EF4-FFF2-40B4-BE49-F238E27FC236}">
                      <a16:creationId xmlns:a16="http://schemas.microsoft.com/office/drawing/2014/main" id="{D5BB8E05-8008-AA47-B376-430CEF2B9D2B}"/>
                    </a:ext>
                  </a:extLst>
                </p:cNvPr>
                <p:cNvPicPr/>
                <p:nvPr/>
              </p:nvPicPr>
              <p:blipFill>
                <a:blip r:embed="rId133"/>
                <a:stretch>
                  <a:fillRect/>
                </a:stretch>
              </p:blipFill>
              <p:spPr>
                <a:xfrm>
                  <a:off x="8447400" y="3650760"/>
                  <a:ext cx="3081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4BAED2D7-4244-494F-940E-7D1A9CA202DF}"/>
                    </a:ext>
                  </a:extLst>
                </p14:cNvPr>
                <p14:cNvContentPartPr/>
                <p14:nvPr/>
              </p14:nvContentPartPr>
              <p14:xfrm>
                <a:off x="8469720" y="3634920"/>
                <a:ext cx="340560" cy="311400"/>
              </p14:xfrm>
            </p:contentPart>
          </mc:Choice>
          <mc:Fallback>
            <p:pic>
              <p:nvPicPr>
                <p:cNvPr id="85" name="Ink 84">
                  <a:extLst>
                    <a:ext uri="{FF2B5EF4-FFF2-40B4-BE49-F238E27FC236}">
                      <a16:creationId xmlns:a16="http://schemas.microsoft.com/office/drawing/2014/main" id="{4BAED2D7-4244-494F-940E-7D1A9CA202DF}"/>
                    </a:ext>
                  </a:extLst>
                </p:cNvPr>
                <p:cNvPicPr/>
                <p:nvPr/>
              </p:nvPicPr>
              <p:blipFill>
                <a:blip r:embed="rId135"/>
                <a:stretch>
                  <a:fillRect/>
                </a:stretch>
              </p:blipFill>
              <p:spPr>
                <a:xfrm>
                  <a:off x="8454240" y="3619800"/>
                  <a:ext cx="3711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A070266D-971C-D140-8381-848E9010F686}"/>
                    </a:ext>
                  </a:extLst>
                </p14:cNvPr>
                <p14:cNvContentPartPr/>
                <p14:nvPr/>
              </p14:nvContentPartPr>
              <p14:xfrm>
                <a:off x="8507160" y="3624840"/>
                <a:ext cx="345960" cy="342720"/>
              </p14:xfrm>
            </p:contentPart>
          </mc:Choice>
          <mc:Fallback>
            <p:pic>
              <p:nvPicPr>
                <p:cNvPr id="86" name="Ink 85">
                  <a:extLst>
                    <a:ext uri="{FF2B5EF4-FFF2-40B4-BE49-F238E27FC236}">
                      <a16:creationId xmlns:a16="http://schemas.microsoft.com/office/drawing/2014/main" id="{A070266D-971C-D140-8381-848E9010F686}"/>
                    </a:ext>
                  </a:extLst>
                </p:cNvPr>
                <p:cNvPicPr/>
                <p:nvPr/>
              </p:nvPicPr>
              <p:blipFill>
                <a:blip r:embed="rId137"/>
                <a:stretch>
                  <a:fillRect/>
                </a:stretch>
              </p:blipFill>
              <p:spPr>
                <a:xfrm>
                  <a:off x="8492040" y="3609720"/>
                  <a:ext cx="37656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567F6FC0-5162-AC49-8EDE-6C36B94B35C4}"/>
                    </a:ext>
                  </a:extLst>
                </p14:cNvPr>
                <p14:cNvContentPartPr/>
                <p14:nvPr/>
              </p14:nvContentPartPr>
              <p14:xfrm>
                <a:off x="9246240" y="3434400"/>
                <a:ext cx="416160" cy="350640"/>
              </p14:xfrm>
            </p:contentPart>
          </mc:Choice>
          <mc:Fallback>
            <p:pic>
              <p:nvPicPr>
                <p:cNvPr id="87" name="Ink 86">
                  <a:extLst>
                    <a:ext uri="{FF2B5EF4-FFF2-40B4-BE49-F238E27FC236}">
                      <a16:creationId xmlns:a16="http://schemas.microsoft.com/office/drawing/2014/main" id="{567F6FC0-5162-AC49-8EDE-6C36B94B35C4}"/>
                    </a:ext>
                  </a:extLst>
                </p:cNvPr>
                <p:cNvPicPr/>
                <p:nvPr/>
              </p:nvPicPr>
              <p:blipFill>
                <a:blip r:embed="rId139"/>
                <a:stretch>
                  <a:fillRect/>
                </a:stretch>
              </p:blipFill>
              <p:spPr>
                <a:xfrm>
                  <a:off x="9230760" y="3418920"/>
                  <a:ext cx="4467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Ink 87">
                  <a:extLst>
                    <a:ext uri="{FF2B5EF4-FFF2-40B4-BE49-F238E27FC236}">
                      <a16:creationId xmlns:a16="http://schemas.microsoft.com/office/drawing/2014/main" id="{105A917F-74E2-BC4E-8A2A-0FE47978F7EE}"/>
                    </a:ext>
                  </a:extLst>
                </p14:cNvPr>
                <p14:cNvContentPartPr/>
                <p14:nvPr/>
              </p14:nvContentPartPr>
              <p14:xfrm>
                <a:off x="10046880" y="3297600"/>
                <a:ext cx="444960" cy="343800"/>
              </p14:xfrm>
            </p:contentPart>
          </mc:Choice>
          <mc:Fallback>
            <p:pic>
              <p:nvPicPr>
                <p:cNvPr id="88" name="Ink 87">
                  <a:extLst>
                    <a:ext uri="{FF2B5EF4-FFF2-40B4-BE49-F238E27FC236}">
                      <a16:creationId xmlns:a16="http://schemas.microsoft.com/office/drawing/2014/main" id="{105A917F-74E2-BC4E-8A2A-0FE47978F7EE}"/>
                    </a:ext>
                  </a:extLst>
                </p:cNvPr>
                <p:cNvPicPr/>
                <p:nvPr/>
              </p:nvPicPr>
              <p:blipFill>
                <a:blip r:embed="rId141"/>
                <a:stretch>
                  <a:fillRect/>
                </a:stretch>
              </p:blipFill>
              <p:spPr>
                <a:xfrm>
                  <a:off x="10031400" y="3282480"/>
                  <a:ext cx="4755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Ink 88">
                  <a:extLst>
                    <a:ext uri="{FF2B5EF4-FFF2-40B4-BE49-F238E27FC236}">
                      <a16:creationId xmlns:a16="http://schemas.microsoft.com/office/drawing/2014/main" id="{FC62B65B-3992-2F4A-AE3C-AF04618364AE}"/>
                    </a:ext>
                  </a:extLst>
                </p14:cNvPr>
                <p14:cNvContentPartPr/>
                <p14:nvPr/>
              </p14:nvContentPartPr>
              <p14:xfrm>
                <a:off x="10843560" y="3160800"/>
                <a:ext cx="594720" cy="449280"/>
              </p14:xfrm>
            </p:contentPart>
          </mc:Choice>
          <mc:Fallback>
            <p:pic>
              <p:nvPicPr>
                <p:cNvPr id="89" name="Ink 88">
                  <a:extLst>
                    <a:ext uri="{FF2B5EF4-FFF2-40B4-BE49-F238E27FC236}">
                      <a16:creationId xmlns:a16="http://schemas.microsoft.com/office/drawing/2014/main" id="{FC62B65B-3992-2F4A-AE3C-AF04618364AE}"/>
                    </a:ext>
                  </a:extLst>
                </p:cNvPr>
                <p:cNvPicPr/>
                <p:nvPr/>
              </p:nvPicPr>
              <p:blipFill>
                <a:blip r:embed="rId143"/>
                <a:stretch>
                  <a:fillRect/>
                </a:stretch>
              </p:blipFill>
              <p:spPr>
                <a:xfrm>
                  <a:off x="10828080" y="3145320"/>
                  <a:ext cx="624960" cy="479880"/>
                </a:xfrm>
                <a:prstGeom prst="rect">
                  <a:avLst/>
                </a:prstGeom>
              </p:spPr>
            </p:pic>
          </mc:Fallback>
        </mc:AlternateContent>
      </p:grpSp>
    </p:spTree>
    <p:extLst>
      <p:ext uri="{BB962C8B-B14F-4D97-AF65-F5344CB8AC3E}">
        <p14:creationId xmlns:p14="http://schemas.microsoft.com/office/powerpoint/2010/main" val="320843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6"/>
            <a:ext cx="10131425" cy="5671221"/>
          </a:xfrm>
        </p:spPr>
        <p:txBody>
          <a:bodyPr>
            <a:normAutofit/>
          </a:bodyPr>
          <a:lstStyle/>
          <a:p>
            <a:pPr marL="0" indent="0">
              <a:buNone/>
            </a:pPr>
            <a:r>
              <a:rPr lang="en-GB" sz="2000" b="1" dirty="0">
                <a:solidFill>
                  <a:srgbClr val="FF0000"/>
                </a:solidFill>
              </a:rPr>
              <a:t>Event</a:t>
            </a:r>
          </a:p>
          <a:p>
            <a:pPr marL="0" indent="0">
              <a:buNone/>
            </a:pPr>
            <a:r>
              <a:rPr lang="en-GB" dirty="0"/>
              <a:t>Every subset of a sample space is an event. It is denoted by 'E'.</a:t>
            </a:r>
          </a:p>
          <a:p>
            <a:pPr marL="0" indent="0">
              <a:buNone/>
            </a:pPr>
            <a:r>
              <a:rPr lang="en-GB" dirty="0"/>
              <a:t>Example</a:t>
            </a:r>
          </a:p>
          <a:p>
            <a:pPr marL="0" indent="0">
              <a:buNone/>
            </a:pPr>
            <a:r>
              <a:rPr lang="en-GB" dirty="0"/>
              <a:t>In throwing a dice S={1,2,3,4,5,6}, the appearance of an even number will be the event E={2,4,6}.</a:t>
            </a:r>
          </a:p>
          <a:p>
            <a:pPr marL="0" indent="0">
              <a:buNone/>
            </a:pPr>
            <a:r>
              <a:rPr lang="en-GB" dirty="0"/>
              <a:t>Clearly E is a sub set of 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6D2937-3E17-8240-BFC6-A5F5A1C2E04A}"/>
                  </a:ext>
                </a:extLst>
              </p14:cNvPr>
              <p14:cNvContentPartPr/>
              <p14:nvPr/>
            </p14:nvContentPartPr>
            <p14:xfrm>
              <a:off x="1977840" y="1051200"/>
              <a:ext cx="1403640" cy="601200"/>
            </p14:xfrm>
          </p:contentPart>
        </mc:Choice>
        <mc:Fallback>
          <p:pic>
            <p:nvPicPr>
              <p:cNvPr id="4" name="Ink 3">
                <a:extLst>
                  <a:ext uri="{FF2B5EF4-FFF2-40B4-BE49-F238E27FC236}">
                    <a16:creationId xmlns:a16="http://schemas.microsoft.com/office/drawing/2014/main" id="{AC6D2937-3E17-8240-BFC6-A5F5A1C2E04A}"/>
                  </a:ext>
                </a:extLst>
              </p:cNvPr>
              <p:cNvPicPr/>
              <p:nvPr/>
            </p:nvPicPr>
            <p:blipFill>
              <a:blip r:embed="rId3"/>
              <a:stretch>
                <a:fillRect/>
              </a:stretch>
            </p:blipFill>
            <p:spPr>
              <a:xfrm>
                <a:off x="1962720" y="1035720"/>
                <a:ext cx="143424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59CEEDE-1BFC-4046-83F3-2ABD6888099F}"/>
                  </a:ext>
                </a:extLst>
              </p14:cNvPr>
              <p14:cNvContentPartPr/>
              <p14:nvPr/>
            </p14:nvContentPartPr>
            <p14:xfrm>
              <a:off x="823320" y="2120040"/>
              <a:ext cx="2944800" cy="95400"/>
            </p14:xfrm>
          </p:contentPart>
        </mc:Choice>
        <mc:Fallback>
          <p:pic>
            <p:nvPicPr>
              <p:cNvPr id="5" name="Ink 4">
                <a:extLst>
                  <a:ext uri="{FF2B5EF4-FFF2-40B4-BE49-F238E27FC236}">
                    <a16:creationId xmlns:a16="http://schemas.microsoft.com/office/drawing/2014/main" id="{959CEEDE-1BFC-4046-83F3-2ABD6888099F}"/>
                  </a:ext>
                </a:extLst>
              </p:cNvPr>
              <p:cNvPicPr/>
              <p:nvPr/>
            </p:nvPicPr>
            <p:blipFill>
              <a:blip r:embed="rId5"/>
              <a:stretch>
                <a:fillRect/>
              </a:stretch>
            </p:blipFill>
            <p:spPr>
              <a:xfrm>
                <a:off x="808200" y="2104920"/>
                <a:ext cx="2975400" cy="125640"/>
              </a:xfrm>
              <a:prstGeom prst="rect">
                <a:avLst/>
              </a:prstGeom>
            </p:spPr>
          </p:pic>
        </mc:Fallback>
      </mc:AlternateContent>
      <p:grpSp>
        <p:nvGrpSpPr>
          <p:cNvPr id="10" name="Group 9">
            <a:extLst>
              <a:ext uri="{FF2B5EF4-FFF2-40B4-BE49-F238E27FC236}">
                <a16:creationId xmlns:a16="http://schemas.microsoft.com/office/drawing/2014/main" id="{2A40E1AB-3FBC-6149-8593-1229A06D68DE}"/>
              </a:ext>
            </a:extLst>
          </p:cNvPr>
          <p:cNvGrpSpPr/>
          <p:nvPr/>
        </p:nvGrpSpPr>
        <p:grpSpPr>
          <a:xfrm>
            <a:off x="959040" y="3831840"/>
            <a:ext cx="2217240" cy="1491480"/>
            <a:chOff x="959040" y="3831840"/>
            <a:chExt cx="2217240" cy="149148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8A34D80-DC15-9842-9B25-25FDA058AA0D}"/>
                    </a:ext>
                  </a:extLst>
                </p14:cNvPr>
                <p14:cNvContentPartPr/>
                <p14:nvPr/>
              </p14:nvContentPartPr>
              <p14:xfrm>
                <a:off x="1041840" y="4034520"/>
                <a:ext cx="324360" cy="331920"/>
              </p14:xfrm>
            </p:contentPart>
          </mc:Choice>
          <mc:Fallback>
            <p:pic>
              <p:nvPicPr>
                <p:cNvPr id="6" name="Ink 5">
                  <a:extLst>
                    <a:ext uri="{FF2B5EF4-FFF2-40B4-BE49-F238E27FC236}">
                      <a16:creationId xmlns:a16="http://schemas.microsoft.com/office/drawing/2014/main" id="{68A34D80-DC15-9842-9B25-25FDA058AA0D}"/>
                    </a:ext>
                  </a:extLst>
                </p:cNvPr>
                <p:cNvPicPr/>
                <p:nvPr/>
              </p:nvPicPr>
              <p:blipFill>
                <a:blip r:embed="rId7"/>
                <a:stretch>
                  <a:fillRect/>
                </a:stretch>
              </p:blipFill>
              <p:spPr>
                <a:xfrm>
                  <a:off x="1026360" y="4019400"/>
                  <a:ext cx="3549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0AFF38B-F31B-014F-9CD3-6F42768AE4DE}"/>
                    </a:ext>
                  </a:extLst>
                </p14:cNvPr>
                <p14:cNvContentPartPr/>
                <p14:nvPr/>
              </p14:nvContentPartPr>
              <p14:xfrm>
                <a:off x="959040" y="3831840"/>
                <a:ext cx="642960" cy="780480"/>
              </p14:xfrm>
            </p:contentPart>
          </mc:Choice>
          <mc:Fallback>
            <p:pic>
              <p:nvPicPr>
                <p:cNvPr id="7" name="Ink 6">
                  <a:extLst>
                    <a:ext uri="{FF2B5EF4-FFF2-40B4-BE49-F238E27FC236}">
                      <a16:creationId xmlns:a16="http://schemas.microsoft.com/office/drawing/2014/main" id="{50AFF38B-F31B-014F-9CD3-6F42768AE4DE}"/>
                    </a:ext>
                  </a:extLst>
                </p:cNvPr>
                <p:cNvPicPr/>
                <p:nvPr/>
              </p:nvPicPr>
              <p:blipFill>
                <a:blip r:embed="rId9"/>
                <a:stretch>
                  <a:fillRect/>
                </a:stretch>
              </p:blipFill>
              <p:spPr>
                <a:xfrm>
                  <a:off x="943920" y="3816720"/>
                  <a:ext cx="673560" cy="81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9F75208-0352-6645-9B34-935FED5A9FCC}"/>
                    </a:ext>
                  </a:extLst>
                </p14:cNvPr>
                <p14:cNvContentPartPr/>
                <p14:nvPr/>
              </p14:nvContentPartPr>
              <p14:xfrm>
                <a:off x="1719360" y="3837600"/>
                <a:ext cx="1456920" cy="425880"/>
              </p14:xfrm>
            </p:contentPart>
          </mc:Choice>
          <mc:Fallback>
            <p:pic>
              <p:nvPicPr>
                <p:cNvPr id="8" name="Ink 7">
                  <a:extLst>
                    <a:ext uri="{FF2B5EF4-FFF2-40B4-BE49-F238E27FC236}">
                      <a16:creationId xmlns:a16="http://schemas.microsoft.com/office/drawing/2014/main" id="{D9F75208-0352-6645-9B34-935FED5A9FCC}"/>
                    </a:ext>
                  </a:extLst>
                </p:cNvPr>
                <p:cNvPicPr/>
                <p:nvPr/>
              </p:nvPicPr>
              <p:blipFill>
                <a:blip r:embed="rId11"/>
                <a:stretch>
                  <a:fillRect/>
                </a:stretch>
              </p:blipFill>
              <p:spPr>
                <a:xfrm>
                  <a:off x="1704240" y="3822480"/>
                  <a:ext cx="148752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DD14116-D353-F24F-90DD-350EDFF8EE24}"/>
                    </a:ext>
                  </a:extLst>
                </p14:cNvPr>
                <p14:cNvContentPartPr/>
                <p14:nvPr/>
              </p14:nvContentPartPr>
              <p14:xfrm>
                <a:off x="1708200" y="4687560"/>
                <a:ext cx="1220040" cy="635760"/>
              </p14:xfrm>
            </p:contentPart>
          </mc:Choice>
          <mc:Fallback>
            <p:pic>
              <p:nvPicPr>
                <p:cNvPr id="9" name="Ink 8">
                  <a:extLst>
                    <a:ext uri="{FF2B5EF4-FFF2-40B4-BE49-F238E27FC236}">
                      <a16:creationId xmlns:a16="http://schemas.microsoft.com/office/drawing/2014/main" id="{0DD14116-D353-F24F-90DD-350EDFF8EE24}"/>
                    </a:ext>
                  </a:extLst>
                </p:cNvPr>
                <p:cNvPicPr/>
                <p:nvPr/>
              </p:nvPicPr>
              <p:blipFill>
                <a:blip r:embed="rId13"/>
                <a:stretch>
                  <a:fillRect/>
                </a:stretch>
              </p:blipFill>
              <p:spPr>
                <a:xfrm>
                  <a:off x="1693080" y="4672440"/>
                  <a:ext cx="1250640" cy="666360"/>
                </a:xfrm>
                <a:prstGeom prst="rect">
                  <a:avLst/>
                </a:prstGeom>
              </p:spPr>
            </p:pic>
          </mc:Fallback>
        </mc:AlternateContent>
      </p:grpSp>
      <p:grpSp>
        <p:nvGrpSpPr>
          <p:cNvPr id="77" name="Group 76">
            <a:extLst>
              <a:ext uri="{FF2B5EF4-FFF2-40B4-BE49-F238E27FC236}">
                <a16:creationId xmlns:a16="http://schemas.microsoft.com/office/drawing/2014/main" id="{E6534636-41FC-4A43-A036-B3BBD452F8CF}"/>
              </a:ext>
            </a:extLst>
          </p:cNvPr>
          <p:cNvGrpSpPr/>
          <p:nvPr/>
        </p:nvGrpSpPr>
        <p:grpSpPr>
          <a:xfrm>
            <a:off x="3776400" y="2936880"/>
            <a:ext cx="8220240" cy="3469320"/>
            <a:chOff x="3776400" y="2936880"/>
            <a:chExt cx="8220240" cy="346932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E108CA3-D19C-BF4F-BA9C-934F70B40EE9}"/>
                    </a:ext>
                  </a:extLst>
                </p14:cNvPr>
                <p14:cNvContentPartPr/>
                <p14:nvPr/>
              </p14:nvContentPartPr>
              <p14:xfrm>
                <a:off x="3776400" y="3591000"/>
                <a:ext cx="516240" cy="368640"/>
              </p14:xfrm>
            </p:contentPart>
          </mc:Choice>
          <mc:Fallback>
            <p:pic>
              <p:nvPicPr>
                <p:cNvPr id="11" name="Ink 10">
                  <a:extLst>
                    <a:ext uri="{FF2B5EF4-FFF2-40B4-BE49-F238E27FC236}">
                      <a16:creationId xmlns:a16="http://schemas.microsoft.com/office/drawing/2014/main" id="{1E108CA3-D19C-BF4F-BA9C-934F70B40EE9}"/>
                    </a:ext>
                  </a:extLst>
                </p:cNvPr>
                <p:cNvPicPr/>
                <p:nvPr/>
              </p:nvPicPr>
              <p:blipFill>
                <a:blip r:embed="rId15"/>
                <a:stretch>
                  <a:fillRect/>
                </a:stretch>
              </p:blipFill>
              <p:spPr>
                <a:xfrm>
                  <a:off x="3760920" y="3575520"/>
                  <a:ext cx="5468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E70AF440-884D-834B-92CE-82A47FBDFBE1}"/>
                    </a:ext>
                  </a:extLst>
                </p14:cNvPr>
                <p14:cNvContentPartPr/>
                <p14:nvPr/>
              </p14:nvContentPartPr>
              <p14:xfrm>
                <a:off x="4342680" y="3553920"/>
                <a:ext cx="514080" cy="299520"/>
              </p14:xfrm>
            </p:contentPart>
          </mc:Choice>
          <mc:Fallback>
            <p:pic>
              <p:nvPicPr>
                <p:cNvPr id="12" name="Ink 11">
                  <a:extLst>
                    <a:ext uri="{FF2B5EF4-FFF2-40B4-BE49-F238E27FC236}">
                      <a16:creationId xmlns:a16="http://schemas.microsoft.com/office/drawing/2014/main" id="{E70AF440-884D-834B-92CE-82A47FBDFBE1}"/>
                    </a:ext>
                  </a:extLst>
                </p:cNvPr>
                <p:cNvPicPr/>
                <p:nvPr/>
              </p:nvPicPr>
              <p:blipFill>
                <a:blip r:embed="rId17"/>
                <a:stretch>
                  <a:fillRect/>
                </a:stretch>
              </p:blipFill>
              <p:spPr>
                <a:xfrm>
                  <a:off x="4327560" y="3538800"/>
                  <a:ext cx="5446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FCF880B0-3156-8444-9247-D80A2A50CAF2}"/>
                    </a:ext>
                  </a:extLst>
                </p14:cNvPr>
                <p14:cNvContentPartPr/>
                <p14:nvPr/>
              </p14:nvContentPartPr>
              <p14:xfrm>
                <a:off x="4734360" y="3618360"/>
                <a:ext cx="156960" cy="22680"/>
              </p14:xfrm>
            </p:contentPart>
          </mc:Choice>
          <mc:Fallback>
            <p:pic>
              <p:nvPicPr>
                <p:cNvPr id="13" name="Ink 12">
                  <a:extLst>
                    <a:ext uri="{FF2B5EF4-FFF2-40B4-BE49-F238E27FC236}">
                      <a16:creationId xmlns:a16="http://schemas.microsoft.com/office/drawing/2014/main" id="{FCF880B0-3156-8444-9247-D80A2A50CAF2}"/>
                    </a:ext>
                  </a:extLst>
                </p:cNvPr>
                <p:cNvPicPr/>
                <p:nvPr/>
              </p:nvPicPr>
              <p:blipFill>
                <a:blip r:embed="rId19"/>
                <a:stretch>
                  <a:fillRect/>
                </a:stretch>
              </p:blipFill>
              <p:spPr>
                <a:xfrm>
                  <a:off x="4718880" y="3602880"/>
                  <a:ext cx="187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F0C8F35B-A4C6-1A49-96A4-113803D5EF1C}"/>
                    </a:ext>
                  </a:extLst>
                </p14:cNvPr>
                <p14:cNvContentPartPr/>
                <p14:nvPr/>
              </p14:nvContentPartPr>
              <p14:xfrm>
                <a:off x="5280120" y="3564720"/>
                <a:ext cx="3960" cy="18000"/>
              </p14:xfrm>
            </p:contentPart>
          </mc:Choice>
          <mc:Fallback>
            <p:pic>
              <p:nvPicPr>
                <p:cNvPr id="14" name="Ink 13">
                  <a:extLst>
                    <a:ext uri="{FF2B5EF4-FFF2-40B4-BE49-F238E27FC236}">
                      <a16:creationId xmlns:a16="http://schemas.microsoft.com/office/drawing/2014/main" id="{F0C8F35B-A4C6-1A49-96A4-113803D5EF1C}"/>
                    </a:ext>
                  </a:extLst>
                </p:cNvPr>
                <p:cNvPicPr/>
                <p:nvPr/>
              </p:nvPicPr>
              <p:blipFill>
                <a:blip r:embed="rId21"/>
                <a:stretch>
                  <a:fillRect/>
                </a:stretch>
              </p:blipFill>
              <p:spPr>
                <a:xfrm>
                  <a:off x="5264640" y="3549600"/>
                  <a:ext cx="342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37E1D595-84F9-EF43-A52C-9D7BD7A5998E}"/>
                    </a:ext>
                  </a:extLst>
                </p14:cNvPr>
                <p14:cNvContentPartPr/>
                <p14:nvPr/>
              </p14:nvContentPartPr>
              <p14:xfrm>
                <a:off x="8028720" y="3277800"/>
                <a:ext cx="457560" cy="660240"/>
              </p14:xfrm>
            </p:contentPart>
          </mc:Choice>
          <mc:Fallback>
            <p:pic>
              <p:nvPicPr>
                <p:cNvPr id="16" name="Ink 15">
                  <a:extLst>
                    <a:ext uri="{FF2B5EF4-FFF2-40B4-BE49-F238E27FC236}">
                      <a16:creationId xmlns:a16="http://schemas.microsoft.com/office/drawing/2014/main" id="{37E1D595-84F9-EF43-A52C-9D7BD7A5998E}"/>
                    </a:ext>
                  </a:extLst>
                </p:cNvPr>
                <p:cNvPicPr/>
                <p:nvPr/>
              </p:nvPicPr>
              <p:blipFill>
                <a:blip r:embed="rId23"/>
                <a:stretch>
                  <a:fillRect/>
                </a:stretch>
              </p:blipFill>
              <p:spPr>
                <a:xfrm>
                  <a:off x="8013600" y="3262680"/>
                  <a:ext cx="4881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4463E24C-DCFA-034E-9040-1984C5879664}"/>
                    </a:ext>
                  </a:extLst>
                </p14:cNvPr>
                <p14:cNvContentPartPr/>
                <p14:nvPr/>
              </p14:nvContentPartPr>
              <p14:xfrm>
                <a:off x="7214400" y="3456000"/>
                <a:ext cx="305640" cy="418320"/>
              </p14:xfrm>
            </p:contentPart>
          </mc:Choice>
          <mc:Fallback>
            <p:pic>
              <p:nvPicPr>
                <p:cNvPr id="17" name="Ink 16">
                  <a:extLst>
                    <a:ext uri="{FF2B5EF4-FFF2-40B4-BE49-F238E27FC236}">
                      <a16:creationId xmlns:a16="http://schemas.microsoft.com/office/drawing/2014/main" id="{4463E24C-DCFA-034E-9040-1984C5879664}"/>
                    </a:ext>
                  </a:extLst>
                </p:cNvPr>
                <p:cNvPicPr/>
                <p:nvPr/>
              </p:nvPicPr>
              <p:blipFill>
                <a:blip r:embed="rId25"/>
                <a:stretch>
                  <a:fillRect/>
                </a:stretch>
              </p:blipFill>
              <p:spPr>
                <a:xfrm>
                  <a:off x="7198920" y="3440880"/>
                  <a:ext cx="3362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F7DDDFF4-D442-4442-B1BC-8EBE681E08CA}"/>
                    </a:ext>
                  </a:extLst>
                </p14:cNvPr>
                <p14:cNvContentPartPr/>
                <p14:nvPr/>
              </p14:nvContentPartPr>
              <p14:xfrm>
                <a:off x="7626600" y="3579840"/>
                <a:ext cx="133200" cy="11160"/>
              </p14:xfrm>
            </p:contentPart>
          </mc:Choice>
          <mc:Fallback>
            <p:pic>
              <p:nvPicPr>
                <p:cNvPr id="18" name="Ink 17">
                  <a:extLst>
                    <a:ext uri="{FF2B5EF4-FFF2-40B4-BE49-F238E27FC236}">
                      <a16:creationId xmlns:a16="http://schemas.microsoft.com/office/drawing/2014/main" id="{F7DDDFF4-D442-4442-B1BC-8EBE681E08CA}"/>
                    </a:ext>
                  </a:extLst>
                </p:cNvPr>
                <p:cNvPicPr/>
                <p:nvPr/>
              </p:nvPicPr>
              <p:blipFill>
                <a:blip r:embed="rId27"/>
                <a:stretch>
                  <a:fillRect/>
                </a:stretch>
              </p:blipFill>
              <p:spPr>
                <a:xfrm>
                  <a:off x="7611120" y="3564720"/>
                  <a:ext cx="1638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86FDD89D-0B66-0540-AAB0-6099471E37F7}"/>
                    </a:ext>
                  </a:extLst>
                </p14:cNvPr>
                <p14:cNvContentPartPr/>
                <p14:nvPr/>
              </p14:nvContentPartPr>
              <p14:xfrm>
                <a:off x="7611480" y="3753720"/>
                <a:ext cx="197640" cy="32040"/>
              </p14:xfrm>
            </p:contentPart>
          </mc:Choice>
          <mc:Fallback>
            <p:pic>
              <p:nvPicPr>
                <p:cNvPr id="19" name="Ink 18">
                  <a:extLst>
                    <a:ext uri="{FF2B5EF4-FFF2-40B4-BE49-F238E27FC236}">
                      <a16:creationId xmlns:a16="http://schemas.microsoft.com/office/drawing/2014/main" id="{86FDD89D-0B66-0540-AAB0-6099471E37F7}"/>
                    </a:ext>
                  </a:extLst>
                </p:cNvPr>
                <p:cNvPicPr/>
                <p:nvPr/>
              </p:nvPicPr>
              <p:blipFill>
                <a:blip r:embed="rId29"/>
                <a:stretch>
                  <a:fillRect/>
                </a:stretch>
              </p:blipFill>
              <p:spPr>
                <a:xfrm>
                  <a:off x="7596000" y="3738600"/>
                  <a:ext cx="2278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CB150867-B949-8240-9E6E-F381A91E8AF4}"/>
                    </a:ext>
                  </a:extLst>
                </p14:cNvPr>
                <p14:cNvContentPartPr/>
                <p14:nvPr/>
              </p14:nvContentPartPr>
              <p14:xfrm>
                <a:off x="7900200" y="3222360"/>
                <a:ext cx="488880" cy="792000"/>
              </p14:xfrm>
            </p:contentPart>
          </mc:Choice>
          <mc:Fallback>
            <p:pic>
              <p:nvPicPr>
                <p:cNvPr id="20" name="Ink 19">
                  <a:extLst>
                    <a:ext uri="{FF2B5EF4-FFF2-40B4-BE49-F238E27FC236}">
                      <a16:creationId xmlns:a16="http://schemas.microsoft.com/office/drawing/2014/main" id="{CB150867-B949-8240-9E6E-F381A91E8AF4}"/>
                    </a:ext>
                  </a:extLst>
                </p:cNvPr>
                <p:cNvPicPr/>
                <p:nvPr/>
              </p:nvPicPr>
              <p:blipFill>
                <a:blip r:embed="rId31"/>
                <a:stretch>
                  <a:fillRect/>
                </a:stretch>
              </p:blipFill>
              <p:spPr>
                <a:xfrm>
                  <a:off x="7885080" y="3207240"/>
                  <a:ext cx="519480" cy="822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D64A5A61-B952-1F4D-8BD5-AFE6923356ED}"/>
                    </a:ext>
                  </a:extLst>
                </p14:cNvPr>
                <p14:cNvContentPartPr/>
                <p14:nvPr/>
              </p14:nvContentPartPr>
              <p14:xfrm>
                <a:off x="7279560" y="4039920"/>
                <a:ext cx="335520" cy="172800"/>
              </p14:xfrm>
            </p:contentPart>
          </mc:Choice>
          <mc:Fallback>
            <p:pic>
              <p:nvPicPr>
                <p:cNvPr id="21" name="Ink 20">
                  <a:extLst>
                    <a:ext uri="{FF2B5EF4-FFF2-40B4-BE49-F238E27FC236}">
                      <a16:creationId xmlns:a16="http://schemas.microsoft.com/office/drawing/2014/main" id="{D64A5A61-B952-1F4D-8BD5-AFE6923356ED}"/>
                    </a:ext>
                  </a:extLst>
                </p:cNvPr>
                <p:cNvPicPr/>
                <p:nvPr/>
              </p:nvPicPr>
              <p:blipFill>
                <a:blip r:embed="rId33"/>
                <a:stretch>
                  <a:fillRect/>
                </a:stretch>
              </p:blipFill>
              <p:spPr>
                <a:xfrm>
                  <a:off x="7264440" y="4024440"/>
                  <a:ext cx="3661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87B82518-1909-454B-BADD-3CD816395A30}"/>
                    </a:ext>
                  </a:extLst>
                </p14:cNvPr>
                <p14:cNvContentPartPr/>
                <p14:nvPr/>
              </p14:nvContentPartPr>
              <p14:xfrm>
                <a:off x="5090040" y="3958200"/>
                <a:ext cx="2051280" cy="1045800"/>
              </p14:xfrm>
            </p:contentPart>
          </mc:Choice>
          <mc:Fallback>
            <p:pic>
              <p:nvPicPr>
                <p:cNvPr id="23" name="Ink 22">
                  <a:extLst>
                    <a:ext uri="{FF2B5EF4-FFF2-40B4-BE49-F238E27FC236}">
                      <a16:creationId xmlns:a16="http://schemas.microsoft.com/office/drawing/2014/main" id="{87B82518-1909-454B-BADD-3CD816395A30}"/>
                    </a:ext>
                  </a:extLst>
                </p:cNvPr>
                <p:cNvPicPr/>
                <p:nvPr/>
              </p:nvPicPr>
              <p:blipFill>
                <a:blip r:embed="rId35"/>
                <a:stretch>
                  <a:fillRect/>
                </a:stretch>
              </p:blipFill>
              <p:spPr>
                <a:xfrm>
                  <a:off x="5074920" y="3943080"/>
                  <a:ext cx="2081880" cy="1076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98E1CC77-1C89-7A4E-9433-5A39F95F7F12}"/>
                    </a:ext>
                  </a:extLst>
                </p14:cNvPr>
                <p14:cNvContentPartPr/>
                <p14:nvPr/>
              </p14:nvContentPartPr>
              <p14:xfrm>
                <a:off x="5011560" y="4682160"/>
                <a:ext cx="431280" cy="431640"/>
              </p14:xfrm>
            </p:contentPart>
          </mc:Choice>
          <mc:Fallback>
            <p:pic>
              <p:nvPicPr>
                <p:cNvPr id="24" name="Ink 23">
                  <a:extLst>
                    <a:ext uri="{FF2B5EF4-FFF2-40B4-BE49-F238E27FC236}">
                      <a16:creationId xmlns:a16="http://schemas.microsoft.com/office/drawing/2014/main" id="{98E1CC77-1C89-7A4E-9433-5A39F95F7F12}"/>
                    </a:ext>
                  </a:extLst>
                </p:cNvPr>
                <p:cNvPicPr/>
                <p:nvPr/>
              </p:nvPicPr>
              <p:blipFill>
                <a:blip r:embed="rId37"/>
                <a:stretch>
                  <a:fillRect/>
                </a:stretch>
              </p:blipFill>
              <p:spPr>
                <a:xfrm>
                  <a:off x="4996080" y="4667040"/>
                  <a:ext cx="4615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2F8FBC02-5383-9748-8D26-E881C13BE088}"/>
                    </a:ext>
                  </a:extLst>
                </p14:cNvPr>
                <p14:cNvContentPartPr/>
                <p14:nvPr/>
              </p14:nvContentPartPr>
              <p14:xfrm>
                <a:off x="6908040" y="3163320"/>
                <a:ext cx="845280" cy="1125360"/>
              </p14:xfrm>
            </p:contentPart>
          </mc:Choice>
          <mc:Fallback>
            <p:pic>
              <p:nvPicPr>
                <p:cNvPr id="26" name="Ink 25">
                  <a:extLst>
                    <a:ext uri="{FF2B5EF4-FFF2-40B4-BE49-F238E27FC236}">
                      <a16:creationId xmlns:a16="http://schemas.microsoft.com/office/drawing/2014/main" id="{2F8FBC02-5383-9748-8D26-E881C13BE088}"/>
                    </a:ext>
                  </a:extLst>
                </p:cNvPr>
                <p:cNvPicPr/>
                <p:nvPr/>
              </p:nvPicPr>
              <p:blipFill>
                <a:blip r:embed="rId39"/>
                <a:stretch>
                  <a:fillRect/>
                </a:stretch>
              </p:blipFill>
              <p:spPr>
                <a:xfrm>
                  <a:off x="6892560" y="3147840"/>
                  <a:ext cx="875520" cy="1155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Ink 57">
                  <a:extLst>
                    <a:ext uri="{FF2B5EF4-FFF2-40B4-BE49-F238E27FC236}">
                      <a16:creationId xmlns:a16="http://schemas.microsoft.com/office/drawing/2014/main" id="{3C5A116B-F089-6A45-86F6-3A2E9BF7A6D3}"/>
                    </a:ext>
                  </a:extLst>
                </p14:cNvPr>
                <p14:cNvContentPartPr/>
                <p14:nvPr/>
              </p14:nvContentPartPr>
              <p14:xfrm>
                <a:off x="5902560" y="6077520"/>
                <a:ext cx="331200" cy="328680"/>
              </p14:xfrm>
            </p:contentPart>
          </mc:Choice>
          <mc:Fallback>
            <p:pic>
              <p:nvPicPr>
                <p:cNvPr id="58" name="Ink 57">
                  <a:extLst>
                    <a:ext uri="{FF2B5EF4-FFF2-40B4-BE49-F238E27FC236}">
                      <a16:creationId xmlns:a16="http://schemas.microsoft.com/office/drawing/2014/main" id="{3C5A116B-F089-6A45-86F6-3A2E9BF7A6D3}"/>
                    </a:ext>
                  </a:extLst>
                </p:cNvPr>
                <p:cNvPicPr/>
                <p:nvPr/>
              </p:nvPicPr>
              <p:blipFill>
                <a:blip r:embed="rId41"/>
                <a:stretch>
                  <a:fillRect/>
                </a:stretch>
              </p:blipFill>
              <p:spPr>
                <a:xfrm>
                  <a:off x="5887440" y="6062040"/>
                  <a:ext cx="3614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Ink 58">
                  <a:extLst>
                    <a:ext uri="{FF2B5EF4-FFF2-40B4-BE49-F238E27FC236}">
                      <a16:creationId xmlns:a16="http://schemas.microsoft.com/office/drawing/2014/main" id="{227BCA33-7A59-4E4B-8A49-E60050CB9C77}"/>
                    </a:ext>
                  </a:extLst>
                </p14:cNvPr>
                <p14:cNvContentPartPr/>
                <p14:nvPr/>
              </p14:nvContentPartPr>
              <p14:xfrm>
                <a:off x="9542880" y="3745800"/>
                <a:ext cx="392760" cy="743760"/>
              </p14:xfrm>
            </p:contentPart>
          </mc:Choice>
          <mc:Fallback>
            <p:pic>
              <p:nvPicPr>
                <p:cNvPr id="59" name="Ink 58">
                  <a:extLst>
                    <a:ext uri="{FF2B5EF4-FFF2-40B4-BE49-F238E27FC236}">
                      <a16:creationId xmlns:a16="http://schemas.microsoft.com/office/drawing/2014/main" id="{227BCA33-7A59-4E4B-8A49-E60050CB9C77}"/>
                    </a:ext>
                  </a:extLst>
                </p:cNvPr>
                <p:cNvPicPr/>
                <p:nvPr/>
              </p:nvPicPr>
              <p:blipFill>
                <a:blip r:embed="rId43"/>
                <a:stretch>
                  <a:fillRect/>
                </a:stretch>
              </p:blipFill>
              <p:spPr>
                <a:xfrm>
                  <a:off x="9527760" y="3730320"/>
                  <a:ext cx="423000" cy="774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7" name="Ink 36">
                  <a:extLst>
                    <a:ext uri="{FF2B5EF4-FFF2-40B4-BE49-F238E27FC236}">
                      <a16:creationId xmlns:a16="http://schemas.microsoft.com/office/drawing/2014/main" id="{20EB1A3B-EE94-5C4F-B75E-42978466EB43}"/>
                    </a:ext>
                  </a:extLst>
                </p14:cNvPr>
                <p14:cNvContentPartPr/>
                <p14:nvPr/>
              </p14:nvContentPartPr>
              <p14:xfrm>
                <a:off x="6969600" y="5024520"/>
                <a:ext cx="435960" cy="493920"/>
              </p14:xfrm>
            </p:contentPart>
          </mc:Choice>
          <mc:Fallback>
            <p:pic>
              <p:nvPicPr>
                <p:cNvPr id="37" name="Ink 36">
                  <a:extLst>
                    <a:ext uri="{FF2B5EF4-FFF2-40B4-BE49-F238E27FC236}">
                      <a16:creationId xmlns:a16="http://schemas.microsoft.com/office/drawing/2014/main" id="{20EB1A3B-EE94-5C4F-B75E-42978466EB43}"/>
                    </a:ext>
                  </a:extLst>
                </p:cNvPr>
                <p:cNvPicPr/>
                <p:nvPr/>
              </p:nvPicPr>
              <p:blipFill>
                <a:blip r:embed="rId45"/>
                <a:stretch>
                  <a:fillRect/>
                </a:stretch>
              </p:blipFill>
              <p:spPr>
                <a:xfrm>
                  <a:off x="6954480" y="5009400"/>
                  <a:ext cx="46620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8" name="Ink 37">
                  <a:extLst>
                    <a:ext uri="{FF2B5EF4-FFF2-40B4-BE49-F238E27FC236}">
                      <a16:creationId xmlns:a16="http://schemas.microsoft.com/office/drawing/2014/main" id="{7C814C59-B80E-F84B-B478-373E0E320E62}"/>
                    </a:ext>
                  </a:extLst>
                </p14:cNvPr>
                <p14:cNvContentPartPr/>
                <p14:nvPr/>
              </p14:nvContentPartPr>
              <p14:xfrm>
                <a:off x="7694280" y="5170320"/>
                <a:ext cx="228960" cy="46440"/>
              </p14:xfrm>
            </p:contentPart>
          </mc:Choice>
          <mc:Fallback>
            <p:pic>
              <p:nvPicPr>
                <p:cNvPr id="38" name="Ink 37">
                  <a:extLst>
                    <a:ext uri="{FF2B5EF4-FFF2-40B4-BE49-F238E27FC236}">
                      <a16:creationId xmlns:a16="http://schemas.microsoft.com/office/drawing/2014/main" id="{7C814C59-B80E-F84B-B478-373E0E320E62}"/>
                    </a:ext>
                  </a:extLst>
                </p:cNvPr>
                <p:cNvPicPr/>
                <p:nvPr/>
              </p:nvPicPr>
              <p:blipFill>
                <a:blip r:embed="rId47"/>
                <a:stretch>
                  <a:fillRect/>
                </a:stretch>
              </p:blipFill>
              <p:spPr>
                <a:xfrm>
                  <a:off x="7679160" y="5154840"/>
                  <a:ext cx="2595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9" name="Ink 38">
                  <a:extLst>
                    <a:ext uri="{FF2B5EF4-FFF2-40B4-BE49-F238E27FC236}">
                      <a16:creationId xmlns:a16="http://schemas.microsoft.com/office/drawing/2014/main" id="{54AFD2C4-2618-674F-874C-C705F729C9B4}"/>
                    </a:ext>
                  </a:extLst>
                </p14:cNvPr>
                <p14:cNvContentPartPr/>
                <p14:nvPr/>
              </p14:nvContentPartPr>
              <p14:xfrm>
                <a:off x="7706880" y="5367240"/>
                <a:ext cx="199080" cy="42120"/>
              </p14:xfrm>
            </p:contentPart>
          </mc:Choice>
          <mc:Fallback>
            <p:pic>
              <p:nvPicPr>
                <p:cNvPr id="39" name="Ink 38">
                  <a:extLst>
                    <a:ext uri="{FF2B5EF4-FFF2-40B4-BE49-F238E27FC236}">
                      <a16:creationId xmlns:a16="http://schemas.microsoft.com/office/drawing/2014/main" id="{54AFD2C4-2618-674F-874C-C705F729C9B4}"/>
                    </a:ext>
                  </a:extLst>
                </p:cNvPr>
                <p:cNvPicPr/>
                <p:nvPr/>
              </p:nvPicPr>
              <p:blipFill>
                <a:blip r:embed="rId49"/>
                <a:stretch>
                  <a:fillRect/>
                </a:stretch>
              </p:blipFill>
              <p:spPr>
                <a:xfrm>
                  <a:off x="7691400" y="5351760"/>
                  <a:ext cx="2296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0" name="Ink 39">
                  <a:extLst>
                    <a:ext uri="{FF2B5EF4-FFF2-40B4-BE49-F238E27FC236}">
                      <a16:creationId xmlns:a16="http://schemas.microsoft.com/office/drawing/2014/main" id="{89AECFD0-A0BC-C242-8B62-7F635957B3BA}"/>
                    </a:ext>
                  </a:extLst>
                </p14:cNvPr>
                <p14:cNvContentPartPr/>
                <p14:nvPr/>
              </p14:nvContentPartPr>
              <p14:xfrm>
                <a:off x="8300160" y="4849920"/>
                <a:ext cx="378000" cy="624600"/>
              </p14:xfrm>
            </p:contentPart>
          </mc:Choice>
          <mc:Fallback>
            <p:pic>
              <p:nvPicPr>
                <p:cNvPr id="40" name="Ink 39">
                  <a:extLst>
                    <a:ext uri="{FF2B5EF4-FFF2-40B4-BE49-F238E27FC236}">
                      <a16:creationId xmlns:a16="http://schemas.microsoft.com/office/drawing/2014/main" id="{89AECFD0-A0BC-C242-8B62-7F635957B3BA}"/>
                    </a:ext>
                  </a:extLst>
                </p:cNvPr>
                <p:cNvPicPr/>
                <p:nvPr/>
              </p:nvPicPr>
              <p:blipFill>
                <a:blip r:embed="rId51"/>
                <a:stretch>
                  <a:fillRect/>
                </a:stretch>
              </p:blipFill>
              <p:spPr>
                <a:xfrm>
                  <a:off x="8285040" y="4834800"/>
                  <a:ext cx="40860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70DC9396-181E-A245-90FE-87E80F7A827D}"/>
                    </a:ext>
                  </a:extLst>
                </p14:cNvPr>
                <p14:cNvContentPartPr/>
                <p14:nvPr/>
              </p14:nvContentPartPr>
              <p14:xfrm>
                <a:off x="8949240" y="4930200"/>
                <a:ext cx="30960" cy="291240"/>
              </p14:xfrm>
            </p:contentPart>
          </mc:Choice>
          <mc:Fallback>
            <p:pic>
              <p:nvPicPr>
                <p:cNvPr id="41" name="Ink 40">
                  <a:extLst>
                    <a:ext uri="{FF2B5EF4-FFF2-40B4-BE49-F238E27FC236}">
                      <a16:creationId xmlns:a16="http://schemas.microsoft.com/office/drawing/2014/main" id="{70DC9396-181E-A245-90FE-87E80F7A827D}"/>
                    </a:ext>
                  </a:extLst>
                </p:cNvPr>
                <p:cNvPicPr/>
                <p:nvPr/>
              </p:nvPicPr>
              <p:blipFill>
                <a:blip r:embed="rId53"/>
                <a:stretch>
                  <a:fillRect/>
                </a:stretch>
              </p:blipFill>
              <p:spPr>
                <a:xfrm>
                  <a:off x="8934120" y="4914720"/>
                  <a:ext cx="615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6B6BFD84-A0A7-584D-BA47-F2379940BBCA}"/>
                    </a:ext>
                  </a:extLst>
                </p14:cNvPr>
                <p14:cNvContentPartPr/>
                <p14:nvPr/>
              </p14:nvContentPartPr>
              <p14:xfrm>
                <a:off x="9122040" y="5189040"/>
                <a:ext cx="22680" cy="165960"/>
              </p14:xfrm>
            </p:contentPart>
          </mc:Choice>
          <mc:Fallback>
            <p:pic>
              <p:nvPicPr>
                <p:cNvPr id="42" name="Ink 41">
                  <a:extLst>
                    <a:ext uri="{FF2B5EF4-FFF2-40B4-BE49-F238E27FC236}">
                      <a16:creationId xmlns:a16="http://schemas.microsoft.com/office/drawing/2014/main" id="{6B6BFD84-A0A7-584D-BA47-F2379940BBCA}"/>
                    </a:ext>
                  </a:extLst>
                </p:cNvPr>
                <p:cNvPicPr/>
                <p:nvPr/>
              </p:nvPicPr>
              <p:blipFill>
                <a:blip r:embed="rId55"/>
                <a:stretch>
                  <a:fillRect/>
                </a:stretch>
              </p:blipFill>
              <p:spPr>
                <a:xfrm>
                  <a:off x="9106560" y="5173920"/>
                  <a:ext cx="529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867EC6A4-40FB-C94C-91B0-B1C004811810}"/>
                    </a:ext>
                  </a:extLst>
                </p14:cNvPr>
                <p14:cNvContentPartPr/>
                <p14:nvPr/>
              </p14:nvContentPartPr>
              <p14:xfrm>
                <a:off x="9347040" y="4874760"/>
                <a:ext cx="263520" cy="241560"/>
              </p14:xfrm>
            </p:contentPart>
          </mc:Choice>
          <mc:Fallback>
            <p:pic>
              <p:nvPicPr>
                <p:cNvPr id="43" name="Ink 42">
                  <a:extLst>
                    <a:ext uri="{FF2B5EF4-FFF2-40B4-BE49-F238E27FC236}">
                      <a16:creationId xmlns:a16="http://schemas.microsoft.com/office/drawing/2014/main" id="{867EC6A4-40FB-C94C-91B0-B1C004811810}"/>
                    </a:ext>
                  </a:extLst>
                </p:cNvPr>
                <p:cNvPicPr/>
                <p:nvPr/>
              </p:nvPicPr>
              <p:blipFill>
                <a:blip r:embed="rId57"/>
                <a:stretch>
                  <a:fillRect/>
                </a:stretch>
              </p:blipFill>
              <p:spPr>
                <a:xfrm>
                  <a:off x="9331920" y="4859640"/>
                  <a:ext cx="2941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697428AD-E501-184A-BA80-7CAF2032B392}"/>
                    </a:ext>
                  </a:extLst>
                </p14:cNvPr>
                <p14:cNvContentPartPr/>
                <p14:nvPr/>
              </p14:nvContentPartPr>
              <p14:xfrm>
                <a:off x="9733320" y="5068080"/>
                <a:ext cx="89640" cy="200160"/>
              </p14:xfrm>
            </p:contentPart>
          </mc:Choice>
          <mc:Fallback>
            <p:pic>
              <p:nvPicPr>
                <p:cNvPr id="44" name="Ink 43">
                  <a:extLst>
                    <a:ext uri="{FF2B5EF4-FFF2-40B4-BE49-F238E27FC236}">
                      <a16:creationId xmlns:a16="http://schemas.microsoft.com/office/drawing/2014/main" id="{697428AD-E501-184A-BA80-7CAF2032B392}"/>
                    </a:ext>
                  </a:extLst>
                </p:cNvPr>
                <p:cNvPicPr/>
                <p:nvPr/>
              </p:nvPicPr>
              <p:blipFill>
                <a:blip r:embed="rId59"/>
                <a:stretch>
                  <a:fillRect/>
                </a:stretch>
              </p:blipFill>
              <p:spPr>
                <a:xfrm>
                  <a:off x="9718200" y="5052600"/>
                  <a:ext cx="1202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A7731B0F-F2F8-254B-81FC-4AAD82CE8E8E}"/>
                    </a:ext>
                  </a:extLst>
                </p14:cNvPr>
                <p14:cNvContentPartPr/>
                <p14:nvPr/>
              </p14:nvContentPartPr>
              <p14:xfrm>
                <a:off x="9980280" y="4762440"/>
                <a:ext cx="174600" cy="352800"/>
              </p14:xfrm>
            </p:contentPart>
          </mc:Choice>
          <mc:Fallback>
            <p:pic>
              <p:nvPicPr>
                <p:cNvPr id="45" name="Ink 44">
                  <a:extLst>
                    <a:ext uri="{FF2B5EF4-FFF2-40B4-BE49-F238E27FC236}">
                      <a16:creationId xmlns:a16="http://schemas.microsoft.com/office/drawing/2014/main" id="{A7731B0F-F2F8-254B-81FC-4AAD82CE8E8E}"/>
                    </a:ext>
                  </a:extLst>
                </p:cNvPr>
                <p:cNvPicPr/>
                <p:nvPr/>
              </p:nvPicPr>
              <p:blipFill>
                <a:blip r:embed="rId61"/>
                <a:stretch>
                  <a:fillRect/>
                </a:stretch>
              </p:blipFill>
              <p:spPr>
                <a:xfrm>
                  <a:off x="9965160" y="4747320"/>
                  <a:ext cx="2052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B9E1D36D-6A2E-D24C-AB7F-457A751B6DFE}"/>
                    </a:ext>
                  </a:extLst>
                </p14:cNvPr>
                <p14:cNvContentPartPr/>
                <p14:nvPr/>
              </p14:nvContentPartPr>
              <p14:xfrm>
                <a:off x="10216080" y="5030640"/>
                <a:ext cx="57960" cy="154080"/>
              </p14:xfrm>
            </p:contentPart>
          </mc:Choice>
          <mc:Fallback>
            <p:pic>
              <p:nvPicPr>
                <p:cNvPr id="46" name="Ink 45">
                  <a:extLst>
                    <a:ext uri="{FF2B5EF4-FFF2-40B4-BE49-F238E27FC236}">
                      <a16:creationId xmlns:a16="http://schemas.microsoft.com/office/drawing/2014/main" id="{B9E1D36D-6A2E-D24C-AB7F-457A751B6DFE}"/>
                    </a:ext>
                  </a:extLst>
                </p:cNvPr>
                <p:cNvPicPr/>
                <p:nvPr/>
              </p:nvPicPr>
              <p:blipFill>
                <a:blip r:embed="rId63"/>
                <a:stretch>
                  <a:fillRect/>
                </a:stretch>
              </p:blipFill>
              <p:spPr>
                <a:xfrm>
                  <a:off x="10200960" y="5015520"/>
                  <a:ext cx="885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F398357A-4844-0041-819D-45DD3E7669E5}"/>
                    </a:ext>
                  </a:extLst>
                </p14:cNvPr>
                <p14:cNvContentPartPr/>
                <p14:nvPr/>
              </p14:nvContentPartPr>
              <p14:xfrm>
                <a:off x="10387440" y="4705560"/>
                <a:ext cx="193320" cy="389160"/>
              </p14:xfrm>
            </p:contentPart>
          </mc:Choice>
          <mc:Fallback>
            <p:pic>
              <p:nvPicPr>
                <p:cNvPr id="47" name="Ink 46">
                  <a:extLst>
                    <a:ext uri="{FF2B5EF4-FFF2-40B4-BE49-F238E27FC236}">
                      <a16:creationId xmlns:a16="http://schemas.microsoft.com/office/drawing/2014/main" id="{F398357A-4844-0041-819D-45DD3E7669E5}"/>
                    </a:ext>
                  </a:extLst>
                </p:cNvPr>
                <p:cNvPicPr/>
                <p:nvPr/>
              </p:nvPicPr>
              <p:blipFill>
                <a:blip r:embed="rId65"/>
                <a:stretch>
                  <a:fillRect/>
                </a:stretch>
              </p:blipFill>
              <p:spPr>
                <a:xfrm>
                  <a:off x="10371960" y="4690440"/>
                  <a:ext cx="2235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00CB980E-C379-0447-936C-86E5568AB06F}"/>
                    </a:ext>
                  </a:extLst>
                </p14:cNvPr>
                <p14:cNvContentPartPr/>
                <p14:nvPr/>
              </p14:nvContentPartPr>
              <p14:xfrm>
                <a:off x="10809360" y="5122440"/>
                <a:ext cx="38880" cy="122760"/>
              </p14:xfrm>
            </p:contentPart>
          </mc:Choice>
          <mc:Fallback>
            <p:pic>
              <p:nvPicPr>
                <p:cNvPr id="48" name="Ink 47">
                  <a:extLst>
                    <a:ext uri="{FF2B5EF4-FFF2-40B4-BE49-F238E27FC236}">
                      <a16:creationId xmlns:a16="http://schemas.microsoft.com/office/drawing/2014/main" id="{00CB980E-C379-0447-936C-86E5568AB06F}"/>
                    </a:ext>
                  </a:extLst>
                </p:cNvPr>
                <p:cNvPicPr/>
                <p:nvPr/>
              </p:nvPicPr>
              <p:blipFill>
                <a:blip r:embed="rId67"/>
                <a:stretch>
                  <a:fillRect/>
                </a:stretch>
              </p:blipFill>
              <p:spPr>
                <a:xfrm>
                  <a:off x="10793880" y="5107320"/>
                  <a:ext cx="694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15D7030C-9DE2-D040-855D-C97ED9A6B825}"/>
                    </a:ext>
                  </a:extLst>
                </p14:cNvPr>
                <p14:cNvContentPartPr/>
                <p14:nvPr/>
              </p14:nvContentPartPr>
              <p14:xfrm>
                <a:off x="10907640" y="4748400"/>
                <a:ext cx="133560" cy="378000"/>
              </p14:xfrm>
            </p:contentPart>
          </mc:Choice>
          <mc:Fallback>
            <p:pic>
              <p:nvPicPr>
                <p:cNvPr id="49" name="Ink 48">
                  <a:extLst>
                    <a:ext uri="{FF2B5EF4-FFF2-40B4-BE49-F238E27FC236}">
                      <a16:creationId xmlns:a16="http://schemas.microsoft.com/office/drawing/2014/main" id="{15D7030C-9DE2-D040-855D-C97ED9A6B825}"/>
                    </a:ext>
                  </a:extLst>
                </p:cNvPr>
                <p:cNvPicPr/>
                <p:nvPr/>
              </p:nvPicPr>
              <p:blipFill>
                <a:blip r:embed="rId69"/>
                <a:stretch>
                  <a:fillRect/>
                </a:stretch>
              </p:blipFill>
              <p:spPr>
                <a:xfrm>
                  <a:off x="10892160" y="4733280"/>
                  <a:ext cx="16416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624D0978-F560-2E4A-B85B-10D2A6749172}"/>
                    </a:ext>
                  </a:extLst>
                </p14:cNvPr>
                <p14:cNvContentPartPr/>
                <p14:nvPr/>
              </p14:nvContentPartPr>
              <p14:xfrm>
                <a:off x="10972080" y="4681080"/>
                <a:ext cx="221400" cy="16200"/>
              </p14:xfrm>
            </p:contentPart>
          </mc:Choice>
          <mc:Fallback>
            <p:pic>
              <p:nvPicPr>
                <p:cNvPr id="50" name="Ink 49">
                  <a:extLst>
                    <a:ext uri="{FF2B5EF4-FFF2-40B4-BE49-F238E27FC236}">
                      <a16:creationId xmlns:a16="http://schemas.microsoft.com/office/drawing/2014/main" id="{624D0978-F560-2E4A-B85B-10D2A6749172}"/>
                    </a:ext>
                  </a:extLst>
                </p:cNvPr>
                <p:cNvPicPr/>
                <p:nvPr/>
              </p:nvPicPr>
              <p:blipFill>
                <a:blip r:embed="rId71"/>
                <a:stretch>
                  <a:fillRect/>
                </a:stretch>
              </p:blipFill>
              <p:spPr>
                <a:xfrm>
                  <a:off x="10956600" y="4665960"/>
                  <a:ext cx="2520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0D0B58AD-4ED6-4A45-9CB0-BEFDD2C3C5EA}"/>
                    </a:ext>
                  </a:extLst>
                </p14:cNvPr>
                <p14:cNvContentPartPr/>
                <p14:nvPr/>
              </p14:nvContentPartPr>
              <p14:xfrm>
                <a:off x="11303640" y="4953240"/>
                <a:ext cx="74160" cy="299880"/>
              </p14:xfrm>
            </p:contentPart>
          </mc:Choice>
          <mc:Fallback>
            <p:pic>
              <p:nvPicPr>
                <p:cNvPr id="51" name="Ink 50">
                  <a:extLst>
                    <a:ext uri="{FF2B5EF4-FFF2-40B4-BE49-F238E27FC236}">
                      <a16:creationId xmlns:a16="http://schemas.microsoft.com/office/drawing/2014/main" id="{0D0B58AD-4ED6-4A45-9CB0-BEFDD2C3C5EA}"/>
                    </a:ext>
                  </a:extLst>
                </p:cNvPr>
                <p:cNvPicPr/>
                <p:nvPr/>
              </p:nvPicPr>
              <p:blipFill>
                <a:blip r:embed="rId73"/>
                <a:stretch>
                  <a:fillRect/>
                </a:stretch>
              </p:blipFill>
              <p:spPr>
                <a:xfrm>
                  <a:off x="11288160" y="4937760"/>
                  <a:ext cx="1047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2055C3FB-A4A9-7A4D-82D2-FD456480625E}"/>
                    </a:ext>
                  </a:extLst>
                </p14:cNvPr>
                <p14:cNvContentPartPr/>
                <p14:nvPr/>
              </p14:nvContentPartPr>
              <p14:xfrm>
                <a:off x="11549520" y="4663080"/>
                <a:ext cx="144720" cy="435960"/>
              </p14:xfrm>
            </p:contentPart>
          </mc:Choice>
          <mc:Fallback>
            <p:pic>
              <p:nvPicPr>
                <p:cNvPr id="52" name="Ink 51">
                  <a:extLst>
                    <a:ext uri="{FF2B5EF4-FFF2-40B4-BE49-F238E27FC236}">
                      <a16:creationId xmlns:a16="http://schemas.microsoft.com/office/drawing/2014/main" id="{2055C3FB-A4A9-7A4D-82D2-FD456480625E}"/>
                    </a:ext>
                  </a:extLst>
                </p:cNvPr>
                <p:cNvPicPr/>
                <p:nvPr/>
              </p:nvPicPr>
              <p:blipFill>
                <a:blip r:embed="rId75"/>
                <a:stretch>
                  <a:fillRect/>
                </a:stretch>
              </p:blipFill>
              <p:spPr>
                <a:xfrm>
                  <a:off x="11534400" y="4647600"/>
                  <a:ext cx="17496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1AA16104-C2F9-B94B-AF9B-FBC806683E7E}"/>
                    </a:ext>
                  </a:extLst>
                </p14:cNvPr>
                <p14:cNvContentPartPr/>
                <p14:nvPr/>
              </p14:nvContentPartPr>
              <p14:xfrm>
                <a:off x="11771640" y="4495680"/>
                <a:ext cx="225000" cy="964080"/>
              </p14:xfrm>
            </p:contentPart>
          </mc:Choice>
          <mc:Fallback>
            <p:pic>
              <p:nvPicPr>
                <p:cNvPr id="53" name="Ink 52">
                  <a:extLst>
                    <a:ext uri="{FF2B5EF4-FFF2-40B4-BE49-F238E27FC236}">
                      <a16:creationId xmlns:a16="http://schemas.microsoft.com/office/drawing/2014/main" id="{1AA16104-C2F9-B94B-AF9B-FBC806683E7E}"/>
                    </a:ext>
                  </a:extLst>
                </p:cNvPr>
                <p:cNvPicPr/>
                <p:nvPr/>
              </p:nvPicPr>
              <p:blipFill>
                <a:blip r:embed="rId77"/>
                <a:stretch>
                  <a:fillRect/>
                </a:stretch>
              </p:blipFill>
              <p:spPr>
                <a:xfrm>
                  <a:off x="11756520" y="4480560"/>
                  <a:ext cx="255240" cy="994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8366E61C-F186-9942-A624-8CA60AA4394C}"/>
                    </a:ext>
                  </a:extLst>
                </p14:cNvPr>
                <p14:cNvContentPartPr/>
                <p14:nvPr/>
              </p14:nvContentPartPr>
              <p14:xfrm>
                <a:off x="6590520" y="5740920"/>
                <a:ext cx="134640" cy="600840"/>
              </p14:xfrm>
            </p:contentPart>
          </mc:Choice>
          <mc:Fallback>
            <p:pic>
              <p:nvPicPr>
                <p:cNvPr id="60" name="Ink 59">
                  <a:extLst>
                    <a:ext uri="{FF2B5EF4-FFF2-40B4-BE49-F238E27FC236}">
                      <a16:creationId xmlns:a16="http://schemas.microsoft.com/office/drawing/2014/main" id="{8366E61C-F186-9942-A624-8CA60AA4394C}"/>
                    </a:ext>
                  </a:extLst>
                </p:cNvPr>
                <p:cNvPicPr/>
                <p:nvPr/>
              </p:nvPicPr>
              <p:blipFill>
                <a:blip r:embed="rId79"/>
                <a:stretch>
                  <a:fillRect/>
                </a:stretch>
              </p:blipFill>
              <p:spPr>
                <a:xfrm>
                  <a:off x="6575400" y="5725800"/>
                  <a:ext cx="165240" cy="631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D4D6F3DA-9A71-7E4F-AF75-5C48670A2A9F}"/>
                    </a:ext>
                  </a:extLst>
                </p14:cNvPr>
                <p14:cNvContentPartPr/>
                <p14:nvPr/>
              </p14:nvContentPartPr>
              <p14:xfrm>
                <a:off x="6865920" y="5872680"/>
                <a:ext cx="426240" cy="311400"/>
              </p14:xfrm>
            </p:contentPart>
          </mc:Choice>
          <mc:Fallback>
            <p:pic>
              <p:nvPicPr>
                <p:cNvPr id="61" name="Ink 60">
                  <a:extLst>
                    <a:ext uri="{FF2B5EF4-FFF2-40B4-BE49-F238E27FC236}">
                      <a16:creationId xmlns:a16="http://schemas.microsoft.com/office/drawing/2014/main" id="{D4D6F3DA-9A71-7E4F-AF75-5C48670A2A9F}"/>
                    </a:ext>
                  </a:extLst>
                </p:cNvPr>
                <p:cNvPicPr/>
                <p:nvPr/>
              </p:nvPicPr>
              <p:blipFill>
                <a:blip r:embed="rId81"/>
                <a:stretch>
                  <a:fillRect/>
                </a:stretch>
              </p:blipFill>
              <p:spPr>
                <a:xfrm>
                  <a:off x="6850800" y="5857560"/>
                  <a:ext cx="4564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Ink 61">
                  <a:extLst>
                    <a:ext uri="{FF2B5EF4-FFF2-40B4-BE49-F238E27FC236}">
                      <a16:creationId xmlns:a16="http://schemas.microsoft.com/office/drawing/2014/main" id="{ACD17688-1416-514D-8AFF-D992FC394368}"/>
                    </a:ext>
                  </a:extLst>
                </p14:cNvPr>
                <p14:cNvContentPartPr/>
                <p14:nvPr/>
              </p14:nvContentPartPr>
              <p14:xfrm>
                <a:off x="7154640" y="5933880"/>
                <a:ext cx="203760" cy="28440"/>
              </p14:xfrm>
            </p:contentPart>
          </mc:Choice>
          <mc:Fallback>
            <p:pic>
              <p:nvPicPr>
                <p:cNvPr id="62" name="Ink 61">
                  <a:extLst>
                    <a:ext uri="{FF2B5EF4-FFF2-40B4-BE49-F238E27FC236}">
                      <a16:creationId xmlns:a16="http://schemas.microsoft.com/office/drawing/2014/main" id="{ACD17688-1416-514D-8AFF-D992FC394368}"/>
                    </a:ext>
                  </a:extLst>
                </p:cNvPr>
                <p:cNvPicPr/>
                <p:nvPr/>
              </p:nvPicPr>
              <p:blipFill>
                <a:blip r:embed="rId83"/>
                <a:stretch>
                  <a:fillRect/>
                </a:stretch>
              </p:blipFill>
              <p:spPr>
                <a:xfrm>
                  <a:off x="7139160" y="5918400"/>
                  <a:ext cx="234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43A97066-C61A-464C-A5E1-4892955FC271}"/>
                    </a:ext>
                  </a:extLst>
                </p14:cNvPr>
                <p14:cNvContentPartPr/>
                <p14:nvPr/>
              </p14:nvContentPartPr>
              <p14:xfrm>
                <a:off x="7360200" y="5906160"/>
                <a:ext cx="857160" cy="278640"/>
              </p14:xfrm>
            </p:contentPart>
          </mc:Choice>
          <mc:Fallback>
            <p:pic>
              <p:nvPicPr>
                <p:cNvPr id="63" name="Ink 62">
                  <a:extLst>
                    <a:ext uri="{FF2B5EF4-FFF2-40B4-BE49-F238E27FC236}">
                      <a16:creationId xmlns:a16="http://schemas.microsoft.com/office/drawing/2014/main" id="{43A97066-C61A-464C-A5E1-4892955FC271}"/>
                    </a:ext>
                  </a:extLst>
                </p:cNvPr>
                <p:cNvPicPr/>
                <p:nvPr/>
              </p:nvPicPr>
              <p:blipFill>
                <a:blip r:embed="rId85"/>
                <a:stretch>
                  <a:fillRect/>
                </a:stretch>
              </p:blipFill>
              <p:spPr>
                <a:xfrm>
                  <a:off x="7345080" y="5891040"/>
                  <a:ext cx="8877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55214F09-5EED-5A46-89E5-6F973A2681C8}"/>
                    </a:ext>
                  </a:extLst>
                </p14:cNvPr>
                <p14:cNvContentPartPr/>
                <p14:nvPr/>
              </p14:nvContentPartPr>
              <p14:xfrm>
                <a:off x="8019360" y="5850000"/>
                <a:ext cx="69120" cy="103680"/>
              </p14:xfrm>
            </p:contentPart>
          </mc:Choice>
          <mc:Fallback>
            <p:pic>
              <p:nvPicPr>
                <p:cNvPr id="65" name="Ink 64">
                  <a:extLst>
                    <a:ext uri="{FF2B5EF4-FFF2-40B4-BE49-F238E27FC236}">
                      <a16:creationId xmlns:a16="http://schemas.microsoft.com/office/drawing/2014/main" id="{55214F09-5EED-5A46-89E5-6F973A2681C8}"/>
                    </a:ext>
                  </a:extLst>
                </p:cNvPr>
                <p:cNvPicPr/>
                <p:nvPr/>
              </p:nvPicPr>
              <p:blipFill>
                <a:blip r:embed="rId87"/>
                <a:stretch>
                  <a:fillRect/>
                </a:stretch>
              </p:blipFill>
              <p:spPr>
                <a:xfrm>
                  <a:off x="8004240" y="5834880"/>
                  <a:ext cx="99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Ink 66">
                  <a:extLst>
                    <a:ext uri="{FF2B5EF4-FFF2-40B4-BE49-F238E27FC236}">
                      <a16:creationId xmlns:a16="http://schemas.microsoft.com/office/drawing/2014/main" id="{4D6658AC-255D-9D44-A9EA-4E854934E1BD}"/>
                    </a:ext>
                  </a:extLst>
                </p14:cNvPr>
                <p14:cNvContentPartPr/>
                <p14:nvPr/>
              </p14:nvContentPartPr>
              <p14:xfrm>
                <a:off x="8372160" y="5716080"/>
                <a:ext cx="355320" cy="397080"/>
              </p14:xfrm>
            </p:contentPart>
          </mc:Choice>
          <mc:Fallback>
            <p:pic>
              <p:nvPicPr>
                <p:cNvPr id="67" name="Ink 66">
                  <a:extLst>
                    <a:ext uri="{FF2B5EF4-FFF2-40B4-BE49-F238E27FC236}">
                      <a16:creationId xmlns:a16="http://schemas.microsoft.com/office/drawing/2014/main" id="{4D6658AC-255D-9D44-A9EA-4E854934E1BD}"/>
                    </a:ext>
                  </a:extLst>
                </p:cNvPr>
                <p:cNvPicPr/>
                <p:nvPr/>
              </p:nvPicPr>
              <p:blipFill>
                <a:blip r:embed="rId89"/>
                <a:stretch>
                  <a:fillRect/>
                </a:stretch>
              </p:blipFill>
              <p:spPr>
                <a:xfrm>
                  <a:off x="8357040" y="5700960"/>
                  <a:ext cx="38592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4F262827-42CE-9F47-AE65-3ADF99607F18}"/>
                    </a:ext>
                  </a:extLst>
                </p14:cNvPr>
                <p14:cNvContentPartPr/>
                <p14:nvPr/>
              </p14:nvContentPartPr>
              <p14:xfrm>
                <a:off x="9015480" y="5649120"/>
                <a:ext cx="179640" cy="331200"/>
              </p14:xfrm>
            </p:contentPart>
          </mc:Choice>
          <mc:Fallback>
            <p:pic>
              <p:nvPicPr>
                <p:cNvPr id="69" name="Ink 68">
                  <a:extLst>
                    <a:ext uri="{FF2B5EF4-FFF2-40B4-BE49-F238E27FC236}">
                      <a16:creationId xmlns:a16="http://schemas.microsoft.com/office/drawing/2014/main" id="{4F262827-42CE-9F47-AE65-3ADF99607F18}"/>
                    </a:ext>
                  </a:extLst>
                </p:cNvPr>
                <p:cNvPicPr/>
                <p:nvPr/>
              </p:nvPicPr>
              <p:blipFill>
                <a:blip r:embed="rId91"/>
                <a:stretch>
                  <a:fillRect/>
                </a:stretch>
              </p:blipFill>
              <p:spPr>
                <a:xfrm>
                  <a:off x="9000360" y="5634000"/>
                  <a:ext cx="2102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0" name="Ink 69">
                  <a:extLst>
                    <a:ext uri="{FF2B5EF4-FFF2-40B4-BE49-F238E27FC236}">
                      <a16:creationId xmlns:a16="http://schemas.microsoft.com/office/drawing/2014/main" id="{21047591-8269-2546-84CD-7EDF9D0B1C99}"/>
                    </a:ext>
                  </a:extLst>
                </p14:cNvPr>
                <p14:cNvContentPartPr/>
                <p14:nvPr/>
              </p14:nvContentPartPr>
              <p14:xfrm>
                <a:off x="9107640" y="5526720"/>
                <a:ext cx="316800" cy="659520"/>
              </p14:xfrm>
            </p:contentPart>
          </mc:Choice>
          <mc:Fallback>
            <p:pic>
              <p:nvPicPr>
                <p:cNvPr id="70" name="Ink 69">
                  <a:extLst>
                    <a:ext uri="{FF2B5EF4-FFF2-40B4-BE49-F238E27FC236}">
                      <a16:creationId xmlns:a16="http://schemas.microsoft.com/office/drawing/2014/main" id="{21047591-8269-2546-84CD-7EDF9D0B1C99}"/>
                    </a:ext>
                  </a:extLst>
                </p:cNvPr>
                <p:cNvPicPr/>
                <p:nvPr/>
              </p:nvPicPr>
              <p:blipFill>
                <a:blip r:embed="rId93"/>
                <a:stretch>
                  <a:fillRect/>
                </a:stretch>
              </p:blipFill>
              <p:spPr>
                <a:xfrm>
                  <a:off x="9092160" y="5511240"/>
                  <a:ext cx="347400" cy="690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2" name="Ink 71">
                  <a:extLst>
                    <a:ext uri="{FF2B5EF4-FFF2-40B4-BE49-F238E27FC236}">
                      <a16:creationId xmlns:a16="http://schemas.microsoft.com/office/drawing/2014/main" id="{98481F3D-926F-954D-ABF1-D0C43261FBB2}"/>
                    </a:ext>
                  </a:extLst>
                </p14:cNvPr>
                <p14:cNvContentPartPr/>
                <p14:nvPr/>
              </p14:nvContentPartPr>
              <p14:xfrm>
                <a:off x="10226520" y="2936880"/>
                <a:ext cx="869760" cy="1370880"/>
              </p14:xfrm>
            </p:contentPart>
          </mc:Choice>
          <mc:Fallback>
            <p:pic>
              <p:nvPicPr>
                <p:cNvPr id="72" name="Ink 71">
                  <a:extLst>
                    <a:ext uri="{FF2B5EF4-FFF2-40B4-BE49-F238E27FC236}">
                      <a16:creationId xmlns:a16="http://schemas.microsoft.com/office/drawing/2014/main" id="{98481F3D-926F-954D-ABF1-D0C43261FBB2}"/>
                    </a:ext>
                  </a:extLst>
                </p:cNvPr>
                <p:cNvPicPr/>
                <p:nvPr/>
              </p:nvPicPr>
              <p:blipFill>
                <a:blip r:embed="rId95"/>
                <a:stretch>
                  <a:fillRect/>
                </a:stretch>
              </p:blipFill>
              <p:spPr>
                <a:xfrm>
                  <a:off x="10211400" y="2921760"/>
                  <a:ext cx="900360" cy="1401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3" name="Ink 72">
                  <a:extLst>
                    <a:ext uri="{FF2B5EF4-FFF2-40B4-BE49-F238E27FC236}">
                      <a16:creationId xmlns:a16="http://schemas.microsoft.com/office/drawing/2014/main" id="{B2A6D024-B157-BF42-8435-3CEE38FC3F0F}"/>
                    </a:ext>
                  </a:extLst>
                </p14:cNvPr>
                <p14:cNvContentPartPr/>
                <p14:nvPr/>
              </p14:nvContentPartPr>
              <p14:xfrm>
                <a:off x="10527120" y="3920760"/>
                <a:ext cx="827280" cy="194040"/>
              </p14:xfrm>
            </p:contentPart>
          </mc:Choice>
          <mc:Fallback>
            <p:pic>
              <p:nvPicPr>
                <p:cNvPr id="73" name="Ink 72">
                  <a:extLst>
                    <a:ext uri="{FF2B5EF4-FFF2-40B4-BE49-F238E27FC236}">
                      <a16:creationId xmlns:a16="http://schemas.microsoft.com/office/drawing/2014/main" id="{B2A6D024-B157-BF42-8435-3CEE38FC3F0F}"/>
                    </a:ext>
                  </a:extLst>
                </p:cNvPr>
                <p:cNvPicPr/>
                <p:nvPr/>
              </p:nvPicPr>
              <p:blipFill>
                <a:blip r:embed="rId97"/>
                <a:stretch>
                  <a:fillRect/>
                </a:stretch>
              </p:blipFill>
              <p:spPr>
                <a:xfrm>
                  <a:off x="10511640" y="3905640"/>
                  <a:ext cx="8578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5" name="Ink 74">
                  <a:extLst>
                    <a:ext uri="{FF2B5EF4-FFF2-40B4-BE49-F238E27FC236}">
                      <a16:creationId xmlns:a16="http://schemas.microsoft.com/office/drawing/2014/main" id="{EBA9EF65-7DAA-8D44-9437-2934DF9F2753}"/>
                    </a:ext>
                  </a:extLst>
                </p14:cNvPr>
                <p14:cNvContentPartPr/>
                <p14:nvPr/>
              </p14:nvContentPartPr>
              <p14:xfrm>
                <a:off x="8827560" y="4428000"/>
                <a:ext cx="401040" cy="276840"/>
              </p14:xfrm>
            </p:contentPart>
          </mc:Choice>
          <mc:Fallback>
            <p:pic>
              <p:nvPicPr>
                <p:cNvPr id="75" name="Ink 74">
                  <a:extLst>
                    <a:ext uri="{FF2B5EF4-FFF2-40B4-BE49-F238E27FC236}">
                      <a16:creationId xmlns:a16="http://schemas.microsoft.com/office/drawing/2014/main" id="{EBA9EF65-7DAA-8D44-9437-2934DF9F2753}"/>
                    </a:ext>
                  </a:extLst>
                </p:cNvPr>
                <p:cNvPicPr/>
                <p:nvPr/>
              </p:nvPicPr>
              <p:blipFill>
                <a:blip r:embed="rId99"/>
                <a:stretch>
                  <a:fillRect/>
                </a:stretch>
              </p:blipFill>
              <p:spPr>
                <a:xfrm>
                  <a:off x="8812440" y="4412880"/>
                  <a:ext cx="4316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6" name="Ink 75">
                  <a:extLst>
                    <a:ext uri="{FF2B5EF4-FFF2-40B4-BE49-F238E27FC236}">
                      <a16:creationId xmlns:a16="http://schemas.microsoft.com/office/drawing/2014/main" id="{B92F8B66-06FB-0145-A642-F55C11D29994}"/>
                    </a:ext>
                  </a:extLst>
                </p14:cNvPr>
                <p14:cNvContentPartPr/>
                <p14:nvPr/>
              </p14:nvContentPartPr>
              <p14:xfrm>
                <a:off x="9321120" y="4622760"/>
                <a:ext cx="352800" cy="121680"/>
              </p14:xfrm>
            </p:contentPart>
          </mc:Choice>
          <mc:Fallback>
            <p:pic>
              <p:nvPicPr>
                <p:cNvPr id="76" name="Ink 75">
                  <a:extLst>
                    <a:ext uri="{FF2B5EF4-FFF2-40B4-BE49-F238E27FC236}">
                      <a16:creationId xmlns:a16="http://schemas.microsoft.com/office/drawing/2014/main" id="{B92F8B66-06FB-0145-A642-F55C11D29994}"/>
                    </a:ext>
                  </a:extLst>
                </p:cNvPr>
                <p:cNvPicPr/>
                <p:nvPr/>
              </p:nvPicPr>
              <p:blipFill>
                <a:blip r:embed="rId101"/>
                <a:stretch>
                  <a:fillRect/>
                </a:stretch>
              </p:blipFill>
              <p:spPr>
                <a:xfrm>
                  <a:off x="9306000" y="4607640"/>
                  <a:ext cx="383400" cy="152280"/>
                </a:xfrm>
                <a:prstGeom prst="rect">
                  <a:avLst/>
                </a:prstGeom>
              </p:spPr>
            </p:pic>
          </mc:Fallback>
        </mc:AlternateContent>
      </p:grpSp>
      <p:grpSp>
        <p:nvGrpSpPr>
          <p:cNvPr id="80" name="Group 79">
            <a:extLst>
              <a:ext uri="{FF2B5EF4-FFF2-40B4-BE49-F238E27FC236}">
                <a16:creationId xmlns:a16="http://schemas.microsoft.com/office/drawing/2014/main" id="{11B1474E-E260-9844-9504-6AD031CF5854}"/>
              </a:ext>
            </a:extLst>
          </p:cNvPr>
          <p:cNvGrpSpPr/>
          <p:nvPr/>
        </p:nvGrpSpPr>
        <p:grpSpPr>
          <a:xfrm>
            <a:off x="11172960" y="2446920"/>
            <a:ext cx="769320" cy="650520"/>
            <a:chOff x="11172960" y="2446920"/>
            <a:chExt cx="769320" cy="650520"/>
          </a:xfrm>
        </p:grpSpPr>
        <mc:AlternateContent xmlns:mc="http://schemas.openxmlformats.org/markup-compatibility/2006">
          <mc:Choice xmlns:p14="http://schemas.microsoft.com/office/powerpoint/2010/main" Requires="p14">
            <p:contentPart p14:bwMode="auto" r:id="rId102">
              <p14:nvContentPartPr>
                <p14:cNvPr id="78" name="Ink 77">
                  <a:extLst>
                    <a:ext uri="{FF2B5EF4-FFF2-40B4-BE49-F238E27FC236}">
                      <a16:creationId xmlns:a16="http://schemas.microsoft.com/office/drawing/2014/main" id="{032F6DEB-283E-D946-9EDB-610568D968FD}"/>
                    </a:ext>
                  </a:extLst>
                </p14:cNvPr>
                <p14:cNvContentPartPr/>
                <p14:nvPr/>
              </p14:nvContentPartPr>
              <p14:xfrm>
                <a:off x="11486160" y="2446920"/>
                <a:ext cx="378000" cy="336600"/>
              </p14:xfrm>
            </p:contentPart>
          </mc:Choice>
          <mc:Fallback>
            <p:pic>
              <p:nvPicPr>
                <p:cNvPr id="78" name="Ink 77">
                  <a:extLst>
                    <a:ext uri="{FF2B5EF4-FFF2-40B4-BE49-F238E27FC236}">
                      <a16:creationId xmlns:a16="http://schemas.microsoft.com/office/drawing/2014/main" id="{032F6DEB-283E-D946-9EDB-610568D968FD}"/>
                    </a:ext>
                  </a:extLst>
                </p:cNvPr>
                <p:cNvPicPr/>
                <p:nvPr/>
              </p:nvPicPr>
              <p:blipFill>
                <a:blip r:embed="rId103"/>
                <a:stretch>
                  <a:fillRect/>
                </a:stretch>
              </p:blipFill>
              <p:spPr>
                <a:xfrm>
                  <a:off x="11470680" y="2431440"/>
                  <a:ext cx="4086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9" name="Ink 78">
                  <a:extLst>
                    <a:ext uri="{FF2B5EF4-FFF2-40B4-BE49-F238E27FC236}">
                      <a16:creationId xmlns:a16="http://schemas.microsoft.com/office/drawing/2014/main" id="{3EEB61DF-71B1-1448-A6B0-98FB05797DCE}"/>
                    </a:ext>
                  </a:extLst>
                </p14:cNvPr>
                <p14:cNvContentPartPr/>
                <p14:nvPr/>
              </p14:nvContentPartPr>
              <p14:xfrm>
                <a:off x="11172960" y="2930040"/>
                <a:ext cx="769320" cy="167400"/>
              </p14:xfrm>
            </p:contentPart>
          </mc:Choice>
          <mc:Fallback>
            <p:pic>
              <p:nvPicPr>
                <p:cNvPr id="79" name="Ink 78">
                  <a:extLst>
                    <a:ext uri="{FF2B5EF4-FFF2-40B4-BE49-F238E27FC236}">
                      <a16:creationId xmlns:a16="http://schemas.microsoft.com/office/drawing/2014/main" id="{3EEB61DF-71B1-1448-A6B0-98FB05797DCE}"/>
                    </a:ext>
                  </a:extLst>
                </p:cNvPr>
                <p:cNvPicPr/>
                <p:nvPr/>
              </p:nvPicPr>
              <p:blipFill>
                <a:blip r:embed="rId105"/>
                <a:stretch>
                  <a:fillRect/>
                </a:stretch>
              </p:blipFill>
              <p:spPr>
                <a:xfrm>
                  <a:off x="11157480" y="2914920"/>
                  <a:ext cx="799560" cy="198000"/>
                </a:xfrm>
                <a:prstGeom prst="rect">
                  <a:avLst/>
                </a:prstGeom>
              </p:spPr>
            </p:pic>
          </mc:Fallback>
        </mc:AlternateContent>
      </p:grpSp>
      <p:grpSp>
        <p:nvGrpSpPr>
          <p:cNvPr id="84" name="Group 83">
            <a:extLst>
              <a:ext uri="{FF2B5EF4-FFF2-40B4-BE49-F238E27FC236}">
                <a16:creationId xmlns:a16="http://schemas.microsoft.com/office/drawing/2014/main" id="{2D50EAA4-0825-BB45-B595-58359611F8B5}"/>
              </a:ext>
            </a:extLst>
          </p:cNvPr>
          <p:cNvGrpSpPr/>
          <p:nvPr/>
        </p:nvGrpSpPr>
        <p:grpSpPr>
          <a:xfrm>
            <a:off x="7631640" y="47520"/>
            <a:ext cx="3560400" cy="1813320"/>
            <a:chOff x="7631640" y="47520"/>
            <a:chExt cx="3560400" cy="1813320"/>
          </a:xfrm>
        </p:grpSpPr>
        <mc:AlternateContent xmlns:mc="http://schemas.openxmlformats.org/markup-compatibility/2006">
          <mc:Choice xmlns:p14="http://schemas.microsoft.com/office/powerpoint/2010/main" Requires="p14">
            <p:contentPart p14:bwMode="auto" r:id="rId106">
              <p14:nvContentPartPr>
                <p14:cNvPr id="28" name="Ink 27">
                  <a:extLst>
                    <a:ext uri="{FF2B5EF4-FFF2-40B4-BE49-F238E27FC236}">
                      <a16:creationId xmlns:a16="http://schemas.microsoft.com/office/drawing/2014/main" id="{80080F4E-EBE6-F44A-A632-807BE8E2222B}"/>
                    </a:ext>
                  </a:extLst>
                </p14:cNvPr>
                <p14:cNvContentPartPr/>
                <p14:nvPr/>
              </p14:nvContentPartPr>
              <p14:xfrm>
                <a:off x="7889040" y="487800"/>
                <a:ext cx="842760" cy="351360"/>
              </p14:xfrm>
            </p:contentPart>
          </mc:Choice>
          <mc:Fallback>
            <p:pic>
              <p:nvPicPr>
                <p:cNvPr id="28" name="Ink 27">
                  <a:extLst>
                    <a:ext uri="{FF2B5EF4-FFF2-40B4-BE49-F238E27FC236}">
                      <a16:creationId xmlns:a16="http://schemas.microsoft.com/office/drawing/2014/main" id="{80080F4E-EBE6-F44A-A632-807BE8E2222B}"/>
                    </a:ext>
                  </a:extLst>
                </p:cNvPr>
                <p:cNvPicPr/>
                <p:nvPr/>
              </p:nvPicPr>
              <p:blipFill>
                <a:blip r:embed="rId107"/>
                <a:stretch>
                  <a:fillRect/>
                </a:stretch>
              </p:blipFill>
              <p:spPr>
                <a:xfrm>
                  <a:off x="7873560" y="472680"/>
                  <a:ext cx="87336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9" name="Ink 28">
                  <a:extLst>
                    <a:ext uri="{FF2B5EF4-FFF2-40B4-BE49-F238E27FC236}">
                      <a16:creationId xmlns:a16="http://schemas.microsoft.com/office/drawing/2014/main" id="{B49A0BF5-C164-924A-9B35-ED1DB35A050D}"/>
                    </a:ext>
                  </a:extLst>
                </p14:cNvPr>
                <p14:cNvContentPartPr/>
                <p14:nvPr/>
              </p14:nvContentPartPr>
              <p14:xfrm>
                <a:off x="8652240" y="494280"/>
                <a:ext cx="9000" cy="3960"/>
              </p14:xfrm>
            </p:contentPart>
          </mc:Choice>
          <mc:Fallback>
            <p:pic>
              <p:nvPicPr>
                <p:cNvPr id="29" name="Ink 28">
                  <a:extLst>
                    <a:ext uri="{FF2B5EF4-FFF2-40B4-BE49-F238E27FC236}">
                      <a16:creationId xmlns:a16="http://schemas.microsoft.com/office/drawing/2014/main" id="{B49A0BF5-C164-924A-9B35-ED1DB35A050D}"/>
                    </a:ext>
                  </a:extLst>
                </p:cNvPr>
                <p:cNvPicPr/>
                <p:nvPr/>
              </p:nvPicPr>
              <p:blipFill>
                <a:blip r:embed="rId109"/>
                <a:stretch>
                  <a:fillRect/>
                </a:stretch>
              </p:blipFill>
              <p:spPr>
                <a:xfrm>
                  <a:off x="8637120" y="478800"/>
                  <a:ext cx="392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0" name="Ink 29">
                  <a:extLst>
                    <a:ext uri="{FF2B5EF4-FFF2-40B4-BE49-F238E27FC236}">
                      <a16:creationId xmlns:a16="http://schemas.microsoft.com/office/drawing/2014/main" id="{C31F585E-7B5D-9549-AA18-9E8BC052ED51}"/>
                    </a:ext>
                  </a:extLst>
                </p14:cNvPr>
                <p14:cNvContentPartPr/>
                <p14:nvPr/>
              </p14:nvContentPartPr>
              <p14:xfrm>
                <a:off x="8816760" y="551520"/>
                <a:ext cx="206280" cy="513360"/>
              </p14:xfrm>
            </p:contentPart>
          </mc:Choice>
          <mc:Fallback>
            <p:pic>
              <p:nvPicPr>
                <p:cNvPr id="30" name="Ink 29">
                  <a:extLst>
                    <a:ext uri="{FF2B5EF4-FFF2-40B4-BE49-F238E27FC236}">
                      <a16:creationId xmlns:a16="http://schemas.microsoft.com/office/drawing/2014/main" id="{C31F585E-7B5D-9549-AA18-9E8BC052ED51}"/>
                    </a:ext>
                  </a:extLst>
                </p:cNvPr>
                <p:cNvPicPr/>
                <p:nvPr/>
              </p:nvPicPr>
              <p:blipFill>
                <a:blip r:embed="rId111"/>
                <a:stretch>
                  <a:fillRect/>
                </a:stretch>
              </p:blipFill>
              <p:spPr>
                <a:xfrm>
                  <a:off x="8801280" y="536400"/>
                  <a:ext cx="23652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1" name="Ink 30">
                  <a:extLst>
                    <a:ext uri="{FF2B5EF4-FFF2-40B4-BE49-F238E27FC236}">
                      <a16:creationId xmlns:a16="http://schemas.microsoft.com/office/drawing/2014/main" id="{A5B2B395-108A-D64A-9E2D-8ECD2336B9A7}"/>
                    </a:ext>
                  </a:extLst>
                </p14:cNvPr>
                <p14:cNvContentPartPr/>
                <p14:nvPr/>
              </p14:nvContentPartPr>
              <p14:xfrm>
                <a:off x="9466920" y="486720"/>
                <a:ext cx="273600" cy="200520"/>
              </p14:xfrm>
            </p:contentPart>
          </mc:Choice>
          <mc:Fallback>
            <p:pic>
              <p:nvPicPr>
                <p:cNvPr id="31" name="Ink 30">
                  <a:extLst>
                    <a:ext uri="{FF2B5EF4-FFF2-40B4-BE49-F238E27FC236}">
                      <a16:creationId xmlns:a16="http://schemas.microsoft.com/office/drawing/2014/main" id="{A5B2B395-108A-D64A-9E2D-8ECD2336B9A7}"/>
                    </a:ext>
                  </a:extLst>
                </p:cNvPr>
                <p:cNvPicPr/>
                <p:nvPr/>
              </p:nvPicPr>
              <p:blipFill>
                <a:blip r:embed="rId113"/>
                <a:stretch>
                  <a:fillRect/>
                </a:stretch>
              </p:blipFill>
              <p:spPr>
                <a:xfrm>
                  <a:off x="9451800" y="471600"/>
                  <a:ext cx="304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2" name="Ink 31">
                  <a:extLst>
                    <a:ext uri="{FF2B5EF4-FFF2-40B4-BE49-F238E27FC236}">
                      <a16:creationId xmlns:a16="http://schemas.microsoft.com/office/drawing/2014/main" id="{702A1173-D23E-224F-9DA0-77B156EAA59F}"/>
                    </a:ext>
                  </a:extLst>
                </p14:cNvPr>
                <p14:cNvContentPartPr/>
                <p14:nvPr/>
              </p14:nvContentPartPr>
              <p14:xfrm>
                <a:off x="9966240" y="261720"/>
                <a:ext cx="447120" cy="420120"/>
              </p14:xfrm>
            </p:contentPart>
          </mc:Choice>
          <mc:Fallback>
            <p:pic>
              <p:nvPicPr>
                <p:cNvPr id="32" name="Ink 31">
                  <a:extLst>
                    <a:ext uri="{FF2B5EF4-FFF2-40B4-BE49-F238E27FC236}">
                      <a16:creationId xmlns:a16="http://schemas.microsoft.com/office/drawing/2014/main" id="{702A1173-D23E-224F-9DA0-77B156EAA59F}"/>
                    </a:ext>
                  </a:extLst>
                </p:cNvPr>
                <p:cNvPicPr/>
                <p:nvPr/>
              </p:nvPicPr>
              <p:blipFill>
                <a:blip r:embed="rId115"/>
                <a:stretch>
                  <a:fillRect/>
                </a:stretch>
              </p:blipFill>
              <p:spPr>
                <a:xfrm>
                  <a:off x="9951120" y="246600"/>
                  <a:ext cx="47736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3" name="Ink 32">
                  <a:extLst>
                    <a:ext uri="{FF2B5EF4-FFF2-40B4-BE49-F238E27FC236}">
                      <a16:creationId xmlns:a16="http://schemas.microsoft.com/office/drawing/2014/main" id="{0B0F2658-E0C0-7148-91CB-968BBA7CE8F1}"/>
                    </a:ext>
                  </a:extLst>
                </p14:cNvPr>
                <p14:cNvContentPartPr/>
                <p14:nvPr/>
              </p14:nvContentPartPr>
              <p14:xfrm>
                <a:off x="10437120" y="273960"/>
                <a:ext cx="34560" cy="52560"/>
              </p14:xfrm>
            </p:contentPart>
          </mc:Choice>
          <mc:Fallback>
            <p:pic>
              <p:nvPicPr>
                <p:cNvPr id="33" name="Ink 32">
                  <a:extLst>
                    <a:ext uri="{FF2B5EF4-FFF2-40B4-BE49-F238E27FC236}">
                      <a16:creationId xmlns:a16="http://schemas.microsoft.com/office/drawing/2014/main" id="{0B0F2658-E0C0-7148-91CB-968BBA7CE8F1}"/>
                    </a:ext>
                  </a:extLst>
                </p:cNvPr>
                <p:cNvPicPr/>
                <p:nvPr/>
              </p:nvPicPr>
              <p:blipFill>
                <a:blip r:embed="rId117"/>
                <a:stretch>
                  <a:fillRect/>
                </a:stretch>
              </p:blipFill>
              <p:spPr>
                <a:xfrm>
                  <a:off x="10421640" y="258840"/>
                  <a:ext cx="651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4" name="Ink 33">
                  <a:extLst>
                    <a:ext uri="{FF2B5EF4-FFF2-40B4-BE49-F238E27FC236}">
                      <a16:creationId xmlns:a16="http://schemas.microsoft.com/office/drawing/2014/main" id="{26755426-CB43-2040-8488-137C16B00434}"/>
                    </a:ext>
                  </a:extLst>
                </p14:cNvPr>
                <p14:cNvContentPartPr/>
                <p14:nvPr/>
              </p14:nvContentPartPr>
              <p14:xfrm>
                <a:off x="10589760" y="304920"/>
                <a:ext cx="453600" cy="330480"/>
              </p14:xfrm>
            </p:contentPart>
          </mc:Choice>
          <mc:Fallback>
            <p:pic>
              <p:nvPicPr>
                <p:cNvPr id="34" name="Ink 33">
                  <a:extLst>
                    <a:ext uri="{FF2B5EF4-FFF2-40B4-BE49-F238E27FC236}">
                      <a16:creationId xmlns:a16="http://schemas.microsoft.com/office/drawing/2014/main" id="{26755426-CB43-2040-8488-137C16B00434}"/>
                    </a:ext>
                  </a:extLst>
                </p:cNvPr>
                <p:cNvPicPr/>
                <p:nvPr/>
              </p:nvPicPr>
              <p:blipFill>
                <a:blip r:embed="rId119"/>
                <a:stretch>
                  <a:fillRect/>
                </a:stretch>
              </p:blipFill>
              <p:spPr>
                <a:xfrm>
                  <a:off x="10574640" y="289800"/>
                  <a:ext cx="4842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7FA332D8-390D-E94A-923D-6DC59AD36BCC}"/>
                    </a:ext>
                  </a:extLst>
                </p14:cNvPr>
                <p14:cNvContentPartPr/>
                <p14:nvPr/>
              </p14:nvContentPartPr>
              <p14:xfrm>
                <a:off x="7631640" y="47520"/>
                <a:ext cx="3560400" cy="1147320"/>
              </p14:xfrm>
            </p:contentPart>
          </mc:Choice>
          <mc:Fallback>
            <p:pic>
              <p:nvPicPr>
                <p:cNvPr id="81" name="Ink 80">
                  <a:extLst>
                    <a:ext uri="{FF2B5EF4-FFF2-40B4-BE49-F238E27FC236}">
                      <a16:creationId xmlns:a16="http://schemas.microsoft.com/office/drawing/2014/main" id="{7FA332D8-390D-E94A-923D-6DC59AD36BCC}"/>
                    </a:ext>
                  </a:extLst>
                </p:cNvPr>
                <p:cNvPicPr/>
                <p:nvPr/>
              </p:nvPicPr>
              <p:blipFill>
                <a:blip r:embed="rId121"/>
                <a:stretch>
                  <a:fillRect/>
                </a:stretch>
              </p:blipFill>
              <p:spPr>
                <a:xfrm>
                  <a:off x="7616520" y="32400"/>
                  <a:ext cx="3590640" cy="1177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62BD679F-E268-134E-8FBD-29A65B30F075}"/>
                    </a:ext>
                  </a:extLst>
                </p14:cNvPr>
                <p14:cNvContentPartPr/>
                <p14:nvPr/>
              </p14:nvContentPartPr>
              <p14:xfrm>
                <a:off x="7823520" y="1106280"/>
                <a:ext cx="1374480" cy="754560"/>
              </p14:xfrm>
            </p:contentPart>
          </mc:Choice>
          <mc:Fallback>
            <p:pic>
              <p:nvPicPr>
                <p:cNvPr id="83" name="Ink 82">
                  <a:extLst>
                    <a:ext uri="{FF2B5EF4-FFF2-40B4-BE49-F238E27FC236}">
                      <a16:creationId xmlns:a16="http://schemas.microsoft.com/office/drawing/2014/main" id="{62BD679F-E268-134E-8FBD-29A65B30F075}"/>
                    </a:ext>
                  </a:extLst>
                </p:cNvPr>
                <p:cNvPicPr/>
                <p:nvPr/>
              </p:nvPicPr>
              <p:blipFill>
                <a:blip r:embed="rId123"/>
                <a:stretch>
                  <a:fillRect/>
                </a:stretch>
              </p:blipFill>
              <p:spPr>
                <a:xfrm>
                  <a:off x="7808400" y="1091160"/>
                  <a:ext cx="1405080" cy="785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5" name="Ink 84">
                <a:extLst>
                  <a:ext uri="{FF2B5EF4-FFF2-40B4-BE49-F238E27FC236}">
                    <a16:creationId xmlns:a16="http://schemas.microsoft.com/office/drawing/2014/main" id="{45EC63B8-3711-FB40-BC69-2C8207FA97DC}"/>
                  </a:ext>
                </a:extLst>
              </p14:cNvPr>
              <p14:cNvContentPartPr/>
              <p14:nvPr/>
            </p14:nvContentPartPr>
            <p14:xfrm>
              <a:off x="10019520" y="1369080"/>
              <a:ext cx="375480" cy="509760"/>
            </p14:xfrm>
          </p:contentPart>
        </mc:Choice>
        <mc:Fallback>
          <p:pic>
            <p:nvPicPr>
              <p:cNvPr id="85" name="Ink 84">
                <a:extLst>
                  <a:ext uri="{FF2B5EF4-FFF2-40B4-BE49-F238E27FC236}">
                    <a16:creationId xmlns:a16="http://schemas.microsoft.com/office/drawing/2014/main" id="{45EC63B8-3711-FB40-BC69-2C8207FA97DC}"/>
                  </a:ext>
                </a:extLst>
              </p:cNvPr>
              <p:cNvPicPr/>
              <p:nvPr/>
            </p:nvPicPr>
            <p:blipFill>
              <a:blip r:embed="rId125"/>
              <a:stretch>
                <a:fillRect/>
              </a:stretch>
            </p:blipFill>
            <p:spPr>
              <a:xfrm>
                <a:off x="10004400" y="1353600"/>
                <a:ext cx="406080" cy="540000"/>
              </a:xfrm>
              <a:prstGeom prst="rect">
                <a:avLst/>
              </a:prstGeom>
            </p:spPr>
          </p:pic>
        </mc:Fallback>
      </mc:AlternateContent>
      <p:grpSp>
        <p:nvGrpSpPr>
          <p:cNvPr id="94" name="Group 93">
            <a:extLst>
              <a:ext uri="{FF2B5EF4-FFF2-40B4-BE49-F238E27FC236}">
                <a16:creationId xmlns:a16="http://schemas.microsoft.com/office/drawing/2014/main" id="{7B5DED47-05AB-8B43-B1A2-7A051A3B02FD}"/>
              </a:ext>
            </a:extLst>
          </p:cNvPr>
          <p:cNvGrpSpPr/>
          <p:nvPr/>
        </p:nvGrpSpPr>
        <p:grpSpPr>
          <a:xfrm>
            <a:off x="3347280" y="4670640"/>
            <a:ext cx="702360" cy="1127520"/>
            <a:chOff x="3347280" y="4670640"/>
            <a:chExt cx="702360" cy="1127520"/>
          </a:xfrm>
        </p:grpSpPr>
        <mc:AlternateContent xmlns:mc="http://schemas.openxmlformats.org/markup-compatibility/2006">
          <mc:Choice xmlns:p14="http://schemas.microsoft.com/office/powerpoint/2010/main" Requires="p14">
            <p:contentPart p14:bwMode="auto" r:id="rId126">
              <p14:nvContentPartPr>
                <p14:cNvPr id="86" name="Ink 85">
                  <a:extLst>
                    <a:ext uri="{FF2B5EF4-FFF2-40B4-BE49-F238E27FC236}">
                      <a16:creationId xmlns:a16="http://schemas.microsoft.com/office/drawing/2014/main" id="{187FF22C-4E77-874D-BDEF-A5D4D5D558A7}"/>
                    </a:ext>
                  </a:extLst>
                </p14:cNvPr>
                <p14:cNvContentPartPr/>
                <p14:nvPr/>
              </p14:nvContentPartPr>
              <p14:xfrm>
                <a:off x="3347280" y="4960080"/>
                <a:ext cx="36360" cy="345960"/>
              </p14:xfrm>
            </p:contentPart>
          </mc:Choice>
          <mc:Fallback>
            <p:pic>
              <p:nvPicPr>
                <p:cNvPr id="86" name="Ink 85">
                  <a:extLst>
                    <a:ext uri="{FF2B5EF4-FFF2-40B4-BE49-F238E27FC236}">
                      <a16:creationId xmlns:a16="http://schemas.microsoft.com/office/drawing/2014/main" id="{187FF22C-4E77-874D-BDEF-A5D4D5D558A7}"/>
                    </a:ext>
                  </a:extLst>
                </p:cNvPr>
                <p:cNvPicPr/>
                <p:nvPr/>
              </p:nvPicPr>
              <p:blipFill>
                <a:blip r:embed="rId127"/>
                <a:stretch>
                  <a:fillRect/>
                </a:stretch>
              </p:blipFill>
              <p:spPr>
                <a:xfrm>
                  <a:off x="3332160" y="4944600"/>
                  <a:ext cx="669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7" name="Ink 86">
                  <a:extLst>
                    <a:ext uri="{FF2B5EF4-FFF2-40B4-BE49-F238E27FC236}">
                      <a16:creationId xmlns:a16="http://schemas.microsoft.com/office/drawing/2014/main" id="{343F1940-5F01-534E-B40B-DFE44CA0DA0B}"/>
                    </a:ext>
                  </a:extLst>
                </p14:cNvPr>
                <p14:cNvContentPartPr/>
                <p14:nvPr/>
              </p14:nvContentPartPr>
              <p14:xfrm>
                <a:off x="3461040" y="4929120"/>
                <a:ext cx="192960" cy="350640"/>
              </p14:xfrm>
            </p:contentPart>
          </mc:Choice>
          <mc:Fallback>
            <p:pic>
              <p:nvPicPr>
                <p:cNvPr id="87" name="Ink 86">
                  <a:extLst>
                    <a:ext uri="{FF2B5EF4-FFF2-40B4-BE49-F238E27FC236}">
                      <a16:creationId xmlns:a16="http://schemas.microsoft.com/office/drawing/2014/main" id="{343F1940-5F01-534E-B40B-DFE44CA0DA0B}"/>
                    </a:ext>
                  </a:extLst>
                </p:cNvPr>
                <p:cNvPicPr/>
                <p:nvPr/>
              </p:nvPicPr>
              <p:blipFill>
                <a:blip r:embed="rId129"/>
                <a:stretch>
                  <a:fillRect/>
                </a:stretch>
              </p:blipFill>
              <p:spPr>
                <a:xfrm>
                  <a:off x="3445560" y="4913640"/>
                  <a:ext cx="2235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8" name="Ink 87">
                  <a:extLst>
                    <a:ext uri="{FF2B5EF4-FFF2-40B4-BE49-F238E27FC236}">
                      <a16:creationId xmlns:a16="http://schemas.microsoft.com/office/drawing/2014/main" id="{A3F4711D-B7F8-7E4C-BC65-5F218E6A40EC}"/>
                    </a:ext>
                  </a:extLst>
                </p14:cNvPr>
                <p14:cNvContentPartPr/>
                <p14:nvPr/>
              </p14:nvContentPartPr>
              <p14:xfrm>
                <a:off x="3703680" y="4761720"/>
                <a:ext cx="37440" cy="274320"/>
              </p14:xfrm>
            </p:contentPart>
          </mc:Choice>
          <mc:Fallback>
            <p:pic>
              <p:nvPicPr>
                <p:cNvPr id="88" name="Ink 87">
                  <a:extLst>
                    <a:ext uri="{FF2B5EF4-FFF2-40B4-BE49-F238E27FC236}">
                      <a16:creationId xmlns:a16="http://schemas.microsoft.com/office/drawing/2014/main" id="{A3F4711D-B7F8-7E4C-BC65-5F218E6A40EC}"/>
                    </a:ext>
                  </a:extLst>
                </p:cNvPr>
                <p:cNvPicPr/>
                <p:nvPr/>
              </p:nvPicPr>
              <p:blipFill>
                <a:blip r:embed="rId131"/>
                <a:stretch>
                  <a:fillRect/>
                </a:stretch>
              </p:blipFill>
              <p:spPr>
                <a:xfrm>
                  <a:off x="3688200" y="4746600"/>
                  <a:ext cx="680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9" name="Ink 88">
                  <a:extLst>
                    <a:ext uri="{FF2B5EF4-FFF2-40B4-BE49-F238E27FC236}">
                      <a16:creationId xmlns:a16="http://schemas.microsoft.com/office/drawing/2014/main" id="{582A9D1A-CB43-5244-B78F-F4F4C23632DA}"/>
                    </a:ext>
                  </a:extLst>
                </p14:cNvPr>
                <p14:cNvContentPartPr/>
                <p14:nvPr/>
              </p14:nvContentPartPr>
              <p14:xfrm>
                <a:off x="3646440" y="4670640"/>
                <a:ext cx="322920" cy="277920"/>
              </p14:xfrm>
            </p:contentPart>
          </mc:Choice>
          <mc:Fallback>
            <p:pic>
              <p:nvPicPr>
                <p:cNvPr id="89" name="Ink 88">
                  <a:extLst>
                    <a:ext uri="{FF2B5EF4-FFF2-40B4-BE49-F238E27FC236}">
                      <a16:creationId xmlns:a16="http://schemas.microsoft.com/office/drawing/2014/main" id="{582A9D1A-CB43-5244-B78F-F4F4C23632DA}"/>
                    </a:ext>
                  </a:extLst>
                </p:cNvPr>
                <p:cNvPicPr/>
                <p:nvPr/>
              </p:nvPicPr>
              <p:blipFill>
                <a:blip r:embed="rId133"/>
                <a:stretch>
                  <a:fillRect/>
                </a:stretch>
              </p:blipFill>
              <p:spPr>
                <a:xfrm>
                  <a:off x="3630960" y="4655160"/>
                  <a:ext cx="3531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0" name="Ink 89">
                  <a:extLst>
                    <a:ext uri="{FF2B5EF4-FFF2-40B4-BE49-F238E27FC236}">
                      <a16:creationId xmlns:a16="http://schemas.microsoft.com/office/drawing/2014/main" id="{08805130-6727-1343-B921-AFFF7CE4DCED}"/>
                    </a:ext>
                  </a:extLst>
                </p14:cNvPr>
                <p14:cNvContentPartPr/>
                <p14:nvPr/>
              </p14:nvContentPartPr>
              <p14:xfrm>
                <a:off x="3358800" y="5531040"/>
                <a:ext cx="48960" cy="267120"/>
              </p14:xfrm>
            </p:contentPart>
          </mc:Choice>
          <mc:Fallback>
            <p:pic>
              <p:nvPicPr>
                <p:cNvPr id="90" name="Ink 89">
                  <a:extLst>
                    <a:ext uri="{FF2B5EF4-FFF2-40B4-BE49-F238E27FC236}">
                      <a16:creationId xmlns:a16="http://schemas.microsoft.com/office/drawing/2014/main" id="{08805130-6727-1343-B921-AFFF7CE4DCED}"/>
                    </a:ext>
                  </a:extLst>
                </p:cNvPr>
                <p:cNvPicPr/>
                <p:nvPr/>
              </p:nvPicPr>
              <p:blipFill>
                <a:blip r:embed="rId135"/>
                <a:stretch>
                  <a:fillRect/>
                </a:stretch>
              </p:blipFill>
              <p:spPr>
                <a:xfrm>
                  <a:off x="3343680" y="5515560"/>
                  <a:ext cx="79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1" name="Ink 90">
                  <a:extLst>
                    <a:ext uri="{FF2B5EF4-FFF2-40B4-BE49-F238E27FC236}">
                      <a16:creationId xmlns:a16="http://schemas.microsoft.com/office/drawing/2014/main" id="{8F3EC1ED-2D21-F941-BEF8-85532AA06DDD}"/>
                    </a:ext>
                  </a:extLst>
                </p14:cNvPr>
                <p14:cNvContentPartPr/>
                <p14:nvPr/>
              </p14:nvContentPartPr>
              <p14:xfrm>
                <a:off x="3529800" y="5517360"/>
                <a:ext cx="127440" cy="273240"/>
              </p14:xfrm>
            </p:contentPart>
          </mc:Choice>
          <mc:Fallback>
            <p:pic>
              <p:nvPicPr>
                <p:cNvPr id="91" name="Ink 90">
                  <a:extLst>
                    <a:ext uri="{FF2B5EF4-FFF2-40B4-BE49-F238E27FC236}">
                      <a16:creationId xmlns:a16="http://schemas.microsoft.com/office/drawing/2014/main" id="{8F3EC1ED-2D21-F941-BEF8-85532AA06DDD}"/>
                    </a:ext>
                  </a:extLst>
                </p:cNvPr>
                <p:cNvPicPr/>
                <p:nvPr/>
              </p:nvPicPr>
              <p:blipFill>
                <a:blip r:embed="rId137"/>
                <a:stretch>
                  <a:fillRect/>
                </a:stretch>
              </p:blipFill>
              <p:spPr>
                <a:xfrm>
                  <a:off x="3514320" y="5501880"/>
                  <a:ext cx="1580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2" name="Ink 91">
                  <a:extLst>
                    <a:ext uri="{FF2B5EF4-FFF2-40B4-BE49-F238E27FC236}">
                      <a16:creationId xmlns:a16="http://schemas.microsoft.com/office/drawing/2014/main" id="{C5D85225-8B11-8E4C-961F-44C10DC88AEF}"/>
                    </a:ext>
                  </a:extLst>
                </p14:cNvPr>
                <p14:cNvContentPartPr/>
                <p14:nvPr/>
              </p14:nvContentPartPr>
              <p14:xfrm>
                <a:off x="3775320" y="5461920"/>
                <a:ext cx="21600" cy="267480"/>
              </p14:xfrm>
            </p:contentPart>
          </mc:Choice>
          <mc:Fallback>
            <p:pic>
              <p:nvPicPr>
                <p:cNvPr id="92" name="Ink 91">
                  <a:extLst>
                    <a:ext uri="{FF2B5EF4-FFF2-40B4-BE49-F238E27FC236}">
                      <a16:creationId xmlns:a16="http://schemas.microsoft.com/office/drawing/2014/main" id="{C5D85225-8B11-8E4C-961F-44C10DC88AEF}"/>
                    </a:ext>
                  </a:extLst>
                </p:cNvPr>
                <p:cNvPicPr/>
                <p:nvPr/>
              </p:nvPicPr>
              <p:blipFill>
                <a:blip r:embed="rId139"/>
                <a:stretch>
                  <a:fillRect/>
                </a:stretch>
              </p:blipFill>
              <p:spPr>
                <a:xfrm>
                  <a:off x="3760200" y="5446800"/>
                  <a:ext cx="518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Ink 92">
                  <a:extLst>
                    <a:ext uri="{FF2B5EF4-FFF2-40B4-BE49-F238E27FC236}">
                      <a16:creationId xmlns:a16="http://schemas.microsoft.com/office/drawing/2014/main" id="{238ECCCF-FC4A-1F4B-83F9-A66FF0674CDD}"/>
                    </a:ext>
                  </a:extLst>
                </p14:cNvPr>
                <p14:cNvContentPartPr/>
                <p14:nvPr/>
              </p14:nvContentPartPr>
              <p14:xfrm>
                <a:off x="3695040" y="5401440"/>
                <a:ext cx="354600" cy="242280"/>
              </p14:xfrm>
            </p:contentPart>
          </mc:Choice>
          <mc:Fallback>
            <p:pic>
              <p:nvPicPr>
                <p:cNvPr id="93" name="Ink 92">
                  <a:extLst>
                    <a:ext uri="{FF2B5EF4-FFF2-40B4-BE49-F238E27FC236}">
                      <a16:creationId xmlns:a16="http://schemas.microsoft.com/office/drawing/2014/main" id="{238ECCCF-FC4A-1F4B-83F9-A66FF0674CDD}"/>
                    </a:ext>
                  </a:extLst>
                </p:cNvPr>
                <p:cNvPicPr/>
                <p:nvPr/>
              </p:nvPicPr>
              <p:blipFill>
                <a:blip r:embed="rId141"/>
                <a:stretch>
                  <a:fillRect/>
                </a:stretch>
              </p:blipFill>
              <p:spPr>
                <a:xfrm>
                  <a:off x="3679920" y="5386320"/>
                  <a:ext cx="384840" cy="272880"/>
                </a:xfrm>
                <a:prstGeom prst="rect">
                  <a:avLst/>
                </a:prstGeom>
              </p:spPr>
            </p:pic>
          </mc:Fallback>
        </mc:AlternateContent>
      </p:grpSp>
      <p:grpSp>
        <p:nvGrpSpPr>
          <p:cNvPr id="97" name="Group 96">
            <a:extLst>
              <a:ext uri="{FF2B5EF4-FFF2-40B4-BE49-F238E27FC236}">
                <a16:creationId xmlns:a16="http://schemas.microsoft.com/office/drawing/2014/main" id="{D2F62E6D-EDF9-2444-B57A-D82B5C2ECB73}"/>
              </a:ext>
            </a:extLst>
          </p:cNvPr>
          <p:cNvGrpSpPr/>
          <p:nvPr/>
        </p:nvGrpSpPr>
        <p:grpSpPr>
          <a:xfrm>
            <a:off x="3299040" y="2903760"/>
            <a:ext cx="667080" cy="353160"/>
            <a:chOff x="3299040" y="2903760"/>
            <a:chExt cx="667080" cy="353160"/>
          </a:xfrm>
        </p:grpSpPr>
        <mc:AlternateContent xmlns:mc="http://schemas.openxmlformats.org/markup-compatibility/2006">
          <mc:Choice xmlns:p14="http://schemas.microsoft.com/office/powerpoint/2010/main" Requires="p14">
            <p:contentPart p14:bwMode="auto" r:id="rId142">
              <p14:nvContentPartPr>
                <p14:cNvPr id="95" name="Ink 94">
                  <a:extLst>
                    <a:ext uri="{FF2B5EF4-FFF2-40B4-BE49-F238E27FC236}">
                      <a16:creationId xmlns:a16="http://schemas.microsoft.com/office/drawing/2014/main" id="{D648602C-47A8-2D46-BD1C-20C1E860B518}"/>
                    </a:ext>
                  </a:extLst>
                </p14:cNvPr>
                <p14:cNvContentPartPr/>
                <p14:nvPr/>
              </p14:nvContentPartPr>
              <p14:xfrm>
                <a:off x="3299040" y="2903760"/>
                <a:ext cx="380160" cy="278640"/>
              </p14:xfrm>
            </p:contentPart>
          </mc:Choice>
          <mc:Fallback>
            <p:pic>
              <p:nvPicPr>
                <p:cNvPr id="95" name="Ink 94">
                  <a:extLst>
                    <a:ext uri="{FF2B5EF4-FFF2-40B4-BE49-F238E27FC236}">
                      <a16:creationId xmlns:a16="http://schemas.microsoft.com/office/drawing/2014/main" id="{D648602C-47A8-2D46-BD1C-20C1E860B518}"/>
                    </a:ext>
                  </a:extLst>
                </p:cNvPr>
                <p:cNvPicPr/>
                <p:nvPr/>
              </p:nvPicPr>
              <p:blipFill>
                <a:blip r:embed="rId143"/>
                <a:stretch>
                  <a:fillRect/>
                </a:stretch>
              </p:blipFill>
              <p:spPr>
                <a:xfrm>
                  <a:off x="3283920" y="2888640"/>
                  <a:ext cx="4107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6" name="Ink 95">
                  <a:extLst>
                    <a:ext uri="{FF2B5EF4-FFF2-40B4-BE49-F238E27FC236}">
                      <a16:creationId xmlns:a16="http://schemas.microsoft.com/office/drawing/2014/main" id="{3236B069-8D28-654C-B8BB-0019C1277F33}"/>
                    </a:ext>
                  </a:extLst>
                </p14:cNvPr>
                <p14:cNvContentPartPr/>
                <p14:nvPr/>
              </p14:nvContentPartPr>
              <p14:xfrm>
                <a:off x="3363840" y="2922840"/>
                <a:ext cx="602280" cy="334080"/>
              </p14:xfrm>
            </p:contentPart>
          </mc:Choice>
          <mc:Fallback>
            <p:pic>
              <p:nvPicPr>
                <p:cNvPr id="96" name="Ink 95">
                  <a:extLst>
                    <a:ext uri="{FF2B5EF4-FFF2-40B4-BE49-F238E27FC236}">
                      <a16:creationId xmlns:a16="http://schemas.microsoft.com/office/drawing/2014/main" id="{3236B069-8D28-654C-B8BB-0019C1277F33}"/>
                    </a:ext>
                  </a:extLst>
                </p:cNvPr>
                <p:cNvPicPr/>
                <p:nvPr/>
              </p:nvPicPr>
              <p:blipFill>
                <a:blip r:embed="rId145"/>
                <a:stretch>
                  <a:fillRect/>
                </a:stretch>
              </p:blipFill>
              <p:spPr>
                <a:xfrm>
                  <a:off x="3348720" y="2907720"/>
                  <a:ext cx="632520" cy="364680"/>
                </a:xfrm>
                <a:prstGeom prst="rect">
                  <a:avLst/>
                </a:prstGeom>
              </p:spPr>
            </p:pic>
          </mc:Fallback>
        </mc:AlternateContent>
      </p:grpSp>
      <p:grpSp>
        <p:nvGrpSpPr>
          <p:cNvPr id="100" name="Group 99">
            <a:extLst>
              <a:ext uri="{FF2B5EF4-FFF2-40B4-BE49-F238E27FC236}">
                <a16:creationId xmlns:a16="http://schemas.microsoft.com/office/drawing/2014/main" id="{C946A99B-CFDB-2F42-83A5-BAD0CDF51559}"/>
              </a:ext>
            </a:extLst>
          </p:cNvPr>
          <p:cNvGrpSpPr/>
          <p:nvPr/>
        </p:nvGrpSpPr>
        <p:grpSpPr>
          <a:xfrm>
            <a:off x="9912960" y="1359360"/>
            <a:ext cx="690480" cy="720000"/>
            <a:chOff x="9912960" y="1359360"/>
            <a:chExt cx="690480" cy="720000"/>
          </a:xfrm>
        </p:grpSpPr>
        <mc:AlternateContent xmlns:mc="http://schemas.openxmlformats.org/markup-compatibility/2006">
          <mc:Choice xmlns:p14="http://schemas.microsoft.com/office/powerpoint/2010/main" Requires="p14">
            <p:contentPart p14:bwMode="auto" r:id="rId146">
              <p14:nvContentPartPr>
                <p14:cNvPr id="98" name="Ink 97">
                  <a:extLst>
                    <a:ext uri="{FF2B5EF4-FFF2-40B4-BE49-F238E27FC236}">
                      <a16:creationId xmlns:a16="http://schemas.microsoft.com/office/drawing/2014/main" id="{F1826FCD-E492-2A4D-B51C-EB4BABA461B2}"/>
                    </a:ext>
                  </a:extLst>
                </p14:cNvPr>
                <p14:cNvContentPartPr/>
                <p14:nvPr/>
              </p14:nvContentPartPr>
              <p14:xfrm>
                <a:off x="9913320" y="1924560"/>
                <a:ext cx="690120" cy="154800"/>
              </p14:xfrm>
            </p:contentPart>
          </mc:Choice>
          <mc:Fallback>
            <p:pic>
              <p:nvPicPr>
                <p:cNvPr id="98" name="Ink 97">
                  <a:extLst>
                    <a:ext uri="{FF2B5EF4-FFF2-40B4-BE49-F238E27FC236}">
                      <a16:creationId xmlns:a16="http://schemas.microsoft.com/office/drawing/2014/main" id="{F1826FCD-E492-2A4D-B51C-EB4BABA461B2}"/>
                    </a:ext>
                  </a:extLst>
                </p:cNvPr>
                <p:cNvPicPr/>
                <p:nvPr/>
              </p:nvPicPr>
              <p:blipFill>
                <a:blip r:embed="rId147"/>
                <a:stretch>
                  <a:fillRect/>
                </a:stretch>
              </p:blipFill>
              <p:spPr>
                <a:xfrm>
                  <a:off x="9897840" y="1909440"/>
                  <a:ext cx="7207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9" name="Ink 98">
                  <a:extLst>
                    <a:ext uri="{FF2B5EF4-FFF2-40B4-BE49-F238E27FC236}">
                      <a16:creationId xmlns:a16="http://schemas.microsoft.com/office/drawing/2014/main" id="{0BB256CF-1DD0-0342-841A-C16EF47A5B24}"/>
                    </a:ext>
                  </a:extLst>
                </p14:cNvPr>
                <p14:cNvContentPartPr/>
                <p14:nvPr/>
              </p14:nvContentPartPr>
              <p14:xfrm>
                <a:off x="9912960" y="1359360"/>
                <a:ext cx="470880" cy="560520"/>
              </p14:xfrm>
            </p:contentPart>
          </mc:Choice>
          <mc:Fallback>
            <p:pic>
              <p:nvPicPr>
                <p:cNvPr id="99" name="Ink 98">
                  <a:extLst>
                    <a:ext uri="{FF2B5EF4-FFF2-40B4-BE49-F238E27FC236}">
                      <a16:creationId xmlns:a16="http://schemas.microsoft.com/office/drawing/2014/main" id="{0BB256CF-1DD0-0342-841A-C16EF47A5B24}"/>
                    </a:ext>
                  </a:extLst>
                </p:cNvPr>
                <p:cNvPicPr/>
                <p:nvPr/>
              </p:nvPicPr>
              <p:blipFill>
                <a:blip r:embed="rId149"/>
                <a:stretch>
                  <a:fillRect/>
                </a:stretch>
              </p:blipFill>
              <p:spPr>
                <a:xfrm>
                  <a:off x="9897480" y="1344240"/>
                  <a:ext cx="501480" cy="591120"/>
                </a:xfrm>
                <a:prstGeom prst="rect">
                  <a:avLst/>
                </a:prstGeom>
              </p:spPr>
            </p:pic>
          </mc:Fallback>
        </mc:AlternateContent>
      </p:grpSp>
      <p:grpSp>
        <p:nvGrpSpPr>
          <p:cNvPr id="105" name="Group 104">
            <a:extLst>
              <a:ext uri="{FF2B5EF4-FFF2-40B4-BE49-F238E27FC236}">
                <a16:creationId xmlns:a16="http://schemas.microsoft.com/office/drawing/2014/main" id="{FC3B4E4E-8604-6247-AD01-292311D3D9B1}"/>
              </a:ext>
            </a:extLst>
          </p:cNvPr>
          <p:cNvGrpSpPr/>
          <p:nvPr/>
        </p:nvGrpSpPr>
        <p:grpSpPr>
          <a:xfrm>
            <a:off x="686880" y="5633280"/>
            <a:ext cx="1326960" cy="694800"/>
            <a:chOff x="686880" y="5633280"/>
            <a:chExt cx="1326960" cy="694800"/>
          </a:xfrm>
        </p:grpSpPr>
        <mc:AlternateContent xmlns:mc="http://schemas.openxmlformats.org/markup-compatibility/2006">
          <mc:Choice xmlns:p14="http://schemas.microsoft.com/office/powerpoint/2010/main" Requires="p14">
            <p:contentPart p14:bwMode="auto" r:id="rId150">
              <p14:nvContentPartPr>
                <p14:cNvPr id="101" name="Ink 100">
                  <a:extLst>
                    <a:ext uri="{FF2B5EF4-FFF2-40B4-BE49-F238E27FC236}">
                      <a16:creationId xmlns:a16="http://schemas.microsoft.com/office/drawing/2014/main" id="{E9624D54-18C6-4743-8967-C73BC15287CC}"/>
                    </a:ext>
                  </a:extLst>
                </p14:cNvPr>
                <p14:cNvContentPartPr/>
                <p14:nvPr/>
              </p14:nvContentPartPr>
              <p14:xfrm>
                <a:off x="686880" y="5633280"/>
                <a:ext cx="405000" cy="304200"/>
              </p14:xfrm>
            </p:contentPart>
          </mc:Choice>
          <mc:Fallback>
            <p:pic>
              <p:nvPicPr>
                <p:cNvPr id="101" name="Ink 100">
                  <a:extLst>
                    <a:ext uri="{FF2B5EF4-FFF2-40B4-BE49-F238E27FC236}">
                      <a16:creationId xmlns:a16="http://schemas.microsoft.com/office/drawing/2014/main" id="{E9624D54-18C6-4743-8967-C73BC15287CC}"/>
                    </a:ext>
                  </a:extLst>
                </p:cNvPr>
                <p:cNvPicPr/>
                <p:nvPr/>
              </p:nvPicPr>
              <p:blipFill>
                <a:blip r:embed="rId151"/>
                <a:stretch>
                  <a:fillRect/>
                </a:stretch>
              </p:blipFill>
              <p:spPr>
                <a:xfrm>
                  <a:off x="671760" y="5617800"/>
                  <a:ext cx="4356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2" name="Ink 101">
                  <a:extLst>
                    <a:ext uri="{FF2B5EF4-FFF2-40B4-BE49-F238E27FC236}">
                      <a16:creationId xmlns:a16="http://schemas.microsoft.com/office/drawing/2014/main" id="{692F6523-CE65-7444-86B5-08C4FB8BA7C3}"/>
                    </a:ext>
                  </a:extLst>
                </p14:cNvPr>
                <p14:cNvContentPartPr/>
                <p14:nvPr/>
              </p14:nvContentPartPr>
              <p14:xfrm>
                <a:off x="1136160" y="5755320"/>
                <a:ext cx="393120" cy="286560"/>
              </p14:xfrm>
            </p:contentPart>
          </mc:Choice>
          <mc:Fallback>
            <p:pic>
              <p:nvPicPr>
                <p:cNvPr id="102" name="Ink 101">
                  <a:extLst>
                    <a:ext uri="{FF2B5EF4-FFF2-40B4-BE49-F238E27FC236}">
                      <a16:creationId xmlns:a16="http://schemas.microsoft.com/office/drawing/2014/main" id="{692F6523-CE65-7444-86B5-08C4FB8BA7C3}"/>
                    </a:ext>
                  </a:extLst>
                </p:cNvPr>
                <p:cNvPicPr/>
                <p:nvPr/>
              </p:nvPicPr>
              <p:blipFill>
                <a:blip r:embed="rId153"/>
                <a:stretch>
                  <a:fillRect/>
                </a:stretch>
              </p:blipFill>
              <p:spPr>
                <a:xfrm>
                  <a:off x="1121040" y="5740200"/>
                  <a:ext cx="4237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3" name="Ink 102">
                  <a:extLst>
                    <a:ext uri="{FF2B5EF4-FFF2-40B4-BE49-F238E27FC236}">
                      <a16:creationId xmlns:a16="http://schemas.microsoft.com/office/drawing/2014/main" id="{FE95ED93-B7D1-284D-80E3-6F1322A60872}"/>
                    </a:ext>
                  </a:extLst>
                </p14:cNvPr>
                <p14:cNvContentPartPr/>
                <p14:nvPr/>
              </p14:nvContentPartPr>
              <p14:xfrm>
                <a:off x="1417680" y="5830920"/>
                <a:ext cx="228600" cy="38880"/>
              </p14:xfrm>
            </p:contentPart>
          </mc:Choice>
          <mc:Fallback>
            <p:pic>
              <p:nvPicPr>
                <p:cNvPr id="103" name="Ink 102">
                  <a:extLst>
                    <a:ext uri="{FF2B5EF4-FFF2-40B4-BE49-F238E27FC236}">
                      <a16:creationId xmlns:a16="http://schemas.microsoft.com/office/drawing/2014/main" id="{FE95ED93-B7D1-284D-80E3-6F1322A60872}"/>
                    </a:ext>
                  </a:extLst>
                </p:cNvPr>
                <p:cNvPicPr/>
                <p:nvPr/>
              </p:nvPicPr>
              <p:blipFill>
                <a:blip r:embed="rId155"/>
                <a:stretch>
                  <a:fillRect/>
                </a:stretch>
              </p:blipFill>
              <p:spPr>
                <a:xfrm>
                  <a:off x="1402560" y="5815440"/>
                  <a:ext cx="2592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4" name="Ink 103">
                  <a:extLst>
                    <a:ext uri="{FF2B5EF4-FFF2-40B4-BE49-F238E27FC236}">
                      <a16:creationId xmlns:a16="http://schemas.microsoft.com/office/drawing/2014/main" id="{B39DA7DB-0EE2-544C-9436-ADB3D42809E2}"/>
                    </a:ext>
                  </a:extLst>
                </p14:cNvPr>
                <p14:cNvContentPartPr/>
                <p14:nvPr/>
              </p14:nvContentPartPr>
              <p14:xfrm>
                <a:off x="1819080" y="5688720"/>
                <a:ext cx="194760" cy="639360"/>
              </p14:xfrm>
            </p:contentPart>
          </mc:Choice>
          <mc:Fallback>
            <p:pic>
              <p:nvPicPr>
                <p:cNvPr id="104" name="Ink 103">
                  <a:extLst>
                    <a:ext uri="{FF2B5EF4-FFF2-40B4-BE49-F238E27FC236}">
                      <a16:creationId xmlns:a16="http://schemas.microsoft.com/office/drawing/2014/main" id="{B39DA7DB-0EE2-544C-9436-ADB3D42809E2}"/>
                    </a:ext>
                  </a:extLst>
                </p:cNvPr>
                <p:cNvPicPr/>
                <p:nvPr/>
              </p:nvPicPr>
              <p:blipFill>
                <a:blip r:embed="rId157"/>
                <a:stretch>
                  <a:fillRect/>
                </a:stretch>
              </p:blipFill>
              <p:spPr>
                <a:xfrm>
                  <a:off x="1803600" y="5673600"/>
                  <a:ext cx="225000" cy="669600"/>
                </a:xfrm>
                <a:prstGeom prst="rect">
                  <a:avLst/>
                </a:prstGeom>
              </p:spPr>
            </p:pic>
          </mc:Fallback>
        </mc:AlternateContent>
      </p:grpSp>
    </p:spTree>
    <p:extLst>
      <p:ext uri="{BB962C8B-B14F-4D97-AF65-F5344CB8AC3E}">
        <p14:creationId xmlns:p14="http://schemas.microsoft.com/office/powerpoint/2010/main" val="149925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6"/>
            <a:ext cx="11156795" cy="5671221"/>
          </a:xfrm>
        </p:spPr>
        <p:txBody>
          <a:bodyPr>
            <a:normAutofit/>
          </a:bodyPr>
          <a:lstStyle/>
          <a:p>
            <a:r>
              <a:rPr lang="en-GB" sz="2000" b="1" dirty="0">
                <a:solidFill>
                  <a:srgbClr val="FF0000"/>
                </a:solidFill>
              </a:rPr>
              <a:t>Equally likely events</a:t>
            </a:r>
          </a:p>
          <a:p>
            <a:pPr marL="0" indent="0">
              <a:buNone/>
            </a:pPr>
            <a:r>
              <a:rPr lang="en-GB" dirty="0"/>
              <a:t>Events are said to be equally likely, if the probability of occurrence of the events are same.</a:t>
            </a:r>
          </a:p>
          <a:p>
            <a:pPr marL="0" indent="0">
              <a:buNone/>
            </a:pPr>
            <a:r>
              <a:rPr lang="en-GB" dirty="0"/>
              <a:t>Example</a:t>
            </a:r>
          </a:p>
          <a:p>
            <a:pPr marL="0" indent="0">
              <a:buNone/>
            </a:pPr>
            <a:r>
              <a:rPr lang="en-GB" dirty="0"/>
              <a:t>When a dice is thrown, all the six faces {1,2,3,4,5,6} are equally likely to come up.</a:t>
            </a:r>
          </a:p>
          <a:p>
            <a:pPr marL="0" indent="0">
              <a:buNone/>
            </a:pPr>
            <a:endParaRPr lang="en-GB" dirty="0"/>
          </a:p>
          <a:p>
            <a:pPr marL="0" indent="0">
              <a:buNone/>
            </a:pPr>
            <a:endParaRPr lang="en-GB" dirty="0"/>
          </a:p>
          <a:p>
            <a:r>
              <a:rPr lang="en-GB" sz="2000" b="1" dirty="0">
                <a:solidFill>
                  <a:srgbClr val="FF0000"/>
                </a:solidFill>
              </a:rPr>
              <a:t>Exhaustive events</a:t>
            </a:r>
          </a:p>
          <a:p>
            <a:pPr marL="0" indent="0">
              <a:buNone/>
            </a:pPr>
            <a:r>
              <a:rPr lang="en-GB" dirty="0"/>
              <a:t>When every possible out come of an experiment is considered.</a:t>
            </a:r>
          </a:p>
          <a:p>
            <a:pPr marL="0" indent="0">
              <a:buNone/>
            </a:pPr>
            <a:r>
              <a:rPr lang="en-GB" dirty="0"/>
              <a:t>Example</a:t>
            </a:r>
          </a:p>
          <a:p>
            <a:pPr marL="0" indent="0">
              <a:buNone/>
            </a:pPr>
            <a:r>
              <a:rPr lang="en-GB" dirty="0"/>
              <a:t>A dice is thrown, cases 1,2,3,4,5,6 form an exhaustive set of events.</a:t>
            </a:r>
            <a:endParaRPr lang="en-US" dirty="0"/>
          </a:p>
        </p:txBody>
      </p:sp>
      <p:grpSp>
        <p:nvGrpSpPr>
          <p:cNvPr id="12" name="Group 11">
            <a:extLst>
              <a:ext uri="{FF2B5EF4-FFF2-40B4-BE49-F238E27FC236}">
                <a16:creationId xmlns:a16="http://schemas.microsoft.com/office/drawing/2014/main" id="{D51D6B29-5DA6-FA4E-9436-99CD621B9C32}"/>
              </a:ext>
            </a:extLst>
          </p:cNvPr>
          <p:cNvGrpSpPr/>
          <p:nvPr/>
        </p:nvGrpSpPr>
        <p:grpSpPr>
          <a:xfrm>
            <a:off x="1386720" y="1220040"/>
            <a:ext cx="939600" cy="656640"/>
            <a:chOff x="1386720" y="1220040"/>
            <a:chExt cx="939600" cy="65664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BBF111D6-1144-3F45-B306-4734F5B5362D}"/>
                    </a:ext>
                  </a:extLst>
                </p14:cNvPr>
                <p14:cNvContentPartPr/>
                <p14:nvPr/>
              </p14:nvContentPartPr>
              <p14:xfrm>
                <a:off x="2010600" y="1354680"/>
                <a:ext cx="315720" cy="522000"/>
              </p14:xfrm>
            </p:contentPart>
          </mc:Choice>
          <mc:Fallback>
            <p:pic>
              <p:nvPicPr>
                <p:cNvPr id="10" name="Ink 9">
                  <a:extLst>
                    <a:ext uri="{FF2B5EF4-FFF2-40B4-BE49-F238E27FC236}">
                      <a16:creationId xmlns:a16="http://schemas.microsoft.com/office/drawing/2014/main" id="{BBF111D6-1144-3F45-B306-4734F5B5362D}"/>
                    </a:ext>
                  </a:extLst>
                </p:cNvPr>
                <p:cNvPicPr/>
                <p:nvPr/>
              </p:nvPicPr>
              <p:blipFill>
                <a:blip r:embed="rId3"/>
                <a:stretch>
                  <a:fillRect/>
                </a:stretch>
              </p:blipFill>
              <p:spPr>
                <a:xfrm>
                  <a:off x="1995120" y="1339560"/>
                  <a:ext cx="34596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7D1E1B09-1659-F94A-85CE-A21E08908B48}"/>
                    </a:ext>
                  </a:extLst>
                </p14:cNvPr>
                <p14:cNvContentPartPr/>
                <p14:nvPr/>
              </p14:nvContentPartPr>
              <p14:xfrm>
                <a:off x="1386720" y="1220040"/>
                <a:ext cx="220680" cy="653760"/>
              </p14:xfrm>
            </p:contentPart>
          </mc:Choice>
          <mc:Fallback>
            <p:pic>
              <p:nvPicPr>
                <p:cNvPr id="11" name="Ink 10">
                  <a:extLst>
                    <a:ext uri="{FF2B5EF4-FFF2-40B4-BE49-F238E27FC236}">
                      <a16:creationId xmlns:a16="http://schemas.microsoft.com/office/drawing/2014/main" id="{7D1E1B09-1659-F94A-85CE-A21E08908B48}"/>
                    </a:ext>
                  </a:extLst>
                </p:cNvPr>
                <p:cNvPicPr/>
                <p:nvPr/>
              </p:nvPicPr>
              <p:blipFill>
                <a:blip r:embed="rId5"/>
                <a:stretch>
                  <a:fillRect/>
                </a:stretch>
              </p:blipFill>
              <p:spPr>
                <a:xfrm>
                  <a:off x="1371240" y="1204560"/>
                  <a:ext cx="251280" cy="68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C2170192-9B4B-F447-8624-A91871349E1A}"/>
                  </a:ext>
                </a:extLst>
              </p14:cNvPr>
              <p14:cNvContentPartPr/>
              <p14:nvPr/>
            </p14:nvContentPartPr>
            <p14:xfrm>
              <a:off x="4582800" y="2169360"/>
              <a:ext cx="226440" cy="668520"/>
            </p14:xfrm>
          </p:contentPart>
        </mc:Choice>
        <mc:Fallback>
          <p:pic>
            <p:nvPicPr>
              <p:cNvPr id="28" name="Ink 27">
                <a:extLst>
                  <a:ext uri="{FF2B5EF4-FFF2-40B4-BE49-F238E27FC236}">
                    <a16:creationId xmlns:a16="http://schemas.microsoft.com/office/drawing/2014/main" id="{C2170192-9B4B-F447-8624-A91871349E1A}"/>
                  </a:ext>
                </a:extLst>
              </p:cNvPr>
              <p:cNvPicPr/>
              <p:nvPr/>
            </p:nvPicPr>
            <p:blipFill>
              <a:blip r:embed="rId7"/>
              <a:stretch>
                <a:fillRect/>
              </a:stretch>
            </p:blipFill>
            <p:spPr>
              <a:xfrm>
                <a:off x="4567320" y="2154240"/>
                <a:ext cx="257040" cy="699120"/>
              </a:xfrm>
              <a:prstGeom prst="rect">
                <a:avLst/>
              </a:prstGeom>
            </p:spPr>
          </p:pic>
        </mc:Fallback>
      </mc:AlternateContent>
      <p:grpSp>
        <p:nvGrpSpPr>
          <p:cNvPr id="73" name="Group 72">
            <a:extLst>
              <a:ext uri="{FF2B5EF4-FFF2-40B4-BE49-F238E27FC236}">
                <a16:creationId xmlns:a16="http://schemas.microsoft.com/office/drawing/2014/main" id="{B6E7CA0D-627E-9A48-9314-34D62F2C539F}"/>
              </a:ext>
            </a:extLst>
          </p:cNvPr>
          <p:cNvGrpSpPr/>
          <p:nvPr/>
        </p:nvGrpSpPr>
        <p:grpSpPr>
          <a:xfrm>
            <a:off x="6909480" y="-66960"/>
            <a:ext cx="5288400" cy="4260240"/>
            <a:chOff x="6909480" y="-66960"/>
            <a:chExt cx="5288400" cy="4260240"/>
          </a:xfrm>
        </p:grpSpPr>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02DD888B-6EEF-3F4A-9BB0-5F6AF0525470}"/>
                    </a:ext>
                  </a:extLst>
                </p14:cNvPr>
                <p14:cNvContentPartPr/>
                <p14:nvPr/>
              </p14:nvContentPartPr>
              <p14:xfrm>
                <a:off x="7153560" y="941400"/>
                <a:ext cx="392400" cy="477000"/>
              </p14:xfrm>
            </p:contentPart>
          </mc:Choice>
          <mc:Fallback>
            <p:pic>
              <p:nvPicPr>
                <p:cNvPr id="13" name="Ink 12">
                  <a:extLst>
                    <a:ext uri="{FF2B5EF4-FFF2-40B4-BE49-F238E27FC236}">
                      <a16:creationId xmlns:a16="http://schemas.microsoft.com/office/drawing/2014/main" id="{02DD888B-6EEF-3F4A-9BB0-5F6AF0525470}"/>
                    </a:ext>
                  </a:extLst>
                </p:cNvPr>
                <p:cNvPicPr/>
                <p:nvPr/>
              </p:nvPicPr>
              <p:blipFill>
                <a:blip r:embed="rId9"/>
                <a:stretch>
                  <a:fillRect/>
                </a:stretch>
              </p:blipFill>
              <p:spPr>
                <a:xfrm>
                  <a:off x="7138080" y="926280"/>
                  <a:ext cx="42264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5593BE88-E4F6-EC46-B2FC-A928A16440F7}"/>
                    </a:ext>
                  </a:extLst>
                </p14:cNvPr>
                <p14:cNvContentPartPr/>
                <p14:nvPr/>
              </p14:nvContentPartPr>
              <p14:xfrm>
                <a:off x="7588080" y="1100880"/>
                <a:ext cx="33480" cy="64440"/>
              </p14:xfrm>
            </p:contentPart>
          </mc:Choice>
          <mc:Fallback>
            <p:pic>
              <p:nvPicPr>
                <p:cNvPr id="14" name="Ink 13">
                  <a:extLst>
                    <a:ext uri="{FF2B5EF4-FFF2-40B4-BE49-F238E27FC236}">
                      <a16:creationId xmlns:a16="http://schemas.microsoft.com/office/drawing/2014/main" id="{5593BE88-E4F6-EC46-B2FC-A928A16440F7}"/>
                    </a:ext>
                  </a:extLst>
                </p:cNvPr>
                <p:cNvPicPr/>
                <p:nvPr/>
              </p:nvPicPr>
              <p:blipFill>
                <a:blip r:embed="rId11"/>
                <a:stretch>
                  <a:fillRect/>
                </a:stretch>
              </p:blipFill>
              <p:spPr>
                <a:xfrm>
                  <a:off x="7572600" y="1085760"/>
                  <a:ext cx="640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F18BF758-FE06-4249-AB61-89FC9C118F66}"/>
                    </a:ext>
                  </a:extLst>
                </p14:cNvPr>
                <p14:cNvContentPartPr/>
                <p14:nvPr/>
              </p14:nvContentPartPr>
              <p14:xfrm>
                <a:off x="7686000" y="1096920"/>
                <a:ext cx="28800" cy="342360"/>
              </p14:xfrm>
            </p:contentPart>
          </mc:Choice>
          <mc:Fallback>
            <p:pic>
              <p:nvPicPr>
                <p:cNvPr id="15" name="Ink 14">
                  <a:extLst>
                    <a:ext uri="{FF2B5EF4-FFF2-40B4-BE49-F238E27FC236}">
                      <a16:creationId xmlns:a16="http://schemas.microsoft.com/office/drawing/2014/main" id="{F18BF758-FE06-4249-AB61-89FC9C118F66}"/>
                    </a:ext>
                  </a:extLst>
                </p:cNvPr>
                <p:cNvPicPr/>
                <p:nvPr/>
              </p:nvPicPr>
              <p:blipFill>
                <a:blip r:embed="rId13"/>
                <a:stretch>
                  <a:fillRect/>
                </a:stretch>
              </p:blipFill>
              <p:spPr>
                <a:xfrm>
                  <a:off x="7670880" y="1081800"/>
                  <a:ext cx="594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A7AE4B5B-C3F5-134C-829D-F1B56859506C}"/>
                    </a:ext>
                  </a:extLst>
                </p14:cNvPr>
                <p14:cNvContentPartPr/>
                <p14:nvPr/>
              </p14:nvContentPartPr>
              <p14:xfrm>
                <a:off x="7655760" y="1050840"/>
                <a:ext cx="715320" cy="367560"/>
              </p14:xfrm>
            </p:contentPart>
          </mc:Choice>
          <mc:Fallback>
            <p:pic>
              <p:nvPicPr>
                <p:cNvPr id="16" name="Ink 15">
                  <a:extLst>
                    <a:ext uri="{FF2B5EF4-FFF2-40B4-BE49-F238E27FC236}">
                      <a16:creationId xmlns:a16="http://schemas.microsoft.com/office/drawing/2014/main" id="{A7AE4B5B-C3F5-134C-829D-F1B56859506C}"/>
                    </a:ext>
                  </a:extLst>
                </p:cNvPr>
                <p:cNvPicPr/>
                <p:nvPr/>
              </p:nvPicPr>
              <p:blipFill>
                <a:blip r:embed="rId15"/>
                <a:stretch>
                  <a:fillRect/>
                </a:stretch>
              </p:blipFill>
              <p:spPr>
                <a:xfrm>
                  <a:off x="7640640" y="1035720"/>
                  <a:ext cx="74556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B079273D-7E67-E44D-B02E-EA0789806606}"/>
                    </a:ext>
                  </a:extLst>
                </p14:cNvPr>
                <p14:cNvContentPartPr/>
                <p14:nvPr/>
              </p14:nvContentPartPr>
              <p14:xfrm>
                <a:off x="8349840" y="1018080"/>
                <a:ext cx="38880" cy="10440"/>
              </p14:xfrm>
            </p:contentPart>
          </mc:Choice>
          <mc:Fallback>
            <p:pic>
              <p:nvPicPr>
                <p:cNvPr id="17" name="Ink 16">
                  <a:extLst>
                    <a:ext uri="{FF2B5EF4-FFF2-40B4-BE49-F238E27FC236}">
                      <a16:creationId xmlns:a16="http://schemas.microsoft.com/office/drawing/2014/main" id="{B079273D-7E67-E44D-B02E-EA0789806606}"/>
                    </a:ext>
                  </a:extLst>
                </p:cNvPr>
                <p:cNvPicPr/>
                <p:nvPr/>
              </p:nvPicPr>
              <p:blipFill>
                <a:blip r:embed="rId17"/>
                <a:stretch>
                  <a:fillRect/>
                </a:stretch>
              </p:blipFill>
              <p:spPr>
                <a:xfrm>
                  <a:off x="8334720" y="1002960"/>
                  <a:ext cx="694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C5BFBFBD-1A37-6E43-BAA9-A6C99CCE0A52}"/>
                    </a:ext>
                  </a:extLst>
                </p14:cNvPr>
                <p14:cNvContentPartPr/>
                <p14:nvPr/>
              </p14:nvContentPartPr>
              <p14:xfrm>
                <a:off x="8505360" y="1023480"/>
                <a:ext cx="766080" cy="379440"/>
              </p14:xfrm>
            </p:contentPart>
          </mc:Choice>
          <mc:Fallback>
            <p:pic>
              <p:nvPicPr>
                <p:cNvPr id="18" name="Ink 17">
                  <a:extLst>
                    <a:ext uri="{FF2B5EF4-FFF2-40B4-BE49-F238E27FC236}">
                      <a16:creationId xmlns:a16="http://schemas.microsoft.com/office/drawing/2014/main" id="{C5BFBFBD-1A37-6E43-BAA9-A6C99CCE0A52}"/>
                    </a:ext>
                  </a:extLst>
                </p:cNvPr>
                <p:cNvPicPr/>
                <p:nvPr/>
              </p:nvPicPr>
              <p:blipFill>
                <a:blip r:embed="rId19"/>
                <a:stretch>
                  <a:fillRect/>
                </a:stretch>
              </p:blipFill>
              <p:spPr>
                <a:xfrm>
                  <a:off x="8490240" y="1008360"/>
                  <a:ext cx="79668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FEABBDE9-5D4E-E349-89C9-B9E0CF6DD13C}"/>
                    </a:ext>
                  </a:extLst>
                </p14:cNvPr>
                <p14:cNvContentPartPr/>
                <p14:nvPr/>
              </p14:nvContentPartPr>
              <p14:xfrm>
                <a:off x="9554040" y="1073880"/>
                <a:ext cx="141840" cy="36000"/>
              </p14:xfrm>
            </p:contentPart>
          </mc:Choice>
          <mc:Fallback>
            <p:pic>
              <p:nvPicPr>
                <p:cNvPr id="19" name="Ink 18">
                  <a:extLst>
                    <a:ext uri="{FF2B5EF4-FFF2-40B4-BE49-F238E27FC236}">
                      <a16:creationId xmlns:a16="http://schemas.microsoft.com/office/drawing/2014/main" id="{FEABBDE9-5D4E-E349-89C9-B9E0CF6DD13C}"/>
                    </a:ext>
                  </a:extLst>
                </p:cNvPr>
                <p:cNvPicPr/>
                <p:nvPr/>
              </p:nvPicPr>
              <p:blipFill>
                <a:blip r:embed="rId21"/>
                <a:stretch>
                  <a:fillRect/>
                </a:stretch>
              </p:blipFill>
              <p:spPr>
                <a:xfrm>
                  <a:off x="9538920" y="1058760"/>
                  <a:ext cx="1724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803F1E49-F534-9C4D-B9D3-F08B37B19452}"/>
                    </a:ext>
                  </a:extLst>
                </p14:cNvPr>
                <p14:cNvContentPartPr/>
                <p14:nvPr/>
              </p14:nvContentPartPr>
              <p14:xfrm>
                <a:off x="9549000" y="1239840"/>
                <a:ext cx="183240" cy="15120"/>
              </p14:xfrm>
            </p:contentPart>
          </mc:Choice>
          <mc:Fallback>
            <p:pic>
              <p:nvPicPr>
                <p:cNvPr id="20" name="Ink 19">
                  <a:extLst>
                    <a:ext uri="{FF2B5EF4-FFF2-40B4-BE49-F238E27FC236}">
                      <a16:creationId xmlns:a16="http://schemas.microsoft.com/office/drawing/2014/main" id="{803F1E49-F534-9C4D-B9D3-F08B37B19452}"/>
                    </a:ext>
                  </a:extLst>
                </p:cNvPr>
                <p:cNvPicPr/>
                <p:nvPr/>
              </p:nvPicPr>
              <p:blipFill>
                <a:blip r:embed="rId23"/>
                <a:stretch>
                  <a:fillRect/>
                </a:stretch>
              </p:blipFill>
              <p:spPr>
                <a:xfrm>
                  <a:off x="9533880" y="1224720"/>
                  <a:ext cx="2138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EC08F19E-3485-1740-AFB6-5C681098BDD6}"/>
                    </a:ext>
                  </a:extLst>
                </p14:cNvPr>
                <p14:cNvContentPartPr/>
                <p14:nvPr/>
              </p14:nvContentPartPr>
              <p14:xfrm>
                <a:off x="9914040" y="877680"/>
                <a:ext cx="941040" cy="355320"/>
              </p14:xfrm>
            </p:contentPart>
          </mc:Choice>
          <mc:Fallback>
            <p:pic>
              <p:nvPicPr>
                <p:cNvPr id="21" name="Ink 20">
                  <a:extLst>
                    <a:ext uri="{FF2B5EF4-FFF2-40B4-BE49-F238E27FC236}">
                      <a16:creationId xmlns:a16="http://schemas.microsoft.com/office/drawing/2014/main" id="{EC08F19E-3485-1740-AFB6-5C681098BDD6}"/>
                    </a:ext>
                  </a:extLst>
                </p:cNvPr>
                <p:cNvPicPr/>
                <p:nvPr/>
              </p:nvPicPr>
              <p:blipFill>
                <a:blip r:embed="rId25"/>
                <a:stretch>
                  <a:fillRect/>
                </a:stretch>
              </p:blipFill>
              <p:spPr>
                <a:xfrm>
                  <a:off x="9898560" y="862200"/>
                  <a:ext cx="9712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77773F33-C06B-6944-99B1-59AACD256C2B}"/>
                    </a:ext>
                  </a:extLst>
                </p14:cNvPr>
                <p14:cNvContentPartPr/>
                <p14:nvPr/>
              </p14:nvContentPartPr>
              <p14:xfrm>
                <a:off x="10887120" y="855720"/>
                <a:ext cx="567720" cy="376200"/>
              </p14:xfrm>
            </p:contentPart>
          </mc:Choice>
          <mc:Fallback>
            <p:pic>
              <p:nvPicPr>
                <p:cNvPr id="22" name="Ink 21">
                  <a:extLst>
                    <a:ext uri="{FF2B5EF4-FFF2-40B4-BE49-F238E27FC236}">
                      <a16:creationId xmlns:a16="http://schemas.microsoft.com/office/drawing/2014/main" id="{77773F33-C06B-6944-99B1-59AACD256C2B}"/>
                    </a:ext>
                  </a:extLst>
                </p:cNvPr>
                <p:cNvPicPr/>
                <p:nvPr/>
              </p:nvPicPr>
              <p:blipFill>
                <a:blip r:embed="rId27"/>
                <a:stretch>
                  <a:fillRect/>
                </a:stretch>
              </p:blipFill>
              <p:spPr>
                <a:xfrm>
                  <a:off x="10872000" y="840600"/>
                  <a:ext cx="59796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C3AE2BDE-8EFE-7541-9BED-34598710CDBA}"/>
                    </a:ext>
                  </a:extLst>
                </p14:cNvPr>
                <p14:cNvContentPartPr/>
                <p14:nvPr/>
              </p14:nvContentPartPr>
              <p14:xfrm>
                <a:off x="10069200" y="361080"/>
                <a:ext cx="357840" cy="429120"/>
              </p14:xfrm>
            </p:contentPart>
          </mc:Choice>
          <mc:Fallback>
            <p:pic>
              <p:nvPicPr>
                <p:cNvPr id="24" name="Ink 23">
                  <a:extLst>
                    <a:ext uri="{FF2B5EF4-FFF2-40B4-BE49-F238E27FC236}">
                      <a16:creationId xmlns:a16="http://schemas.microsoft.com/office/drawing/2014/main" id="{C3AE2BDE-8EFE-7541-9BED-34598710CDBA}"/>
                    </a:ext>
                  </a:extLst>
                </p:cNvPr>
                <p:cNvPicPr/>
                <p:nvPr/>
              </p:nvPicPr>
              <p:blipFill>
                <a:blip r:embed="rId29"/>
                <a:stretch>
                  <a:fillRect/>
                </a:stretch>
              </p:blipFill>
              <p:spPr>
                <a:xfrm>
                  <a:off x="10053720" y="345960"/>
                  <a:ext cx="3884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DBCFB671-50C3-4643-B95D-55BE45D224E4}"/>
                    </a:ext>
                  </a:extLst>
                </p14:cNvPr>
                <p14:cNvContentPartPr/>
                <p14:nvPr/>
              </p14:nvContentPartPr>
              <p14:xfrm>
                <a:off x="10461600" y="362520"/>
                <a:ext cx="817200" cy="357120"/>
              </p14:xfrm>
            </p:contentPart>
          </mc:Choice>
          <mc:Fallback>
            <p:pic>
              <p:nvPicPr>
                <p:cNvPr id="25" name="Ink 24">
                  <a:extLst>
                    <a:ext uri="{FF2B5EF4-FFF2-40B4-BE49-F238E27FC236}">
                      <a16:creationId xmlns:a16="http://schemas.microsoft.com/office/drawing/2014/main" id="{DBCFB671-50C3-4643-B95D-55BE45D224E4}"/>
                    </a:ext>
                  </a:extLst>
                </p:cNvPr>
                <p:cNvPicPr/>
                <p:nvPr/>
              </p:nvPicPr>
              <p:blipFill>
                <a:blip r:embed="rId31"/>
                <a:stretch>
                  <a:fillRect/>
                </a:stretch>
              </p:blipFill>
              <p:spPr>
                <a:xfrm>
                  <a:off x="10446480" y="347400"/>
                  <a:ext cx="8474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ADF943B9-C341-6C44-9C32-8A230D8241F4}"/>
                    </a:ext>
                  </a:extLst>
                </p14:cNvPr>
                <p14:cNvContentPartPr/>
                <p14:nvPr/>
              </p14:nvContentPartPr>
              <p14:xfrm>
                <a:off x="9961920" y="-66960"/>
                <a:ext cx="1781280" cy="1668240"/>
              </p14:xfrm>
            </p:contentPart>
          </mc:Choice>
          <mc:Fallback>
            <p:pic>
              <p:nvPicPr>
                <p:cNvPr id="26" name="Ink 25">
                  <a:extLst>
                    <a:ext uri="{FF2B5EF4-FFF2-40B4-BE49-F238E27FC236}">
                      <a16:creationId xmlns:a16="http://schemas.microsoft.com/office/drawing/2014/main" id="{ADF943B9-C341-6C44-9C32-8A230D8241F4}"/>
                    </a:ext>
                  </a:extLst>
                </p:cNvPr>
                <p:cNvPicPr/>
                <p:nvPr/>
              </p:nvPicPr>
              <p:blipFill>
                <a:blip r:embed="rId33"/>
                <a:stretch>
                  <a:fillRect/>
                </a:stretch>
              </p:blipFill>
              <p:spPr>
                <a:xfrm>
                  <a:off x="9946800" y="-82080"/>
                  <a:ext cx="1811880" cy="1698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EA5EF364-3C9E-2E4D-BE05-B87D6EEFE63E}"/>
                    </a:ext>
                  </a:extLst>
                </p14:cNvPr>
                <p14:cNvContentPartPr/>
                <p14:nvPr/>
              </p14:nvContentPartPr>
              <p14:xfrm>
                <a:off x="6909480" y="2248200"/>
                <a:ext cx="2033280" cy="37440"/>
              </p14:xfrm>
            </p:contentPart>
          </mc:Choice>
          <mc:Fallback>
            <p:pic>
              <p:nvPicPr>
                <p:cNvPr id="29" name="Ink 28">
                  <a:extLst>
                    <a:ext uri="{FF2B5EF4-FFF2-40B4-BE49-F238E27FC236}">
                      <a16:creationId xmlns:a16="http://schemas.microsoft.com/office/drawing/2014/main" id="{EA5EF364-3C9E-2E4D-BE05-B87D6EEFE63E}"/>
                    </a:ext>
                  </a:extLst>
                </p:cNvPr>
                <p:cNvPicPr/>
                <p:nvPr/>
              </p:nvPicPr>
              <p:blipFill>
                <a:blip r:embed="rId35"/>
                <a:stretch>
                  <a:fillRect/>
                </a:stretch>
              </p:blipFill>
              <p:spPr>
                <a:xfrm>
                  <a:off x="6894000" y="2233080"/>
                  <a:ext cx="20638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F5CCFD97-A71F-1E44-BAF3-56D878BA07AF}"/>
                    </a:ext>
                  </a:extLst>
                </p14:cNvPr>
                <p14:cNvContentPartPr/>
                <p14:nvPr/>
              </p14:nvContentPartPr>
              <p14:xfrm>
                <a:off x="8973000" y="1969560"/>
                <a:ext cx="228960" cy="931320"/>
              </p14:xfrm>
            </p:contentPart>
          </mc:Choice>
          <mc:Fallback>
            <p:pic>
              <p:nvPicPr>
                <p:cNvPr id="30" name="Ink 29">
                  <a:extLst>
                    <a:ext uri="{FF2B5EF4-FFF2-40B4-BE49-F238E27FC236}">
                      <a16:creationId xmlns:a16="http://schemas.microsoft.com/office/drawing/2014/main" id="{F5CCFD97-A71F-1E44-BAF3-56D878BA07AF}"/>
                    </a:ext>
                  </a:extLst>
                </p:cNvPr>
                <p:cNvPicPr/>
                <p:nvPr/>
              </p:nvPicPr>
              <p:blipFill>
                <a:blip r:embed="rId37"/>
                <a:stretch>
                  <a:fillRect/>
                </a:stretch>
              </p:blipFill>
              <p:spPr>
                <a:xfrm>
                  <a:off x="8957520" y="1954440"/>
                  <a:ext cx="259560" cy="96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978C2E22-8F13-BE46-90A5-5CE4B2AB469B}"/>
                    </a:ext>
                  </a:extLst>
                </p14:cNvPr>
                <p14:cNvContentPartPr/>
                <p14:nvPr/>
              </p14:nvContentPartPr>
              <p14:xfrm>
                <a:off x="10789560" y="1538640"/>
                <a:ext cx="58320" cy="438480"/>
              </p14:xfrm>
            </p:contentPart>
          </mc:Choice>
          <mc:Fallback>
            <p:pic>
              <p:nvPicPr>
                <p:cNvPr id="31" name="Ink 30">
                  <a:extLst>
                    <a:ext uri="{FF2B5EF4-FFF2-40B4-BE49-F238E27FC236}">
                      <a16:creationId xmlns:a16="http://schemas.microsoft.com/office/drawing/2014/main" id="{978C2E22-8F13-BE46-90A5-5CE4B2AB469B}"/>
                    </a:ext>
                  </a:extLst>
                </p:cNvPr>
                <p:cNvPicPr/>
                <p:nvPr/>
              </p:nvPicPr>
              <p:blipFill>
                <a:blip r:embed="rId39"/>
                <a:stretch>
                  <a:fillRect/>
                </a:stretch>
              </p:blipFill>
              <p:spPr>
                <a:xfrm>
                  <a:off x="10774080" y="1523520"/>
                  <a:ext cx="8892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EBFBF567-2AC2-1947-847B-E15B71DB1D5A}"/>
                    </a:ext>
                  </a:extLst>
                </p14:cNvPr>
                <p14:cNvContentPartPr/>
                <p14:nvPr/>
              </p14:nvContentPartPr>
              <p14:xfrm>
                <a:off x="10916640" y="1632600"/>
                <a:ext cx="10080" cy="347040"/>
              </p14:xfrm>
            </p:contentPart>
          </mc:Choice>
          <mc:Fallback>
            <p:pic>
              <p:nvPicPr>
                <p:cNvPr id="32" name="Ink 31">
                  <a:extLst>
                    <a:ext uri="{FF2B5EF4-FFF2-40B4-BE49-F238E27FC236}">
                      <a16:creationId xmlns:a16="http://schemas.microsoft.com/office/drawing/2014/main" id="{EBFBF567-2AC2-1947-847B-E15B71DB1D5A}"/>
                    </a:ext>
                  </a:extLst>
                </p:cNvPr>
                <p:cNvPicPr/>
                <p:nvPr/>
              </p:nvPicPr>
              <p:blipFill>
                <a:blip r:embed="rId41"/>
                <a:stretch>
                  <a:fillRect/>
                </a:stretch>
              </p:blipFill>
              <p:spPr>
                <a:xfrm>
                  <a:off x="10901520" y="1617480"/>
                  <a:ext cx="406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6575EDD8-4039-8443-B906-9CBB9EEF66C2}"/>
                    </a:ext>
                  </a:extLst>
                </p14:cNvPr>
                <p14:cNvContentPartPr/>
                <p14:nvPr/>
              </p14:nvContentPartPr>
              <p14:xfrm>
                <a:off x="10622880" y="1836000"/>
                <a:ext cx="284760" cy="164160"/>
              </p14:xfrm>
            </p:contentPart>
          </mc:Choice>
          <mc:Fallback>
            <p:pic>
              <p:nvPicPr>
                <p:cNvPr id="33" name="Ink 32">
                  <a:extLst>
                    <a:ext uri="{FF2B5EF4-FFF2-40B4-BE49-F238E27FC236}">
                      <a16:creationId xmlns:a16="http://schemas.microsoft.com/office/drawing/2014/main" id="{6575EDD8-4039-8443-B906-9CBB9EEF66C2}"/>
                    </a:ext>
                  </a:extLst>
                </p:cNvPr>
                <p:cNvPicPr/>
                <p:nvPr/>
              </p:nvPicPr>
              <p:blipFill>
                <a:blip r:embed="rId43"/>
                <a:stretch>
                  <a:fillRect/>
                </a:stretch>
              </p:blipFill>
              <p:spPr>
                <a:xfrm>
                  <a:off x="10607760" y="1820880"/>
                  <a:ext cx="3150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3BC1EA04-E0B7-4F48-94C5-B231E6E6E79A}"/>
                    </a:ext>
                  </a:extLst>
                </p14:cNvPr>
                <p14:cNvContentPartPr/>
                <p14:nvPr/>
              </p14:nvContentPartPr>
              <p14:xfrm>
                <a:off x="10861560" y="1817280"/>
                <a:ext cx="333360" cy="293760"/>
              </p14:xfrm>
            </p:contentPart>
          </mc:Choice>
          <mc:Fallback>
            <p:pic>
              <p:nvPicPr>
                <p:cNvPr id="34" name="Ink 33">
                  <a:extLst>
                    <a:ext uri="{FF2B5EF4-FFF2-40B4-BE49-F238E27FC236}">
                      <a16:creationId xmlns:a16="http://schemas.microsoft.com/office/drawing/2014/main" id="{3BC1EA04-E0B7-4F48-94C5-B231E6E6E79A}"/>
                    </a:ext>
                  </a:extLst>
                </p:cNvPr>
                <p:cNvPicPr/>
                <p:nvPr/>
              </p:nvPicPr>
              <p:blipFill>
                <a:blip r:embed="rId45"/>
                <a:stretch>
                  <a:fillRect/>
                </a:stretch>
              </p:blipFill>
              <p:spPr>
                <a:xfrm>
                  <a:off x="10846080" y="1802160"/>
                  <a:ext cx="3639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8FA4257C-B3F5-8D47-AB05-1079A83AEE31}"/>
                    </a:ext>
                  </a:extLst>
                </p14:cNvPr>
                <p14:cNvContentPartPr/>
                <p14:nvPr/>
              </p14:nvContentPartPr>
              <p14:xfrm>
                <a:off x="10191960" y="2666160"/>
                <a:ext cx="309240" cy="409320"/>
              </p14:xfrm>
            </p:contentPart>
          </mc:Choice>
          <mc:Fallback>
            <p:pic>
              <p:nvPicPr>
                <p:cNvPr id="37" name="Ink 36">
                  <a:extLst>
                    <a:ext uri="{FF2B5EF4-FFF2-40B4-BE49-F238E27FC236}">
                      <a16:creationId xmlns:a16="http://schemas.microsoft.com/office/drawing/2014/main" id="{8FA4257C-B3F5-8D47-AB05-1079A83AEE31}"/>
                    </a:ext>
                  </a:extLst>
                </p:cNvPr>
                <p:cNvPicPr/>
                <p:nvPr/>
              </p:nvPicPr>
              <p:blipFill>
                <a:blip r:embed="rId47"/>
                <a:stretch>
                  <a:fillRect/>
                </a:stretch>
              </p:blipFill>
              <p:spPr>
                <a:xfrm>
                  <a:off x="10176840" y="2651040"/>
                  <a:ext cx="3398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BA91CFFE-BDB4-3843-AFE1-F304A9D0EC64}"/>
                    </a:ext>
                  </a:extLst>
                </p14:cNvPr>
                <p14:cNvContentPartPr/>
                <p14:nvPr/>
              </p14:nvContentPartPr>
              <p14:xfrm>
                <a:off x="10721520" y="2697120"/>
                <a:ext cx="242640" cy="75600"/>
              </p14:xfrm>
            </p:contentPart>
          </mc:Choice>
          <mc:Fallback>
            <p:pic>
              <p:nvPicPr>
                <p:cNvPr id="38" name="Ink 37">
                  <a:extLst>
                    <a:ext uri="{FF2B5EF4-FFF2-40B4-BE49-F238E27FC236}">
                      <a16:creationId xmlns:a16="http://schemas.microsoft.com/office/drawing/2014/main" id="{BA91CFFE-BDB4-3843-AFE1-F304A9D0EC64}"/>
                    </a:ext>
                  </a:extLst>
                </p:cNvPr>
                <p:cNvPicPr/>
                <p:nvPr/>
              </p:nvPicPr>
              <p:blipFill>
                <a:blip r:embed="rId49"/>
                <a:stretch>
                  <a:fillRect/>
                </a:stretch>
              </p:blipFill>
              <p:spPr>
                <a:xfrm>
                  <a:off x="10706040" y="2682000"/>
                  <a:ext cx="2732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2C7AF12A-D26E-7E4D-8CCA-7741B465AB9E}"/>
                    </a:ext>
                  </a:extLst>
                </p14:cNvPr>
                <p14:cNvContentPartPr/>
                <p14:nvPr/>
              </p14:nvContentPartPr>
              <p14:xfrm>
                <a:off x="10733040" y="2904480"/>
                <a:ext cx="289800" cy="107640"/>
              </p14:xfrm>
            </p:contentPart>
          </mc:Choice>
          <mc:Fallback>
            <p:pic>
              <p:nvPicPr>
                <p:cNvPr id="39" name="Ink 38">
                  <a:extLst>
                    <a:ext uri="{FF2B5EF4-FFF2-40B4-BE49-F238E27FC236}">
                      <a16:creationId xmlns:a16="http://schemas.microsoft.com/office/drawing/2014/main" id="{2C7AF12A-D26E-7E4D-8CCA-7741B465AB9E}"/>
                    </a:ext>
                  </a:extLst>
                </p:cNvPr>
                <p:cNvPicPr/>
                <p:nvPr/>
              </p:nvPicPr>
              <p:blipFill>
                <a:blip r:embed="rId51"/>
                <a:stretch>
                  <a:fillRect/>
                </a:stretch>
              </p:blipFill>
              <p:spPr>
                <a:xfrm>
                  <a:off x="10717560" y="2889360"/>
                  <a:ext cx="3200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8204AA37-49EC-AA41-A0ED-23F340F687B1}"/>
                    </a:ext>
                  </a:extLst>
                </p14:cNvPr>
                <p14:cNvContentPartPr/>
                <p14:nvPr/>
              </p14:nvContentPartPr>
              <p14:xfrm>
                <a:off x="11296440" y="2391480"/>
                <a:ext cx="33840" cy="290160"/>
              </p14:xfrm>
            </p:contentPart>
          </mc:Choice>
          <mc:Fallback>
            <p:pic>
              <p:nvPicPr>
                <p:cNvPr id="41" name="Ink 40">
                  <a:extLst>
                    <a:ext uri="{FF2B5EF4-FFF2-40B4-BE49-F238E27FC236}">
                      <a16:creationId xmlns:a16="http://schemas.microsoft.com/office/drawing/2014/main" id="{8204AA37-49EC-AA41-A0ED-23F340F687B1}"/>
                    </a:ext>
                  </a:extLst>
                </p:cNvPr>
                <p:cNvPicPr/>
                <p:nvPr/>
              </p:nvPicPr>
              <p:blipFill>
                <a:blip r:embed="rId53"/>
                <a:stretch>
                  <a:fillRect/>
                </a:stretch>
              </p:blipFill>
              <p:spPr>
                <a:xfrm>
                  <a:off x="11281320" y="2376360"/>
                  <a:ext cx="644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9A6259B7-1BAF-4747-9BF9-2EBF4F7BBDAE}"/>
                    </a:ext>
                  </a:extLst>
                </p14:cNvPr>
                <p14:cNvContentPartPr/>
                <p14:nvPr/>
              </p14:nvContentPartPr>
              <p14:xfrm>
                <a:off x="11106720" y="2710080"/>
                <a:ext cx="298080" cy="49680"/>
              </p14:xfrm>
            </p:contentPart>
          </mc:Choice>
          <mc:Fallback>
            <p:pic>
              <p:nvPicPr>
                <p:cNvPr id="42" name="Ink 41">
                  <a:extLst>
                    <a:ext uri="{FF2B5EF4-FFF2-40B4-BE49-F238E27FC236}">
                      <a16:creationId xmlns:a16="http://schemas.microsoft.com/office/drawing/2014/main" id="{9A6259B7-1BAF-4747-9BF9-2EBF4F7BBDAE}"/>
                    </a:ext>
                  </a:extLst>
                </p:cNvPr>
                <p:cNvPicPr/>
                <p:nvPr/>
              </p:nvPicPr>
              <p:blipFill>
                <a:blip r:embed="rId55"/>
                <a:stretch>
                  <a:fillRect/>
                </a:stretch>
              </p:blipFill>
              <p:spPr>
                <a:xfrm>
                  <a:off x="11091240" y="2694960"/>
                  <a:ext cx="32868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8E3C5534-A522-ED4C-B4C6-9699097D08E3}"/>
                    </a:ext>
                  </a:extLst>
                </p14:cNvPr>
                <p14:cNvContentPartPr/>
                <p14:nvPr/>
              </p14:nvContentPartPr>
              <p14:xfrm>
                <a:off x="11058480" y="2927880"/>
                <a:ext cx="319680" cy="424800"/>
              </p14:xfrm>
            </p:contentPart>
          </mc:Choice>
          <mc:Fallback>
            <p:pic>
              <p:nvPicPr>
                <p:cNvPr id="43" name="Ink 42">
                  <a:extLst>
                    <a:ext uri="{FF2B5EF4-FFF2-40B4-BE49-F238E27FC236}">
                      <a16:creationId xmlns:a16="http://schemas.microsoft.com/office/drawing/2014/main" id="{8E3C5534-A522-ED4C-B4C6-9699097D08E3}"/>
                    </a:ext>
                  </a:extLst>
                </p:cNvPr>
                <p:cNvPicPr/>
                <p:nvPr/>
              </p:nvPicPr>
              <p:blipFill>
                <a:blip r:embed="rId57"/>
                <a:stretch>
                  <a:fillRect/>
                </a:stretch>
              </p:blipFill>
              <p:spPr>
                <a:xfrm>
                  <a:off x="11043000" y="2912760"/>
                  <a:ext cx="35028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CEF84D1B-1AEC-D547-8861-11E5D08D025F}"/>
                    </a:ext>
                  </a:extLst>
                </p14:cNvPr>
                <p14:cNvContentPartPr/>
                <p14:nvPr/>
              </p14:nvContentPartPr>
              <p14:xfrm>
                <a:off x="11578680" y="2897640"/>
                <a:ext cx="78120" cy="189360"/>
              </p14:xfrm>
            </p:contentPart>
          </mc:Choice>
          <mc:Fallback>
            <p:pic>
              <p:nvPicPr>
                <p:cNvPr id="44" name="Ink 43">
                  <a:extLst>
                    <a:ext uri="{FF2B5EF4-FFF2-40B4-BE49-F238E27FC236}">
                      <a16:creationId xmlns:a16="http://schemas.microsoft.com/office/drawing/2014/main" id="{CEF84D1B-1AEC-D547-8861-11E5D08D025F}"/>
                    </a:ext>
                  </a:extLst>
                </p:cNvPr>
                <p:cNvPicPr/>
                <p:nvPr/>
              </p:nvPicPr>
              <p:blipFill>
                <a:blip r:embed="rId59"/>
                <a:stretch>
                  <a:fillRect/>
                </a:stretch>
              </p:blipFill>
              <p:spPr>
                <a:xfrm>
                  <a:off x="11563560" y="2882160"/>
                  <a:ext cx="1087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456FA0CD-E69F-6345-9C61-E6CF0DEF8064}"/>
                    </a:ext>
                  </a:extLst>
                </p14:cNvPr>
                <p14:cNvContentPartPr/>
                <p14:nvPr/>
              </p14:nvContentPartPr>
              <p14:xfrm>
                <a:off x="11724840" y="2379600"/>
                <a:ext cx="103320" cy="381240"/>
              </p14:xfrm>
            </p:contentPart>
          </mc:Choice>
          <mc:Fallback>
            <p:pic>
              <p:nvPicPr>
                <p:cNvPr id="45" name="Ink 44">
                  <a:extLst>
                    <a:ext uri="{FF2B5EF4-FFF2-40B4-BE49-F238E27FC236}">
                      <a16:creationId xmlns:a16="http://schemas.microsoft.com/office/drawing/2014/main" id="{456FA0CD-E69F-6345-9C61-E6CF0DEF8064}"/>
                    </a:ext>
                  </a:extLst>
                </p:cNvPr>
                <p:cNvPicPr/>
                <p:nvPr/>
              </p:nvPicPr>
              <p:blipFill>
                <a:blip r:embed="rId61"/>
                <a:stretch>
                  <a:fillRect/>
                </a:stretch>
              </p:blipFill>
              <p:spPr>
                <a:xfrm>
                  <a:off x="11709720" y="2364480"/>
                  <a:ext cx="1339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82ADCDF8-376B-4143-8739-F138CB8938A3}"/>
                    </a:ext>
                  </a:extLst>
                </p14:cNvPr>
                <p14:cNvContentPartPr/>
                <p14:nvPr/>
              </p14:nvContentPartPr>
              <p14:xfrm>
                <a:off x="11697840" y="2784960"/>
                <a:ext cx="239040" cy="54360"/>
              </p14:xfrm>
            </p:contentPart>
          </mc:Choice>
          <mc:Fallback>
            <p:pic>
              <p:nvPicPr>
                <p:cNvPr id="46" name="Ink 45">
                  <a:extLst>
                    <a:ext uri="{FF2B5EF4-FFF2-40B4-BE49-F238E27FC236}">
                      <a16:creationId xmlns:a16="http://schemas.microsoft.com/office/drawing/2014/main" id="{82ADCDF8-376B-4143-8739-F138CB8938A3}"/>
                    </a:ext>
                  </a:extLst>
                </p:cNvPr>
                <p:cNvPicPr/>
                <p:nvPr/>
              </p:nvPicPr>
              <p:blipFill>
                <a:blip r:embed="rId63"/>
                <a:stretch>
                  <a:fillRect/>
                </a:stretch>
              </p:blipFill>
              <p:spPr>
                <a:xfrm>
                  <a:off x="11682720" y="2769480"/>
                  <a:ext cx="2692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019BDEA4-EE05-8241-9222-5A36F3C8D250}"/>
                    </a:ext>
                  </a:extLst>
                </p14:cNvPr>
                <p14:cNvContentPartPr/>
                <p14:nvPr/>
              </p14:nvContentPartPr>
              <p14:xfrm>
                <a:off x="11701800" y="2986920"/>
                <a:ext cx="124560" cy="280440"/>
              </p14:xfrm>
            </p:contentPart>
          </mc:Choice>
          <mc:Fallback>
            <p:pic>
              <p:nvPicPr>
                <p:cNvPr id="47" name="Ink 46">
                  <a:extLst>
                    <a:ext uri="{FF2B5EF4-FFF2-40B4-BE49-F238E27FC236}">
                      <a16:creationId xmlns:a16="http://schemas.microsoft.com/office/drawing/2014/main" id="{019BDEA4-EE05-8241-9222-5A36F3C8D250}"/>
                    </a:ext>
                  </a:extLst>
                </p:cNvPr>
                <p:cNvPicPr/>
                <p:nvPr/>
              </p:nvPicPr>
              <p:blipFill>
                <a:blip r:embed="rId65"/>
                <a:stretch>
                  <a:fillRect/>
                </a:stretch>
              </p:blipFill>
              <p:spPr>
                <a:xfrm>
                  <a:off x="11686680" y="2971800"/>
                  <a:ext cx="1548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6E8DC2FA-E444-D443-B189-0A1C146A1C1B}"/>
                    </a:ext>
                  </a:extLst>
                </p14:cNvPr>
                <p14:cNvContentPartPr/>
                <p14:nvPr/>
              </p14:nvContentPartPr>
              <p14:xfrm>
                <a:off x="11967480" y="2879280"/>
                <a:ext cx="26640" cy="180360"/>
              </p14:xfrm>
            </p:contentPart>
          </mc:Choice>
          <mc:Fallback>
            <p:pic>
              <p:nvPicPr>
                <p:cNvPr id="48" name="Ink 47">
                  <a:extLst>
                    <a:ext uri="{FF2B5EF4-FFF2-40B4-BE49-F238E27FC236}">
                      <a16:creationId xmlns:a16="http://schemas.microsoft.com/office/drawing/2014/main" id="{6E8DC2FA-E444-D443-B189-0A1C146A1C1B}"/>
                    </a:ext>
                  </a:extLst>
                </p:cNvPr>
                <p:cNvPicPr/>
                <p:nvPr/>
              </p:nvPicPr>
              <p:blipFill>
                <a:blip r:embed="rId67"/>
                <a:stretch>
                  <a:fillRect/>
                </a:stretch>
              </p:blipFill>
              <p:spPr>
                <a:xfrm>
                  <a:off x="11952360" y="2864160"/>
                  <a:ext cx="568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B5DD4C05-95A6-644A-8702-9C541090664E}"/>
                    </a:ext>
                  </a:extLst>
                </p14:cNvPr>
                <p14:cNvContentPartPr/>
                <p14:nvPr/>
              </p14:nvContentPartPr>
              <p14:xfrm>
                <a:off x="11998800" y="2414520"/>
                <a:ext cx="124920" cy="195840"/>
              </p14:xfrm>
            </p:contentPart>
          </mc:Choice>
          <mc:Fallback>
            <p:pic>
              <p:nvPicPr>
                <p:cNvPr id="49" name="Ink 48">
                  <a:extLst>
                    <a:ext uri="{FF2B5EF4-FFF2-40B4-BE49-F238E27FC236}">
                      <a16:creationId xmlns:a16="http://schemas.microsoft.com/office/drawing/2014/main" id="{B5DD4C05-95A6-644A-8702-9C541090664E}"/>
                    </a:ext>
                  </a:extLst>
                </p:cNvPr>
                <p:cNvPicPr/>
                <p:nvPr/>
              </p:nvPicPr>
              <p:blipFill>
                <a:blip r:embed="rId69"/>
                <a:stretch>
                  <a:fillRect/>
                </a:stretch>
              </p:blipFill>
              <p:spPr>
                <a:xfrm>
                  <a:off x="11983320" y="2399040"/>
                  <a:ext cx="1555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F752CE93-A812-B24E-8B47-EF982B40A0C1}"/>
                    </a:ext>
                  </a:extLst>
                </p14:cNvPr>
                <p14:cNvContentPartPr/>
                <p14:nvPr/>
              </p14:nvContentPartPr>
              <p14:xfrm>
                <a:off x="12047400" y="2806200"/>
                <a:ext cx="150480" cy="41040"/>
              </p14:xfrm>
            </p:contentPart>
          </mc:Choice>
          <mc:Fallback>
            <p:pic>
              <p:nvPicPr>
                <p:cNvPr id="50" name="Ink 49">
                  <a:extLst>
                    <a:ext uri="{FF2B5EF4-FFF2-40B4-BE49-F238E27FC236}">
                      <a16:creationId xmlns:a16="http://schemas.microsoft.com/office/drawing/2014/main" id="{F752CE93-A812-B24E-8B47-EF982B40A0C1}"/>
                    </a:ext>
                  </a:extLst>
                </p:cNvPr>
                <p:cNvPicPr/>
                <p:nvPr/>
              </p:nvPicPr>
              <p:blipFill>
                <a:blip r:embed="rId71"/>
                <a:stretch>
                  <a:fillRect/>
                </a:stretch>
              </p:blipFill>
              <p:spPr>
                <a:xfrm>
                  <a:off x="12032280" y="2791080"/>
                  <a:ext cx="1810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0E7B8F7F-9104-2549-AD22-0D475AC52F23}"/>
                    </a:ext>
                  </a:extLst>
                </p14:cNvPr>
                <p14:cNvContentPartPr/>
                <p14:nvPr/>
              </p14:nvContentPartPr>
              <p14:xfrm>
                <a:off x="11914200" y="2950920"/>
                <a:ext cx="219600" cy="372960"/>
              </p14:xfrm>
            </p:contentPart>
          </mc:Choice>
          <mc:Fallback>
            <p:pic>
              <p:nvPicPr>
                <p:cNvPr id="51" name="Ink 50">
                  <a:extLst>
                    <a:ext uri="{FF2B5EF4-FFF2-40B4-BE49-F238E27FC236}">
                      <a16:creationId xmlns:a16="http://schemas.microsoft.com/office/drawing/2014/main" id="{0E7B8F7F-9104-2549-AD22-0D475AC52F23}"/>
                    </a:ext>
                  </a:extLst>
                </p:cNvPr>
                <p:cNvPicPr/>
                <p:nvPr/>
              </p:nvPicPr>
              <p:blipFill>
                <a:blip r:embed="rId73"/>
                <a:stretch>
                  <a:fillRect/>
                </a:stretch>
              </p:blipFill>
              <p:spPr>
                <a:xfrm>
                  <a:off x="11899080" y="2935800"/>
                  <a:ext cx="25020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B203AEDA-ED6C-6942-9C91-AEC1DE2489A9}"/>
                    </a:ext>
                  </a:extLst>
                </p14:cNvPr>
                <p14:cNvContentPartPr/>
                <p14:nvPr/>
              </p14:nvContentPartPr>
              <p14:xfrm>
                <a:off x="11149920" y="3229560"/>
                <a:ext cx="54000" cy="2880"/>
              </p14:xfrm>
            </p:contentPart>
          </mc:Choice>
          <mc:Fallback>
            <p:pic>
              <p:nvPicPr>
                <p:cNvPr id="52" name="Ink 51">
                  <a:extLst>
                    <a:ext uri="{FF2B5EF4-FFF2-40B4-BE49-F238E27FC236}">
                      <a16:creationId xmlns:a16="http://schemas.microsoft.com/office/drawing/2014/main" id="{B203AEDA-ED6C-6942-9C91-AEC1DE2489A9}"/>
                    </a:ext>
                  </a:extLst>
                </p:cNvPr>
                <p:cNvPicPr/>
                <p:nvPr/>
              </p:nvPicPr>
              <p:blipFill>
                <a:blip r:embed="rId75"/>
                <a:stretch>
                  <a:fillRect/>
                </a:stretch>
              </p:blipFill>
              <p:spPr>
                <a:xfrm>
                  <a:off x="11134440" y="3214440"/>
                  <a:ext cx="84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FB0B6563-2D87-DD48-AB7F-29AC8E98EF27}"/>
                    </a:ext>
                  </a:extLst>
                </p14:cNvPr>
                <p14:cNvContentPartPr/>
                <p14:nvPr/>
              </p14:nvContentPartPr>
              <p14:xfrm>
                <a:off x="11017800" y="3501720"/>
                <a:ext cx="498600" cy="57600"/>
              </p14:xfrm>
            </p:contentPart>
          </mc:Choice>
          <mc:Fallback>
            <p:pic>
              <p:nvPicPr>
                <p:cNvPr id="54" name="Ink 53">
                  <a:extLst>
                    <a:ext uri="{FF2B5EF4-FFF2-40B4-BE49-F238E27FC236}">
                      <a16:creationId xmlns:a16="http://schemas.microsoft.com/office/drawing/2014/main" id="{FB0B6563-2D87-DD48-AB7F-29AC8E98EF27}"/>
                    </a:ext>
                  </a:extLst>
                </p:cNvPr>
                <p:cNvPicPr/>
                <p:nvPr/>
              </p:nvPicPr>
              <p:blipFill>
                <a:blip r:embed="rId77"/>
                <a:stretch>
                  <a:fillRect/>
                </a:stretch>
              </p:blipFill>
              <p:spPr>
                <a:xfrm>
                  <a:off x="11002320" y="3486600"/>
                  <a:ext cx="5292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822C65FE-FA97-E54B-B19F-43232BB2E7E2}"/>
                    </a:ext>
                  </a:extLst>
                </p14:cNvPr>
                <p14:cNvContentPartPr/>
                <p14:nvPr/>
              </p14:nvContentPartPr>
              <p14:xfrm>
                <a:off x="11601720" y="3602160"/>
                <a:ext cx="403560" cy="53640"/>
              </p14:xfrm>
            </p:contentPart>
          </mc:Choice>
          <mc:Fallback>
            <p:pic>
              <p:nvPicPr>
                <p:cNvPr id="55" name="Ink 54">
                  <a:extLst>
                    <a:ext uri="{FF2B5EF4-FFF2-40B4-BE49-F238E27FC236}">
                      <a16:creationId xmlns:a16="http://schemas.microsoft.com/office/drawing/2014/main" id="{822C65FE-FA97-E54B-B19F-43232BB2E7E2}"/>
                    </a:ext>
                  </a:extLst>
                </p:cNvPr>
                <p:cNvPicPr/>
                <p:nvPr/>
              </p:nvPicPr>
              <p:blipFill>
                <a:blip r:embed="rId79"/>
                <a:stretch>
                  <a:fillRect/>
                </a:stretch>
              </p:blipFill>
              <p:spPr>
                <a:xfrm>
                  <a:off x="11586600" y="3587040"/>
                  <a:ext cx="4341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60C40A3B-B963-0044-8770-3AA058FD0E53}"/>
                    </a:ext>
                  </a:extLst>
                </p14:cNvPr>
                <p14:cNvContentPartPr/>
                <p14:nvPr/>
              </p14:nvContentPartPr>
              <p14:xfrm>
                <a:off x="11920680" y="3543120"/>
                <a:ext cx="247320" cy="61920"/>
              </p14:xfrm>
            </p:contentPart>
          </mc:Choice>
          <mc:Fallback>
            <p:pic>
              <p:nvPicPr>
                <p:cNvPr id="56" name="Ink 55">
                  <a:extLst>
                    <a:ext uri="{FF2B5EF4-FFF2-40B4-BE49-F238E27FC236}">
                      <a16:creationId xmlns:a16="http://schemas.microsoft.com/office/drawing/2014/main" id="{60C40A3B-B963-0044-8770-3AA058FD0E53}"/>
                    </a:ext>
                  </a:extLst>
                </p:cNvPr>
                <p:cNvPicPr/>
                <p:nvPr/>
              </p:nvPicPr>
              <p:blipFill>
                <a:blip r:embed="rId81"/>
                <a:stretch>
                  <a:fillRect/>
                </a:stretch>
              </p:blipFill>
              <p:spPr>
                <a:xfrm>
                  <a:off x="11905560" y="3528000"/>
                  <a:ext cx="2779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8" name="Ink 57">
                  <a:extLst>
                    <a:ext uri="{FF2B5EF4-FFF2-40B4-BE49-F238E27FC236}">
                      <a16:creationId xmlns:a16="http://schemas.microsoft.com/office/drawing/2014/main" id="{F51F2126-8B3D-2748-8FB4-635347C925FE}"/>
                    </a:ext>
                  </a:extLst>
                </p14:cNvPr>
                <p14:cNvContentPartPr/>
                <p14:nvPr/>
              </p14:nvContentPartPr>
              <p14:xfrm>
                <a:off x="8902800" y="3647160"/>
                <a:ext cx="185040" cy="546120"/>
              </p14:xfrm>
            </p:contentPart>
          </mc:Choice>
          <mc:Fallback>
            <p:pic>
              <p:nvPicPr>
                <p:cNvPr id="58" name="Ink 57">
                  <a:extLst>
                    <a:ext uri="{FF2B5EF4-FFF2-40B4-BE49-F238E27FC236}">
                      <a16:creationId xmlns:a16="http://schemas.microsoft.com/office/drawing/2014/main" id="{F51F2126-8B3D-2748-8FB4-635347C925FE}"/>
                    </a:ext>
                  </a:extLst>
                </p:cNvPr>
                <p:cNvPicPr/>
                <p:nvPr/>
              </p:nvPicPr>
              <p:blipFill>
                <a:blip r:embed="rId83"/>
                <a:stretch>
                  <a:fillRect/>
                </a:stretch>
              </p:blipFill>
              <p:spPr>
                <a:xfrm>
                  <a:off x="8887680" y="3631680"/>
                  <a:ext cx="215640" cy="576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9" name="Ink 58">
                  <a:extLst>
                    <a:ext uri="{FF2B5EF4-FFF2-40B4-BE49-F238E27FC236}">
                      <a16:creationId xmlns:a16="http://schemas.microsoft.com/office/drawing/2014/main" id="{087A1A9E-C3C7-4B46-9206-CAC15A1A979E}"/>
                    </a:ext>
                  </a:extLst>
                </p14:cNvPr>
                <p14:cNvContentPartPr/>
                <p14:nvPr/>
              </p14:nvContentPartPr>
              <p14:xfrm>
                <a:off x="9124920" y="3128760"/>
                <a:ext cx="41760" cy="316800"/>
              </p14:xfrm>
            </p:contentPart>
          </mc:Choice>
          <mc:Fallback>
            <p:pic>
              <p:nvPicPr>
                <p:cNvPr id="59" name="Ink 58">
                  <a:extLst>
                    <a:ext uri="{FF2B5EF4-FFF2-40B4-BE49-F238E27FC236}">
                      <a16:creationId xmlns:a16="http://schemas.microsoft.com/office/drawing/2014/main" id="{087A1A9E-C3C7-4B46-9206-CAC15A1A979E}"/>
                    </a:ext>
                  </a:extLst>
                </p:cNvPr>
                <p:cNvPicPr/>
                <p:nvPr/>
              </p:nvPicPr>
              <p:blipFill>
                <a:blip r:embed="rId85"/>
                <a:stretch>
                  <a:fillRect/>
                </a:stretch>
              </p:blipFill>
              <p:spPr>
                <a:xfrm>
                  <a:off x="9109800" y="3113280"/>
                  <a:ext cx="7236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B70F2A2C-B444-8144-B36D-C29A9F50F59F}"/>
                    </a:ext>
                  </a:extLst>
                </p14:cNvPr>
                <p14:cNvContentPartPr/>
                <p14:nvPr/>
              </p14:nvContentPartPr>
              <p14:xfrm>
                <a:off x="8709120" y="3432600"/>
                <a:ext cx="537480" cy="85320"/>
              </p14:xfrm>
            </p:contentPart>
          </mc:Choice>
          <mc:Fallback>
            <p:pic>
              <p:nvPicPr>
                <p:cNvPr id="60" name="Ink 59">
                  <a:extLst>
                    <a:ext uri="{FF2B5EF4-FFF2-40B4-BE49-F238E27FC236}">
                      <a16:creationId xmlns:a16="http://schemas.microsoft.com/office/drawing/2014/main" id="{B70F2A2C-B444-8144-B36D-C29A9F50F59F}"/>
                    </a:ext>
                  </a:extLst>
                </p:cNvPr>
                <p:cNvPicPr/>
                <p:nvPr/>
              </p:nvPicPr>
              <p:blipFill>
                <a:blip r:embed="rId87"/>
                <a:stretch>
                  <a:fillRect/>
                </a:stretch>
              </p:blipFill>
              <p:spPr>
                <a:xfrm>
                  <a:off x="8694000" y="3417480"/>
                  <a:ext cx="5677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4C480B8F-433C-9846-940F-FE306076BB32}"/>
                    </a:ext>
                  </a:extLst>
                </p14:cNvPr>
                <p14:cNvContentPartPr/>
                <p14:nvPr/>
              </p14:nvContentPartPr>
              <p14:xfrm>
                <a:off x="9339480" y="3769560"/>
                <a:ext cx="35640" cy="145800"/>
              </p14:xfrm>
            </p:contentPart>
          </mc:Choice>
          <mc:Fallback>
            <p:pic>
              <p:nvPicPr>
                <p:cNvPr id="61" name="Ink 60">
                  <a:extLst>
                    <a:ext uri="{FF2B5EF4-FFF2-40B4-BE49-F238E27FC236}">
                      <a16:creationId xmlns:a16="http://schemas.microsoft.com/office/drawing/2014/main" id="{4C480B8F-433C-9846-940F-FE306076BB32}"/>
                    </a:ext>
                  </a:extLst>
                </p:cNvPr>
                <p:cNvPicPr/>
                <p:nvPr/>
              </p:nvPicPr>
              <p:blipFill>
                <a:blip r:embed="rId89"/>
                <a:stretch>
                  <a:fillRect/>
                </a:stretch>
              </p:blipFill>
              <p:spPr>
                <a:xfrm>
                  <a:off x="9324360" y="3754440"/>
                  <a:ext cx="658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7FAB6E38-A76B-4B48-AB44-28FF42234FC9}"/>
                    </a:ext>
                  </a:extLst>
                </p14:cNvPr>
                <p14:cNvContentPartPr/>
                <p14:nvPr/>
              </p14:nvContentPartPr>
              <p14:xfrm>
                <a:off x="9659160" y="3141360"/>
                <a:ext cx="40680" cy="379440"/>
              </p14:xfrm>
            </p:contentPart>
          </mc:Choice>
          <mc:Fallback>
            <p:pic>
              <p:nvPicPr>
                <p:cNvPr id="62" name="Ink 61">
                  <a:extLst>
                    <a:ext uri="{FF2B5EF4-FFF2-40B4-BE49-F238E27FC236}">
                      <a16:creationId xmlns:a16="http://schemas.microsoft.com/office/drawing/2014/main" id="{7FAB6E38-A76B-4B48-AB44-28FF42234FC9}"/>
                    </a:ext>
                  </a:extLst>
                </p:cNvPr>
                <p:cNvPicPr/>
                <p:nvPr/>
              </p:nvPicPr>
              <p:blipFill>
                <a:blip r:embed="rId91"/>
                <a:stretch>
                  <a:fillRect/>
                </a:stretch>
              </p:blipFill>
              <p:spPr>
                <a:xfrm>
                  <a:off x="9643680" y="3125880"/>
                  <a:ext cx="712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8C2F0A5B-65ED-D94D-996F-5673FCD6B482}"/>
                    </a:ext>
                  </a:extLst>
                </p14:cNvPr>
                <p14:cNvContentPartPr/>
                <p14:nvPr/>
              </p14:nvContentPartPr>
              <p14:xfrm>
                <a:off x="9444600" y="3525480"/>
                <a:ext cx="361440" cy="61920"/>
              </p14:xfrm>
            </p:contentPart>
          </mc:Choice>
          <mc:Fallback>
            <p:pic>
              <p:nvPicPr>
                <p:cNvPr id="63" name="Ink 62">
                  <a:extLst>
                    <a:ext uri="{FF2B5EF4-FFF2-40B4-BE49-F238E27FC236}">
                      <a16:creationId xmlns:a16="http://schemas.microsoft.com/office/drawing/2014/main" id="{8C2F0A5B-65ED-D94D-996F-5673FCD6B482}"/>
                    </a:ext>
                  </a:extLst>
                </p:cNvPr>
                <p:cNvPicPr/>
                <p:nvPr/>
              </p:nvPicPr>
              <p:blipFill>
                <a:blip r:embed="rId93"/>
                <a:stretch>
                  <a:fillRect/>
                </a:stretch>
              </p:blipFill>
              <p:spPr>
                <a:xfrm>
                  <a:off x="9429120" y="3510360"/>
                  <a:ext cx="3920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8774114E-28C4-DC4B-A6C9-AF847D7A10C9}"/>
                    </a:ext>
                  </a:extLst>
                </p14:cNvPr>
                <p14:cNvContentPartPr/>
                <p14:nvPr/>
              </p14:nvContentPartPr>
              <p14:xfrm>
                <a:off x="9572400" y="3699000"/>
                <a:ext cx="177120" cy="289800"/>
              </p14:xfrm>
            </p:contentPart>
          </mc:Choice>
          <mc:Fallback>
            <p:pic>
              <p:nvPicPr>
                <p:cNvPr id="64" name="Ink 63">
                  <a:extLst>
                    <a:ext uri="{FF2B5EF4-FFF2-40B4-BE49-F238E27FC236}">
                      <a16:creationId xmlns:a16="http://schemas.microsoft.com/office/drawing/2014/main" id="{8774114E-28C4-DC4B-A6C9-AF847D7A10C9}"/>
                    </a:ext>
                  </a:extLst>
                </p:cNvPr>
                <p:cNvPicPr/>
                <p:nvPr/>
              </p:nvPicPr>
              <p:blipFill>
                <a:blip r:embed="rId95"/>
                <a:stretch>
                  <a:fillRect/>
                </a:stretch>
              </p:blipFill>
              <p:spPr>
                <a:xfrm>
                  <a:off x="9557280" y="3683520"/>
                  <a:ext cx="2073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4A4DE99E-4FB0-0C4D-80FA-4526D9CD6A4B}"/>
                    </a:ext>
                  </a:extLst>
                </p14:cNvPr>
                <p14:cNvContentPartPr/>
                <p14:nvPr/>
              </p14:nvContentPartPr>
              <p14:xfrm>
                <a:off x="9929520" y="3615480"/>
                <a:ext cx="24120" cy="196560"/>
              </p14:xfrm>
            </p:contentPart>
          </mc:Choice>
          <mc:Fallback>
            <p:pic>
              <p:nvPicPr>
                <p:cNvPr id="65" name="Ink 64">
                  <a:extLst>
                    <a:ext uri="{FF2B5EF4-FFF2-40B4-BE49-F238E27FC236}">
                      <a16:creationId xmlns:a16="http://schemas.microsoft.com/office/drawing/2014/main" id="{4A4DE99E-4FB0-0C4D-80FA-4526D9CD6A4B}"/>
                    </a:ext>
                  </a:extLst>
                </p:cNvPr>
                <p:cNvPicPr/>
                <p:nvPr/>
              </p:nvPicPr>
              <p:blipFill>
                <a:blip r:embed="rId97"/>
                <a:stretch>
                  <a:fillRect/>
                </a:stretch>
              </p:blipFill>
              <p:spPr>
                <a:xfrm>
                  <a:off x="9914040" y="3600360"/>
                  <a:ext cx="547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DE96CB1C-D940-EA45-903D-310431006985}"/>
                    </a:ext>
                  </a:extLst>
                </p14:cNvPr>
                <p14:cNvContentPartPr/>
                <p14:nvPr/>
              </p14:nvContentPartPr>
              <p14:xfrm>
                <a:off x="10269360" y="3092040"/>
                <a:ext cx="28440" cy="277560"/>
              </p14:xfrm>
            </p:contentPart>
          </mc:Choice>
          <mc:Fallback>
            <p:pic>
              <p:nvPicPr>
                <p:cNvPr id="66" name="Ink 65">
                  <a:extLst>
                    <a:ext uri="{FF2B5EF4-FFF2-40B4-BE49-F238E27FC236}">
                      <a16:creationId xmlns:a16="http://schemas.microsoft.com/office/drawing/2014/main" id="{DE96CB1C-D940-EA45-903D-310431006985}"/>
                    </a:ext>
                  </a:extLst>
                </p:cNvPr>
                <p:cNvPicPr/>
                <p:nvPr/>
              </p:nvPicPr>
              <p:blipFill>
                <a:blip r:embed="rId99"/>
                <a:stretch>
                  <a:fillRect/>
                </a:stretch>
              </p:blipFill>
              <p:spPr>
                <a:xfrm>
                  <a:off x="10254240" y="3076920"/>
                  <a:ext cx="586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A9B03A3D-7A39-704F-B50F-7DFC95F26976}"/>
                    </a:ext>
                  </a:extLst>
                </p14:cNvPr>
                <p14:cNvContentPartPr/>
                <p14:nvPr/>
              </p14:nvContentPartPr>
              <p14:xfrm>
                <a:off x="10082880" y="3564720"/>
                <a:ext cx="270720" cy="40680"/>
              </p14:xfrm>
            </p:contentPart>
          </mc:Choice>
          <mc:Fallback>
            <p:pic>
              <p:nvPicPr>
                <p:cNvPr id="67" name="Ink 66">
                  <a:extLst>
                    <a:ext uri="{FF2B5EF4-FFF2-40B4-BE49-F238E27FC236}">
                      <a16:creationId xmlns:a16="http://schemas.microsoft.com/office/drawing/2014/main" id="{A9B03A3D-7A39-704F-B50F-7DFC95F26976}"/>
                    </a:ext>
                  </a:extLst>
                </p:cNvPr>
                <p:cNvPicPr/>
                <p:nvPr/>
              </p:nvPicPr>
              <p:blipFill>
                <a:blip r:embed="rId101"/>
                <a:stretch>
                  <a:fillRect/>
                </a:stretch>
              </p:blipFill>
              <p:spPr>
                <a:xfrm>
                  <a:off x="10067760" y="3549240"/>
                  <a:ext cx="300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CF3B5EC7-07E5-C14B-8692-A3E806096B5C}"/>
                    </a:ext>
                  </a:extLst>
                </p14:cNvPr>
                <p14:cNvContentPartPr/>
                <p14:nvPr/>
              </p14:nvContentPartPr>
              <p14:xfrm>
                <a:off x="10195560" y="3718080"/>
                <a:ext cx="116280" cy="324000"/>
              </p14:xfrm>
            </p:contentPart>
          </mc:Choice>
          <mc:Fallback>
            <p:pic>
              <p:nvPicPr>
                <p:cNvPr id="68" name="Ink 67">
                  <a:extLst>
                    <a:ext uri="{FF2B5EF4-FFF2-40B4-BE49-F238E27FC236}">
                      <a16:creationId xmlns:a16="http://schemas.microsoft.com/office/drawing/2014/main" id="{CF3B5EC7-07E5-C14B-8692-A3E806096B5C}"/>
                    </a:ext>
                  </a:extLst>
                </p:cNvPr>
                <p:cNvPicPr/>
                <p:nvPr/>
              </p:nvPicPr>
              <p:blipFill>
                <a:blip r:embed="rId103"/>
                <a:stretch>
                  <a:fillRect/>
                </a:stretch>
              </p:blipFill>
              <p:spPr>
                <a:xfrm>
                  <a:off x="10180440" y="3702960"/>
                  <a:ext cx="1465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0A87183D-1E51-F846-BE24-C12EB280144B}"/>
                    </a:ext>
                  </a:extLst>
                </p14:cNvPr>
                <p14:cNvContentPartPr/>
                <p14:nvPr/>
              </p14:nvContentPartPr>
              <p14:xfrm>
                <a:off x="10517760" y="3626640"/>
                <a:ext cx="26640" cy="266400"/>
              </p14:xfrm>
            </p:contentPart>
          </mc:Choice>
          <mc:Fallback>
            <p:pic>
              <p:nvPicPr>
                <p:cNvPr id="69" name="Ink 68">
                  <a:extLst>
                    <a:ext uri="{FF2B5EF4-FFF2-40B4-BE49-F238E27FC236}">
                      <a16:creationId xmlns:a16="http://schemas.microsoft.com/office/drawing/2014/main" id="{0A87183D-1E51-F846-BE24-C12EB280144B}"/>
                    </a:ext>
                  </a:extLst>
                </p:cNvPr>
                <p:cNvPicPr/>
                <p:nvPr/>
              </p:nvPicPr>
              <p:blipFill>
                <a:blip r:embed="rId105"/>
                <a:stretch>
                  <a:fillRect/>
                </a:stretch>
              </p:blipFill>
              <p:spPr>
                <a:xfrm>
                  <a:off x="10502640" y="3611520"/>
                  <a:ext cx="57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B966E657-EAE7-0B4B-A206-79B5D0A3478C}"/>
                    </a:ext>
                  </a:extLst>
                </p14:cNvPr>
                <p14:cNvContentPartPr/>
                <p14:nvPr/>
              </p14:nvContentPartPr>
              <p14:xfrm>
                <a:off x="10758600" y="3047040"/>
                <a:ext cx="12960" cy="330120"/>
              </p14:xfrm>
            </p:contentPart>
          </mc:Choice>
          <mc:Fallback>
            <p:pic>
              <p:nvPicPr>
                <p:cNvPr id="70" name="Ink 69">
                  <a:extLst>
                    <a:ext uri="{FF2B5EF4-FFF2-40B4-BE49-F238E27FC236}">
                      <a16:creationId xmlns:a16="http://schemas.microsoft.com/office/drawing/2014/main" id="{B966E657-EAE7-0B4B-A206-79B5D0A3478C}"/>
                    </a:ext>
                  </a:extLst>
                </p:cNvPr>
                <p:cNvPicPr/>
                <p:nvPr/>
              </p:nvPicPr>
              <p:blipFill>
                <a:blip r:embed="rId107"/>
                <a:stretch>
                  <a:fillRect/>
                </a:stretch>
              </p:blipFill>
              <p:spPr>
                <a:xfrm>
                  <a:off x="10743120" y="3031560"/>
                  <a:ext cx="435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B31F20B1-A8FE-744A-999E-0F4561D93C17}"/>
                    </a:ext>
                  </a:extLst>
                </p14:cNvPr>
                <p14:cNvContentPartPr/>
                <p14:nvPr/>
              </p14:nvContentPartPr>
              <p14:xfrm>
                <a:off x="10556640" y="3587400"/>
                <a:ext cx="285120" cy="363600"/>
              </p14:xfrm>
            </p:contentPart>
          </mc:Choice>
          <mc:Fallback>
            <p:pic>
              <p:nvPicPr>
                <p:cNvPr id="71" name="Ink 70">
                  <a:extLst>
                    <a:ext uri="{FF2B5EF4-FFF2-40B4-BE49-F238E27FC236}">
                      <a16:creationId xmlns:a16="http://schemas.microsoft.com/office/drawing/2014/main" id="{B31F20B1-A8FE-744A-999E-0F4561D93C17}"/>
                    </a:ext>
                  </a:extLst>
                </p:cNvPr>
                <p:cNvPicPr/>
                <p:nvPr/>
              </p:nvPicPr>
              <p:blipFill>
                <a:blip r:embed="rId109"/>
                <a:stretch>
                  <a:fillRect/>
                </a:stretch>
              </p:blipFill>
              <p:spPr>
                <a:xfrm>
                  <a:off x="10541520" y="3571920"/>
                  <a:ext cx="31572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C263214F-3C41-824C-861D-A1CC6B0F0987}"/>
                    </a:ext>
                  </a:extLst>
                </p14:cNvPr>
                <p14:cNvContentPartPr/>
                <p14:nvPr/>
              </p14:nvContentPartPr>
              <p14:xfrm>
                <a:off x="10728720" y="3405240"/>
                <a:ext cx="313920" cy="46080"/>
              </p14:xfrm>
            </p:contentPart>
          </mc:Choice>
          <mc:Fallback>
            <p:pic>
              <p:nvPicPr>
                <p:cNvPr id="72" name="Ink 71">
                  <a:extLst>
                    <a:ext uri="{FF2B5EF4-FFF2-40B4-BE49-F238E27FC236}">
                      <a16:creationId xmlns:a16="http://schemas.microsoft.com/office/drawing/2014/main" id="{C263214F-3C41-824C-861D-A1CC6B0F0987}"/>
                    </a:ext>
                  </a:extLst>
                </p:cNvPr>
                <p:cNvPicPr/>
                <p:nvPr/>
              </p:nvPicPr>
              <p:blipFill>
                <a:blip r:embed="rId111"/>
                <a:stretch>
                  <a:fillRect/>
                </a:stretch>
              </p:blipFill>
              <p:spPr>
                <a:xfrm>
                  <a:off x="10713600" y="3390120"/>
                  <a:ext cx="344520" cy="76680"/>
                </a:xfrm>
                <a:prstGeom prst="rect">
                  <a:avLst/>
                </a:prstGeom>
              </p:spPr>
            </p:pic>
          </mc:Fallback>
        </mc:AlternateContent>
      </p:grpSp>
      <p:grpSp>
        <p:nvGrpSpPr>
          <p:cNvPr id="91" name="Group 90">
            <a:extLst>
              <a:ext uri="{FF2B5EF4-FFF2-40B4-BE49-F238E27FC236}">
                <a16:creationId xmlns:a16="http://schemas.microsoft.com/office/drawing/2014/main" id="{9F151F1B-2E86-464A-B668-D259B5D49B06}"/>
              </a:ext>
            </a:extLst>
          </p:cNvPr>
          <p:cNvGrpSpPr/>
          <p:nvPr/>
        </p:nvGrpSpPr>
        <p:grpSpPr>
          <a:xfrm>
            <a:off x="8536320" y="4189680"/>
            <a:ext cx="2222280" cy="1693080"/>
            <a:chOff x="8536320" y="4189680"/>
            <a:chExt cx="2222280" cy="1693080"/>
          </a:xfrm>
        </p:grpSpPr>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03A15092-EB1A-D44E-B4A4-88FDEB2DC807}"/>
                    </a:ext>
                  </a:extLst>
                </p14:cNvPr>
                <p14:cNvContentPartPr/>
                <p14:nvPr/>
              </p14:nvContentPartPr>
              <p14:xfrm>
                <a:off x="9127080" y="4493880"/>
                <a:ext cx="11520" cy="285840"/>
              </p14:xfrm>
            </p:contentPart>
          </mc:Choice>
          <mc:Fallback>
            <p:pic>
              <p:nvPicPr>
                <p:cNvPr id="74" name="Ink 73">
                  <a:extLst>
                    <a:ext uri="{FF2B5EF4-FFF2-40B4-BE49-F238E27FC236}">
                      <a16:creationId xmlns:a16="http://schemas.microsoft.com/office/drawing/2014/main" id="{03A15092-EB1A-D44E-B4A4-88FDEB2DC807}"/>
                    </a:ext>
                  </a:extLst>
                </p:cNvPr>
                <p:cNvPicPr/>
                <p:nvPr/>
              </p:nvPicPr>
              <p:blipFill>
                <a:blip r:embed="rId113"/>
                <a:stretch>
                  <a:fillRect/>
                </a:stretch>
              </p:blipFill>
              <p:spPr>
                <a:xfrm>
                  <a:off x="9111960" y="4478400"/>
                  <a:ext cx="421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56AA3488-33D1-904C-8E7F-AE1079C812C3}"/>
                    </a:ext>
                  </a:extLst>
                </p14:cNvPr>
                <p14:cNvContentPartPr/>
                <p14:nvPr/>
              </p14:nvContentPartPr>
              <p14:xfrm>
                <a:off x="8911080" y="4813200"/>
                <a:ext cx="334800" cy="70200"/>
              </p14:xfrm>
            </p:contentPart>
          </mc:Choice>
          <mc:Fallback>
            <p:pic>
              <p:nvPicPr>
                <p:cNvPr id="75" name="Ink 74">
                  <a:extLst>
                    <a:ext uri="{FF2B5EF4-FFF2-40B4-BE49-F238E27FC236}">
                      <a16:creationId xmlns:a16="http://schemas.microsoft.com/office/drawing/2014/main" id="{56AA3488-33D1-904C-8E7F-AE1079C812C3}"/>
                    </a:ext>
                  </a:extLst>
                </p:cNvPr>
                <p:cNvPicPr/>
                <p:nvPr/>
              </p:nvPicPr>
              <p:blipFill>
                <a:blip r:embed="rId115"/>
                <a:stretch>
                  <a:fillRect/>
                </a:stretch>
              </p:blipFill>
              <p:spPr>
                <a:xfrm>
                  <a:off x="8895960" y="4798080"/>
                  <a:ext cx="3654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Ink 75">
                  <a:extLst>
                    <a:ext uri="{FF2B5EF4-FFF2-40B4-BE49-F238E27FC236}">
                      <a16:creationId xmlns:a16="http://schemas.microsoft.com/office/drawing/2014/main" id="{0E07B0A5-90D7-E947-B344-41217FC01BB1}"/>
                    </a:ext>
                  </a:extLst>
                </p14:cNvPr>
                <p14:cNvContentPartPr/>
                <p14:nvPr/>
              </p14:nvContentPartPr>
              <p14:xfrm>
                <a:off x="8937720" y="5125320"/>
                <a:ext cx="177840" cy="216720"/>
              </p14:xfrm>
            </p:contentPart>
          </mc:Choice>
          <mc:Fallback>
            <p:pic>
              <p:nvPicPr>
                <p:cNvPr id="76" name="Ink 75">
                  <a:extLst>
                    <a:ext uri="{FF2B5EF4-FFF2-40B4-BE49-F238E27FC236}">
                      <a16:creationId xmlns:a16="http://schemas.microsoft.com/office/drawing/2014/main" id="{0E07B0A5-90D7-E947-B344-41217FC01BB1}"/>
                    </a:ext>
                  </a:extLst>
                </p:cNvPr>
                <p:cNvPicPr/>
                <p:nvPr/>
              </p:nvPicPr>
              <p:blipFill>
                <a:blip r:embed="rId117"/>
                <a:stretch>
                  <a:fillRect/>
                </a:stretch>
              </p:blipFill>
              <p:spPr>
                <a:xfrm>
                  <a:off x="8922240" y="5110200"/>
                  <a:ext cx="2080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7" name="Ink 76">
                  <a:extLst>
                    <a:ext uri="{FF2B5EF4-FFF2-40B4-BE49-F238E27FC236}">
                      <a16:creationId xmlns:a16="http://schemas.microsoft.com/office/drawing/2014/main" id="{5EF2DE12-3D65-1348-AE45-5DA7EC5FEEEA}"/>
                    </a:ext>
                  </a:extLst>
                </p14:cNvPr>
                <p14:cNvContentPartPr/>
                <p14:nvPr/>
              </p14:nvContentPartPr>
              <p14:xfrm>
                <a:off x="9392040" y="4988520"/>
                <a:ext cx="52560" cy="210240"/>
              </p14:xfrm>
            </p:contentPart>
          </mc:Choice>
          <mc:Fallback>
            <p:pic>
              <p:nvPicPr>
                <p:cNvPr id="77" name="Ink 76">
                  <a:extLst>
                    <a:ext uri="{FF2B5EF4-FFF2-40B4-BE49-F238E27FC236}">
                      <a16:creationId xmlns:a16="http://schemas.microsoft.com/office/drawing/2014/main" id="{5EF2DE12-3D65-1348-AE45-5DA7EC5FEEEA}"/>
                    </a:ext>
                  </a:extLst>
                </p:cNvPr>
                <p:cNvPicPr/>
                <p:nvPr/>
              </p:nvPicPr>
              <p:blipFill>
                <a:blip r:embed="rId119"/>
                <a:stretch>
                  <a:fillRect/>
                </a:stretch>
              </p:blipFill>
              <p:spPr>
                <a:xfrm>
                  <a:off x="9376920" y="4973040"/>
                  <a:ext cx="831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8" name="Ink 77">
                  <a:extLst>
                    <a:ext uri="{FF2B5EF4-FFF2-40B4-BE49-F238E27FC236}">
                      <a16:creationId xmlns:a16="http://schemas.microsoft.com/office/drawing/2014/main" id="{9CEC294C-2746-CE41-BC55-EFCD8463FDF5}"/>
                    </a:ext>
                  </a:extLst>
                </p14:cNvPr>
                <p14:cNvContentPartPr/>
                <p14:nvPr/>
              </p14:nvContentPartPr>
              <p14:xfrm>
                <a:off x="9706320" y="4430160"/>
                <a:ext cx="16920" cy="224280"/>
              </p14:xfrm>
            </p:contentPart>
          </mc:Choice>
          <mc:Fallback>
            <p:pic>
              <p:nvPicPr>
                <p:cNvPr id="78" name="Ink 77">
                  <a:extLst>
                    <a:ext uri="{FF2B5EF4-FFF2-40B4-BE49-F238E27FC236}">
                      <a16:creationId xmlns:a16="http://schemas.microsoft.com/office/drawing/2014/main" id="{9CEC294C-2746-CE41-BC55-EFCD8463FDF5}"/>
                    </a:ext>
                  </a:extLst>
                </p:cNvPr>
                <p:cNvPicPr/>
                <p:nvPr/>
              </p:nvPicPr>
              <p:blipFill>
                <a:blip r:embed="rId121"/>
                <a:stretch>
                  <a:fillRect/>
                </a:stretch>
              </p:blipFill>
              <p:spPr>
                <a:xfrm>
                  <a:off x="9690840" y="4414680"/>
                  <a:ext cx="475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9" name="Ink 78">
                  <a:extLst>
                    <a:ext uri="{FF2B5EF4-FFF2-40B4-BE49-F238E27FC236}">
                      <a16:creationId xmlns:a16="http://schemas.microsoft.com/office/drawing/2014/main" id="{84A66667-3620-BD45-B9DA-3AE743CA0BF7}"/>
                    </a:ext>
                  </a:extLst>
                </p14:cNvPr>
                <p14:cNvContentPartPr/>
                <p14:nvPr/>
              </p14:nvContentPartPr>
              <p14:xfrm>
                <a:off x="9583200" y="4752360"/>
                <a:ext cx="314280" cy="52200"/>
              </p14:xfrm>
            </p:contentPart>
          </mc:Choice>
          <mc:Fallback>
            <p:pic>
              <p:nvPicPr>
                <p:cNvPr id="79" name="Ink 78">
                  <a:extLst>
                    <a:ext uri="{FF2B5EF4-FFF2-40B4-BE49-F238E27FC236}">
                      <a16:creationId xmlns:a16="http://schemas.microsoft.com/office/drawing/2014/main" id="{84A66667-3620-BD45-B9DA-3AE743CA0BF7}"/>
                    </a:ext>
                  </a:extLst>
                </p:cNvPr>
                <p:cNvPicPr/>
                <p:nvPr/>
              </p:nvPicPr>
              <p:blipFill>
                <a:blip r:embed="rId123"/>
                <a:stretch>
                  <a:fillRect/>
                </a:stretch>
              </p:blipFill>
              <p:spPr>
                <a:xfrm>
                  <a:off x="9567720" y="4737240"/>
                  <a:ext cx="3448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0" name="Ink 79">
                  <a:extLst>
                    <a:ext uri="{FF2B5EF4-FFF2-40B4-BE49-F238E27FC236}">
                      <a16:creationId xmlns:a16="http://schemas.microsoft.com/office/drawing/2014/main" id="{B84991F3-C453-B24E-848A-B7264396E340}"/>
                    </a:ext>
                  </a:extLst>
                </p14:cNvPr>
                <p14:cNvContentPartPr/>
                <p14:nvPr/>
              </p14:nvContentPartPr>
              <p14:xfrm>
                <a:off x="9670680" y="4921560"/>
                <a:ext cx="165960" cy="265320"/>
              </p14:xfrm>
            </p:contentPart>
          </mc:Choice>
          <mc:Fallback>
            <p:pic>
              <p:nvPicPr>
                <p:cNvPr id="80" name="Ink 79">
                  <a:extLst>
                    <a:ext uri="{FF2B5EF4-FFF2-40B4-BE49-F238E27FC236}">
                      <a16:creationId xmlns:a16="http://schemas.microsoft.com/office/drawing/2014/main" id="{B84991F3-C453-B24E-848A-B7264396E340}"/>
                    </a:ext>
                  </a:extLst>
                </p:cNvPr>
                <p:cNvPicPr/>
                <p:nvPr/>
              </p:nvPicPr>
              <p:blipFill>
                <a:blip r:embed="rId125"/>
                <a:stretch>
                  <a:fillRect/>
                </a:stretch>
              </p:blipFill>
              <p:spPr>
                <a:xfrm>
                  <a:off x="9655560" y="4906440"/>
                  <a:ext cx="1965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1048606E-A3D0-6941-9BD4-F14C17118C48}"/>
                    </a:ext>
                  </a:extLst>
                </p14:cNvPr>
                <p14:cNvContentPartPr/>
                <p14:nvPr/>
              </p14:nvContentPartPr>
              <p14:xfrm>
                <a:off x="10432440" y="4363560"/>
                <a:ext cx="16920" cy="321480"/>
              </p14:xfrm>
            </p:contentPart>
          </mc:Choice>
          <mc:Fallback>
            <p:pic>
              <p:nvPicPr>
                <p:cNvPr id="82" name="Ink 81">
                  <a:extLst>
                    <a:ext uri="{FF2B5EF4-FFF2-40B4-BE49-F238E27FC236}">
                      <a16:creationId xmlns:a16="http://schemas.microsoft.com/office/drawing/2014/main" id="{1048606E-A3D0-6941-9BD4-F14C17118C48}"/>
                    </a:ext>
                  </a:extLst>
                </p:cNvPr>
                <p:cNvPicPr/>
                <p:nvPr/>
              </p:nvPicPr>
              <p:blipFill>
                <a:blip r:embed="rId127"/>
                <a:stretch>
                  <a:fillRect/>
                </a:stretch>
              </p:blipFill>
              <p:spPr>
                <a:xfrm>
                  <a:off x="10417320" y="4348080"/>
                  <a:ext cx="475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750C7340-3E8F-B249-B344-69796C805225}"/>
                    </a:ext>
                  </a:extLst>
                </p14:cNvPr>
                <p14:cNvContentPartPr/>
                <p14:nvPr/>
              </p14:nvContentPartPr>
              <p14:xfrm>
                <a:off x="10287720" y="4691880"/>
                <a:ext cx="280800" cy="60480"/>
              </p14:xfrm>
            </p:contentPart>
          </mc:Choice>
          <mc:Fallback>
            <p:pic>
              <p:nvPicPr>
                <p:cNvPr id="83" name="Ink 82">
                  <a:extLst>
                    <a:ext uri="{FF2B5EF4-FFF2-40B4-BE49-F238E27FC236}">
                      <a16:creationId xmlns:a16="http://schemas.microsoft.com/office/drawing/2014/main" id="{750C7340-3E8F-B249-B344-69796C805225}"/>
                    </a:ext>
                  </a:extLst>
                </p:cNvPr>
                <p:cNvPicPr/>
                <p:nvPr/>
              </p:nvPicPr>
              <p:blipFill>
                <a:blip r:embed="rId129"/>
                <a:stretch>
                  <a:fillRect/>
                </a:stretch>
              </p:blipFill>
              <p:spPr>
                <a:xfrm>
                  <a:off x="10272600" y="4676760"/>
                  <a:ext cx="3110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03C43C85-FDDD-3A49-8142-A6F8978ECD45}"/>
                    </a:ext>
                  </a:extLst>
                </p14:cNvPr>
                <p14:cNvContentPartPr/>
                <p14:nvPr/>
              </p14:nvContentPartPr>
              <p14:xfrm>
                <a:off x="10175040" y="4889520"/>
                <a:ext cx="27360" cy="222480"/>
              </p14:xfrm>
            </p:contentPart>
          </mc:Choice>
          <mc:Fallback>
            <p:pic>
              <p:nvPicPr>
                <p:cNvPr id="81" name="Ink 80">
                  <a:extLst>
                    <a:ext uri="{FF2B5EF4-FFF2-40B4-BE49-F238E27FC236}">
                      <a16:creationId xmlns:a16="http://schemas.microsoft.com/office/drawing/2014/main" id="{03C43C85-FDDD-3A49-8142-A6F8978ECD45}"/>
                    </a:ext>
                  </a:extLst>
                </p:cNvPr>
                <p:cNvPicPr/>
                <p:nvPr/>
              </p:nvPicPr>
              <p:blipFill>
                <a:blip r:embed="rId131"/>
                <a:stretch>
                  <a:fillRect/>
                </a:stretch>
              </p:blipFill>
              <p:spPr>
                <a:xfrm>
                  <a:off x="10159920" y="4874400"/>
                  <a:ext cx="576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722BBACF-A4AD-4D4A-BEA7-97F8C90A5E83}"/>
                    </a:ext>
                  </a:extLst>
                </p14:cNvPr>
                <p14:cNvContentPartPr/>
                <p14:nvPr/>
              </p14:nvContentPartPr>
              <p14:xfrm>
                <a:off x="10364760" y="4955040"/>
                <a:ext cx="393840" cy="309240"/>
              </p14:xfrm>
            </p:contentPart>
          </mc:Choice>
          <mc:Fallback>
            <p:pic>
              <p:nvPicPr>
                <p:cNvPr id="84" name="Ink 83">
                  <a:extLst>
                    <a:ext uri="{FF2B5EF4-FFF2-40B4-BE49-F238E27FC236}">
                      <a16:creationId xmlns:a16="http://schemas.microsoft.com/office/drawing/2014/main" id="{722BBACF-A4AD-4D4A-BEA7-97F8C90A5E83}"/>
                    </a:ext>
                  </a:extLst>
                </p:cNvPr>
                <p:cNvPicPr/>
                <p:nvPr/>
              </p:nvPicPr>
              <p:blipFill>
                <a:blip r:embed="rId133"/>
                <a:stretch>
                  <a:fillRect/>
                </a:stretch>
              </p:blipFill>
              <p:spPr>
                <a:xfrm>
                  <a:off x="10349280" y="4939920"/>
                  <a:ext cx="4240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177446B9-4647-F746-886D-FECBD6C2C4A4}"/>
                    </a:ext>
                  </a:extLst>
                </p14:cNvPr>
                <p14:cNvContentPartPr/>
                <p14:nvPr/>
              </p14:nvContentPartPr>
              <p14:xfrm>
                <a:off x="8536320" y="4189680"/>
                <a:ext cx="1636560" cy="1693080"/>
              </p14:xfrm>
            </p:contentPart>
          </mc:Choice>
          <mc:Fallback>
            <p:pic>
              <p:nvPicPr>
                <p:cNvPr id="88" name="Ink 87">
                  <a:extLst>
                    <a:ext uri="{FF2B5EF4-FFF2-40B4-BE49-F238E27FC236}">
                      <a16:creationId xmlns:a16="http://schemas.microsoft.com/office/drawing/2014/main" id="{177446B9-4647-F746-886D-FECBD6C2C4A4}"/>
                    </a:ext>
                  </a:extLst>
                </p:cNvPr>
                <p:cNvPicPr/>
                <p:nvPr/>
              </p:nvPicPr>
              <p:blipFill>
                <a:blip r:embed="rId135"/>
                <a:stretch>
                  <a:fillRect/>
                </a:stretch>
              </p:blipFill>
              <p:spPr>
                <a:xfrm>
                  <a:off x="8521200" y="4174560"/>
                  <a:ext cx="1666800" cy="1723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D0602563-4831-3C4B-8DDB-A7A0870E5EC8}"/>
                    </a:ext>
                  </a:extLst>
                </p14:cNvPr>
                <p14:cNvContentPartPr/>
                <p14:nvPr/>
              </p14:nvContentPartPr>
              <p14:xfrm>
                <a:off x="10410120" y="5512680"/>
                <a:ext cx="288720" cy="70200"/>
              </p14:xfrm>
            </p:contentPart>
          </mc:Choice>
          <mc:Fallback>
            <p:pic>
              <p:nvPicPr>
                <p:cNvPr id="90" name="Ink 89">
                  <a:extLst>
                    <a:ext uri="{FF2B5EF4-FFF2-40B4-BE49-F238E27FC236}">
                      <a16:creationId xmlns:a16="http://schemas.microsoft.com/office/drawing/2014/main" id="{D0602563-4831-3C4B-8DDB-A7A0870E5EC8}"/>
                    </a:ext>
                  </a:extLst>
                </p:cNvPr>
                <p:cNvPicPr/>
                <p:nvPr/>
              </p:nvPicPr>
              <p:blipFill>
                <a:blip r:embed="rId137"/>
                <a:stretch>
                  <a:fillRect/>
                </a:stretch>
              </p:blipFill>
              <p:spPr>
                <a:xfrm>
                  <a:off x="10394640" y="5497200"/>
                  <a:ext cx="319320" cy="100800"/>
                </a:xfrm>
                <a:prstGeom prst="rect">
                  <a:avLst/>
                </a:prstGeom>
              </p:spPr>
            </p:pic>
          </mc:Fallback>
        </mc:AlternateContent>
      </p:grpSp>
      <p:grpSp>
        <p:nvGrpSpPr>
          <p:cNvPr id="93" name="Group 92">
            <a:extLst>
              <a:ext uri="{FF2B5EF4-FFF2-40B4-BE49-F238E27FC236}">
                <a16:creationId xmlns:a16="http://schemas.microsoft.com/office/drawing/2014/main" id="{AC647215-B335-9F48-A1C0-BC3C65E310AC}"/>
              </a:ext>
            </a:extLst>
          </p:cNvPr>
          <p:cNvGrpSpPr/>
          <p:nvPr/>
        </p:nvGrpSpPr>
        <p:grpSpPr>
          <a:xfrm>
            <a:off x="3086280" y="1263240"/>
            <a:ext cx="1879560" cy="1062000"/>
            <a:chOff x="3086280" y="1263240"/>
            <a:chExt cx="1879560" cy="1062000"/>
          </a:xfrm>
        </p:grpSpPr>
        <mc:AlternateContent xmlns:mc="http://schemas.openxmlformats.org/markup-compatibility/2006">
          <mc:Choice xmlns:p14="http://schemas.microsoft.com/office/powerpoint/2010/main" Requires="p14">
            <p:contentPart p14:bwMode="auto" r:id="rId138">
              <p14:nvContentPartPr>
                <p14:cNvPr id="4" name="Ink 3">
                  <a:extLst>
                    <a:ext uri="{FF2B5EF4-FFF2-40B4-BE49-F238E27FC236}">
                      <a16:creationId xmlns:a16="http://schemas.microsoft.com/office/drawing/2014/main" id="{F0614299-20F8-AD49-8CE6-E5308C4E43D6}"/>
                    </a:ext>
                  </a:extLst>
                </p14:cNvPr>
                <p14:cNvContentPartPr/>
                <p14:nvPr/>
              </p14:nvContentPartPr>
              <p14:xfrm>
                <a:off x="3903480" y="1263240"/>
                <a:ext cx="1062360" cy="535680"/>
              </p14:xfrm>
            </p:contentPart>
          </mc:Choice>
          <mc:Fallback>
            <p:pic>
              <p:nvPicPr>
                <p:cNvPr id="4" name="Ink 3">
                  <a:extLst>
                    <a:ext uri="{FF2B5EF4-FFF2-40B4-BE49-F238E27FC236}">
                      <a16:creationId xmlns:a16="http://schemas.microsoft.com/office/drawing/2014/main" id="{F0614299-20F8-AD49-8CE6-E5308C4E43D6}"/>
                    </a:ext>
                  </a:extLst>
                </p:cNvPr>
                <p:cNvPicPr/>
                <p:nvPr/>
              </p:nvPicPr>
              <p:blipFill>
                <a:blip r:embed="rId139"/>
                <a:stretch>
                  <a:fillRect/>
                </a:stretch>
              </p:blipFill>
              <p:spPr>
                <a:xfrm>
                  <a:off x="3888360" y="1248120"/>
                  <a:ext cx="109296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 name="Ink 4">
                  <a:extLst>
                    <a:ext uri="{FF2B5EF4-FFF2-40B4-BE49-F238E27FC236}">
                      <a16:creationId xmlns:a16="http://schemas.microsoft.com/office/drawing/2014/main" id="{236DCEBC-2957-AE4D-A0ED-71B13B4B0577}"/>
                    </a:ext>
                  </a:extLst>
                </p14:cNvPr>
                <p14:cNvContentPartPr/>
                <p14:nvPr/>
              </p14:nvContentPartPr>
              <p14:xfrm>
                <a:off x="3801960" y="1506960"/>
                <a:ext cx="330480" cy="472680"/>
              </p14:xfrm>
            </p:contentPart>
          </mc:Choice>
          <mc:Fallback>
            <p:pic>
              <p:nvPicPr>
                <p:cNvPr id="5" name="Ink 4">
                  <a:extLst>
                    <a:ext uri="{FF2B5EF4-FFF2-40B4-BE49-F238E27FC236}">
                      <a16:creationId xmlns:a16="http://schemas.microsoft.com/office/drawing/2014/main" id="{236DCEBC-2957-AE4D-A0ED-71B13B4B0577}"/>
                    </a:ext>
                  </a:extLst>
                </p:cNvPr>
                <p:cNvPicPr/>
                <p:nvPr/>
              </p:nvPicPr>
              <p:blipFill>
                <a:blip r:embed="rId141"/>
                <a:stretch>
                  <a:fillRect/>
                </a:stretch>
              </p:blipFill>
              <p:spPr>
                <a:xfrm>
                  <a:off x="3786840" y="1491480"/>
                  <a:ext cx="36108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2" name="Ink 91">
                  <a:extLst>
                    <a:ext uri="{FF2B5EF4-FFF2-40B4-BE49-F238E27FC236}">
                      <a16:creationId xmlns:a16="http://schemas.microsoft.com/office/drawing/2014/main" id="{3DFAAA7D-6A08-004C-8E0C-4186EE3EE6B7}"/>
                    </a:ext>
                  </a:extLst>
                </p14:cNvPr>
                <p14:cNvContentPartPr/>
                <p14:nvPr/>
              </p14:nvContentPartPr>
              <p14:xfrm>
                <a:off x="3086280" y="1877400"/>
                <a:ext cx="356040" cy="447840"/>
              </p14:xfrm>
            </p:contentPart>
          </mc:Choice>
          <mc:Fallback>
            <p:pic>
              <p:nvPicPr>
                <p:cNvPr id="92" name="Ink 91">
                  <a:extLst>
                    <a:ext uri="{FF2B5EF4-FFF2-40B4-BE49-F238E27FC236}">
                      <a16:creationId xmlns:a16="http://schemas.microsoft.com/office/drawing/2014/main" id="{3DFAAA7D-6A08-004C-8E0C-4186EE3EE6B7}"/>
                    </a:ext>
                  </a:extLst>
                </p:cNvPr>
                <p:cNvPicPr/>
                <p:nvPr/>
              </p:nvPicPr>
              <p:blipFill>
                <a:blip r:embed="rId143"/>
                <a:stretch>
                  <a:fillRect/>
                </a:stretch>
              </p:blipFill>
              <p:spPr>
                <a:xfrm>
                  <a:off x="3070800" y="1862280"/>
                  <a:ext cx="386640" cy="478080"/>
                </a:xfrm>
                <a:prstGeom prst="rect">
                  <a:avLst/>
                </a:prstGeom>
              </p:spPr>
            </p:pic>
          </mc:Fallback>
        </mc:AlternateContent>
      </p:grpSp>
    </p:spTree>
    <p:extLst>
      <p:ext uri="{BB962C8B-B14F-4D97-AF65-F5344CB8AC3E}">
        <p14:creationId xmlns:p14="http://schemas.microsoft.com/office/powerpoint/2010/main" val="9083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6" name="Ink 45">
                <a:extLst>
                  <a:ext uri="{FF2B5EF4-FFF2-40B4-BE49-F238E27FC236}">
                    <a16:creationId xmlns:a16="http://schemas.microsoft.com/office/drawing/2014/main" id="{953C612F-8CBE-A34B-BCBB-49DC2A990B2F}"/>
                  </a:ext>
                </a:extLst>
              </p14:cNvPr>
              <p14:cNvContentPartPr/>
              <p14:nvPr/>
            </p14:nvContentPartPr>
            <p14:xfrm>
              <a:off x="5135760" y="531360"/>
              <a:ext cx="356760" cy="405000"/>
            </p14:xfrm>
          </p:contentPart>
        </mc:Choice>
        <mc:Fallback>
          <p:pic>
            <p:nvPicPr>
              <p:cNvPr id="46" name="Ink 45">
                <a:extLst>
                  <a:ext uri="{FF2B5EF4-FFF2-40B4-BE49-F238E27FC236}">
                    <a16:creationId xmlns:a16="http://schemas.microsoft.com/office/drawing/2014/main" id="{953C612F-8CBE-A34B-BCBB-49DC2A990B2F}"/>
                  </a:ext>
                </a:extLst>
              </p:cNvPr>
              <p:cNvPicPr/>
              <p:nvPr/>
            </p:nvPicPr>
            <p:blipFill>
              <a:blip r:embed="rId3"/>
              <a:stretch>
                <a:fillRect/>
              </a:stretch>
            </p:blipFill>
            <p:spPr>
              <a:xfrm>
                <a:off x="5120640" y="515880"/>
                <a:ext cx="38736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7" name="Ink 46">
                <a:extLst>
                  <a:ext uri="{FF2B5EF4-FFF2-40B4-BE49-F238E27FC236}">
                    <a16:creationId xmlns:a16="http://schemas.microsoft.com/office/drawing/2014/main" id="{517CCF21-B4A4-444E-9643-55BF08D82D7C}"/>
                  </a:ext>
                </a:extLst>
              </p14:cNvPr>
              <p14:cNvContentPartPr/>
              <p14:nvPr/>
            </p14:nvContentPartPr>
            <p14:xfrm>
              <a:off x="5137920" y="595440"/>
              <a:ext cx="281520" cy="50400"/>
            </p14:xfrm>
          </p:contentPart>
        </mc:Choice>
        <mc:Fallback>
          <p:pic>
            <p:nvPicPr>
              <p:cNvPr id="47" name="Ink 46">
                <a:extLst>
                  <a:ext uri="{FF2B5EF4-FFF2-40B4-BE49-F238E27FC236}">
                    <a16:creationId xmlns:a16="http://schemas.microsoft.com/office/drawing/2014/main" id="{517CCF21-B4A4-444E-9643-55BF08D82D7C}"/>
                  </a:ext>
                </a:extLst>
              </p:cNvPr>
              <p:cNvPicPr/>
              <p:nvPr/>
            </p:nvPicPr>
            <p:blipFill>
              <a:blip r:embed="rId5"/>
              <a:stretch>
                <a:fillRect/>
              </a:stretch>
            </p:blipFill>
            <p:spPr>
              <a:xfrm>
                <a:off x="5122440" y="580320"/>
                <a:ext cx="3121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Ink 47">
                <a:extLst>
                  <a:ext uri="{FF2B5EF4-FFF2-40B4-BE49-F238E27FC236}">
                    <a16:creationId xmlns:a16="http://schemas.microsoft.com/office/drawing/2014/main" id="{15F7DDF1-653D-234C-ACB9-C3B0E0B9C539}"/>
                  </a:ext>
                </a:extLst>
              </p14:cNvPr>
              <p14:cNvContentPartPr/>
              <p14:nvPr/>
            </p14:nvContentPartPr>
            <p14:xfrm>
              <a:off x="6256440" y="496080"/>
              <a:ext cx="62640" cy="346680"/>
            </p14:xfrm>
          </p:contentPart>
        </mc:Choice>
        <mc:Fallback>
          <p:pic>
            <p:nvPicPr>
              <p:cNvPr id="48" name="Ink 47">
                <a:extLst>
                  <a:ext uri="{FF2B5EF4-FFF2-40B4-BE49-F238E27FC236}">
                    <a16:creationId xmlns:a16="http://schemas.microsoft.com/office/drawing/2014/main" id="{15F7DDF1-653D-234C-ACB9-C3B0E0B9C539}"/>
                  </a:ext>
                </a:extLst>
              </p:cNvPr>
              <p:cNvPicPr/>
              <p:nvPr/>
            </p:nvPicPr>
            <p:blipFill>
              <a:blip r:embed="rId7"/>
              <a:stretch>
                <a:fillRect/>
              </a:stretch>
            </p:blipFill>
            <p:spPr>
              <a:xfrm>
                <a:off x="6241320" y="480960"/>
                <a:ext cx="932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9" name="Ink 48">
                <a:extLst>
                  <a:ext uri="{FF2B5EF4-FFF2-40B4-BE49-F238E27FC236}">
                    <a16:creationId xmlns:a16="http://schemas.microsoft.com/office/drawing/2014/main" id="{C0C29CBE-2EEA-8D4D-B9CB-0CADB402E142}"/>
                  </a:ext>
                </a:extLst>
              </p14:cNvPr>
              <p14:cNvContentPartPr/>
              <p14:nvPr/>
            </p14:nvContentPartPr>
            <p14:xfrm>
              <a:off x="6195600" y="820800"/>
              <a:ext cx="225000" cy="50040"/>
            </p14:xfrm>
          </p:contentPart>
        </mc:Choice>
        <mc:Fallback>
          <p:pic>
            <p:nvPicPr>
              <p:cNvPr id="49" name="Ink 48">
                <a:extLst>
                  <a:ext uri="{FF2B5EF4-FFF2-40B4-BE49-F238E27FC236}">
                    <a16:creationId xmlns:a16="http://schemas.microsoft.com/office/drawing/2014/main" id="{C0C29CBE-2EEA-8D4D-B9CB-0CADB402E142}"/>
                  </a:ext>
                </a:extLst>
              </p:cNvPr>
              <p:cNvPicPr/>
              <p:nvPr/>
            </p:nvPicPr>
            <p:blipFill>
              <a:blip r:embed="rId9"/>
              <a:stretch>
                <a:fillRect/>
              </a:stretch>
            </p:blipFill>
            <p:spPr>
              <a:xfrm>
                <a:off x="6180480" y="805680"/>
                <a:ext cx="2552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0" name="Ink 49">
                <a:extLst>
                  <a:ext uri="{FF2B5EF4-FFF2-40B4-BE49-F238E27FC236}">
                    <a16:creationId xmlns:a16="http://schemas.microsoft.com/office/drawing/2014/main" id="{23342EFC-FC23-6C4E-90B1-7BB5498631D5}"/>
                  </a:ext>
                </a:extLst>
              </p14:cNvPr>
              <p14:cNvContentPartPr/>
              <p14:nvPr/>
            </p14:nvContentPartPr>
            <p14:xfrm>
              <a:off x="6565320" y="553320"/>
              <a:ext cx="187920" cy="247320"/>
            </p14:xfrm>
          </p:contentPart>
        </mc:Choice>
        <mc:Fallback>
          <p:pic>
            <p:nvPicPr>
              <p:cNvPr id="50" name="Ink 49">
                <a:extLst>
                  <a:ext uri="{FF2B5EF4-FFF2-40B4-BE49-F238E27FC236}">
                    <a16:creationId xmlns:a16="http://schemas.microsoft.com/office/drawing/2014/main" id="{23342EFC-FC23-6C4E-90B1-7BB5498631D5}"/>
                  </a:ext>
                </a:extLst>
              </p:cNvPr>
              <p:cNvPicPr/>
              <p:nvPr/>
            </p:nvPicPr>
            <p:blipFill>
              <a:blip r:embed="rId11"/>
              <a:stretch>
                <a:fillRect/>
              </a:stretch>
            </p:blipFill>
            <p:spPr>
              <a:xfrm>
                <a:off x="6550200" y="537840"/>
                <a:ext cx="2181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4CA69C7E-20B0-7547-8DFA-40452DFF2E63}"/>
                  </a:ext>
                </a:extLst>
              </p14:cNvPr>
              <p14:cNvContentPartPr/>
              <p14:nvPr/>
            </p14:nvContentPartPr>
            <p14:xfrm>
              <a:off x="7006320" y="479880"/>
              <a:ext cx="324720" cy="446040"/>
            </p14:xfrm>
          </p:contentPart>
        </mc:Choice>
        <mc:Fallback>
          <p:pic>
            <p:nvPicPr>
              <p:cNvPr id="51" name="Ink 50">
                <a:extLst>
                  <a:ext uri="{FF2B5EF4-FFF2-40B4-BE49-F238E27FC236}">
                    <a16:creationId xmlns:a16="http://schemas.microsoft.com/office/drawing/2014/main" id="{4CA69C7E-20B0-7547-8DFA-40452DFF2E63}"/>
                  </a:ext>
                </a:extLst>
              </p:cNvPr>
              <p:cNvPicPr/>
              <p:nvPr/>
            </p:nvPicPr>
            <p:blipFill>
              <a:blip r:embed="rId13"/>
              <a:stretch>
                <a:fillRect/>
              </a:stretch>
            </p:blipFill>
            <p:spPr>
              <a:xfrm>
                <a:off x="6991200" y="464760"/>
                <a:ext cx="35532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ED9B9B93-3CA7-9C41-B503-63C5D6D33C53}"/>
                  </a:ext>
                </a:extLst>
              </p14:cNvPr>
              <p14:cNvContentPartPr/>
              <p14:nvPr/>
            </p14:nvContentPartPr>
            <p14:xfrm>
              <a:off x="7044480" y="500400"/>
              <a:ext cx="97920" cy="100080"/>
            </p14:xfrm>
          </p:contentPart>
        </mc:Choice>
        <mc:Fallback>
          <p:pic>
            <p:nvPicPr>
              <p:cNvPr id="52" name="Ink 51">
                <a:extLst>
                  <a:ext uri="{FF2B5EF4-FFF2-40B4-BE49-F238E27FC236}">
                    <a16:creationId xmlns:a16="http://schemas.microsoft.com/office/drawing/2014/main" id="{ED9B9B93-3CA7-9C41-B503-63C5D6D33C53}"/>
                  </a:ext>
                </a:extLst>
              </p:cNvPr>
              <p:cNvPicPr/>
              <p:nvPr/>
            </p:nvPicPr>
            <p:blipFill>
              <a:blip r:embed="rId15"/>
              <a:stretch>
                <a:fillRect/>
              </a:stretch>
            </p:blipFill>
            <p:spPr>
              <a:xfrm>
                <a:off x="7029360" y="485280"/>
                <a:ext cx="1281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FDD6DB40-E55E-FB4F-95B9-6C003D14AD9E}"/>
                  </a:ext>
                </a:extLst>
              </p14:cNvPr>
              <p14:cNvContentPartPr/>
              <p14:nvPr/>
            </p14:nvContentPartPr>
            <p14:xfrm>
              <a:off x="7366680" y="757080"/>
              <a:ext cx="12960" cy="18360"/>
            </p14:xfrm>
          </p:contentPart>
        </mc:Choice>
        <mc:Fallback>
          <p:pic>
            <p:nvPicPr>
              <p:cNvPr id="53" name="Ink 52">
                <a:extLst>
                  <a:ext uri="{FF2B5EF4-FFF2-40B4-BE49-F238E27FC236}">
                    <a16:creationId xmlns:a16="http://schemas.microsoft.com/office/drawing/2014/main" id="{FDD6DB40-E55E-FB4F-95B9-6C003D14AD9E}"/>
                  </a:ext>
                </a:extLst>
              </p:cNvPr>
              <p:cNvPicPr/>
              <p:nvPr/>
            </p:nvPicPr>
            <p:blipFill>
              <a:blip r:embed="rId17"/>
              <a:stretch>
                <a:fillRect/>
              </a:stretch>
            </p:blipFill>
            <p:spPr>
              <a:xfrm>
                <a:off x="7351200" y="741960"/>
                <a:ext cx="435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8" name="Ink 57">
                <a:extLst>
                  <a:ext uri="{FF2B5EF4-FFF2-40B4-BE49-F238E27FC236}">
                    <a16:creationId xmlns:a16="http://schemas.microsoft.com/office/drawing/2014/main" id="{99E0FE23-9F6A-8742-8B39-F9EF7D3C0368}"/>
                  </a:ext>
                </a:extLst>
              </p14:cNvPr>
              <p14:cNvContentPartPr/>
              <p14:nvPr/>
            </p14:nvContentPartPr>
            <p14:xfrm>
              <a:off x="3709080" y="1394280"/>
              <a:ext cx="928440" cy="721440"/>
            </p14:xfrm>
          </p:contentPart>
        </mc:Choice>
        <mc:Fallback>
          <p:pic>
            <p:nvPicPr>
              <p:cNvPr id="58" name="Ink 57">
                <a:extLst>
                  <a:ext uri="{FF2B5EF4-FFF2-40B4-BE49-F238E27FC236}">
                    <a16:creationId xmlns:a16="http://schemas.microsoft.com/office/drawing/2014/main" id="{99E0FE23-9F6A-8742-8B39-F9EF7D3C0368}"/>
                  </a:ext>
                </a:extLst>
              </p:cNvPr>
              <p:cNvPicPr/>
              <p:nvPr/>
            </p:nvPicPr>
            <p:blipFill>
              <a:blip r:embed="rId19"/>
              <a:stretch>
                <a:fillRect/>
              </a:stretch>
            </p:blipFill>
            <p:spPr>
              <a:xfrm>
                <a:off x="3693960" y="1378800"/>
                <a:ext cx="959040" cy="752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a:extLst>
                  <a:ext uri="{FF2B5EF4-FFF2-40B4-BE49-F238E27FC236}">
                    <a16:creationId xmlns:a16="http://schemas.microsoft.com/office/drawing/2014/main" id="{5F09CE7F-1A4D-704F-8501-522BBEFD35BC}"/>
                  </a:ext>
                </a:extLst>
              </p14:cNvPr>
              <p14:cNvContentPartPr/>
              <p14:nvPr/>
            </p14:nvContentPartPr>
            <p14:xfrm>
              <a:off x="4721040" y="1534320"/>
              <a:ext cx="441000" cy="510840"/>
            </p14:xfrm>
          </p:contentPart>
        </mc:Choice>
        <mc:Fallback>
          <p:pic>
            <p:nvPicPr>
              <p:cNvPr id="59" name="Ink 58">
                <a:extLst>
                  <a:ext uri="{FF2B5EF4-FFF2-40B4-BE49-F238E27FC236}">
                    <a16:creationId xmlns:a16="http://schemas.microsoft.com/office/drawing/2014/main" id="{5F09CE7F-1A4D-704F-8501-522BBEFD35BC}"/>
                  </a:ext>
                </a:extLst>
              </p:cNvPr>
              <p:cNvPicPr/>
              <p:nvPr/>
            </p:nvPicPr>
            <p:blipFill>
              <a:blip r:embed="rId21"/>
              <a:stretch>
                <a:fillRect/>
              </a:stretch>
            </p:blipFill>
            <p:spPr>
              <a:xfrm>
                <a:off x="4705920" y="1519200"/>
                <a:ext cx="47160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133AB268-6968-7547-92A2-F9213CFDBD34}"/>
                  </a:ext>
                </a:extLst>
              </p14:cNvPr>
              <p14:cNvContentPartPr/>
              <p14:nvPr/>
            </p14:nvContentPartPr>
            <p14:xfrm>
              <a:off x="5550840" y="1466640"/>
              <a:ext cx="146160" cy="482400"/>
            </p14:xfrm>
          </p:contentPart>
        </mc:Choice>
        <mc:Fallback>
          <p:pic>
            <p:nvPicPr>
              <p:cNvPr id="60" name="Ink 59">
                <a:extLst>
                  <a:ext uri="{FF2B5EF4-FFF2-40B4-BE49-F238E27FC236}">
                    <a16:creationId xmlns:a16="http://schemas.microsoft.com/office/drawing/2014/main" id="{133AB268-6968-7547-92A2-F9213CFDBD34}"/>
                  </a:ext>
                </a:extLst>
              </p:cNvPr>
              <p:cNvPicPr/>
              <p:nvPr/>
            </p:nvPicPr>
            <p:blipFill>
              <a:blip r:embed="rId23"/>
              <a:stretch>
                <a:fillRect/>
              </a:stretch>
            </p:blipFill>
            <p:spPr>
              <a:xfrm>
                <a:off x="5535360" y="1451520"/>
                <a:ext cx="17640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 name="Ink 60">
                <a:extLst>
                  <a:ext uri="{FF2B5EF4-FFF2-40B4-BE49-F238E27FC236}">
                    <a16:creationId xmlns:a16="http://schemas.microsoft.com/office/drawing/2014/main" id="{AAE34EA6-6AC3-D644-BEAA-03D7C07F3F95}"/>
                  </a:ext>
                </a:extLst>
              </p14:cNvPr>
              <p14:cNvContentPartPr/>
              <p14:nvPr/>
            </p14:nvContentPartPr>
            <p14:xfrm>
              <a:off x="6108840" y="1413720"/>
              <a:ext cx="82080" cy="389160"/>
            </p14:xfrm>
          </p:contentPart>
        </mc:Choice>
        <mc:Fallback>
          <p:pic>
            <p:nvPicPr>
              <p:cNvPr id="61" name="Ink 60">
                <a:extLst>
                  <a:ext uri="{FF2B5EF4-FFF2-40B4-BE49-F238E27FC236}">
                    <a16:creationId xmlns:a16="http://schemas.microsoft.com/office/drawing/2014/main" id="{AAE34EA6-6AC3-D644-BEAA-03D7C07F3F95}"/>
                  </a:ext>
                </a:extLst>
              </p:cNvPr>
              <p:cNvPicPr/>
              <p:nvPr/>
            </p:nvPicPr>
            <p:blipFill>
              <a:blip r:embed="rId25"/>
              <a:stretch>
                <a:fillRect/>
              </a:stretch>
            </p:blipFill>
            <p:spPr>
              <a:xfrm>
                <a:off x="6093720" y="1398240"/>
                <a:ext cx="11268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2" name="Ink 61">
                <a:extLst>
                  <a:ext uri="{FF2B5EF4-FFF2-40B4-BE49-F238E27FC236}">
                    <a16:creationId xmlns:a16="http://schemas.microsoft.com/office/drawing/2014/main" id="{6DD986E8-EFB1-1044-A04D-03F92A605862}"/>
                  </a:ext>
                </a:extLst>
              </p14:cNvPr>
              <p14:cNvContentPartPr/>
              <p14:nvPr/>
            </p14:nvContentPartPr>
            <p14:xfrm>
              <a:off x="6490080" y="1314720"/>
              <a:ext cx="826200" cy="322920"/>
            </p14:xfrm>
          </p:contentPart>
        </mc:Choice>
        <mc:Fallback>
          <p:pic>
            <p:nvPicPr>
              <p:cNvPr id="62" name="Ink 61">
                <a:extLst>
                  <a:ext uri="{FF2B5EF4-FFF2-40B4-BE49-F238E27FC236}">
                    <a16:creationId xmlns:a16="http://schemas.microsoft.com/office/drawing/2014/main" id="{6DD986E8-EFB1-1044-A04D-03F92A605862}"/>
                  </a:ext>
                </a:extLst>
              </p:cNvPr>
              <p:cNvPicPr/>
              <p:nvPr/>
            </p:nvPicPr>
            <p:blipFill>
              <a:blip r:embed="rId27"/>
              <a:stretch>
                <a:fillRect/>
              </a:stretch>
            </p:blipFill>
            <p:spPr>
              <a:xfrm>
                <a:off x="6474600" y="1299240"/>
                <a:ext cx="8568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3" name="Ink 62">
                <a:extLst>
                  <a:ext uri="{FF2B5EF4-FFF2-40B4-BE49-F238E27FC236}">
                    <a16:creationId xmlns:a16="http://schemas.microsoft.com/office/drawing/2014/main" id="{45B64F7E-EDDC-D049-811F-41D66DFE9E00}"/>
                  </a:ext>
                </a:extLst>
              </p14:cNvPr>
              <p14:cNvContentPartPr/>
              <p14:nvPr/>
            </p14:nvContentPartPr>
            <p14:xfrm>
              <a:off x="7018920" y="1131120"/>
              <a:ext cx="913680" cy="259920"/>
            </p14:xfrm>
          </p:contentPart>
        </mc:Choice>
        <mc:Fallback>
          <p:pic>
            <p:nvPicPr>
              <p:cNvPr id="63" name="Ink 62">
                <a:extLst>
                  <a:ext uri="{FF2B5EF4-FFF2-40B4-BE49-F238E27FC236}">
                    <a16:creationId xmlns:a16="http://schemas.microsoft.com/office/drawing/2014/main" id="{45B64F7E-EDDC-D049-811F-41D66DFE9E00}"/>
                  </a:ext>
                </a:extLst>
              </p:cNvPr>
              <p:cNvPicPr/>
              <p:nvPr/>
            </p:nvPicPr>
            <p:blipFill>
              <a:blip r:embed="rId29"/>
              <a:stretch>
                <a:fillRect/>
              </a:stretch>
            </p:blipFill>
            <p:spPr>
              <a:xfrm>
                <a:off x="7003800" y="1116000"/>
                <a:ext cx="9439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4" name="Ink 63">
                <a:extLst>
                  <a:ext uri="{FF2B5EF4-FFF2-40B4-BE49-F238E27FC236}">
                    <a16:creationId xmlns:a16="http://schemas.microsoft.com/office/drawing/2014/main" id="{8DF14D00-3AC8-924F-B7F9-B7096EFDBC0E}"/>
                  </a:ext>
                </a:extLst>
              </p14:cNvPr>
              <p14:cNvContentPartPr/>
              <p14:nvPr/>
            </p14:nvContentPartPr>
            <p14:xfrm>
              <a:off x="7688520" y="1075320"/>
              <a:ext cx="1463400" cy="234720"/>
            </p14:xfrm>
          </p:contentPart>
        </mc:Choice>
        <mc:Fallback>
          <p:pic>
            <p:nvPicPr>
              <p:cNvPr id="64" name="Ink 63">
                <a:extLst>
                  <a:ext uri="{FF2B5EF4-FFF2-40B4-BE49-F238E27FC236}">
                    <a16:creationId xmlns:a16="http://schemas.microsoft.com/office/drawing/2014/main" id="{8DF14D00-3AC8-924F-B7F9-B7096EFDBC0E}"/>
                  </a:ext>
                </a:extLst>
              </p:cNvPr>
              <p:cNvPicPr/>
              <p:nvPr/>
            </p:nvPicPr>
            <p:blipFill>
              <a:blip r:embed="rId31"/>
              <a:stretch>
                <a:fillRect/>
              </a:stretch>
            </p:blipFill>
            <p:spPr>
              <a:xfrm>
                <a:off x="7673400" y="1059840"/>
                <a:ext cx="14940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5" name="Ink 64">
                <a:extLst>
                  <a:ext uri="{FF2B5EF4-FFF2-40B4-BE49-F238E27FC236}">
                    <a16:creationId xmlns:a16="http://schemas.microsoft.com/office/drawing/2014/main" id="{260AEF64-09EF-164A-ACD5-BF8AE336CE08}"/>
                  </a:ext>
                </a:extLst>
              </p14:cNvPr>
              <p14:cNvContentPartPr/>
              <p14:nvPr/>
            </p14:nvContentPartPr>
            <p14:xfrm>
              <a:off x="5811120" y="2441880"/>
              <a:ext cx="118080" cy="326520"/>
            </p14:xfrm>
          </p:contentPart>
        </mc:Choice>
        <mc:Fallback>
          <p:pic>
            <p:nvPicPr>
              <p:cNvPr id="65" name="Ink 64">
                <a:extLst>
                  <a:ext uri="{FF2B5EF4-FFF2-40B4-BE49-F238E27FC236}">
                    <a16:creationId xmlns:a16="http://schemas.microsoft.com/office/drawing/2014/main" id="{260AEF64-09EF-164A-ACD5-BF8AE336CE08}"/>
                  </a:ext>
                </a:extLst>
              </p:cNvPr>
              <p:cNvPicPr/>
              <p:nvPr/>
            </p:nvPicPr>
            <p:blipFill>
              <a:blip r:embed="rId33"/>
              <a:stretch>
                <a:fillRect/>
              </a:stretch>
            </p:blipFill>
            <p:spPr>
              <a:xfrm>
                <a:off x="5796000" y="2426760"/>
                <a:ext cx="1486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6" name="Ink 65">
                <a:extLst>
                  <a:ext uri="{FF2B5EF4-FFF2-40B4-BE49-F238E27FC236}">
                    <a16:creationId xmlns:a16="http://schemas.microsoft.com/office/drawing/2014/main" id="{D6CEA33E-F824-2343-9A8A-56058EAB6B77}"/>
                  </a:ext>
                </a:extLst>
              </p14:cNvPr>
              <p14:cNvContentPartPr/>
              <p14:nvPr/>
            </p14:nvContentPartPr>
            <p14:xfrm>
              <a:off x="5782320" y="2399400"/>
              <a:ext cx="336960" cy="79920"/>
            </p14:xfrm>
          </p:contentPart>
        </mc:Choice>
        <mc:Fallback>
          <p:pic>
            <p:nvPicPr>
              <p:cNvPr id="66" name="Ink 65">
                <a:extLst>
                  <a:ext uri="{FF2B5EF4-FFF2-40B4-BE49-F238E27FC236}">
                    <a16:creationId xmlns:a16="http://schemas.microsoft.com/office/drawing/2014/main" id="{D6CEA33E-F824-2343-9A8A-56058EAB6B77}"/>
                  </a:ext>
                </a:extLst>
              </p:cNvPr>
              <p:cNvPicPr/>
              <p:nvPr/>
            </p:nvPicPr>
            <p:blipFill>
              <a:blip r:embed="rId35"/>
              <a:stretch>
                <a:fillRect/>
              </a:stretch>
            </p:blipFill>
            <p:spPr>
              <a:xfrm>
                <a:off x="5767200" y="2384280"/>
                <a:ext cx="3675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7" name="Ink 66">
                <a:extLst>
                  <a:ext uri="{FF2B5EF4-FFF2-40B4-BE49-F238E27FC236}">
                    <a16:creationId xmlns:a16="http://schemas.microsoft.com/office/drawing/2014/main" id="{EEEF6531-B825-D24C-BF69-0D90AB1808B4}"/>
                  </a:ext>
                </a:extLst>
              </p14:cNvPr>
              <p14:cNvContentPartPr/>
              <p14:nvPr/>
            </p14:nvContentPartPr>
            <p14:xfrm>
              <a:off x="6313320" y="2290680"/>
              <a:ext cx="236880" cy="494640"/>
            </p14:xfrm>
          </p:contentPart>
        </mc:Choice>
        <mc:Fallback>
          <p:pic>
            <p:nvPicPr>
              <p:cNvPr id="67" name="Ink 66">
                <a:extLst>
                  <a:ext uri="{FF2B5EF4-FFF2-40B4-BE49-F238E27FC236}">
                    <a16:creationId xmlns:a16="http://schemas.microsoft.com/office/drawing/2014/main" id="{EEEF6531-B825-D24C-BF69-0D90AB1808B4}"/>
                  </a:ext>
                </a:extLst>
              </p:cNvPr>
              <p:cNvPicPr/>
              <p:nvPr/>
            </p:nvPicPr>
            <p:blipFill>
              <a:blip r:embed="rId37"/>
              <a:stretch>
                <a:fillRect/>
              </a:stretch>
            </p:blipFill>
            <p:spPr>
              <a:xfrm>
                <a:off x="6297840" y="2275560"/>
                <a:ext cx="26748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8" name="Ink 67">
                <a:extLst>
                  <a:ext uri="{FF2B5EF4-FFF2-40B4-BE49-F238E27FC236}">
                    <a16:creationId xmlns:a16="http://schemas.microsoft.com/office/drawing/2014/main" id="{11A79F44-E231-B747-B296-053DEC3CE670}"/>
                  </a:ext>
                </a:extLst>
              </p14:cNvPr>
              <p14:cNvContentPartPr/>
              <p14:nvPr/>
            </p14:nvContentPartPr>
            <p14:xfrm>
              <a:off x="6242040" y="2279880"/>
              <a:ext cx="46440" cy="56160"/>
            </p14:xfrm>
          </p:contentPart>
        </mc:Choice>
        <mc:Fallback>
          <p:pic>
            <p:nvPicPr>
              <p:cNvPr id="68" name="Ink 67">
                <a:extLst>
                  <a:ext uri="{FF2B5EF4-FFF2-40B4-BE49-F238E27FC236}">
                    <a16:creationId xmlns:a16="http://schemas.microsoft.com/office/drawing/2014/main" id="{11A79F44-E231-B747-B296-053DEC3CE670}"/>
                  </a:ext>
                </a:extLst>
              </p:cNvPr>
              <p:cNvPicPr/>
              <p:nvPr/>
            </p:nvPicPr>
            <p:blipFill>
              <a:blip r:embed="rId39"/>
              <a:stretch>
                <a:fillRect/>
              </a:stretch>
            </p:blipFill>
            <p:spPr>
              <a:xfrm>
                <a:off x="6226560" y="2264760"/>
                <a:ext cx="770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9" name="Ink 68">
                <a:extLst>
                  <a:ext uri="{FF2B5EF4-FFF2-40B4-BE49-F238E27FC236}">
                    <a16:creationId xmlns:a16="http://schemas.microsoft.com/office/drawing/2014/main" id="{8D6E84A9-57D2-4A46-871D-B20D69887F9C}"/>
                  </a:ext>
                </a:extLst>
              </p14:cNvPr>
              <p14:cNvContentPartPr/>
              <p14:nvPr/>
            </p14:nvContentPartPr>
            <p14:xfrm>
              <a:off x="6390360" y="2605680"/>
              <a:ext cx="104040" cy="129960"/>
            </p14:xfrm>
          </p:contentPart>
        </mc:Choice>
        <mc:Fallback>
          <p:pic>
            <p:nvPicPr>
              <p:cNvPr id="69" name="Ink 68">
                <a:extLst>
                  <a:ext uri="{FF2B5EF4-FFF2-40B4-BE49-F238E27FC236}">
                    <a16:creationId xmlns:a16="http://schemas.microsoft.com/office/drawing/2014/main" id="{8D6E84A9-57D2-4A46-871D-B20D69887F9C}"/>
                  </a:ext>
                </a:extLst>
              </p:cNvPr>
              <p:cNvPicPr/>
              <p:nvPr/>
            </p:nvPicPr>
            <p:blipFill>
              <a:blip r:embed="rId41"/>
              <a:stretch>
                <a:fillRect/>
              </a:stretch>
            </p:blipFill>
            <p:spPr>
              <a:xfrm>
                <a:off x="6375240" y="2590560"/>
                <a:ext cx="1342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0" name="Ink 69">
                <a:extLst>
                  <a:ext uri="{FF2B5EF4-FFF2-40B4-BE49-F238E27FC236}">
                    <a16:creationId xmlns:a16="http://schemas.microsoft.com/office/drawing/2014/main" id="{720E4642-017A-2F4C-88DF-816A201DDA57}"/>
                  </a:ext>
                </a:extLst>
              </p14:cNvPr>
              <p14:cNvContentPartPr/>
              <p14:nvPr/>
            </p14:nvContentPartPr>
            <p14:xfrm>
              <a:off x="5312880" y="1881360"/>
              <a:ext cx="1692720" cy="1321920"/>
            </p14:xfrm>
          </p:contentPart>
        </mc:Choice>
        <mc:Fallback>
          <p:pic>
            <p:nvPicPr>
              <p:cNvPr id="70" name="Ink 69">
                <a:extLst>
                  <a:ext uri="{FF2B5EF4-FFF2-40B4-BE49-F238E27FC236}">
                    <a16:creationId xmlns:a16="http://schemas.microsoft.com/office/drawing/2014/main" id="{720E4642-017A-2F4C-88DF-816A201DDA57}"/>
                  </a:ext>
                </a:extLst>
              </p:cNvPr>
              <p:cNvPicPr/>
              <p:nvPr/>
            </p:nvPicPr>
            <p:blipFill>
              <a:blip r:embed="rId43"/>
              <a:stretch>
                <a:fillRect/>
              </a:stretch>
            </p:blipFill>
            <p:spPr>
              <a:xfrm>
                <a:off x="5297760" y="1866240"/>
                <a:ext cx="1723320" cy="1352160"/>
              </a:xfrm>
              <a:prstGeom prst="rect">
                <a:avLst/>
              </a:prstGeom>
            </p:spPr>
          </p:pic>
        </mc:Fallback>
      </mc:AlternateContent>
      <p:grpSp>
        <p:nvGrpSpPr>
          <p:cNvPr id="94" name="Group 93">
            <a:extLst>
              <a:ext uri="{FF2B5EF4-FFF2-40B4-BE49-F238E27FC236}">
                <a16:creationId xmlns:a16="http://schemas.microsoft.com/office/drawing/2014/main" id="{B18DE432-FABC-624A-9A79-E92E90EAC61F}"/>
              </a:ext>
            </a:extLst>
          </p:cNvPr>
          <p:cNvGrpSpPr/>
          <p:nvPr/>
        </p:nvGrpSpPr>
        <p:grpSpPr>
          <a:xfrm>
            <a:off x="3398760" y="3360600"/>
            <a:ext cx="3885120" cy="2063520"/>
            <a:chOff x="3398760" y="3360600"/>
            <a:chExt cx="3885120" cy="2063520"/>
          </a:xfrm>
        </p:grpSpPr>
        <mc:AlternateContent xmlns:mc="http://schemas.openxmlformats.org/markup-compatibility/2006">
          <mc:Choice xmlns:p14="http://schemas.microsoft.com/office/powerpoint/2010/main" Requires="p14">
            <p:contentPart p14:bwMode="auto" r:id="rId44">
              <p14:nvContentPartPr>
                <p14:cNvPr id="72" name="Ink 71">
                  <a:extLst>
                    <a:ext uri="{FF2B5EF4-FFF2-40B4-BE49-F238E27FC236}">
                      <a16:creationId xmlns:a16="http://schemas.microsoft.com/office/drawing/2014/main" id="{92657875-165E-0246-AF96-8D33D732F071}"/>
                    </a:ext>
                  </a:extLst>
                </p14:cNvPr>
                <p14:cNvContentPartPr/>
                <p14:nvPr/>
              </p14:nvContentPartPr>
              <p14:xfrm>
                <a:off x="3398760" y="4073400"/>
                <a:ext cx="208800" cy="577080"/>
              </p14:xfrm>
            </p:contentPart>
          </mc:Choice>
          <mc:Fallback>
            <p:pic>
              <p:nvPicPr>
                <p:cNvPr id="72" name="Ink 71">
                  <a:extLst>
                    <a:ext uri="{FF2B5EF4-FFF2-40B4-BE49-F238E27FC236}">
                      <a16:creationId xmlns:a16="http://schemas.microsoft.com/office/drawing/2014/main" id="{92657875-165E-0246-AF96-8D33D732F071}"/>
                    </a:ext>
                  </a:extLst>
                </p:cNvPr>
                <p:cNvPicPr/>
                <p:nvPr/>
              </p:nvPicPr>
              <p:blipFill>
                <a:blip r:embed="rId45"/>
                <a:stretch>
                  <a:fillRect/>
                </a:stretch>
              </p:blipFill>
              <p:spPr>
                <a:xfrm>
                  <a:off x="3383280" y="4058280"/>
                  <a:ext cx="239040" cy="60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3" name="Ink 72">
                  <a:extLst>
                    <a:ext uri="{FF2B5EF4-FFF2-40B4-BE49-F238E27FC236}">
                      <a16:creationId xmlns:a16="http://schemas.microsoft.com/office/drawing/2014/main" id="{59810AE2-A895-CA4D-8D9B-C07C6C905F41}"/>
                    </a:ext>
                  </a:extLst>
                </p14:cNvPr>
                <p14:cNvContentPartPr/>
                <p14:nvPr/>
              </p14:nvContentPartPr>
              <p14:xfrm>
                <a:off x="3760200" y="3922920"/>
                <a:ext cx="329040" cy="820800"/>
              </p14:xfrm>
            </p:contentPart>
          </mc:Choice>
          <mc:Fallback>
            <p:pic>
              <p:nvPicPr>
                <p:cNvPr id="73" name="Ink 72">
                  <a:extLst>
                    <a:ext uri="{FF2B5EF4-FFF2-40B4-BE49-F238E27FC236}">
                      <a16:creationId xmlns:a16="http://schemas.microsoft.com/office/drawing/2014/main" id="{59810AE2-A895-CA4D-8D9B-C07C6C905F41}"/>
                    </a:ext>
                  </a:extLst>
                </p:cNvPr>
                <p:cNvPicPr/>
                <p:nvPr/>
              </p:nvPicPr>
              <p:blipFill>
                <a:blip r:embed="rId47"/>
                <a:stretch>
                  <a:fillRect/>
                </a:stretch>
              </p:blipFill>
              <p:spPr>
                <a:xfrm>
                  <a:off x="3745080" y="3907800"/>
                  <a:ext cx="359280" cy="851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4" name="Ink 73">
                  <a:extLst>
                    <a:ext uri="{FF2B5EF4-FFF2-40B4-BE49-F238E27FC236}">
                      <a16:creationId xmlns:a16="http://schemas.microsoft.com/office/drawing/2014/main" id="{64B1E1E7-D157-204B-94E3-3CDF9F2B3069}"/>
                    </a:ext>
                  </a:extLst>
                </p14:cNvPr>
                <p14:cNvContentPartPr/>
                <p14:nvPr/>
              </p14:nvContentPartPr>
              <p14:xfrm>
                <a:off x="4363920" y="4007520"/>
                <a:ext cx="577800" cy="648000"/>
              </p14:xfrm>
            </p:contentPart>
          </mc:Choice>
          <mc:Fallback>
            <p:pic>
              <p:nvPicPr>
                <p:cNvPr id="74" name="Ink 73">
                  <a:extLst>
                    <a:ext uri="{FF2B5EF4-FFF2-40B4-BE49-F238E27FC236}">
                      <a16:creationId xmlns:a16="http://schemas.microsoft.com/office/drawing/2014/main" id="{64B1E1E7-D157-204B-94E3-3CDF9F2B3069}"/>
                    </a:ext>
                  </a:extLst>
                </p:cNvPr>
                <p:cNvPicPr/>
                <p:nvPr/>
              </p:nvPicPr>
              <p:blipFill>
                <a:blip r:embed="rId49"/>
                <a:stretch>
                  <a:fillRect/>
                </a:stretch>
              </p:blipFill>
              <p:spPr>
                <a:xfrm>
                  <a:off x="4348800" y="3992400"/>
                  <a:ext cx="608400" cy="678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5" name="Ink 74">
                  <a:extLst>
                    <a:ext uri="{FF2B5EF4-FFF2-40B4-BE49-F238E27FC236}">
                      <a16:creationId xmlns:a16="http://schemas.microsoft.com/office/drawing/2014/main" id="{AED3AC1A-DA13-F247-9278-EF1197A74C2E}"/>
                    </a:ext>
                  </a:extLst>
                </p14:cNvPr>
                <p14:cNvContentPartPr/>
                <p14:nvPr/>
              </p14:nvContentPartPr>
              <p14:xfrm>
                <a:off x="4821840" y="3949200"/>
                <a:ext cx="255960" cy="386280"/>
              </p14:xfrm>
            </p:contentPart>
          </mc:Choice>
          <mc:Fallback>
            <p:pic>
              <p:nvPicPr>
                <p:cNvPr id="75" name="Ink 74">
                  <a:extLst>
                    <a:ext uri="{FF2B5EF4-FFF2-40B4-BE49-F238E27FC236}">
                      <a16:creationId xmlns:a16="http://schemas.microsoft.com/office/drawing/2014/main" id="{AED3AC1A-DA13-F247-9278-EF1197A74C2E}"/>
                    </a:ext>
                  </a:extLst>
                </p:cNvPr>
                <p:cNvPicPr/>
                <p:nvPr/>
              </p:nvPicPr>
              <p:blipFill>
                <a:blip r:embed="rId51"/>
                <a:stretch>
                  <a:fillRect/>
                </a:stretch>
              </p:blipFill>
              <p:spPr>
                <a:xfrm>
                  <a:off x="4806720" y="3934080"/>
                  <a:ext cx="2865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6" name="Ink 75">
                  <a:extLst>
                    <a:ext uri="{FF2B5EF4-FFF2-40B4-BE49-F238E27FC236}">
                      <a16:creationId xmlns:a16="http://schemas.microsoft.com/office/drawing/2014/main" id="{0AE6DE0E-F979-C647-8025-7D663A356DD9}"/>
                    </a:ext>
                  </a:extLst>
                </p14:cNvPr>
                <p14:cNvContentPartPr/>
                <p14:nvPr/>
              </p14:nvContentPartPr>
              <p14:xfrm>
                <a:off x="4892760" y="4052880"/>
                <a:ext cx="315360" cy="201240"/>
              </p14:xfrm>
            </p:contentPart>
          </mc:Choice>
          <mc:Fallback>
            <p:pic>
              <p:nvPicPr>
                <p:cNvPr id="76" name="Ink 75">
                  <a:extLst>
                    <a:ext uri="{FF2B5EF4-FFF2-40B4-BE49-F238E27FC236}">
                      <a16:creationId xmlns:a16="http://schemas.microsoft.com/office/drawing/2014/main" id="{0AE6DE0E-F979-C647-8025-7D663A356DD9}"/>
                    </a:ext>
                  </a:extLst>
                </p:cNvPr>
                <p:cNvPicPr/>
                <p:nvPr/>
              </p:nvPicPr>
              <p:blipFill>
                <a:blip r:embed="rId53"/>
                <a:stretch>
                  <a:fillRect/>
                </a:stretch>
              </p:blipFill>
              <p:spPr>
                <a:xfrm>
                  <a:off x="4877640" y="4037760"/>
                  <a:ext cx="3459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7" name="Ink 76">
                  <a:extLst>
                    <a:ext uri="{FF2B5EF4-FFF2-40B4-BE49-F238E27FC236}">
                      <a16:creationId xmlns:a16="http://schemas.microsoft.com/office/drawing/2014/main" id="{E9806058-1A91-2847-B5BF-AB6B5E104D87}"/>
                    </a:ext>
                  </a:extLst>
                </p14:cNvPr>
                <p14:cNvContentPartPr/>
                <p14:nvPr/>
              </p14:nvContentPartPr>
              <p14:xfrm>
                <a:off x="5175360" y="3993480"/>
                <a:ext cx="29160" cy="6480"/>
              </p14:xfrm>
            </p:contentPart>
          </mc:Choice>
          <mc:Fallback>
            <p:pic>
              <p:nvPicPr>
                <p:cNvPr id="77" name="Ink 76">
                  <a:extLst>
                    <a:ext uri="{FF2B5EF4-FFF2-40B4-BE49-F238E27FC236}">
                      <a16:creationId xmlns:a16="http://schemas.microsoft.com/office/drawing/2014/main" id="{E9806058-1A91-2847-B5BF-AB6B5E104D87}"/>
                    </a:ext>
                  </a:extLst>
                </p:cNvPr>
                <p:cNvPicPr/>
                <p:nvPr/>
              </p:nvPicPr>
              <p:blipFill>
                <a:blip r:embed="rId55"/>
                <a:stretch>
                  <a:fillRect/>
                </a:stretch>
              </p:blipFill>
              <p:spPr>
                <a:xfrm>
                  <a:off x="5160240" y="3978000"/>
                  <a:ext cx="594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8" name="Ink 77">
                  <a:extLst>
                    <a:ext uri="{FF2B5EF4-FFF2-40B4-BE49-F238E27FC236}">
                      <a16:creationId xmlns:a16="http://schemas.microsoft.com/office/drawing/2014/main" id="{ECDD3DEC-B6EF-E840-96CE-C4426648F96F}"/>
                    </a:ext>
                  </a:extLst>
                </p14:cNvPr>
                <p14:cNvContentPartPr/>
                <p14:nvPr/>
              </p14:nvContentPartPr>
              <p14:xfrm>
                <a:off x="5319000" y="4029480"/>
                <a:ext cx="293040" cy="423000"/>
              </p14:xfrm>
            </p:contentPart>
          </mc:Choice>
          <mc:Fallback>
            <p:pic>
              <p:nvPicPr>
                <p:cNvPr id="78" name="Ink 77">
                  <a:extLst>
                    <a:ext uri="{FF2B5EF4-FFF2-40B4-BE49-F238E27FC236}">
                      <a16:creationId xmlns:a16="http://schemas.microsoft.com/office/drawing/2014/main" id="{ECDD3DEC-B6EF-E840-96CE-C4426648F96F}"/>
                    </a:ext>
                  </a:extLst>
                </p:cNvPr>
                <p:cNvPicPr/>
                <p:nvPr/>
              </p:nvPicPr>
              <p:blipFill>
                <a:blip r:embed="rId57"/>
                <a:stretch>
                  <a:fillRect/>
                </a:stretch>
              </p:blipFill>
              <p:spPr>
                <a:xfrm>
                  <a:off x="5303880" y="4014000"/>
                  <a:ext cx="32364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9" name="Ink 78">
                  <a:extLst>
                    <a:ext uri="{FF2B5EF4-FFF2-40B4-BE49-F238E27FC236}">
                      <a16:creationId xmlns:a16="http://schemas.microsoft.com/office/drawing/2014/main" id="{A689D1F2-BB7C-A24D-A444-1A6295D9757C}"/>
                    </a:ext>
                  </a:extLst>
                </p14:cNvPr>
                <p14:cNvContentPartPr/>
                <p14:nvPr/>
              </p14:nvContentPartPr>
              <p14:xfrm>
                <a:off x="5906880" y="3874320"/>
                <a:ext cx="202680" cy="421200"/>
              </p14:xfrm>
            </p:contentPart>
          </mc:Choice>
          <mc:Fallback>
            <p:pic>
              <p:nvPicPr>
                <p:cNvPr id="79" name="Ink 78">
                  <a:extLst>
                    <a:ext uri="{FF2B5EF4-FFF2-40B4-BE49-F238E27FC236}">
                      <a16:creationId xmlns:a16="http://schemas.microsoft.com/office/drawing/2014/main" id="{A689D1F2-BB7C-A24D-A444-1A6295D9757C}"/>
                    </a:ext>
                  </a:extLst>
                </p:cNvPr>
                <p:cNvPicPr/>
                <p:nvPr/>
              </p:nvPicPr>
              <p:blipFill>
                <a:blip r:embed="rId59"/>
                <a:stretch>
                  <a:fillRect/>
                </a:stretch>
              </p:blipFill>
              <p:spPr>
                <a:xfrm>
                  <a:off x="5891760" y="3859200"/>
                  <a:ext cx="2332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0" name="Ink 79">
                  <a:extLst>
                    <a:ext uri="{FF2B5EF4-FFF2-40B4-BE49-F238E27FC236}">
                      <a16:creationId xmlns:a16="http://schemas.microsoft.com/office/drawing/2014/main" id="{369195EE-573B-2A41-9EE3-A9CADD8E6E61}"/>
                    </a:ext>
                  </a:extLst>
                </p14:cNvPr>
                <p14:cNvContentPartPr/>
                <p14:nvPr/>
              </p14:nvContentPartPr>
              <p14:xfrm>
                <a:off x="5892120" y="3835440"/>
                <a:ext cx="315360" cy="73080"/>
              </p14:xfrm>
            </p:contentPart>
          </mc:Choice>
          <mc:Fallback>
            <p:pic>
              <p:nvPicPr>
                <p:cNvPr id="80" name="Ink 79">
                  <a:extLst>
                    <a:ext uri="{FF2B5EF4-FFF2-40B4-BE49-F238E27FC236}">
                      <a16:creationId xmlns:a16="http://schemas.microsoft.com/office/drawing/2014/main" id="{369195EE-573B-2A41-9EE3-A9CADD8E6E61}"/>
                    </a:ext>
                  </a:extLst>
                </p:cNvPr>
                <p:cNvPicPr/>
                <p:nvPr/>
              </p:nvPicPr>
              <p:blipFill>
                <a:blip r:embed="rId61"/>
                <a:stretch>
                  <a:fillRect/>
                </a:stretch>
              </p:blipFill>
              <p:spPr>
                <a:xfrm>
                  <a:off x="5877000" y="3820320"/>
                  <a:ext cx="3459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1" name="Ink 80">
                  <a:extLst>
                    <a:ext uri="{FF2B5EF4-FFF2-40B4-BE49-F238E27FC236}">
                      <a16:creationId xmlns:a16="http://schemas.microsoft.com/office/drawing/2014/main" id="{943A8CCD-56ED-0F48-9E39-8CBCC768756E}"/>
                    </a:ext>
                  </a:extLst>
                </p14:cNvPr>
                <p14:cNvContentPartPr/>
                <p14:nvPr/>
              </p14:nvContentPartPr>
              <p14:xfrm>
                <a:off x="6467400" y="3759480"/>
                <a:ext cx="131040" cy="355320"/>
              </p14:xfrm>
            </p:contentPart>
          </mc:Choice>
          <mc:Fallback>
            <p:pic>
              <p:nvPicPr>
                <p:cNvPr id="81" name="Ink 80">
                  <a:extLst>
                    <a:ext uri="{FF2B5EF4-FFF2-40B4-BE49-F238E27FC236}">
                      <a16:creationId xmlns:a16="http://schemas.microsoft.com/office/drawing/2014/main" id="{943A8CCD-56ED-0F48-9E39-8CBCC768756E}"/>
                    </a:ext>
                  </a:extLst>
                </p:cNvPr>
                <p:cNvPicPr/>
                <p:nvPr/>
              </p:nvPicPr>
              <p:blipFill>
                <a:blip r:embed="rId63"/>
                <a:stretch>
                  <a:fillRect/>
                </a:stretch>
              </p:blipFill>
              <p:spPr>
                <a:xfrm>
                  <a:off x="6452280" y="3744360"/>
                  <a:ext cx="16128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2" name="Ink 81">
                  <a:extLst>
                    <a:ext uri="{FF2B5EF4-FFF2-40B4-BE49-F238E27FC236}">
                      <a16:creationId xmlns:a16="http://schemas.microsoft.com/office/drawing/2014/main" id="{5635BB37-3091-B842-B432-4D6566A151BF}"/>
                    </a:ext>
                  </a:extLst>
                </p14:cNvPr>
                <p14:cNvContentPartPr/>
                <p14:nvPr/>
              </p14:nvContentPartPr>
              <p14:xfrm>
                <a:off x="6467040" y="3789000"/>
                <a:ext cx="49320" cy="45000"/>
              </p14:xfrm>
            </p:contentPart>
          </mc:Choice>
          <mc:Fallback>
            <p:pic>
              <p:nvPicPr>
                <p:cNvPr id="82" name="Ink 81">
                  <a:extLst>
                    <a:ext uri="{FF2B5EF4-FFF2-40B4-BE49-F238E27FC236}">
                      <a16:creationId xmlns:a16="http://schemas.microsoft.com/office/drawing/2014/main" id="{5635BB37-3091-B842-B432-4D6566A151BF}"/>
                    </a:ext>
                  </a:extLst>
                </p:cNvPr>
                <p:cNvPicPr/>
                <p:nvPr/>
              </p:nvPicPr>
              <p:blipFill>
                <a:blip r:embed="rId65"/>
                <a:stretch>
                  <a:fillRect/>
                </a:stretch>
              </p:blipFill>
              <p:spPr>
                <a:xfrm>
                  <a:off x="6451920" y="3773880"/>
                  <a:ext cx="799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3" name="Ink 82">
                  <a:extLst>
                    <a:ext uri="{FF2B5EF4-FFF2-40B4-BE49-F238E27FC236}">
                      <a16:creationId xmlns:a16="http://schemas.microsoft.com/office/drawing/2014/main" id="{208968CC-C505-7A43-A042-ADBFA12D6BEE}"/>
                    </a:ext>
                  </a:extLst>
                </p14:cNvPr>
                <p14:cNvContentPartPr/>
                <p14:nvPr/>
              </p14:nvContentPartPr>
              <p14:xfrm>
                <a:off x="6764760" y="3951000"/>
                <a:ext cx="33840" cy="41040"/>
              </p14:xfrm>
            </p:contentPart>
          </mc:Choice>
          <mc:Fallback>
            <p:pic>
              <p:nvPicPr>
                <p:cNvPr id="83" name="Ink 82">
                  <a:extLst>
                    <a:ext uri="{FF2B5EF4-FFF2-40B4-BE49-F238E27FC236}">
                      <a16:creationId xmlns:a16="http://schemas.microsoft.com/office/drawing/2014/main" id="{208968CC-C505-7A43-A042-ADBFA12D6BEE}"/>
                    </a:ext>
                  </a:extLst>
                </p:cNvPr>
                <p:cNvPicPr/>
                <p:nvPr/>
              </p:nvPicPr>
              <p:blipFill>
                <a:blip r:embed="rId67"/>
                <a:stretch>
                  <a:fillRect/>
                </a:stretch>
              </p:blipFill>
              <p:spPr>
                <a:xfrm>
                  <a:off x="6749640" y="3935880"/>
                  <a:ext cx="644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4" name="Ink 83">
                  <a:extLst>
                    <a:ext uri="{FF2B5EF4-FFF2-40B4-BE49-F238E27FC236}">
                      <a16:creationId xmlns:a16="http://schemas.microsoft.com/office/drawing/2014/main" id="{F122A126-D538-674A-990F-D610DFC670C6}"/>
                    </a:ext>
                  </a:extLst>
                </p14:cNvPr>
                <p14:cNvContentPartPr/>
                <p14:nvPr/>
              </p14:nvContentPartPr>
              <p14:xfrm>
                <a:off x="6973200" y="3360600"/>
                <a:ext cx="310680" cy="992160"/>
              </p14:xfrm>
            </p:contentPart>
          </mc:Choice>
          <mc:Fallback>
            <p:pic>
              <p:nvPicPr>
                <p:cNvPr id="84" name="Ink 83">
                  <a:extLst>
                    <a:ext uri="{FF2B5EF4-FFF2-40B4-BE49-F238E27FC236}">
                      <a16:creationId xmlns:a16="http://schemas.microsoft.com/office/drawing/2014/main" id="{F122A126-D538-674A-990F-D610DFC670C6}"/>
                    </a:ext>
                  </a:extLst>
                </p:cNvPr>
                <p:cNvPicPr/>
                <p:nvPr/>
              </p:nvPicPr>
              <p:blipFill>
                <a:blip r:embed="rId69"/>
                <a:stretch>
                  <a:fillRect/>
                </a:stretch>
              </p:blipFill>
              <p:spPr>
                <a:xfrm>
                  <a:off x="6958080" y="3345480"/>
                  <a:ext cx="341280" cy="1022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6" name="Ink 85">
                  <a:extLst>
                    <a:ext uri="{FF2B5EF4-FFF2-40B4-BE49-F238E27FC236}">
                      <a16:creationId xmlns:a16="http://schemas.microsoft.com/office/drawing/2014/main" id="{D73C699D-777D-6F4E-90EE-72BB1F039F58}"/>
                    </a:ext>
                  </a:extLst>
                </p14:cNvPr>
                <p14:cNvContentPartPr/>
                <p14:nvPr/>
              </p14:nvContentPartPr>
              <p14:xfrm>
                <a:off x="4591800" y="4362480"/>
                <a:ext cx="2129400" cy="542160"/>
              </p14:xfrm>
            </p:contentPart>
          </mc:Choice>
          <mc:Fallback>
            <p:pic>
              <p:nvPicPr>
                <p:cNvPr id="86" name="Ink 85">
                  <a:extLst>
                    <a:ext uri="{FF2B5EF4-FFF2-40B4-BE49-F238E27FC236}">
                      <a16:creationId xmlns:a16="http://schemas.microsoft.com/office/drawing/2014/main" id="{D73C699D-777D-6F4E-90EE-72BB1F039F58}"/>
                    </a:ext>
                  </a:extLst>
                </p:cNvPr>
                <p:cNvPicPr/>
                <p:nvPr/>
              </p:nvPicPr>
              <p:blipFill>
                <a:blip r:embed="rId71"/>
                <a:stretch>
                  <a:fillRect/>
                </a:stretch>
              </p:blipFill>
              <p:spPr>
                <a:xfrm>
                  <a:off x="4576320" y="4347000"/>
                  <a:ext cx="216000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7" name="Ink 86">
                  <a:extLst>
                    <a:ext uri="{FF2B5EF4-FFF2-40B4-BE49-F238E27FC236}">
                      <a16:creationId xmlns:a16="http://schemas.microsoft.com/office/drawing/2014/main" id="{DDE7A763-49FC-7547-8AB9-8BCCF9FD7425}"/>
                    </a:ext>
                  </a:extLst>
                </p14:cNvPr>
                <p14:cNvContentPartPr/>
                <p14:nvPr/>
              </p14:nvContentPartPr>
              <p14:xfrm>
                <a:off x="4686480" y="4438080"/>
                <a:ext cx="2059560" cy="482040"/>
              </p14:xfrm>
            </p:contentPart>
          </mc:Choice>
          <mc:Fallback>
            <p:pic>
              <p:nvPicPr>
                <p:cNvPr id="87" name="Ink 86">
                  <a:extLst>
                    <a:ext uri="{FF2B5EF4-FFF2-40B4-BE49-F238E27FC236}">
                      <a16:creationId xmlns:a16="http://schemas.microsoft.com/office/drawing/2014/main" id="{DDE7A763-49FC-7547-8AB9-8BCCF9FD7425}"/>
                    </a:ext>
                  </a:extLst>
                </p:cNvPr>
                <p:cNvPicPr/>
                <p:nvPr/>
              </p:nvPicPr>
              <p:blipFill>
                <a:blip r:embed="rId73"/>
                <a:stretch>
                  <a:fillRect/>
                </a:stretch>
              </p:blipFill>
              <p:spPr>
                <a:xfrm>
                  <a:off x="4671360" y="4422960"/>
                  <a:ext cx="20901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8" name="Ink 87">
                  <a:extLst>
                    <a:ext uri="{FF2B5EF4-FFF2-40B4-BE49-F238E27FC236}">
                      <a16:creationId xmlns:a16="http://schemas.microsoft.com/office/drawing/2014/main" id="{7B85C3FD-76A7-384C-B4A2-CE9BF424581E}"/>
                    </a:ext>
                  </a:extLst>
                </p14:cNvPr>
                <p14:cNvContentPartPr/>
                <p14:nvPr/>
              </p14:nvContentPartPr>
              <p14:xfrm>
                <a:off x="4737600" y="4445640"/>
                <a:ext cx="1766520" cy="449640"/>
              </p14:xfrm>
            </p:contentPart>
          </mc:Choice>
          <mc:Fallback>
            <p:pic>
              <p:nvPicPr>
                <p:cNvPr id="88" name="Ink 87">
                  <a:extLst>
                    <a:ext uri="{FF2B5EF4-FFF2-40B4-BE49-F238E27FC236}">
                      <a16:creationId xmlns:a16="http://schemas.microsoft.com/office/drawing/2014/main" id="{7B85C3FD-76A7-384C-B4A2-CE9BF424581E}"/>
                    </a:ext>
                  </a:extLst>
                </p:cNvPr>
                <p:cNvPicPr/>
                <p:nvPr/>
              </p:nvPicPr>
              <p:blipFill>
                <a:blip r:embed="rId75"/>
                <a:stretch>
                  <a:fillRect/>
                </a:stretch>
              </p:blipFill>
              <p:spPr>
                <a:xfrm>
                  <a:off x="4722480" y="4430520"/>
                  <a:ext cx="179712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9" name="Ink 88">
                  <a:extLst>
                    <a:ext uri="{FF2B5EF4-FFF2-40B4-BE49-F238E27FC236}">
                      <a16:creationId xmlns:a16="http://schemas.microsoft.com/office/drawing/2014/main" id="{73EAC6C5-515E-1A44-A71C-659E42D148F3}"/>
                    </a:ext>
                  </a:extLst>
                </p14:cNvPr>
                <p14:cNvContentPartPr/>
                <p14:nvPr/>
              </p14:nvContentPartPr>
              <p14:xfrm>
                <a:off x="4305600" y="3374280"/>
                <a:ext cx="2654280" cy="1682280"/>
              </p14:xfrm>
            </p:contentPart>
          </mc:Choice>
          <mc:Fallback>
            <p:pic>
              <p:nvPicPr>
                <p:cNvPr id="89" name="Ink 88">
                  <a:extLst>
                    <a:ext uri="{FF2B5EF4-FFF2-40B4-BE49-F238E27FC236}">
                      <a16:creationId xmlns:a16="http://schemas.microsoft.com/office/drawing/2014/main" id="{73EAC6C5-515E-1A44-A71C-659E42D148F3}"/>
                    </a:ext>
                  </a:extLst>
                </p:cNvPr>
                <p:cNvPicPr/>
                <p:nvPr/>
              </p:nvPicPr>
              <p:blipFill>
                <a:blip r:embed="rId77"/>
                <a:stretch>
                  <a:fillRect/>
                </a:stretch>
              </p:blipFill>
              <p:spPr>
                <a:xfrm>
                  <a:off x="4290480" y="3359160"/>
                  <a:ext cx="2684880" cy="1712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0" name="Ink 89">
                  <a:extLst>
                    <a:ext uri="{FF2B5EF4-FFF2-40B4-BE49-F238E27FC236}">
                      <a16:creationId xmlns:a16="http://schemas.microsoft.com/office/drawing/2014/main" id="{23139F4E-6B31-1C4D-A575-DBC20100B16E}"/>
                    </a:ext>
                  </a:extLst>
                </p14:cNvPr>
                <p14:cNvContentPartPr/>
                <p14:nvPr/>
              </p14:nvContentPartPr>
              <p14:xfrm>
                <a:off x="5839560" y="4853520"/>
                <a:ext cx="144000" cy="486720"/>
              </p14:xfrm>
            </p:contentPart>
          </mc:Choice>
          <mc:Fallback>
            <p:pic>
              <p:nvPicPr>
                <p:cNvPr id="90" name="Ink 89">
                  <a:extLst>
                    <a:ext uri="{FF2B5EF4-FFF2-40B4-BE49-F238E27FC236}">
                      <a16:creationId xmlns:a16="http://schemas.microsoft.com/office/drawing/2014/main" id="{23139F4E-6B31-1C4D-A575-DBC20100B16E}"/>
                    </a:ext>
                  </a:extLst>
                </p:cNvPr>
                <p:cNvPicPr/>
                <p:nvPr/>
              </p:nvPicPr>
              <p:blipFill>
                <a:blip r:embed="rId79"/>
                <a:stretch>
                  <a:fillRect/>
                </a:stretch>
              </p:blipFill>
              <p:spPr>
                <a:xfrm>
                  <a:off x="5824440" y="4838400"/>
                  <a:ext cx="17460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1" name="Ink 90">
                  <a:extLst>
                    <a:ext uri="{FF2B5EF4-FFF2-40B4-BE49-F238E27FC236}">
                      <a16:creationId xmlns:a16="http://schemas.microsoft.com/office/drawing/2014/main" id="{6758851B-3EEF-C249-BF99-71853CEFE620}"/>
                    </a:ext>
                  </a:extLst>
                </p14:cNvPr>
                <p14:cNvContentPartPr/>
                <p14:nvPr/>
              </p14:nvContentPartPr>
              <p14:xfrm>
                <a:off x="6019920" y="4872240"/>
                <a:ext cx="84240" cy="434520"/>
              </p14:xfrm>
            </p:contentPart>
          </mc:Choice>
          <mc:Fallback>
            <p:pic>
              <p:nvPicPr>
                <p:cNvPr id="91" name="Ink 90">
                  <a:extLst>
                    <a:ext uri="{FF2B5EF4-FFF2-40B4-BE49-F238E27FC236}">
                      <a16:creationId xmlns:a16="http://schemas.microsoft.com/office/drawing/2014/main" id="{6758851B-3EEF-C249-BF99-71853CEFE620}"/>
                    </a:ext>
                  </a:extLst>
                </p:cNvPr>
                <p:cNvPicPr/>
                <p:nvPr/>
              </p:nvPicPr>
              <p:blipFill>
                <a:blip r:embed="rId81"/>
                <a:stretch>
                  <a:fillRect/>
                </a:stretch>
              </p:blipFill>
              <p:spPr>
                <a:xfrm>
                  <a:off x="6004440" y="4857120"/>
                  <a:ext cx="11484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2" name="Ink 91">
                  <a:extLst>
                    <a:ext uri="{FF2B5EF4-FFF2-40B4-BE49-F238E27FC236}">
                      <a16:creationId xmlns:a16="http://schemas.microsoft.com/office/drawing/2014/main" id="{CCEB2078-AA1F-A24C-A662-BEEE42CB82CB}"/>
                    </a:ext>
                  </a:extLst>
                </p14:cNvPr>
                <p14:cNvContentPartPr/>
                <p14:nvPr/>
              </p14:nvContentPartPr>
              <p14:xfrm>
                <a:off x="5773320" y="5292720"/>
                <a:ext cx="284400" cy="50400"/>
              </p14:xfrm>
            </p:contentPart>
          </mc:Choice>
          <mc:Fallback>
            <p:pic>
              <p:nvPicPr>
                <p:cNvPr id="92" name="Ink 91">
                  <a:extLst>
                    <a:ext uri="{FF2B5EF4-FFF2-40B4-BE49-F238E27FC236}">
                      <a16:creationId xmlns:a16="http://schemas.microsoft.com/office/drawing/2014/main" id="{CCEB2078-AA1F-A24C-A662-BEEE42CB82CB}"/>
                    </a:ext>
                  </a:extLst>
                </p:cNvPr>
                <p:cNvPicPr/>
                <p:nvPr/>
              </p:nvPicPr>
              <p:blipFill>
                <a:blip r:embed="rId83"/>
                <a:stretch>
                  <a:fillRect/>
                </a:stretch>
              </p:blipFill>
              <p:spPr>
                <a:xfrm>
                  <a:off x="5758200" y="5277600"/>
                  <a:ext cx="315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3" name="Ink 92">
                  <a:extLst>
                    <a:ext uri="{FF2B5EF4-FFF2-40B4-BE49-F238E27FC236}">
                      <a16:creationId xmlns:a16="http://schemas.microsoft.com/office/drawing/2014/main" id="{D37F647B-A6A8-1A4D-A440-9F15CE5551AB}"/>
                    </a:ext>
                  </a:extLst>
                </p14:cNvPr>
                <p14:cNvContentPartPr/>
                <p14:nvPr/>
              </p14:nvContentPartPr>
              <p14:xfrm>
                <a:off x="6089760" y="5148720"/>
                <a:ext cx="134640" cy="275400"/>
              </p14:xfrm>
            </p:contentPart>
          </mc:Choice>
          <mc:Fallback>
            <p:pic>
              <p:nvPicPr>
                <p:cNvPr id="93" name="Ink 92">
                  <a:extLst>
                    <a:ext uri="{FF2B5EF4-FFF2-40B4-BE49-F238E27FC236}">
                      <a16:creationId xmlns:a16="http://schemas.microsoft.com/office/drawing/2014/main" id="{D37F647B-A6A8-1A4D-A440-9F15CE5551AB}"/>
                    </a:ext>
                  </a:extLst>
                </p:cNvPr>
                <p:cNvPicPr/>
                <p:nvPr/>
              </p:nvPicPr>
              <p:blipFill>
                <a:blip r:embed="rId85"/>
                <a:stretch>
                  <a:fillRect/>
                </a:stretch>
              </p:blipFill>
              <p:spPr>
                <a:xfrm>
                  <a:off x="6074280" y="5133240"/>
                  <a:ext cx="164880" cy="30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95" name="Ink 94">
                <a:extLst>
                  <a:ext uri="{FF2B5EF4-FFF2-40B4-BE49-F238E27FC236}">
                    <a16:creationId xmlns:a16="http://schemas.microsoft.com/office/drawing/2014/main" id="{98EBEDB5-7CBD-3049-9121-8FEB5951ADFF}"/>
                  </a:ext>
                </a:extLst>
              </p14:cNvPr>
              <p14:cNvContentPartPr/>
              <p14:nvPr/>
            </p14:nvContentPartPr>
            <p14:xfrm>
              <a:off x="8004960" y="3670560"/>
              <a:ext cx="249480" cy="36360"/>
            </p14:xfrm>
          </p:contentPart>
        </mc:Choice>
        <mc:Fallback>
          <p:pic>
            <p:nvPicPr>
              <p:cNvPr id="95" name="Ink 94">
                <a:extLst>
                  <a:ext uri="{FF2B5EF4-FFF2-40B4-BE49-F238E27FC236}">
                    <a16:creationId xmlns:a16="http://schemas.microsoft.com/office/drawing/2014/main" id="{98EBEDB5-7CBD-3049-9121-8FEB5951ADFF}"/>
                  </a:ext>
                </a:extLst>
              </p:cNvPr>
              <p:cNvPicPr/>
              <p:nvPr/>
            </p:nvPicPr>
            <p:blipFill>
              <a:blip r:embed="rId87"/>
              <a:stretch>
                <a:fillRect/>
              </a:stretch>
            </p:blipFill>
            <p:spPr>
              <a:xfrm>
                <a:off x="7989480" y="3655440"/>
                <a:ext cx="2800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6" name="Ink 95">
                <a:extLst>
                  <a:ext uri="{FF2B5EF4-FFF2-40B4-BE49-F238E27FC236}">
                    <a16:creationId xmlns:a16="http://schemas.microsoft.com/office/drawing/2014/main" id="{89C8C365-547D-5647-9E08-4E666E3110FC}"/>
                  </a:ext>
                </a:extLst>
              </p14:cNvPr>
              <p14:cNvContentPartPr/>
              <p14:nvPr/>
            </p14:nvContentPartPr>
            <p14:xfrm>
              <a:off x="8053920" y="3963600"/>
              <a:ext cx="233640" cy="47520"/>
            </p14:xfrm>
          </p:contentPart>
        </mc:Choice>
        <mc:Fallback>
          <p:pic>
            <p:nvPicPr>
              <p:cNvPr id="96" name="Ink 95">
                <a:extLst>
                  <a:ext uri="{FF2B5EF4-FFF2-40B4-BE49-F238E27FC236}">
                    <a16:creationId xmlns:a16="http://schemas.microsoft.com/office/drawing/2014/main" id="{89C8C365-547D-5647-9E08-4E666E3110FC}"/>
                  </a:ext>
                </a:extLst>
              </p:cNvPr>
              <p:cNvPicPr/>
              <p:nvPr/>
            </p:nvPicPr>
            <p:blipFill>
              <a:blip r:embed="rId89"/>
              <a:stretch>
                <a:fillRect/>
              </a:stretch>
            </p:blipFill>
            <p:spPr>
              <a:xfrm>
                <a:off x="8038800" y="3948480"/>
                <a:ext cx="264240" cy="78120"/>
              </a:xfrm>
              <a:prstGeom prst="rect">
                <a:avLst/>
              </a:prstGeom>
            </p:spPr>
          </p:pic>
        </mc:Fallback>
      </mc:AlternateContent>
      <p:grpSp>
        <p:nvGrpSpPr>
          <p:cNvPr id="98" name="Group 97">
            <a:extLst>
              <a:ext uri="{FF2B5EF4-FFF2-40B4-BE49-F238E27FC236}">
                <a16:creationId xmlns:a16="http://schemas.microsoft.com/office/drawing/2014/main" id="{70160341-3C18-A54E-A2F3-EEE2B66B2A5B}"/>
              </a:ext>
            </a:extLst>
          </p:cNvPr>
          <p:cNvGrpSpPr/>
          <p:nvPr/>
        </p:nvGrpSpPr>
        <p:grpSpPr>
          <a:xfrm>
            <a:off x="4154040" y="409320"/>
            <a:ext cx="556560" cy="882360"/>
            <a:chOff x="4154040" y="409320"/>
            <a:chExt cx="556560" cy="882360"/>
          </a:xfrm>
        </p:grpSpPr>
        <mc:AlternateContent xmlns:mc="http://schemas.openxmlformats.org/markup-compatibility/2006">
          <mc:Choice xmlns:p14="http://schemas.microsoft.com/office/powerpoint/2010/main" Requires="p14">
            <p:contentPart p14:bwMode="auto" r:id="rId90">
              <p14:nvContentPartPr>
                <p14:cNvPr id="44" name="Ink 43">
                  <a:extLst>
                    <a:ext uri="{FF2B5EF4-FFF2-40B4-BE49-F238E27FC236}">
                      <a16:creationId xmlns:a16="http://schemas.microsoft.com/office/drawing/2014/main" id="{A389A8D3-CEA0-3041-9B3F-247D725BE484}"/>
                    </a:ext>
                  </a:extLst>
                </p14:cNvPr>
                <p14:cNvContentPartPr/>
                <p14:nvPr/>
              </p14:nvContentPartPr>
              <p14:xfrm>
                <a:off x="4415400" y="651960"/>
                <a:ext cx="64080" cy="347040"/>
              </p14:xfrm>
            </p:contentPart>
          </mc:Choice>
          <mc:Fallback>
            <p:pic>
              <p:nvPicPr>
                <p:cNvPr id="44" name="Ink 43">
                  <a:extLst>
                    <a:ext uri="{FF2B5EF4-FFF2-40B4-BE49-F238E27FC236}">
                      <a16:creationId xmlns:a16="http://schemas.microsoft.com/office/drawing/2014/main" id="{A389A8D3-CEA0-3041-9B3F-247D725BE484}"/>
                    </a:ext>
                  </a:extLst>
                </p:cNvPr>
                <p:cNvPicPr/>
                <p:nvPr/>
              </p:nvPicPr>
              <p:blipFill>
                <a:blip r:embed="rId91"/>
                <a:stretch>
                  <a:fillRect/>
                </a:stretch>
              </p:blipFill>
              <p:spPr>
                <a:xfrm>
                  <a:off x="4399920" y="636840"/>
                  <a:ext cx="946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5" name="Ink 44">
                  <a:extLst>
                    <a:ext uri="{FF2B5EF4-FFF2-40B4-BE49-F238E27FC236}">
                      <a16:creationId xmlns:a16="http://schemas.microsoft.com/office/drawing/2014/main" id="{0A2C2451-3EC7-D54B-AD66-28672AD9BCC6}"/>
                    </a:ext>
                  </a:extLst>
                </p14:cNvPr>
                <p14:cNvContentPartPr/>
                <p14:nvPr/>
              </p14:nvContentPartPr>
              <p14:xfrm>
                <a:off x="4330440" y="979920"/>
                <a:ext cx="231840" cy="36000"/>
              </p14:xfrm>
            </p:contentPart>
          </mc:Choice>
          <mc:Fallback>
            <p:pic>
              <p:nvPicPr>
                <p:cNvPr id="45" name="Ink 44">
                  <a:extLst>
                    <a:ext uri="{FF2B5EF4-FFF2-40B4-BE49-F238E27FC236}">
                      <a16:creationId xmlns:a16="http://schemas.microsoft.com/office/drawing/2014/main" id="{0A2C2451-3EC7-D54B-AD66-28672AD9BCC6}"/>
                    </a:ext>
                  </a:extLst>
                </p:cNvPr>
                <p:cNvPicPr/>
                <p:nvPr/>
              </p:nvPicPr>
              <p:blipFill>
                <a:blip r:embed="rId93"/>
                <a:stretch>
                  <a:fillRect/>
                </a:stretch>
              </p:blipFill>
              <p:spPr>
                <a:xfrm>
                  <a:off x="4314960" y="964440"/>
                  <a:ext cx="2624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7" name="Ink 96">
                  <a:extLst>
                    <a:ext uri="{FF2B5EF4-FFF2-40B4-BE49-F238E27FC236}">
                      <a16:creationId xmlns:a16="http://schemas.microsoft.com/office/drawing/2014/main" id="{3E64488D-158A-A647-8318-D7CA4F77CC36}"/>
                    </a:ext>
                  </a:extLst>
                </p14:cNvPr>
                <p14:cNvContentPartPr/>
                <p14:nvPr/>
              </p14:nvContentPartPr>
              <p14:xfrm>
                <a:off x="4154040" y="409320"/>
                <a:ext cx="556560" cy="882360"/>
              </p14:xfrm>
            </p:contentPart>
          </mc:Choice>
          <mc:Fallback>
            <p:pic>
              <p:nvPicPr>
                <p:cNvPr id="97" name="Ink 96">
                  <a:extLst>
                    <a:ext uri="{FF2B5EF4-FFF2-40B4-BE49-F238E27FC236}">
                      <a16:creationId xmlns:a16="http://schemas.microsoft.com/office/drawing/2014/main" id="{3E64488D-158A-A647-8318-D7CA4F77CC36}"/>
                    </a:ext>
                  </a:extLst>
                </p:cNvPr>
                <p:cNvPicPr/>
                <p:nvPr/>
              </p:nvPicPr>
              <p:blipFill>
                <a:blip r:embed="rId95"/>
                <a:stretch>
                  <a:fillRect/>
                </a:stretch>
              </p:blipFill>
              <p:spPr>
                <a:xfrm>
                  <a:off x="4138560" y="393840"/>
                  <a:ext cx="587160" cy="912960"/>
                </a:xfrm>
                <a:prstGeom prst="rect">
                  <a:avLst/>
                </a:prstGeom>
              </p:spPr>
            </p:pic>
          </mc:Fallback>
        </mc:AlternateContent>
      </p:grpSp>
    </p:spTree>
    <p:extLst>
      <p:ext uri="{BB962C8B-B14F-4D97-AF65-F5344CB8AC3E}">
        <p14:creationId xmlns:p14="http://schemas.microsoft.com/office/powerpoint/2010/main" val="320223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594732" y="825192"/>
            <a:ext cx="10589941" cy="5932448"/>
          </a:xfrm>
        </p:spPr>
        <p:txBody>
          <a:bodyPr>
            <a:normAutofit fontScale="92500" lnSpcReduction="20000"/>
          </a:bodyPr>
          <a:lstStyle/>
          <a:p>
            <a:r>
              <a:rPr lang="en-GB" sz="2400" b="1" dirty="0">
                <a:solidFill>
                  <a:srgbClr val="FF0000"/>
                </a:solidFill>
              </a:rPr>
              <a:t>Mutually exclusive or Disjoint event</a:t>
            </a:r>
          </a:p>
          <a:p>
            <a:pPr marL="0" indent="0">
              <a:buNone/>
            </a:pPr>
            <a:r>
              <a:rPr lang="en-GB" dirty="0"/>
              <a:t>If two or more events can't occur simultaneously, </a:t>
            </a:r>
          </a:p>
          <a:p>
            <a:pPr marL="0" indent="0">
              <a:buNone/>
            </a:pPr>
            <a:r>
              <a:rPr lang="en-GB" dirty="0"/>
              <a:t>that is no two of them can occur together.</a:t>
            </a:r>
          </a:p>
          <a:p>
            <a:pPr marL="0" indent="0">
              <a:buNone/>
            </a:pPr>
            <a:endParaRPr lang="en-GB" dirty="0"/>
          </a:p>
          <a:p>
            <a:pPr marL="0" indent="0">
              <a:buNone/>
            </a:pPr>
            <a:r>
              <a:rPr lang="en-GB" dirty="0"/>
              <a:t>Example</a:t>
            </a:r>
          </a:p>
          <a:p>
            <a:pPr marL="0" indent="0">
              <a:buNone/>
            </a:pPr>
            <a:r>
              <a:rPr lang="en-GB" dirty="0"/>
              <a:t>When a coin is tossed, the event of occurrence of a head and the event of occurrence of a tail are mutually exclusive events.</a:t>
            </a:r>
          </a:p>
          <a:p>
            <a:pPr marL="0" indent="0">
              <a:buNone/>
            </a:pPr>
            <a:endParaRPr lang="en-GB" sz="2200" b="1" dirty="0">
              <a:solidFill>
                <a:srgbClr val="FF0000"/>
              </a:solidFill>
            </a:endParaRPr>
          </a:p>
          <a:p>
            <a:r>
              <a:rPr lang="en-GB" sz="2400" b="1" dirty="0">
                <a:solidFill>
                  <a:srgbClr val="FF0000"/>
                </a:solidFill>
              </a:rPr>
              <a:t>Independent or Mutually independent events</a:t>
            </a:r>
          </a:p>
          <a:p>
            <a:pPr marL="0" indent="0">
              <a:buNone/>
            </a:pPr>
            <a:r>
              <a:rPr lang="en-GB" dirty="0"/>
              <a:t>Two or more events are said to be independent if occurrence or non-occurrence of any of them does not affect the probability of occurrence or non-occurrence of the other event.</a:t>
            </a:r>
          </a:p>
          <a:p>
            <a:pPr marL="0" indent="0">
              <a:buNone/>
            </a:pPr>
            <a:r>
              <a:rPr lang="en-GB" dirty="0"/>
              <a:t>Example</a:t>
            </a:r>
          </a:p>
          <a:p>
            <a:pPr marL="0" indent="0">
              <a:buNone/>
            </a:pPr>
            <a:r>
              <a:rPr lang="en-GB" dirty="0"/>
              <a:t>When a coin is tossed twice, the event of occurrence of head in the first throw and the event of occurrence of head in the second throw are independent events.</a:t>
            </a:r>
          </a:p>
          <a:p>
            <a:pPr marL="0" indent="0">
              <a:buNone/>
            </a:pPr>
            <a:r>
              <a:rPr lang="en-GB" sz="2400" b="1" i="1" dirty="0">
                <a:solidFill>
                  <a:srgbClr val="FF0000"/>
                </a:solidFill>
              </a:rPr>
              <a:t>Difference between mutually exclusive and mutually independent events</a:t>
            </a:r>
          </a:p>
          <a:p>
            <a:pPr marL="0" indent="0">
              <a:buNone/>
            </a:pPr>
            <a:r>
              <a:rPr lang="en-GB" i="1" dirty="0"/>
              <a:t>Mutually exclusiveness is used when the events are taken from the same experiment, where as independence is used when the events are taken from different experiments.</a:t>
            </a:r>
          </a:p>
          <a:p>
            <a:pPr marL="0" indent="0">
              <a:buNone/>
            </a:pPr>
            <a:endParaRPr lang="en-GB"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7B22DFF-D3DC-3144-B8B8-B5BA05EE5799}"/>
                  </a:ext>
                </a:extLst>
              </p14:cNvPr>
              <p14:cNvContentPartPr/>
              <p14:nvPr/>
            </p14:nvContentPartPr>
            <p14:xfrm>
              <a:off x="803520" y="1779120"/>
              <a:ext cx="360" cy="360"/>
            </p14:xfrm>
          </p:contentPart>
        </mc:Choice>
        <mc:Fallback>
          <p:pic>
            <p:nvPicPr>
              <p:cNvPr id="4" name="Ink 3">
                <a:extLst>
                  <a:ext uri="{FF2B5EF4-FFF2-40B4-BE49-F238E27FC236}">
                    <a16:creationId xmlns:a16="http://schemas.microsoft.com/office/drawing/2014/main" id="{87B22DFF-D3DC-3144-B8B8-B5BA05EE5799}"/>
                  </a:ext>
                </a:extLst>
              </p:cNvPr>
              <p:cNvPicPr/>
              <p:nvPr/>
            </p:nvPicPr>
            <p:blipFill>
              <a:blip r:embed="rId3"/>
              <a:stretch>
                <a:fillRect/>
              </a:stretch>
            </p:blipFill>
            <p:spPr>
              <a:xfrm>
                <a:off x="794880" y="1770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6FD1082-7CC1-1A4F-807D-19F6AFD9CA25}"/>
                  </a:ext>
                </a:extLst>
              </p14:cNvPr>
              <p14:cNvContentPartPr/>
              <p14:nvPr/>
            </p14:nvContentPartPr>
            <p14:xfrm>
              <a:off x="1352880" y="1975320"/>
              <a:ext cx="3146760" cy="52200"/>
            </p14:xfrm>
          </p:contentPart>
        </mc:Choice>
        <mc:Fallback>
          <p:pic>
            <p:nvPicPr>
              <p:cNvPr id="5" name="Ink 4">
                <a:extLst>
                  <a:ext uri="{FF2B5EF4-FFF2-40B4-BE49-F238E27FC236}">
                    <a16:creationId xmlns:a16="http://schemas.microsoft.com/office/drawing/2014/main" id="{C6FD1082-7CC1-1A4F-807D-19F6AFD9CA25}"/>
                  </a:ext>
                </a:extLst>
              </p:cNvPr>
              <p:cNvPicPr/>
              <p:nvPr/>
            </p:nvPicPr>
            <p:blipFill>
              <a:blip r:embed="rId5"/>
              <a:stretch>
                <a:fillRect/>
              </a:stretch>
            </p:blipFill>
            <p:spPr>
              <a:xfrm>
                <a:off x="1337400" y="1960200"/>
                <a:ext cx="31773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9E764E5D-1025-0E4C-97E9-AF2DDD6AF9A2}"/>
                  </a:ext>
                </a:extLst>
              </p14:cNvPr>
              <p14:cNvContentPartPr/>
              <p14:nvPr/>
            </p14:nvContentPartPr>
            <p14:xfrm>
              <a:off x="9423360" y="256320"/>
              <a:ext cx="806760" cy="231840"/>
            </p14:xfrm>
          </p:contentPart>
        </mc:Choice>
        <mc:Fallback>
          <p:pic>
            <p:nvPicPr>
              <p:cNvPr id="17" name="Ink 16">
                <a:extLst>
                  <a:ext uri="{FF2B5EF4-FFF2-40B4-BE49-F238E27FC236}">
                    <a16:creationId xmlns:a16="http://schemas.microsoft.com/office/drawing/2014/main" id="{9E764E5D-1025-0E4C-97E9-AF2DDD6AF9A2}"/>
                  </a:ext>
                </a:extLst>
              </p:cNvPr>
              <p:cNvPicPr/>
              <p:nvPr/>
            </p:nvPicPr>
            <p:blipFill>
              <a:blip r:embed="rId7"/>
              <a:stretch>
                <a:fillRect/>
              </a:stretch>
            </p:blipFill>
            <p:spPr>
              <a:xfrm>
                <a:off x="9408240" y="241200"/>
                <a:ext cx="837000" cy="262440"/>
              </a:xfrm>
              <a:prstGeom prst="rect">
                <a:avLst/>
              </a:prstGeom>
            </p:spPr>
          </p:pic>
        </mc:Fallback>
      </mc:AlternateContent>
      <p:grpSp>
        <p:nvGrpSpPr>
          <p:cNvPr id="20" name="Group 19">
            <a:extLst>
              <a:ext uri="{FF2B5EF4-FFF2-40B4-BE49-F238E27FC236}">
                <a16:creationId xmlns:a16="http://schemas.microsoft.com/office/drawing/2014/main" id="{7C75A118-74DA-ED41-87E3-C8EBFF3A745C}"/>
              </a:ext>
            </a:extLst>
          </p:cNvPr>
          <p:cNvGrpSpPr/>
          <p:nvPr/>
        </p:nvGrpSpPr>
        <p:grpSpPr>
          <a:xfrm>
            <a:off x="7214400" y="257040"/>
            <a:ext cx="2586960" cy="2025360"/>
            <a:chOff x="7214400" y="257040"/>
            <a:chExt cx="2586960" cy="202536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DD09783-3FBC-F146-A7B8-DC6F14105659}"/>
                    </a:ext>
                  </a:extLst>
                </p14:cNvPr>
                <p14:cNvContentPartPr/>
                <p14:nvPr/>
              </p14:nvContentPartPr>
              <p14:xfrm>
                <a:off x="8459280" y="934200"/>
                <a:ext cx="65880" cy="1329120"/>
              </p14:xfrm>
            </p:contentPart>
          </mc:Choice>
          <mc:Fallback>
            <p:pic>
              <p:nvPicPr>
                <p:cNvPr id="6" name="Ink 5">
                  <a:extLst>
                    <a:ext uri="{FF2B5EF4-FFF2-40B4-BE49-F238E27FC236}">
                      <a16:creationId xmlns:a16="http://schemas.microsoft.com/office/drawing/2014/main" id="{1DD09783-3FBC-F146-A7B8-DC6F14105659}"/>
                    </a:ext>
                  </a:extLst>
                </p:cNvPr>
                <p:cNvPicPr/>
                <p:nvPr/>
              </p:nvPicPr>
              <p:blipFill>
                <a:blip r:embed="rId9"/>
                <a:stretch>
                  <a:fillRect/>
                </a:stretch>
              </p:blipFill>
              <p:spPr>
                <a:xfrm>
                  <a:off x="8444160" y="919080"/>
                  <a:ext cx="96480" cy="1359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AD43C309-C1AC-AD4A-AABE-6B1BC6FDD19A}"/>
                    </a:ext>
                  </a:extLst>
                </p14:cNvPr>
                <p14:cNvContentPartPr/>
                <p14:nvPr/>
              </p14:nvContentPartPr>
              <p14:xfrm>
                <a:off x="9004320" y="872640"/>
                <a:ext cx="114840" cy="1409760"/>
              </p14:xfrm>
            </p:contentPart>
          </mc:Choice>
          <mc:Fallback>
            <p:pic>
              <p:nvPicPr>
                <p:cNvPr id="7" name="Ink 6">
                  <a:extLst>
                    <a:ext uri="{FF2B5EF4-FFF2-40B4-BE49-F238E27FC236}">
                      <a16:creationId xmlns:a16="http://schemas.microsoft.com/office/drawing/2014/main" id="{AD43C309-C1AC-AD4A-AABE-6B1BC6FDD19A}"/>
                    </a:ext>
                  </a:extLst>
                </p:cNvPr>
                <p:cNvPicPr/>
                <p:nvPr/>
              </p:nvPicPr>
              <p:blipFill>
                <a:blip r:embed="rId11"/>
                <a:stretch>
                  <a:fillRect/>
                </a:stretch>
              </p:blipFill>
              <p:spPr>
                <a:xfrm>
                  <a:off x="8989200" y="857520"/>
                  <a:ext cx="145440" cy="144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B1F841C4-5D61-664E-94F3-80B72C06A9FE}"/>
                    </a:ext>
                  </a:extLst>
                </p14:cNvPr>
                <p14:cNvContentPartPr/>
                <p14:nvPr/>
              </p14:nvContentPartPr>
              <p14:xfrm>
                <a:off x="8745120" y="695520"/>
                <a:ext cx="66240" cy="977040"/>
              </p14:xfrm>
            </p:contentPart>
          </mc:Choice>
          <mc:Fallback>
            <p:pic>
              <p:nvPicPr>
                <p:cNvPr id="8" name="Ink 7">
                  <a:extLst>
                    <a:ext uri="{FF2B5EF4-FFF2-40B4-BE49-F238E27FC236}">
                      <a16:creationId xmlns:a16="http://schemas.microsoft.com/office/drawing/2014/main" id="{B1F841C4-5D61-664E-94F3-80B72C06A9FE}"/>
                    </a:ext>
                  </a:extLst>
                </p:cNvPr>
                <p:cNvPicPr/>
                <p:nvPr/>
              </p:nvPicPr>
              <p:blipFill>
                <a:blip r:embed="rId13"/>
                <a:stretch>
                  <a:fillRect/>
                </a:stretch>
              </p:blipFill>
              <p:spPr>
                <a:xfrm>
                  <a:off x="8730000" y="680040"/>
                  <a:ext cx="96840" cy="1007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DD91851E-42B1-5946-B632-2CD888440EF6}"/>
                    </a:ext>
                  </a:extLst>
                </p14:cNvPr>
                <p14:cNvContentPartPr/>
                <p14:nvPr/>
              </p14:nvContentPartPr>
              <p14:xfrm>
                <a:off x="8826840" y="555480"/>
                <a:ext cx="974520" cy="261360"/>
              </p14:xfrm>
            </p:contentPart>
          </mc:Choice>
          <mc:Fallback>
            <p:pic>
              <p:nvPicPr>
                <p:cNvPr id="9" name="Ink 8">
                  <a:extLst>
                    <a:ext uri="{FF2B5EF4-FFF2-40B4-BE49-F238E27FC236}">
                      <a16:creationId xmlns:a16="http://schemas.microsoft.com/office/drawing/2014/main" id="{DD91851E-42B1-5946-B632-2CD888440EF6}"/>
                    </a:ext>
                  </a:extLst>
                </p:cNvPr>
                <p:cNvPicPr/>
                <p:nvPr/>
              </p:nvPicPr>
              <p:blipFill>
                <a:blip r:embed="rId15"/>
                <a:stretch>
                  <a:fillRect/>
                </a:stretch>
              </p:blipFill>
              <p:spPr>
                <a:xfrm>
                  <a:off x="8811360" y="540000"/>
                  <a:ext cx="10051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461F6CA-66E5-B647-9D0C-84A12EBDD501}"/>
                    </a:ext>
                  </a:extLst>
                </p14:cNvPr>
                <p14:cNvContentPartPr/>
                <p14:nvPr/>
              </p14:nvContentPartPr>
              <p14:xfrm>
                <a:off x="7735320" y="506520"/>
                <a:ext cx="847440" cy="655200"/>
              </p14:xfrm>
            </p:contentPart>
          </mc:Choice>
          <mc:Fallback>
            <p:pic>
              <p:nvPicPr>
                <p:cNvPr id="11" name="Ink 10">
                  <a:extLst>
                    <a:ext uri="{FF2B5EF4-FFF2-40B4-BE49-F238E27FC236}">
                      <a16:creationId xmlns:a16="http://schemas.microsoft.com/office/drawing/2014/main" id="{0461F6CA-66E5-B647-9D0C-84A12EBDD501}"/>
                    </a:ext>
                  </a:extLst>
                </p:cNvPr>
                <p:cNvPicPr/>
                <p:nvPr/>
              </p:nvPicPr>
              <p:blipFill>
                <a:blip r:embed="rId17"/>
                <a:stretch>
                  <a:fillRect/>
                </a:stretch>
              </p:blipFill>
              <p:spPr>
                <a:xfrm>
                  <a:off x="7719840" y="491400"/>
                  <a:ext cx="87804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A068E875-45C2-0647-8AAA-1563D1E0D92C}"/>
                    </a:ext>
                  </a:extLst>
                </p14:cNvPr>
                <p14:cNvContentPartPr/>
                <p14:nvPr/>
              </p14:nvContentPartPr>
              <p14:xfrm>
                <a:off x="7598520" y="387720"/>
                <a:ext cx="253440" cy="275760"/>
              </p14:xfrm>
            </p:contentPart>
          </mc:Choice>
          <mc:Fallback>
            <p:pic>
              <p:nvPicPr>
                <p:cNvPr id="12" name="Ink 11">
                  <a:extLst>
                    <a:ext uri="{FF2B5EF4-FFF2-40B4-BE49-F238E27FC236}">
                      <a16:creationId xmlns:a16="http://schemas.microsoft.com/office/drawing/2014/main" id="{A068E875-45C2-0647-8AAA-1563D1E0D92C}"/>
                    </a:ext>
                  </a:extLst>
                </p:cNvPr>
                <p:cNvPicPr/>
                <p:nvPr/>
              </p:nvPicPr>
              <p:blipFill>
                <a:blip r:embed="rId19"/>
                <a:stretch>
                  <a:fillRect/>
                </a:stretch>
              </p:blipFill>
              <p:spPr>
                <a:xfrm>
                  <a:off x="7583400" y="372600"/>
                  <a:ext cx="2840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F19926F-EE74-9743-A0F1-10E971BF75D9}"/>
                    </a:ext>
                  </a:extLst>
                </p14:cNvPr>
                <p14:cNvContentPartPr/>
                <p14:nvPr/>
              </p14:nvContentPartPr>
              <p14:xfrm>
                <a:off x="7779960" y="313200"/>
                <a:ext cx="112320" cy="405360"/>
              </p14:xfrm>
            </p:contentPart>
          </mc:Choice>
          <mc:Fallback>
            <p:pic>
              <p:nvPicPr>
                <p:cNvPr id="14" name="Ink 13">
                  <a:extLst>
                    <a:ext uri="{FF2B5EF4-FFF2-40B4-BE49-F238E27FC236}">
                      <a16:creationId xmlns:a16="http://schemas.microsoft.com/office/drawing/2014/main" id="{6F19926F-EE74-9743-A0F1-10E971BF75D9}"/>
                    </a:ext>
                  </a:extLst>
                </p:cNvPr>
                <p:cNvPicPr/>
                <p:nvPr/>
              </p:nvPicPr>
              <p:blipFill>
                <a:blip r:embed="rId21"/>
                <a:stretch>
                  <a:fillRect/>
                </a:stretch>
              </p:blipFill>
              <p:spPr>
                <a:xfrm>
                  <a:off x="7764480" y="298080"/>
                  <a:ext cx="14292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F13DEB14-1125-0448-A226-33C1B5965401}"/>
                    </a:ext>
                  </a:extLst>
                </p14:cNvPr>
                <p14:cNvContentPartPr/>
                <p14:nvPr/>
              </p14:nvContentPartPr>
              <p14:xfrm>
                <a:off x="9545400" y="536400"/>
                <a:ext cx="109440" cy="326880"/>
              </p14:xfrm>
            </p:contentPart>
          </mc:Choice>
          <mc:Fallback>
            <p:pic>
              <p:nvPicPr>
                <p:cNvPr id="16" name="Ink 15">
                  <a:extLst>
                    <a:ext uri="{FF2B5EF4-FFF2-40B4-BE49-F238E27FC236}">
                      <a16:creationId xmlns:a16="http://schemas.microsoft.com/office/drawing/2014/main" id="{F13DEB14-1125-0448-A226-33C1B5965401}"/>
                    </a:ext>
                  </a:extLst>
                </p:cNvPr>
                <p:cNvPicPr/>
                <p:nvPr/>
              </p:nvPicPr>
              <p:blipFill>
                <a:blip r:embed="rId23"/>
                <a:stretch>
                  <a:fillRect/>
                </a:stretch>
              </p:blipFill>
              <p:spPr>
                <a:xfrm>
                  <a:off x="9530280" y="520920"/>
                  <a:ext cx="13968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AA9B825E-888D-6C48-88E6-F557B66FF7FF}"/>
                    </a:ext>
                  </a:extLst>
                </p14:cNvPr>
                <p14:cNvContentPartPr/>
                <p14:nvPr/>
              </p14:nvContentPartPr>
              <p14:xfrm>
                <a:off x="7229520" y="271800"/>
                <a:ext cx="578160" cy="15480"/>
              </p14:xfrm>
            </p:contentPart>
          </mc:Choice>
          <mc:Fallback>
            <p:pic>
              <p:nvPicPr>
                <p:cNvPr id="18" name="Ink 17">
                  <a:extLst>
                    <a:ext uri="{FF2B5EF4-FFF2-40B4-BE49-F238E27FC236}">
                      <a16:creationId xmlns:a16="http://schemas.microsoft.com/office/drawing/2014/main" id="{AA9B825E-888D-6C48-88E6-F557B66FF7FF}"/>
                    </a:ext>
                  </a:extLst>
                </p:cNvPr>
                <p:cNvPicPr/>
                <p:nvPr/>
              </p:nvPicPr>
              <p:blipFill>
                <a:blip r:embed="rId25"/>
                <a:stretch>
                  <a:fillRect/>
                </a:stretch>
              </p:blipFill>
              <p:spPr>
                <a:xfrm>
                  <a:off x="7214040" y="256320"/>
                  <a:ext cx="6084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7B4A190C-028A-8343-BCFD-4710B6962699}"/>
                    </a:ext>
                  </a:extLst>
                </p14:cNvPr>
                <p14:cNvContentPartPr/>
                <p14:nvPr/>
              </p14:nvContentPartPr>
              <p14:xfrm>
                <a:off x="7214400" y="257040"/>
                <a:ext cx="255600" cy="229680"/>
              </p14:xfrm>
            </p:contentPart>
          </mc:Choice>
          <mc:Fallback>
            <p:pic>
              <p:nvPicPr>
                <p:cNvPr id="19" name="Ink 18">
                  <a:extLst>
                    <a:ext uri="{FF2B5EF4-FFF2-40B4-BE49-F238E27FC236}">
                      <a16:creationId xmlns:a16="http://schemas.microsoft.com/office/drawing/2014/main" id="{7B4A190C-028A-8343-BCFD-4710B6962699}"/>
                    </a:ext>
                  </a:extLst>
                </p:cNvPr>
                <p:cNvPicPr/>
                <p:nvPr/>
              </p:nvPicPr>
              <p:blipFill>
                <a:blip r:embed="rId27"/>
                <a:stretch>
                  <a:fillRect/>
                </a:stretch>
              </p:blipFill>
              <p:spPr>
                <a:xfrm>
                  <a:off x="7198920" y="241920"/>
                  <a:ext cx="286200" cy="259920"/>
                </a:xfrm>
                <a:prstGeom prst="rect">
                  <a:avLst/>
                </a:prstGeom>
              </p:spPr>
            </p:pic>
          </mc:Fallback>
        </mc:AlternateContent>
      </p:grpSp>
      <p:grpSp>
        <p:nvGrpSpPr>
          <p:cNvPr id="35" name="Group 34">
            <a:extLst>
              <a:ext uri="{FF2B5EF4-FFF2-40B4-BE49-F238E27FC236}">
                <a16:creationId xmlns:a16="http://schemas.microsoft.com/office/drawing/2014/main" id="{B72253C2-5E52-3644-993B-CFD4A4DA33C6}"/>
              </a:ext>
            </a:extLst>
          </p:cNvPr>
          <p:cNvGrpSpPr/>
          <p:nvPr/>
        </p:nvGrpSpPr>
        <p:grpSpPr>
          <a:xfrm>
            <a:off x="6519240" y="1316160"/>
            <a:ext cx="1579680" cy="1285920"/>
            <a:chOff x="6519240" y="1316160"/>
            <a:chExt cx="1579680" cy="1285920"/>
          </a:xfrm>
        </p:grpSpPr>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AC8D2A75-28CE-C742-8086-1AD73E3BBE6F}"/>
                    </a:ext>
                  </a:extLst>
                </p14:cNvPr>
                <p14:cNvContentPartPr/>
                <p14:nvPr/>
              </p14:nvContentPartPr>
              <p14:xfrm>
                <a:off x="6528600" y="1350720"/>
                <a:ext cx="690840" cy="711000"/>
              </p14:xfrm>
            </p:contentPart>
          </mc:Choice>
          <mc:Fallback>
            <p:pic>
              <p:nvPicPr>
                <p:cNvPr id="21" name="Ink 20">
                  <a:extLst>
                    <a:ext uri="{FF2B5EF4-FFF2-40B4-BE49-F238E27FC236}">
                      <a16:creationId xmlns:a16="http://schemas.microsoft.com/office/drawing/2014/main" id="{AC8D2A75-28CE-C742-8086-1AD73E3BBE6F}"/>
                    </a:ext>
                  </a:extLst>
                </p:cNvPr>
                <p:cNvPicPr/>
                <p:nvPr/>
              </p:nvPicPr>
              <p:blipFill>
                <a:blip r:embed="rId29"/>
                <a:stretch>
                  <a:fillRect/>
                </a:stretch>
              </p:blipFill>
              <p:spPr>
                <a:xfrm>
                  <a:off x="6513120" y="1335240"/>
                  <a:ext cx="721440" cy="741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465D8973-D0AD-634C-A801-ACBDAEDEE2DD}"/>
                    </a:ext>
                  </a:extLst>
                </p14:cNvPr>
                <p14:cNvContentPartPr/>
                <p14:nvPr/>
              </p14:nvContentPartPr>
              <p14:xfrm>
                <a:off x="6785280" y="1622160"/>
                <a:ext cx="39600" cy="271800"/>
              </p14:xfrm>
            </p:contentPart>
          </mc:Choice>
          <mc:Fallback>
            <p:pic>
              <p:nvPicPr>
                <p:cNvPr id="22" name="Ink 21">
                  <a:extLst>
                    <a:ext uri="{FF2B5EF4-FFF2-40B4-BE49-F238E27FC236}">
                      <a16:creationId xmlns:a16="http://schemas.microsoft.com/office/drawing/2014/main" id="{465D8973-D0AD-634C-A801-ACBDAEDEE2DD}"/>
                    </a:ext>
                  </a:extLst>
                </p:cNvPr>
                <p:cNvPicPr/>
                <p:nvPr/>
              </p:nvPicPr>
              <p:blipFill>
                <a:blip r:embed="rId31"/>
                <a:stretch>
                  <a:fillRect/>
                </a:stretch>
              </p:blipFill>
              <p:spPr>
                <a:xfrm>
                  <a:off x="6770160" y="1606680"/>
                  <a:ext cx="702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B9AFE25A-2859-8E48-9603-ADDCA29AFC91}"/>
                    </a:ext>
                  </a:extLst>
                </p14:cNvPr>
                <p14:cNvContentPartPr/>
                <p14:nvPr/>
              </p14:nvContentPartPr>
              <p14:xfrm>
                <a:off x="6937920" y="1591200"/>
                <a:ext cx="32400" cy="296280"/>
              </p14:xfrm>
            </p:contentPart>
          </mc:Choice>
          <mc:Fallback>
            <p:pic>
              <p:nvPicPr>
                <p:cNvPr id="23" name="Ink 22">
                  <a:extLst>
                    <a:ext uri="{FF2B5EF4-FFF2-40B4-BE49-F238E27FC236}">
                      <a16:creationId xmlns:a16="http://schemas.microsoft.com/office/drawing/2014/main" id="{B9AFE25A-2859-8E48-9603-ADDCA29AFC91}"/>
                    </a:ext>
                  </a:extLst>
                </p:cNvPr>
                <p:cNvPicPr/>
                <p:nvPr/>
              </p:nvPicPr>
              <p:blipFill>
                <a:blip r:embed="rId33"/>
                <a:stretch>
                  <a:fillRect/>
                </a:stretch>
              </p:blipFill>
              <p:spPr>
                <a:xfrm>
                  <a:off x="6922800" y="1576080"/>
                  <a:ext cx="626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607D1136-E4A2-2B41-8278-3F60239B59C7}"/>
                    </a:ext>
                  </a:extLst>
                </p14:cNvPr>
                <p14:cNvContentPartPr/>
                <p14:nvPr/>
              </p14:nvContentPartPr>
              <p14:xfrm>
                <a:off x="6732000" y="1726560"/>
                <a:ext cx="245880" cy="65160"/>
              </p14:xfrm>
            </p:contentPart>
          </mc:Choice>
          <mc:Fallback>
            <p:pic>
              <p:nvPicPr>
                <p:cNvPr id="24" name="Ink 23">
                  <a:extLst>
                    <a:ext uri="{FF2B5EF4-FFF2-40B4-BE49-F238E27FC236}">
                      <a16:creationId xmlns:a16="http://schemas.microsoft.com/office/drawing/2014/main" id="{607D1136-E4A2-2B41-8278-3F60239B59C7}"/>
                    </a:ext>
                  </a:extLst>
                </p:cNvPr>
                <p:cNvPicPr/>
                <p:nvPr/>
              </p:nvPicPr>
              <p:blipFill>
                <a:blip r:embed="rId35"/>
                <a:stretch>
                  <a:fillRect/>
                </a:stretch>
              </p:blipFill>
              <p:spPr>
                <a:xfrm>
                  <a:off x="6716880" y="1711440"/>
                  <a:ext cx="2764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168A4F38-30EA-AA41-9460-4C3A7BD86922}"/>
                    </a:ext>
                  </a:extLst>
                </p14:cNvPr>
                <p14:cNvContentPartPr/>
                <p14:nvPr/>
              </p14:nvContentPartPr>
              <p14:xfrm>
                <a:off x="7398720" y="1316160"/>
                <a:ext cx="700200" cy="714600"/>
              </p14:xfrm>
            </p:contentPart>
          </mc:Choice>
          <mc:Fallback>
            <p:pic>
              <p:nvPicPr>
                <p:cNvPr id="25" name="Ink 24">
                  <a:extLst>
                    <a:ext uri="{FF2B5EF4-FFF2-40B4-BE49-F238E27FC236}">
                      <a16:creationId xmlns:a16="http://schemas.microsoft.com/office/drawing/2014/main" id="{168A4F38-30EA-AA41-9460-4C3A7BD86922}"/>
                    </a:ext>
                  </a:extLst>
                </p:cNvPr>
                <p:cNvPicPr/>
                <p:nvPr/>
              </p:nvPicPr>
              <p:blipFill>
                <a:blip r:embed="rId37"/>
                <a:stretch>
                  <a:fillRect/>
                </a:stretch>
              </p:blipFill>
              <p:spPr>
                <a:xfrm>
                  <a:off x="7383600" y="1301040"/>
                  <a:ext cx="730440" cy="745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3510905B-53CB-E74E-873A-1A388141E707}"/>
                    </a:ext>
                  </a:extLst>
                </p14:cNvPr>
                <p14:cNvContentPartPr/>
                <p14:nvPr/>
              </p14:nvContentPartPr>
              <p14:xfrm>
                <a:off x="7666560" y="1542600"/>
                <a:ext cx="256680" cy="40320"/>
              </p14:xfrm>
            </p:contentPart>
          </mc:Choice>
          <mc:Fallback>
            <p:pic>
              <p:nvPicPr>
                <p:cNvPr id="26" name="Ink 25">
                  <a:extLst>
                    <a:ext uri="{FF2B5EF4-FFF2-40B4-BE49-F238E27FC236}">
                      <a16:creationId xmlns:a16="http://schemas.microsoft.com/office/drawing/2014/main" id="{3510905B-53CB-E74E-873A-1A388141E707}"/>
                    </a:ext>
                  </a:extLst>
                </p:cNvPr>
                <p:cNvPicPr/>
                <p:nvPr/>
              </p:nvPicPr>
              <p:blipFill>
                <a:blip r:embed="rId39"/>
                <a:stretch>
                  <a:fillRect/>
                </a:stretch>
              </p:blipFill>
              <p:spPr>
                <a:xfrm>
                  <a:off x="7651080" y="1527480"/>
                  <a:ext cx="2869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856B664F-A3F2-DE4B-A9B2-372E353316A1}"/>
                    </a:ext>
                  </a:extLst>
                </p14:cNvPr>
                <p14:cNvContentPartPr/>
                <p14:nvPr/>
              </p14:nvContentPartPr>
              <p14:xfrm>
                <a:off x="7730280" y="1583640"/>
                <a:ext cx="57960" cy="362160"/>
              </p14:xfrm>
            </p:contentPart>
          </mc:Choice>
          <mc:Fallback>
            <p:pic>
              <p:nvPicPr>
                <p:cNvPr id="27" name="Ink 26">
                  <a:extLst>
                    <a:ext uri="{FF2B5EF4-FFF2-40B4-BE49-F238E27FC236}">
                      <a16:creationId xmlns:a16="http://schemas.microsoft.com/office/drawing/2014/main" id="{856B664F-A3F2-DE4B-A9B2-372E353316A1}"/>
                    </a:ext>
                  </a:extLst>
                </p:cNvPr>
                <p:cNvPicPr/>
                <p:nvPr/>
              </p:nvPicPr>
              <p:blipFill>
                <a:blip r:embed="rId41"/>
                <a:stretch>
                  <a:fillRect/>
                </a:stretch>
              </p:blipFill>
              <p:spPr>
                <a:xfrm>
                  <a:off x="7714800" y="1568520"/>
                  <a:ext cx="8820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6F5512CE-CAAE-064A-81D9-A4EF720F32C8}"/>
                    </a:ext>
                  </a:extLst>
                </p14:cNvPr>
                <p14:cNvContentPartPr/>
                <p14:nvPr/>
              </p14:nvContentPartPr>
              <p14:xfrm>
                <a:off x="6519240" y="2095560"/>
                <a:ext cx="611640" cy="414360"/>
              </p14:xfrm>
            </p:contentPart>
          </mc:Choice>
          <mc:Fallback>
            <p:pic>
              <p:nvPicPr>
                <p:cNvPr id="28" name="Ink 27">
                  <a:extLst>
                    <a:ext uri="{FF2B5EF4-FFF2-40B4-BE49-F238E27FC236}">
                      <a16:creationId xmlns:a16="http://schemas.microsoft.com/office/drawing/2014/main" id="{6F5512CE-CAAE-064A-81D9-A4EF720F32C8}"/>
                    </a:ext>
                  </a:extLst>
                </p:cNvPr>
                <p:cNvPicPr/>
                <p:nvPr/>
              </p:nvPicPr>
              <p:blipFill>
                <a:blip r:embed="rId43"/>
                <a:stretch>
                  <a:fillRect/>
                </a:stretch>
              </p:blipFill>
              <p:spPr>
                <a:xfrm>
                  <a:off x="6503760" y="2080080"/>
                  <a:ext cx="64224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E8AFB22B-F1AE-7244-AC4F-EF659C4E6AA8}"/>
                    </a:ext>
                  </a:extLst>
                </p14:cNvPr>
                <p14:cNvContentPartPr/>
                <p14:nvPr/>
              </p14:nvContentPartPr>
              <p14:xfrm>
                <a:off x="7548840" y="2290680"/>
                <a:ext cx="354600" cy="297360"/>
              </p14:xfrm>
            </p:contentPart>
          </mc:Choice>
          <mc:Fallback>
            <p:pic>
              <p:nvPicPr>
                <p:cNvPr id="30" name="Ink 29">
                  <a:extLst>
                    <a:ext uri="{FF2B5EF4-FFF2-40B4-BE49-F238E27FC236}">
                      <a16:creationId xmlns:a16="http://schemas.microsoft.com/office/drawing/2014/main" id="{E8AFB22B-F1AE-7244-AC4F-EF659C4E6AA8}"/>
                    </a:ext>
                  </a:extLst>
                </p:cNvPr>
                <p:cNvPicPr/>
                <p:nvPr/>
              </p:nvPicPr>
              <p:blipFill>
                <a:blip r:embed="rId45"/>
                <a:stretch>
                  <a:fillRect/>
                </a:stretch>
              </p:blipFill>
              <p:spPr>
                <a:xfrm>
                  <a:off x="7533720" y="2275560"/>
                  <a:ext cx="38484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9B3FB6D7-7CCB-0549-86EC-4394840D5432}"/>
                    </a:ext>
                  </a:extLst>
                </p14:cNvPr>
                <p14:cNvContentPartPr/>
                <p14:nvPr/>
              </p14:nvContentPartPr>
              <p14:xfrm>
                <a:off x="7506000" y="2230560"/>
                <a:ext cx="351360" cy="371520"/>
              </p14:xfrm>
            </p:contentPart>
          </mc:Choice>
          <mc:Fallback>
            <p:pic>
              <p:nvPicPr>
                <p:cNvPr id="31" name="Ink 30">
                  <a:extLst>
                    <a:ext uri="{FF2B5EF4-FFF2-40B4-BE49-F238E27FC236}">
                      <a16:creationId xmlns:a16="http://schemas.microsoft.com/office/drawing/2014/main" id="{9B3FB6D7-7CCB-0549-86EC-4394840D5432}"/>
                    </a:ext>
                  </a:extLst>
                </p:cNvPr>
                <p:cNvPicPr/>
                <p:nvPr/>
              </p:nvPicPr>
              <p:blipFill>
                <a:blip r:embed="rId47"/>
                <a:stretch>
                  <a:fillRect/>
                </a:stretch>
              </p:blipFill>
              <p:spPr>
                <a:xfrm>
                  <a:off x="7490520" y="2215080"/>
                  <a:ext cx="3816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76859BC5-99D8-3D41-8478-10B0F2B61E54}"/>
                    </a:ext>
                  </a:extLst>
                </p14:cNvPr>
                <p14:cNvContentPartPr/>
                <p14:nvPr/>
              </p14:nvContentPartPr>
              <p14:xfrm>
                <a:off x="6815160" y="2178360"/>
                <a:ext cx="1080" cy="8640"/>
              </p14:xfrm>
            </p:contentPart>
          </mc:Choice>
          <mc:Fallback>
            <p:pic>
              <p:nvPicPr>
                <p:cNvPr id="33" name="Ink 32">
                  <a:extLst>
                    <a:ext uri="{FF2B5EF4-FFF2-40B4-BE49-F238E27FC236}">
                      <a16:creationId xmlns:a16="http://schemas.microsoft.com/office/drawing/2014/main" id="{76859BC5-99D8-3D41-8478-10B0F2B61E54}"/>
                    </a:ext>
                  </a:extLst>
                </p:cNvPr>
                <p:cNvPicPr/>
                <p:nvPr/>
              </p:nvPicPr>
              <p:blipFill>
                <a:blip r:embed="rId49"/>
                <a:stretch>
                  <a:fillRect/>
                </a:stretch>
              </p:blipFill>
              <p:spPr>
                <a:xfrm>
                  <a:off x="6799680" y="2163240"/>
                  <a:ext cx="316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63609C05-A443-D644-82DF-C0DBF1307E22}"/>
                    </a:ext>
                  </a:extLst>
                </p14:cNvPr>
                <p14:cNvContentPartPr/>
                <p14:nvPr/>
              </p14:nvContentPartPr>
              <p14:xfrm>
                <a:off x="7985880" y="2248200"/>
                <a:ext cx="18000" cy="28440"/>
              </p14:xfrm>
            </p:contentPart>
          </mc:Choice>
          <mc:Fallback>
            <p:pic>
              <p:nvPicPr>
                <p:cNvPr id="34" name="Ink 33">
                  <a:extLst>
                    <a:ext uri="{FF2B5EF4-FFF2-40B4-BE49-F238E27FC236}">
                      <a16:creationId xmlns:a16="http://schemas.microsoft.com/office/drawing/2014/main" id="{63609C05-A443-D644-82DF-C0DBF1307E22}"/>
                    </a:ext>
                  </a:extLst>
                </p:cNvPr>
                <p:cNvPicPr/>
                <p:nvPr/>
              </p:nvPicPr>
              <p:blipFill>
                <a:blip r:embed="rId51"/>
                <a:stretch>
                  <a:fillRect/>
                </a:stretch>
              </p:blipFill>
              <p:spPr>
                <a:xfrm>
                  <a:off x="7970760" y="2233080"/>
                  <a:ext cx="48600" cy="5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0D54A494-6BBE-934D-855A-6B9FDD1245E5}"/>
                  </a:ext>
                </a:extLst>
              </p14:cNvPr>
              <p14:cNvContentPartPr/>
              <p14:nvPr/>
            </p14:nvContentPartPr>
            <p14:xfrm>
              <a:off x="1007640" y="3807360"/>
              <a:ext cx="5388120" cy="201600"/>
            </p14:xfrm>
          </p:contentPart>
        </mc:Choice>
        <mc:Fallback>
          <p:pic>
            <p:nvPicPr>
              <p:cNvPr id="36" name="Ink 35">
                <a:extLst>
                  <a:ext uri="{FF2B5EF4-FFF2-40B4-BE49-F238E27FC236}">
                    <a16:creationId xmlns:a16="http://schemas.microsoft.com/office/drawing/2014/main" id="{0D54A494-6BBE-934D-855A-6B9FDD1245E5}"/>
                  </a:ext>
                </a:extLst>
              </p:cNvPr>
              <p:cNvPicPr/>
              <p:nvPr/>
            </p:nvPicPr>
            <p:blipFill>
              <a:blip r:embed="rId53"/>
              <a:stretch>
                <a:fillRect/>
              </a:stretch>
            </p:blipFill>
            <p:spPr>
              <a:xfrm>
                <a:off x="992520" y="3791880"/>
                <a:ext cx="5418720" cy="232200"/>
              </a:xfrm>
              <a:prstGeom prst="rect">
                <a:avLst/>
              </a:prstGeom>
            </p:spPr>
          </p:pic>
        </mc:Fallback>
      </mc:AlternateContent>
      <p:grpSp>
        <p:nvGrpSpPr>
          <p:cNvPr id="41" name="Group 40">
            <a:extLst>
              <a:ext uri="{FF2B5EF4-FFF2-40B4-BE49-F238E27FC236}">
                <a16:creationId xmlns:a16="http://schemas.microsoft.com/office/drawing/2014/main" id="{9B542B85-C539-744B-A2C9-33F266FB7EB5}"/>
              </a:ext>
            </a:extLst>
          </p:cNvPr>
          <p:cNvGrpSpPr/>
          <p:nvPr/>
        </p:nvGrpSpPr>
        <p:grpSpPr>
          <a:xfrm>
            <a:off x="7706520" y="3102120"/>
            <a:ext cx="2724120" cy="880920"/>
            <a:chOff x="7706520" y="3102120"/>
            <a:chExt cx="2724120" cy="880920"/>
          </a:xfrm>
        </p:grpSpPr>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4E038010-C855-684A-9FBC-8A3AF4261C38}"/>
                    </a:ext>
                  </a:extLst>
                </p14:cNvPr>
                <p14:cNvContentPartPr/>
                <p14:nvPr/>
              </p14:nvContentPartPr>
              <p14:xfrm>
                <a:off x="7706520" y="3227760"/>
                <a:ext cx="574920" cy="705600"/>
              </p14:xfrm>
            </p:contentPart>
          </mc:Choice>
          <mc:Fallback>
            <p:pic>
              <p:nvPicPr>
                <p:cNvPr id="37" name="Ink 36">
                  <a:extLst>
                    <a:ext uri="{FF2B5EF4-FFF2-40B4-BE49-F238E27FC236}">
                      <a16:creationId xmlns:a16="http://schemas.microsoft.com/office/drawing/2014/main" id="{4E038010-C855-684A-9FBC-8A3AF4261C38}"/>
                    </a:ext>
                  </a:extLst>
                </p:cNvPr>
                <p:cNvPicPr/>
                <p:nvPr/>
              </p:nvPicPr>
              <p:blipFill>
                <a:blip r:embed="rId55"/>
                <a:stretch>
                  <a:fillRect/>
                </a:stretch>
              </p:blipFill>
              <p:spPr>
                <a:xfrm>
                  <a:off x="7691400" y="3212280"/>
                  <a:ext cx="60552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133EF3FD-5802-2646-941D-E8EBCCF365F8}"/>
                    </a:ext>
                  </a:extLst>
                </p14:cNvPr>
                <p14:cNvContentPartPr/>
                <p14:nvPr/>
              </p14:nvContentPartPr>
              <p14:xfrm>
                <a:off x="8551800" y="3409920"/>
                <a:ext cx="763920" cy="295920"/>
              </p14:xfrm>
            </p:contentPart>
          </mc:Choice>
          <mc:Fallback>
            <p:pic>
              <p:nvPicPr>
                <p:cNvPr id="38" name="Ink 37">
                  <a:extLst>
                    <a:ext uri="{FF2B5EF4-FFF2-40B4-BE49-F238E27FC236}">
                      <a16:creationId xmlns:a16="http://schemas.microsoft.com/office/drawing/2014/main" id="{133EF3FD-5802-2646-941D-E8EBCCF365F8}"/>
                    </a:ext>
                  </a:extLst>
                </p:cNvPr>
                <p:cNvPicPr/>
                <p:nvPr/>
              </p:nvPicPr>
              <p:blipFill>
                <a:blip r:embed="rId57"/>
                <a:stretch>
                  <a:fillRect/>
                </a:stretch>
              </p:blipFill>
              <p:spPr>
                <a:xfrm>
                  <a:off x="8536680" y="3394800"/>
                  <a:ext cx="7945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E297EEF7-6B2A-094E-8FEE-9829B9C5A1D5}"/>
                    </a:ext>
                  </a:extLst>
                </p14:cNvPr>
                <p14:cNvContentPartPr/>
                <p14:nvPr/>
              </p14:nvContentPartPr>
              <p14:xfrm>
                <a:off x="9538920" y="3102120"/>
                <a:ext cx="891720" cy="880920"/>
              </p14:xfrm>
            </p:contentPart>
          </mc:Choice>
          <mc:Fallback>
            <p:pic>
              <p:nvPicPr>
                <p:cNvPr id="40" name="Ink 39">
                  <a:extLst>
                    <a:ext uri="{FF2B5EF4-FFF2-40B4-BE49-F238E27FC236}">
                      <a16:creationId xmlns:a16="http://schemas.microsoft.com/office/drawing/2014/main" id="{E297EEF7-6B2A-094E-8FEE-9829B9C5A1D5}"/>
                    </a:ext>
                  </a:extLst>
                </p:cNvPr>
                <p:cNvPicPr/>
                <p:nvPr/>
              </p:nvPicPr>
              <p:blipFill>
                <a:blip r:embed="rId59"/>
                <a:stretch>
                  <a:fillRect/>
                </a:stretch>
              </p:blipFill>
              <p:spPr>
                <a:xfrm>
                  <a:off x="9523440" y="3087000"/>
                  <a:ext cx="921960" cy="91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EA278F01-53F7-614C-971D-E98A77239CA5}"/>
                  </a:ext>
                </a:extLst>
              </p14:cNvPr>
              <p14:cNvContentPartPr/>
              <p14:nvPr/>
            </p14:nvContentPartPr>
            <p14:xfrm>
              <a:off x="9628920" y="1447200"/>
              <a:ext cx="223920" cy="543960"/>
            </p14:xfrm>
          </p:contentPart>
        </mc:Choice>
        <mc:Fallback>
          <p:pic>
            <p:nvPicPr>
              <p:cNvPr id="42" name="Ink 41">
                <a:extLst>
                  <a:ext uri="{FF2B5EF4-FFF2-40B4-BE49-F238E27FC236}">
                    <a16:creationId xmlns:a16="http://schemas.microsoft.com/office/drawing/2014/main" id="{EA278F01-53F7-614C-971D-E98A77239CA5}"/>
                  </a:ext>
                </a:extLst>
              </p:cNvPr>
              <p:cNvPicPr/>
              <p:nvPr/>
            </p:nvPicPr>
            <p:blipFill>
              <a:blip r:embed="rId61"/>
              <a:stretch>
                <a:fillRect/>
              </a:stretch>
            </p:blipFill>
            <p:spPr>
              <a:xfrm>
                <a:off x="9613440" y="1432080"/>
                <a:ext cx="25452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F408BF3F-0A6F-5D47-9BA7-02321353566E}"/>
                  </a:ext>
                </a:extLst>
              </p14:cNvPr>
              <p14:cNvContentPartPr/>
              <p14:nvPr/>
            </p14:nvContentPartPr>
            <p14:xfrm>
              <a:off x="5274360" y="6262560"/>
              <a:ext cx="550440" cy="345600"/>
            </p14:xfrm>
          </p:contentPart>
        </mc:Choice>
        <mc:Fallback>
          <p:pic>
            <p:nvPicPr>
              <p:cNvPr id="43" name="Ink 42">
                <a:extLst>
                  <a:ext uri="{FF2B5EF4-FFF2-40B4-BE49-F238E27FC236}">
                    <a16:creationId xmlns:a16="http://schemas.microsoft.com/office/drawing/2014/main" id="{F408BF3F-0A6F-5D47-9BA7-02321353566E}"/>
                  </a:ext>
                </a:extLst>
              </p:cNvPr>
              <p:cNvPicPr/>
              <p:nvPr/>
            </p:nvPicPr>
            <p:blipFill>
              <a:blip r:embed="rId63"/>
              <a:stretch>
                <a:fillRect/>
              </a:stretch>
            </p:blipFill>
            <p:spPr>
              <a:xfrm>
                <a:off x="5259240" y="6247440"/>
                <a:ext cx="581040" cy="376200"/>
              </a:xfrm>
              <a:prstGeom prst="rect">
                <a:avLst/>
              </a:prstGeom>
            </p:spPr>
          </p:pic>
        </mc:Fallback>
      </mc:AlternateContent>
    </p:spTree>
    <p:extLst>
      <p:ext uri="{BB962C8B-B14F-4D97-AF65-F5344CB8AC3E}">
        <p14:creationId xmlns:p14="http://schemas.microsoft.com/office/powerpoint/2010/main" val="16103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Additive theorem of probability</a:t>
            </a:r>
          </a:p>
        </p:txBody>
      </p:sp>
      <p:pic>
        <p:nvPicPr>
          <p:cNvPr id="4" name="Content Placeholder 3">
            <a:extLst>
              <a:ext uri="{FF2B5EF4-FFF2-40B4-BE49-F238E27FC236}">
                <a16:creationId xmlns:a16="http://schemas.microsoft.com/office/drawing/2014/main" id="{DB235EFD-8E73-3E4A-9644-AFD7A0E83BF0}"/>
              </a:ext>
            </a:extLst>
          </p:cNvPr>
          <p:cNvPicPr>
            <a:picLocks noGrp="1" noChangeAspect="1"/>
          </p:cNvPicPr>
          <p:nvPr>
            <p:ph idx="1"/>
          </p:nvPr>
        </p:nvPicPr>
        <p:blipFill>
          <a:blip r:embed="rId2"/>
          <a:stretch>
            <a:fillRect/>
          </a:stretch>
        </p:blipFill>
        <p:spPr>
          <a:xfrm>
            <a:off x="3719551" y="2734578"/>
            <a:ext cx="4330700" cy="1117600"/>
          </a:xfrm>
          <a:prstGeom prst="rect">
            <a:avLst/>
          </a:prstGeom>
        </p:spPr>
      </p:pic>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1200329"/>
          </a:xfrm>
          <a:prstGeom prst="rect">
            <a:avLst/>
          </a:prstGeom>
          <a:noFill/>
        </p:spPr>
        <p:txBody>
          <a:bodyPr wrap="square" rtlCol="0">
            <a:spAutoFit/>
          </a:bodyPr>
          <a:lstStyle/>
          <a:p>
            <a:r>
              <a:rPr lang="en-GB" b="1" dirty="0"/>
              <a:t>Statement</a:t>
            </a:r>
            <a:r>
              <a:rPr lang="en-GB" dirty="0"/>
              <a:t>:  If A and B are not mutually exclusive events, the probability of the occurrence of either A or B or both is equal to the probability that event A occurs, plus the probability that event B occurs minus the probability of occurrence of the events common to both A and B. In other words the probability of occurrence of at least one of them is given by</a:t>
            </a:r>
            <a:endParaRPr lang="en-US"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4104985"/>
            <a:ext cx="373185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For Mutually Exclusive Events</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51509"/>
            <a:ext cx="531355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Non Mutually Exclusive Events</a:t>
            </a: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1014761" y="4658982"/>
            <a:ext cx="10749776" cy="646331"/>
          </a:xfrm>
          <a:prstGeom prst="rect">
            <a:avLst/>
          </a:prstGeom>
          <a:noFill/>
        </p:spPr>
        <p:txBody>
          <a:bodyPr wrap="square" rtlCol="0">
            <a:spAutoFit/>
          </a:bodyPr>
          <a:lstStyle/>
          <a:p>
            <a:r>
              <a:rPr lang="en-GB" b="1" dirty="0"/>
              <a:t>Statement: </a:t>
            </a:r>
            <a:r>
              <a:rPr lang="en-GB" dirty="0"/>
              <a:t>If A and B are two mutually exclusive events, then the probability of occurrence of either A or B is the sum of the individual probabilities of A and B. Symbolically</a:t>
            </a:r>
            <a:endParaRPr lang="en-US" dirty="0"/>
          </a:p>
        </p:txBody>
      </p:sp>
      <p:pic>
        <p:nvPicPr>
          <p:cNvPr id="12" name="Picture 11">
            <a:extLst>
              <a:ext uri="{FF2B5EF4-FFF2-40B4-BE49-F238E27FC236}">
                <a16:creationId xmlns:a16="http://schemas.microsoft.com/office/drawing/2014/main" id="{2ED61A7F-0364-4242-8365-111CA856E0FC}"/>
              </a:ext>
            </a:extLst>
          </p:cNvPr>
          <p:cNvPicPr>
            <a:picLocks noChangeAspect="1"/>
          </p:cNvPicPr>
          <p:nvPr/>
        </p:nvPicPr>
        <p:blipFill>
          <a:blip r:embed="rId3"/>
          <a:stretch>
            <a:fillRect/>
          </a:stretch>
        </p:blipFill>
        <p:spPr>
          <a:xfrm>
            <a:off x="4430751" y="5489978"/>
            <a:ext cx="2908300" cy="1117600"/>
          </a:xfrm>
          <a:prstGeom prst="rect">
            <a:avLst/>
          </a:prstGeom>
        </p:spPr>
      </p:pic>
      <p:grpSp>
        <p:nvGrpSpPr>
          <p:cNvPr id="36" name="Group 35">
            <a:extLst>
              <a:ext uri="{FF2B5EF4-FFF2-40B4-BE49-F238E27FC236}">
                <a16:creationId xmlns:a16="http://schemas.microsoft.com/office/drawing/2014/main" id="{BA7A8F33-6019-4E47-BF77-F96ECB35465C}"/>
              </a:ext>
            </a:extLst>
          </p:cNvPr>
          <p:cNvGrpSpPr/>
          <p:nvPr/>
        </p:nvGrpSpPr>
        <p:grpSpPr>
          <a:xfrm>
            <a:off x="1056240" y="1006560"/>
            <a:ext cx="3573360" cy="580320"/>
            <a:chOff x="1056240" y="1006560"/>
            <a:chExt cx="3573360" cy="580320"/>
          </a:xfrm>
        </p:grpSpPr>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34B6350F-F8F4-9A41-B109-A9C73A7E8537}"/>
                    </a:ext>
                  </a:extLst>
                </p14:cNvPr>
                <p14:cNvContentPartPr/>
                <p14:nvPr/>
              </p14:nvContentPartPr>
              <p14:xfrm>
                <a:off x="2637720" y="1006560"/>
                <a:ext cx="709560" cy="51120"/>
              </p14:xfrm>
            </p:contentPart>
          </mc:Choice>
          <mc:Fallback>
            <p:pic>
              <p:nvPicPr>
                <p:cNvPr id="32" name="Ink 31">
                  <a:extLst>
                    <a:ext uri="{FF2B5EF4-FFF2-40B4-BE49-F238E27FC236}">
                      <a16:creationId xmlns:a16="http://schemas.microsoft.com/office/drawing/2014/main" id="{34B6350F-F8F4-9A41-B109-A9C73A7E8537}"/>
                    </a:ext>
                  </a:extLst>
                </p:cNvPr>
                <p:cNvPicPr/>
                <p:nvPr/>
              </p:nvPicPr>
              <p:blipFill>
                <a:blip r:embed="rId5"/>
                <a:stretch>
                  <a:fillRect/>
                </a:stretch>
              </p:blipFill>
              <p:spPr>
                <a:xfrm>
                  <a:off x="2622240" y="991080"/>
                  <a:ext cx="7401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F1BD1733-D2AB-A144-9B9B-57A21FBB9968}"/>
                    </a:ext>
                  </a:extLst>
                </p14:cNvPr>
                <p14:cNvContentPartPr/>
                <p14:nvPr/>
              </p14:nvContentPartPr>
              <p14:xfrm>
                <a:off x="2686320" y="1027080"/>
                <a:ext cx="760680" cy="65520"/>
              </p14:xfrm>
            </p:contentPart>
          </mc:Choice>
          <mc:Fallback>
            <p:pic>
              <p:nvPicPr>
                <p:cNvPr id="33" name="Ink 32">
                  <a:extLst>
                    <a:ext uri="{FF2B5EF4-FFF2-40B4-BE49-F238E27FC236}">
                      <a16:creationId xmlns:a16="http://schemas.microsoft.com/office/drawing/2014/main" id="{F1BD1733-D2AB-A144-9B9B-57A21FBB9968}"/>
                    </a:ext>
                  </a:extLst>
                </p:cNvPr>
                <p:cNvPicPr/>
                <p:nvPr/>
              </p:nvPicPr>
              <p:blipFill>
                <a:blip r:embed="rId7"/>
                <a:stretch>
                  <a:fillRect/>
                </a:stretch>
              </p:blipFill>
              <p:spPr>
                <a:xfrm>
                  <a:off x="2671200" y="1011960"/>
                  <a:ext cx="7912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A296A48B-CF44-8C46-9AAD-5E9E181FCC5E}"/>
                    </a:ext>
                  </a:extLst>
                </p14:cNvPr>
                <p14:cNvContentPartPr/>
                <p14:nvPr/>
              </p14:nvContentPartPr>
              <p14:xfrm>
                <a:off x="1056240" y="1117080"/>
                <a:ext cx="3573360" cy="469800"/>
              </p14:xfrm>
            </p:contentPart>
          </mc:Choice>
          <mc:Fallback>
            <p:pic>
              <p:nvPicPr>
                <p:cNvPr id="35" name="Ink 34">
                  <a:extLst>
                    <a:ext uri="{FF2B5EF4-FFF2-40B4-BE49-F238E27FC236}">
                      <a16:creationId xmlns:a16="http://schemas.microsoft.com/office/drawing/2014/main" id="{A296A48B-CF44-8C46-9AAD-5E9E181FCC5E}"/>
                    </a:ext>
                  </a:extLst>
                </p:cNvPr>
                <p:cNvPicPr/>
                <p:nvPr/>
              </p:nvPicPr>
              <p:blipFill>
                <a:blip r:embed="rId9"/>
                <a:stretch>
                  <a:fillRect/>
                </a:stretch>
              </p:blipFill>
              <p:spPr>
                <a:xfrm>
                  <a:off x="1041120" y="1101960"/>
                  <a:ext cx="3603960" cy="500400"/>
                </a:xfrm>
                <a:prstGeom prst="rect">
                  <a:avLst/>
                </a:prstGeom>
              </p:spPr>
            </p:pic>
          </mc:Fallback>
        </mc:AlternateContent>
      </p:grpSp>
      <p:grpSp>
        <p:nvGrpSpPr>
          <p:cNvPr id="40" name="Group 39">
            <a:extLst>
              <a:ext uri="{FF2B5EF4-FFF2-40B4-BE49-F238E27FC236}">
                <a16:creationId xmlns:a16="http://schemas.microsoft.com/office/drawing/2014/main" id="{AEF7EF61-7032-DD48-869B-A062D8705AB7}"/>
              </a:ext>
            </a:extLst>
          </p:cNvPr>
          <p:cNvGrpSpPr/>
          <p:nvPr/>
        </p:nvGrpSpPr>
        <p:grpSpPr>
          <a:xfrm>
            <a:off x="10270800" y="1857240"/>
            <a:ext cx="1090440" cy="32760"/>
            <a:chOff x="10270800" y="1857240"/>
            <a:chExt cx="1090440" cy="32760"/>
          </a:xfrm>
        </p:grpSpPr>
        <mc:AlternateContent xmlns:mc="http://schemas.openxmlformats.org/markup-compatibility/2006">
          <mc:Choice xmlns:p14="http://schemas.microsoft.com/office/powerpoint/2010/main" Requires="p14">
            <p:contentPart p14:bwMode="auto" r:id="rId10">
              <p14:nvContentPartPr>
                <p14:cNvPr id="37" name="Ink 36">
                  <a:extLst>
                    <a:ext uri="{FF2B5EF4-FFF2-40B4-BE49-F238E27FC236}">
                      <a16:creationId xmlns:a16="http://schemas.microsoft.com/office/drawing/2014/main" id="{138033C1-2DFC-194E-90D2-8755675AF065}"/>
                    </a:ext>
                  </a:extLst>
                </p14:cNvPr>
                <p14:cNvContentPartPr/>
                <p14:nvPr/>
              </p14:nvContentPartPr>
              <p14:xfrm>
                <a:off x="10270800" y="1872000"/>
                <a:ext cx="172440" cy="14040"/>
              </p14:xfrm>
            </p:contentPart>
          </mc:Choice>
          <mc:Fallback>
            <p:pic>
              <p:nvPicPr>
                <p:cNvPr id="37" name="Ink 36">
                  <a:extLst>
                    <a:ext uri="{FF2B5EF4-FFF2-40B4-BE49-F238E27FC236}">
                      <a16:creationId xmlns:a16="http://schemas.microsoft.com/office/drawing/2014/main" id="{138033C1-2DFC-194E-90D2-8755675AF065}"/>
                    </a:ext>
                  </a:extLst>
                </p:cNvPr>
                <p:cNvPicPr/>
                <p:nvPr/>
              </p:nvPicPr>
              <p:blipFill>
                <a:blip r:embed="rId11"/>
                <a:stretch>
                  <a:fillRect/>
                </a:stretch>
              </p:blipFill>
              <p:spPr>
                <a:xfrm>
                  <a:off x="10255680" y="1856520"/>
                  <a:ext cx="2030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8" name="Ink 37">
                  <a:extLst>
                    <a:ext uri="{FF2B5EF4-FFF2-40B4-BE49-F238E27FC236}">
                      <a16:creationId xmlns:a16="http://schemas.microsoft.com/office/drawing/2014/main" id="{103AD0C5-05C0-4E4D-905D-8C2A9C5EA37B}"/>
                    </a:ext>
                  </a:extLst>
                </p14:cNvPr>
                <p14:cNvContentPartPr/>
                <p14:nvPr/>
              </p14:nvContentPartPr>
              <p14:xfrm>
                <a:off x="10692360" y="1857240"/>
                <a:ext cx="162000" cy="22680"/>
              </p14:xfrm>
            </p:contentPart>
          </mc:Choice>
          <mc:Fallback>
            <p:pic>
              <p:nvPicPr>
                <p:cNvPr id="38" name="Ink 37">
                  <a:extLst>
                    <a:ext uri="{FF2B5EF4-FFF2-40B4-BE49-F238E27FC236}">
                      <a16:creationId xmlns:a16="http://schemas.microsoft.com/office/drawing/2014/main" id="{103AD0C5-05C0-4E4D-905D-8C2A9C5EA37B}"/>
                    </a:ext>
                  </a:extLst>
                </p:cNvPr>
                <p:cNvPicPr/>
                <p:nvPr/>
              </p:nvPicPr>
              <p:blipFill>
                <a:blip r:embed="rId13"/>
                <a:stretch>
                  <a:fillRect/>
                </a:stretch>
              </p:blipFill>
              <p:spPr>
                <a:xfrm>
                  <a:off x="10676880" y="1841760"/>
                  <a:ext cx="192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k 38">
                  <a:extLst>
                    <a:ext uri="{FF2B5EF4-FFF2-40B4-BE49-F238E27FC236}">
                      <a16:creationId xmlns:a16="http://schemas.microsoft.com/office/drawing/2014/main" id="{93628644-A67B-F948-BAA7-C08FBB06A486}"/>
                    </a:ext>
                  </a:extLst>
                </p14:cNvPr>
                <p14:cNvContentPartPr/>
                <p14:nvPr/>
              </p14:nvContentPartPr>
              <p14:xfrm>
                <a:off x="11181600" y="1876320"/>
                <a:ext cx="179640" cy="13680"/>
              </p14:xfrm>
            </p:contentPart>
          </mc:Choice>
          <mc:Fallback>
            <p:pic>
              <p:nvPicPr>
                <p:cNvPr id="39" name="Ink 38">
                  <a:extLst>
                    <a:ext uri="{FF2B5EF4-FFF2-40B4-BE49-F238E27FC236}">
                      <a16:creationId xmlns:a16="http://schemas.microsoft.com/office/drawing/2014/main" id="{93628644-A67B-F948-BAA7-C08FBB06A486}"/>
                    </a:ext>
                  </a:extLst>
                </p:cNvPr>
                <p:cNvPicPr/>
                <p:nvPr/>
              </p:nvPicPr>
              <p:blipFill>
                <a:blip r:embed="rId15"/>
                <a:stretch>
                  <a:fillRect/>
                </a:stretch>
              </p:blipFill>
              <p:spPr>
                <a:xfrm>
                  <a:off x="11166120" y="1861200"/>
                  <a:ext cx="210240" cy="44280"/>
                </a:xfrm>
                <a:prstGeom prst="rect">
                  <a:avLst/>
                </a:prstGeom>
              </p:spPr>
            </p:pic>
          </mc:Fallback>
        </mc:AlternateContent>
      </p:grpSp>
      <p:grpSp>
        <p:nvGrpSpPr>
          <p:cNvPr id="54" name="Group 53">
            <a:extLst>
              <a:ext uri="{FF2B5EF4-FFF2-40B4-BE49-F238E27FC236}">
                <a16:creationId xmlns:a16="http://schemas.microsoft.com/office/drawing/2014/main" id="{89A8CD04-3096-C843-B32E-ED2A7836254C}"/>
              </a:ext>
            </a:extLst>
          </p:cNvPr>
          <p:cNvGrpSpPr/>
          <p:nvPr/>
        </p:nvGrpSpPr>
        <p:grpSpPr>
          <a:xfrm>
            <a:off x="11512800" y="3241440"/>
            <a:ext cx="650880" cy="558360"/>
            <a:chOff x="11512800" y="3241440"/>
            <a:chExt cx="650880" cy="558360"/>
          </a:xfrm>
        </p:grpSpPr>
        <mc:AlternateContent xmlns:mc="http://schemas.openxmlformats.org/markup-compatibility/2006">
          <mc:Choice xmlns:p14="http://schemas.microsoft.com/office/powerpoint/2010/main" Requires="p14">
            <p:contentPart p14:bwMode="auto" r:id="rId16">
              <p14:nvContentPartPr>
                <p14:cNvPr id="49" name="Ink 48">
                  <a:extLst>
                    <a:ext uri="{FF2B5EF4-FFF2-40B4-BE49-F238E27FC236}">
                      <a16:creationId xmlns:a16="http://schemas.microsoft.com/office/drawing/2014/main" id="{616BEC8C-C817-CB49-AF48-7A13E6190C04}"/>
                    </a:ext>
                  </a:extLst>
                </p14:cNvPr>
                <p14:cNvContentPartPr/>
                <p14:nvPr/>
              </p14:nvContentPartPr>
              <p14:xfrm>
                <a:off x="11512800" y="3709440"/>
                <a:ext cx="34560" cy="50400"/>
              </p14:xfrm>
            </p:contentPart>
          </mc:Choice>
          <mc:Fallback>
            <p:pic>
              <p:nvPicPr>
                <p:cNvPr id="49" name="Ink 48">
                  <a:extLst>
                    <a:ext uri="{FF2B5EF4-FFF2-40B4-BE49-F238E27FC236}">
                      <a16:creationId xmlns:a16="http://schemas.microsoft.com/office/drawing/2014/main" id="{616BEC8C-C817-CB49-AF48-7A13E6190C04}"/>
                    </a:ext>
                  </a:extLst>
                </p:cNvPr>
                <p:cNvPicPr/>
                <p:nvPr/>
              </p:nvPicPr>
              <p:blipFill>
                <a:blip r:embed="rId17"/>
                <a:stretch>
                  <a:fillRect/>
                </a:stretch>
              </p:blipFill>
              <p:spPr>
                <a:xfrm>
                  <a:off x="11497680" y="3694320"/>
                  <a:ext cx="651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0" name="Ink 49">
                  <a:extLst>
                    <a:ext uri="{FF2B5EF4-FFF2-40B4-BE49-F238E27FC236}">
                      <a16:creationId xmlns:a16="http://schemas.microsoft.com/office/drawing/2014/main" id="{B26ECA0E-68DF-A64E-8393-5CF60AD27812}"/>
                    </a:ext>
                  </a:extLst>
                </p14:cNvPr>
                <p14:cNvContentPartPr/>
                <p14:nvPr/>
              </p14:nvContentPartPr>
              <p14:xfrm>
                <a:off x="11557080" y="3755880"/>
                <a:ext cx="37440" cy="43920"/>
              </p14:xfrm>
            </p:contentPart>
          </mc:Choice>
          <mc:Fallback>
            <p:pic>
              <p:nvPicPr>
                <p:cNvPr id="50" name="Ink 49">
                  <a:extLst>
                    <a:ext uri="{FF2B5EF4-FFF2-40B4-BE49-F238E27FC236}">
                      <a16:creationId xmlns:a16="http://schemas.microsoft.com/office/drawing/2014/main" id="{B26ECA0E-68DF-A64E-8393-5CF60AD27812}"/>
                    </a:ext>
                  </a:extLst>
                </p:cNvPr>
                <p:cNvPicPr/>
                <p:nvPr/>
              </p:nvPicPr>
              <p:blipFill>
                <a:blip r:embed="rId19"/>
                <a:stretch>
                  <a:fillRect/>
                </a:stretch>
              </p:blipFill>
              <p:spPr>
                <a:xfrm>
                  <a:off x="11541960" y="3740760"/>
                  <a:ext cx="680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E7E78A59-3D08-7948-AFE3-4C2222CF6AF7}"/>
                    </a:ext>
                  </a:extLst>
                </p14:cNvPr>
                <p14:cNvContentPartPr/>
                <p14:nvPr/>
              </p14:nvContentPartPr>
              <p14:xfrm>
                <a:off x="11529000" y="3241440"/>
                <a:ext cx="634680" cy="538200"/>
              </p14:xfrm>
            </p:contentPart>
          </mc:Choice>
          <mc:Fallback>
            <p:pic>
              <p:nvPicPr>
                <p:cNvPr id="52" name="Ink 51">
                  <a:extLst>
                    <a:ext uri="{FF2B5EF4-FFF2-40B4-BE49-F238E27FC236}">
                      <a16:creationId xmlns:a16="http://schemas.microsoft.com/office/drawing/2014/main" id="{E7E78A59-3D08-7948-AFE3-4C2222CF6AF7}"/>
                    </a:ext>
                  </a:extLst>
                </p:cNvPr>
                <p:cNvPicPr/>
                <p:nvPr/>
              </p:nvPicPr>
              <p:blipFill>
                <a:blip r:embed="rId21"/>
                <a:stretch>
                  <a:fillRect/>
                </a:stretch>
              </p:blipFill>
              <p:spPr>
                <a:xfrm>
                  <a:off x="11513880" y="3226320"/>
                  <a:ext cx="66492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9F91BB60-B173-0546-AF61-249D5B7F8E7D}"/>
                    </a:ext>
                  </a:extLst>
                </p14:cNvPr>
                <p14:cNvContentPartPr/>
                <p14:nvPr/>
              </p14:nvContentPartPr>
              <p14:xfrm>
                <a:off x="11575080" y="3314160"/>
                <a:ext cx="583200" cy="444240"/>
              </p14:xfrm>
            </p:contentPart>
          </mc:Choice>
          <mc:Fallback>
            <p:pic>
              <p:nvPicPr>
                <p:cNvPr id="53" name="Ink 52">
                  <a:extLst>
                    <a:ext uri="{FF2B5EF4-FFF2-40B4-BE49-F238E27FC236}">
                      <a16:creationId xmlns:a16="http://schemas.microsoft.com/office/drawing/2014/main" id="{9F91BB60-B173-0546-AF61-249D5B7F8E7D}"/>
                    </a:ext>
                  </a:extLst>
                </p:cNvPr>
                <p:cNvPicPr/>
                <p:nvPr/>
              </p:nvPicPr>
              <p:blipFill>
                <a:blip r:embed="rId23"/>
                <a:stretch>
                  <a:fillRect/>
                </a:stretch>
              </p:blipFill>
              <p:spPr>
                <a:xfrm>
                  <a:off x="11559960" y="3299040"/>
                  <a:ext cx="613440" cy="474840"/>
                </a:xfrm>
                <a:prstGeom prst="rect">
                  <a:avLst/>
                </a:prstGeom>
              </p:spPr>
            </p:pic>
          </mc:Fallback>
        </mc:AlternateContent>
      </p:grpSp>
      <p:grpSp>
        <p:nvGrpSpPr>
          <p:cNvPr id="83" name="Group 82">
            <a:extLst>
              <a:ext uri="{FF2B5EF4-FFF2-40B4-BE49-F238E27FC236}">
                <a16:creationId xmlns:a16="http://schemas.microsoft.com/office/drawing/2014/main" id="{0ACFDA31-20D3-9C46-BB87-36CDA810CF93}"/>
              </a:ext>
            </a:extLst>
          </p:cNvPr>
          <p:cNvGrpSpPr/>
          <p:nvPr/>
        </p:nvGrpSpPr>
        <p:grpSpPr>
          <a:xfrm>
            <a:off x="8607960" y="2419200"/>
            <a:ext cx="2432880" cy="2268000"/>
            <a:chOff x="8607960" y="2419200"/>
            <a:chExt cx="2432880" cy="226800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0701BF48-7D47-BF4F-BFF9-8F6CB0EB31A8}"/>
                    </a:ext>
                  </a:extLst>
                </p14:cNvPr>
                <p14:cNvContentPartPr/>
                <p14:nvPr/>
              </p14:nvContentPartPr>
              <p14:xfrm>
                <a:off x="9140760" y="2913120"/>
                <a:ext cx="1117800" cy="1279440"/>
              </p14:xfrm>
            </p:contentPart>
          </mc:Choice>
          <mc:Fallback>
            <p:pic>
              <p:nvPicPr>
                <p:cNvPr id="15" name="Ink 14">
                  <a:extLst>
                    <a:ext uri="{FF2B5EF4-FFF2-40B4-BE49-F238E27FC236}">
                      <a16:creationId xmlns:a16="http://schemas.microsoft.com/office/drawing/2014/main" id="{0701BF48-7D47-BF4F-BFF9-8F6CB0EB31A8}"/>
                    </a:ext>
                  </a:extLst>
                </p:cNvPr>
                <p:cNvPicPr/>
                <p:nvPr/>
              </p:nvPicPr>
              <p:blipFill>
                <a:blip r:embed="rId25"/>
                <a:stretch>
                  <a:fillRect/>
                </a:stretch>
              </p:blipFill>
              <p:spPr>
                <a:xfrm>
                  <a:off x="9125640" y="2898000"/>
                  <a:ext cx="1148040" cy="1310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225FFDCB-9F12-FD46-B0A6-5A0BE68CC602}"/>
                    </a:ext>
                  </a:extLst>
                </p14:cNvPr>
                <p14:cNvContentPartPr/>
                <p14:nvPr/>
              </p14:nvContentPartPr>
              <p14:xfrm>
                <a:off x="9937080" y="2788560"/>
                <a:ext cx="1103760" cy="1378080"/>
              </p14:xfrm>
            </p:contentPart>
          </mc:Choice>
          <mc:Fallback>
            <p:pic>
              <p:nvPicPr>
                <p:cNvPr id="16" name="Ink 15">
                  <a:extLst>
                    <a:ext uri="{FF2B5EF4-FFF2-40B4-BE49-F238E27FC236}">
                      <a16:creationId xmlns:a16="http://schemas.microsoft.com/office/drawing/2014/main" id="{225FFDCB-9F12-FD46-B0A6-5A0BE68CC602}"/>
                    </a:ext>
                  </a:extLst>
                </p:cNvPr>
                <p:cNvPicPr/>
                <p:nvPr/>
              </p:nvPicPr>
              <p:blipFill>
                <a:blip r:embed="rId27"/>
                <a:stretch>
                  <a:fillRect/>
                </a:stretch>
              </p:blipFill>
              <p:spPr>
                <a:xfrm>
                  <a:off x="9921960" y="2773440"/>
                  <a:ext cx="1134360" cy="1408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B71E1B93-AFB9-2046-B4F7-29F383619EE4}"/>
                    </a:ext>
                  </a:extLst>
                </p14:cNvPr>
                <p14:cNvContentPartPr/>
                <p14:nvPr/>
              </p14:nvContentPartPr>
              <p14:xfrm>
                <a:off x="9970920" y="3233520"/>
                <a:ext cx="155880" cy="69840"/>
              </p14:xfrm>
            </p:contentPart>
          </mc:Choice>
          <mc:Fallback>
            <p:pic>
              <p:nvPicPr>
                <p:cNvPr id="18" name="Ink 17">
                  <a:extLst>
                    <a:ext uri="{FF2B5EF4-FFF2-40B4-BE49-F238E27FC236}">
                      <a16:creationId xmlns:a16="http://schemas.microsoft.com/office/drawing/2014/main" id="{B71E1B93-AFB9-2046-B4F7-29F383619EE4}"/>
                    </a:ext>
                  </a:extLst>
                </p:cNvPr>
                <p:cNvPicPr/>
                <p:nvPr/>
              </p:nvPicPr>
              <p:blipFill>
                <a:blip r:embed="rId29"/>
                <a:stretch>
                  <a:fillRect/>
                </a:stretch>
              </p:blipFill>
              <p:spPr>
                <a:xfrm>
                  <a:off x="9955800" y="3218040"/>
                  <a:ext cx="186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93991D64-9112-2146-A964-5E1A7329CE80}"/>
                    </a:ext>
                  </a:extLst>
                </p14:cNvPr>
                <p14:cNvContentPartPr/>
                <p14:nvPr/>
              </p14:nvContentPartPr>
              <p14:xfrm>
                <a:off x="9966240" y="3336480"/>
                <a:ext cx="192960" cy="61920"/>
              </p14:xfrm>
            </p:contentPart>
          </mc:Choice>
          <mc:Fallback>
            <p:pic>
              <p:nvPicPr>
                <p:cNvPr id="19" name="Ink 18">
                  <a:extLst>
                    <a:ext uri="{FF2B5EF4-FFF2-40B4-BE49-F238E27FC236}">
                      <a16:creationId xmlns:a16="http://schemas.microsoft.com/office/drawing/2014/main" id="{93991D64-9112-2146-A964-5E1A7329CE80}"/>
                    </a:ext>
                  </a:extLst>
                </p:cNvPr>
                <p:cNvPicPr/>
                <p:nvPr/>
              </p:nvPicPr>
              <p:blipFill>
                <a:blip r:embed="rId31"/>
                <a:stretch>
                  <a:fillRect/>
                </a:stretch>
              </p:blipFill>
              <p:spPr>
                <a:xfrm>
                  <a:off x="9951120" y="3321360"/>
                  <a:ext cx="2235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46F92E6-D340-714B-BC5E-422DC9518DCE}"/>
                    </a:ext>
                  </a:extLst>
                </p14:cNvPr>
                <p14:cNvContentPartPr/>
                <p14:nvPr/>
              </p14:nvContentPartPr>
              <p14:xfrm>
                <a:off x="9957960" y="3433320"/>
                <a:ext cx="202680" cy="51480"/>
              </p14:xfrm>
            </p:contentPart>
          </mc:Choice>
          <mc:Fallback>
            <p:pic>
              <p:nvPicPr>
                <p:cNvPr id="20" name="Ink 19">
                  <a:extLst>
                    <a:ext uri="{FF2B5EF4-FFF2-40B4-BE49-F238E27FC236}">
                      <a16:creationId xmlns:a16="http://schemas.microsoft.com/office/drawing/2014/main" id="{146F92E6-D340-714B-BC5E-422DC9518DCE}"/>
                    </a:ext>
                  </a:extLst>
                </p:cNvPr>
                <p:cNvPicPr/>
                <p:nvPr/>
              </p:nvPicPr>
              <p:blipFill>
                <a:blip r:embed="rId33"/>
                <a:stretch>
                  <a:fillRect/>
                </a:stretch>
              </p:blipFill>
              <p:spPr>
                <a:xfrm>
                  <a:off x="9942480" y="3417840"/>
                  <a:ext cx="2332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D134B6E-EFEB-824E-8AA8-B13FAE3F1D40}"/>
                    </a:ext>
                  </a:extLst>
                </p14:cNvPr>
                <p14:cNvContentPartPr/>
                <p14:nvPr/>
              </p14:nvContentPartPr>
              <p14:xfrm>
                <a:off x="10001520" y="3513960"/>
                <a:ext cx="185760" cy="60840"/>
              </p14:xfrm>
            </p:contentPart>
          </mc:Choice>
          <mc:Fallback>
            <p:pic>
              <p:nvPicPr>
                <p:cNvPr id="21" name="Ink 20">
                  <a:extLst>
                    <a:ext uri="{FF2B5EF4-FFF2-40B4-BE49-F238E27FC236}">
                      <a16:creationId xmlns:a16="http://schemas.microsoft.com/office/drawing/2014/main" id="{8D134B6E-EFEB-824E-8AA8-B13FAE3F1D40}"/>
                    </a:ext>
                  </a:extLst>
                </p:cNvPr>
                <p:cNvPicPr/>
                <p:nvPr/>
              </p:nvPicPr>
              <p:blipFill>
                <a:blip r:embed="rId35"/>
                <a:stretch>
                  <a:fillRect/>
                </a:stretch>
              </p:blipFill>
              <p:spPr>
                <a:xfrm>
                  <a:off x="9986400" y="3498480"/>
                  <a:ext cx="2163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818C018C-FB87-E549-9552-1B83EAD459E0}"/>
                    </a:ext>
                  </a:extLst>
                </p14:cNvPr>
                <p14:cNvContentPartPr/>
                <p14:nvPr/>
              </p14:nvContentPartPr>
              <p14:xfrm>
                <a:off x="10013040" y="3595680"/>
                <a:ext cx="195120" cy="54720"/>
              </p14:xfrm>
            </p:contentPart>
          </mc:Choice>
          <mc:Fallback>
            <p:pic>
              <p:nvPicPr>
                <p:cNvPr id="22" name="Ink 21">
                  <a:extLst>
                    <a:ext uri="{FF2B5EF4-FFF2-40B4-BE49-F238E27FC236}">
                      <a16:creationId xmlns:a16="http://schemas.microsoft.com/office/drawing/2014/main" id="{818C018C-FB87-E549-9552-1B83EAD459E0}"/>
                    </a:ext>
                  </a:extLst>
                </p:cNvPr>
                <p:cNvPicPr/>
                <p:nvPr/>
              </p:nvPicPr>
              <p:blipFill>
                <a:blip r:embed="rId37"/>
                <a:stretch>
                  <a:fillRect/>
                </a:stretch>
              </p:blipFill>
              <p:spPr>
                <a:xfrm>
                  <a:off x="9997920" y="3580200"/>
                  <a:ext cx="2257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185529C4-275D-594B-85AA-961D3D82D3BA}"/>
                    </a:ext>
                  </a:extLst>
                </p14:cNvPr>
                <p14:cNvContentPartPr/>
                <p14:nvPr/>
              </p14:nvContentPartPr>
              <p14:xfrm>
                <a:off x="10024560" y="3676320"/>
                <a:ext cx="180720" cy="39600"/>
              </p14:xfrm>
            </p:contentPart>
          </mc:Choice>
          <mc:Fallback>
            <p:pic>
              <p:nvPicPr>
                <p:cNvPr id="23" name="Ink 22">
                  <a:extLst>
                    <a:ext uri="{FF2B5EF4-FFF2-40B4-BE49-F238E27FC236}">
                      <a16:creationId xmlns:a16="http://schemas.microsoft.com/office/drawing/2014/main" id="{185529C4-275D-594B-85AA-961D3D82D3BA}"/>
                    </a:ext>
                  </a:extLst>
                </p:cNvPr>
                <p:cNvPicPr/>
                <p:nvPr/>
              </p:nvPicPr>
              <p:blipFill>
                <a:blip r:embed="rId39"/>
                <a:stretch>
                  <a:fillRect/>
                </a:stretch>
              </p:blipFill>
              <p:spPr>
                <a:xfrm>
                  <a:off x="10009440" y="3661200"/>
                  <a:ext cx="2113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2F6DB187-42EE-DE46-AA14-8DA114E78D50}"/>
                    </a:ext>
                  </a:extLst>
                </p14:cNvPr>
                <p14:cNvContentPartPr/>
                <p14:nvPr/>
              </p14:nvContentPartPr>
              <p14:xfrm>
                <a:off x="10044720" y="3726360"/>
                <a:ext cx="185400" cy="42840"/>
              </p14:xfrm>
            </p:contentPart>
          </mc:Choice>
          <mc:Fallback>
            <p:pic>
              <p:nvPicPr>
                <p:cNvPr id="24" name="Ink 23">
                  <a:extLst>
                    <a:ext uri="{FF2B5EF4-FFF2-40B4-BE49-F238E27FC236}">
                      <a16:creationId xmlns:a16="http://schemas.microsoft.com/office/drawing/2014/main" id="{2F6DB187-42EE-DE46-AA14-8DA114E78D50}"/>
                    </a:ext>
                  </a:extLst>
                </p:cNvPr>
                <p:cNvPicPr/>
                <p:nvPr/>
              </p:nvPicPr>
              <p:blipFill>
                <a:blip r:embed="rId41"/>
                <a:stretch>
                  <a:fillRect/>
                </a:stretch>
              </p:blipFill>
              <p:spPr>
                <a:xfrm>
                  <a:off x="10029600" y="3710880"/>
                  <a:ext cx="216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4E68E0E4-EFB4-204C-B935-27F82B4C6B0F}"/>
                    </a:ext>
                  </a:extLst>
                </p14:cNvPr>
                <p14:cNvContentPartPr/>
                <p14:nvPr/>
              </p14:nvContentPartPr>
              <p14:xfrm>
                <a:off x="10051920" y="3797640"/>
                <a:ext cx="192960" cy="45720"/>
              </p14:xfrm>
            </p:contentPart>
          </mc:Choice>
          <mc:Fallback>
            <p:pic>
              <p:nvPicPr>
                <p:cNvPr id="25" name="Ink 24">
                  <a:extLst>
                    <a:ext uri="{FF2B5EF4-FFF2-40B4-BE49-F238E27FC236}">
                      <a16:creationId xmlns:a16="http://schemas.microsoft.com/office/drawing/2014/main" id="{4E68E0E4-EFB4-204C-B935-27F82B4C6B0F}"/>
                    </a:ext>
                  </a:extLst>
                </p:cNvPr>
                <p:cNvPicPr/>
                <p:nvPr/>
              </p:nvPicPr>
              <p:blipFill>
                <a:blip r:embed="rId43"/>
                <a:stretch>
                  <a:fillRect/>
                </a:stretch>
              </p:blipFill>
              <p:spPr>
                <a:xfrm>
                  <a:off x="10036440" y="3782520"/>
                  <a:ext cx="2232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3D78E7C7-3A2C-194B-8F09-0A4A1D7A446C}"/>
                    </a:ext>
                  </a:extLst>
                </p14:cNvPr>
                <p14:cNvContentPartPr/>
                <p14:nvPr/>
              </p14:nvContentPartPr>
              <p14:xfrm>
                <a:off x="10118520" y="3852360"/>
                <a:ext cx="116640" cy="12960"/>
              </p14:xfrm>
            </p:contentPart>
          </mc:Choice>
          <mc:Fallback>
            <p:pic>
              <p:nvPicPr>
                <p:cNvPr id="26" name="Ink 25">
                  <a:extLst>
                    <a:ext uri="{FF2B5EF4-FFF2-40B4-BE49-F238E27FC236}">
                      <a16:creationId xmlns:a16="http://schemas.microsoft.com/office/drawing/2014/main" id="{3D78E7C7-3A2C-194B-8F09-0A4A1D7A446C}"/>
                    </a:ext>
                  </a:extLst>
                </p:cNvPr>
                <p:cNvPicPr/>
                <p:nvPr/>
              </p:nvPicPr>
              <p:blipFill>
                <a:blip r:embed="rId45"/>
                <a:stretch>
                  <a:fillRect/>
                </a:stretch>
              </p:blipFill>
              <p:spPr>
                <a:xfrm>
                  <a:off x="10103400" y="3837240"/>
                  <a:ext cx="146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5820BE77-5C04-EF41-ABF9-31FD00139B74}"/>
                    </a:ext>
                  </a:extLst>
                </p14:cNvPr>
                <p14:cNvContentPartPr/>
                <p14:nvPr/>
              </p14:nvContentPartPr>
              <p14:xfrm>
                <a:off x="10120680" y="3922560"/>
                <a:ext cx="165960" cy="36360"/>
              </p14:xfrm>
            </p:contentPart>
          </mc:Choice>
          <mc:Fallback>
            <p:pic>
              <p:nvPicPr>
                <p:cNvPr id="27" name="Ink 26">
                  <a:extLst>
                    <a:ext uri="{FF2B5EF4-FFF2-40B4-BE49-F238E27FC236}">
                      <a16:creationId xmlns:a16="http://schemas.microsoft.com/office/drawing/2014/main" id="{5820BE77-5C04-EF41-ABF9-31FD00139B74}"/>
                    </a:ext>
                  </a:extLst>
                </p:cNvPr>
                <p:cNvPicPr/>
                <p:nvPr/>
              </p:nvPicPr>
              <p:blipFill>
                <a:blip r:embed="rId47"/>
                <a:stretch>
                  <a:fillRect/>
                </a:stretch>
              </p:blipFill>
              <p:spPr>
                <a:xfrm>
                  <a:off x="10105200" y="3907080"/>
                  <a:ext cx="1965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249A31B0-9B46-104F-8C65-FC35975A313D}"/>
                    </a:ext>
                  </a:extLst>
                </p14:cNvPr>
                <p14:cNvContentPartPr/>
                <p14:nvPr/>
              </p14:nvContentPartPr>
              <p14:xfrm>
                <a:off x="9090720" y="2745720"/>
                <a:ext cx="209520" cy="290160"/>
              </p14:xfrm>
            </p:contentPart>
          </mc:Choice>
          <mc:Fallback>
            <p:pic>
              <p:nvPicPr>
                <p:cNvPr id="29" name="Ink 28">
                  <a:extLst>
                    <a:ext uri="{FF2B5EF4-FFF2-40B4-BE49-F238E27FC236}">
                      <a16:creationId xmlns:a16="http://schemas.microsoft.com/office/drawing/2014/main" id="{249A31B0-9B46-104F-8C65-FC35975A313D}"/>
                    </a:ext>
                  </a:extLst>
                </p:cNvPr>
                <p:cNvPicPr/>
                <p:nvPr/>
              </p:nvPicPr>
              <p:blipFill>
                <a:blip r:embed="rId49"/>
                <a:stretch>
                  <a:fillRect/>
                </a:stretch>
              </p:blipFill>
              <p:spPr>
                <a:xfrm>
                  <a:off x="9075240" y="2730240"/>
                  <a:ext cx="2401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0FB4FCC7-C3D5-134C-A395-93A83B160EC9}"/>
                    </a:ext>
                  </a:extLst>
                </p14:cNvPr>
                <p14:cNvContentPartPr/>
                <p14:nvPr/>
              </p14:nvContentPartPr>
              <p14:xfrm>
                <a:off x="10163160" y="2495880"/>
                <a:ext cx="203400" cy="268560"/>
              </p14:xfrm>
            </p:contentPart>
          </mc:Choice>
          <mc:Fallback>
            <p:pic>
              <p:nvPicPr>
                <p:cNvPr id="30" name="Ink 29">
                  <a:extLst>
                    <a:ext uri="{FF2B5EF4-FFF2-40B4-BE49-F238E27FC236}">
                      <a16:creationId xmlns:a16="http://schemas.microsoft.com/office/drawing/2014/main" id="{0FB4FCC7-C3D5-134C-A395-93A83B160EC9}"/>
                    </a:ext>
                  </a:extLst>
                </p:cNvPr>
                <p:cNvPicPr/>
                <p:nvPr/>
              </p:nvPicPr>
              <p:blipFill>
                <a:blip r:embed="rId51"/>
                <a:stretch>
                  <a:fillRect/>
                </a:stretch>
              </p:blipFill>
              <p:spPr>
                <a:xfrm>
                  <a:off x="10148040" y="2480400"/>
                  <a:ext cx="2336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D58908E0-A69E-DF46-8D6D-44E95321F653}"/>
                    </a:ext>
                  </a:extLst>
                </p14:cNvPr>
                <p14:cNvContentPartPr/>
                <p14:nvPr/>
              </p14:nvContentPartPr>
              <p14:xfrm>
                <a:off x="9321840" y="2483640"/>
                <a:ext cx="154800" cy="252720"/>
              </p14:xfrm>
            </p:contentPart>
          </mc:Choice>
          <mc:Fallback>
            <p:pic>
              <p:nvPicPr>
                <p:cNvPr id="57" name="Ink 56">
                  <a:extLst>
                    <a:ext uri="{FF2B5EF4-FFF2-40B4-BE49-F238E27FC236}">
                      <a16:creationId xmlns:a16="http://schemas.microsoft.com/office/drawing/2014/main" id="{D58908E0-A69E-DF46-8D6D-44E95321F653}"/>
                    </a:ext>
                  </a:extLst>
                </p:cNvPr>
                <p:cNvPicPr/>
                <p:nvPr/>
              </p:nvPicPr>
              <p:blipFill>
                <a:blip r:embed="rId53"/>
                <a:stretch>
                  <a:fillRect/>
                </a:stretch>
              </p:blipFill>
              <p:spPr>
                <a:xfrm>
                  <a:off x="9306360" y="2468520"/>
                  <a:ext cx="1854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E3395C45-948B-9244-88FD-85FA0362714B}"/>
                    </a:ext>
                  </a:extLst>
                </p14:cNvPr>
                <p14:cNvContentPartPr/>
                <p14:nvPr/>
              </p14:nvContentPartPr>
              <p14:xfrm>
                <a:off x="9347760" y="2564640"/>
                <a:ext cx="183600" cy="50040"/>
              </p14:xfrm>
            </p:contentPart>
          </mc:Choice>
          <mc:Fallback>
            <p:pic>
              <p:nvPicPr>
                <p:cNvPr id="58" name="Ink 57">
                  <a:extLst>
                    <a:ext uri="{FF2B5EF4-FFF2-40B4-BE49-F238E27FC236}">
                      <a16:creationId xmlns:a16="http://schemas.microsoft.com/office/drawing/2014/main" id="{E3395C45-948B-9244-88FD-85FA0362714B}"/>
                    </a:ext>
                  </a:extLst>
                </p:cNvPr>
                <p:cNvPicPr/>
                <p:nvPr/>
              </p:nvPicPr>
              <p:blipFill>
                <a:blip r:embed="rId55"/>
                <a:stretch>
                  <a:fillRect/>
                </a:stretch>
              </p:blipFill>
              <p:spPr>
                <a:xfrm>
                  <a:off x="9332640" y="2549520"/>
                  <a:ext cx="2138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9B7E9CBF-D4A4-914E-BEBC-5B377FE0BAE4}"/>
                    </a:ext>
                  </a:extLst>
                </p14:cNvPr>
                <p14:cNvContentPartPr/>
                <p14:nvPr/>
              </p14:nvContentPartPr>
              <p14:xfrm>
                <a:off x="10630800" y="2419200"/>
                <a:ext cx="214200" cy="279360"/>
              </p14:xfrm>
            </p:contentPart>
          </mc:Choice>
          <mc:Fallback>
            <p:pic>
              <p:nvPicPr>
                <p:cNvPr id="59" name="Ink 58">
                  <a:extLst>
                    <a:ext uri="{FF2B5EF4-FFF2-40B4-BE49-F238E27FC236}">
                      <a16:creationId xmlns:a16="http://schemas.microsoft.com/office/drawing/2014/main" id="{9B7E9CBF-D4A4-914E-BEBC-5B377FE0BAE4}"/>
                    </a:ext>
                  </a:extLst>
                </p:cNvPr>
                <p:cNvPicPr/>
                <p:nvPr/>
              </p:nvPicPr>
              <p:blipFill>
                <a:blip r:embed="rId57"/>
                <a:stretch>
                  <a:fillRect/>
                </a:stretch>
              </p:blipFill>
              <p:spPr>
                <a:xfrm>
                  <a:off x="10615320" y="2404080"/>
                  <a:ext cx="2448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5" name="Ink 54">
                  <a:extLst>
                    <a:ext uri="{FF2B5EF4-FFF2-40B4-BE49-F238E27FC236}">
                      <a16:creationId xmlns:a16="http://schemas.microsoft.com/office/drawing/2014/main" id="{DF43A8DD-E4A0-2148-89EF-953A6B5249AC}"/>
                    </a:ext>
                  </a:extLst>
                </p14:cNvPr>
                <p14:cNvContentPartPr/>
                <p14:nvPr/>
              </p14:nvContentPartPr>
              <p14:xfrm>
                <a:off x="8607960" y="4281480"/>
                <a:ext cx="126360" cy="365760"/>
              </p14:xfrm>
            </p:contentPart>
          </mc:Choice>
          <mc:Fallback>
            <p:pic>
              <p:nvPicPr>
                <p:cNvPr id="55" name="Ink 54">
                  <a:extLst>
                    <a:ext uri="{FF2B5EF4-FFF2-40B4-BE49-F238E27FC236}">
                      <a16:creationId xmlns:a16="http://schemas.microsoft.com/office/drawing/2014/main" id="{DF43A8DD-E4A0-2148-89EF-953A6B5249AC}"/>
                    </a:ext>
                  </a:extLst>
                </p:cNvPr>
                <p:cNvPicPr/>
                <p:nvPr/>
              </p:nvPicPr>
              <p:blipFill>
                <a:blip r:embed="rId59"/>
                <a:stretch>
                  <a:fillRect/>
                </a:stretch>
              </p:blipFill>
              <p:spPr>
                <a:xfrm>
                  <a:off x="8592840" y="4266360"/>
                  <a:ext cx="1569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6" name="Ink 55">
                  <a:extLst>
                    <a:ext uri="{FF2B5EF4-FFF2-40B4-BE49-F238E27FC236}">
                      <a16:creationId xmlns:a16="http://schemas.microsoft.com/office/drawing/2014/main" id="{323B0F28-EB98-9748-A4C5-A057B304E493}"/>
                    </a:ext>
                  </a:extLst>
                </p14:cNvPr>
                <p14:cNvContentPartPr/>
                <p14:nvPr/>
              </p14:nvContentPartPr>
              <p14:xfrm>
                <a:off x="8910000" y="4236480"/>
                <a:ext cx="254160" cy="450720"/>
              </p14:xfrm>
            </p:contentPart>
          </mc:Choice>
          <mc:Fallback>
            <p:pic>
              <p:nvPicPr>
                <p:cNvPr id="56" name="Ink 55">
                  <a:extLst>
                    <a:ext uri="{FF2B5EF4-FFF2-40B4-BE49-F238E27FC236}">
                      <a16:creationId xmlns:a16="http://schemas.microsoft.com/office/drawing/2014/main" id="{323B0F28-EB98-9748-A4C5-A057B304E493}"/>
                    </a:ext>
                  </a:extLst>
                </p:cNvPr>
                <p:cNvPicPr/>
                <p:nvPr/>
              </p:nvPicPr>
              <p:blipFill>
                <a:blip r:embed="rId61"/>
                <a:stretch>
                  <a:fillRect/>
                </a:stretch>
              </p:blipFill>
              <p:spPr>
                <a:xfrm>
                  <a:off x="8894520" y="4221000"/>
                  <a:ext cx="28476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Ink 59">
                  <a:extLst>
                    <a:ext uri="{FF2B5EF4-FFF2-40B4-BE49-F238E27FC236}">
                      <a16:creationId xmlns:a16="http://schemas.microsoft.com/office/drawing/2014/main" id="{64F9C6B2-6914-344D-8827-BE9527C88757}"/>
                    </a:ext>
                  </a:extLst>
                </p14:cNvPr>
                <p14:cNvContentPartPr/>
                <p14:nvPr/>
              </p14:nvContentPartPr>
              <p14:xfrm>
                <a:off x="9187560" y="4335840"/>
                <a:ext cx="168120" cy="281520"/>
              </p14:xfrm>
            </p:contentPart>
          </mc:Choice>
          <mc:Fallback>
            <p:pic>
              <p:nvPicPr>
                <p:cNvPr id="60" name="Ink 59">
                  <a:extLst>
                    <a:ext uri="{FF2B5EF4-FFF2-40B4-BE49-F238E27FC236}">
                      <a16:creationId xmlns:a16="http://schemas.microsoft.com/office/drawing/2014/main" id="{64F9C6B2-6914-344D-8827-BE9527C88757}"/>
                    </a:ext>
                  </a:extLst>
                </p:cNvPr>
                <p:cNvPicPr/>
                <p:nvPr/>
              </p:nvPicPr>
              <p:blipFill>
                <a:blip r:embed="rId63"/>
                <a:stretch>
                  <a:fillRect/>
                </a:stretch>
              </p:blipFill>
              <p:spPr>
                <a:xfrm>
                  <a:off x="9172440" y="4320720"/>
                  <a:ext cx="1983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1" name="Ink 60">
                  <a:extLst>
                    <a:ext uri="{FF2B5EF4-FFF2-40B4-BE49-F238E27FC236}">
                      <a16:creationId xmlns:a16="http://schemas.microsoft.com/office/drawing/2014/main" id="{3797757E-87E7-B74F-BD06-21A83050949B}"/>
                    </a:ext>
                  </a:extLst>
                </p14:cNvPr>
                <p14:cNvContentPartPr/>
                <p14:nvPr/>
              </p14:nvContentPartPr>
              <p14:xfrm>
                <a:off x="9221400" y="4487400"/>
                <a:ext cx="162720" cy="26640"/>
              </p14:xfrm>
            </p:contentPart>
          </mc:Choice>
          <mc:Fallback>
            <p:pic>
              <p:nvPicPr>
                <p:cNvPr id="61" name="Ink 60">
                  <a:extLst>
                    <a:ext uri="{FF2B5EF4-FFF2-40B4-BE49-F238E27FC236}">
                      <a16:creationId xmlns:a16="http://schemas.microsoft.com/office/drawing/2014/main" id="{3797757E-87E7-B74F-BD06-21A83050949B}"/>
                    </a:ext>
                  </a:extLst>
                </p:cNvPr>
                <p:cNvPicPr/>
                <p:nvPr/>
              </p:nvPicPr>
              <p:blipFill>
                <a:blip r:embed="rId65"/>
                <a:stretch>
                  <a:fillRect/>
                </a:stretch>
              </p:blipFill>
              <p:spPr>
                <a:xfrm>
                  <a:off x="9206280" y="4472280"/>
                  <a:ext cx="1933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9A9A966D-16E4-4644-8AC2-6CD9B2C1707A}"/>
                    </a:ext>
                  </a:extLst>
                </p14:cNvPr>
                <p14:cNvContentPartPr/>
                <p14:nvPr/>
              </p14:nvContentPartPr>
              <p14:xfrm>
                <a:off x="9476640" y="4290840"/>
                <a:ext cx="180360" cy="330120"/>
              </p14:xfrm>
            </p:contentPart>
          </mc:Choice>
          <mc:Fallback>
            <p:pic>
              <p:nvPicPr>
                <p:cNvPr id="65" name="Ink 64">
                  <a:extLst>
                    <a:ext uri="{FF2B5EF4-FFF2-40B4-BE49-F238E27FC236}">
                      <a16:creationId xmlns:a16="http://schemas.microsoft.com/office/drawing/2014/main" id="{9A9A966D-16E4-4644-8AC2-6CD9B2C1707A}"/>
                    </a:ext>
                  </a:extLst>
                </p:cNvPr>
                <p:cNvPicPr/>
                <p:nvPr/>
              </p:nvPicPr>
              <p:blipFill>
                <a:blip r:embed="rId67"/>
                <a:stretch>
                  <a:fillRect/>
                </a:stretch>
              </p:blipFill>
              <p:spPr>
                <a:xfrm>
                  <a:off x="9461520" y="4275720"/>
                  <a:ext cx="2106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8736F288-002D-164F-B2E5-67D51D27BA0F}"/>
                    </a:ext>
                  </a:extLst>
                </p14:cNvPr>
                <p14:cNvContentPartPr/>
                <p14:nvPr/>
              </p14:nvContentPartPr>
              <p14:xfrm>
                <a:off x="9829440" y="4263840"/>
                <a:ext cx="140400" cy="289080"/>
              </p14:xfrm>
            </p:contentPart>
          </mc:Choice>
          <mc:Fallback>
            <p:pic>
              <p:nvPicPr>
                <p:cNvPr id="66" name="Ink 65">
                  <a:extLst>
                    <a:ext uri="{FF2B5EF4-FFF2-40B4-BE49-F238E27FC236}">
                      <a16:creationId xmlns:a16="http://schemas.microsoft.com/office/drawing/2014/main" id="{8736F288-002D-164F-B2E5-67D51D27BA0F}"/>
                    </a:ext>
                  </a:extLst>
                </p:cNvPr>
                <p:cNvPicPr/>
                <p:nvPr/>
              </p:nvPicPr>
              <p:blipFill>
                <a:blip r:embed="rId69"/>
                <a:stretch>
                  <a:fillRect/>
                </a:stretch>
              </p:blipFill>
              <p:spPr>
                <a:xfrm>
                  <a:off x="9813960" y="4248720"/>
                  <a:ext cx="1710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7" name="Ink 66">
                  <a:extLst>
                    <a:ext uri="{FF2B5EF4-FFF2-40B4-BE49-F238E27FC236}">
                      <a16:creationId xmlns:a16="http://schemas.microsoft.com/office/drawing/2014/main" id="{45BFB787-96B4-D141-AEF6-A231C981965B}"/>
                    </a:ext>
                  </a:extLst>
                </p14:cNvPr>
                <p14:cNvContentPartPr/>
                <p14:nvPr/>
              </p14:nvContentPartPr>
              <p14:xfrm>
                <a:off x="9957960" y="4167360"/>
                <a:ext cx="182880" cy="514080"/>
              </p14:xfrm>
            </p:contentPart>
          </mc:Choice>
          <mc:Fallback>
            <p:pic>
              <p:nvPicPr>
                <p:cNvPr id="67" name="Ink 66">
                  <a:extLst>
                    <a:ext uri="{FF2B5EF4-FFF2-40B4-BE49-F238E27FC236}">
                      <a16:creationId xmlns:a16="http://schemas.microsoft.com/office/drawing/2014/main" id="{45BFB787-96B4-D141-AEF6-A231C981965B}"/>
                    </a:ext>
                  </a:extLst>
                </p:cNvPr>
                <p:cNvPicPr/>
                <p:nvPr/>
              </p:nvPicPr>
              <p:blipFill>
                <a:blip r:embed="rId71"/>
                <a:stretch>
                  <a:fillRect/>
                </a:stretch>
              </p:blipFill>
              <p:spPr>
                <a:xfrm>
                  <a:off x="9942480" y="4151880"/>
                  <a:ext cx="21312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8" name="Ink 67">
                  <a:extLst>
                    <a:ext uri="{FF2B5EF4-FFF2-40B4-BE49-F238E27FC236}">
                      <a16:creationId xmlns:a16="http://schemas.microsoft.com/office/drawing/2014/main" id="{CB32F6EA-F72D-2744-AE54-889ACB86C1FA}"/>
                    </a:ext>
                  </a:extLst>
                </p14:cNvPr>
                <p14:cNvContentPartPr/>
                <p14:nvPr/>
              </p14:nvContentPartPr>
              <p14:xfrm>
                <a:off x="10365120" y="4354200"/>
                <a:ext cx="105120" cy="25200"/>
              </p14:xfrm>
            </p:contentPart>
          </mc:Choice>
          <mc:Fallback>
            <p:pic>
              <p:nvPicPr>
                <p:cNvPr id="68" name="Ink 67">
                  <a:extLst>
                    <a:ext uri="{FF2B5EF4-FFF2-40B4-BE49-F238E27FC236}">
                      <a16:creationId xmlns:a16="http://schemas.microsoft.com/office/drawing/2014/main" id="{CB32F6EA-F72D-2744-AE54-889ACB86C1FA}"/>
                    </a:ext>
                  </a:extLst>
                </p:cNvPr>
                <p:cNvPicPr/>
                <p:nvPr/>
              </p:nvPicPr>
              <p:blipFill>
                <a:blip r:embed="rId73"/>
                <a:stretch>
                  <a:fillRect/>
                </a:stretch>
              </p:blipFill>
              <p:spPr>
                <a:xfrm>
                  <a:off x="10349640" y="4339080"/>
                  <a:ext cx="1357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9" name="Ink 68">
                  <a:extLst>
                    <a:ext uri="{FF2B5EF4-FFF2-40B4-BE49-F238E27FC236}">
                      <a16:creationId xmlns:a16="http://schemas.microsoft.com/office/drawing/2014/main" id="{1B6CF9C4-19C1-884A-8EE5-343706CF03A5}"/>
                    </a:ext>
                  </a:extLst>
                </p14:cNvPr>
                <p14:cNvContentPartPr/>
                <p14:nvPr/>
              </p14:nvContentPartPr>
              <p14:xfrm>
                <a:off x="10280880" y="4500000"/>
                <a:ext cx="275760" cy="47520"/>
              </p14:xfrm>
            </p:contentPart>
          </mc:Choice>
          <mc:Fallback>
            <p:pic>
              <p:nvPicPr>
                <p:cNvPr id="69" name="Ink 68">
                  <a:extLst>
                    <a:ext uri="{FF2B5EF4-FFF2-40B4-BE49-F238E27FC236}">
                      <a16:creationId xmlns:a16="http://schemas.microsoft.com/office/drawing/2014/main" id="{1B6CF9C4-19C1-884A-8EE5-343706CF03A5}"/>
                    </a:ext>
                  </a:extLst>
                </p:cNvPr>
                <p:cNvPicPr/>
                <p:nvPr/>
              </p:nvPicPr>
              <p:blipFill>
                <a:blip r:embed="rId75"/>
                <a:stretch>
                  <a:fillRect/>
                </a:stretch>
              </p:blipFill>
              <p:spPr>
                <a:xfrm>
                  <a:off x="10265760" y="4484880"/>
                  <a:ext cx="3060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84C563F0-4C8A-5544-B92D-238B70A13BD7}"/>
                    </a:ext>
                  </a:extLst>
                </p14:cNvPr>
                <p14:cNvContentPartPr/>
                <p14:nvPr/>
              </p14:nvContentPartPr>
              <p14:xfrm>
                <a:off x="10746360" y="3298680"/>
                <a:ext cx="14400" cy="1800"/>
              </p14:xfrm>
            </p:contentPart>
          </mc:Choice>
          <mc:Fallback>
            <p:pic>
              <p:nvPicPr>
                <p:cNvPr id="71" name="Ink 70">
                  <a:extLst>
                    <a:ext uri="{FF2B5EF4-FFF2-40B4-BE49-F238E27FC236}">
                      <a16:creationId xmlns:a16="http://schemas.microsoft.com/office/drawing/2014/main" id="{84C563F0-4C8A-5544-B92D-238B70A13BD7}"/>
                    </a:ext>
                  </a:extLst>
                </p:cNvPr>
                <p:cNvPicPr/>
                <p:nvPr/>
              </p:nvPicPr>
              <p:blipFill>
                <a:blip r:embed="rId77"/>
                <a:stretch>
                  <a:fillRect/>
                </a:stretch>
              </p:blipFill>
              <p:spPr>
                <a:xfrm>
                  <a:off x="10731240" y="3283560"/>
                  <a:ext cx="450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4B9E92AC-855E-A04E-8275-EE3DC0FD1ADD}"/>
                    </a:ext>
                  </a:extLst>
                </p14:cNvPr>
                <p14:cNvContentPartPr/>
                <p14:nvPr/>
              </p14:nvContentPartPr>
              <p14:xfrm>
                <a:off x="9553680" y="3812760"/>
                <a:ext cx="88200" cy="4680"/>
              </p14:xfrm>
            </p:contentPart>
          </mc:Choice>
          <mc:Fallback>
            <p:pic>
              <p:nvPicPr>
                <p:cNvPr id="72" name="Ink 71">
                  <a:extLst>
                    <a:ext uri="{FF2B5EF4-FFF2-40B4-BE49-F238E27FC236}">
                      <a16:creationId xmlns:a16="http://schemas.microsoft.com/office/drawing/2014/main" id="{4B9E92AC-855E-A04E-8275-EE3DC0FD1ADD}"/>
                    </a:ext>
                  </a:extLst>
                </p:cNvPr>
                <p:cNvPicPr/>
                <p:nvPr/>
              </p:nvPicPr>
              <p:blipFill>
                <a:blip r:embed="rId79"/>
                <a:stretch>
                  <a:fillRect/>
                </a:stretch>
              </p:blipFill>
              <p:spPr>
                <a:xfrm>
                  <a:off x="9538200" y="3797280"/>
                  <a:ext cx="1188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AE905676-629E-3144-94D7-6DC373BBFBDF}"/>
                    </a:ext>
                  </a:extLst>
                </p14:cNvPr>
                <p14:cNvContentPartPr/>
                <p14:nvPr/>
              </p14:nvContentPartPr>
              <p14:xfrm>
                <a:off x="10714320" y="3613680"/>
                <a:ext cx="41400" cy="7200"/>
              </p14:xfrm>
            </p:contentPart>
          </mc:Choice>
          <mc:Fallback>
            <p:pic>
              <p:nvPicPr>
                <p:cNvPr id="73" name="Ink 72">
                  <a:extLst>
                    <a:ext uri="{FF2B5EF4-FFF2-40B4-BE49-F238E27FC236}">
                      <a16:creationId xmlns:a16="http://schemas.microsoft.com/office/drawing/2014/main" id="{AE905676-629E-3144-94D7-6DC373BBFBDF}"/>
                    </a:ext>
                  </a:extLst>
                </p:cNvPr>
                <p:cNvPicPr/>
                <p:nvPr/>
              </p:nvPicPr>
              <p:blipFill>
                <a:blip r:embed="rId81"/>
                <a:stretch>
                  <a:fillRect/>
                </a:stretch>
              </p:blipFill>
              <p:spPr>
                <a:xfrm>
                  <a:off x="10699200" y="3598560"/>
                  <a:ext cx="720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5" name="Ink 74">
                  <a:extLst>
                    <a:ext uri="{FF2B5EF4-FFF2-40B4-BE49-F238E27FC236}">
                      <a16:creationId xmlns:a16="http://schemas.microsoft.com/office/drawing/2014/main" id="{6876E609-2959-D94E-9805-2D6BA1EE14A7}"/>
                    </a:ext>
                  </a:extLst>
                </p14:cNvPr>
                <p14:cNvContentPartPr/>
                <p14:nvPr/>
              </p14:nvContentPartPr>
              <p14:xfrm>
                <a:off x="9969840" y="3291120"/>
                <a:ext cx="9000" cy="3960"/>
              </p14:xfrm>
            </p:contentPart>
          </mc:Choice>
          <mc:Fallback>
            <p:pic>
              <p:nvPicPr>
                <p:cNvPr id="75" name="Ink 74">
                  <a:extLst>
                    <a:ext uri="{FF2B5EF4-FFF2-40B4-BE49-F238E27FC236}">
                      <a16:creationId xmlns:a16="http://schemas.microsoft.com/office/drawing/2014/main" id="{6876E609-2959-D94E-9805-2D6BA1EE14A7}"/>
                    </a:ext>
                  </a:extLst>
                </p:cNvPr>
                <p:cNvPicPr/>
                <p:nvPr/>
              </p:nvPicPr>
              <p:blipFill>
                <a:blip r:embed="rId83"/>
                <a:stretch>
                  <a:fillRect/>
                </a:stretch>
              </p:blipFill>
              <p:spPr>
                <a:xfrm>
                  <a:off x="9954720" y="3276000"/>
                  <a:ext cx="396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6" name="Ink 75">
                  <a:extLst>
                    <a:ext uri="{FF2B5EF4-FFF2-40B4-BE49-F238E27FC236}">
                      <a16:creationId xmlns:a16="http://schemas.microsoft.com/office/drawing/2014/main" id="{E94DCA21-7536-594F-B987-0DB2F8BD7400}"/>
                    </a:ext>
                  </a:extLst>
                </p14:cNvPr>
                <p14:cNvContentPartPr/>
                <p14:nvPr/>
              </p14:nvContentPartPr>
              <p14:xfrm>
                <a:off x="9963000" y="3277800"/>
                <a:ext cx="91800" cy="590400"/>
              </p14:xfrm>
            </p:contentPart>
          </mc:Choice>
          <mc:Fallback>
            <p:pic>
              <p:nvPicPr>
                <p:cNvPr id="76" name="Ink 75">
                  <a:extLst>
                    <a:ext uri="{FF2B5EF4-FFF2-40B4-BE49-F238E27FC236}">
                      <a16:creationId xmlns:a16="http://schemas.microsoft.com/office/drawing/2014/main" id="{E94DCA21-7536-594F-B987-0DB2F8BD7400}"/>
                    </a:ext>
                  </a:extLst>
                </p:cNvPr>
                <p:cNvPicPr/>
                <p:nvPr/>
              </p:nvPicPr>
              <p:blipFill>
                <a:blip r:embed="rId85"/>
                <a:stretch>
                  <a:fillRect/>
                </a:stretch>
              </p:blipFill>
              <p:spPr>
                <a:xfrm>
                  <a:off x="9947520" y="3262680"/>
                  <a:ext cx="12240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7" name="Ink 76">
                  <a:extLst>
                    <a:ext uri="{FF2B5EF4-FFF2-40B4-BE49-F238E27FC236}">
                      <a16:creationId xmlns:a16="http://schemas.microsoft.com/office/drawing/2014/main" id="{15C1A557-207B-DF4E-8610-1D6F2AC040FF}"/>
                    </a:ext>
                  </a:extLst>
                </p14:cNvPr>
                <p14:cNvContentPartPr/>
                <p14:nvPr/>
              </p14:nvContentPartPr>
              <p14:xfrm>
                <a:off x="10069920" y="3303000"/>
                <a:ext cx="58320" cy="551880"/>
              </p14:xfrm>
            </p:contentPart>
          </mc:Choice>
          <mc:Fallback>
            <p:pic>
              <p:nvPicPr>
                <p:cNvPr id="77" name="Ink 76">
                  <a:extLst>
                    <a:ext uri="{FF2B5EF4-FFF2-40B4-BE49-F238E27FC236}">
                      <a16:creationId xmlns:a16="http://schemas.microsoft.com/office/drawing/2014/main" id="{15C1A557-207B-DF4E-8610-1D6F2AC040FF}"/>
                    </a:ext>
                  </a:extLst>
                </p:cNvPr>
                <p:cNvPicPr/>
                <p:nvPr/>
              </p:nvPicPr>
              <p:blipFill>
                <a:blip r:embed="rId87"/>
                <a:stretch>
                  <a:fillRect/>
                </a:stretch>
              </p:blipFill>
              <p:spPr>
                <a:xfrm>
                  <a:off x="10054440" y="3287880"/>
                  <a:ext cx="8892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8" name="Ink 77">
                  <a:extLst>
                    <a:ext uri="{FF2B5EF4-FFF2-40B4-BE49-F238E27FC236}">
                      <a16:creationId xmlns:a16="http://schemas.microsoft.com/office/drawing/2014/main" id="{18C37A6C-85FF-FA41-BC0C-43B2A5FF13BF}"/>
                    </a:ext>
                  </a:extLst>
                </p14:cNvPr>
                <p14:cNvContentPartPr/>
                <p14:nvPr/>
              </p14:nvContentPartPr>
              <p14:xfrm>
                <a:off x="10121040" y="3335400"/>
                <a:ext cx="45360" cy="539280"/>
              </p14:xfrm>
            </p:contentPart>
          </mc:Choice>
          <mc:Fallback>
            <p:pic>
              <p:nvPicPr>
                <p:cNvPr id="78" name="Ink 77">
                  <a:extLst>
                    <a:ext uri="{FF2B5EF4-FFF2-40B4-BE49-F238E27FC236}">
                      <a16:creationId xmlns:a16="http://schemas.microsoft.com/office/drawing/2014/main" id="{18C37A6C-85FF-FA41-BC0C-43B2A5FF13BF}"/>
                    </a:ext>
                  </a:extLst>
                </p:cNvPr>
                <p:cNvPicPr/>
                <p:nvPr/>
              </p:nvPicPr>
              <p:blipFill>
                <a:blip r:embed="rId89"/>
                <a:stretch>
                  <a:fillRect/>
                </a:stretch>
              </p:blipFill>
              <p:spPr>
                <a:xfrm>
                  <a:off x="10105920" y="3320280"/>
                  <a:ext cx="7560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9" name="Ink 78">
                  <a:extLst>
                    <a:ext uri="{FF2B5EF4-FFF2-40B4-BE49-F238E27FC236}">
                      <a16:creationId xmlns:a16="http://schemas.microsoft.com/office/drawing/2014/main" id="{040D1318-5135-2644-91CB-C4722D350140}"/>
                    </a:ext>
                  </a:extLst>
                </p14:cNvPr>
                <p14:cNvContentPartPr/>
                <p14:nvPr/>
              </p14:nvContentPartPr>
              <p14:xfrm>
                <a:off x="10024560" y="3434400"/>
                <a:ext cx="65160" cy="433800"/>
              </p14:xfrm>
            </p:contentPart>
          </mc:Choice>
          <mc:Fallback>
            <p:pic>
              <p:nvPicPr>
                <p:cNvPr id="79" name="Ink 78">
                  <a:extLst>
                    <a:ext uri="{FF2B5EF4-FFF2-40B4-BE49-F238E27FC236}">
                      <a16:creationId xmlns:a16="http://schemas.microsoft.com/office/drawing/2014/main" id="{040D1318-5135-2644-91CB-C4722D350140}"/>
                    </a:ext>
                  </a:extLst>
                </p:cNvPr>
                <p:cNvPicPr/>
                <p:nvPr/>
              </p:nvPicPr>
              <p:blipFill>
                <a:blip r:embed="rId91"/>
                <a:stretch>
                  <a:fillRect/>
                </a:stretch>
              </p:blipFill>
              <p:spPr>
                <a:xfrm>
                  <a:off x="10009440" y="3419280"/>
                  <a:ext cx="9576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0" name="Ink 79">
                  <a:extLst>
                    <a:ext uri="{FF2B5EF4-FFF2-40B4-BE49-F238E27FC236}">
                      <a16:creationId xmlns:a16="http://schemas.microsoft.com/office/drawing/2014/main" id="{A857DC13-903B-324B-9F96-5D29FBA6C21B}"/>
                    </a:ext>
                  </a:extLst>
                </p14:cNvPr>
                <p14:cNvContentPartPr/>
                <p14:nvPr/>
              </p14:nvContentPartPr>
              <p14:xfrm>
                <a:off x="10059480" y="3316320"/>
                <a:ext cx="78840" cy="691560"/>
              </p14:xfrm>
            </p:contentPart>
          </mc:Choice>
          <mc:Fallback>
            <p:pic>
              <p:nvPicPr>
                <p:cNvPr id="80" name="Ink 79">
                  <a:extLst>
                    <a:ext uri="{FF2B5EF4-FFF2-40B4-BE49-F238E27FC236}">
                      <a16:creationId xmlns:a16="http://schemas.microsoft.com/office/drawing/2014/main" id="{A857DC13-903B-324B-9F96-5D29FBA6C21B}"/>
                    </a:ext>
                  </a:extLst>
                </p:cNvPr>
                <p:cNvPicPr/>
                <p:nvPr/>
              </p:nvPicPr>
              <p:blipFill>
                <a:blip r:embed="rId93"/>
                <a:stretch>
                  <a:fillRect/>
                </a:stretch>
              </p:blipFill>
              <p:spPr>
                <a:xfrm>
                  <a:off x="10044000" y="3300840"/>
                  <a:ext cx="109440" cy="722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2" name="Ink 81">
                  <a:extLst>
                    <a:ext uri="{FF2B5EF4-FFF2-40B4-BE49-F238E27FC236}">
                      <a16:creationId xmlns:a16="http://schemas.microsoft.com/office/drawing/2014/main" id="{4601DA68-2F2E-794F-AC33-61A2EC9B6E21}"/>
                    </a:ext>
                  </a:extLst>
                </p14:cNvPr>
                <p14:cNvContentPartPr/>
                <p14:nvPr/>
              </p14:nvContentPartPr>
              <p14:xfrm>
                <a:off x="9058680" y="2897640"/>
                <a:ext cx="1176120" cy="1361520"/>
              </p14:xfrm>
            </p:contentPart>
          </mc:Choice>
          <mc:Fallback>
            <p:pic>
              <p:nvPicPr>
                <p:cNvPr id="82" name="Ink 81">
                  <a:extLst>
                    <a:ext uri="{FF2B5EF4-FFF2-40B4-BE49-F238E27FC236}">
                      <a16:creationId xmlns:a16="http://schemas.microsoft.com/office/drawing/2014/main" id="{4601DA68-2F2E-794F-AC33-61A2EC9B6E21}"/>
                    </a:ext>
                  </a:extLst>
                </p:cNvPr>
                <p:cNvPicPr/>
                <p:nvPr/>
              </p:nvPicPr>
              <p:blipFill>
                <a:blip r:embed="rId95"/>
                <a:stretch>
                  <a:fillRect/>
                </a:stretch>
              </p:blipFill>
              <p:spPr>
                <a:xfrm>
                  <a:off x="9043200" y="2882160"/>
                  <a:ext cx="1206720" cy="1391760"/>
                </a:xfrm>
                <a:prstGeom prst="rect">
                  <a:avLst/>
                </a:prstGeom>
              </p:spPr>
            </p:pic>
          </mc:Fallback>
        </mc:AlternateContent>
      </p:grpSp>
      <p:grpSp>
        <p:nvGrpSpPr>
          <p:cNvPr id="94" name="Group 93">
            <a:extLst>
              <a:ext uri="{FF2B5EF4-FFF2-40B4-BE49-F238E27FC236}">
                <a16:creationId xmlns:a16="http://schemas.microsoft.com/office/drawing/2014/main" id="{82491DA3-4D4D-9542-B019-A0F0E2C45C68}"/>
              </a:ext>
            </a:extLst>
          </p:cNvPr>
          <p:cNvGrpSpPr/>
          <p:nvPr/>
        </p:nvGrpSpPr>
        <p:grpSpPr>
          <a:xfrm>
            <a:off x="4887720" y="1217520"/>
            <a:ext cx="980640" cy="249840"/>
            <a:chOff x="4887720" y="1217520"/>
            <a:chExt cx="980640" cy="249840"/>
          </a:xfrm>
        </p:grpSpPr>
        <mc:AlternateContent xmlns:mc="http://schemas.openxmlformats.org/markup-compatibility/2006">
          <mc:Choice xmlns:p14="http://schemas.microsoft.com/office/powerpoint/2010/main" Requires="p14">
            <p:contentPart p14:bwMode="auto" r:id="rId96">
              <p14:nvContentPartPr>
                <p14:cNvPr id="92" name="Ink 91">
                  <a:extLst>
                    <a:ext uri="{FF2B5EF4-FFF2-40B4-BE49-F238E27FC236}">
                      <a16:creationId xmlns:a16="http://schemas.microsoft.com/office/drawing/2014/main" id="{AEE890E2-B8DD-E445-8CF4-C350851EEBCF}"/>
                    </a:ext>
                  </a:extLst>
                </p14:cNvPr>
                <p14:cNvContentPartPr/>
                <p14:nvPr/>
              </p14:nvContentPartPr>
              <p14:xfrm>
                <a:off x="4901760" y="1222560"/>
                <a:ext cx="966600" cy="169560"/>
              </p14:xfrm>
            </p:contentPart>
          </mc:Choice>
          <mc:Fallback>
            <p:pic>
              <p:nvPicPr>
                <p:cNvPr id="92" name="Ink 91">
                  <a:extLst>
                    <a:ext uri="{FF2B5EF4-FFF2-40B4-BE49-F238E27FC236}">
                      <a16:creationId xmlns:a16="http://schemas.microsoft.com/office/drawing/2014/main" id="{AEE890E2-B8DD-E445-8CF4-C350851EEBCF}"/>
                    </a:ext>
                  </a:extLst>
                </p:cNvPr>
                <p:cNvPicPr/>
                <p:nvPr/>
              </p:nvPicPr>
              <p:blipFill>
                <a:blip r:embed="rId97"/>
                <a:stretch>
                  <a:fillRect/>
                </a:stretch>
              </p:blipFill>
              <p:spPr>
                <a:xfrm>
                  <a:off x="4886640" y="1207080"/>
                  <a:ext cx="9972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3" name="Ink 92">
                  <a:extLst>
                    <a:ext uri="{FF2B5EF4-FFF2-40B4-BE49-F238E27FC236}">
                      <a16:creationId xmlns:a16="http://schemas.microsoft.com/office/drawing/2014/main" id="{B0CE6449-E758-844D-80A8-F62BFF9AF193}"/>
                    </a:ext>
                  </a:extLst>
                </p14:cNvPr>
                <p14:cNvContentPartPr/>
                <p14:nvPr/>
              </p14:nvContentPartPr>
              <p14:xfrm>
                <a:off x="4887720" y="1217520"/>
                <a:ext cx="214560" cy="249840"/>
              </p14:xfrm>
            </p:contentPart>
          </mc:Choice>
          <mc:Fallback>
            <p:pic>
              <p:nvPicPr>
                <p:cNvPr id="93" name="Ink 92">
                  <a:extLst>
                    <a:ext uri="{FF2B5EF4-FFF2-40B4-BE49-F238E27FC236}">
                      <a16:creationId xmlns:a16="http://schemas.microsoft.com/office/drawing/2014/main" id="{B0CE6449-E758-844D-80A8-F62BFF9AF193}"/>
                    </a:ext>
                  </a:extLst>
                </p:cNvPr>
                <p:cNvPicPr/>
                <p:nvPr/>
              </p:nvPicPr>
              <p:blipFill>
                <a:blip r:embed="rId99"/>
                <a:stretch>
                  <a:fillRect/>
                </a:stretch>
              </p:blipFill>
              <p:spPr>
                <a:xfrm>
                  <a:off x="4872240" y="1202040"/>
                  <a:ext cx="244800" cy="280440"/>
                </a:xfrm>
                <a:prstGeom prst="rect">
                  <a:avLst/>
                </a:prstGeom>
              </p:spPr>
            </p:pic>
          </mc:Fallback>
        </mc:AlternateContent>
      </p:grpSp>
      <p:grpSp>
        <p:nvGrpSpPr>
          <p:cNvPr id="116" name="Group 115">
            <a:extLst>
              <a:ext uri="{FF2B5EF4-FFF2-40B4-BE49-F238E27FC236}">
                <a16:creationId xmlns:a16="http://schemas.microsoft.com/office/drawing/2014/main" id="{A0028014-2B9E-D141-9E9D-29F703B6F715}"/>
              </a:ext>
            </a:extLst>
          </p:cNvPr>
          <p:cNvGrpSpPr/>
          <p:nvPr/>
        </p:nvGrpSpPr>
        <p:grpSpPr>
          <a:xfrm>
            <a:off x="8453520" y="5202720"/>
            <a:ext cx="1103400" cy="1443600"/>
            <a:chOff x="8453520" y="5202720"/>
            <a:chExt cx="1103400" cy="1443600"/>
          </a:xfrm>
        </p:grpSpPr>
        <mc:AlternateContent xmlns:mc="http://schemas.openxmlformats.org/markup-compatibility/2006">
          <mc:Choice xmlns:p14="http://schemas.microsoft.com/office/powerpoint/2010/main" Requires="p14">
            <p:contentPart p14:bwMode="auto" r:id="rId100">
              <p14:nvContentPartPr>
                <p14:cNvPr id="110" name="Ink 109">
                  <a:extLst>
                    <a:ext uri="{FF2B5EF4-FFF2-40B4-BE49-F238E27FC236}">
                      <a16:creationId xmlns:a16="http://schemas.microsoft.com/office/drawing/2014/main" id="{68F10133-C599-0049-8598-7E6E5E4EF149}"/>
                    </a:ext>
                  </a:extLst>
                </p14:cNvPr>
                <p14:cNvContentPartPr/>
                <p14:nvPr/>
              </p14:nvContentPartPr>
              <p14:xfrm>
                <a:off x="8453520" y="5586480"/>
                <a:ext cx="1103400" cy="1059840"/>
              </p14:xfrm>
            </p:contentPart>
          </mc:Choice>
          <mc:Fallback>
            <p:pic>
              <p:nvPicPr>
                <p:cNvPr id="110" name="Ink 109">
                  <a:extLst>
                    <a:ext uri="{FF2B5EF4-FFF2-40B4-BE49-F238E27FC236}">
                      <a16:creationId xmlns:a16="http://schemas.microsoft.com/office/drawing/2014/main" id="{68F10133-C599-0049-8598-7E6E5E4EF149}"/>
                    </a:ext>
                  </a:extLst>
                </p:cNvPr>
                <p:cNvPicPr/>
                <p:nvPr/>
              </p:nvPicPr>
              <p:blipFill>
                <a:blip r:embed="rId101"/>
                <a:stretch>
                  <a:fillRect/>
                </a:stretch>
              </p:blipFill>
              <p:spPr>
                <a:xfrm>
                  <a:off x="8438400" y="5571360"/>
                  <a:ext cx="1134000" cy="1090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2" name="Ink 111">
                  <a:extLst>
                    <a:ext uri="{FF2B5EF4-FFF2-40B4-BE49-F238E27FC236}">
                      <a16:creationId xmlns:a16="http://schemas.microsoft.com/office/drawing/2014/main" id="{0A9AF707-F566-7C47-863A-B00E09635258}"/>
                    </a:ext>
                  </a:extLst>
                </p14:cNvPr>
                <p14:cNvContentPartPr/>
                <p14:nvPr/>
              </p14:nvContentPartPr>
              <p14:xfrm>
                <a:off x="8782200" y="5202720"/>
                <a:ext cx="145080" cy="263520"/>
              </p14:xfrm>
            </p:contentPart>
          </mc:Choice>
          <mc:Fallback>
            <p:pic>
              <p:nvPicPr>
                <p:cNvPr id="112" name="Ink 111">
                  <a:extLst>
                    <a:ext uri="{FF2B5EF4-FFF2-40B4-BE49-F238E27FC236}">
                      <a16:creationId xmlns:a16="http://schemas.microsoft.com/office/drawing/2014/main" id="{0A9AF707-F566-7C47-863A-B00E09635258}"/>
                    </a:ext>
                  </a:extLst>
                </p:cNvPr>
                <p:cNvPicPr/>
                <p:nvPr/>
              </p:nvPicPr>
              <p:blipFill>
                <a:blip r:embed="rId103"/>
                <a:stretch>
                  <a:fillRect/>
                </a:stretch>
              </p:blipFill>
              <p:spPr>
                <a:xfrm>
                  <a:off x="8767080" y="5187240"/>
                  <a:ext cx="1756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3" name="Ink 112">
                  <a:extLst>
                    <a:ext uri="{FF2B5EF4-FFF2-40B4-BE49-F238E27FC236}">
                      <a16:creationId xmlns:a16="http://schemas.microsoft.com/office/drawing/2014/main" id="{925BE49F-1616-CD4B-85E5-9A39323CE29B}"/>
                    </a:ext>
                  </a:extLst>
                </p14:cNvPr>
                <p14:cNvContentPartPr/>
                <p14:nvPr/>
              </p14:nvContentPartPr>
              <p14:xfrm>
                <a:off x="8801640" y="5299920"/>
                <a:ext cx="194400" cy="63720"/>
              </p14:xfrm>
            </p:contentPart>
          </mc:Choice>
          <mc:Fallback>
            <p:pic>
              <p:nvPicPr>
                <p:cNvPr id="113" name="Ink 112">
                  <a:extLst>
                    <a:ext uri="{FF2B5EF4-FFF2-40B4-BE49-F238E27FC236}">
                      <a16:creationId xmlns:a16="http://schemas.microsoft.com/office/drawing/2014/main" id="{925BE49F-1616-CD4B-85E5-9A39323CE29B}"/>
                    </a:ext>
                  </a:extLst>
                </p:cNvPr>
                <p:cNvPicPr/>
                <p:nvPr/>
              </p:nvPicPr>
              <p:blipFill>
                <a:blip r:embed="rId105"/>
                <a:stretch>
                  <a:fillRect/>
                </a:stretch>
              </p:blipFill>
              <p:spPr>
                <a:xfrm>
                  <a:off x="8786160" y="5284800"/>
                  <a:ext cx="224640" cy="94320"/>
                </a:xfrm>
                <a:prstGeom prst="rect">
                  <a:avLst/>
                </a:prstGeom>
              </p:spPr>
            </p:pic>
          </mc:Fallback>
        </mc:AlternateContent>
      </p:grpSp>
      <p:grpSp>
        <p:nvGrpSpPr>
          <p:cNvPr id="115" name="Group 114">
            <a:extLst>
              <a:ext uri="{FF2B5EF4-FFF2-40B4-BE49-F238E27FC236}">
                <a16:creationId xmlns:a16="http://schemas.microsoft.com/office/drawing/2014/main" id="{CE9F34EB-3EEF-4B45-B507-7B9D3E52F747}"/>
              </a:ext>
            </a:extLst>
          </p:cNvPr>
          <p:cNvGrpSpPr/>
          <p:nvPr/>
        </p:nvGrpSpPr>
        <p:grpSpPr>
          <a:xfrm>
            <a:off x="10094760" y="5024880"/>
            <a:ext cx="995400" cy="1373040"/>
            <a:chOff x="10094760" y="5024880"/>
            <a:chExt cx="995400" cy="1373040"/>
          </a:xfrm>
        </p:grpSpPr>
        <mc:AlternateContent xmlns:mc="http://schemas.openxmlformats.org/markup-compatibility/2006">
          <mc:Choice xmlns:p14="http://schemas.microsoft.com/office/powerpoint/2010/main" Requires="p14">
            <p:contentPart p14:bwMode="auto" r:id="rId106">
              <p14:nvContentPartPr>
                <p14:cNvPr id="111" name="Ink 110">
                  <a:extLst>
                    <a:ext uri="{FF2B5EF4-FFF2-40B4-BE49-F238E27FC236}">
                      <a16:creationId xmlns:a16="http://schemas.microsoft.com/office/drawing/2014/main" id="{768CDDFE-2D43-3D4F-AA1C-FC3B37E3721E}"/>
                    </a:ext>
                  </a:extLst>
                </p14:cNvPr>
                <p14:cNvContentPartPr/>
                <p14:nvPr/>
              </p14:nvContentPartPr>
              <p14:xfrm>
                <a:off x="10094760" y="5497920"/>
                <a:ext cx="995400" cy="900000"/>
              </p14:xfrm>
            </p:contentPart>
          </mc:Choice>
          <mc:Fallback>
            <p:pic>
              <p:nvPicPr>
                <p:cNvPr id="111" name="Ink 110">
                  <a:extLst>
                    <a:ext uri="{FF2B5EF4-FFF2-40B4-BE49-F238E27FC236}">
                      <a16:creationId xmlns:a16="http://schemas.microsoft.com/office/drawing/2014/main" id="{768CDDFE-2D43-3D4F-AA1C-FC3B37E3721E}"/>
                    </a:ext>
                  </a:extLst>
                </p:cNvPr>
                <p:cNvPicPr/>
                <p:nvPr/>
              </p:nvPicPr>
              <p:blipFill>
                <a:blip r:embed="rId107"/>
                <a:stretch>
                  <a:fillRect/>
                </a:stretch>
              </p:blipFill>
              <p:spPr>
                <a:xfrm>
                  <a:off x="10079640" y="5482800"/>
                  <a:ext cx="1026000" cy="930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4" name="Ink 113">
                  <a:extLst>
                    <a:ext uri="{FF2B5EF4-FFF2-40B4-BE49-F238E27FC236}">
                      <a16:creationId xmlns:a16="http://schemas.microsoft.com/office/drawing/2014/main" id="{BEFFA15B-5440-2248-84A9-194DA5433EA1}"/>
                    </a:ext>
                  </a:extLst>
                </p14:cNvPr>
                <p14:cNvContentPartPr/>
                <p14:nvPr/>
              </p14:nvContentPartPr>
              <p14:xfrm>
                <a:off x="10177200" y="5024880"/>
                <a:ext cx="211680" cy="313560"/>
              </p14:xfrm>
            </p:contentPart>
          </mc:Choice>
          <mc:Fallback>
            <p:pic>
              <p:nvPicPr>
                <p:cNvPr id="114" name="Ink 113">
                  <a:extLst>
                    <a:ext uri="{FF2B5EF4-FFF2-40B4-BE49-F238E27FC236}">
                      <a16:creationId xmlns:a16="http://schemas.microsoft.com/office/drawing/2014/main" id="{BEFFA15B-5440-2248-84A9-194DA5433EA1}"/>
                    </a:ext>
                  </a:extLst>
                </p:cNvPr>
                <p:cNvPicPr/>
                <p:nvPr/>
              </p:nvPicPr>
              <p:blipFill>
                <a:blip r:embed="rId109"/>
                <a:stretch>
                  <a:fillRect/>
                </a:stretch>
              </p:blipFill>
              <p:spPr>
                <a:xfrm>
                  <a:off x="10162080" y="5009400"/>
                  <a:ext cx="242280" cy="344160"/>
                </a:xfrm>
                <a:prstGeom prst="rect">
                  <a:avLst/>
                </a:prstGeom>
              </p:spPr>
            </p:pic>
          </mc:Fallback>
        </mc:AlternateContent>
      </p:grpSp>
      <p:grpSp>
        <p:nvGrpSpPr>
          <p:cNvPr id="129" name="Group 128">
            <a:extLst>
              <a:ext uri="{FF2B5EF4-FFF2-40B4-BE49-F238E27FC236}">
                <a16:creationId xmlns:a16="http://schemas.microsoft.com/office/drawing/2014/main" id="{A1B31398-09B5-5B43-AE09-D39A9E481554}"/>
              </a:ext>
            </a:extLst>
          </p:cNvPr>
          <p:cNvGrpSpPr/>
          <p:nvPr/>
        </p:nvGrpSpPr>
        <p:grpSpPr>
          <a:xfrm>
            <a:off x="8435520" y="5719320"/>
            <a:ext cx="1051200" cy="1014480"/>
            <a:chOff x="8435520" y="5719320"/>
            <a:chExt cx="1051200" cy="1014480"/>
          </a:xfrm>
        </p:grpSpPr>
        <mc:AlternateContent xmlns:mc="http://schemas.openxmlformats.org/markup-compatibility/2006">
          <mc:Choice xmlns:p14="http://schemas.microsoft.com/office/powerpoint/2010/main" Requires="p14">
            <p:contentPart p14:bwMode="auto" r:id="rId110">
              <p14:nvContentPartPr>
                <p14:cNvPr id="117" name="Ink 116">
                  <a:extLst>
                    <a:ext uri="{FF2B5EF4-FFF2-40B4-BE49-F238E27FC236}">
                      <a16:creationId xmlns:a16="http://schemas.microsoft.com/office/drawing/2014/main" id="{8735EE26-3055-194B-8E58-637D515B218F}"/>
                    </a:ext>
                  </a:extLst>
                </p14:cNvPr>
                <p14:cNvContentPartPr/>
                <p14:nvPr/>
              </p14:nvContentPartPr>
              <p14:xfrm>
                <a:off x="8435520" y="5719320"/>
                <a:ext cx="499320" cy="204840"/>
              </p14:xfrm>
            </p:contentPart>
          </mc:Choice>
          <mc:Fallback>
            <p:pic>
              <p:nvPicPr>
                <p:cNvPr id="117" name="Ink 116">
                  <a:extLst>
                    <a:ext uri="{FF2B5EF4-FFF2-40B4-BE49-F238E27FC236}">
                      <a16:creationId xmlns:a16="http://schemas.microsoft.com/office/drawing/2014/main" id="{8735EE26-3055-194B-8E58-637D515B218F}"/>
                    </a:ext>
                  </a:extLst>
                </p:cNvPr>
                <p:cNvPicPr/>
                <p:nvPr/>
              </p:nvPicPr>
              <p:blipFill>
                <a:blip r:embed="rId111"/>
                <a:stretch>
                  <a:fillRect/>
                </a:stretch>
              </p:blipFill>
              <p:spPr>
                <a:xfrm>
                  <a:off x="8420040" y="5703840"/>
                  <a:ext cx="5299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8" name="Ink 117">
                  <a:extLst>
                    <a:ext uri="{FF2B5EF4-FFF2-40B4-BE49-F238E27FC236}">
                      <a16:creationId xmlns:a16="http://schemas.microsoft.com/office/drawing/2014/main" id="{5EBEAD48-D2EC-A645-A882-154C7B855343}"/>
                    </a:ext>
                  </a:extLst>
                </p14:cNvPr>
                <p14:cNvContentPartPr/>
                <p14:nvPr/>
              </p14:nvContentPartPr>
              <p14:xfrm>
                <a:off x="8511120" y="5724000"/>
                <a:ext cx="758880" cy="356760"/>
              </p14:xfrm>
            </p:contentPart>
          </mc:Choice>
          <mc:Fallback>
            <p:pic>
              <p:nvPicPr>
                <p:cNvPr id="118" name="Ink 117">
                  <a:extLst>
                    <a:ext uri="{FF2B5EF4-FFF2-40B4-BE49-F238E27FC236}">
                      <a16:creationId xmlns:a16="http://schemas.microsoft.com/office/drawing/2014/main" id="{5EBEAD48-D2EC-A645-A882-154C7B855343}"/>
                    </a:ext>
                  </a:extLst>
                </p:cNvPr>
                <p:cNvPicPr/>
                <p:nvPr/>
              </p:nvPicPr>
              <p:blipFill>
                <a:blip r:embed="rId113"/>
                <a:stretch>
                  <a:fillRect/>
                </a:stretch>
              </p:blipFill>
              <p:spPr>
                <a:xfrm>
                  <a:off x="8496000" y="5708880"/>
                  <a:ext cx="7891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9" name="Ink 118">
                  <a:extLst>
                    <a:ext uri="{FF2B5EF4-FFF2-40B4-BE49-F238E27FC236}">
                      <a16:creationId xmlns:a16="http://schemas.microsoft.com/office/drawing/2014/main" id="{B213A550-FAC9-AE45-BA5F-27EAF3FE17F0}"/>
                    </a:ext>
                  </a:extLst>
                </p14:cNvPr>
                <p14:cNvContentPartPr/>
                <p14:nvPr/>
              </p14:nvContentPartPr>
              <p14:xfrm>
                <a:off x="8531640" y="5887440"/>
                <a:ext cx="887040" cy="368280"/>
              </p14:xfrm>
            </p:contentPart>
          </mc:Choice>
          <mc:Fallback>
            <p:pic>
              <p:nvPicPr>
                <p:cNvPr id="119" name="Ink 118">
                  <a:extLst>
                    <a:ext uri="{FF2B5EF4-FFF2-40B4-BE49-F238E27FC236}">
                      <a16:creationId xmlns:a16="http://schemas.microsoft.com/office/drawing/2014/main" id="{B213A550-FAC9-AE45-BA5F-27EAF3FE17F0}"/>
                    </a:ext>
                  </a:extLst>
                </p:cNvPr>
                <p:cNvPicPr/>
                <p:nvPr/>
              </p:nvPicPr>
              <p:blipFill>
                <a:blip r:embed="rId115"/>
                <a:stretch>
                  <a:fillRect/>
                </a:stretch>
              </p:blipFill>
              <p:spPr>
                <a:xfrm>
                  <a:off x="8516520" y="5871960"/>
                  <a:ext cx="9176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0" name="Ink 119">
                  <a:extLst>
                    <a:ext uri="{FF2B5EF4-FFF2-40B4-BE49-F238E27FC236}">
                      <a16:creationId xmlns:a16="http://schemas.microsoft.com/office/drawing/2014/main" id="{801B389F-99BA-904B-9D9E-A1C061866CD8}"/>
                    </a:ext>
                  </a:extLst>
                </p14:cNvPr>
                <p14:cNvContentPartPr/>
                <p14:nvPr/>
              </p14:nvContentPartPr>
              <p14:xfrm>
                <a:off x="8673840" y="6035400"/>
                <a:ext cx="812880" cy="338760"/>
              </p14:xfrm>
            </p:contentPart>
          </mc:Choice>
          <mc:Fallback>
            <p:pic>
              <p:nvPicPr>
                <p:cNvPr id="120" name="Ink 119">
                  <a:extLst>
                    <a:ext uri="{FF2B5EF4-FFF2-40B4-BE49-F238E27FC236}">
                      <a16:creationId xmlns:a16="http://schemas.microsoft.com/office/drawing/2014/main" id="{801B389F-99BA-904B-9D9E-A1C061866CD8}"/>
                    </a:ext>
                  </a:extLst>
                </p:cNvPr>
                <p:cNvPicPr/>
                <p:nvPr/>
              </p:nvPicPr>
              <p:blipFill>
                <a:blip r:embed="rId117"/>
                <a:stretch>
                  <a:fillRect/>
                </a:stretch>
              </p:blipFill>
              <p:spPr>
                <a:xfrm>
                  <a:off x="8658720" y="6020280"/>
                  <a:ext cx="84312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1" name="Ink 120">
                  <a:extLst>
                    <a:ext uri="{FF2B5EF4-FFF2-40B4-BE49-F238E27FC236}">
                      <a16:creationId xmlns:a16="http://schemas.microsoft.com/office/drawing/2014/main" id="{7BFA7049-7EE6-B04F-B9A3-EF31E2EDEE20}"/>
                    </a:ext>
                  </a:extLst>
                </p14:cNvPr>
                <p14:cNvContentPartPr/>
                <p14:nvPr/>
              </p14:nvContentPartPr>
              <p14:xfrm>
                <a:off x="8763480" y="6298920"/>
                <a:ext cx="671040" cy="273600"/>
              </p14:xfrm>
            </p:contentPart>
          </mc:Choice>
          <mc:Fallback>
            <p:pic>
              <p:nvPicPr>
                <p:cNvPr id="121" name="Ink 120">
                  <a:extLst>
                    <a:ext uri="{FF2B5EF4-FFF2-40B4-BE49-F238E27FC236}">
                      <a16:creationId xmlns:a16="http://schemas.microsoft.com/office/drawing/2014/main" id="{7BFA7049-7EE6-B04F-B9A3-EF31E2EDEE20}"/>
                    </a:ext>
                  </a:extLst>
                </p:cNvPr>
                <p:cNvPicPr/>
                <p:nvPr/>
              </p:nvPicPr>
              <p:blipFill>
                <a:blip r:embed="rId119"/>
                <a:stretch>
                  <a:fillRect/>
                </a:stretch>
              </p:blipFill>
              <p:spPr>
                <a:xfrm>
                  <a:off x="8748000" y="6283800"/>
                  <a:ext cx="7012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2" name="Ink 121">
                  <a:extLst>
                    <a:ext uri="{FF2B5EF4-FFF2-40B4-BE49-F238E27FC236}">
                      <a16:creationId xmlns:a16="http://schemas.microsoft.com/office/drawing/2014/main" id="{7D7F6658-9578-454E-91F4-6035B31CEF72}"/>
                    </a:ext>
                  </a:extLst>
                </p14:cNvPr>
                <p14:cNvContentPartPr/>
                <p14:nvPr/>
              </p14:nvContentPartPr>
              <p14:xfrm>
                <a:off x="8861760" y="6426000"/>
                <a:ext cx="592200" cy="307800"/>
              </p14:xfrm>
            </p:contentPart>
          </mc:Choice>
          <mc:Fallback>
            <p:pic>
              <p:nvPicPr>
                <p:cNvPr id="122" name="Ink 121">
                  <a:extLst>
                    <a:ext uri="{FF2B5EF4-FFF2-40B4-BE49-F238E27FC236}">
                      <a16:creationId xmlns:a16="http://schemas.microsoft.com/office/drawing/2014/main" id="{7D7F6658-9578-454E-91F4-6035B31CEF72}"/>
                    </a:ext>
                  </a:extLst>
                </p:cNvPr>
                <p:cNvPicPr/>
                <p:nvPr/>
              </p:nvPicPr>
              <p:blipFill>
                <a:blip r:embed="rId121"/>
                <a:stretch>
                  <a:fillRect/>
                </a:stretch>
              </p:blipFill>
              <p:spPr>
                <a:xfrm>
                  <a:off x="8846640" y="6410880"/>
                  <a:ext cx="622440" cy="338400"/>
                </a:xfrm>
                <a:prstGeom prst="rect">
                  <a:avLst/>
                </a:prstGeom>
              </p:spPr>
            </p:pic>
          </mc:Fallback>
        </mc:AlternateContent>
      </p:grpSp>
      <p:grpSp>
        <p:nvGrpSpPr>
          <p:cNvPr id="128" name="Group 127">
            <a:extLst>
              <a:ext uri="{FF2B5EF4-FFF2-40B4-BE49-F238E27FC236}">
                <a16:creationId xmlns:a16="http://schemas.microsoft.com/office/drawing/2014/main" id="{4B994702-903A-BB48-9449-203C553C7B2E}"/>
              </a:ext>
            </a:extLst>
          </p:cNvPr>
          <p:cNvGrpSpPr/>
          <p:nvPr/>
        </p:nvGrpSpPr>
        <p:grpSpPr>
          <a:xfrm>
            <a:off x="10010880" y="5555520"/>
            <a:ext cx="1005480" cy="887040"/>
            <a:chOff x="10010880" y="5555520"/>
            <a:chExt cx="1005480" cy="887040"/>
          </a:xfrm>
        </p:grpSpPr>
        <mc:AlternateContent xmlns:mc="http://schemas.openxmlformats.org/markup-compatibility/2006">
          <mc:Choice xmlns:p14="http://schemas.microsoft.com/office/powerpoint/2010/main" Requires="p14">
            <p:contentPart p14:bwMode="auto" r:id="rId122">
              <p14:nvContentPartPr>
                <p14:cNvPr id="123" name="Ink 122">
                  <a:extLst>
                    <a:ext uri="{FF2B5EF4-FFF2-40B4-BE49-F238E27FC236}">
                      <a16:creationId xmlns:a16="http://schemas.microsoft.com/office/drawing/2014/main" id="{6E3C5E55-12AA-AB43-8482-A2938A56735E}"/>
                    </a:ext>
                  </a:extLst>
                </p14:cNvPr>
                <p14:cNvContentPartPr/>
                <p14:nvPr/>
              </p14:nvContentPartPr>
              <p14:xfrm>
                <a:off x="10010880" y="5555520"/>
                <a:ext cx="704880" cy="255240"/>
              </p14:xfrm>
            </p:contentPart>
          </mc:Choice>
          <mc:Fallback>
            <p:pic>
              <p:nvPicPr>
                <p:cNvPr id="123" name="Ink 122">
                  <a:extLst>
                    <a:ext uri="{FF2B5EF4-FFF2-40B4-BE49-F238E27FC236}">
                      <a16:creationId xmlns:a16="http://schemas.microsoft.com/office/drawing/2014/main" id="{6E3C5E55-12AA-AB43-8482-A2938A56735E}"/>
                    </a:ext>
                  </a:extLst>
                </p:cNvPr>
                <p:cNvPicPr/>
                <p:nvPr/>
              </p:nvPicPr>
              <p:blipFill>
                <a:blip r:embed="rId123"/>
                <a:stretch>
                  <a:fillRect/>
                </a:stretch>
              </p:blipFill>
              <p:spPr>
                <a:xfrm>
                  <a:off x="9995400" y="5540040"/>
                  <a:ext cx="7354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4" name="Ink 123">
                  <a:extLst>
                    <a:ext uri="{FF2B5EF4-FFF2-40B4-BE49-F238E27FC236}">
                      <a16:creationId xmlns:a16="http://schemas.microsoft.com/office/drawing/2014/main" id="{079A258E-5FF9-1D45-9F81-DB945BF829FE}"/>
                    </a:ext>
                  </a:extLst>
                </p14:cNvPr>
                <p14:cNvContentPartPr/>
                <p14:nvPr/>
              </p14:nvContentPartPr>
              <p14:xfrm>
                <a:off x="10156320" y="5769000"/>
                <a:ext cx="671400" cy="207000"/>
              </p14:xfrm>
            </p:contentPart>
          </mc:Choice>
          <mc:Fallback>
            <p:pic>
              <p:nvPicPr>
                <p:cNvPr id="124" name="Ink 123">
                  <a:extLst>
                    <a:ext uri="{FF2B5EF4-FFF2-40B4-BE49-F238E27FC236}">
                      <a16:creationId xmlns:a16="http://schemas.microsoft.com/office/drawing/2014/main" id="{079A258E-5FF9-1D45-9F81-DB945BF829FE}"/>
                    </a:ext>
                  </a:extLst>
                </p:cNvPr>
                <p:cNvPicPr/>
                <p:nvPr/>
              </p:nvPicPr>
              <p:blipFill>
                <a:blip r:embed="rId125"/>
                <a:stretch>
                  <a:fillRect/>
                </a:stretch>
              </p:blipFill>
              <p:spPr>
                <a:xfrm>
                  <a:off x="10140840" y="5753880"/>
                  <a:ext cx="7020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5" name="Ink 124">
                  <a:extLst>
                    <a:ext uri="{FF2B5EF4-FFF2-40B4-BE49-F238E27FC236}">
                      <a16:creationId xmlns:a16="http://schemas.microsoft.com/office/drawing/2014/main" id="{BAC58601-40FB-FB4D-809E-B0CC60C001D6}"/>
                    </a:ext>
                  </a:extLst>
                </p14:cNvPr>
                <p14:cNvContentPartPr/>
                <p14:nvPr/>
              </p14:nvContentPartPr>
              <p14:xfrm>
                <a:off x="10202400" y="5925960"/>
                <a:ext cx="806400" cy="187200"/>
              </p14:xfrm>
            </p:contentPart>
          </mc:Choice>
          <mc:Fallback>
            <p:pic>
              <p:nvPicPr>
                <p:cNvPr id="125" name="Ink 124">
                  <a:extLst>
                    <a:ext uri="{FF2B5EF4-FFF2-40B4-BE49-F238E27FC236}">
                      <a16:creationId xmlns:a16="http://schemas.microsoft.com/office/drawing/2014/main" id="{BAC58601-40FB-FB4D-809E-B0CC60C001D6}"/>
                    </a:ext>
                  </a:extLst>
                </p:cNvPr>
                <p:cNvPicPr/>
                <p:nvPr/>
              </p:nvPicPr>
              <p:blipFill>
                <a:blip r:embed="rId127"/>
                <a:stretch>
                  <a:fillRect/>
                </a:stretch>
              </p:blipFill>
              <p:spPr>
                <a:xfrm>
                  <a:off x="10187280" y="5910480"/>
                  <a:ext cx="8370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6" name="Ink 125">
                  <a:extLst>
                    <a:ext uri="{FF2B5EF4-FFF2-40B4-BE49-F238E27FC236}">
                      <a16:creationId xmlns:a16="http://schemas.microsoft.com/office/drawing/2014/main" id="{5B3EDF4A-C3A0-C045-805D-90377D2E7045}"/>
                    </a:ext>
                  </a:extLst>
                </p14:cNvPr>
                <p14:cNvContentPartPr/>
                <p14:nvPr/>
              </p14:nvContentPartPr>
              <p14:xfrm>
                <a:off x="10480320" y="6181920"/>
                <a:ext cx="528840" cy="68400"/>
              </p14:xfrm>
            </p:contentPart>
          </mc:Choice>
          <mc:Fallback>
            <p:pic>
              <p:nvPicPr>
                <p:cNvPr id="126" name="Ink 125">
                  <a:extLst>
                    <a:ext uri="{FF2B5EF4-FFF2-40B4-BE49-F238E27FC236}">
                      <a16:creationId xmlns:a16="http://schemas.microsoft.com/office/drawing/2014/main" id="{5B3EDF4A-C3A0-C045-805D-90377D2E7045}"/>
                    </a:ext>
                  </a:extLst>
                </p:cNvPr>
                <p:cNvPicPr/>
                <p:nvPr/>
              </p:nvPicPr>
              <p:blipFill>
                <a:blip r:embed="rId129"/>
                <a:stretch>
                  <a:fillRect/>
                </a:stretch>
              </p:blipFill>
              <p:spPr>
                <a:xfrm>
                  <a:off x="10464840" y="6166800"/>
                  <a:ext cx="5594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7" name="Ink 126">
                  <a:extLst>
                    <a:ext uri="{FF2B5EF4-FFF2-40B4-BE49-F238E27FC236}">
                      <a16:creationId xmlns:a16="http://schemas.microsoft.com/office/drawing/2014/main" id="{6534DA11-9947-FE49-85F8-777F3DB682B7}"/>
                    </a:ext>
                  </a:extLst>
                </p14:cNvPr>
                <p14:cNvContentPartPr/>
                <p14:nvPr/>
              </p14:nvContentPartPr>
              <p14:xfrm>
                <a:off x="10530360" y="6244560"/>
                <a:ext cx="486000" cy="198000"/>
              </p14:xfrm>
            </p:contentPart>
          </mc:Choice>
          <mc:Fallback>
            <p:pic>
              <p:nvPicPr>
                <p:cNvPr id="127" name="Ink 126">
                  <a:extLst>
                    <a:ext uri="{FF2B5EF4-FFF2-40B4-BE49-F238E27FC236}">
                      <a16:creationId xmlns:a16="http://schemas.microsoft.com/office/drawing/2014/main" id="{6534DA11-9947-FE49-85F8-777F3DB682B7}"/>
                    </a:ext>
                  </a:extLst>
                </p:cNvPr>
                <p:cNvPicPr/>
                <p:nvPr/>
              </p:nvPicPr>
              <p:blipFill>
                <a:blip r:embed="rId131"/>
                <a:stretch>
                  <a:fillRect/>
                </a:stretch>
              </p:blipFill>
              <p:spPr>
                <a:xfrm>
                  <a:off x="10515240" y="6229440"/>
                  <a:ext cx="516600" cy="228240"/>
                </a:xfrm>
                <a:prstGeom prst="rect">
                  <a:avLst/>
                </a:prstGeom>
              </p:spPr>
            </p:pic>
          </mc:Fallback>
        </mc:AlternateContent>
      </p:grpSp>
      <p:grpSp>
        <p:nvGrpSpPr>
          <p:cNvPr id="133" name="Group 132">
            <a:extLst>
              <a:ext uri="{FF2B5EF4-FFF2-40B4-BE49-F238E27FC236}">
                <a16:creationId xmlns:a16="http://schemas.microsoft.com/office/drawing/2014/main" id="{505654E7-62C2-7B4E-9A93-AE57B8C437E5}"/>
              </a:ext>
            </a:extLst>
          </p:cNvPr>
          <p:cNvGrpSpPr/>
          <p:nvPr/>
        </p:nvGrpSpPr>
        <p:grpSpPr>
          <a:xfrm>
            <a:off x="5784840" y="5246280"/>
            <a:ext cx="1581120" cy="932040"/>
            <a:chOff x="5784840" y="5246280"/>
            <a:chExt cx="1581120" cy="932040"/>
          </a:xfrm>
        </p:grpSpPr>
        <mc:AlternateContent xmlns:mc="http://schemas.openxmlformats.org/markup-compatibility/2006">
          <mc:Choice xmlns:p14="http://schemas.microsoft.com/office/powerpoint/2010/main" Requires="p14">
            <p:contentPart p14:bwMode="auto" r:id="rId132">
              <p14:nvContentPartPr>
                <p14:cNvPr id="106" name="Ink 105">
                  <a:extLst>
                    <a:ext uri="{FF2B5EF4-FFF2-40B4-BE49-F238E27FC236}">
                      <a16:creationId xmlns:a16="http://schemas.microsoft.com/office/drawing/2014/main" id="{E54EA3DE-BD54-B444-85FC-7BA69A21D1CB}"/>
                    </a:ext>
                  </a:extLst>
                </p14:cNvPr>
                <p14:cNvContentPartPr/>
                <p14:nvPr/>
              </p14:nvContentPartPr>
              <p14:xfrm>
                <a:off x="5784840" y="5432400"/>
                <a:ext cx="599760" cy="745920"/>
              </p14:xfrm>
            </p:contentPart>
          </mc:Choice>
          <mc:Fallback>
            <p:pic>
              <p:nvPicPr>
                <p:cNvPr id="106" name="Ink 105">
                  <a:extLst>
                    <a:ext uri="{FF2B5EF4-FFF2-40B4-BE49-F238E27FC236}">
                      <a16:creationId xmlns:a16="http://schemas.microsoft.com/office/drawing/2014/main" id="{E54EA3DE-BD54-B444-85FC-7BA69A21D1CB}"/>
                    </a:ext>
                  </a:extLst>
                </p:cNvPr>
                <p:cNvPicPr/>
                <p:nvPr/>
              </p:nvPicPr>
              <p:blipFill>
                <a:blip r:embed="rId133"/>
                <a:stretch>
                  <a:fillRect/>
                </a:stretch>
              </p:blipFill>
              <p:spPr>
                <a:xfrm>
                  <a:off x="5769720" y="5417280"/>
                  <a:ext cx="630000" cy="776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7" name="Ink 106">
                  <a:extLst>
                    <a:ext uri="{FF2B5EF4-FFF2-40B4-BE49-F238E27FC236}">
                      <a16:creationId xmlns:a16="http://schemas.microsoft.com/office/drawing/2014/main" id="{55A43EBF-CC32-1C42-BAC6-D753919ADC57}"/>
                    </a:ext>
                  </a:extLst>
                </p14:cNvPr>
                <p14:cNvContentPartPr/>
                <p14:nvPr/>
              </p14:nvContentPartPr>
              <p14:xfrm>
                <a:off x="6590520" y="5341320"/>
                <a:ext cx="695880" cy="723960"/>
              </p14:xfrm>
            </p:contentPart>
          </mc:Choice>
          <mc:Fallback>
            <p:pic>
              <p:nvPicPr>
                <p:cNvPr id="107" name="Ink 106">
                  <a:extLst>
                    <a:ext uri="{FF2B5EF4-FFF2-40B4-BE49-F238E27FC236}">
                      <a16:creationId xmlns:a16="http://schemas.microsoft.com/office/drawing/2014/main" id="{55A43EBF-CC32-1C42-BAC6-D753919ADC57}"/>
                    </a:ext>
                  </a:extLst>
                </p:cNvPr>
                <p:cNvPicPr/>
                <p:nvPr/>
              </p:nvPicPr>
              <p:blipFill>
                <a:blip r:embed="rId135"/>
                <a:stretch>
                  <a:fillRect/>
                </a:stretch>
              </p:blipFill>
              <p:spPr>
                <a:xfrm>
                  <a:off x="6575400" y="5326200"/>
                  <a:ext cx="726480" cy="754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0" name="Ink 129">
                  <a:extLst>
                    <a:ext uri="{FF2B5EF4-FFF2-40B4-BE49-F238E27FC236}">
                      <a16:creationId xmlns:a16="http://schemas.microsoft.com/office/drawing/2014/main" id="{7FD84058-D227-F94C-8E2F-EC0C9DCD3806}"/>
                    </a:ext>
                  </a:extLst>
                </p14:cNvPr>
                <p14:cNvContentPartPr/>
                <p14:nvPr/>
              </p14:nvContentPartPr>
              <p14:xfrm>
                <a:off x="5803560" y="5456880"/>
                <a:ext cx="539280" cy="663480"/>
              </p14:xfrm>
            </p:contentPart>
          </mc:Choice>
          <mc:Fallback>
            <p:pic>
              <p:nvPicPr>
                <p:cNvPr id="130" name="Ink 129">
                  <a:extLst>
                    <a:ext uri="{FF2B5EF4-FFF2-40B4-BE49-F238E27FC236}">
                      <a16:creationId xmlns:a16="http://schemas.microsoft.com/office/drawing/2014/main" id="{7FD84058-D227-F94C-8E2F-EC0C9DCD3806}"/>
                    </a:ext>
                  </a:extLst>
                </p:cNvPr>
                <p:cNvPicPr/>
                <p:nvPr/>
              </p:nvPicPr>
              <p:blipFill>
                <a:blip r:embed="rId137"/>
                <a:stretch>
                  <a:fillRect/>
                </a:stretch>
              </p:blipFill>
              <p:spPr>
                <a:xfrm>
                  <a:off x="5788440" y="5441400"/>
                  <a:ext cx="569880" cy="694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1" name="Ink 130">
                  <a:extLst>
                    <a:ext uri="{FF2B5EF4-FFF2-40B4-BE49-F238E27FC236}">
                      <a16:creationId xmlns:a16="http://schemas.microsoft.com/office/drawing/2014/main" id="{BFF2FA2F-C55A-8443-A7D5-4AE726EECFBF}"/>
                    </a:ext>
                  </a:extLst>
                </p14:cNvPr>
                <p14:cNvContentPartPr/>
                <p14:nvPr/>
              </p14:nvContentPartPr>
              <p14:xfrm>
                <a:off x="6635880" y="5246280"/>
                <a:ext cx="730080" cy="871200"/>
              </p14:xfrm>
            </p:contentPart>
          </mc:Choice>
          <mc:Fallback>
            <p:pic>
              <p:nvPicPr>
                <p:cNvPr id="131" name="Ink 130">
                  <a:extLst>
                    <a:ext uri="{FF2B5EF4-FFF2-40B4-BE49-F238E27FC236}">
                      <a16:creationId xmlns:a16="http://schemas.microsoft.com/office/drawing/2014/main" id="{BFF2FA2F-C55A-8443-A7D5-4AE726EECFBF}"/>
                    </a:ext>
                  </a:extLst>
                </p:cNvPr>
                <p:cNvPicPr/>
                <p:nvPr/>
              </p:nvPicPr>
              <p:blipFill>
                <a:blip r:embed="rId139"/>
                <a:stretch>
                  <a:fillRect/>
                </a:stretch>
              </p:blipFill>
              <p:spPr>
                <a:xfrm>
                  <a:off x="6620760" y="5231160"/>
                  <a:ext cx="760680" cy="90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0">
            <p14:nvContentPartPr>
              <p14:cNvPr id="132" name="Ink 131">
                <a:extLst>
                  <a:ext uri="{FF2B5EF4-FFF2-40B4-BE49-F238E27FC236}">
                    <a16:creationId xmlns:a16="http://schemas.microsoft.com/office/drawing/2014/main" id="{246F3A6F-B578-7A4A-AA5C-C45C97A13C41}"/>
                  </a:ext>
                </a:extLst>
              </p14:cNvPr>
              <p14:cNvContentPartPr/>
              <p14:nvPr/>
            </p14:nvContentPartPr>
            <p14:xfrm>
              <a:off x="6201360" y="6459480"/>
              <a:ext cx="9000" cy="6120"/>
            </p14:xfrm>
          </p:contentPart>
        </mc:Choice>
        <mc:Fallback>
          <p:pic>
            <p:nvPicPr>
              <p:cNvPr id="132" name="Ink 131">
                <a:extLst>
                  <a:ext uri="{FF2B5EF4-FFF2-40B4-BE49-F238E27FC236}">
                    <a16:creationId xmlns:a16="http://schemas.microsoft.com/office/drawing/2014/main" id="{246F3A6F-B578-7A4A-AA5C-C45C97A13C41}"/>
                  </a:ext>
                </a:extLst>
              </p:cNvPr>
              <p:cNvPicPr/>
              <p:nvPr/>
            </p:nvPicPr>
            <p:blipFill>
              <a:blip r:embed="rId83"/>
              <a:stretch>
                <a:fillRect/>
              </a:stretch>
            </p:blipFill>
            <p:spPr>
              <a:xfrm>
                <a:off x="6186240" y="6444360"/>
                <a:ext cx="39600" cy="36720"/>
              </a:xfrm>
              <a:prstGeom prst="rect">
                <a:avLst/>
              </a:prstGeom>
            </p:spPr>
          </p:pic>
        </mc:Fallback>
      </mc:AlternateContent>
      <p:grpSp>
        <p:nvGrpSpPr>
          <p:cNvPr id="136" name="Group 135">
            <a:extLst>
              <a:ext uri="{FF2B5EF4-FFF2-40B4-BE49-F238E27FC236}">
                <a16:creationId xmlns:a16="http://schemas.microsoft.com/office/drawing/2014/main" id="{0B53972E-6C55-FE47-BBD7-C71E66E7EE56}"/>
              </a:ext>
            </a:extLst>
          </p:cNvPr>
          <p:cNvGrpSpPr/>
          <p:nvPr/>
        </p:nvGrpSpPr>
        <p:grpSpPr>
          <a:xfrm>
            <a:off x="5009760" y="5606640"/>
            <a:ext cx="330480" cy="892800"/>
            <a:chOff x="5009760" y="5606640"/>
            <a:chExt cx="330480" cy="892800"/>
          </a:xfrm>
        </p:grpSpPr>
        <mc:AlternateContent xmlns:mc="http://schemas.openxmlformats.org/markup-compatibility/2006">
          <mc:Choice xmlns:p14="http://schemas.microsoft.com/office/powerpoint/2010/main" Requires="p14">
            <p:contentPart p14:bwMode="auto" r:id="rId141">
              <p14:nvContentPartPr>
                <p14:cNvPr id="134" name="Ink 133">
                  <a:extLst>
                    <a:ext uri="{FF2B5EF4-FFF2-40B4-BE49-F238E27FC236}">
                      <a16:creationId xmlns:a16="http://schemas.microsoft.com/office/drawing/2014/main" id="{194F13ED-DBB5-1848-87E1-AA670E898FB8}"/>
                    </a:ext>
                  </a:extLst>
                </p14:cNvPr>
                <p14:cNvContentPartPr/>
                <p14:nvPr/>
              </p14:nvContentPartPr>
              <p14:xfrm>
                <a:off x="5023800" y="5606640"/>
                <a:ext cx="316440" cy="378720"/>
              </p14:xfrm>
            </p:contentPart>
          </mc:Choice>
          <mc:Fallback>
            <p:pic>
              <p:nvPicPr>
                <p:cNvPr id="134" name="Ink 133">
                  <a:extLst>
                    <a:ext uri="{FF2B5EF4-FFF2-40B4-BE49-F238E27FC236}">
                      <a16:creationId xmlns:a16="http://schemas.microsoft.com/office/drawing/2014/main" id="{194F13ED-DBB5-1848-87E1-AA670E898FB8}"/>
                    </a:ext>
                  </a:extLst>
                </p:cNvPr>
                <p:cNvPicPr/>
                <p:nvPr/>
              </p:nvPicPr>
              <p:blipFill>
                <a:blip r:embed="rId142"/>
                <a:stretch>
                  <a:fillRect/>
                </a:stretch>
              </p:blipFill>
              <p:spPr>
                <a:xfrm>
                  <a:off x="5008680" y="5591520"/>
                  <a:ext cx="34704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35" name="Ink 134">
                  <a:extLst>
                    <a:ext uri="{FF2B5EF4-FFF2-40B4-BE49-F238E27FC236}">
                      <a16:creationId xmlns:a16="http://schemas.microsoft.com/office/drawing/2014/main" id="{30D95FA0-ADD3-484E-ABFD-B504AB7AA101}"/>
                    </a:ext>
                  </a:extLst>
                </p14:cNvPr>
                <p14:cNvContentPartPr/>
                <p14:nvPr/>
              </p14:nvContentPartPr>
              <p14:xfrm>
                <a:off x="5009760" y="6065640"/>
                <a:ext cx="307440" cy="433800"/>
              </p14:xfrm>
            </p:contentPart>
          </mc:Choice>
          <mc:Fallback>
            <p:pic>
              <p:nvPicPr>
                <p:cNvPr id="135" name="Ink 134">
                  <a:extLst>
                    <a:ext uri="{FF2B5EF4-FFF2-40B4-BE49-F238E27FC236}">
                      <a16:creationId xmlns:a16="http://schemas.microsoft.com/office/drawing/2014/main" id="{30D95FA0-ADD3-484E-ABFD-B504AB7AA101}"/>
                    </a:ext>
                  </a:extLst>
                </p:cNvPr>
                <p:cNvPicPr/>
                <p:nvPr/>
              </p:nvPicPr>
              <p:blipFill>
                <a:blip r:embed="rId144"/>
                <a:stretch>
                  <a:fillRect/>
                </a:stretch>
              </p:blipFill>
              <p:spPr>
                <a:xfrm>
                  <a:off x="4994640" y="6050520"/>
                  <a:ext cx="338040" cy="464040"/>
                </a:xfrm>
                <a:prstGeom prst="rect">
                  <a:avLst/>
                </a:prstGeom>
              </p:spPr>
            </p:pic>
          </mc:Fallback>
        </mc:AlternateContent>
      </p:grpSp>
      <p:grpSp>
        <p:nvGrpSpPr>
          <p:cNvPr id="142" name="Group 141">
            <a:extLst>
              <a:ext uri="{FF2B5EF4-FFF2-40B4-BE49-F238E27FC236}">
                <a16:creationId xmlns:a16="http://schemas.microsoft.com/office/drawing/2014/main" id="{DC5B4FE3-1A05-2943-BFE1-A03FC7277A73}"/>
              </a:ext>
            </a:extLst>
          </p:cNvPr>
          <p:cNvGrpSpPr/>
          <p:nvPr/>
        </p:nvGrpSpPr>
        <p:grpSpPr>
          <a:xfrm>
            <a:off x="3526920" y="2157480"/>
            <a:ext cx="4649760" cy="1800000"/>
            <a:chOff x="3526920" y="2157480"/>
            <a:chExt cx="4649760" cy="1800000"/>
          </a:xfrm>
        </p:grpSpPr>
        <mc:AlternateContent xmlns:mc="http://schemas.openxmlformats.org/markup-compatibility/2006">
          <mc:Choice xmlns:p14="http://schemas.microsoft.com/office/powerpoint/2010/main" Requires="p14">
            <p:contentPart p14:bwMode="auto" r:id="rId145">
              <p14:nvContentPartPr>
                <p14:cNvPr id="44" name="Ink 43">
                  <a:extLst>
                    <a:ext uri="{FF2B5EF4-FFF2-40B4-BE49-F238E27FC236}">
                      <a16:creationId xmlns:a16="http://schemas.microsoft.com/office/drawing/2014/main" id="{18A2E9C2-C3C0-2D4C-BED5-6EF5B44F01E0}"/>
                    </a:ext>
                  </a:extLst>
                </p14:cNvPr>
                <p14:cNvContentPartPr/>
                <p14:nvPr/>
              </p14:nvContentPartPr>
              <p14:xfrm>
                <a:off x="3688920" y="2777040"/>
                <a:ext cx="4330440" cy="450000"/>
              </p14:xfrm>
            </p:contentPart>
          </mc:Choice>
          <mc:Fallback>
            <p:pic>
              <p:nvPicPr>
                <p:cNvPr id="44" name="Ink 43">
                  <a:extLst>
                    <a:ext uri="{FF2B5EF4-FFF2-40B4-BE49-F238E27FC236}">
                      <a16:creationId xmlns:a16="http://schemas.microsoft.com/office/drawing/2014/main" id="{18A2E9C2-C3C0-2D4C-BED5-6EF5B44F01E0}"/>
                    </a:ext>
                  </a:extLst>
                </p:cNvPr>
                <p:cNvPicPr/>
                <p:nvPr/>
              </p:nvPicPr>
              <p:blipFill>
                <a:blip r:embed="rId146"/>
                <a:stretch>
                  <a:fillRect/>
                </a:stretch>
              </p:blipFill>
              <p:spPr>
                <a:xfrm>
                  <a:off x="3673800" y="2761920"/>
                  <a:ext cx="436104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46" name="Ink 45">
                  <a:extLst>
                    <a:ext uri="{FF2B5EF4-FFF2-40B4-BE49-F238E27FC236}">
                      <a16:creationId xmlns:a16="http://schemas.microsoft.com/office/drawing/2014/main" id="{163F1D00-A83C-0843-812A-D77EABEB18D6}"/>
                    </a:ext>
                  </a:extLst>
                </p14:cNvPr>
                <p14:cNvContentPartPr/>
                <p14:nvPr/>
              </p14:nvContentPartPr>
              <p14:xfrm>
                <a:off x="3526920" y="2935080"/>
                <a:ext cx="382680" cy="259920"/>
              </p14:xfrm>
            </p:contentPart>
          </mc:Choice>
          <mc:Fallback>
            <p:pic>
              <p:nvPicPr>
                <p:cNvPr id="46" name="Ink 45">
                  <a:extLst>
                    <a:ext uri="{FF2B5EF4-FFF2-40B4-BE49-F238E27FC236}">
                      <a16:creationId xmlns:a16="http://schemas.microsoft.com/office/drawing/2014/main" id="{163F1D00-A83C-0843-812A-D77EABEB18D6}"/>
                    </a:ext>
                  </a:extLst>
                </p:cNvPr>
                <p:cNvPicPr/>
                <p:nvPr/>
              </p:nvPicPr>
              <p:blipFill>
                <a:blip r:embed="rId148"/>
                <a:stretch>
                  <a:fillRect/>
                </a:stretch>
              </p:blipFill>
              <p:spPr>
                <a:xfrm>
                  <a:off x="3511800" y="2919960"/>
                  <a:ext cx="4132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7" name="Ink 46">
                  <a:extLst>
                    <a:ext uri="{FF2B5EF4-FFF2-40B4-BE49-F238E27FC236}">
                      <a16:creationId xmlns:a16="http://schemas.microsoft.com/office/drawing/2014/main" id="{D8B29F16-CAA8-0D43-918E-DD0C4D8AC2D4}"/>
                    </a:ext>
                  </a:extLst>
                </p14:cNvPr>
                <p14:cNvContentPartPr/>
                <p14:nvPr/>
              </p14:nvContentPartPr>
              <p14:xfrm>
                <a:off x="3572280" y="3298680"/>
                <a:ext cx="650880" cy="425160"/>
              </p14:xfrm>
            </p:contentPart>
          </mc:Choice>
          <mc:Fallback>
            <p:pic>
              <p:nvPicPr>
                <p:cNvPr id="47" name="Ink 46">
                  <a:extLst>
                    <a:ext uri="{FF2B5EF4-FFF2-40B4-BE49-F238E27FC236}">
                      <a16:creationId xmlns:a16="http://schemas.microsoft.com/office/drawing/2014/main" id="{D8B29F16-CAA8-0D43-918E-DD0C4D8AC2D4}"/>
                    </a:ext>
                  </a:extLst>
                </p:cNvPr>
                <p:cNvPicPr/>
                <p:nvPr/>
              </p:nvPicPr>
              <p:blipFill>
                <a:blip r:embed="rId150"/>
                <a:stretch>
                  <a:fillRect/>
                </a:stretch>
              </p:blipFill>
              <p:spPr>
                <a:xfrm>
                  <a:off x="3557160" y="3283560"/>
                  <a:ext cx="68148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37" name="Ink 136">
                  <a:extLst>
                    <a:ext uri="{FF2B5EF4-FFF2-40B4-BE49-F238E27FC236}">
                      <a16:creationId xmlns:a16="http://schemas.microsoft.com/office/drawing/2014/main" id="{64D6FBAD-C23E-4248-8731-2C3268905974}"/>
                    </a:ext>
                  </a:extLst>
                </p14:cNvPr>
                <p14:cNvContentPartPr/>
                <p14:nvPr/>
              </p14:nvContentPartPr>
              <p14:xfrm>
                <a:off x="4303440" y="2856960"/>
                <a:ext cx="309960" cy="367200"/>
              </p14:xfrm>
            </p:contentPart>
          </mc:Choice>
          <mc:Fallback>
            <p:pic>
              <p:nvPicPr>
                <p:cNvPr id="137" name="Ink 136">
                  <a:extLst>
                    <a:ext uri="{FF2B5EF4-FFF2-40B4-BE49-F238E27FC236}">
                      <a16:creationId xmlns:a16="http://schemas.microsoft.com/office/drawing/2014/main" id="{64D6FBAD-C23E-4248-8731-2C3268905974}"/>
                    </a:ext>
                  </a:extLst>
                </p:cNvPr>
                <p:cNvPicPr/>
                <p:nvPr/>
              </p:nvPicPr>
              <p:blipFill>
                <a:blip r:embed="rId152"/>
                <a:stretch>
                  <a:fillRect/>
                </a:stretch>
              </p:blipFill>
              <p:spPr>
                <a:xfrm>
                  <a:off x="4288320" y="2841840"/>
                  <a:ext cx="3402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38" name="Ink 137">
                  <a:extLst>
                    <a:ext uri="{FF2B5EF4-FFF2-40B4-BE49-F238E27FC236}">
                      <a16:creationId xmlns:a16="http://schemas.microsoft.com/office/drawing/2014/main" id="{50EE6A00-66AA-4C4C-9FB5-B3722EB78AA6}"/>
                    </a:ext>
                  </a:extLst>
                </p14:cNvPr>
                <p14:cNvContentPartPr/>
                <p14:nvPr/>
              </p14:nvContentPartPr>
              <p14:xfrm>
                <a:off x="4288680" y="3350880"/>
                <a:ext cx="373320" cy="429120"/>
              </p14:xfrm>
            </p:contentPart>
          </mc:Choice>
          <mc:Fallback>
            <p:pic>
              <p:nvPicPr>
                <p:cNvPr id="138" name="Ink 137">
                  <a:extLst>
                    <a:ext uri="{FF2B5EF4-FFF2-40B4-BE49-F238E27FC236}">
                      <a16:creationId xmlns:a16="http://schemas.microsoft.com/office/drawing/2014/main" id="{50EE6A00-66AA-4C4C-9FB5-B3722EB78AA6}"/>
                    </a:ext>
                  </a:extLst>
                </p:cNvPr>
                <p:cNvPicPr/>
                <p:nvPr/>
              </p:nvPicPr>
              <p:blipFill>
                <a:blip r:embed="rId154"/>
                <a:stretch>
                  <a:fillRect/>
                </a:stretch>
              </p:blipFill>
              <p:spPr>
                <a:xfrm>
                  <a:off x="4273200" y="3335760"/>
                  <a:ext cx="40356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41" name="Ink 40">
                  <a:extLst>
                    <a:ext uri="{FF2B5EF4-FFF2-40B4-BE49-F238E27FC236}">
                      <a16:creationId xmlns:a16="http://schemas.microsoft.com/office/drawing/2014/main" id="{C2334D74-F7B4-7647-AAB7-6417CEFDBE1F}"/>
                    </a:ext>
                  </a:extLst>
                </p14:cNvPr>
                <p14:cNvContentPartPr/>
                <p14:nvPr/>
              </p14:nvContentPartPr>
              <p14:xfrm>
                <a:off x="5275080" y="2157480"/>
                <a:ext cx="9000" cy="2520"/>
              </p14:xfrm>
            </p:contentPart>
          </mc:Choice>
          <mc:Fallback>
            <p:pic>
              <p:nvPicPr>
                <p:cNvPr id="41" name="Ink 40">
                  <a:extLst>
                    <a:ext uri="{FF2B5EF4-FFF2-40B4-BE49-F238E27FC236}">
                      <a16:creationId xmlns:a16="http://schemas.microsoft.com/office/drawing/2014/main" id="{C2334D74-F7B4-7647-AAB7-6417CEFDBE1F}"/>
                    </a:ext>
                  </a:extLst>
                </p:cNvPr>
                <p:cNvPicPr/>
                <p:nvPr/>
              </p:nvPicPr>
              <p:blipFill>
                <a:blip r:embed="rId83"/>
                <a:stretch>
                  <a:fillRect/>
                </a:stretch>
              </p:blipFill>
              <p:spPr>
                <a:xfrm>
                  <a:off x="5259600" y="2142360"/>
                  <a:ext cx="392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2" name="Ink 41">
                  <a:extLst>
                    <a:ext uri="{FF2B5EF4-FFF2-40B4-BE49-F238E27FC236}">
                      <a16:creationId xmlns:a16="http://schemas.microsoft.com/office/drawing/2014/main" id="{C6948B1F-618A-3044-8818-B11B56E53CAF}"/>
                    </a:ext>
                  </a:extLst>
                </p14:cNvPr>
                <p14:cNvContentPartPr/>
                <p14:nvPr/>
              </p14:nvContentPartPr>
              <p14:xfrm>
                <a:off x="6192360" y="3233520"/>
                <a:ext cx="157680" cy="55800"/>
              </p14:xfrm>
            </p:contentPart>
          </mc:Choice>
          <mc:Fallback>
            <p:pic>
              <p:nvPicPr>
                <p:cNvPr id="42" name="Ink 41">
                  <a:extLst>
                    <a:ext uri="{FF2B5EF4-FFF2-40B4-BE49-F238E27FC236}">
                      <a16:creationId xmlns:a16="http://schemas.microsoft.com/office/drawing/2014/main" id="{C6948B1F-618A-3044-8818-B11B56E53CAF}"/>
                    </a:ext>
                  </a:extLst>
                </p:cNvPr>
                <p:cNvPicPr/>
                <p:nvPr/>
              </p:nvPicPr>
              <p:blipFill>
                <a:blip r:embed="rId157"/>
                <a:stretch>
                  <a:fillRect/>
                </a:stretch>
              </p:blipFill>
              <p:spPr>
                <a:xfrm>
                  <a:off x="6177240" y="3218400"/>
                  <a:ext cx="1882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3" name="Ink 42">
                  <a:extLst>
                    <a:ext uri="{FF2B5EF4-FFF2-40B4-BE49-F238E27FC236}">
                      <a16:creationId xmlns:a16="http://schemas.microsoft.com/office/drawing/2014/main" id="{D9C7AA57-84BF-F64E-A43D-A3A418B943B8}"/>
                    </a:ext>
                  </a:extLst>
                </p14:cNvPr>
                <p14:cNvContentPartPr/>
                <p14:nvPr/>
              </p14:nvContentPartPr>
              <p14:xfrm>
                <a:off x="6849000" y="3165840"/>
                <a:ext cx="954000" cy="114120"/>
              </p14:xfrm>
            </p:contentPart>
          </mc:Choice>
          <mc:Fallback>
            <p:pic>
              <p:nvPicPr>
                <p:cNvPr id="43" name="Ink 42">
                  <a:extLst>
                    <a:ext uri="{FF2B5EF4-FFF2-40B4-BE49-F238E27FC236}">
                      <a16:creationId xmlns:a16="http://schemas.microsoft.com/office/drawing/2014/main" id="{D9C7AA57-84BF-F64E-A43D-A3A418B943B8}"/>
                    </a:ext>
                  </a:extLst>
                </p:cNvPr>
                <p:cNvPicPr/>
                <p:nvPr/>
              </p:nvPicPr>
              <p:blipFill>
                <a:blip r:embed="rId159"/>
                <a:stretch>
                  <a:fillRect/>
                </a:stretch>
              </p:blipFill>
              <p:spPr>
                <a:xfrm>
                  <a:off x="6833880" y="3150360"/>
                  <a:ext cx="9846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4" name="Ink 83">
                  <a:extLst>
                    <a:ext uri="{FF2B5EF4-FFF2-40B4-BE49-F238E27FC236}">
                      <a16:creationId xmlns:a16="http://schemas.microsoft.com/office/drawing/2014/main" id="{EF808BCA-1912-C949-BB9C-E6AD7295D3B1}"/>
                    </a:ext>
                  </a:extLst>
                </p14:cNvPr>
                <p14:cNvContentPartPr/>
                <p14:nvPr/>
              </p14:nvContentPartPr>
              <p14:xfrm>
                <a:off x="5436720" y="2518560"/>
                <a:ext cx="403920" cy="330120"/>
              </p14:xfrm>
            </p:contentPart>
          </mc:Choice>
          <mc:Fallback>
            <p:pic>
              <p:nvPicPr>
                <p:cNvPr id="84" name="Ink 83">
                  <a:extLst>
                    <a:ext uri="{FF2B5EF4-FFF2-40B4-BE49-F238E27FC236}">
                      <a16:creationId xmlns:a16="http://schemas.microsoft.com/office/drawing/2014/main" id="{EF808BCA-1912-C949-BB9C-E6AD7295D3B1}"/>
                    </a:ext>
                  </a:extLst>
                </p:cNvPr>
                <p:cNvPicPr/>
                <p:nvPr/>
              </p:nvPicPr>
              <p:blipFill>
                <a:blip r:embed="rId161"/>
                <a:stretch>
                  <a:fillRect/>
                </a:stretch>
              </p:blipFill>
              <p:spPr>
                <a:xfrm>
                  <a:off x="5421600" y="2503080"/>
                  <a:ext cx="4341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5" name="Ink 84">
                  <a:extLst>
                    <a:ext uri="{FF2B5EF4-FFF2-40B4-BE49-F238E27FC236}">
                      <a16:creationId xmlns:a16="http://schemas.microsoft.com/office/drawing/2014/main" id="{6E102901-2239-0A4E-AC49-DDA6D9C33C8F}"/>
                    </a:ext>
                  </a:extLst>
                </p14:cNvPr>
                <p14:cNvContentPartPr/>
                <p14:nvPr/>
              </p14:nvContentPartPr>
              <p14:xfrm>
                <a:off x="5412960" y="2360880"/>
                <a:ext cx="513360" cy="557280"/>
              </p14:xfrm>
            </p:contentPart>
          </mc:Choice>
          <mc:Fallback>
            <p:pic>
              <p:nvPicPr>
                <p:cNvPr id="85" name="Ink 84">
                  <a:extLst>
                    <a:ext uri="{FF2B5EF4-FFF2-40B4-BE49-F238E27FC236}">
                      <a16:creationId xmlns:a16="http://schemas.microsoft.com/office/drawing/2014/main" id="{6E102901-2239-0A4E-AC49-DDA6D9C33C8F}"/>
                    </a:ext>
                  </a:extLst>
                </p:cNvPr>
                <p:cNvPicPr/>
                <p:nvPr/>
              </p:nvPicPr>
              <p:blipFill>
                <a:blip r:embed="rId163"/>
                <a:stretch>
                  <a:fillRect/>
                </a:stretch>
              </p:blipFill>
              <p:spPr>
                <a:xfrm>
                  <a:off x="5397840" y="2345400"/>
                  <a:ext cx="54396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6" name="Ink 85">
                  <a:extLst>
                    <a:ext uri="{FF2B5EF4-FFF2-40B4-BE49-F238E27FC236}">
                      <a16:creationId xmlns:a16="http://schemas.microsoft.com/office/drawing/2014/main" id="{97B3FF66-F6BD-034F-8CDF-AF70848D9177}"/>
                    </a:ext>
                  </a:extLst>
                </p14:cNvPr>
                <p14:cNvContentPartPr/>
                <p14:nvPr/>
              </p14:nvContentPartPr>
              <p14:xfrm>
                <a:off x="6150960" y="2331000"/>
                <a:ext cx="649800" cy="579600"/>
              </p14:xfrm>
            </p:contentPart>
          </mc:Choice>
          <mc:Fallback>
            <p:pic>
              <p:nvPicPr>
                <p:cNvPr id="86" name="Ink 85">
                  <a:extLst>
                    <a:ext uri="{FF2B5EF4-FFF2-40B4-BE49-F238E27FC236}">
                      <a16:creationId xmlns:a16="http://schemas.microsoft.com/office/drawing/2014/main" id="{97B3FF66-F6BD-034F-8CDF-AF70848D9177}"/>
                    </a:ext>
                  </a:extLst>
                </p:cNvPr>
                <p:cNvPicPr/>
                <p:nvPr/>
              </p:nvPicPr>
              <p:blipFill>
                <a:blip r:embed="rId165"/>
                <a:stretch>
                  <a:fillRect/>
                </a:stretch>
              </p:blipFill>
              <p:spPr>
                <a:xfrm>
                  <a:off x="6135840" y="2315880"/>
                  <a:ext cx="68040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7" name="Ink 86">
                  <a:extLst>
                    <a:ext uri="{FF2B5EF4-FFF2-40B4-BE49-F238E27FC236}">
                      <a16:creationId xmlns:a16="http://schemas.microsoft.com/office/drawing/2014/main" id="{7FBDAB3D-DC2B-AB4A-8AFD-67E9974E2AB6}"/>
                    </a:ext>
                  </a:extLst>
                </p14:cNvPr>
                <p14:cNvContentPartPr/>
                <p14:nvPr/>
              </p14:nvContentPartPr>
              <p14:xfrm>
                <a:off x="6460200" y="2562120"/>
                <a:ext cx="1716480" cy="669240"/>
              </p14:xfrm>
            </p:contentPart>
          </mc:Choice>
          <mc:Fallback>
            <p:pic>
              <p:nvPicPr>
                <p:cNvPr id="87" name="Ink 86">
                  <a:extLst>
                    <a:ext uri="{FF2B5EF4-FFF2-40B4-BE49-F238E27FC236}">
                      <a16:creationId xmlns:a16="http://schemas.microsoft.com/office/drawing/2014/main" id="{7FBDAB3D-DC2B-AB4A-8AFD-67E9974E2AB6}"/>
                    </a:ext>
                  </a:extLst>
                </p:cNvPr>
                <p:cNvPicPr/>
                <p:nvPr/>
              </p:nvPicPr>
              <p:blipFill>
                <a:blip r:embed="rId167"/>
                <a:stretch>
                  <a:fillRect/>
                </a:stretch>
              </p:blipFill>
              <p:spPr>
                <a:xfrm>
                  <a:off x="6444720" y="2547000"/>
                  <a:ext cx="174708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9" name="Ink 88">
                  <a:extLst>
                    <a:ext uri="{FF2B5EF4-FFF2-40B4-BE49-F238E27FC236}">
                      <a16:creationId xmlns:a16="http://schemas.microsoft.com/office/drawing/2014/main" id="{126C6852-7EED-0842-9DB4-56F80AA95AF1}"/>
                    </a:ext>
                  </a:extLst>
                </p14:cNvPr>
                <p14:cNvContentPartPr/>
                <p14:nvPr/>
              </p14:nvContentPartPr>
              <p14:xfrm>
                <a:off x="7125840" y="3515760"/>
                <a:ext cx="632880" cy="388080"/>
              </p14:xfrm>
            </p:contentPart>
          </mc:Choice>
          <mc:Fallback>
            <p:pic>
              <p:nvPicPr>
                <p:cNvPr id="89" name="Ink 88">
                  <a:extLst>
                    <a:ext uri="{FF2B5EF4-FFF2-40B4-BE49-F238E27FC236}">
                      <a16:creationId xmlns:a16="http://schemas.microsoft.com/office/drawing/2014/main" id="{126C6852-7EED-0842-9DB4-56F80AA95AF1}"/>
                    </a:ext>
                  </a:extLst>
                </p:cNvPr>
                <p:cNvPicPr/>
                <p:nvPr/>
              </p:nvPicPr>
              <p:blipFill>
                <a:blip r:embed="rId169"/>
                <a:stretch>
                  <a:fillRect/>
                </a:stretch>
              </p:blipFill>
              <p:spPr>
                <a:xfrm>
                  <a:off x="7110720" y="3500280"/>
                  <a:ext cx="66348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0" name="Ink 89">
                  <a:extLst>
                    <a:ext uri="{FF2B5EF4-FFF2-40B4-BE49-F238E27FC236}">
                      <a16:creationId xmlns:a16="http://schemas.microsoft.com/office/drawing/2014/main" id="{9B4C0BB2-3F50-BE42-88BD-2B2952F2E518}"/>
                    </a:ext>
                  </a:extLst>
                </p14:cNvPr>
                <p14:cNvContentPartPr/>
                <p14:nvPr/>
              </p14:nvContentPartPr>
              <p14:xfrm>
                <a:off x="7138800" y="3415320"/>
                <a:ext cx="793440" cy="542160"/>
              </p14:xfrm>
            </p:contentPart>
          </mc:Choice>
          <mc:Fallback>
            <p:pic>
              <p:nvPicPr>
                <p:cNvPr id="90" name="Ink 89">
                  <a:extLst>
                    <a:ext uri="{FF2B5EF4-FFF2-40B4-BE49-F238E27FC236}">
                      <a16:creationId xmlns:a16="http://schemas.microsoft.com/office/drawing/2014/main" id="{9B4C0BB2-3F50-BE42-88BD-2B2952F2E518}"/>
                    </a:ext>
                  </a:extLst>
                </p:cNvPr>
                <p:cNvPicPr/>
                <p:nvPr/>
              </p:nvPicPr>
              <p:blipFill>
                <a:blip r:embed="rId171"/>
                <a:stretch>
                  <a:fillRect/>
                </a:stretch>
              </p:blipFill>
              <p:spPr>
                <a:xfrm>
                  <a:off x="7123680" y="3400200"/>
                  <a:ext cx="82404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9" name="Ink 138">
                  <a:extLst>
                    <a:ext uri="{FF2B5EF4-FFF2-40B4-BE49-F238E27FC236}">
                      <a16:creationId xmlns:a16="http://schemas.microsoft.com/office/drawing/2014/main" id="{B56AC42E-7F82-354B-9ACC-DFAE56D33801}"/>
                    </a:ext>
                  </a:extLst>
                </p14:cNvPr>
                <p14:cNvContentPartPr/>
                <p14:nvPr/>
              </p14:nvContentPartPr>
              <p14:xfrm>
                <a:off x="7156800" y="2793600"/>
                <a:ext cx="466200" cy="494280"/>
              </p14:xfrm>
            </p:contentPart>
          </mc:Choice>
          <mc:Fallback>
            <p:pic>
              <p:nvPicPr>
                <p:cNvPr id="139" name="Ink 138">
                  <a:extLst>
                    <a:ext uri="{FF2B5EF4-FFF2-40B4-BE49-F238E27FC236}">
                      <a16:creationId xmlns:a16="http://schemas.microsoft.com/office/drawing/2014/main" id="{B56AC42E-7F82-354B-9ACC-DFAE56D33801}"/>
                    </a:ext>
                  </a:extLst>
                </p:cNvPr>
                <p:cNvPicPr/>
                <p:nvPr/>
              </p:nvPicPr>
              <p:blipFill>
                <a:blip r:embed="rId173"/>
                <a:stretch>
                  <a:fillRect/>
                </a:stretch>
              </p:blipFill>
              <p:spPr>
                <a:xfrm>
                  <a:off x="7141320" y="2778480"/>
                  <a:ext cx="49680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0" name="Ink 139">
                  <a:extLst>
                    <a:ext uri="{FF2B5EF4-FFF2-40B4-BE49-F238E27FC236}">
                      <a16:creationId xmlns:a16="http://schemas.microsoft.com/office/drawing/2014/main" id="{26C61582-6ED8-7349-B936-F50865FBA709}"/>
                    </a:ext>
                  </a:extLst>
                </p14:cNvPr>
                <p14:cNvContentPartPr/>
                <p14:nvPr/>
              </p14:nvContentPartPr>
              <p14:xfrm>
                <a:off x="7515720" y="3249360"/>
                <a:ext cx="246240" cy="578880"/>
              </p14:xfrm>
            </p:contentPart>
          </mc:Choice>
          <mc:Fallback>
            <p:pic>
              <p:nvPicPr>
                <p:cNvPr id="140" name="Ink 139">
                  <a:extLst>
                    <a:ext uri="{FF2B5EF4-FFF2-40B4-BE49-F238E27FC236}">
                      <a16:creationId xmlns:a16="http://schemas.microsoft.com/office/drawing/2014/main" id="{26C61582-6ED8-7349-B936-F50865FBA709}"/>
                    </a:ext>
                  </a:extLst>
                </p:cNvPr>
                <p:cNvPicPr/>
                <p:nvPr/>
              </p:nvPicPr>
              <p:blipFill>
                <a:blip r:embed="rId175"/>
                <a:stretch>
                  <a:fillRect/>
                </a:stretch>
              </p:blipFill>
              <p:spPr>
                <a:xfrm>
                  <a:off x="7500240" y="3234240"/>
                  <a:ext cx="276840" cy="60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6">
            <p14:nvContentPartPr>
              <p14:cNvPr id="144" name="Ink 143">
                <a:extLst>
                  <a:ext uri="{FF2B5EF4-FFF2-40B4-BE49-F238E27FC236}">
                    <a16:creationId xmlns:a16="http://schemas.microsoft.com/office/drawing/2014/main" id="{08A4C52F-7738-BF42-859B-0B6B45CC1FE4}"/>
                  </a:ext>
                </a:extLst>
              </p14:cNvPr>
              <p14:cNvContentPartPr/>
              <p14:nvPr/>
            </p14:nvContentPartPr>
            <p14:xfrm>
              <a:off x="1009080" y="4371840"/>
              <a:ext cx="2869560" cy="210600"/>
            </p14:xfrm>
          </p:contentPart>
        </mc:Choice>
        <mc:Fallback>
          <p:pic>
            <p:nvPicPr>
              <p:cNvPr id="144" name="Ink 143">
                <a:extLst>
                  <a:ext uri="{FF2B5EF4-FFF2-40B4-BE49-F238E27FC236}">
                    <a16:creationId xmlns:a16="http://schemas.microsoft.com/office/drawing/2014/main" id="{08A4C52F-7738-BF42-859B-0B6B45CC1FE4}"/>
                  </a:ext>
                </a:extLst>
              </p:cNvPr>
              <p:cNvPicPr/>
              <p:nvPr/>
            </p:nvPicPr>
            <p:blipFill>
              <a:blip r:embed="rId177"/>
              <a:stretch>
                <a:fillRect/>
              </a:stretch>
            </p:blipFill>
            <p:spPr>
              <a:xfrm>
                <a:off x="993960" y="4356360"/>
                <a:ext cx="2899800" cy="241200"/>
              </a:xfrm>
              <a:prstGeom prst="rect">
                <a:avLst/>
              </a:prstGeom>
            </p:spPr>
          </p:pic>
        </mc:Fallback>
      </mc:AlternateContent>
    </p:spTree>
    <p:extLst>
      <p:ext uri="{BB962C8B-B14F-4D97-AF65-F5344CB8AC3E}">
        <p14:creationId xmlns:p14="http://schemas.microsoft.com/office/powerpoint/2010/main" val="3008155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4634</TotalTime>
  <Words>2010</Words>
  <Application>Microsoft Macintosh PowerPoint</Application>
  <PresentationFormat>Widescreen</PresentationFormat>
  <Paragraphs>210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PROBABILITY AND DISTRIBUTION</vt:lpstr>
      <vt:lpstr>PROBABILITY</vt:lpstr>
      <vt:lpstr>PROBABILITY</vt:lpstr>
      <vt:lpstr>PROBABILITY - Basic Concepts </vt:lpstr>
      <vt:lpstr>PROBABILITY - Basic Concepts</vt:lpstr>
      <vt:lpstr>PROBABILITY - Basic Concepts</vt:lpstr>
      <vt:lpstr>PowerPoint Presentation</vt:lpstr>
      <vt:lpstr>PROBABILITY - Basic Concepts</vt:lpstr>
      <vt:lpstr>Additive theorem of probability</vt:lpstr>
      <vt:lpstr>Additive theorem of probability - Examples</vt:lpstr>
      <vt:lpstr>Solutions - 1</vt:lpstr>
      <vt:lpstr>Solutions - 2</vt:lpstr>
      <vt:lpstr>Multiplicative theorem of probability</vt:lpstr>
      <vt:lpstr>MULTIPLICATIVE THEOREM/CONDITIONAL PROBABILITY - EXAMPLES</vt:lpstr>
      <vt:lpstr>MULTIPLICATIVE THEOREM/CONDITIONAL PROBABILITY - EXAMPLES</vt:lpstr>
      <vt:lpstr>MULTIPLICATIVE THEOREM/CONDITIONAL PROBABILITY - EXAMPLES</vt:lpstr>
      <vt:lpstr>MULTIPLICATIVE THEOREM/CONDITIONAL PROBABILITY - EXAMPLES</vt:lpstr>
      <vt:lpstr>Bayes Theorem</vt:lpstr>
      <vt:lpstr>Bayes Theorem – From where it came?</vt:lpstr>
      <vt:lpstr>Bayes Theorem – Generalized Form?</vt:lpstr>
      <vt:lpstr>Bayes Theorem - Examples</vt:lpstr>
      <vt:lpstr>Bayes Theorem - Examples</vt:lpstr>
      <vt:lpstr>Bayes Theorem - Examples</vt:lpstr>
      <vt:lpstr>Bayes Theorem -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DISTRIBUTION</dc:title>
  <dc:creator>Microsoft Office User</dc:creator>
  <cp:lastModifiedBy>Microsoft Office User</cp:lastModifiedBy>
  <cp:revision>90</cp:revision>
  <dcterms:created xsi:type="dcterms:W3CDTF">2020-06-08T09:28:28Z</dcterms:created>
  <dcterms:modified xsi:type="dcterms:W3CDTF">2021-01-09T10:29:59Z</dcterms:modified>
</cp:coreProperties>
</file>