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26"/>
  </p:notesMasterIdLst>
  <p:sldIdLst>
    <p:sldId id="257" r:id="rId5"/>
    <p:sldId id="383" r:id="rId6"/>
    <p:sldId id="500" r:id="rId7"/>
    <p:sldId id="384" r:id="rId8"/>
    <p:sldId id="385" r:id="rId9"/>
    <p:sldId id="386" r:id="rId10"/>
    <p:sldId id="387" r:id="rId11"/>
    <p:sldId id="427" r:id="rId12"/>
    <p:sldId id="501" r:id="rId13"/>
    <p:sldId id="389" r:id="rId14"/>
    <p:sldId id="390" r:id="rId15"/>
    <p:sldId id="391" r:id="rId16"/>
    <p:sldId id="392" r:id="rId17"/>
    <p:sldId id="393" r:id="rId18"/>
    <p:sldId id="401" r:id="rId19"/>
    <p:sldId id="395" r:id="rId20"/>
    <p:sldId id="502" r:id="rId21"/>
    <p:sldId id="397" r:id="rId22"/>
    <p:sldId id="398" r:id="rId23"/>
    <p:sldId id="399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44:01.6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23171 7784 68 0,'12'0'52'15,"5"0"-36"-15,14 0-16 16,17 0-58-16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57:39.9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24433 15107 75 0,'-16'0'86'16,"3"0"-85"-16,-1 5 6 16,6-4 4-16,3-1 12 15,3 2 17-15,2-2 15 16,0 0 13-16,0 0 9 15,0 0-5-15,0 4-1 0,0-4-36 16,7 0 0-16,11 0-9 16,5 0-23-16,0 0 0 15,9 5 13-15,4-5-14 16,8 0 6-16,6 0 0 16,4 1 2-16,4-1 19 15,5 0-27-15,-1 4 0 16,4 0 10-16,-4 4-10 15,0 1 6-15,-1 0-8 16,1-3 5-16,5 2 3 16,-1-4-6-16,8 1 11 15,2-5 10-15,0 0-11 16,8 0 5-16,7 0 11 16,8-10-9-16,6 1 13 15,2 0-19-15,-9 2-7 0,-5 1 21 16,-1-2-26-16,-5 4 4 15,4 0 9-15,3 3-6 16,1-4 19-16,8-2-14 16,4 0 1-16,5 3 9 15,3-2-11-15,-1 4 0 16,-2 0-3-16,-6 2-8 16,2 0 8-16,-2 0-9 15,-1 0 0-15,-7 0 5 16,-4 0-4-16,-3 0-1 15,1 0 2-15,5 0-2 16,2 0 21-16,4 0-20 0,2 0 3 16,-1 0 7-1,0 0-7-15,-3 0-3 0,-5 0-1 16,-9 0 2-16,-7 0 5 16,-12 0-7-16,-14 0 0 15,-8 0 12-15,-15 0-10 16,-11 0 14-16,-9 0 4 15,-5 0-3-15,-6 0 27 16,0 0-19-16,0 0-8 16,0 0-6-16,0 0-11 15,0 0 0-15,0 0-21 16,-6 0-30-16,-27 0 16 16,-21 10-116-16,-17-6-284 15</inkml:trace>
  <inkml:trace contextRef="#ctx0" brushRef="#br0" timeOffset="-187096.35">18324 9573 39 0,'0'0'20'0,"0"0"-5"16,0 0-3-16,0 0 1 15,0 0 8-15,0 0-19 16,0 0 1-16,0 0-3 16,0 0-1-16,-3 0 0 15,0 0-6-15,-1 0 1 16,0 0-37-16</inkml:trace>
  <inkml:trace contextRef="#ctx0" brushRef="#br0" timeOffset="-185613.69">18336 8582 60 0,'0'0'56'16,"0"0"3"-16,0 0 8 15,0 0-9-15,0 0 8 16,0 0-9-16,0 0-24 15,-2 0 19-15,2 0-29 16,-4 0-6-16,0-4 13 0,-1-5-30 16,2-2 18-16,-1 1 21 15,2 2-26-15,2 0 26 16,0 4-22-16,0 0-10 16,0 2 34-16,0 2-40 15,0 0 18-15,0 0-13 16,0 0 0-16,0 0-12 15,0 0-11-15,0 18 17 16,0 16 13-16,0 12-4 16,0 10-5-16,0 7-4 15,0-5 5-15,0-2 4 16,0-3-9-16,0-10 0 0,0-4-2 16,0-12 6-1,0-4-4-15,0-8 0 0,0-8 6 16,0-3-3-16,0-4-3 15,0 0 0-15,0 0-7 16,0 0-33-16,0 0 40 16,0 0 15-16,0 0-15 15,0-8-18-15,0-5-73 16,0-1-2-16,0-2 19 16,0-2-47-16,0-1-19 15,0-4 2-15</inkml:trace>
  <inkml:trace contextRef="#ctx0" brushRef="#br0" timeOffset="-184886.38">18318 8545 5 0,'0'0'21'0,"0"0"-10"0,0 0 39 16,0 0-15 0,0 0 13-16,0 0-14 0,0-27-13 15,0 27 21-15,0-2-14 16,0 2-19-16,0 0 4 15,0 0-13-15,0 0 0 16,0 0-6-16,0 2 2 16,0 16 4-16,-6 3 5 15,1 2 4-15,1 1 16 16,4-1-20-16,0-3 19 16,0-6-14-16,0-4 15 15,7-3 1-15,4-3-2 16,0 0-16-16,2-4 32 0,1 0-22 15,-1 0-2 1,-1 0 1-16,-1-1-11 0,-1-11 8 16,0-2-10-16,-1 0 1 15,1-4 2-15,-2-1 5 16,0 0-12-16,3-1 0 16,-4-1 1-16,0 5 3 15,0 6-4-15,-5-1 3 16,0 6 3-16,0 1-5 15,-2 1-1-15,2 1 0 16,-2-1 9-16,0 3-19 16,0 0 10-16,0 0-21 15,0 0 17-15,0 0-25 16,0 0 17-16,0 5 10 0,0 14 4 16,0 8 11-16,-2 2-13 15,-4 1 1-15,1 6 11 16,3-3-7-16,2-6-2 15,0-3 16-15,0-8-11 16,4-3 5-16,9-5 9 16,3-2 0-16,4-3 1 15,0-3-23-15,1 0-2 16,-2 0-177-16,-5-3-243 16</inkml:trace>
  <inkml:trace contextRef="#ctx0" brushRef="#br0" timeOffset="-184739.46">18829 8610 225 0,'0'0'0'0,"0"0"-44"15</inkml:trace>
  <inkml:trace contextRef="#ctx0" brushRef="#br0" timeOffset="-183671.69">18444 10776 285 0,'0'0'76'0,"0"0"-8"15,0 0 14-15,0 0-34 16,0 0 17-16,0 0 12 15,15-41-30-15,-15 41-9 0,0 0-38 16,0 0 0-16,0 0-7 16,2 0 7-16,-2 0 0 15,0 14-5-15,0 7 10 16,2 5 7-16,-2 0-11 16,0 3 1-16,0-3 6 15,0-4-5-15,0-3-5 16,-4-1 2-16,-5-4-21 15,1-2 18-15,-4-3 0 16,6-5 3-16,-3 0 9 16,-3-4 0-16,1 0-9 15,-5 0 18-15,-1 0-11 16,-1-7 4-16,1-8-5 16,3-3-6-16,5-4 23 0,5-1-18 15,4 1-2-15,0 1-3 16,0 2 2-16,2 1-10 15,13 0 15-15,7 2-7 16,3 3 0-16,9 0 25 16,-1 1-25-16,5 2 0 15,0 2 6-15,0 4-6 16,-1-2 12-16,-1 4-8 16,-7-2 20-16,-6 2-21 15,-11 2-3-15,-4 0 0 16,-6 0 4-16,-2 0-8 15,0 0 4-15,0 0-24 16,0 0-16-16,-4 0-92 0,-10 0 28 16,-4 4-123-16</inkml:trace>
  <inkml:trace contextRef="#ctx0" brushRef="#br0" timeOffset="-183191.38">18265 10628 73 0,'0'0'101'0,"0"0"-30"15,0 0-9-15,0 0-4 16,0 0 3-16,0 0-7 15,0-20-14-15,0 20-39 0,-4 0-1 16,-10 0 0 0,1 6 6-16,-3 20-6 0,-1 10 7 15,-3 14-3-15,-1 8 31 16,6 6-21-16,1 6 7 16,10 2 15-16,4-5-9 15,0-7 2-15,22-9-29 16,10-16 2-16,7-7 7 15,6-12-9-15,6-12-103 16,7-4-109-16</inkml:trace>
  <inkml:trace contextRef="#ctx0" brushRef="#br0" timeOffset="-182935.97">18720 10633 498 0,'0'0'78'16,"0"0"-3"-16,0 0-42 15,0 0-8-15,0 0 30 16,0 0-24-16,102 67 48 16,-79-15-68-16,-8 12 13 15,-5 8-24-15,-10 4 3 0,-2-1-7 16,-35-1 4-1,-18-5-10-15,-19-4 5 16,-7-8-188-16,0-11-133 16</inkml:trace>
  <inkml:trace contextRef="#ctx0" brushRef="#br0" timeOffset="-182534.17">17924 11013 1 0,'0'0'2'16,"0"0"4"-16,0 0-6 0,0 0-9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57:55.3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22001 8622 286 0,'0'0'147'0,"0"2"-80"16,0-2-20-16,0 0 35 15,0 0-16-15,0 0-7 16,0 0-28-16,0 3 7 16,0-3 3-16,0 1-24 15,0-1-1-15,0 0-5 16,0 3-3-16,0 4 16 0,0 7-18 16,11 9 10-16,10 9 34 15,6 8-32-15,8 7 5 16,5 6-10-16,5 1 14 15,3 0 8-15,2-3-30 16,-2-7 7-16,-3-7 9 16,-11-6-14-16,-5-7 10 15,-9-10-9-15,-11-4-7 16,-5-4 14-16,-4-4-10 16,0-2-1-16,0 2 19 15,0-2-19-15,0 0 22 16,0 0-14-16,0-2-12 15,0-12-31-15,0-4-74 16,0-5-44-16,0 1-55 16,-2-6-214-16</inkml:trace>
  <inkml:trace contextRef="#ctx0" brushRef="#br0" timeOffset="389.74">22421 8624 101 0,'0'0'237'15,"0"0"-163"-15,0 0 12 16,0 0-2-16,0 0-7 16,0 0-10-16,-8-14-28 0,8 14-10 15,0 0-14-15,0 0-15 16,-4 0 0-16,-7 5-5 15,-5 18 5-15,-8 15 15 16,-8 12-4-16,-1 13 12 16,-5 5 5-16,3 0-4 15,-3 2 22-15,3-4-14 16,-2-1 2-16,6-5 6 16,2-4-22-16,3-8 6 15,3-4-5-15,5-8-13 16,1-6 12-16,7-7-16 15,2-10 2-15,3-5-4 16,3-4-15-16,2-4-53 0,0-2-14 16,13-26-112-16,16-12-329 15</inkml:trace>
  <inkml:trace contextRef="#ctx0" brushRef="#br0" timeOffset="946.38">22572 9043 161 0,'0'0'274'16,"0"0"-200"-1,0 0-64-15,0 0 17 0,0 0 13 16,0 0 25-16,0 3 36 15,0-3-14-15,0 0 29 16,0 0-41-16,0-19-51 16,7-2 8-16,4-7-23 15,0-1 5-15,0 3 13 16,2 2-18-16,5 2 18 16,3 2-24-16,0 3 3 15,4 5 2-15,0 0-8 16,-5 10 0-16,0 2-7 15,-4 0 4-15,-1 0-1 16,-1 11 4-16,-1 9 0 0,1 2 1 16,-2 0-1-16,1-2 0 15,-1-2 3-15,-1-4 2 16,1-2-4-16,-6-6-1 16,-2-1 0-16,3-5 7 15,2 0-5-15,7 0 57 16,6-15-8-16,3-11-37 15,-1-4 0-15,0-3-5 16,-1 1-3-16,-6 3 4 16,-1 0-10-16,-5 3 0 15,-1 4 8-15,-4 5-8 16,-2 1-6-16,-4 5-50 16,0 4-6-16,0 4-26 0,0 3-123 15,0 0-143 1</inkml:trace>
  <inkml:trace contextRef="#ctx0" brushRef="#br0" timeOffset="1307.33">23361 8572 422 0,'0'0'123'0,"0"0"-67"16,0 0-15-16,0 0 17 0,0 0 9 16,0 0 9-16,18-3-42 15,-12 3 0-15,0 0-26 16,-2 20 13-16,-2 6 20 16,0 6-6-16,-2 7 0 15,0 8-2-15,0 1-20 16,0-1 3-16,0-1-5 15,0-11-5-15,0-7 6 16,0-8-12-16,0-10 0 16,-2-4 5-16,2-3-5 15,-2-3-5-15,2-3-32 16,0-23-66-16,0-10-104 0,0-6-112 16,0-4 17-16</inkml:trace>
  <inkml:trace contextRef="#ctx0" brushRef="#br0" timeOffset="1638.73">23426 8624 212 0,'0'0'229'16,"0"0"-46"-16,0 0-44 16,0 0-37-16,0 0 4 15,0 0-43-15,15-34-20 16,-13 34-15-16,0 0-28 16,6 4-1-16,3 20 1 15,4 10 9-15,1 7 17 16,4 5-15-16,0 2-1 15,4-2 5-15,1-5-15 16,2-9 1-16,-2-11 18 16,-2-9-18-16,-4-7 19 0,-3-5-7 15,-3 0 17-15,0-25 20 16,0-8-33-16,-6-10-17 16,-3-6 15-16,-2 2-10 15,-2-2-2-15,0 5-2 16,0 8 1-16,0 7-4 15,0 9-21-15,0 8-37 16,-2 3-8-16,-4 9-51 16,-3 0-66-16,5 0-256 15</inkml:trace>
  <inkml:trace contextRef="#ctx0" brushRef="#br0" timeOffset="2025.84">24010 8418 324 0,'0'0'171'15,"0"0"-70"-15,0 0 25 16,0 0-59-16,0 0 36 16,0 0-5-16,83-98-29 15,-81 96-8-15,0 2-15 16,-2 0-4-16,0 0-36 15,0 0-2-15,0 0-4 16,0 0 6-16,0 0-10 0,0 0 4 16,0 0-11-16,0 15 10 15,-4 12 1-15,-19 8 46 16,-6 14-5-16,-2 15-20 16,-3 12 18-16,3 13-6 15,7 8-21-15,7-7 12 16,13-3-23-16,4-12 4 15,4-12 7-15,26-10-10 16,6-11 2-16,4-12-4 16,0-10-27-16,3-18-43 15,-1-2-100-15,-3-29-164 16</inkml:trace>
  <inkml:trace contextRef="#ctx0" brushRef="#br0" timeOffset="2361.55">24340 8620 407 0,'0'0'239'0,"0"0"-109"16,0 0 22-16,0 0-52 15,0 0 10-15,0 0-38 16,2-28-14-16,0 28-10 15,0 0-46-15,0 21 1 16,-2 15 7-16,0 13 5 0,0 18 8 16,0 7-11-16,0 8 1 15,0 3 6-15,-4-6-17 16,-2-4 4-16,1-9-6 16,0-11 4-16,3-14 0 15,2-10-4-15,0-12 0 16,0-13-26-16,0-6-45 15,0-6-23-15,12-26-75 16,9-15-243-16</inkml:trace>
  <inkml:trace contextRef="#ctx0" brushRef="#br0" timeOffset="2961.54">24427 8578 416 0,'0'0'144'0,"0"0"-27"15,0 0 3-15,0 0-10 16,0 0-20-16,0 0-20 16,0-50-29-16,0 50-33 15,0 0-6-15,0 0-4 16,0 0-5-16,0 20 6 15,0 10 1-15,0 5 12 0,-8 2 6 16,2 2-11-16,2-4-5 16,2-1 14-16,2-3-16 15,0-4 0-15,0-4 7 16,0-7-4-16,6-4 7 16,6-5-6-16,3-7 1 15,-1 0 10-15,1 0-15 16,3-17-20-16,-3-7-14 15,-1-7-3-15,-1-1 34 16,-4-2-21-16,-2 3 24 16,-3-1-5-16,1 4 8 15,1 1-3-15,-1 10 0 16,1 2 0-16,-1 7 0 0,-2 2 2 16,-3 3 10-16,2 3 13 15,-2 0-22-15,0 0-3 16,0 0-8-16,0 20-3 15,0 8 11-15,0 4 22 16,0 5 0-16,0 3 22 16,4 4-13-16,5-7 9 15,2-4-20-15,0-6-12 16,2-8 9-16,1-8-13 16,3-9 0-16,4-2 19 15,1 0-23-15,5-22-102 16,-3-6-116-16,1-5-305 15</inkml:trace>
  <inkml:trace contextRef="#ctx0" brushRef="#br0" timeOffset="3153.6">24961 8712 685 0,'0'0'221'16,"0"0"-85"-16,0 0-43 15,0 0-27-15,0 0-52 16,0 0-3-16,25 69 15 15,-25-25-8-15,-11 5-10 16,-7-2 5-16,1-7-10 16,-4-6-6-16,3-10-25 15,5-14-99-15,9-10-156 16</inkml:trace>
  <inkml:trace contextRef="#ctx0" brushRef="#br0" timeOffset="3940.61">25360 8526 270 0,'0'0'133'0,"0"0"-45"16,0 0 73-16,0 0-18 0,0 0-12 16,0 0-9-16,-8-20-50 15,8 20-22-15,0 0-16 16,0 0-23-16,0 0-3 15,0 5-8-15,0 16 0 16,0 7 8-16,0 6-6 16,0 0 15-16,0-3-13 15,0-4-3-15,-3-3 13 16,-5-5-10-16,-6-4 1 16,1-6-1-16,-3-4-2 15,-1-5 12-15,-4 0-6 16,1-2 6-16,-2-19 14 15,4-7-22-15,3-3 7 16,7 2 1-16,8-1-11 0,0-1 20 16,0 5-9-16,12 0-7 15,11 6 18-15,8 3-22 16,7 2 4-16,6 3 2 16,9 4-5-16,10-1-2 15,-3 4-2-15,-2 3 0 16,-14 2 7-16,-13-2-5 15,-12 2-2-15,-13 0 0 16,-4 0 6-16,-2 0-9 16,0 0 3-16,0 0 0 15,0 0-6-15,0 0 6 0,0 0-13 16,0-5-38 0,0-4-48-16,-2-7-105 0,2-6-255 15</inkml:trace>
  <inkml:trace contextRef="#ctx0" brushRef="#br0" timeOffset="4404.53">25835 8189 423 0,'0'0'115'0,"0"0"-46"16,0 0 32-16,0 0-15 15,0 0 1-15,0 0-17 16,14-56-14-16,-7 50-5 0,-1 3-20 16,1 3 22-16,1 0-50 15,2 0 5-15,1 0 3 16,3 12-5-16,-1 5-12 16,0 3 6-16,-4 4 0 15,-2 0 5-15,-5 0-5 16,-2-2 0-16,0 0-3 15,0 0 0-15,-18-4 3 16,-4 0 0-16,2-5 3 16,4-5 12-16,9-4-11 15,3-4 8-15,4 0 16 16,0 0-1-16,0 0 31 0,4 0-14 16,23-11-29-1,8-3-2-15,2 3-13 0,-2 0 0 16,-6 8 1-16,-7 1 6 15,-6 2-8-15,-5 0 1 16,-4 0-15-16,-2 0-50 16,-1 2-60-16,-2 8-61 15,2-5-108-15,5 0-351 16</inkml:trace>
  <inkml:trace contextRef="#ctx0" brushRef="#br0" timeOffset="4710.35">26275 8113 219 0,'0'0'472'16,"0"0"-320"-16,0 0-40 16,0 0 12-16,0 0-109 15,0 0-13-15,77 20 26 16,-48 24-17-16,-6 19-1 15,-6 12-10-15,-7 14 2 16,-10 9 21-16,0 3-13 16,-16-4 20-16,-18-3 12 15,-7-9-17-15,-2-13 14 16,7-13-14-16,3-18-6 16,10-14 0-16,6-11-17 0,7-13-4 15,4-3-68-15,4 0-164 16,0-10-207-16</inkml:trace>
  <inkml:trace contextRef="#ctx0" brushRef="#br0" timeOffset="8391.62">22028 10055 304 0,'0'0'181'0,"0"0"-94"15,0 0-52 1,0 0 43-16,0 0-14 0,0 0-31 16,0 0 3-16,103-128-18 15,-72 108-6-15,0 5 16 16,0 4-21-16,2 2 13 16,-1 9-18-16,-3 0-1 15,0 0 22-15,-5 9-21 0,1 5 1 16,-6 1 11-1,0-3-11-15,-3 2-3 16,-5-2 1-16,-3 0-1 0,-3-2 6 16,-5-2-6-16,0-4 0 15,0-1-1-15,0-3 6 16,0 0 6-16,0-17 9 16,7-10-18-16,-1 0-3 15,3-4 1-15,0 8 0 16,0 3-1-16,-4 8 6 15,-3 5-5-15,0 7 15 16,-2 0 13-16,0 0 0 16,0 0-28-16,0 12-2 15,0 19 2-15,-20 9 17 16,-7 4 1-16,-5 2 0 0,-5 3-3 16,-1 0 14-16,-5 1-24 15,3 1-1-15,1-1 12 16,1-4-15-16,5 0 16 15,-2-9-11-15,12-4 9 16,0-8-5-16,9-6-10 16,5-7 0-16,7-6 9 15,2-2-4-15,0-4 3 16,0 0 11-16,0-14-14 16,0-6-5-16,11 1-12 15,1 6 8-15,1 1-4 16,3 4 8-16,1 2-4 15,6 1-1-15,6 5 4 0,0 0 1 16,4 0 0 0,3 19-3-16,-1 3-4 0,4 4 12 15,-4 4-5-15,-6 2 12 16,-4-1-3-16,-3-4 16 16,-4-6-20-16,-3-9-1 15,3-7 15-15,-2-5-9 16,1 0 13-16,2-17-16 15,0-12-4-15,-1-2-2 16,-3-3-1-16,4-1-64 16,-5 5-33-16,-1 2-64 15,-1 0-188-15</inkml:trace>
  <inkml:trace contextRef="#ctx0" brushRef="#br0" timeOffset="9287.57">23044 10239 167 0,'0'0'166'16,"0"0"-104"-16,0 0 9 15,0 0 16-15,0 0-10 16,0 0-18-16,0 0 1 16,-22 8-13-16,18-6-15 15,1 2 7-15,3-4-11 16,0 0-4-16,0 0 27 16,0 0-9-16,0 0 29 15,0-4-6-15,0-14-38 16,0-8-6-16,0 2-21 0,5 2 2 15,4-1 6 1,2 5-2-16,2 4-6 16,1 2 5-16,3 2 14 0,1 2 8 15,3 3-12-15,-2 5-10 16,-1 0 4-16,1 0-7 16,0 5 2-16,-1 11-4 15,0 2 5-15,0 5-7 16,-5-2 2-16,1 0 0 15,-3-4 3-15,-2-4 2 16,-2-6-5-16,-5-2 0 16,2-3 5-16,0-2 0 15,3 0-1-15,2 0-3 16,0-7 21-16,2-9-8 16,-2-2 9-16,0-4-5 0,2-1-14 15,1-2 1-15,-2 1-5 16,1 2 0-16,-1 2-1 15,1 4 6-15,-5 3-10 16,1 8-1-16,-2 1-45 16,-1 4-9-16,0 0-58 15,3 0-54-15,4 0-132 16,-2 0-258-16</inkml:trace>
  <inkml:trace contextRef="#ctx0" brushRef="#br0" timeOffset="9638.03">23775 9910 292 0,'0'0'239'0,"0"0"-156"15,0 0 6-15,0 0-14 16,0 0-5-16,0 0 3 15,34-42-3-15,-34 42-9 16,0 0-30-16,2 0 2 16,-2 0-13-16,2 0-14 15,1 4 5-15,-1 14-10 16,1 10 9-16,-1 4-4 0,-2 3 4 16,0 6-9-16,0-5 1 15,0-2-2-15,0-3 12 16,0-8-12-16,0-7 0 15,0-4-28-15,0-5-51 16,0-7-14-16,0 0-97 16,0 0-98-16,0-9-216 15</inkml:trace>
  <inkml:trace contextRef="#ctx0" brushRef="#br0" timeOffset="10021.81">23827 9926 356 0,'0'0'278'16,"0"0"-135"-16,0 0-13 0,0 0-14 16,0 0-11-16,0 0-35 15,9-36-15-15,-9 36-20 16,4 0-31-16,0 0-4 16,6 3-2-16,3 18 2 15,1 11 10-15,3 7-6 16,6 0-3-16,1 6 5 15,5-8-6-15,0-5 8 16,-2-10-6-16,-5-9-2 16,-4-8 3-16,-5-5 4 15,-1 0 0-15,-4-12 12 0,-1-14-7 16,-1-10 1 0,0-6 4-16,-6-4-13 0,0-2 10 15,0 2-10-15,0 7-3 16,-3 12 1-16,-4 11 2 15,3 8-4-15,1 6 0 16,3 2-12-16,-2 0-35 16,2 0-108-16,0 2-51 15,0 8-197-15</inkml:trace>
  <inkml:trace contextRef="#ctx0" brushRef="#br0" timeOffset="10404.7">24469 9777 323 0,'0'0'228'0,"0"0"-172"15,0 0 29-15,0 0 10 16,0 0-1-16,0 0-15 15,6-10-22-15,-6 10 0 16,0 0 2-16,0 0-37 16,0 0 2-16,0 0-22 15,0 2 8-15,-8 18-10 16,-8 6 13-16,-2 6 3 0,0 9 19 16,1 7-8-16,1 1 7 15,7 6-7-15,5-3-6 16,4-4 14-16,0-3-29 15,8-8 1-15,17-6 6 16,4-7-11-16,7-10 5 16,4-6-7-16,2-8-62 15,0 0-101-15,0-26-266 16</inkml:trace>
  <inkml:trace contextRef="#ctx0" brushRef="#br0" timeOffset="11198.65">24934 9842 225 0,'0'0'168'16,"0"0"-70"-16,0 0 61 15,0 0-53-15,0 0-35 0,0 0 30 16,0-24-27-16,0 20-21 16,-2 0-8-16,2 0-14 15,0 1 28-15,-2 3-22 16,-4 0-7-16,-3 0-14 16,-5 0-11-16,-3 0 5 15,-4 3-9-15,1 10 0 16,1 8 9-16,0 3-9 15,2 4-1-15,3 4 1 16,8 2 1-16,4 2-2 16,2 4 8-16,0-5-5 15,15-3 10-15,12-5-11 16,-1-11-1-16,6-10 6 0,-1-6-4 16,0-1 9-16,0-28-12 15,-2-13 0-15,-6-5-3 16,-8-8 1-16,-6-2 2 15,-9 6 0-15,0 4 1 16,0 15-1-16,-11 12 6 16,-2 8-5-16,-3 12 11 15,-2 0-12-15,-2 0 0 16,1 15-2-16,-4 9 1 16,5 1-3-16,7 3-114 15,7-1-105-15,4-5-223 16</inkml:trace>
  <inkml:trace contextRef="#ctx0" brushRef="#br0" timeOffset="11431.72">25334 10057 756 0,'0'0'185'0,"0"0"-176"15,0 0 1-15,0 0-10 16,0 0 20-16,0 0 23 16,2 141-5-16,-9-104-21 15,-8-5-11-15,1-5 9 16,3-7-15-16,7-11-7 16,4-9-149-16,0 0-308 0</inkml:trace>
  <inkml:trace contextRef="#ctx0" brushRef="#br0" timeOffset="12142.56">25675 9810 351 0,'0'0'125'0,"0"0"-25"0,0 0 6 16,0 0-18-16,0 0 11 15,0 0-50-15,0-50-22 16,0 33-17-16,0-3-3 16,0-2 45-16,2-2-20 15,0-4 9-15,3-2 23 16,-1 1-29-16,0 3 9 15,2 6-5-15,-6 7-14 16,2 0 15-16,-2 10-22 16,0-1 0-16,2 4 4 15,-2-3-20-15,2 3-4 16,-2 0 0-16,2 0-9 0,0 17 4 16,-2 7 8-16,3 10-1 15,-1 2 5-15,-2 2-4 16,2 2-1-16,0-2 0 15,0 2 1-15,0-4 3 16,-2-1-4-16,3-5 0 16,-3-4 0-16,0-9 6 15,0 0-6-15,0-12 0 16,0 0 2-16,0-5 2 16,0 0-4-16,0 0 0 15,0 0 4-15,0 0 2 16,0 0-6-16,0 0 0 0,-3 0 0 15,-10 0 5 1,-7 0-5-16,-5 0 0 0,-1 0-2 16,-3 0 7-16,3 0-5 15,5 0 0-15,6 2 1 16,8-2-11-16,7 2 10 16,0-2 0-16,0 0 9 15,16 0 0-15,13 0 17 16,6 0-24-16,1-2-1 15,-3-2 7-15,0-1-5 16,-6-4-6-16,0 1-24 16,-4-2-78-16,-1-2-113 15,-2-7-205-15</inkml:trace>
  <inkml:trace contextRef="#ctx0" brushRef="#br0" timeOffset="12540.11">26032 9431 273 0,'0'0'323'0,"0"0"-145"15,0 0-25-15,0 0-39 16,0 0-34-16,0 0-20 15,4-27-40-15,9 41-8 0,3 16 22 16,-3 11-11-16,1 13 9 16,-3 8-18-16,-5 13-7 15,-6 8 8-15,0 10-8 16,-8 2-4-16,-23-3 23 16,-7-8-10-16,-7-15 18 15,3-9-11-15,1-9-2 16,12-11-9-16,10-10-12 15,5-8 0-15,9-8 9 16,3-9-5-16,-2-2-8 16,0-3-21-16,-6 0-37 15,-3 0-29-15,0-12-110 16,-5 0-64-16,3 1-368 0</inkml:trace>
  <inkml:trace contextRef="#ctx0" brushRef="#br0" timeOffset="16027.38">4681 13186 326 0,'0'0'169'0,"0"0"-103"15,0 0 18-15,0 0 11 16,0 0-19-16,0 0 16 16,-3-46-45-16,3 42-7 15,0 1 1-15,0 3-20 16,0 0-8-16,0 0-13 16,0 0 0-16,0 0-4 15,3 14-12-15,5 19 16 16,4 12 0-16,1 5 10 0,1-2-4 15,-3-8-6 1,-1-11 0-16,0-8 9 0,-4-9-5 16,1-10 11-16,3-2 26 15,7-2 29-15,14-32 5 16,16-23-55-16,13-19-15 16,11-18 8-16,8-15-13 15,12-10-21-15,9-8 15 16,7 5-17-16,-6 11 18 15,-20 27-3-15,-20 28 8 16,-25 24-1-16,-19 18 1 16,-8 7 0-16,-6 4-1 15,-3 3-18-15,0 0 17 0,0 0-11 16,0 0 3-16,0 0 5 16,0 0 6-16,0 0-1 15,0 0 10-15,0 3 5 16,0-1 6-16,0-2-17 15,0 0 5-15,0 0 10 16,0 0-14-16,0 0-5 16,0 0-50-16,0 0-55 15,-7-2-178-15,0-5-513 16</inkml:trace>
  <inkml:trace contextRef="#ctx0" brushRef="#br0" timeOffset="-151046.59">22104 10430 16 0,'0'0'26'0,"0"0"5"0,0 0-1 15,0 0 2 1,0 0-14-16,0 0-5 0,0 0 13 16,0 0-13-16,0 0 6 15,0-3 13-15,0 3-2 16,0-4 18-16,0 2-44 15,0-1 30-15,0-2 31 16,0 3-46-16,0 0-9 16,0 2 8-16,0-2-4 15,0 2 12-15,0 0-12 16,0 0-7-16,0 0 2 16,0 0-9-16,0 0 0 15,0 4 4-15,-5 15 0 0,-11 2 23 16,1 4-4-16,-1-2-14 15,-1 0 13-15,3-3-20 16,-3-1 13-16,1-2 5 16,3-1-14-16,-3-4 14 15,7 0-9-15,2-4-4 16,1-3 13-16,4 0-20 16,-3-5 4-16,5 2 3 15,0-2 0-15,0 0-1 16,0 0 5-16,0 0-7 15,0 0 26-15,0 0-20 16,0 0 1-16,0 0 1 0,0 0-5 16,0 0-5-1,0 0-2-15,0 0 4 16,0 0 10-16,0 0-13 16,0 0 3-16,0 0 6 0,0 0-3 15,0 0-2-15,0 0-4 16,0 0 0-16,0 0 7 15,0 0-8-15,0 0 0 16,0 0-3-16,0 0 7 16,0 0-4-16,0 0 0 15,0 0 0-15,0 0 7 16,0 0-7-16,0 0 0 16,0 0 7-16,0 0 2 15,0 0-9-15,0 0 0 16,0 0 1-16,0 0 5 0,0 0-6 15,0 0 0-15,0 0 17 16,0 0-15-16,0 0 9 16,0 0 2-16,0 0-8 15,0 0 20-15,0 0-25 16,0 0 1-16,0 0 26 16,0 0-25-16,0-9 11 15,7-5-13-15,6-2 0 16,1 0 2-16,-3-3-2 15,4-2 0-15,-4 3 0 16,0 3 4-16,-4 4-4 16,-2 7 0-16,-1-1 4 0,-4 5-11 15,0 0 7-15,0 0-1 16,0 0-12-16,0 0 6 16,0 0 1-16,0 0 1 15,0 0-12-15,0 0 13 16,0 0 0-16,0 0 4 15,0 0 0-15,0 0 4 16,0 0-4-16,0 0 0 16,0 0 4-16,0 0-7 15,0 0 3-15,0 0 0 16,0 0-2-16,0 0 3 16,0 0-1-16,0 0 0 15,0 0-6-15,3 0 5 16,-3 0-3-16,2 0 4 15,2-2 6-15,0-3-3 0,3-2-3 16,0 4 0-16,0-1 6 16,-1 0-10-16,1 0 4 15,-3 0 0-15,-2 2 1 16,0 2-1-16,-2 0-1 16,0 0-20-16,0 0-57 15,0-2-58-15,3-2-193 16</inkml:trace>
  <inkml:trace contextRef="#ctx0" brushRef="#br0" timeOffset="-121010.64">20984 9428 20 0,'0'0'144'16,"0"0"-22"-16,0 0 38 15,0 0 7-15,0 0-15 16,0 0 5-16,-21 0-50 15,21 0-9-15,0 0-42 16,0 0-8-16,6 0-7 16,23-5-16-16,18-12-11 15,11-4-12-15,8-4 1 16,11-1 5-16,3-1-8 16,-2 1-4-16,-7 1-3 0,-18 9 4 15,-19 4-3 1,-18 6-2-16,-12 4 8 0,-4 2-7 15,0 0-10-15,0 0 0 16,0 0 2-16,0 0 6 16,0 0 5-16,-4 0 2 15,-10 0 2-15,1 0 7 16,4 0-7-16,2 0 0 16,7 0-3-16,0 0 0 15,0 0 1-15,0 0-26 16,0 0-25-16,0 0-3 15,0 2-83-15,-2 4-75 16,-7 4-205-16</inkml:trace>
  <inkml:trace contextRef="#ctx0" brushRef="#br0" timeOffset="-120552.59">21497 9186 148 0,'0'0'152'15,"0"0"-55"-15,0 0 53 16,0 0-9-16,0 0-46 16,0 0-28-16,-56-36 1 15,54 36-21-15,2 0-31 16,0 0 3-16,0 0-19 16,0 0-4-16,2 0-16 15,21 0 20-15,8 0 4 16,7 4 21-16,0-1-23 15,-9 2 25-15,-11-5-27 16,-12 4 0-16,-6 6 0 16,0 14-28-16,-17 20 28 0,-28 17 52 15,-13 8-23 1,-7 0-2-16,7-6-22 0,14-12-10 16,24-11-25-16,20-22-227 15,9-18-538-15</inkml:trace>
  <inkml:trace contextRef="#ctx0" brushRef="#br0" timeOffset="-118250.43">20920 10701 32 0,'0'0'102'15,"0"0"-42"-15,0 0-21 0,0 0-10 16,0 0 32-16,0 0-15 16,-104 27 13-16,77-15 8 15,4-3-15-15,1 0 24 16,4-3-18-16,9-2-16 15,2-2 10-15,7-2-27 16,0 0 29-16,34 0-6 16,28-16 36-16,23-10-59 15,20-4-24-15,0 0 1 16,-8 4 3-16,-12 3-5 16,-20 5 0-16,-18 4 2 15,-18 5 8-15,-12 0-10 0,-7 4 0 16,-8 2 3-16,-2 3-17 15,0 0 18-15,0 0-4 16,0 0 8-16,0-4 1 16,0-2-11-16,0-2 2 15,-4-4 0-15,-6 3 6 16,-3-2-6-16,-1-1 0 16,1 2-6-16,-3 2 0 15,-1 0 6-15,1 2-2 16,1 0 2-16,3 2 14 15,6 2-14-15,4 2 0 16,2 0 8-16,0 0 6 16,0 0-22-16,0 0 8 0,6 0 0 15,14 0 14 1,9 0-14-16,3 4 1 0,-6 10-5 16,-5 3-5-16,-8 6 9 15,-11 6-15-15,-2 4 15 16,0 6-5-16,-20 2 5 15,-9 4 0-15,3-5-3 16,1-6-176-16,9-15-270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21:56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 6441 28 0,'0'0'52'0,"0"0"6"0,0 0-12 15,0 0-11 1,0 0-7-16,0 0-5 0,0 0 6 16,0 0 12-16,0 0 15 15,0-4 4-15,0-1 5 16,0 0-24-16,2-4-34 16,2-2-1-16,-2-1 8 15,3-1-7-15,2 3-2 16,-2 1 4-16,-3 0-3 15,-2 0-5-15,0 5 3 16,0-1 3-16,0 5 6 16,0 0 5-16,2 0-3 15,-2 0-12-15,0 0-3 0,0 0-12 16,0 0-2-16,0 0-4 16,0 17-1-16,2 11 18 15,2 12-5-15,5 15 6 16,-2 15 0-16,2 11 1 15,0 5-1-15,0-10 9 16,2-7 0-16,-2-11-8 16,-1-12 2-16,2-9 0 15,-4-12 0-15,-1-7 2 16,-5-6-5-16,0-7 0 16,0-4 0-16,0-1 0 15,0 0-20-15,0-14-79 16,0-18-399-16</inkml:trace>
  <inkml:trace contextRef="#ctx0" brushRef="#br0" timeOffset="443.4">554 6441 54 0,'0'0'153'0,"0"0"2"16,0 0-17-16,0 0-12 16,0 0-34-16,0 0-13 15,-13-49-35-15,13 41-20 16,0 1-11-16,18 0-10 15,11 0-6-15,11 2 6 16,7 3-2-16,4 2 0 16,-7 0-1-16,1 4-7 15,-11 15-32-15,-9 1 5 16,-15 4-23-16,-10 6 33 16,-6 3 24-16,-32 8 0 15,-9-3 1-15,-5 1 7 16,4-7 5-16,12-6-12 0,12-11 5 15,12-8-1-15,3-7 10 16,9 0-7-16,0 0-8 16,0 0-45-16,9 0-175 15,20 0-294-15</inkml:trace>
  <inkml:trace contextRef="#ctx0" brushRef="#br0" timeOffset="1931.86">1285 6212 161 0,'0'0'77'0,"0"0"-22"15,0 0 27-15,0 0 28 16,0 0-17-16,0 0-26 16,0 0-26-16,10-14-16 15,-10 12 9-15,0 2 21 0,0 0-14 16,0 0-14-1,0 0-27-15,0 0-6 0,0 0-5 16,0 0-2-16,-16 18 13 16,-1 8 3-16,-8 9-2 15,0 9 1-15,-2 9 1 16,3 14-2-16,4 9 4 16,4 1-3-16,5-4 6 15,11-9-2-15,0-14-6 16,7-9-4-16,22-9-6 15,11-12 9-15,18-10 1 16,11-10 0-16,11 0-54 16,1-17-197-16,-12-14-238 15</inkml:trace>
  <inkml:trace contextRef="#ctx0" brushRef="#br0" timeOffset="2439.6">1444 6445 289 0,'0'0'100'16,"0"0"-22"-16,0 0-13 16,0 0 5-16,0 0 21 15,0 0-14-15,-9-15-37 16,33 13-31-16,14 2 11 0,14-1-14 15,10-1-4 1,0 0 1-16,-1 2-1 0,-8 0-2 16,-13-2-7-16,-15 2-35 15,-12 0 18-15,-10 0 9 16,-3 0-8-16,0 0-15 16,-7 0 30-16,-20 6 8 15,-7 12 4-15,-3 4-3 16,-3 6-1-16,-1 2 0 15,1 6 0-15,5 0 3 16,4-2 0-16,4-2 9 16,8-10 1-16,7-8 1 0,5-8-4 15,7-6 5 1,0 0 0-16,0 0 5 0,27 0 25 16,8-2 32-16,10-12-38 15,2 2-24-15,-3 6-11 16,-1 6-4-16,-1 0 0 15,-2 0-5-15,-4 0 3 16,-7 8-5-16,-7 2-58 16,-4 0-41-16,-1-1-44 15,-1-9-226-15</inkml:trace>
  <inkml:trace contextRef="#ctx0" brushRef="#br0" timeOffset="2911.83">2037 6307 218 0,'0'0'166'16,"0"0"3"-16,0 0-98 15,0 0-62-15,0 0-9 16,0 0 0-16,47 2 17 16,-16 11-14-16,3 1 2 15,3-1-3-15,3-2 4 0,-1 1-3 16,-8-3 0-16,-10-6-1 16,-7-1 3-16,-7-2-3 15,-5 0 3-15,-2 0 5 16,0 0 8-16,0 0-9 15,0-7-9-15,0-2 0 16,0 6 0-16,0-1 29 16,0 4-24-16,0 0-5 15,0 0-25-15,-2 19 8 16,-9 15 17-16,-5 11 1 16,-1 5 3-16,-8 8-3 15,0-2 2-15,-2-2 3 16,1-5-3-16,6-13-2 0,4-11-1 15,10-11-35 1,6-14-242-16,0 0-144 0</inkml:trace>
  <inkml:trace contextRef="#ctx0" brushRef="#br0" timeOffset="3533.72">2510 6330 24 0,'0'0'171'16,"0"0"-98"-16,0 0-46 16,0 0 23-16,0 0 40 15,0 0 3-15,-8-6-5 0,8 2-27 16,0-4 33-1,0-4-61-15,6-1-30 16,4 1 20-16,-3 5-7 0,2 0-16 16,4 7-27-16,0 0 27 15,8 0 5-15,-1 9-5 16,-5 12-3-16,-1 2-2 16,-5 8-7-16,-9 6 4 15,0 8-10-15,-2 7 18 16,-23 8 10-16,-6-2-7 15,-3-2 1-15,5-12-2 16,3-13 0-16,11-14-1 16,5-8 10-16,8-9-3 15,2 0 58-15,0 0 45 0,12-21-49 16,13-3-62-16,10 0-3 16,0 6 3-16,3 8 2 15,4 6-2-15,5 4-3 16,-1 0-45-16,-1 0-19 15,-7 14-94-15,-9 3-82 16,-11-6-185-16</inkml:trace>
  <inkml:trace contextRef="#ctx0" brushRef="#br0" timeOffset="3858.37">2866 6427 301 0,'0'0'186'0,"0"0"-70"16,0 0-86-16,0 0-27 15,0 0-3-15,0 0-7 16,-2 22 5-16,13-9 2 16,2-3-5-16,-1-6 0 15,-1-1 5-15,-3-3 27 16,-1 0-6-16,-2 0 8 15,-3-3 6-15,-2-8 0 16,0-4-21-16,0 2-10 16,0 3-1-16,-9 4-2 0,-8 3-1 15,0 3-8 1,0 0-3-16,-1 9-18 0,9 9-66 16,5-1-88-16,4-3-64 15</inkml:trace>
  <inkml:trace contextRef="#ctx0" brushRef="#br0" timeOffset="4479.7">3138 6249 118 0,'0'0'162'0,"0"0"-38"16,0 0 9-16,0 0-21 15,0 0-53-15,0 0-10 16,9-53-3-16,-9 51 13 16,0-1-12-16,0 3-6 15,0 0-14-15,0 0-27 16,0 0-12-16,0 0-23 15,0 19 21-15,0 9 14 16,0 6 5-16,0 1-2 16,0 0 2-16,0-3-4 15,0-2 3-15,0-6-3 0,3-3-1 16,5-1 1-16,3-8-2 16,5-3 2-16,1-4-2 15,8-5-9-15,2 0-20 16,-2-2 13-16,-5-12-40 15,-5-4 28-15,-6-2 15 16,-2 2 14-16,-5-1 2 16,-2 1-2-16,0 2 25 15,0 4 20-15,0 0-13 16,0 4-13-16,0 0-5 16,0 4-1-16,0 2-6 15,0 2 4-15,0 0-9 16,0 0-2-16,0 0-22 0,0 0-7 15,0 12 8 1,0 17 21-16,0 5 1 0,0 8 1 16,0 3-1-16,0 0 2 15,0 2-3-15,0-8 0 16,5-7-58-16,3-10-47 16,4-14-97-16,1-8-140 15</inkml:trace>
  <inkml:trace contextRef="#ctx0" brushRef="#br0" timeOffset="4914.18">3588 6254 458 0,'0'0'136'15,"0"0"-51"-15,0 0-40 16,0 0 16-16,0 0-13 15,0 0-35-15,0-8-3 16,0 8-7-16,0 0-3 16,0 4-12-16,-11 21 3 15,-2 14 9-15,-3 14 5 16,0 7-5-16,8 8-2 16,3 2-5-16,5-6 6 15,0-9 0-15,11-18-10 0,14-15 7 16,2-13 3-1,2-9-14-15,0-7 15 0,-4-21 11 16,-10-5-5-16,-9-2 1 16,-6 3-4-16,0 4-3 15,-4 10 48-15,-18 10-28 16,-7 8-5-16,-7 0-15 16,-2 15-4-16,0 11 0 15,9 1 3-15,9-3-3 16,7-9 4-16,9-6 0 15,4-4-8-15,0-5-93 16,4 0-216-16,16-21-68 16</inkml:trace>
  <inkml:trace contextRef="#ctx0" brushRef="#br0" timeOffset="5205.35">3684 6064 351 0,'0'0'176'0,"0"0"-15"15,0 0-92-15,0 0-65 16,0 0 0-16,0 0-1 16,122 18 5-16,-72 25-7 15,-1 16-1-15,-7 11-2 16,-8 17 2-16,-12 11 1 0,-18 8 2 15,-4-1-2-15,-12 1 13 16,-23-18 3-16,-5-12 0 16,3-17-9-16,1-13-3 15,5-12-5-15,4-21-134 16,7-13-296-16</inkml:trace>
  <inkml:trace contextRef="#ctx0" brushRef="#br0" timeOffset="10798.25">4329 6416 143 0,'0'0'88'0,"0"0"-31"0,0 0 14 16,0 0 30-16,0 0 3 16,0 0-30-16,0 0 5 15,19-3-67-15,8-10-8 16,7 5 1-16,3 0-4 16,6 3 5-16,-1 3-6 15,-1 2 3-15,-8 0 1 16,-6 0-8-16,-10 0 3 15,-5 0-66-15,-8 0-62 16,-4 2-52-16,0 8-16 0,0 5 54 16</inkml:trace>
  <inkml:trace contextRef="#ctx0" brushRef="#br0" timeOffset="11028.4">4438 6578 99 0,'0'0'168'16,"0"0"17"-16,0 0-9 16,0 0-102-16,0 0 9 15,0 0-30-15,0 0-45 16,0-3-7-16,4 1-1 16,8 0 0-16,3 2 0 0,7-2 5 15,9-1-5-15,7 2 0 16,5-3-6-16,3 0-22 15,-1-2-176-15,-3-6-163 16</inkml:trace>
  <inkml:trace contextRef="#ctx0" brushRef="#br0" timeOffset="11380.19">5056 6234 13 0,'0'0'172'0,"0"0"-21"16,0 0-11-16,0 0-33 15,0 0-10-15,0 0-29 16,0-18-42-16,0 18-26 16,0 0-30-16,2 22 30 15,2 12 5-15,-4 13-2 16,0 6 10-16,0 12-4 16,0 6-7-16,-12-1 8 15,6-5-10-15,4-13-41 0,2-18-180 16,8-20-198-1</inkml:trace>
  <inkml:trace contextRef="#ctx0" brushRef="#br0" timeOffset="11788.38">5515 6457 113 0,'0'0'235'0,"0"0"-85"16,0 0-54-16,0 0-9 15,0 0 19-15,0 0-25 16,-2-8-31-16,35 1-30 16,9 2-11-16,9-2-6 0,8 4 0 15,-1 1 0-15,-4 0 0 16,-4 2-3-16,-10-2-18 15,-9 2-81-15,-6-5-83 16,-3-2-134-16</inkml:trace>
  <inkml:trace contextRef="#ctx0" brushRef="#br0" timeOffset="12159.85">6271 6229 247 0,'0'0'108'16,"0"0"6"-16,0 0 24 15,0 0-41-15,0 0-27 16,0 0-18-16,0-35-8 15,2 35-24-15,-2 0 0 16,4 0-20-16,0 0-2 16,3 14 2-16,7 16 4 15,-3 7 1-15,-1 12 4 16,2 6 0-16,-3 3-3 16,-3 8 0-16,1 0-5 15,-5-6 0-15,-2-4-1 0,0-13-7 16,0-14-79-16,0-8-11 15,0-15-63-15,0-6-49 16,0-9-27-16</inkml:trace>
  <inkml:trace contextRef="#ctx0" brushRef="#br0" timeOffset="12446.13">6283 6287 233 0,'0'0'122'16,"0"0"34"-16,0 0-50 0,0 0-50 16,0 0-15-16,0 0-23 15,19-119-12-15,7 108 12 16,3 8-18-16,-3 3-15 16,1 0 4-16,-2 3 10 15,-2 16 1-15,-6 3 4 16,-5 0-4-16,-10 0-9 15,-2 4 1-15,-7 2-1 16,-25 4 9-16,-5-4 4 16,-3 0-4-16,0-5-16 15,7-14-148-15,12-9-123 16</inkml:trace>
  <inkml:trace contextRef="#ctx0" brushRef="#br0" timeOffset="13135.34">6934 6159 3 0,'0'0'77'15,"0"0"-8"-15,0 0-38 0,0 0 32 16,0 0 21-16,0 0 5 15,68-85-12-15,-64 77 17 16,-2 4-31-16,-2 2 2 16,0-1-6-16,0 3 4 15,0 0-20-15,0 0-13 16,0 0-9-16,0 0-7 16,0 0-14-16,0 0-5 15,0 0-18-15,0 0 3 16,0 0 18-16,-14 13-1 15,-7 11 6-15,-4 12-1 16,-2 5-2-16,0 14 20 0,-2 7-5 16,2 6 3-16,6 11 0 15,5-1-9-15,11-6-5 16,5-10 1-16,5-14-7 16,19-10 6-16,14-14-4 15,9-10 0-15,6-11-38 16,5-3-86-16,-2-17-157 15</inkml:trace>
  <inkml:trace contextRef="#ctx0" brushRef="#br0" timeOffset="13659.34">7115 6226 350 0,'0'0'156'0,"0"0"-2"0,0 0-71 15,0 0-31-15,0 0-20 16,0 0-32-16,5-26 0 16,23 26 0-16,13 0 21 15,5 0-11-15,1 0 2 16,0 0-9-16,-2 0-3 16,-8-12-6-16,-8 0-2 15,-10 4-5-15,-9 4 1 16,-10 2 12-16,0 2-23 15,0 0-16-15,-6 12 24 16,-12 14 15-16,-4 3 6 16,-3 8-1-16,1 1-1 0,-3 3-2 15,0-2 0-15,0 2-2 16,2-5 7-16,2-4-1 16,2-5 16-16,5-8 4 15,7-5-9-15,3-8 0 16,4-4-6-16,2-2 4 15,0 0 15-15,0 0 1 16,17 0-21-16,14-6 28 16,12-6-38-16,11 0 9 15,6 1-9-15,9 8 0 16,-2-1 1-16,-11 2-1 16,-17 2 3-16,-16 0 4 15,-17 0-7-15,-6 0-10 0,0 9-11 16,0 8-4-1,-8 1-10-15,-3-2-42 0,1-9-94 16,4-4-183-16</inkml:trace>
  <inkml:trace contextRef="#ctx0" brushRef="#br0" timeOffset="14168.96">8134 6157 210 0,'0'0'126'16,"0"0"-59"-16,0 0-40 15,0 0-21-15,0 0-1 0,0 0 13 16,-23 21 24-16,1-1 8 15,0 2 8-15,-3-2 7 16,3 1-22-16,-1 2 22 16,2 2-27-16,5-6-11 15,7-2-2-15,5-4-15 16,4-3-7-16,0-1-3 16,2-2 0-16,27 4 11 15,13-7 19-15,5-3 3 16,4-1-19-16,-4 0-14 15,-9 0-44-15,-12 3-90 16,-12 1-108-16,-14 2 1 16,0-1-71-16</inkml:trace>
  <inkml:trace contextRef="#ctx0" brushRef="#br0" timeOffset="14368.85">7935 6500 59 0,'0'0'155'15,"0"0"41"-15,0 0 4 16,0 0-57-16,0 0-34 16,0 0-83-16,87-31 2 15,-48 31-28-15,-2 0 4 16,1 0 0-16,-3 12 1 16,3 4-5-16,1-5-30 0,-6-6-148 15,-2-5-210-15</inkml:trace>
  <inkml:trace contextRef="#ctx0" brushRef="#br0" timeOffset="14785.38">8470 6334 219 0,'0'0'113'15,"0"0"-55"-15,0 0 5 16,0 0 45-16,0 0-52 0,0 0-30 16,-6-27-26-16,23 16-12 15,8 2 12-15,-3 2 11 16,1 2-3-16,-2 5-3 16,-2 0 9-16,-6 0-13 15,1 0-1-15,-4 17 0 16,-3 5 2-16,-4 5-2 15,-3 0 0-15,0 5 0 16,0 3 1-16,-20 2-1 16,-5 6 0-16,-2-1 29 15,-4-2 1-15,4-4-3 16,10-10-10-16,5-12 23 0,10-8-13 16,2-6-8-16,0 0 26 15,6 0-7-15,23-9 23 16,12-8-50-16,1 0-11 15,1 2-32-15,-5 1-105 16,-5-1-210-16</inkml:trace>
  <inkml:trace contextRef="#ctx0" brushRef="#br0" timeOffset="14960.98">8876 6454 410 0,'0'0'206'16,"0"0"-90"-16,0 0-15 16,0 0-54-16,0 0-39 0,0 0-8 15,38-47-40-15,-29 47-172 16,-3 0-78-16</inkml:trace>
  <inkml:trace contextRef="#ctx0" brushRef="#br0" timeOffset="15408.72">9112 6295 311 0,'0'0'191'0,"0"0"-103"16,0 0-7-16,0 0 2 15,0 0-41-15,0 0-42 16,4-15-3-16,-4 15 2 15,3 0-5-15,-3 4-1 0,0 19 7 16,0 6 21-16,0 2 13 16,0 2-18-16,0 4-8 15,0-5-6-15,0-1 3 16,0-2-1-16,13-9 5 16,3-6-9-16,0-8-15 15,1-6-10-15,1 0-8 16,3-3 22-16,-4-17-6 15,-1-1-29-15,-5-1 3 16,-7 5 34-16,-2 7 9 0,-2 6 13 16,0 4 9-16,0 0-3 15,-11 2-19-15,-13 24 0 16,-1 15 6-16,3 5 22 16,4 3-1-16,7 2-5 15,5-9-10-15,3-10-6 16,3-5-5-16,0-13-1 15,5-11-94-15,17-3-81 16,0-9-182-16</inkml:trace>
  <inkml:trace contextRef="#ctx0" brushRef="#br0" timeOffset="15822.02">9544 6296 47 0,'0'0'227'0,"0"0"-172"16,0 0 3-16,0 0 15 15,0 0-22-15,0 0-36 16,-39 6-1-16,32 6-1 16,-2 8 20-16,-2 11 26 15,-2 7-19-15,-1 6-16 16,5 6 5-16,5 2-20 15,4-4-7-15,0-6-2 0,6-10 7 16,13-9-7 0,0-15 3-16,6-8 21 0,-3 0 6 15,1-27-10-15,-6-5-18 16,-11 2-2-16,-2 4-9 16,-4 10 9-16,0 6 11 15,-14 10 28-15,-7 0-39 16,-2 0 0-16,2 14-5 15,1 8 4-15,3 0 1 16,5-2 1-16,3-6 2 16,5-8-3-16,4-2-74 15,0-4-103-15,0 0-117 16</inkml:trace>
  <inkml:trace contextRef="#ctx0" brushRef="#br0" timeOffset="16086.15">9718 6028 462 0,'0'0'93'16,"0"0"-75"-16,0 0 14 15,0 0 102-15,0 0-63 16,0 0-44-16,177 247-10 15,-175-176-2-15,-2 8-2 16,-27 3 11-16,-15-2-3 0,-5-8-3 16,1-10-12-16,0-16-6 15,2-10-15-15,9-17-247 16,0-19-365-16</inkml:trace>
  <inkml:trace contextRef="#ctx0" brushRef="#br0" timeOffset="22247.85">2664 8622 30 0,'-3'0'42'0,"3"0"-1"0,0 0-1 15,0 0 17-15,0 0 2 16,0 0-33-16,0 0-14 16,0 0-6-16,0 0 0 15,0 0 1-15,0 0 5 16,-2 0 7-16,2 0 4 15,0 0-3-15,0 0 9 16,0 0 8-16,0 0-6 16,11 0-6-16,20 0 13 15,19 0-29-15,10 0 3 16,4-4-24-16,7 3 3 16,-2 1-10-16,-9 0-72 15,-10 0-57-15,-19 0 24 16,-16 0-16-16</inkml:trace>
  <inkml:trace contextRef="#ctx0" brushRef="#br0" timeOffset="22714.18">2639 8761 17 0,'0'0'80'0,"0"0"-13"16,0 0 12-16,0 0-1 0,0 0 15 16,0 0 22-1,-31 2-44-15,46-2-37 0,21 0-8 16,15-10-17-1,11 1-9-15,6 4 1 0,1-1 3 16,-3 2-4-16,-1-1-2 16,-7 2-65-16,-9 1-1 15,-13-2-19-15,-14-1 9 16,-13 3-41-16,-9-1-79 16</inkml:trace>
  <inkml:trace contextRef="#ctx0" brushRef="#br0" timeOffset="23255.32">3546 8400 72 0,'0'0'71'15,"0"0"-34"-15,0 0 34 16,0 0 2-16,0 0 6 16,0 0-6-16,-4-82-4 15,4 78-5-15,0 1-11 16,0 2 17-16,0 1-24 15,0-3-17-15,0 3-17 16,0 0-12-16,0 0-17 16,0 26-14-16,0 13 31 0,6 11 4 15,1 4-4-15,-3 4 3 16,6 2 1-16,-4 3-3 16,1 1-1-16,1-6-1 15,4-4-75-15,-1-10-112 16,5-14-99-16</inkml:trace>
  <inkml:trace contextRef="#ctx0" brushRef="#br0" timeOffset="23548.32">3775 8661 184 0,'0'0'111'0,"0"0"8"15,0 0 18-15,0 0-48 16,0 0-33-16,0 0-23 16,39-41-2-16,-15 38-20 15,10 1-4-15,6 2-6 16,6 0 7-16,6 0-2 15,-3 0-6-15,-9 0 0 16,-7 5-34-16,-15-1-153 16,-9-1-238-16</inkml:trace>
  <inkml:trace contextRef="#ctx0" brushRef="#br0" timeOffset="24537.34">4801 8039 128 0,'0'0'95'0,"0"0"-11"16,0 0-30-16,0 0-12 16,0 0-31-16,0 0-11 15,0-2 0-15,-9 14 2 16,-7 5 9-16,-3 7 8 15,-6 5 6-15,-4 9 15 16,-2 0-5-16,-2 0 0 16,4-4-6-16,6-8-1 15,10-9-10-15,9-9-8 16,4-6-10-16,0-2 0 16,0 0 18-16,8 0 1 15,19 0 30-15,7 0-24 0,1 0-20 16,1-6 4-16,-3 3-9 15,0 3-2-15,-6 0 2 16,-4 0-12-16,-8 11-11 16,-8 9-8-16,-5 3 7 15,-2 4 11-15,0 3 4 16,0 1-3-16,-16-2 12 16,-5 0 12-16,2-6 0 15,-1-2-5-15,5-7 0 16,5-5 1-16,2-5 2 15,6-4-5-15,2 0 14 16,0 0 36-16,0 0 3 0,0 0-14 16,0 0-24-1,6-10-20-15,8-2-11 0,3 4 5 16,4 4-3-16,-3 4-16 16,3 0 17-16,2 0-23 15,0 14 16-15,-1 13 3 16,-5 4-5-16,-8 8-9 15,-9 7 5-15,0 5 0 16,0 2 19-16,-15 3 2 16,-3-2 6-16,3 0-6 15,8-3 15-15,5-6 1 16,2-3-8-16,0-5 9 16,4-3-8-16,9-6 3 15,1-3-10-15,-3 1 4 0,-5-9-3 16,-1-5 0-16,-5-4-3 15,0-1-38-15,0-7-105 16,0 0-235-16</inkml:trace>
  <inkml:trace contextRef="#ctx0" brushRef="#br0" timeOffset="25496.39">5278 8270 72 0,'0'0'115'0,"0"0"-41"15,0 0-35-15,0 0-10 16,0 0-3-16,0 0-3 16,0 0-12-16,0 0-5 0,0 0 2 15,0 7-5-15,0 12 5 16,-12 5 49-16,4 10-2 15,-3 4-3-15,2 6-16 16,4 2 0-16,5 0-13 16,0-2-10-16,8-3-10 15,21-5-1-15,4-9 5 16,5-5-1-16,-1-13-3 16,-6-9 13-16,1 0-6 15,-3-31 22-15,-5-5 5 16,-3-10-16-16,-13-5 0 15,-8-2-17-15,0-4 0 0,-8 7 20 16,-15 7 0 0,-2 9-15-16,3 11-6 0,0 7-3 15,2 12-5-15,0 4-4 16,0 0 0-16,0 12-69 16,-1 14-32-16,6 5-60 15,1-2-56-15,10-2-44 16</inkml:trace>
  <inkml:trace contextRef="#ctx0" brushRef="#br0" timeOffset="25837.21">5713 8344 372 0,'0'0'146'0,"0"0"-93"15,0 0-53-15,0 0-7 16,0 0-13-16,0 0 13 16,0 51-2-16,0-28 3 15,0-5 1-15,11-6-5 16,4-4-11-16,8-8 21 16,2 0 18-16,2-8 19 15,-6-14-11-15,-5-2-4 16,-9 3-8-16,-7 0-3 15,0 7 20-15,0 4-21 16,-9 6 12-16,-9 4-22 0,-9 0-5 16,-2 15 2-16,2 14-1 15,6 1-54-15,2 0-165 16,9-8-64-16</inkml:trace>
  <inkml:trace contextRef="#ctx0" brushRef="#br0" timeOffset="26433.86">6107 8177 68 0,'0'0'108'0,"0"0"-39"15,0 0-39-15,0 0 18 16,0 0 51-16,0 0 7 16,0-24 2-16,0 24-30 15,0-2-3-15,0 2-3 16,0 0-16-16,0 0-20 16,0 0-36-16,0 0-15 15,0 10-22-15,0 14 36 16,-4 6-6-16,-5 7 3 15,0-6 4-15,-2 0 10 16,0-3-4-16,1-5-1 16,2-2-1-16,4-7-3 0,4-8 0 15,0-5 2-15,0-1 4 16,0 0-7-16,18 0 3 16,8 0 16-16,10 0-19 15,0 0-8-15,-1 0-18 16,-6 9-23-16,-4 14 18 15,-12 2-1-15,-11 1 4 16,-2 2-9-16,-2 0 9 16,-23-2 28-16,-8 0 5 15,-1 0-2-15,5-3-2 16,7-9 1-16,13-9 2 16,7-5-2-16,2 0 2 15,0 0 27-15,18-16 17 0,11-3-48 16,7 5 2-16,-1 3 0 15,-1 8-2-15,-10 3 0 16,-3 0-16-16,-13 0-90 16,-5 0-58-16,-3 0-74 15</inkml:trace>
  <inkml:trace contextRef="#ctx0" brushRef="#br0" timeOffset="26675.55">6136 8257 293 0,'0'0'263'16,"0"0"-37"-16,0 0-97 16,0 0-60-16,0 0-31 15,0 0-14-15,110-78-20 16,-68 74 0-16,-2 4-8 15,-6 0 1-15,-5 10-64 16,-7 10-62-16,-4-4-108 16,-10-6-155-16</inkml:trace>
  <inkml:trace contextRef="#ctx0" brushRef="#br0" timeOffset="27298.32">6582 8400 238 0,'0'0'237'0,"0"0"-61"15,0 0-49-15,0 0-18 16,0 0-6-16,0 0-32 16,11-12-28-16,25 5-25 15,9 0-16-15,3 7 8 16,-1 0-9-16,-5 0-1 15,-3 0-3-15,-8 0-100 16,-9 0-85-16,-8 0-89 0,-12 0-50 16</inkml:trace>
  <inkml:trace contextRef="#ctx0" brushRef="#br0" timeOffset="27573.32">6703 8257 220 0,'0'0'168'0,"0"0"29"16,0 0-94-16,0 0-31 15,0 0-12-15,0 0-21 16,-2-63-2-16,2 63-9 16,0 0-2-16,0 0-26 15,2 0-18-15,6 11 15 16,1 19 3-16,3 10 1 0,-1 8 3 15,-3 7-3-15,0 3 6 16,0 3-1-16,-1-6-1 16,-1-3-5-16,6-7-29 15,3-18-144-15,5-21-201 16</inkml:trace>
  <inkml:trace contextRef="#ctx0" brushRef="#br0" timeOffset="27895.21">7162 8129 80 0,'0'0'200'15,"0"0"-38"-15,0 0-3 16,0 0-64-16,0 0 0 15,0 0-4-15,0-18-41 16,0 18-50-16,0 8-7 16,0 20 4-16,4 12 3 15,5 11 10-15,-2 2 4 16,-2 2-8-16,-1-3 3 16,2-2-7-16,-1-8 2 15,-3-8-4-15,0-3-2 0,-2-10-63 16,0-7-49-16,0-6-76 15,0-8-170-15</inkml:trace>
  <inkml:trace contextRef="#ctx0" brushRef="#br0" timeOffset="28206.04">7155 8149 100 0,'0'0'269'15,"0"0"-133"-15,0 0-3 16,0 0-68-16,0 0 0 0,0 0-24 16,9-143-23-16,7 136-10 15,3 5-7-15,2 2-2 16,6 0-9-16,2 0 10 16,2 0 8-16,-6 14-2 15,-8 2-6-15,-11 4-6 16,-6 6-15-16,0 8-9 15,-29 6 30-15,-6 0 14 16,-3-4-7-16,3-3-1 16,8-14-5-16,9-5-1 15,11-5-3-15,7-9-97 16,4 0-241-16</inkml:trace>
  <inkml:trace contextRef="#ctx0" brushRef="#br0" timeOffset="28954.79">7837 7842 130 0,'0'0'144'0,"0"0"6"16,0 0-25-16,0 0-32 15,0 0-6-15,0 0-27 16,14-18-22-16,-14 18-5 0,0 0 0 16,0 0-11-16,0 0-22 15,0 0-8-15,0 0-25 16,-5 16 33-16,-10 11 12 16,-4 9 1-16,0 10-2 15,-4 12 1-15,5 8 0 16,7 8 0-16,11 0-3 15,0-6-8-15,7-8 9 16,24-14-8-16,8-8 8 16,7-9-5-16,1-9 12 15,-1-3-17-15,-12-10-84 16,-14-7-293-16</inkml:trace>
  <inkml:trace contextRef="#ctx0" brushRef="#br0" timeOffset="31114.17">8223 7971 69 0,'0'0'51'15,"0"0"10"-15,0 0 6 16,0 0 18-16,0 0 1 15,0 0 12-15,15-36-20 16,-15 36-7-16,0 0-21 16,0 0-35-16,0 0-6 15,0 0-9-15,0 0-10 16,0 0-16-16,0 0 24 16,-9 12 2-16,-8 6 0 15,-3 6 6-15,-3 2 6 0,3 6 1 16,5-1-2-16,2 2-6 15,5 1 7 1,4 4 2-16,4-2-4 0,0 1-8 16,0-7 0-16,16-6 5 15,15-2-2-15,7-10-2 16,0-9 14-16,1-3 3 16,-2 0-6-16,-10-18-2 15,-10-4 0-15,-1-8-4 16,-9-4-8-16,-5-8-2 15,-2-3-13-15,0 0 15 16,-13 5 2-16,-10 8-1 0,3 10-1 16,-5 11 0-16,-2 4-5 15,4 7-5-15,-4 0-16 16,6 0-10-16,8 12-51 16,6 0-74-16,7-3-106 15,0-9-1-15</inkml:trace>
  <inkml:trace contextRef="#ctx0" brushRef="#br0" timeOffset="31705.26">8934 7853 110 0,'0'0'151'0,"0"0"-5"16,0 0-34-16,0 0-67 15,0 0 6-15,0 0 10 0,20-9-21 16,-18 7-13 0,0 0 4-16,-2 1-6 0,0 1-13 15,0 0 1-15,0 0-13 16,0 0-1-16,0 0-29 16,0 0 4-16,-10 3 26 15,-7 11 9-15,2 4-6 16,-5 0 4-16,0 4-6 15,2 3 4-15,-4 3-1 16,1 2-1-16,6 0 8 16,1-4-1-16,6-1 2 15,8-13-8-15,0-1-1 16,0-1 3-16,6-2-4 16,23 0 7-16,10-2 35 15,7-3-29-15,4-3 1 0,-8 0-13 16,-7 0 2-16,-15 0-4 15,-9 0 4-15,-9 0-1 16,-2 0-3-16,0 0-1 16,0 0-16-16,0 0-73 15,-2 13-93-15,-9 3-119 16,-5-2 12-16</inkml:trace>
  <inkml:trace contextRef="#ctx0" brushRef="#br0" timeOffset="33535.61">8815 8257 32 0,'0'0'58'16,"0"0"-10"-16,0 0 12 15,0 0-3-15,0 0-14 16,0 0-17-16,0 0-8 0,-4 0 3 16,-5 0-2-16,3 0-17 15,0 0-1-15,0 0 1 16,6 0 5-16,-2 0 32 16,2 0 30-16,0 0 11 15,0 0-12-15,0 0-7 16,0 0-10-16,0 0-16 15,10 0-22-15,7 0-10 16,8 0-3-16,2-1 0 16,-1 1 0-16,1 0-29 15,0 0 19-15,-1 0 7 16,-1 0 1-16,-5 0 1 16,0 0 0-16,-9 0-3 15,-4 0 4-15,-5 0 0 16,-2 0-4-16,0 0-8 0,0 0-37 15,0 0-64-15,0 1-17 16,0-1-102-16</inkml:trace>
  <inkml:trace contextRef="#ctx0" brushRef="#br0" timeOffset="34120.33">9228 7853 251 0,'0'0'131'15,"0"0"-91"-15,0 0-40 16,0 0 0-16,0 0 13 16,0 0 44-16,102 0-45 15,-70-3 10-15,-3-3-14 16,-3-5-4-16,-5 5 2 16,-6-2-6-16,-5 3 4 15,-8 1 9-15,-2 4 5 0,0 0-11 16,0 0-7-16,0 0-21 15,0 6-7-15,0 11 28 16,0 10 3-16,-2 3-3 16,-10 3 0-16,-1 2 6 15,-5 4 15-15,-2-1 1 16,-5 0-6-16,1 0-6 16,1-8-10-16,6-8 30 15,7-8-18-15,6-9 22 16,4-4 7-16,0-1 71 15,0 0 12-15,10 0-64 16,21-15-24-16,6-2-34 0,5 2 1 16,-1 8-2-16,-5 2-1 15,-1 3-1-15,-10 2-27 16,-4 0-17-16,-4 0-4 16,-11 0-24-16,-2 0-41 15,-4 2-72-15,0 5-46 16</inkml:trace>
  <inkml:trace contextRef="#ctx0" brushRef="#br0" timeOffset="34506.15">9861 7768 88 0,'0'0'99'15,"0"0"2"-15,0 0-45 16,0 0-28-16,0 0-28 16,0 0 0-16,-8 14 16 15,-8 4 32-15,1 2 7 16,-4-1 6-16,1 0 11 15,1 1-20-15,1 1-12 16,3-4-8-16,6-1-10 16,5-3 3-16,2-8-12 0,0-1-12 15,0-4 1-15,13 0 17 16,14 0 41-16,4 0-44 16,3 0-10-16,-8 0-6 15,-1 0-96-15,-5 3-98 16,-9 5-120-16</inkml:trace>
  <inkml:trace contextRef="#ctx0" brushRef="#br0" timeOffset="34690.06">9718 8095 159 0,'0'0'248'0,"0"0"-82"16,0 0-102-1,0 0-16-15,0 0-26 0,0 0-11 16,166-46 7-16,-133 46-17 16,-4 0-1-16,-7 0-118 15,-6 0-158-15</inkml:trace>
  <inkml:trace contextRef="#ctx0" brushRef="#br0" timeOffset="35135.65">10078 7853 142 0,'0'0'166'16,"0"0"-54"-16,0 0-87 15,0 0-22-15,0 0-3 16,0 0 4-16,12-45-4 15,-4 37 0-15,1 4-3 16,1-2-9-16,2 4 2 16,1 0 3-16,3 2 2 15,-1 0 10-15,-1 0-8 16,-5 12 3-16,-5 12-1 16,-4 3 1-16,0 1 4 15,0-1-2-15,-11 1-1 16,-7 1 23-16,-2 3 17 0,0-2 27 15,0 0-9-15,-1-5-8 16,9 0-3-16,1-9-13 16,5-8-10-16,6-6-7 15,0-2 3-15,0 0 35 16,21 0-4-16,6 0 6 16,6 0-37-16,-2-5-15 15,-6-2-6-15,-3 3-58 16,0-6-161-16,-6-4-218 15</inkml:trace>
  <inkml:trace contextRef="#ctx0" brushRef="#br0" timeOffset="35286.5">10312 7969 443 0,'0'0'188'0,"0"0"-90"16,0 0-60-16,0 0-33 15,0 0-5-15,0 0-98 16,9-8-249-16</inkml:trace>
  <inkml:trace contextRef="#ctx0" brushRef="#br0" timeOffset="35718.3">10312 7969 325 0,'118'-137'187'16,"-118"137"-42"-16,0 0-91 16,0 0-26-16,0 0-28 15,0 0-3-15,2-5-12 16,-2 11 15-16,0 11 1 16,0 1 0-16,0-1-1 15,0 1-1-15,0 2 1 16,0-3 3-16,5 4-3 15,3-3 0-15,6-4-4 16,-1-7 7-16,2-4-3 0,3-3 1 16,1 0 8-16,-4-4-9 15,-3-10-2-15,-4 0-1 16,-4 1-4-16,-4 4-4 16,0 0 2-16,0 5-5 15,0 4-1-15,0 0 8 16,0 0-1-16,0 0-2 15,0 0-2-15,0 17 12 16,0 4 2-16,-2 2 12 16,2 3 6-16,0 0-13 15,0 3-5-15,-2-3-2 16,2-3-2-16,-2-9-201 16,2-10-92-16</inkml:trace>
  <inkml:trace contextRef="#ctx0" brushRef="#br0" timeOffset="36131.92">10759 7788 130 0,'0'0'197'15,"0"0"-160"-15,0 0-27 16,0 0 13-16,0 0 9 15,0 0-3-15,-33 19-3 0,26-4-13 16,1 5 18-16,-1 3 16 16,5 2 1-16,0 6-35 15,2-2 17 1,0 4-17-16,0-3-13 0,7-4 5 16,8-7-7-16,1-4 2 15,-1-10-2-15,-1-5-36 16,-3 0 38-16,-7 0 18 15,-4-17-18-15,0-1-2 16,0 2-10-16,-15 4-1 16,-3 5 13-16,5 7 10 15,-1 0-8-15,3 0-2 16,4 12-7-16,-4 7 6 16,4 7 2-16,1-2 11 15,4-3-11-15,2-7-1 0,0-7-82 16,0-7-194-16</inkml:trace>
  <inkml:trace contextRef="#ctx0" brushRef="#br0" timeOffset="36453.74">10786 7583 243 0,'0'0'235'0,"0"0"-98"16,0 0-75-16,0 0 18 15,0 0-34-15,0 0-46 16,101 45 14-16,-68 9-14 16,-11 18 0-16,-6 14 0 15,-9 14 3-15,-7 9 12 16,-3-1 5-16,-26-5 8 15,-4-16 0-15,2-20-3 16,6-19-6-16,8-18-15 16,5-14-1-16,6-8-3 15,3-8-157-15,3-2-62 16,0-26-292-16</inkml:trace>
  <inkml:trace contextRef="#ctx0" brushRef="#br0" timeOffset="38854.25">10942 7461 115 0,'0'0'109'16,"0"0"5"-16,0 0-2 0,0 0 2 15,0 0-22-15,0 0-28 16,0 0-16-16,-2-34 7 16,2 27-15-16,2-4-8 15,8 1-16-15,3 0-6 16,0 2-3-16,3 2-7 15,2 5-9-15,-5 1-5 16,3 0 7-16,-5 0 7 16,-3 12-1-16,2 8-4 15,-6 3 4-15,-4 6-9 16,0 6 10-16,0 1 1 16,0 5 3-16,0 0-3 15,0 4 0-15,0-3 0 0,9 0 1 16,-1-4-1-16,6-9 0 15,-1-9-1-15,-1-8-12 16,1-11 3-16,1-1 9 16,-1 0 9-16,2 0 6 15,-5-7-8-15,-4 1 0 16,-4-2-2-16,-2 3-5 16,0 1-8-16,0 4 8 15,0 0 10-15,0 0-8 16,0 0-2-16,0 0 0 15,0 0-2-15,0 0-5 16,0 0-5-16,0 0 6 0,-2 6 6 16,-7 2 0-16,2 1 1 15,-2 0 2-15,3 2-3 16,-1 1 0-16,1 5-4 16,1 4 3-16,0 8 1 15,5 11 5-15,0 11-4 16,0 13 4-16,0 8-4 15,0 7 1-15,0 1-1 16,2-3 0-16,1 2 0 16,-1-1-2-16,-2-2 0 15,0-1 0-15,0-8 1 16,0-9 0-16,-11-9-6 16,-4-8 12-16,-3-8 4 0,5-8 1 15,1-11 0 1,5-7 0-16,5-5-3 0,0 1 19 15,2-2 44-15,0 2-5 16,0-2-16-16,0-1-33 16,0 0-17-16,0 0-5 15,0 4-1-15,-4 4-9 16,-4 7-54-16,0 7-21 16,-3 0-94-16,-3-3-249 15</inkml:trace>
  <inkml:trace contextRef="#ctx0" brushRef="#br0" timeOffset="46548.75">1410 10629 53 0,'0'0'70'15,"0"0"-30"-15,0 0 35 16,0 0-17-16,0 0-16 16,0 0-17-16,0 0 2 15,-6 0-16-15,-9 0-11 16,-2 7 0-16,2-3 0 15,1 1 7-15,1 0 11 16,7-3 17-16,1 0 12 16,3-1-3-16,2-1 10 0,0 0 6 15,0 0 6-15,0 0-4 16,13 0-2-16,10 0-36 16,6 0-22-16,4 0 0 15,1 0-2-15,-1 0 0 16,0 0-35-16,-6 0-9 15,-9 0-10-15,-7 0-36 16,-9 2-22-16,-2 3-33 16,0 1-47-16</inkml:trace>
  <inkml:trace contextRef="#ctx0" brushRef="#br0" timeOffset="46968.82">1439 10805 20 0,'0'0'30'0,"0"0"7"15,0 0 1-15,0 0-3 16,0 0-9-16,0 0-19 0,-84 19 11 16,72-19 8-16,6 2 3 15,2-2 7-15,4 0 40 16,0 0 58-16,0 0-11 16,0 0-59-16,8-8-64 15,10 0-1-15,-2 0-4 16,2 4 6-16,-5-1-1 15,-1 5 0-15,-2-3 0 16,1 3 0-16,1 0 2 16,5-2 0-16,4 0-2 15,5 0 3-15,1-2-3 16,0 0-58-16,-5 0-163 0,-13 0-129 16</inkml:trace>
  <inkml:trace contextRef="#ctx0" brushRef="#br0" timeOffset="47828.67">2041 10524 68 0,'0'0'100'0,"0"0"4"16,0 0 4-16,0 0-14 16,0 0 34-16,0 0-58 15,0-94-8-15,0 87 0 16,0 5 15-16,0 2-24 0,0 0-16 16,0 0-24-16,0 0-13 15,0 0-13-15,0 18-11 16,0 16 23-16,0 15 1 15,0 7 0-15,0 6 0 16,0-1 1-16,-2 2 0 16,-11-8-1-16,1-2-61 15,6-8-59-15,6-14-63 16,0-12-156-16</inkml:trace>
  <inkml:trace contextRef="#ctx0" brushRef="#br0" timeOffset="48183.46">2199 10742 245 0,'0'0'190'0,"0"0"-15"16,0 0-56 0,0 0-6-16,0 0-28 0,0 0-17 15,-6-7-43-15,22 4 10 16,17-3-5-16,11 0-14 15,8 1-16-15,4 2 0 16,-3-1-7-16,-6 2-72 16,-7-1-81-16,-14-2-164 15</inkml:trace>
  <inkml:trace contextRef="#ctx0" brushRef="#br0" timeOffset="49383.84">3036 10152 104 0,'0'0'91'0,"0"0"8"16,0 0-8-16,0 0 5 15,0 0 30-15,0 0-40 16,10-30-23-16,-10 28 7 16,0 2 1-16,0 0-38 15,0 0-33-15,0 0-14 0,0 0-19 16,-6 12 33-16,-13 8 0 15,-8 9 2-15,-2 0 2 16,2 1 4-16,2-2 3 16,7-5-4-16,9-7-5 15,3-7 1-15,6-4 1 16,0-5-4-16,0 0 0 16,6 0 0-16,21 0 31 15,4 0-19-15,5 0-12 16,-7 0 0-16,-7 2-20 15,-7 12-2-15,-5 4-4 16,-8 4-6-16,-2 2 19 0,0 5 9 16,-9 0 4-1,-11 1 3-15,-2 0 0 0,-3-3 0 16,0-4 0-16,6-9 2 16,5-3-3-16,7-9 2 15,3-2 24-15,4 0 0 16,0 0 29-16,0 0 2 15,0-6-49-15,0-4-2 16,13-1 6-16,1 2-13 16,3 0-1-16,1 1 6 15,1 4-6-15,-2 2 1 16,1 2-2-16,-5 0-4 16,-3 0 5-16,-4 9-15 15,-4 10-16-15,0 10 5 16,-2 3 21-16,0 4 5 0,0 5 1 15,0 8 0 1,-13 4-1-16,-3 0-1 0,-2 3 0 16,5-2 1-16,-1-1 0 15,8-7 5-15,2-6 1 16,4-8-1-16,0-10-2 16,0-6-3-16,0-6-1 15,13-3 0-15,0 0-2 16,4-7-133-16,-5 0-247 15</inkml:trace>
  <inkml:trace contextRef="#ctx0" brushRef="#br0" timeOffset="51025.28">3395 10427 10 0,'0'0'165'0,"0"0"-51"15,0 0-9-15,0 0-19 16,0 0-6-16,0 0-5 16,0 0-22-16,0 0-9 15,0 0 1-15,0 3 11 16,0-3-7-16,0 0 1 16,0 0-17-16,0 0-14 15,0 0-10-15,0 0-9 16,0 0-4-16,0 2-9 0,-5 5 5 15,-9 1 6-15,-1 4 3 16,-1 5-1-16,-1 9 2 16,1-1 3-16,3 9 5 15,-1 2-2-15,8 5-5 16,6 1-1-16,0-2-2 16,0-4-7-16,24-6 5 15,7-11 2-15,5-6-6 16,4-13 22-16,-2 0-7 15,-4-25 4-15,-5-14-13 0,-8-3-5 16,-7-6-16-16,-9-2 7 16,-5 0-3-16,0 5 17 15,-19 7 4-15,-4 12 1 16,0 10 16-16,0 7-16 16,3 9-5-16,5 0-5 15,-5 9-5-15,5 13-4 16,3 7-66-16,7 3-50 15,5-4-105-15,0-9-154 16</inkml:trace>
  <inkml:trace contextRef="#ctx0" brushRef="#br0" timeOffset="51350.1">3725 10550 210 0,'0'0'128'0,"0"0"-121"16,0 0-4-16,0 0-2 15,0 0-1-15,0 0 15 16,0 76-13-16,6-69-2 16,3-2-2-16,-1-5 2 15,4 0 117-15,1-9-34 16,1-14-53-16,-5-1-7 15,-7 2-17-15,-2 1 40 16,0 9 25-16,0 4 12 0,0 6-21 16,-13 2-49-1,-7 0-13-15,-3 20-11 0,4 7-60 16,0 1-27-16,9-2-174 16,7-11-76-16</inkml:trace>
  <inkml:trace contextRef="#ctx0" brushRef="#br0" timeOffset="51925.77">4020 10372 433 0,'0'0'157'0,"0"0"-69"16,0 0-38-16,0 0 18 0,0 0 3 15,0 0-29-15,4-12-4 16,-4 12-3-16,0 0-14 16,0 0 3-16,0 0-18 15,0 0-6-15,0 0-5 16,0 5-14-16,0 13 19 16,-12 6 5-16,-1 4-4 15,1 1 1-15,-1-3 4 16,5 1-2-16,-2-5 1 15,6-1-5-15,1-8 5 16,3-6-3-16,0-5 1 16,0-2-3-16,3 0-6 0,17 0 6 15,9-11 36-15,4 0-36 16,7 4-4-16,5 7-23 16,2 0-21-16,-2 0-20 15,-14 20-4-15,-12 3 34 16,-9 0 17-16,-10 1-22 15,-4 5 38-15,-23-1 5 16,-7 0 1-16,-4 0 1 16,2-6 1-16,3-7-3 15,8-8 3-15,8-7 3 16,7 0 19-16,8 0 48 16,2-18 19-16,7-4-35 0,22 0-2 15,2 6-52-15,-2 2-6 16,-2 7 10-16,-9 6-17 15,-7 1-12-15,-5 0-54 16,-6 0-123-16,0 0-125 16,-8 0-58-16</inkml:trace>
  <inkml:trace contextRef="#ctx0" brushRef="#br0" timeOffset="52132.65">4007 10425 686 0,'0'0'158'0,"0"0"-10"0,0 0-69 15,0 0-44-15,0 0-23 16,0 0-10-16,92-53 6 16,-70 50-8-16,7 3-7 15,3 0-84-15,5 0-70 16,1 0-141-16</inkml:trace>
  <inkml:trace contextRef="#ctx0" brushRef="#br0" timeOffset="52744.14">4543 10542 588 0,'0'0'255'0,"0"0"-79"15,0 0-65-15,0 0-37 16,0 0-47-16,0 0-19 16,69-8 19-16,-18 8-23 15,2-3 5-15,-4 1-9 16,-7 0-32-16,-10-1-79 16,-6-2-12-16,-9 1-89 15,-11-6-67-15,-6-2-69 16</inkml:trace>
  <inkml:trace contextRef="#ctx0" brushRef="#br0" timeOffset="52997.95">4765 10379 268 0,'0'0'269'0,"0"0"-75"0,0 0-71 15,0 0-51-15,0 0-6 16,0 0-6-16,-4-42-18 15,4 42-3-15,0 0-17 16,-2 0-9-16,2 0-10 16,-2 0-3-16,2 20-24 15,0 22 22-15,0 18 2 16,0 8 3-16,0 1-3 16,4-5 2-16,9-9-2 15,5-12-34-15,5-19-235 0,1-24-373 16</inkml:trace>
  <inkml:trace contextRef="#ctx0" brushRef="#br0" timeOffset="65187.99">23667 13392 36 0,'0'0'40'0,"0"-1"28"0,0 1-21 15,0-2-5-15,0 0-2 16,4 2-22-16,0-4-14 16,1 2 5-16,-3 2 2 15,-2-2 16-15,2 0-3 16,2 0-14-16,-1-1 1 15,6 2-9-15,2 1-2 16,5 0 0-16,8 0-7 16,5 0 7-16,2 0 2 15,5 0-2-15,0 0-10 16,2 0-28-16,-3 0 4 16,1 0 4-16,0 0 8 0,-5 0 8 15,5 0 1-15,1 0 12 16,-1 0 1-16,-3 0 0 15,-2 0-2-15,-2 0 2 16,-2 0 3-16,2 0-3 16,-2 0 0-16,-2 0 1 15,2 0-1-15,-4 0 0 16,4 0-4-16,-2 0 1 16,0 0 3-16,4 0 2 15,-2 0 2-15,4 0-4 16,0 1 1-16,0 2 6 15,0 1-7-15,1 0 2 16,-3 0-2-16,0-2-4 0,-3 0 3 16,-4-1 2-1,-4-1 1-15,-2 0-2 0,-7 0 2 16,0 0 2-16,-1 0-2 16,2 0 9-16,3 0-5 15,3 0-6-15,1 0 10 16,6 0-10-16,-1 0 0 15,0 0 1-15,0 0 2 16,-1 0-1-16,-6 0-2 16,-3 0 0-16,-8 0 0 15,-4 0 3-15,0 0-3 16,0 0 0-16,0 0 0 0,0 0 17 16,0 0-11-16,0 0-6 15,0 0 1-15,0 0 1 16,0 0 1-16,0 0 0 15,0 0 0-15,0 0-1 16,0 0 1-16,0 0 0 16,0 0 4-16,0 0-7 15,4 0 2-15,-2 0-2 16,5 0-14-16,0 0-18 16,0 0 9-16,-1 0 14 15,1 0 3-15,-3 0-6 16,6 0 6-16,-6-1-1 15,2 1-6-15,3-2 12 16,-1 0 0-16,-4 2-5 16,0-3 4-16,-2 3 2 0,-2 0 2 15,0 0 0-15,0 0 8 16,0 0 12-16,0 0-5 16,2 0-10-16,-2 0 1 15,5 0-8-15,-3 0 1 16,2 0 1-16,-2 0-2 15,-2 0 0-15,0 0 1 16,0 0-1-16,0 0-4 16,0 0-3-16,0 0 6 15,0 0 1-15,0 0-12 0,0 0 2 16,0 0 9 0,0 0 1-16,0 7 3 0,0 1-3 15,4 2-4-15,0 2 4 16,0 4 5-16,-2 0-3 15,0 4 1-15,1 0-2 16,-1 0-1-16,2 1 2 16,-2-4 5-16,3 1-2 15,-5-7 2-15,0-4-7 16,0-1 0-16,0 1-1 16,0-2-3-16,0 2 7 15,0-2-3-15,0 0 1 16,0-1-1-16,0-3 1 15,0 1-1-15,0-2 0 16,0 0 1-16,0 0 1 0,-3 0-1 16,-1 0 0-16,-5 0 0 15,-1 0 4-15,-2 0-3 16,-3 0-1-16,-1 0-1 16,-4 0 0-16,2 0 0 15,-2 0 2-15,-2 0-2 16,0 0 1-16,-1 0 0 15,0 0-1-15,2 0 1 16,3 0-1-16,-3 0 0 16,2 0 0-16,-2 0 1 15,-3 0 1-15,-1 2-2 16,1 3 1-16,-3-3 7 0,1 0 9 16,1-1-2-16,0 4-1 15,6-4-5-15,-4 2 14 16,1-2-11-16,1 3-8 15,0 0 3-15,0 5-5 16,3-5-2-16,1-1 1 16,3 2 3-16,1-1 6 15,0-1 5-15,-3 1-7 16,1-1 10-16,-3 1 5 16,-5-1 0-16,-2 1-7 15,-4 3-5-15,0-1 0 16,1 2-8-16,4-4 5 15,-3-1-7-15,4-1 16 16,-2 3 0-16,4-3 2 16,-4 0 0-16,-2 0 1 0,-4 2-3 15,-2 0-1-15,-1 0-6 16,3 4-5-16,4-7-1 16,0 6-3-16,5-2 1 15,7-5 1-15,1 3-2 16,5-3 2-16,1 0-3 15,-2 0 3-15,-1 0 0 16,-5 0 3-16,-3 0 2 16,-4 0-1-16,-4 0-7 15,0 0 1-15,6 0 1 16,0 0-2-16,5 0 1 16,3 0-1-16,7 0 3 0,2 0 4 15,1-3-2-15,0-2 11 16,1-2 14-16,-2-1-14 15,2-1-8-15,2-3-1 16,0 0-7-16,0-6 8 16,0-1-5-16,0 2-3 15,0-5 6-15,2 1-2 16,4-1-1-16,0 0-2 16,-2 1-2-16,0 0-2 15,-2 3-1-15,-2 4-12 16,0 2 13-16,0 2 3 15,0 2-6-15,0-2 4 16,0 1 2-16,0-3 1 0,-6 3-1 16,-1-2 0-1,0 4 0-15,1 2 0 0,1 2-1 16,3 1 1-16,2 2-4 16,0 0 3-16,0 0 1 15,0 0-3-15,0 0-13 16,0 0 16-16,4 0 17 15,9-2-2-15,3 2-14 16,-5-2 1-16,-4 2-2 16,-4 0-8-16,-3 0-126 15,0 0-338-15</inkml:trace>
  <inkml:trace contextRef="#ctx0" brushRef="#br0" timeOffset="66876.66">5403 10309 36 0,'0'0'37'0,"0"0"-11"16,0 0 11-16,0 0 56 16,0 0 16-16,0 0-8 15,0-7 1-15,0-1-36 16,0 5-10-16,0 1-13 15,0 0-4-15,0 0-10 16,0-1-2-16,0 2-7 0,0 1-4 16,0 0 3-16,0 0-5 15,0 0-6-15,0 0 0 16,-9 0-3-16,-2 0-5 16,-9 0-5-16,-2 10-1 15,-3 10 5-15,2 2-1 16,2 2 2-16,3 0 0 15,2 4 0-15,5 0 0 16,2 0 1-16,7 0-1 16,2 1 1-16,0-3-1 15,6-6 0-15,17-3-1 16,4-6-3-16,4-6 8 0,4-5 7 16,1 0 3-16,-3-14 5 15,-2-12-11-15,-4-4-3 16,-6-4-5-16,-8-6-16 15,-9-2 13-15,-4-1-2 16,0 2 0-16,-11 4 5 16,-11 11 4-16,-3 9-2 15,1 5 3-15,2 8-5 16,1 4-10-16,6 0 10 16,1 0-14-16,6 8-125 15,5 10-33-15,3 2-23 16,0-4-91-16</inkml:trace>
  <inkml:trace contextRef="#ctx0" brushRef="#br0" timeOffset="67183.17">5719 10299 70 0,'0'0'191'0,"0"0"-148"15,0 0-41-15,0 0-2 16,0 0-10-16,0 0 10 16,0 70 9-16,0-56-8 15,0-6 4-15,2-6 41 0,6-2 10 16,-4 0 55 0,2 0 1-16,1-12-67 0,-3-2-22 15,-4 2-23-15,0 2-3 16,0 2 3-16,-2 4-21 15,-11 4 10-15,-3 0-16 16,3 0-35-16,2 16-47 16,4 0-63-16,7-4-65 15</inkml:trace>
  <inkml:trace contextRef="#ctx0" brushRef="#br0" timeOffset="67774.84">6003 10156 144 0,'0'0'195'15,"0"0"-59"-15,0 0-13 0,0 0-44 16,0 0-15-16,0 0 11 16,0-29-23-16,0 26-21 15,0 3-2-15,0 0-11 16,0 0-15-16,0 0-3 15,0 0-11-15,0 0-1 16,0 0-8-16,-2 0 13 16,0 16 7-16,-4 6 2 15,0 9-2-15,-1 2 5 16,3 2 9-16,-2 1-3 0,3-7-7 16,3-6 0-16,0-7-4 15,0-7-9-15,7-2-4 16,15-5 8-16,10-2 5 15,5 0 10-15,1 0-10 16,-5-4-67-16,-12-3-26 16,-11 2 22-16,-7 1 39 15,-3 1 31-15,0-2-14 16,0-3 15-16,0 0 5 16,0-3 6-16,-5 2-5 15,3-3 0-15,0-1 2 16,0 1 11-16,0 0 16 15,2 0-9-15,0 3-2 16,-3 3 4-16,1 2 0 16,0 1 12-16,2 2 3 0,0 1-24 15,0 0-19-15,0 0-9 16,0 9-25-16,0 24 25 16,0 11 9-16,0 7 13 15,0 0-1-15,0-1-11 16,2-6-1-16,5-8-22 15,1-11-170-15,1-23-229 16</inkml:trace>
  <inkml:trace contextRef="#ctx0" brushRef="#br0" timeOffset="68441.45">6526 10166 63 0,'0'0'5'16,"0"0"0"-16,0 0 2 16,0 0 1-16,0 0 7 15,0 0 0-15,-6 2 41 16,4-2 23-16,-6 0-17 15,4 0-7-15,0 0 7 16,-3-9 13-16,-1-6-24 0,-2 2-22 16,-3-1-17-16,2 1-1 15,-3 3 2-15,1 5 4 16,-3 0-8-16,1 3 9 16,1 2 8-16,-1 0-16 15,-1 0-3-15,3 0-7 16,-5 10-1-16,7 6-4 15,-1 4 5-15,6 4 0 16,4 5 6-16,0 2-2 16,2 1-2-16,0-6-1 15,0-3-2-15,16-7 2 16,-1-4-2-16,5-10 1 0,0-2-67 16,2-4-16-16,3-22 9 15,-3-6-22-15,-4-3 23 16,-2 5 50-16,-8 2 23 15,1 4 8-15,-1 4 35 16,-4 0 29-16,0 5-9 16,0 4 9-16,-1 7-18 15,-1 2 16-15,-2 2-32 16,0 0-21-16,0 0-7 16,0 0-4-16,2 4-6 15,2 16 1-15,4 15 66 16,-2 9 2-16,1 5-33 15,-3 9-34-15,-2 3 20 0,0-5-14 16,0-4-8 0,-2-8-3-16,4-10-84 0,-2-10-71 15,4-16-143-15</inkml:trace>
  <inkml:trace contextRef="#ctx0" brushRef="#br0" timeOffset="68998.14">6765 10212 61 0,'0'0'112'0,"0"0"-93"0,0 0-7 15,0 0 57-15,0 0 22 16,0 0 6-16,-16-2-33 15,16-12-25-15,0-1-39 16,4-2 0-16,12 5 5 16,1 0 7-16,-2 4-4 15,3 4 1-15,-1 3-9 16,1 1-3-16,-5 0 3 16,-1 15 0-16,-5 9 5 15,-5 4-11-15,-2 4 6 16,0-2-5-16,-14 5 5 15,-10 0 0-15,-7-1 39 16,-6 3-31-16,8-7-7 0,6-10 8 16,9-8-9-16,12-10 5 15,2-2 4-15,0 0 16 16,16-8-21-16,7-10-4 16,4 4-1-16,0 4 1 15,-7 4 0-15,1 6-14 16,-2 0 10-16,2 0-6 15,-8 16 10-15,-2 7-1 16,-6-2-3-16,-5 3-8 16,0-2 12-16,-2 2 9 15,-21-6 13-15,0-2-9 16,0-3 2-16,-4-3-8 16,2-6-6-16,0-4-1 0,5 0-11 15,7 0-94-15,9-18-143 16</inkml:trace>
  <inkml:trace contextRef="#ctx0" brushRef="#br0" timeOffset="69297.97">7057 10050 355 0,'0'0'184'16,"0"0"-47"-16,0 0-57 16,0 0-23-16,0 0 4 0,0 0-17 15,16-30 6-15,-16 30-21 16,2 0 4-16,0 0-33 16,2 18-4-16,4 22 2 15,-2 13-1-15,-2 6 6 16,-4 5 2-16,0-4-2 15,0-5-3-15,0-13-81 16,0-12-43-16,7-16-40 16,2-14-165-16</inkml:trace>
  <inkml:trace contextRef="#ctx0" brushRef="#br0" timeOffset="69958.59">7365 9837 169 0,'0'0'125'0,"0"0"-21"16,0 0-11-16,0 0-83 15,0 0-9-15,0 0 6 16,44-134 48-16,-23 118-25 15,-4 2 28-15,1 6 0 16,-5 4 3-16,3 4-52 0,-3 0 4 16,-1 10-20-1,-4 16 7-15,-5 8-12 0,-3 9 1 16,0 1 4-16,-9 3 7 16,-11 0 6-16,-1-1 0 15,4-2 6-15,5-6-7 16,3-4-4-16,7-10 6 15,2-4-7-15,0-3-5 16,0-8 0-16,16-1 5 16,2-4 1-16,0 0 11 15,-1-4 7-15,-3 0-9 16,-7 0 0-16,-5 0-4 0,-2 0 6 16,0 0 3-16,0 2-15 15,0 7-21-15,0 5-13 16,-11 1 34-16,-3 9 20 15,3 1-12-15,0 1-5 16,4 1-3-16,3 6 4 16,4-1-4-16,0 4-2 15,0 0 2-15,2 1 7 16,12 0 1-16,-3-2-1 16,-3-3 1-16,-3-4-4 15,-2-3 16-15,-3-3-3 16,0-5 4-16,0-3 0 15,-6 0-10-15,-4-2 0 0,-9-2 2 16,-4 0-9 0,-11-2 0-16,-4-1-4 0,0-2-22 15,0-1-71-15,7 0-95 16,9-4-322-16</inkml:trace>
  <inkml:trace contextRef="#ctx0" brushRef="#br0" timeOffset="71025.45">1322 12146 511 0,'0'0'145'16,"0"0"-78"-16,0 0-29 15,0 0-38-15,0 0 3 16,0 0-3-16,106-42-3 16,-70 27-26-16,-7 4 26 15,-4 1 3-15,-7 3 0 0,-3 7-20 16,-4 0 12-16,-2 0 8 16,-7 10-7-16,-2 12-23 15,0 4-137-15,-11 2 33 16,-13-3 22-16,-5-6 96 15,0-6 16-15,2-5 83 16,7-6 100-16,9-2 33 16,7 0-17-16,4 0-48 15,0 0-73-15,0-2-26 16,0-10-39-16,0-2-13 16,19 4 0-16,10-3-4 15,6 8-31-15,8 1-12 16,-1 1-47-16,3 3-35 15,-5 0-156-15,-4-4-118 16</inkml:trace>
  <inkml:trace contextRef="#ctx0" brushRef="#br0" timeOffset="71457.75">2146 11872 313 0,'0'0'289'15,"0"0"-148"-15,0 0 3 16,0 0-57-16,0 0 5 16,0 0-39-16,-9-41-17 15,9 41-21-15,0 0-9 16,0 0-6-16,0 18-21 15,0 24 12-15,0 20 7 0,-4 12 4 16,-3 7 0-16,3-5-2 16,4-4-1-16,0-14-15 15,0-14-120-15,15-16-57 16,10-24-188-16</inkml:trace>
  <inkml:trace contextRef="#ctx0" brushRef="#br0" timeOffset="71677.62">2402 12069 18 0,'0'0'651'0,"0"0"-499"0,0 0-47 15,0 0-17-15,0 0-24 16,0 0-37-16,29-5-6 15,0-4-21-15,3 2-12 16,1 0-58-16,2-3-91 16,-1-6-185-16</inkml:trace>
  <inkml:trace contextRef="#ctx0" brushRef="#br0" timeOffset="72530.11">3112 11648 85 0,'0'0'163'16,"0"0"-92"-16,0 0-40 16,0 0-6-16,0 0 8 15,0 0 5-15,-32-4-16 16,30 4 24-16,-3 0 23 16,-3 10 19-16,-5 3-44 15,-6 4-3-15,-3 4 29 16,-3 3-11-16,1 1-7 15,4-3-15-15,6 0-11 0,8-9-9 16,6-5-17 0,0-4-11-16,0-4 8 0,0 0 3 15,16 0 10-15,8 0 38 16,8 0-37-16,1-2-4 16,-2 2-7-16,-4 0 0 15,-10 0-5-15,-5 0-23 16,-10 10 6-16,-2 6-1 15,0 4 7-15,-7 4-1 16,-13 3 17-16,2 2 1 16,-4 0 16-16,4-4-11 15,2-3 0-15,3-6-6 0,5-7 5 16,5-6-5 0,3-3 4-16,0 0 17 0,0 0 28 15,9-8-24-15,6-4-23 16,3 0 3-16,-2 4-5 15,0 7-13-15,-3 1-35 16,0 0 7-16,3 15 26 16,-5 14 7-16,-2 4 5 15,-3 8 1-15,-3 3-1 16,-3 8-2-16,0 8 1 16,0 2 2-16,0 2 4 15,-3-7 2-15,3-16-3 16,0-12-2-16,0-14-2 15,7-6 0-15,13-9-116 16,1 0-277-16</inkml:trace>
  <inkml:trace contextRef="#ctx0" brushRef="#br0" timeOffset="75358">3593 11797 138 0,'0'0'123'0,"0"0"-14"16,0 0-5-16,0 0 7 16,0 0-18-16,0 0-33 15,5-26-26-15,-5 26-12 16,0 0-22-16,0 0 2 16,0 0 21-16,0 0-22 15,-10 0 0-15,-1 12-1 16,-5 12 3-16,-1 6 0 15,-1 5 6-15,1 11-6 0,1 7 21 16,5 1 22 0,9 3-44-16,2-8 4 0,0-7-6 15,25-9-8-15,10-13 8 16,0-14 1-16,1-6 27 16,-7 0 8-16,-9-26-18 15,-7-8-6-15,-6-10-3 16,-5-9-9-16,-2-3-4 15,0 1 2-15,-22 0 2 16,-3 13 2-16,1 12-2 16,3 16-9-16,4 14 9 15,1 0 0-15,-1 16-14 0,5 17-11 16,6 6-33-16,6 0-50 16,0-1-31-16,8-13-167 15</inkml:trace>
  <inkml:trace contextRef="#ctx0" brushRef="#br0" timeOffset="75629.89">3923 11875 311 0,'0'0'131'16,"0"0"-56"-16,0 0-52 15,0 0-23-15,0 0 2 16,0 0-2-16,0 34 3 15,0-16 1-15,6-4-2 16,4-5 0-16,0-4 0 0,1-3 1 16,-1-2 0-16,-4 0 89 15,-4 0-20-15,-2-4-38 16,0-2-16-16,0-2-18 16,0 2 16-16,-8 3-16 15,-4 3-68-15,1 0-59 16,5 0-132-16</inkml:trace>
  <inkml:trace contextRef="#ctx0" brushRef="#br0" timeOffset="76301.61">4393 11725 100 0,'0'0'59'0,"0"0"-45"15,0 0-14-15,0 0-4 16,0 0 4-16,0 0 1 16,5-3 8-16,-5 3 45 15,0 0 38-15,0 0 19 16,0-1 5-16,0-2-37 15,0-3-43-15,0-1-26 16,-7-2-10-16,-7 2-6 16,-1-3 2-16,-1 3 2 0,1-3 2 15,-1 4 4-15,5 0-2 16,-3 3 35-16,6 0-2 16,1 3 4-16,-7 0-27 15,6 0-12-15,-5 8-6 16,-1 12 5-16,5 2-3 15,3 2 1-15,4 5 2 16,2-3 1-16,0-1 5 16,0-2 0-16,2-4-3 15,11-2-1-15,1-7 10 0,-2-5-5 16,5-5-12 0,-2 0 8-16,3-7-2 0,-1-15 5 15,4-7-5-15,-4 0-8 16,-3-2 3-16,-4 3 5 15,-7 9 5-15,-1 2 2 16,-2 9 18-16,0 5 14 16,0 0-11-16,0 3-17 15,0 0-11-15,0 0-5 16,0 0-6-16,0 0-11 16,0 14 7-16,0 14 15 15,0 10 26-15,0 7-14 16,0 7-1-16,0 4-10 15,0 2 1-15,0-6-2 0,9-7-42 16,2-13-71-16,3-14-126 16,1-15-116-16</inkml:trace>
  <inkml:trace contextRef="#ctx0" brushRef="#br0" timeOffset="76917.97">4718 11768 32 0,'0'0'181'15,"0"0"-108"-15,0 0-52 16,0 0 5-16,0 0 49 0,0 0-1 16,0 0-8-16,5-17-40 15,-5 5 0-15,0-1-5 16,0 4 6-16,0-5-26 15,0 1 6-15,-7-4 8 16,-2 4 2-16,1-3-4 16,-4 2-3-16,6 5 10 15,-5 1 18-15,2 3-5 16,-5 5-2-16,1 0-31 16,-3 0-3-16,-1 16-2 15,-1 2-1-15,-1 7 5 16,4 1 1-16,5-1 1 15,0 4-1-15,3-1-4 16,5-5 2-16,2 2 2 0,0-5-1 16,0-3 1-16,7-5-1 15,7-7-15-15,-1-5-24 16,5 0-11-16,1-14 47 16,2-12-25-16,-3-4-36 15,-5 2 25-15,-2 3 40 16,-4 4 5-16,0 5-5 15,-3 2 18-15,-2 1 2 16,2 5 1-16,-1 2-2 16,-1 3 4-16,-2 3 11 15,0 0-23-15,2 0-10 0,-2 0 6 16,2 13 2-16,5 13 67 16,0 10-30-16,-1 7-22 15,1 5-8-15,-5 4-16 16,0 1 0-16,-2-4-5 15,5-8-77-15,0-11-56 16,6-19-86-16,-1-11-111 16</inkml:trace>
  <inkml:trace contextRef="#ctx0" brushRef="#br0" timeOffset="77441.67">4886 11737 35 0,'0'0'207'0,"0"0"-109"16,0 0-51-16,0 0 72 16,0 0-112-16,0 0-7 15,-16-47-67-15,30 33 43 16,1 0 16-16,5 4 8 15,-2 2 5-15,2 4 8 16,2 4-4-16,-3 0-7 16,-2 0 5-16,-5 16-3 15,-8 1-4-15,-4 6 0 16,0 6 0-16,-18 0 12 0,-11 6 19 16,0-1 0-1,2-2-8-15,7-10-7 0,6-8 12 16,10-10-21-16,4-4 7 15,0 0 65-15,9-20 12 16,13-2-88-16,3 2-3 16,0 6-9-16,-6 6-31 15,6 6-33-15,-3 2-15 16,3 0 27-16,0 12 43 16,-6 13 18-16,-5 1 2 15,-7 0-2-15,-7 6 0 16,0-3 26-16,-9 1 48 15,-14-2-25-15,-1-4-16 16,1-6-16-16,6-6-7 0,1-8-1 16,3-4-9-16,1 0-69 15,4-9-253-15</inkml:trace>
  <inkml:trace contextRef="#ctx0" brushRef="#br0" timeOffset="77749.89">5238 11662 150 0,'0'0'111'0,"0"0"10"0,0 0-29 15,0 0 34-15,0 0-35 16,0 0-28-16,11-41 35 15,-11 41-24-15,0 0-23 16,2 0-51-16,3 9-6 16,3 21 5-16,4 10 1 15,-3 7 2-15,-3-1 11 16,-6-2-13-16,0-2 5 16,0-3-11-16,0-4-59 15,0-3-111-15,-11-9 1 16,5-16-201-16</inkml:trace>
  <inkml:trace contextRef="#ctx0" brushRef="#br0" timeOffset="78484.09">5465 11337 173 0,'0'0'188'0,"0"0"-57"0,0 0-52 16,0 0-29-16,0 0-21 15,0 0-19-15,58-72 1 16,-45 72-5-16,3 0-5 15,3 0 1-15,-4 0-2 16,-2 12-2-16,-2 15 1 16,-6 6 1-16,-5 9 5 15,0 6 13-15,0 1 2 16,0-3-18-16,-9 0 23 16,-3-4-16-16,4-4 2 15,-1-2 7-15,5-8-15 16,-2-7 5-16,6-10-5 15,0-7-3-15,0-4 0 16,0 0-3-16,10 0 3 16,10 0 28-16,-2-11-16 0,-3-1-6 15,-6-1-1-15,-4 4 1 16,-3-1-3-16,-2 1 0 16,0 4 6-16,2 2-8 15,-2 3 3-15,0 0-4 16,0 0-29-16,0 0-20 15,0 0 24-15,-9 14 25 16,-2 4 2-16,2 4 0 16,3-1-2-16,3 3 1 15,3 6-2-15,0 11 2 16,0 6-1-16,16 10 5 16,4 4-5-16,3 1 9 0,-2-2-7 15,-5-2 6-15,-3-5 2 16,-5-7 8-16,-8-6-1 15,0-6 17-15,0-6-1 16,-17-4 8-16,0-10-12 16,-1-3-8-16,0-4-6 15,-6-5-5-15,1-2 2 16,-3 0-12-16,1 0-5 16,4 0-68-16,4 0-114 15,9 0-380-15</inkml:trace>
  <inkml:trace contextRef="#ctx0" brushRef="#br0" timeOffset="80662.5">1580 13578 115 0,'0'0'255'16,"0"0"-44"-16,0 0-72 15,0 0-9-15,0 0-18 16,0 0-20-16,0 0-37 16,-20 0-16-16,31-3-25 0,4-6-14 15,8-2-16-15,2 5 2 16,-1 0-30-16,2 6-50 15,1 0-72-15,-7 0-108 16,-7 3-151-16</inkml:trace>
  <inkml:trace contextRef="#ctx0" brushRef="#br0" timeOffset="80809.64">1582 13770 325 0,'0'0'414'15,"0"0"-332"-15,0 0-65 0,0 0 7 16,0 0-24-16,0 0-45 16,252-86-165-16,-201 74-247 15</inkml:trace>
  <inkml:trace contextRef="#ctx0" brushRef="#br0" timeOffset="100994.28">2534 13302 1 0,'3'-2'37'15,"-1"2"-6"-15,-2-2 4 16,0 2-7-16,0 0-13 16,0-1-8-16,0-1-4 0,0 0-3 15,0 0 0-15,0-1 2 16,0-1 0-16,0 3 13 15,0-2 18-15,0 3 14 16,0 0-4-16,0 0-23 16,0 0-12-16,0 0 2 15,0 0-5-15,0 0 4 16,0 0 6-16,0-1 13 16,0 1 12-16,0 0 11 15,0 0-1-15,0 0-12 16,0 0-5-16,0 0-10 0,0 0-4 15,0 0-7-15,0 0-3 16,0 0-6-16,0 0 2 16,0 0-3-16,0 0 1 15,0 0 10-15,0 0 7 16,-5 0-9-16,-4 0 3 16,0 0-10-16,-7 8-3 15,1 5 3-15,1 8 1 16,-1 4-2-16,4 0-1 15,2 3-1-15,4 3 8 16,5 6-2-16,0-1 13 16,3 2 8-16,15-4-7 15,7-8-21-15,4-5 5 0,2-10-5 16,6-11 20 0,3 0-12-16,0-11 26 0,-1-24-14 15,-8-9-6-15,-12-6-7 16,-11-2-7-16,-8-2-3 15,-6 4 3-15,-25 6 1 16,-4 5 3-16,3 15-7 16,3 12 3-16,5 11-12 15,2 1-12-15,2 13 17 16,2 18 0-16,2 5-5 16,8 1-82-16,6 1-22 15,2-6-123-15,0-9-99 16</inkml:trace>
  <inkml:trace contextRef="#ctx0" brushRef="#br0" timeOffset="101287.5">2936 13401 41 0,'0'0'234'15,"0"0"-101"-15,0 0-26 16,0 0-107-16,0 0-2 15,0 0-29-15,4 0 30 16,2 17 1-16,1-8 0 16,-3-6 0-16,1-3-6 15,-2 0 6-15,-3 0 19 16,2 0 120-16,-2-3-84 0,0-11-45 16,0-2 0-1,0 0-1-15,-2 2-8 0,-6 4-1 16,-3 6-17-16,3 4-43 15,1 0-57-15,0 5-4 16,7 12-57-16</inkml:trace>
  <inkml:trace contextRef="#ctx0" brushRef="#br0" timeOffset="101771.35">3316 13156 54 0,'0'0'175'0,"0"0"-49"0,0 0-67 16,0 0-13-16,0 0-22 15,0 0-24-15,0 3 0 16,0 12 7-16,-4 4 26 15,-5 2-1-15,1 7 19 16,0 5 7-16,6 3-8 16,2 2-21-16,0 0 1 15,0-2-4-15,10-2-14 0,13-3 3 16,9-8-15 0,8-7 17-16,9-9-9 0,0-7 18 15,-3 0-16-15,-5-14 5 16,-7-17 0-16,-14-5-15 15,-9-4-40-15,-11-2-5 16,0-3 12-16,-7-1 33 16,-20 5 25-16,-6 7 6 15,-2 8 23-15,0 13-35 16,4 9-18-16,5 4-1 16,2 0-4-16,5 17 2 15,4 2-4-15,3 1-33 16,4-1-43-16,8-2-59 15,0-5-109-15,0-7-101 0</inkml:trace>
  <inkml:trace contextRef="#ctx0" brushRef="#br0" timeOffset="102231.15">3802 13090 73 0,'0'0'213'0,"0"0"-67"16,0 0-38-16,0 0-34 16,0 0-2-16,0 0-30 15,0-10-14-15,0 10-19 16,0 0-6-16,0 0-3 0,0 0-24 16,0 9 24-16,-11 15-3 15,3 3 6-15,0 12-3 16,4 0 0-16,4 4 10 15,0-4 0-15,0-5-3 16,20-3-1-16,7-5-4 16,4-8 13-16,3-9-15 15,-1-9 1-15,0 0 7 16,-1-23 44-16,-1-14-31 16,-9-7-21-16,-9-5-24 15,-11-4-27-15,-2 5 32 16,-15 2 19-16,-22 3 12 0,-6 11 44 15,-1 13-10-15,6 15-8 16,4 4-16-16,8 2-21 16,3 22-1-16,3 2-4 15,5 6 3-15,5-6 1 16,8 0-6-16,2-3-99 16,2-9-91-16,27-11-149 15</inkml:trace>
  <inkml:trace contextRef="#ctx0" brushRef="#br0" timeOffset="102843.65">4429 12948 159 0,'0'0'109'16,"0"0"-59"-16,0 0-23 16,0 0-15-16,0 0 0 15,0 0 19-15,33-12-10 16,-31 10 65-16,-2 0 30 15,0 2-18-15,0 0-20 0,0 0-23 16,0 0-55-16,0 0 2 16,0 0-7-16,-10 0 4 15,-6 18 1-15,-2 6 8 16,0 6-3-16,3 9 2 16,-1 7 6-16,3 1 11 15,1 8-5-15,4 3-6 16,5-2-3-16,3-4 12 15,0-2-16-15,3-7-5 16,21-10 4-16,7-8-5 16,7-10 8-16,0-15 4 15,-1 0 3-15,-2-12-15 16,-6-16-12-16,-10-2-5 0,-7 0 9 16,-10 4 0-16,-2 6 4 15,0 6 4-15,-10 4 32 16,-9 10-14-16,-6 0-16 15,-6 2-2-15,0 22-8 16,0 6 2-16,2 4 6 16,4-4 1-16,10-2 0 15,3-4-1-15,10-3-59 16,2-12-126-16,6-9-108 16,26 0-131-16</inkml:trace>
  <inkml:trace contextRef="#ctx0" brushRef="#br0" timeOffset="103497.73">4875 13200 22 0,'0'0'83'0,"0"0"15"16,0 0 28-16,0 0-38 15,0 0-43-15,0 0-38 16,0-16 23-16,0 4 13 16,-2-1-37-16,-8-1 6 0,2-7 20 15,-1 1 3-15,-1 0 7 16,0 4-3-16,3 0-8 15,-2 7 0-15,4 2-1 16,-1 5-9-16,-3 2-16 16,-3 0-5-16,-3 0-13 15,-3 18 11-15,5 5 0 16,-3 0-2-16,5 3-1 16,3 2 5-16,0 0 0 15,6 0-5-15,2-2-1 16,0-2 6-16,0-3 0 15,5-3 0-15,8-6-2 0,8-7-7 16,-2-5 6-16,4 0-32 16,-3-14 31-16,-3-11-8 15,-1-3-6-15,-9 2 1 16,-3 3 14-16,-4 4-2 16,0-1-4-16,0 6 9 15,0 2 12-15,0 5-7 16,0 5 21-16,0 0 4 15,0 2-5-15,0 0-1 16,0 0-24-16,0 0-3 16,0 14-8-16,0 14 11 15,0 11 21-15,0 9 1 0,0 8 1 16,0 8-2-16,0 4-9 16,-2 1-11-16,-2-8-2 15,4-16-116-15,0-19-225 16</inkml:trace>
  <inkml:trace contextRef="#ctx0" brushRef="#br0" timeOffset="104183.84">1671 14610 155 0,'0'0'457'16,"0"0"-294"-16,0 0-74 16,0 0-27-16,0 0 9 15,0 0-25-15,-8-3-7 16,32-10-10-16,8-1-29 15,3 0-5-15,3 2-49 16,2 4-41-16,-2 5-76 16,-9 3-115-16,-12 0-145 0</inkml:trace>
  <inkml:trace contextRef="#ctx0" brushRef="#br0" timeOffset="104337.75">1705 14700 401 0,'0'0'300'0,"0"0"-118"0,0 0-38 16,0 0-56-16,0 0-31 16,0 0-52-16,91-44-5 15,-39 33-31-15,-6 2-51 16,1 6-74-16,-7-6-190 16</inkml:trace>
  <inkml:trace contextRef="#ctx0" brushRef="#br0" timeOffset="105101.79">2438 14454 118 0,'0'0'165'16,"0"0"-27"-16,0 0-18 16,0 0-28-16,0 0-24 15,0 0 7-15,7-39 8 16,-7 39-14-16,0 0-30 16,0 0-25-16,-3 0-3 15,-10 7-8-15,-2 15-3 16,-3 5 0-16,2 6 0 15,1 6 1-15,-1 10 0 16,7 1 2-16,3 4 1 16,6-1-1-16,0-9-3 15,8-8-10-15,17-14 9 16,8-15 1-16,3-7 1 16,-3 0 2-16,0-25 28 0,-8-18-14 15,-5-7-17-15,-11-8-20 16,-7-2 6-16,-2 4-9 15,-4 7 21-15,-13 12 2 16,-6 12 1-16,3 14-1 16,-3 11-5-16,4 0-8 15,1 15 0-15,5 16-56 16,1 5-25-16,10 2-23 16,2-2-130-16,0-3-153 15</inkml:trace>
  <inkml:trace contextRef="#ctx0" brushRef="#br0" timeOffset="105383.43">2751 14575 179 0,'0'0'215'0,"0"0"-172"15,0 0-43-15,0 0-11 16,0 0-1-16,0 0 1 15,-6 53 11-15,6-45 0 16,0-4-8-16,6-4 8 16,0 0 137-16,3-7 25 15,-3-12-118-15,4-3-26 0,-4 5 2 16,-6 0-11 0,0 11-9-16,0 0-3 0,-2 6-3 15,-12 0-63-15,-1 15-110 16,9 2-45-16</inkml:trace>
  <inkml:trace contextRef="#ctx0" brushRef="#br0" timeOffset="106226.99">3260 14332 186 0,'0'0'175'0,"0"0"-51"15,0 0-43-15,0 0-48 16,0 0-11-16,0 0-6 0,29-31 13 15,-29 29 8-15,0 2 3 16,0 0 0-16,0 0 18 16,0 0-11-16,0 0-32 15,0 0-15-15,-2 0-11 16,-4 0 11-16,-1 0 13 16,-5 10 4-16,0 6-8 15,-4 6-8-15,0 5 13 16,3 4-2-16,2 5 6 15,2 5-8-15,5-1-3 16,4-1-3-16,0-6-4 16,0-3-2-16,17-4 2 0,6-12 8 15,-5-6 4-15,-1-6-7 16,-1-2 6-16,-3-6 19 16,1-20-13-16,-3-6-15 15,-5-3-2-15,-6 6-14 16,0 7 1-16,-4 10-10 15,-16 12 9-15,-2 0 14 16,-1 4 1-16,1 20-1 16,5 11-3-16,3 0-2 15,5 0-1-15,9-4-1 16,0-7-81-16,0-7-43 16,25-14-100-16,8-3-86 15</inkml:trace>
  <inkml:trace contextRef="#ctx0" brushRef="#br0" timeOffset="106915.15">3653 14450 95 0,'0'0'59'0,"0"0"0"15,0 0 8-15,0 0-10 0,0 0-10 16,0 0-7-16,9-2 17 16,-9-7-11-16,0 2 29 15,0-3-20-15,0 1-23 16,0-7-23-16,0 2-5 15,0 0 4-15,0 2-4 16,-2-2 20-16,-3 8 18 16,-2-3-20-16,1 2 36 15,-1 5-21-15,-2 2-28 16,0 0-9-16,-2 0-1 16,0 0 1-16,-2 4-8 15,0 12 7-15,-1 4-7 16,1 4 8-16,1 2 2 0,6 1-2 15,1-1-5-15,5-3 5 16,0-2 1-16,0-7-1 16,9-5 2-16,9-9 0 15,2 0 18-15,2 0-8 16,-1 0-5-16,-4-21-7 16,1-4-40-16,-5-3-42 15,-1 5 13-15,-4-1 16 16,-5 2 37-16,1 5 16 15,1 3 0-15,0 2 15 16,3 6 25-16,-4 1 7 16,1 2-7-16,1 3-4 0,0 0-36 15,-2 0-2-15,2 14 2 16,1 12 1-16,-3 6 30 16,4 11 10-16,-4 7-14 15,0 8-13-15,-2 4-11 16,1-4 5-16,-3-4-7 15,2-10-2-15,2-14-105 16,2-14-77-16,6-16-259 16</inkml:trace>
  <inkml:trace contextRef="#ctx0" brushRef="#br0" timeOffset="107250.98">4055 14377 168 0,'0'0'204'0,"0"0"-162"15,0 0-42-15,0 0 2 16,0 0 42-16,0 0-26 16,0 28 3-16,4-18-20 15,3-2-1-15,-3-4-3 16,0-4-19-16,3 0 22 15,0 0 38-15,0-12 52 16,-5-6-66-16,-2 3-24 16,0 2 0-16,-2 6 3 15,-15 2-3-15,-2 5 14 0,-1 0 0 16,-1 17-14-16,8 4-5 16,3 7 5-1,4-1-10-15,6-6-174 0,0-10-136 16</inkml:trace>
  <inkml:trace contextRef="#ctx0" brushRef="#br0" timeOffset="107548.81">4400 14141 394 0,'0'0'168'0,"0"0"-113"15,0 0-41 1,0 0-14-16,0 0-7 0,0 0 7 16,13 59 11-16,-13-16 60 15,0 11-9-15,-15 11-9 16,-12 19 21-16,-4 22-29 16,-7 14-11-16,-3 6-3 15,4-1 5-15,1-21-20 16,9-12-7-16,7-24 2 15,7-15-11-15,9-23-4 16,4-16-145-16,0-14-113 16,6-12-293-16</inkml:trace>
  <inkml:trace contextRef="#ctx0" brushRef="#br0" timeOffset="107847.64">4541 14752 298 0,'0'0'214'0,"0"0"-214"16,0 0-3-16,0 0-30 16,0 0 28-16,0 0-8 15,46 31-35-15,-37-31 29 16,-7 0 19-16,-2 0 61 15,0 0 100-15,0 0-102 0,-9 0 10 16,-4 0-31-16,1 0-15 16,4 0-13-16,1 5-10 15,1 7-3-15,-2 7 2 16,-2 3-27-16,-3-6-174 16,-3-4-376-16</inkml:trace>
  <inkml:trace contextRef="#ctx0" brushRef="#br0" timeOffset="-165419.55">12715 1955 72 0,'0'0'77'0,"0"0"-4"15,0-8 13-15,4 2-23 16,-2-3-24-16,-2 7 4 15,2-3-5-15,1 3 5 16,-1-3-16-16,-2 4-2 16,0-2-6-16,0 3-3 15,0 0-10-15,0 0 3 16,0 0 10-16,0 0 18 16,0 0 2-16,0 0-19 0,0-1-8 15,0 1 13-15,0 0-10 16,0 0-8-16,0 0-4 15,0 0 5-15,0 0-8 16,0 0-9-16,0 0-2 16,-5 8 11-16,-3 10 7 15,-1 8-5-15,0 11-2 16,2 7 0-16,5 5 0 16,2 6-1-16,0 1 0 15,4-5 1-15,19-3 2 16,6-2-2-16,4-11-1 15,3-5 0-15,-1-11-4 16,-2-8 5-16,-4-9 9 16,-4-2-6-16,-4-10 25 15,-6-24 18-15,-6-10-7 0,-9-11-27 16,0-11-4-16,-9-7 14 16,-18-6-8-16,-4 5-8 15,-5 8-2-15,-4 15-1 16,3 14 2-16,0 9-5 15,9 11 0-15,1 9 3 16,5 7-8-16,-1 1 3 16,4 0 1-16,1 11-76 15,1 15-44-15,9 4-79 16,1-1-125-16</inkml:trace>
  <inkml:trace contextRef="#ctx0" brushRef="#br0" timeOffset="-165009.95">12991 1842 53 0,'0'0'1'16,"0"0"-1"-16,0 0 0 0,0 0 20 15,0 0 0-15,0 0-9 16,69 88-5-16,-55-81 2 16,-6-3 32-16,3-4 40 15,-3 0 10-15,-2 0 8 16,-4-11 20-16,0-9-39 15,-2 1-43-15,0-1-30 16,0 4 4-16,0 6 30 16,-8 5-12-16,-4 5-8 15,-1 0-20-15,-3 7-5 16,3 13-3-16,-1 2-55 16,8-1-64-16,1-1-122 0,5-15-63 15</inkml:trace>
  <inkml:trace contextRef="#ctx0" brushRef="#br0" timeOffset="-164511.93">13211 1601 175 0,'0'0'208'0,"0"0"-79"15,0 0-14-15,0 0-51 16,0 0-8-16,0 0 2 0,0-23-21 16,0 23-10-16,0-2-8 15,0 2 4-15,0 0-8 16,0 0-15-16,0 0-8 16,0 0-4-16,0 12-2 15,0 13 14-15,0 6 4 16,0 3 1-16,0 2-3 15,5-2 1-15,4-4 0 16,2-2-2-16,7-3-1 16,2-4-1-16,7-1-5 15,4-1 6-15,2-5 0 16,6-1 4-16,-1 1 11 16,-5 1-1-16,-4 3-13 15,-7-2 0-15,-6 2-1 0,-8 0-6 16,-6 2 6-16,-2 3 10 15,0 4 1-15,-17 1 3 16,-12 2 15-16,-9-2-10 16,3-7-11-16,-2-3-2 15,6-10-4-15,4-8-2 16,4 0-27-16,0-8-8 16,9-27-54-16,8-15-155 15,4-12-285-15</inkml:trace>
  <inkml:trace contextRef="#ctx0" brushRef="#br0" timeOffset="-164246.97">13156 1580 393 0,'0'0'255'16,"0"0"-82"-16,0 0-47 15,0 0-48-15,0 0-18 16,0 0-33-16,87-88-17 16,-44 63 4-16,-8 6-12 15,-12 6-2-15,-8 5 5 16,-4 2-4-16,-11 4-1 16,0 2-14-16,0 0-77 0,0 0-111 15,-13 8-41-15,-12 6-157 16</inkml:trace>
  <inkml:trace contextRef="#ctx0" brushRef="#br0" timeOffset="-161669.3">16957 1546 154 0,'0'0'235'0,"0"0"-68"16,0 0-44-16,0 0-64 16,0 0-8-16,0 0 4 0,13-26-10 15,-13 22 4 1,2 2 14-16,-2-1-11 0,0 3-13 15,0 0-7-15,0 0-10 16,0 0-2-16,0 0-13 16,0 0 0-16,0 0-7 15,0 0-7-15,0 0-2 16,0 0-3-16,0 9 0 16,0 13 12-16,-2 8 3 15,2 8-2-15,0 2-1 16,0 2 0-16,0 2 2 15,13-3-2-15,7-5 0 16,1-4-1-16,-2-8 0 16,2-10-4-16,-1-8-3 15,-1-6 6-15,2-5 2 0,-1-24 17 16,-5-12-17-16,-1-7-11 16,-9-4 5-16,-5 2 3 15,0 2 3-15,-9 10 3 16,-12 6 3-16,-1 9 19 15,3 9-12-15,2 9-4 16,-1 5-9-16,1 0-9 16,-1 2-38-16,0 15-47 15,2 3-43-15,8-1-88 16,3-9-309-16</inkml:trace>
  <inkml:trace contextRef="#ctx0" brushRef="#br0" timeOffset="-161350.48">17307 1421 515 0,'0'0'169'0,"0"0"-73"16,0 0-74-16,0 0-22 15,0 0-27-15,0 0 27 16,16 14-8-16,-3-1 8 15,-5-8 0-15,4 2-4 16,-8-7 8-16,-2 0-4 16,3 0 11-16,-5 0 24 0,0 0 17 15,0-9-32-15,0-1-12 16,0 7 9-16,0-1 7 16,0 4-24-16,-5 0-8 15,-11 0-42-15,1 10-3 16,-1 4-56-16,5 0-83 15,9-6-82-15</inkml:trace>
  <inkml:trace contextRef="#ctx0" brushRef="#br0" timeOffset="-160986.03">17563 1281 614 0,'0'0'166'15,"0"0"-51"-15,0 0-61 16,0 0-43-16,0 0-11 16,0 0-22-16,5 4 16 15,1 18 6-15,5-2 0 16,5 0 0-16,7 4-14 16,3 0 14-16,3 2 11 15,2 1 2-15,-2-1-13 16,-2-3 3-16,-5-2 1 15,-4-4-3-15,-5 0 0 16,-8-3-1-16,-5-2-6 16,0 2 6-16,0 4 12 0,-21 2 19 15,-5 0 5-15,-5-2-20 16,2-1-12-16,4-8 5 16,3-7-5-16,5-2-4 15,-2 0-5-15,5-22-57 16,6-8-141-16,1-8-246 15</inkml:trace>
  <inkml:trace contextRef="#ctx0" brushRef="#br0" timeOffset="-160771.97">17554 1319 541 0,'0'0'224'0,"0"0"-65"15,0 0-60-15,0 0-37 0,0 0-51 16,0 0 6-16,141-56-13 16,-110 50-4-16,-6 1-1 15,-10 2-2-15,-6 3-102 16,-7-2-22-16,-2 0-68 16,0-2-157-16</inkml:trace>
  <inkml:trace contextRef="#ctx0" brushRef="#br0" timeOffset="-130692.45">17445 3104 14 0,'0'0'65'0,"0"0"-16"0,0 0-28 15,0 0 63-15,0 0-49 16,0 0 28-16,0 0-5 15,0-24-27-15,2 22-21 16,1 0-1-16,-3 2 20 16,2 0 10-16,0-2-6 15,2 2-18-15,-2 0-10 16,0-2-3-16,-2 2 10 16,0 0-12-16,3 0-9 15,-3 0 5-15,2 0 1 0,0 0 3 16,1 2 2-1,1 4-2-15,-1-2-1 0,-1 0-46 16,0 2-50-16,-2-2-85 16,0-4-51-16</inkml:trace>
  <inkml:trace contextRef="#ctx0" brushRef="#br0" timeOffset="-130583.7">17445 3104 4 0</inkml:trace>
  <inkml:trace contextRef="#ctx0" brushRef="#br0" timeOffset="-130525.73">17445 3104 4 0,'46'-16'124'0,"-46"16"-120"0,0 0-4 0,0 0-6 16</inkml:trace>
  <inkml:trace contextRef="#ctx0" brushRef="#br0" timeOffset="-121920.58">5345 9019 14 0,'0'0'60'0,"0"0"7"15,0 0-2-15,0 0-1 16,0 0-11-16,0 0-1 16,0 0-19-16,0 0-33 15,11 0 0-15,11 0 0 16,9 0 1-16,10-4 6 15,10 0-7-15,15-1 1 16,13-4-1-16,6 2 0 16,-2-4-2-16,-8 3-44 15,-13 1-34-15,-10 0-45 0,-14 3-8 16</inkml:trace>
  <inkml:trace contextRef="#ctx0" brushRef="#br0" timeOffset="-121588.16">5354 9124 48 0,'0'0'188'15,"0"0"-84"-15,0 0-24 0,0 0-78 16,0 0 6-16,0 0-4 16,205-37 17-16,-141 33-18 15,-1 1 7-15,-5 3-10 16,-11-2 13-16,-11 2-12 16,-12-3 5-16,-9 1-5 15,-5 2 2-15,-6 0 2 16,1-2-4-16,-3 2-1 15,2 0-31-15,0 0-112 16,6-2-83-16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03:56.6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17407 2803 3 0,'0'0'48'0,"0"0"13"16,0 0-29-16,0 0 17 0,0 0-20 15,0 0 0 1,0 0 3-16,0 0-5 0,0 0 8 16,0 0 17-16,0 0-37 15,0 0-4-15,0-4-11 16,0 1 0-16,0 0 44 15,0-1-23-15,3 2-12 16,-1-1 1-16,0-2 21 16,0 3-4-16,-2-2-20 15,2 2 4-15,-2 0 23 16,0 2-25-16,0 0 18 16,0 0-10-16,0 0-15 15,2 0-2-15,-2 0-21 16,0 0 4-16,0 0 14 15,0 12 3-15,0 3-2 0,0-1 1 16,0 6 1-16,0-1 1 16,0 1-1-16,0 4 5 15,0 0-10-15,0 0 14 16,0-2-9-16,0-1 21 16,0-3-11-16,-2-4 19 15,0-5-26-15,2-2 11 16,0-5 4-16,0-1-15 15,0-1 10-15,0 0 9 16,0 0-5-16,0 0 19 16,0 0-15-16,0 0-4 15,0 0 24-15,0 0-29 0,0 0 7 16,2-7-19 0,5-3 5-16,-3-6-3 0,3-1-2 15,0-3-16-15,-3-4 15 16,1-3-3-16,-3-10 3 15,0 2-19-15,-2 0 20 16,0 3-6-16,0 9 8 16,0 11-2-16,0 5 14 15,0 5-9-15,0 2-10 16,0 0-3-16,0 0-28 16,0 0 33-16,0 7-11 15,-4 10 14-15,-3 5 4 16,3 6 4-16,1 0-8 0,-2 2 0 15,3 0 3 1,2 0-2-16,-2-4-1 0,2-3 1 16,-2-6-3-16,2-4 3 15,0-3-2-15,0-6-11 16,0-2 12-16,0-2-14 16,0 0 2-16,0 0 11 15,0 0-21-15,0 0-172 16,-11 0-196-16</inkml:trace>
  <inkml:trace contextRef="#ctx0" brushRef="#br0" timeOffset="12135.76">15313 3709 10 0,'0'0'43'0,"0"0"27"15,0 0-33-15,0 0-9 16,0 0 58-16,0 0-66 16,0 0 15-16,33-43 20 15,-31 39-41-15,0 1 37 16,-2 1-21-16,0 0-18 0,0 0 29 15,0 2-29 1,0 0-9-16,0 0-3 0,0 0-9 16,0 0 6-1,0 0-11-15,0 0-31 0,0 0 45 16,-14 6 5-16,-6 11 7 16,-2-2-12-16,-5 6 2 15,0-3-2-15,-2-1 0 16,2 0 5-16,3-3 9 15,4-3-14-15,6-2 10 16,6-5-8-16,8-1 7 16,0-3-9-16,0 0 0 15,0 7-17-15,16 3 17 16,12-1 38-16,13 3-21 0,-2 3 19 16,1-3-25-16,-1 4-7 15,-10-2-4-15,-8 2-63 16,-7-4-155-16,-12-2-81 15</inkml:trace>
  <inkml:trace contextRef="#ctx0" brushRef="#br0" timeOffset="12760.42">15211 3812 1 0,'0'0'16'15,"0"0"-16"-15,0 0 5 16,0 0 3-16,0 0-4 0,0 0 1 16,143 8 10-16,-123-8-8 15,2 0 8-15,7 0-10 16,2 0-5-16,3 0 0 16,4 0 1-16,0 0-9 15,4 0 6-15,1 0-28 16,-1 0 11-16,-5 0-4 15</inkml:trace>
  <inkml:trace contextRef="#ctx0" brushRef="#br0" timeOffset="12924.69">16031 3812 4 0,'0'0'16'0,"0"0"-16"15,0 0 3-15,0 0-7 16,0 0-1-16,0 0-9 15,152-14 14-15,-129 12 0 16,-1 2 0-16,-2 0 0 16,0 0 0-16</inkml:trace>
  <inkml:trace contextRef="#ctx0" brushRef="#br0" timeOffset="13367.91">17414 3713 18 0,'0'0'30'0,"0"0"-17"16,0 0-12-16,0 0-1 16,0 0 0-16,0 0 0 15,42-4-58-15,-38 4 57 16</inkml:trace>
  <inkml:trace contextRef="#ctx0" brushRef="#br0" timeOffset="13669.94">17414 3713 68 0</inkml:trace>
  <inkml:trace contextRef="#ctx0" brushRef="#br0" timeOffset="13928.79">17414 3713 68 0,'-12'-80'91'0,"12"80"-1"0,0 0-10 0,0 0-26 0,0 0-2 16,0 0-37-16,-4-4 2 15,4 4 8-15,0 0-5 16,0 0-18-16,0 9 15 15,4 1-8-15,12 1 67 0,-1 1-49 16,8-2-13-16,4-2 10 16,0-1-21-16,-5-4 8 15,-4-1-3-15,-5 0-3 16,-8-2 13-16,-3 0-18 16,-2 0 0-16,0 0 6 15,0 0-6-15,0 3-8 16,0 3-18-16,-4 6 6 15,-12 7 20-15,-5 9 6 16,-5 6-3-16,2-1-3 16,-3 1-93-16,8-4-212 15</inkml:trace>
  <inkml:trace contextRef="#ctx0" brushRef="#br0" timeOffset="14501.93">16999 3778 110 0,'0'0'126'0,"0"0"-64"15,0 0-39-15,0 0-8 16,0 0 17-16,0 0-29 16,0 0 3-16,168 0-6 15,-140 0-53-15,1 0-33 16,-2-3-134-16</inkml:trace>
  <inkml:trace contextRef="#ctx0" brushRef="#br0" timeOffset="14670.84">17416 3759 69 0,'0'0'172'15,"0"0"-86"-15,0 0-22 16,0 0-43-16,0 0 12 15,0 0-33-15,56 0-2 16,-43 0-8-16,0 0-136 16,1 0-46-16</inkml:trace>
  <inkml:trace contextRef="#ctx0" brushRef="#br0" timeOffset="159604.35">11899 9214 39 0,'0'-4'84'0,"0"-3"-12"16,0 7 57-16,0-5-1 0,0 3 30 15,0 2-34-15,0 0-23 16,0 0-9-16,0 0-50 15,0 0-19-15,0 0 11 16,0 0-33-16,0 0 5 16,0 0-1-16,0 0 3 15,0 0-8-15,0 0 0 16,0 0-56-16,0 7-113 16,2 2-115-16,7-7-253 15</inkml:trace>
  <inkml:trace contextRef="#ctx0" brushRef="#br0" timeOffset="161103.03">29318 4470 51 0,'0'0'43'15,"0"0"30"-15,0 0 4 0,0 0-2 16,0 0 9-16,0 0-42 15,0-9-8-15,0 7 19 16,0 2-44-16,0 0 1 16,0 0-10-16,0 0-14 15,0 0 10-15,-3 0-24 16,-6 0-68-16,-6 0 33 16,-6 11-70-16,4-6-41 15</inkml:trace>
  <inkml:trace contextRef="#ctx0" brushRef="#br0" timeOffset="-159462.54">9732 4284 120 0,'0'0'86'0,"0"0"-43"16,0 0-18-16,7-5-20 15,8 3 1-15,3 2-6 16,3 0 1-16,-2 0-6 16,4 0-4-16,-1 0 7 15,0 2-14-15,-4 3-26 16,0-2 4-16,-7-1-10 15,-2 0 38-15,-3 3-12 16,-1 2-56-16</inkml:trace>
  <inkml:trace contextRef="#ctx0" brushRef="#br0" timeOffset="-158813.95">9502 4768 242 0,'0'0'153'16,"0"0"-77"-16,0 0-1 15,0 0 6-15,0 0-14 0,0 0 13 16,-174 0-1-16,170 0-33 16,4 0 32-16,0 0-36 15,0 0 9-15,29 0-16 16,38 0-20-16,36-4 40 16,37-10-19-16,23-2-17 15,4-1-2-15,-7 5-17 16,-22 3 0-16,-26 4 0 15,-23 0 10-15,-28 5-10 16,-28 0 0-16,-18 0-6 16,-15 0-1-16,0 0-21 15,0 0 28-15,0 0 15 16,-9 0-7-16,-13 0-4 0,-7 0-4 16,4 0 0-1,4 0 11-15,0-8-11 0,1-11 0 16,-4-6-2-16,-1-5 10 15,-4 0-11-15,-2 6 3 16,0 3 0-16,4 12-6 16,9 5 6-16,7 4 0 15,9 0-1-15,2 0-16 16,0 1 10-16,29 20-9 16,13 3 16-16,12 4 21 15,-5 2-21-15,-9 9 0 16,-20 12-7-16,-20 23-11 0,-29 26 18 15,-51 16 0 1,-28 9 4-16,-9-5 4 0,7-14-8 16,28-23-241-16,44-45-380 15</inkml:trace>
  <inkml:trace contextRef="#ctx0" brushRef="#br0" timeOffset="137848.61">4206 12432 141 0,'0'-2'104'16,"0"-2"-74"-16,-7 2-11 15,3 2-6-15,-1-2-7 16,-1 1 30-16,1-2 19 0,-4 1-10 15,2 2 30-15,-3 0-47 16,-2 0-14-16,-5 0-7 16,-8 0-6-16,-2 6 13 15,-4 2-1-15,-5 1 8 16,-3-2 28-16,0 0-24 16,6-2 17-16,4-3 5 15,7 0-20-15,6-2 37 16,9 0-25-16,5 0-5 15,2 0 30-15,0 0-32 16,9 0 43-16,31 0-21 16,25-9-46-16,23-10-8 15,20-3 0-15,14 0 8 0,10 0-2 16,0 2-6-16,-12 9-2 16,-22 2-3-16,-27 9-9 15,-24 0 14-15,-20 0 0 16,-14 0-12-16,-13 0 11 15,0 0-9-15,0 0 10 16,0 0 75-16,0 0-47 16,0 0 9-16,0 0-25 15,0 0-11-15,0 0-1 16,2 0-81-16,25-6-85 16,15-16-121-16</inkml:trace>
  <inkml:trace contextRef="#ctx0" brushRef="#br0" timeOffset="138575.19">5822 12034 321 0,'0'0'251'0,"0"0"-213"16,0 0-21-16,0 0 87 15,0 0-41-15,0 0-32 16,181-38-8 0,-104 9-23-16,4 3 11 0,-10 3-7 15,-13-2-4-15,-15 4 2 16,-17 4 6-16,-10 2-8 16,-10 6 6-16,-6 1-6 15,0 2 0-15,0 1 73 16,-13 2-64-16,-16 3-9 15,-6 0-1-15,-4 0 1 16,2 0-1-16,10 0 9 0,9 0-8 16,11 0 0-1,7 0 1-15,0 0-1 0,20-2 0 16,18-11-16-16,5 4 4 16,-3 3-7-16,-9 6 18 15,-11 0-8-15,-5 23-12 16,-7 15 7-16,-8 9 14 15,0 3 40-15,-25 2 20 16,-10-4-50-16,-4-3 9 16,8-13-15-16,14-10-4 15,17-17-136-15,6-5-276 16</inkml:trace>
  <inkml:trace contextRef="#ctx0" brushRef="#br0" timeOffset="142146.18">6825 11504 151 0,'0'0'42'16,"0"0"-42"-16,0 0 2 15,0 0-2-15,0 0 123 0,0 0 4 16,-11 25-8 0,11-25-18-16,0 0-17 0,0 0-21 15,0 0-22 1,0 1 13-16,0 1-41 0,0 2 1 16,0 3-6-16,0 5-1 15,0-3 2-15,3 2-5 16,1-8-3-16,-2 1 14 15,0-4-11-15,-2 0 4 16,2 0 9-16,-2 0-16 16,3-7 29-16,-1-13-11 15,0-6-17-15,-2 1 16 16,0 6-17-16,0 6 7 16,0 5 11-16,0 4-18 15,0 4 10-15,0 0-11 16,0 0-33-16,0 22 23 15,-9 14 9-15,-9 12 1 0,1 7 10 16,1-3-6 0,5 1 11-16,7-3-4 0,4-7-10 15,0-9 19-15,0-8-20 16,15-8 0-16,3-8 10 16,-3-4-4-16,3-6-6 15,0 0 21-15,4-9-11 16,3-18 10-16,0-11-20 15,-1-8 0-15,-2-4 5 16,-2-3 3-16,-2 3-8 0,-5 6 2 16,-2 10 2-1,-3 10 0-15,-6 9-4 0,0 10 0 16,-2 5 12-16,0 0-12 16,0 0-6-16,0 0-9 15,0 16 15-15,-2 8 5 16,-6 2-5-16,4 3 0 15,2-2-3-15,2 0 11 16,0-1-8-16,0-5 1 16,0-2 4-16,14-8 3 15,-1-2-8-15,3-6 0 16,-1-3 12-16,3 0-2 16,4-13-4-16,2-16-1 15,1-6 4-15,-7-6-18 16,-3-1-8-16,-3-2-9 0,-7 3 23 15,-3 12-13-15,-2 3 15 16,0 9 0-16,0 10 1 16,0 2 4-16,0 5-2 15,0 0 3-15,0 5-10 16,0 21-7-16,-2 8 12 16,-3 8 0-16,2 0 6 15,3-4-7-15,0-2 1 16,0-2 0-16,16-8 5 15,5-3 4-15,2-9-7 16,2-8-2-16,0-6 11 16,2 0-10-16,-5-14 10 0,0-17-10 15,-4-5-1 1,-2-10-6-16,-5-5-12 0,-3-2 16 16,1 2-10-16,-1 7 7 15,-4 13 5-15,-2 7 0 16,0 10 11-16,-2 6-5 15,0 5 0-15,0 3-6 16,0 3-13-16,0 25 2 16,0 10 11-16,0 6 10 15,0 4 15-15,4-4-18 16,3-6-7-16,3-10 0 16,-2-8 12-16,1-8-11 15,-3-6-1-15,4-3 3 0,-1-3 13 16,-1-3-11-1,6-20-4-15,-1-14-1 0,-1-7-52 16,1-4 46-16,0 0-11 16,-4 2 16-16,0 5-10 15,-5 9 11-15,1 13 0 16,-3 6 6-16,-2 9 2 16,0 4-6-16,0 0-2 15,0 0-6-15,0 13 2 16,0 15-9-16,0 8 13 15,0 2 32-15,0 0-29 16,0-4 4-16,11-5-6 0,0-8 5 16,5-4-3-1,-3-12-1-15,3-5-2 0,-3 0 20 16,3-5-11-16,-1-18-4 16,2-12-2-16,-2-4 3 15,1-5-12-15,-1 2-17 16,-1 0 11-16,-3 5 4 15,-9 7 2-15,-2 6 6 16,0 8 0-16,0 8 5 16,0 7-2-16,0 1 0 15,0 0 11-15,-2 17-28 16,-5 9 17-16,1 9-3 16,6-2 0-16,0 2 2 15,0-3-7-15,0-6 5 16,6-7 0-16,7-5-9 0,3-7 9 15,-1-7 0-15,-1 0 9 16,1 0-1-16,1-8 0 16,-1-12-8-16,4-9-28 15,-2-4 26-15,3-2-38 16,-4-2 15-16,-1 1 17 16,-6 2-4-16,-1 8 12 15,-6 6 0-15,-2 8 1 16,0 7 5-16,0 5-3 15,0 0-1-15,0 0-2 16,0 12-24-16,0 14 24 16,0 4 8-16,0 0-2 0,0 2 13 15,0-4-12 1,4-2-7-16,7-4 0 0,3-5 12 16,1-10-12-16,1-2 0 15,1-5 3-15,4 0 20 16,-4-5-23-16,3-15 4 15,1-6 4-15,1-7 2 16,0-8-20-16,-2-6 3 16,-3 1-28-16,-3-5 33 15,-9-2-17-15,-5 7 11 16,0 5 0-16,0 10 6 16,0 13 2-16,0 6 6 15,-3 9 1-15,3-1 12 0,0 1-19 16,0 3 0-1,0-1-9-15,0 1 6 0,0-3 3 16,0 3-2-16,0 0 2 16,0 0-6-16,0 0 6 15,0 0 0-15,0 0-3 16,0 0 9-16,0 0-6 16,0 0 0-16,0 7 1 15,0 2 0-15,0 0-1 16,0-5 0-16,0-1-7 15,0 1 11-15,0-1-4 16,0-1 0-16,0 1 1 0,0 3-7 16,0 2 6-16,0 1 0 15,0 0-9-15,0 0-9 16,0-4-16-16,0-1-11 16,0-4-4-16,0 0 27 15,0 0 19-15,0 0 3 16,0 0 15-16,3-2-9 15,-3-3 0-15,2 1 25 16,-2 1-14-16,0 2 23 16,0-2-22-16,0 3-15 15,0 0 13-15,0 0-15 16,0 0-2-16,0 0 0 16,0 7-19-16,0 13 19 15,0 6 1-15,0 6 0 16,0 3 7-16,0 2 1 0,4-4-3 15,12-6-3-15,1-5 9 16,0-5-7-16,-2-8 3 16,-1-7-7-16,1-2 28 15,3-4-26-15,0-26 8 16,2-11-10-16,-2-12-22 16,-3-9 14-16,-3-4-6 15,-6-7-4-15,-6-1 14 16,0-2-7-16,0-6 5 15,-14 4 2-15,-1 10 4 16,2 11 0-16,6 15 3 16,0 16 6-16,7 8 40 0,0 12-40 15,0 4 17-15,0 2-14 16,0 0-12-16,0 0-1 16,0 0-12-16,0 0 10 15,0 19-3-15,0 7 6 16,5 9 0-16,1 8-6 15,-1 4 15-15,4 12-9 16,-3 5 13-16,3 5-7 16,1 4 23-16,0-5-29 15,7-10 1-15,-2-7 17 16,5-13-9-16,-1-14-9 16,6-10 1-16,2-14 1 15,4 0 24-15,-2-20-25 0,2-18 2 16,-6-8-6-1,-5-2-28-15,-4-2 9 0,-6 1 8 16,-2 6 14-16,-4 10-7 16,0 8 7-16,-1 12 0 15,1 6 13-15,-4 7-12 16,2 0-2-16,0 0-4 16,0 15-5-16,4 4 4 15,-2 2 6-15,2-1 0 16,-1-3-1-16,1-2 9 15,-1-5-8-15,0-2 0 16,-5-4 4-16,2-2-8 0,-2-2 4 16,0 0 0-1,0 0 8-15,0 0-8 0,2-10-10 16,3-12-24-16,-1-6-14 16,-4-2 47-16,0 0-2 15,0 5 3-15,0 6-3 16,-2 6 13-16,-7 10-7 15,2 3 13-15,-4 0-8 16,0 8-8-16,-1 16 0 16,-1 8 0-16,5 6 25 15,-2 1-19-15,4 2 4 16,1-3-5-16,5-6 4 16,0-7-9-16,0-8 0 15,0-6 1-15,0-10 5 16,0-1-6-16,5-1-2 0,9-26-8 15,1-7-29-15,3-5 19 16,-3 4 0-16,-3 4 20 16,-1 8-5-16,-5 11 13 15,-2 9-4-15,3 3 19 16,0 0-23-16,4 9 0 16,3 13 19-16,3 4 14 15,4-2-5-15,-2-4-23 16,4-3-2-16,-5-10 8 15,-3-5-5-15,-3-2 7 16,-2 0-1-16,-1-20-6 16,1-10 14-16,-4-9-20 0,1-2 0 15,-3-5 2 1,0-6 3-16,-4-4-5 0,0-4 0 16,0-2 1-16,0 1 4 15,0 8-5-15,0 14 0 16,0 13 19-16,0 11-17 15,0 10 27-15,0 5-13 16,0-2-12-16,0 2 0 16,0 0-4-16,0 0-3 15,0 0-9-15,0 0 1 16,0 7 8-16,0 20 2 16,0 7 1-16,0 10 6 15,0 4-6-15,0 0 0 0,0 3 2 16,0-5 0-16,2-5-2 15,6-2 3-15,-2-8 2 16,3-4 10-16,0-10-15 16,-2-8 0-16,2-5 2 15,4-4 5-15,3 0-1 16,4-6 0-16,2-16 1 16,-2-2-14-16,-2-7 3 15,-7-1-39-15,-4 1-30 16,-7-1-112-16,0 0-53 15,-7 1-277-15</inkml:trace>
  <inkml:trace contextRef="#ctx0" brushRef="#br0" timeOffset="142312.15">9041 10481 237 0,'0'0'437'16,"0"0"-215"-16,0 0-107 15,0 0 18-15,0 0-52 16,0 0-21-16,0 0-34 15,112-156-22-15,-97 138 5 16,1 5-9-16,-5 6-91 16,-3 5-96-16,1 2-225 15</inkml:trace>
  <inkml:trace contextRef="#ctx0" brushRef="#br0" timeOffset="143300.31">9291 10573 260 0,'0'0'146'16,"0"0"-107"-16,0 0 33 16,0 0 70-16,0 0-8 15,0 0-45-15,-3-76 7 16,3 68-7-16,0 7-32 15,0 1 26-15,0 0-32 0,0 0-39 16,0 0-6 0,3 17-3-16,3 13-3 0,-2 6 8 15,4 7 1 1,-2-3-9-16,1-5 1 0,1-4 5 16,-2-9-4-16,-4-6-2 15,2-10 0-15,-4-2 9 16,4-4-1-16,1 0-7 15,6-21-1-15,2-16-33 16,5-9 1-16,0-4 2 16,0 0 11-16,-3 5 7 15,-1 9 14-15,-5 12-2 16,-1 9 17-16,-3 12 16 16,-1 3 16-16,1 0-49 15,2 10 4-15,4 15 8 0,0 12-10 16,0 1 9-16,4-2-11 15,4-1 11-15,3-9-11 16,0-8 0-16,0-7 1 16,-4-6 10-16,-2-5-2 15,-3 0-8-15,-2-25-1 16,-2-8-17-16,-2-8-5 16,-7-5-16-16,0-3-28 15,0-9 41-15,0 0-13 16,0 7 38-16,0 9-2 15,-5 17 7-15,3 14 11 16,2 8 58-16,0 3-39 0,0 0-32 16,0 9-3-1,0 12 0-15,0 10 16 0,0 1-8 16,0 0-2-16,7 0-6 16,4-4 2-16,2-4 3 15,1-4 3-15,-3-6-8 16,1-7 0-16,-2-2 13 15,3-5-13-15,3 0 3 16,5-10-1-16,-2-16-4 16,6-8-19-16,-5-2-4 15,-5-2 11-15,-1 1-27 16,-7 4 39-16,-5 5 2 16,-2 1 0-16,0 8 3 15,0-2-3-15,0 8 0 16,0 4-7-16,0 4 10 0,0 5-3 15,-7 0 0-15,-2 0 5 16,-2 1-15-16,0 17 10 16,2 7 0-16,0 7 20 15,7 8-20-15,2 6 25 16,0 0-4-16,6-6-15 16,15-6 15-16,3-11-21 15,5-11 0-15,3-5 16 16,1-7-7-16,-4-4-3 15,-2-24-6-15,-8-12-55 16,-5-4-34-16,-9-9-124 16,-5-3-265-16</inkml:trace>
  <inkml:trace contextRef="#ctx0" brushRef="#br0" timeOffset="143453.23">9563 9818 667 0,'0'0'476'16,"0"0"-396"-16,0 0-75 16,0 0-2-16,0 0-3 15,0 0-183-15,-61 58-230 16</inkml:trace>
  <inkml:trace contextRef="#ctx0" brushRef="#br0" timeOffset="144237.66">7423 12380 359 0,'0'0'311'0,"0"0"-190"0,0 0 4 15,0 0-27-15,0 0-31 16,0 0 29-16,0-29-26 16,0 29-33-16,0 0-12 15,0 0-25-15,0 20-3 16,0 25 3-16,0 24 0 15,2 21 26-15,7 12-10 16,-5 8-13-16,3 3 12 16,-5-4-10-16,2-5-5 15,4-14 0-15,-6-17-19 16,2-23-39-16,0-19-68 16,-2-23-84-16,1-8-105 15,-3-26-187-15</inkml:trace>
  <inkml:trace contextRef="#ctx0" brushRef="#br0" timeOffset="144507.31">7309 12471 614 0,'0'0'156'16,"0"0"-47"-16,0 0-7 15,0 0-44-15,0 0 4 16,0 0-29-16,0-171 30 15,25 155-52-15,4 8-4 16,4 5-13-16,1 3 6 0,1 6 0 16,-2 17-7-1,-4 7 11-15,-10 4-8 0,-9 4-5 16,-7 1 9-16,-3-2-3 16,-3-4 3-16,-17-8-4 15,-5-6-76-15,2-14-73 16,2-5-245-16</inkml:trace>
  <inkml:trace contextRef="#ctx0" brushRef="#br0" timeOffset="145588.07">7625 12272 861 0,'0'0'196'0,"0"0"-183"16,0 0 13-16,0 0 21 0,0 0-38 15,0 0 5-15,81-18-14 16,-54 26 1-16,-3 12 1 16,0 3-2-16,-3 4 0 15,-1 5 0-15,-7-4 2 16,-5-2-3-16,-2-5 1 16,-6-10-6-16,0-4 6 15,0-4 4-15,0-3 55 16,-3 0-3-16,-12 0-28 15,-4-12 0-15,6-14-22 16,3-4-5-16,6-4 13 16,4-2-12-16,0-2-2 0,19 1 0 15,10 4-1 1,4 3 1-16,3 4 0 0,-3 9 5 16,-4 5-11-16,-9 5 6 15,-1 7 0-15,-7 0 0 16,-3 0-6-16,1 0 3 15,-4 6 2-15,-4 12 1 16,1 8-4-16,-3 6 7 16,2-1-3-16,2 4 0 15,0-5 2-15,6-5-2 16,-1-6 0-16,1-7 0 16,4-8-5-16,1-4-15 15,1 0 20-15,2-4-10 16,-4-15-11-16,-4-10 9 0,-3-3-18 15,-7-4 21-15,0 0-2 16,-13-2 1-16,-12 3-6 16,0 12 2-16,2 12 19 15,-4 11-5-15,0 0 7 16,0 26 1-16,9 5-11 16,7-1 3-16,9-5 0 15,2-2-5-15,2-11 7 16,27-4-4-16,7-8-1 15,-1 0-35-15,6 0 13 16,-6-14-34-16,-1-10-10 0,-1-6-4 16,-6-7 15-1,-8-5 57-15,-5 1 0 0,-3-6 2 16,-7 1 42-16,0 2 35 16,-4 4 0-16,0 8 8 15,0 11-27-15,0 10 1 16,0 7-7-16,0 4-40 15,0 0-13-15,0 6-4 16,0 22 1-16,2 10-7 16,4 8 16-16,3 2-6 15,-3-2 0-15,-1-2 8 16,0-4-8-16,-5-4 0 16,0-5 0-16,0-7 6 15,0-8-4-15,0-8-2 16,0-3 5-16,0-5 1 0,0 0 3 15,2-7 1-15,9-15-5 16,5-8 8-16,1-3-13 16,6 7 0-16,-1 6-3 15,-2 8-8-15,-2 9 11 16,-3 3-3-16,1 0 2 16,-3 5-13-16,-3 20 15 15,-6 3-1-15,-4 0 0 16,0-2 1-16,-10-2-1 15,-13-7 0-15,-6-5 3 0,0-1 7 16,-5-7-6 0,3-4-4-16,2 0 0 0,4 0-20 15,7-15-76-15,14-8-93 16,4-12-301-16</inkml:trace>
  <inkml:trace contextRef="#ctx0" brushRef="#br0" timeOffset="145771.65">8726 11923 592 0,'0'0'268'0,"0"0"-214"16,0 0-32-16,0 0 8 16,0 0-30-16,0 0 0 15,8 7 3-15,-8 2-3 16,0-1-134-16,0 0-111 0,0 1-72 15</inkml:trace>
  <inkml:trace contextRef="#ctx0" brushRef="#br0" timeOffset="148430.42">8726 11923 207 0,'25'96'72'16,"-25"-96"-53"-16,0 0 49 15,0 0 3-15,0 0 5 16,0 0-1-16,0 0 9 15,0-8-10-15,-2-6-65 16,-9-2-3-16,-3 2 40 16,3 2-11-16,0 1 11 15,4 6 7-15,3 3-27 0,2 2 23 16,-3 0-34-16,1 0-13 16,-5 18-4-16,0 6 2 15,0 7 0-15,3-6 0 16,-1 4 8-16,5-4-3 15,-1-4-5-15,3-3 2 16,0-6 4-16,0-6 0 16,0-5-6-16,0-1 15 15,0 0-13-15,0-16 28 16,3-14-30-16,10-3 6 16,-2 0-12-16,3 8 6 15,-4 3 0-15,-3 7 1 16,0 9 9-16,-2 3 5 0,1 3-2 15,3 0-9-15,2 0 1 16,5 12-5-16,2 8 0 16,-1-5-1-16,-1-3 1 15,-5-4-8-15,1-5-65 16,-4-3-66-16,-1-7-28 16,-1-19-117-16,2-6-9 15,-4-2 143-15,-2-4 112 16,-2-2 38-16,0-3 74 15,0 0 76-15,0 1 42 16,0 2-10-16,0 10-33 16,0 9-5-16,0 11-34 0,0 6-31 15,0 4-27-15,2 0-36 16,-2 0-16 0,3 11 0-16,-3 13 0 0,2 7 43 15,0 8-30-15,0 0 8 16,0 5-11-16,0 1-10 15,0-1 20-15,1-4-20 16,-3-8 0-16,2-6 10 16,1-10-6-16,-3-6-4 15,0-6 7-15,4-4-6 16,3 0 24-16,3-18-12 16,7-10-6-16,0 0 0 15,1 3-3-15,2 6-4 0,-2 6 0 16,0 6-1-16,1 7-4 15,0 0 3-15,-3 0-1 16,-6 24-6-16,-3 5 2 16,-7 6 7-16,0-1-4 15,-9 0 14-15,-15-3-17 16,-5-4 7-16,0-3 0 16,0-6 9-16,2-5-9 15,7-10 0-15,4-3 2 16,5 0 10-16,7-12-5 15,2-10 23-15,2 1-23 16,0 2 45-16,0 8-32 0,0 1-6 16,0 6-8-1,0 1 7-15,0 3-15 0,0 0 2 16,0 0 0-16,0 0-7 16,2 5 8-16,7 9-1 15,-1 2 0-15,4 0 2 16,1-5-2-16,0-1 0 15,3-3 0-15,2-4 6 16,4-3 2-16,3 0-5 16,4-7-3-16,2-15-11 15,-2-10 10-15,-2-4-9 16,-7-5 3-16,-5 0 4 16,-4 0-16-16,-4 3 19 15,-2 6-7-15,-3 10 7 16,-2 10 0-16,0 5 0 0,0 7 7 15,0 0-13-15,0 0 6 16,0 0-10-16,0 21 5 16,0 6 6-16,0 4-6 15,0-1 5-15,0 0 0 16,6-2-3-16,8-6 3 16,1-6 0-16,4-8 0 15,-2-4 2-15,-1-4-2 16,3 0 9-16,0-6-6 15,1-16 8-15,-1-6-11 16,-3-6-2-16,0-4 0 16,-5-3-21-16,0-5 15 0,-2-3 4 15,-2-8 4-15,-2-1-7 16,-1-3 7 0,-2 2 0-16,-2 9-3 0,0 6 9 15,0 12-6-15,0 4 7 16,0 6-5-16,0 1 13 15,-6 2-15-15,-4 2 0 16,3 5 5-16,1 2-2 16,2 2-3-16,-1 2 4 15,5 5 1-15,0 1 5 16,0 0-10-16,0 0 0 16,0 0 2-16,0 0-2 15,0 0-2-15,0 0 2 0,0 17-20 16,0 16 20-16,0 12 0 15,9 12 1-15,2 7 0 16,1 6 0-16,0 2-1 16,0-8 0-16,-1-6 5 15,0-7-7-15,-2-11 2 16,0-14 0-16,0-11-9 16,-5-6 0-16,0-9-5 15,2 0 4-15,0 0-19 16,5-9 25-16,1-12-35 15,3-11-24-15,-1-7 26 16,3-2-3-16,-1-4 37 0,-1 7-4 16,-3 12 9-16,-4 9-2 15,-5 12 21-15,-1 5-4 16,0 0-17-16,2 27 8 16,3 2-8-16,2 7 23 15,4-6-17-15,3-6 2 16,4-5-4-16,-2-12-2 15,-1-2 15-15,2-5-11 16,-7 0-2-16,5-10 5 16,-7-14-1-16,2-9-16 15,-1-5-17-15,1-7-30 16,1-12 29-16,-7-4-3 16,1-8 25-16,-7-1-8 15,0-1 16-15,0 4-4 16,-3 9 2-16,-7 9 20 0,3 13 24 15,1 10-17-15,-2 10 6 16,6 5 3-16,-2 4-37 16,4 5 10-16,-2-1-11 15,2 3 6-15,-7 0-17 16,1 0 9-16,-6 27 2 16,3 7-18-16,5 9 17 15,4 8 1-15,0 5-1 16,0 5 11-16,4 3-7 15,9 2-3-15,3-3 0 16,1-10-3-16,2-9 3 16,-1-14-11-16,-1-10-13 0,1-14-27 15,0-6 44 1,0-6 1-16,-3-20-14 0,-3-8 15 16,-4 0-28-16,-3-2 11 15,-3-4-6-15,2 5 6 16,4 10 19-16,-2 7 3 15,1 8 0-15,-1 7 23 16,-2 3-6-16,0 7-16 16,0 19-1-16,-2 9 4 15,2 8 8-15,5-1-12 16,3-6 3-16,1-10 3 16,3-11 0-16,-1-13-6 15,1-2 7-15,-1 0-1 0,-4-17 7 16,-2-9-13-1,-4-6 3-15,-1-2 3 0,-2-1-5 16,-2 1-1-16,0 4 0 16,0 6 9-16,2 10-10 15,-2 9 1-15,0 5 0 16,0 0 0-16,0 24 4 16,0 11-4-16,0 14 21 15,0 8-10-15,0 4 12 16,0 3-4-16,0 0-13 15,0 3 19-15,0-5-23 16,0 0 5-16,0-4 2 0,7-8-4 16,2-1 15-1,2-11-20-15,0-6 1 0,-1-6 16 16,-2-11-17-16,-3-3 0 16,-5-5 7-16,0-5 2 15,0-2-5-15,0 0 15 16,0 0 7-16,0 0 31 15,0-11-35-15,-11-10-14 16,-7-4 6-16,0-2-3 16,-4 0-11-16,1 6 1 15,4 1 3-15,-1-1 7 16,3 1-11-16,1 0 0 16,5-1-3-16,1-4 8 15,4-1-5-15,4-8 0 16,0-6-13-16,0-6 4 0,4-8-30 15,0-3-16-15,-4-3 4 16,0-7-134-16,-14-3-54 16,-17 1-241-16</inkml:trace>
  <inkml:trace contextRef="#ctx0" brushRef="#br0" timeOffset="148603.32">9832 11269 308 0,'0'0'267'15,"0"0"-31"-15,0 0-76 16,0 0-6-16,0 0-61 15,0 0-74-15,114-118 25 16,-74 89-17-16,-9 3-4 16,-12 6-21-16,-11 13 11 0,-6 5-26 15,-2 2-32-15,-4 2-189 16,-23 16-10-16,-10-2-465 16</inkml:trace>
  <inkml:trace contextRef="#ctx0" brushRef="#br0" timeOffset="148746.33">9730 11226 1018 0,'0'0'161'0,"0"0"-102"16,0 0-12-16,0 0-43 16,0 0-4-16,0 0-29 15,-18 21-174-15,-5-3-111 0</inkml:trace>
  <inkml:trace contextRef="#ctx0" brushRef="#br0" timeOffset="148930.63">9193 11497 830 0,'0'0'216'0,"0"0"-185"16,0 0-7-16,0 0 7 15,0 0-31-15,0 0-17 16,-25 17-92-16,5 1-117 0,-2-4-472 16</inkml:trace>
  <inkml:trace contextRef="#ctx0" brushRef="#br0" timeOffset="150134.05">7783 13022 203 0,'0'0'211'0,"0"0"-125"16,0 0 13-16,0 0 32 16,0 0-40-16,0 0 9 15,-91 28-35-15,91-28-20 16,0 0 37-16,7 0 15 15,25 0-30-15,16-21-30 16,24-6-31-16,26-9 12 0,22-8-8 16,23-9-4-1,17-9-3-15,5 1-3 0,-13 4 0 16,-28 13 4-16,-32 16 0 16,-34 12-4-16,-23 8 0 15,-17 4 7-15,-11 4-15 16,-7-2 16-16,0 2-2 15,0 0 39-15,0 0-40 16,0 0 1-16,0 0-6 16,0 0 3-16,0 0-3 15,0 0 0-15,0 0-1 16,0 0 1-16,0 0 10 16,0 0 11-16,0 0-1 15,0 0-13-15,0 0-2 16,0 0-1-16,0 0-4 0,0 0 0 15,-7-3-2-15,-6 2 2 16,-7-3 0-16,-2 1 5 16,-8 0-5-16,-1-4 0 15,-2 3 4-15,-3-1-1 16,1-2-3-16,4 4 0 16,6 1 0-16,14 0 1 15,6 2-6-15,5 0 5 16,0 0-16-16,12 0 7 15,17 0-6-15,6 0 15 16,-1 0-1-16,-5 0 5 16,-7 0-8-16,-5 0 0 0,-3 16 4 15,-5 4-6-15,-7 10 6 16,-2 8-3-16,0 4-3 16,-20 4 4-16,-9 0 0 15,-5-4-69-15,3-3-151 16,12-15-120-16</inkml:trace>
  <inkml:trace contextRef="#ctx0" brushRef="#br0" timeOffset="150285.96">9455 12657 498 0,'0'0'344'15,"0"0"-344"-15,0 0-246 0,0 0-227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24:02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4097 6825 18 0,'0'0'107'0,"0"0"-13"16,0 0-1-16,0 0-36 15,0 0-16-15,0 0 51 0,0-23-19 16,0 17-35 0,0-1 16-16,0 2-7 0,0-1-24 15,0-1 8-15,0 3 19 16,0 3-23-16,0-1-7 15,0 2-7-15,0 0-13 16,0 0-20-16,0 0-2 16,2 0 4-16,4 0 18 15,1 6 12-15,2 2-10 16,-2-4-2-16,-1-4-20 16,10 0 20-16,11-11 47 15,13-25 0-15,20-24-32 16,21-20-8-16,17-20-7 15,6-4-13-15,-1 5-55 16,-11 15-3-16,-21 26-12 0,-18 21-78 16,-17 25-47-1,-23 12-107-15</inkml:trace>
  <inkml:trace contextRef="#ctx0" brushRef="#br0" timeOffset="2565.14">28450 6944 62 0,'0'0'95'15,"0"0"-13"-15,0 0 27 16,0 0-41-16,0 0-23 0,0 0 2 16,0 0-47-16,20-40 13 15,-17 36 6-15,-3 4 1 16,0 0-20-16,0 0-1 16,0 0-16-16,0 0-1 15,-11 0 15-15,-7 7 6 16,-3 4 0-16,2-5-1 15,0 0 6-15,7 0 2 16,0-4 16-16,7 0-5 16,3-1 1-16,2-1 0 15,0 3 19-15,0-3-5 16,5 4 1-16,35-2-6 0,29-2 30 16,27 0-45-16,20 0-6 15,7 0-8-15,-3 0 2 16,-16 0-4-16,-17 0-4 15,-29 0-8-15,-20 0 8 16,-20 0 2-16,-11 0 1 16,-7 0 0-16,0 0-15 15,0 0 15-15,0 0 1 16,0 0 35-16,0 0-17 16,0 0 3-16,0 0-10 15,-2 0-11-15,-13-9-144 16,-8-4-452-16</inkml:trace>
  <inkml:trace contextRef="#ctx0" brushRef="#br0" timeOffset="4117.05">13978 7972 105 0,'0'0'64'16,"0"0"0"-16,0 0-16 15,0 0-15-15,0 0 2 16,0 0-21-16,-19 0-5 15,7 0 2-15,-3 0-7 16,-3 0 22-16,-2 0 11 16,-2 5 0-16,1 1 7 15,4 0-9-15,1-5 6 16,7 2-21-16,5-2 11 0,2-1-13 16,2 0 26-16,0 0 19 15,0 0 5-15,0 0-32 16,15 0-13-16,22 0 5 15,19 0-11-15,16-4-14 16,12-1-2-16,3-3-1 16,0-4 2-16,-6 1 0 15,-14 4-2-15,-18-1-2 16,-16 4 2-16,-15 1 0 16,-14 2 0-16,-4 1 6 15,0-3 5-15,0 2 30 16,0 1-7-16,0 0-9 15,0 0-16-15,0 0-2 0,0 0-7 16,3-2-6 0,10-5-101-16,8-4-432 0</inkml:trace>
  <inkml:trace contextRef="#ctx0" brushRef="#br0" timeOffset="8288.89">17846 7528 222 0,'0'-13'191'15,"0"4"-14"-15,0 0-87 16,0 2-36-16,0 0 17 16,0 3-8-16,0 3 5 15,0 1-15-15,0 0-15 16,0 0-38-16,0 17-19 15,0 26 19-15,5 13 20 16,-3 10-2-16,-2 3-9 16,0 0-1-16,0-7-5 15,0-8-3-15,-5-11-9 0,-1-10-98 16,2-10-56 0,-2-16-107-16,4-7-181 15</inkml:trace>
  <inkml:trace contextRef="#ctx0" brushRef="#br0" timeOffset="10224.23">17782 7632 606 0,'0'0'179'0,"0"0"-61"15,0 0-48-15,0 0-54 16,0 0-2-16,0 0-14 15,48-75-3-15,-9 61 0 16,-2 7-9-16,-1 3 3 0,-1 4 5 16,-6 0-7-16,-6 1 9 15,-10 18-2-15,-9 7-12 16,-4 4 4-16,0 7-3 16,-4 1 15-16,-18 1 2 15,0-3-2-15,1-10-2 16,8-6-8-16,7-12-65 15,4-4 17-15,2-4-10 16,0 0 55-16,2-4-8 16,17-8-39-16,4 5 20 15,2 7 6-15,2 0 34 16,-1 7 1-16,-4 20-1 16,-4-1 0-16,-7 3 0 0,-9 0-2 15,-2-1 2-15,0-2 33 16,-21-2 7-16,-4-5 10 15,-4-4-12-15,-2-7-21 16,0-8 18-16,1 0-4 16,1 0-10-16,3-16 6 15,7-2 18-15,6-2 11 16,5 1 0-16,8 4 20 16,0 0-11-16,0 3 2 15,0 4-22-15,0 3-21 16,0 1-17-16,2 4-3 15,4-2-4-15,-1 2 0 0,3 0 1 16,6 0 7-16,1 2-8 16,1 15-6-16,2 3 3 15,-2 6 3-15,-1-2 5 16,1-2 2-16,-3-1-7 16,3-7-1-16,1-4 0 15,1-5-5-15,5-5-10 16,2 0-12-16,2-5 10 15,-2-17-23-15,0-6-14 16,-4-1 20-16,-4 2 6 16,1-4 25-16,-2 0 1 15,1-1-1-15,2 1 3 16,-6 4 1-16,-2 4 1 16,-4 7 1-16,-3 6 0 15,-4 6 1-15,0 4 10 0,0 0-12 16,0 0-1-16,0 0-1 15,0 0 1-15,0 2 3 16,-2 15-2-16,-2 8 2 16,-1 3-3-16,5 2 0 15,0 3 0-15,0-3 3 16,5 2-2-16,8-2-1 16,3-2 0-16,-3-5 0 15,1-6-4-15,1-7 3 16,1-8 0-16,-1-2 1 0,7 0 16 15,-2-22-2 1,2-8-13-16,-1-6-1 16,-6-4-15-16,-1-3 6 0,-8 1 4 15,1 4 5-15,-3 10 2 16,-4 12 2-16,2 8 13 16,-2 8 15-16,0 0-32 15,0 0-6-15,0 3-11 16,0 14 17-16,-6 10 2 15,-3-1-1-15,5-5 6 16,4-1-7-16,0-3-10 16,0-6-18-16,8-2-25 15,11-2 33-15,-4 2-57 16,1-4-52-16,-1 4 7 16,-3-4 19-16,-6 3 81 0,-1-3 22 15,-5 0 3-15,2 3 31 16,0 5 32-16,2 2 29 15,3 5-52-15,7-1-18 16,-2 1-9-16,7-4-5 16,-1-4-8-16,-1-7 4 15,1-5-3-15,-2 0 6 16,0-12 17-16,-1-9-16 16,-1-7 0-16,1-6-7 15,-1-2 0-15,-4-4-3 16,1-2 3-16,-1-1-4 15,-6 3 5-15,0 2-4 0,-4 6 11 16,0 9 24-16,0 4 2 16,0 9 5-16,0 6-19 15,0 2 1-15,0 2-17 16,0 0-8-16,0 0-14 16,-2 10-8-16,-6 12 22 15,0 4 1-15,0 6-1 16,5 2 1-16,3 4-1 15,0 2-1-15,0 1 1 16,0-6 0-16,3 2 4 16,11-9-3-16,-2-8-1 15,1-8-3-15,6-10 1 16,-1-2-11-16,3-2 12 16,-2-24 1-16,1-8-7 15,-5-8-7-15,-4-7 11 0,1-2 3 16,-6-2 0-16,1 7 3 15,-3 7 4-15,1 6 8 16,-3 10 2-16,1 8 8 16,-1 8 0-16,-2 4 1 15,0 3-3-15,0 0-23 16,0 0-7-16,0 0-4 16,2 0-7-16,2 17 17 15,1 8 1-15,1 5 0 16,1 2 1-16,-2 5-2 15,-3 4 2-15,-2-1-1 16,0 0 3-16,0-3 1 0,0-1-2 16,0-7-1-16,0-4-1 15,0-9 2-15,0-9-1 16,0-4-1-16,0-3-5 16,0 0-7-16,0-3 8 15,0-18-17-15,6-6-55 16,3 2-7-16,5 1 4 15,1 1 42-15,3 5 18 16,5 4 19-16,1 4 22 16,0 8 31-16,3 2 2 15,0 2-5-15,2 25-2 16,-2 9 0-16,-2 5-18 16,-6 4-4-16,1-3-14 0,-7-8-9 15,-3-6-1-15,-6-15-2 16,-4-4-61-16,0-9-13 15,0 0-12-15,-4-18-21 16,-8-14-283-16</inkml:trace>
  <inkml:trace contextRef="#ctx0" brushRef="#br0" timeOffset="10445.19">18843 7793 414 0,'0'0'273'0,"0"0"-117"0,0 0-61 16,0 0-37-16,0 0 43 15,0 0-38-15,135-37-22 16,-92 23-34-16,-9 0-5 16,-8 1-2-16,-13 6-76 15,-10-1-55-15,-3-2-158 16,-11 0-349-16</inkml:trace>
  <inkml:trace contextRef="#ctx0" brushRef="#br0" timeOffset="10598.49">18434 7579 761 0,'0'0'302'0,"0"0"-234"16,0 0-68-16,0 0-10 15,0 0-82-15,0 0-50 16,43 52-167-16</inkml:trace>
  <inkml:trace contextRef="#ctx0" brushRef="#br0" timeOffset="12339.46">19871 7839 105 0,'0'0'239'16,"0"0"-71"-16,0 0-49 15,0 0-24-15,0 0-20 16,0 0-5-16,-12-6-34 16,10 0-8-16,0-2 7 15,-3-1 6-15,3 6 16 16,2 0-24-16,0 3 3 16,0 0-9-16,0 0-27 0,0 0-6 15,0 0-8-15,0 16 5 16,0 8 8-16,0 2 1 15,0 3 0-15,0-1 0 16,0-1 2-16,0 2 1 16,7-1 1-16,-3-4-4 15,2-6 2-15,-4-5-2 16,4-6-9-16,-4-5-38 16,2-2-13-16,3 0 60 15,3-20 25-15,2-4-25 16,-1-4-18-16,1 2 3 15,-1 2 14-15,-5 2 1 16,3 4 0-16,-4 5 1 0,-1 8 4 16,1 2 23-16,-5 3-24 15,6 0-4-15,3 5-7 16,2 14 7-16,5 10 18 16,0-2 1-16,1 4-10 15,-1-5-8-15,-1-6 7 16,-3-5-5-16,-3-10-3 15,-5-1 2-15,-2-4 5 16,0 0 6-16,2-12 16 16,0-14-25-16,-4-10-4 15,0-2-39-15,0-5-9 16,-4-3 3-16,-6 2 15 0,-5 6 29 16,3 9 1-16,7 14 23 15,1 7 36-15,4 6 18 16,0 2-19-16,0 0-38 15,0 0-20-15,0 0-6 16,0 6-3-16,0 13 9 16,2 4 5-16,9 3-3 15,-1-4 1-15,3-4-3 16,-3 0-6-16,4-5 0 16,-1-6 12-16,3 0-6 15,3-5 3-15,-2-2-2 16,8 0-1-16,-3-11-22 15,-2-8-5-15,0-6-19 16,-7 2 13-16,-3-1 4 0,-4 1 10 16,-4 7 15-16,-2 6 1 15,0 2 5-15,0 6-2 16,0 1 5-16,0 1-5 16,0 0-9-16,0 0 7 15,-2 0 2-15,-12 0 0 16,1 1 1-16,2 12 1 15,-3 4-2-15,8 5 10 16,-1 6-9-16,5 5 10 16,2-1-8-16,0 1 6 15,0 0-8-15,0-3 2 16,0-4-3-16,11-4 0 16,7-8 1-16,2-6 2 15,4-4 0-15,3-4 5 0,-4 0 11 16,4-22-19-16,-6-7-31 15,-2-4-16-15,-4-3 15 16,-4 4 12-16,-2 1 12 16,-2 2 8-16,-3 4 0 15,3 7 2-15,-5 8 9 16,1 5 9-16,-1 5 11 16,-2 0-12-16,0 0-16 15,0 0-3-15,0 0 0 16,0 0-16-16,0 0 4 15,0 9 12-15,-7 11 29 16,0 3-5-16,0 7-13 0,5 2 11 16,2 4-7-16,0 4 2 15,0-3 6-15,0-2-6 16,7-5-17-16,13-8 1 16,0-10 4-16,2-8-4 15,3-4 21-15,-5-10-4 16,3-22-18-16,-6-10-57 15,-3-6-92-15,-10-6-143 16</inkml:trace>
  <inkml:trace contextRef="#ctx0" brushRef="#br0" timeOffset="12597.49">20561 7543 432 0,'0'0'278'15,"0"0"-227"-15,0 0-27 16,0 0-21-16,0 0 6 15,0 0 15-15,-15 63-6 16,15-55-6-16,0-4-3 16,0-4 16-16,0 0 71 15,0 0 1-15,0-10-30 16,0-12-57-16,0-3-10 16,0 2-8-16,0 5-22 15,-2 5-19-15,-14 9-2 16,0 4-27-16,3 4-45 15,0 25 15-15,6 5-52 0,5 4-76 16</inkml:trace>
  <inkml:trace contextRef="#ctx0" brushRef="#br0" timeOffset="13314.39">20764 7874 0 0,'0'0'231'0,"0"0"-85"15,0 0-57-15,0 0-37 16,0 0 52-16,0 0-26 0,20-20-31 16,-20 15 15-1,0-4-7-15,0 1 5 16,-4 0-19-16,-8 3-36 0,4 2-4 15,-3 3 9-15,-1 0-2 16,-1 0-11-16,4 11 3 16,0 4-4-16,5 6 1 15,4 1 1-15,0 0 2 16,0-1 6-16,0 1-3 16,4 0 0-16,10-5-1 15,1-7 0-15,-1-9-2 16,1-1-1-16,3-7 1 15,-5-17 1-15,-4-6-1 16,-5 2-1-16,-1 3 1 0,-3 4 3 16,0 2 0-16,0 6 5 15,0 7 25-15,0 1 11 16,0 3 2-16,0 2-28 16,0 0-18-16,0 0-16 15,0 2-6-15,2 16 22 16,1 10 0-16,-1 8 8 15,2 7 4-15,3 13-5 16,-3 6 0-16,6 6-7 16,-2 2 2-16,-1-8-1 15,1-5 0-15,0-11-1 16,-4-10 0-16,0-4 0 0,-4-6 0 16,0-6 0-16,0-5 2 15,0-8 5 1,-8-5 20-16,-4-2 13 0,-3 0 7 15,-1-21 5-15,1-16-27 16,1-13-9-16,7-11 1 16,3-6 2-16,4-2-15 15,0 4 0-15,0 4-4 16,9 6 0-16,9 6-17 16,-1 1-18-16,1 3-23 15,-5 0-83-15,-3 2-103 16,-4-1-216-16</inkml:trace>
  <inkml:trace contextRef="#ctx0" brushRef="#br0" timeOffset="13749.14">20897 7579 332 0,'0'0'230'0,"0"0"-71"16,0 0-55-16,0 0-42 15,0 0-48-15,0 0-14 16,0-1-15-16,0 9 15 15,0 12 14-15,0 6 3 16,10 8-3-16,-6 8 3 16,5 2-10-16,-5 4 3 15,4-6-2-15,0-2 5 0,-1-4 4 16,-1-9 1 0,-1-5-8-16,0-8 1 0,-3-9-9 15,-2-2 1 1,0-3 5-16,0 0 6 0,0-12 16 15,0-15-13-15,4-9-17 16,5 4-1-16,2 0 0 16,1 9 2-16,1 4-1 15,-4 7 5-15,-2 6-4 16,1 4 6-16,1 2-4 16,3 0-2-16,3 0-1 15,-1 14-1-15,-4 11-3 16,-1 4 3-16,1 1 1 15,-2 2 3-15,-1-3 0 16,-1-9-2-16,2-6-1 0,0-9-114 16,-1-5-92-16,-1-1-264 15</inkml:trace>
  <inkml:trace contextRef="#ctx0" brushRef="#br0" timeOffset="13984.09">21254 7582 596 0,'0'0'219'16,"0"0"-110"-16,0 0-62 15,0 0-14-15,0 0-33 16,0 0-11-16,0 28 11 0,2 7 8 16,5 2 0-16,3 7 3 15,3 4 6-15,-2-2-15 16,0-3 3-16,-2-7-5 15,-5-7-7-15,-2-3-102 16,-2-11-102-16,0-13-255 16</inkml:trace>
  <inkml:trace contextRef="#ctx0" brushRef="#br0" timeOffset="14170.33">21227 7756 819 0,'0'0'193'0,"0"0"-91"0,0 0-14 16,0 0-61-16,0 0-26 16,0 0-1-16,139-24 0 15,-106 24-56-15,1 0-47 16,-1 0-13-16,-2 0-64 16,-2 0-80-16,0 0-61 15</inkml:trace>
  <inkml:trace contextRef="#ctx0" brushRef="#br0" timeOffset="14447.19">21636 7696 128 0,'0'0'217'0,"0"0"19"16,0 0-88-16,0 0-24 16,0 0-47-16,0 0-59 15,-2-19-16-15,-19 25-2 0,-3 14 0 16,-1-1 1-16,1 1 1 16,4 4 1-16,6-4 1 15,10 1-4-15,4-4 1 16,0 1-1-16,7-2 6 15,19-2-6-15,8-1 0 16,2-1-35-16,-3-2 0 16,-8-3 12-16,-12 0 17 15,-11-3-3-15,-2 2 9 16,-11-1 6-16,-20 8 59 16,-5 0-21-16,-4 4-33 15,0-2-11-15,2 4-24 16,3-9-100-16,10-6-214 15</inkml:trace>
  <inkml:trace contextRef="#ctx0" brushRef="#br0" timeOffset="15308.57">22104 7888 200 0,'0'0'105'16,"0"0"-53"-16,0 0-26 16,0 0 33-16,0 0 7 15,0 0-5-15,2 0 37 16,-2 0 37-16,2 0 25 0,2-10-26 16,4-8-95-16,3-3-25 15,1 1 3-15,7 3 4 16,1 5-21-16,9 4-2 15,2 4 1-15,7 4 2 16,4 0-2-16,1 0 0 16,1 3 0-16,-9 12-1 15,-1 9 1-15,-5 2-6 16,-4 2 5-16,4-2-18 16,-3-3-26-16,1-6-18 15,-2-8-19-15,-2-5-1 16,-4-4 5-16,-1-3 62 0,-7-20 17 15,3-5 11 1,-5-8 80-16,1-5-7 0,4-3 3 16,-1 2-19-16,1 4-28 15,1 8-14-15,-4 4-9 16,-1 9-9-16,-4 7-8 16,-2 6-6-16,1 4-111 15,1 0-106-15,0 0-185 16</inkml:trace>
  <inkml:trace contextRef="#ctx0" brushRef="#br0" timeOffset="15656.16">23192 7525 339 0,'0'0'341'0,"0"0"-209"16,0 0-38-16,0 0-11 16,0 0-35-16,0 0-48 15,4 16-6-15,5 13 6 16,0 9 14-16,-2 8 10 15,-1 3-8-15,-2 4-9 16,-1-1-2-16,-3-6-1 16,0-5 1-16,0-11-5 0,0-10-23 15,0-8-55-15,0-11-100 16,0-1-152-16,0-8-92 16</inkml:trace>
  <inkml:trace contextRef="#ctx0" brushRef="#br0" timeOffset="15998.93">23179 7631 331 0,'0'0'289'0,"0"0"-99"15,0 0-9-15,0 0-90 0,0 0-16 16,0 0-41 0,-3-35-27-16,3 35-7 0,9 0 3 15,11 0 5-15,11 14-7 16,10 16 1-16,5 10-1 15,12 6 0-15,4 9 0 16,3-6 1-16,-3-5-2 16,-10-10 1-16,-17-11-1 15,-14-11-10-15,-15-8 10 16,-4-4 2-16,-2-8 15 16,0-23 24-16,0-10-32 15,-4-12-5-15,-11 3 0 16,-3-2-2-16,-1 4-2 0,2 9 0 15,3 8-11 1,3 11-18-16,5 7-15 0,-1 9-66 16,5 4-97-16,2 0-392 15</inkml:trace>
  <inkml:trace contextRef="#ctx0" brushRef="#br0" timeOffset="16756.49">24451 7507 332 0,'0'0'277'15,"0"0"-107"-15,0 0-27 16,0 0-34-16,0 0-35 15,0 0-26-15,5-12-10 16,-5 12-10-16,0 0-7 16,0 0-2-16,0 0-18 15,0 0-1-15,-2 7-20 16,-19 16 20-16,-8 16 16 16,-2 8-10-16,2 10 8 15,7 10-10-15,7 0 3 16,12 1 1-16,3 1-5 15,5-5-1-15,28-2-2 16,13-8 5-16,12-8-5 0,12-22-23 16,1-24-82-16,-2-6-75 15,-11-41-316-15</inkml:trace>
  <inkml:trace contextRef="#ctx0" brushRef="#br0" timeOffset="17080.5">24819 7657 186 0,'0'0'118'0,"0"0"69"0,0 0-38 16,0 0-28-16,0 0 9 15,0 0-13-15,-9-32-39 16,9 31 10-16,0 1-35 16,0 0-30-16,0 0-23 15,0 7-13-15,0 24 6 16,4 15 7-16,1 7 6 16,-3 2-5-16,1-1-1 15,1-3 0-15,-2-10-36 16,2-4-85-16,3-16-68 15,0-14-243-15</inkml:trace>
  <inkml:trace contextRef="#ctx0" brushRef="#br0" timeOffset="17454.62">25048 7674 469 0,'0'0'175'15,"0"0"-82"-15,0 0-41 16,0 0-24-16,0 0-28 16,0 0-14-16,0 38 14 15,-6-6 16-15,-1 5 3 16,5 1 4-16,2-1 7 0,0 2-7 16,13-6-13-16,14-4-7 15,0-12-1-15,2-8 14 16,0-9-10-16,-2-4 8 15,-6-26-7-15,-4-6-7 16,-11-5-5-16,-6-3 5 16,0 4 0-16,-17 1 0 15,-8 8 3-15,-4 7 15 16,2 10-12-16,0 8-4 16,0 6-3-16,5 0 1 15,2 3-12-15,6 9-59 16,10-1-55-16,4-1-105 15,0-5-148-15</inkml:trace>
  <inkml:trace contextRef="#ctx0" brushRef="#br0" timeOffset="18361.6">25572 7682 61 0,'0'0'13'0,"0"0"-13"16,0 0 0-16,0 0 52 0,0 0-11 16,0 0 33-16,0 1 41 15,0-1 30-15,0 0-18 16,0 0-39-16,0 0-48 15,0 0-40-15,0 6-3 16,0-5 3-16,5 0 2 16,-3-1 2-16,-2 0-2 15,3 0 1-15,-3 0 8 16,0 0 56-16,0 0 15 16,0 0-26-16,0 0-18 15,0 0-23-15,0 0-7 16,0 0-8-16,0 0-2 15,0 0-11-15,0 0 13 16,0 0 0-16,0 0 6 0,0 0-2 16,0 0 3-16,0-1 5 15,0 0 7-15,0 1 0 16,0 0-11-16,0 0-7 16,0 0-1-16,0 0-2 15,0 0-1-15,0 0 3 16,0 0 0-16,0 0-1 15,0 0-1-15,0 0 2 16,0 0-6-16,0 0-1 16,6 0-1-16,1 5 8 15,-1 11 0-15,-1 3-2 0,-3 6-1 16,-2-1 3 0,0 2 0-16,-13-2-1 0,-17-2 5 15,-5-4-3-15,0-4-1 16,-1-10 6-16,3-4-3 15,2 0 41-15,6-21-3 16,7-14-3-16,7 0-19 16,6-6-9-16,5 5-7 15,0 8 1-15,0 4-4 16,5 6 0-16,10 3-1 16,3 7 1-16,5 5 2 15,4 3-2-15,-2 0-3 16,9 2 3-16,-2 19 0 15,-4 12-4-15,-6 3 3 16,-10 6-5-16,-10 0-2 0,-2 2 2 16,-2-4 6-16,-20 1-1 15,-3-10 1-15,-6 1-2 16,-3-3 0-16,3-12-5 16,-2 0 7-16,4-9 7 15,4-7-5-15,5 2 1 16,7-3-2-16,-1 0-1 15,7 0-27-15,7 0-40 16,0 0-46-16,0-6-93 16,21-8-420-16</inkml:trace>
  <inkml:trace contextRef="#ctx0" brushRef="#br0" timeOffset="18827.04">25935 7892 384 0,'0'0'246'16,"0"0"-165"0,0 0-22-16,0 0-28 0,0 0-31 15,0 0-14-15,21 3 10 16,-21 9-1-16,0-1 2 16,0-2 3-16,0-1 18 15,-9-3 12-15,3 0-1 16,-2-3 1-16,4-2-7 15,4 0-2-15,-2 0 8 16,2 0 8-16,0 0-5 16,0 0-25-16,0 0 1 15,14-4 10-15,-4 4-18 0,-1 0-3 16,-5 0 2 0,-4 15-5-16,0 16 2 0,-4 5 4 15,-18 4 9-15,-8-2-9 16,-1-5-56-16,-2-13-240 15</inkml:trace>
  <inkml:trace contextRef="#ctx0" brushRef="#br0" timeOffset="19936.79">26562 7614 205 0,'0'0'211'0,"0"0"-33"16,0 0-48-16,0 0-31 15,0 0-25-15,0 0 2 16,-4-35-8-16,4 34-12 16,0-2 26-16,0 2-8 15,0 1-18-15,0-2-15 16,0 2-15-16,0 0 0 15,0 0-15-15,0 0-11 16,0 0-3-16,0 11-9 16,4 26-3-16,5 13 15 15,-2 8 5-15,2 2-5 16,-5-4 0-16,0-5-26 0,1-11-22 16,-3-13-50-16,2-6-72 15,4-18-131-15,-2-3-201 16</inkml:trace>
  <inkml:trace contextRef="#ctx0" brushRef="#br0" timeOffset="20484.05">26821 7590 143 0,'0'0'325'16,"0"0"-186"-16,0 0-58 0,0 0 2 15,0 0-42-15,0 0-10 16,-5-29-12-16,12 14-10 16,8 1 15-16,6-1 12 15,-2 4 18-15,2 7-23 16,-1 4-21-16,-5 0-10 15,3 0 0-15,-7 15-3 16,-4 9-2-16,-4 0 1 16,-3 5-3-16,-3 1 5 15,-19 0 2-15,-5-2 18 0,0-4-15 16,9-8 5 0,7-9-8-16,9-1 7 0,2-6-6 15,0 0 17-15,4 0 1 16,19-15 4-16,2-2-23 15,2 4 0-15,-4 5-1 16,4 4 0-16,2 4-10 16,0 0 7-16,0 8 4 15,-6 12-6-15,-10 2 5 16,-11-1-3-16,-2 4-6 16,-9 1 10-16,-18-4 15 15,-8-2-2-15,-1-4 4 16,-1-2-12-16,2-1-2 15,10-8-3-15,0 0 0 16,9-5-92-16,9 0-99 0,7 0-136 16</inkml:trace>
  <inkml:trace contextRef="#ctx0" brushRef="#br0" timeOffset="25118.81">27280 7400 151 0,'0'0'140'16,"0"0"10"-16,0 0-74 15,0 0-5-15,0 0-28 16,0 0-3-16,0 0 0 15,15-23 2-15,-15 21-3 16,0 2 6-16,0 0-17 16,0 0-14-16,0 0-14 15,0 0-2-15,0 0-12 0,0 0-1 16,0 0-1 0,0 0 16-16,0 0 13 0,0 0-3 15,0 0-2-15,0-1 16 16,0-6 1-16,2-6-25 15,8 4 0-15,1-1-2 16,2 3-5-16,3 4-11 16,-1-1 18-16,1 4-2 15,-1 0 0-15,-1 0 0 16,-3 4 2-16,-1 10-2 16,-6 1-5-16,-4 6-1 15,0-1 4-15,0 2-6 16,-2 2 9-16,-14-1-1 15,-3-6-6-15,6-5 16 16,3-6-18-16,5-3 19 0,5-3-9 16,0 0 36-16,0 0 61 15,0 0-14-15,15-10-34 16,6-7-37-16,4 3-12 16,-2 6 4-16,4 2-4 15,2 4-4-15,0 2 2 16,2 0-11-16,-6 0-43 15,-10 0-26-15,-5 0 30 16,-8 0-64-16,-2 0-60 16,0 2-104-16,-4 0 85 0</inkml:trace>
  <inkml:trace contextRef="#ctx0" brushRef="#br0" timeOffset="25554.65">27750 7275 336 0,'0'0'276'0,"0"0"-160"16,0 0-6-16,0 0-14 0,0 0-42 15,0 0-33-15,25 16-15 16,10 8 13-16,8 14-9 16,-1 16-10-16,-8 14 0 15,-10 17-5-15,-9 9 5 16,-15 6 0-16,0 0-2 15,-15-5 1-15,-16-9 1 16,-7-11 2-16,-2-12 21 16,2-8 2-16,7-13-8 15,8-16-9-15,10-11-1 16,7-8-5-16,4-5-2 16,-1-2-11-16,-2 0-55 0,1-6-165 15,-3-15-581-15</inkml:trace>
  <inkml:trace contextRef="#ctx0" brushRef="#br0" timeOffset="42402.25">21227 9605 3 0,'0'0'33'0,"0"0"-13"16,0 0 5-16,0 0-22 15,0 0-3-15,0 0 0 0,0 0 1 16,0-4-1-16,-2 4-1 16,-4 0 1-16,-3 0 2 15,-7 0 5-15,-3 0 13 16,-8 0 18-16,-4 0 3 15,-8 2 4-15,-1 5-10 16,5 0 0-16,8-2 6 16,11-3 20-16,11-2-15 15,5 0 33-15,10 0 8 16,43-2 33-16,30-15-94 16,26-3-21-16,14 1-1 15,1 2 2-15,1-1-1 16,-4 0-5-16,-10 2-19 0,-17 4 0 15,-30 3-23-15,-26 5-12 16,-22 3 31-16,-14-1-12 16,-2 2-76-16,-7-2-12 15,-22 2 99-15,-9 0-32 16,-4 0-68-16,-5 0-33 16</inkml:trace>
  <inkml:trace contextRef="#ctx0" brushRef="#br0" timeOffset="42742.93">21018 9726 280 0,'0'0'315'0,"0"0"-218"15,0 0-44-15,0 0 1 16,0 0-51-16,0 0-3 15,292-90 2-15,-180 71 3 16,-3 7-3-16,-8 8-2 16,-12 4-7-16,-22 0-3 15,-21 0-25-15,-19 0 35 16,-16 0 1-16,-8 2-1 16,-3-2-4-16,0 0 1 15,0 0 1-15,0 0 2 16,0 0 10-16,0 0-2 15,0 0-1-15,0 0-7 0,0 0-17 16,8 7-128-16,5 0-120 16,1-2-20-16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08:43.5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25013 8406 97 0,'-18'-8'79'0,"-2"2"-67"0,6 2-7 15,1 2 59-15,5-1 10 16,0 2-4-16,2 1-17 15,1 0-31-15,3 0 30 16,2 0-11-16,0 0 14 16,0 0 30-16,0 0-24 15,11 0 23-15,28 0-35 16,16 0-22-16,25 0-2 16,9 0-21-16,3 0-2 15,-5 0 14-15,-14 0-13 16,-17 0-3-16,-18 0 0 0,-20 0-44 15,-10 0 18 1,-8 0-21-16,0 0-48 0,0 6-71 16,-17 4 24-16,-24 2 59 15,-9-2-99-15</inkml:trace>
  <inkml:trace contextRef="#ctx0" brushRef="#br0" timeOffset="208.4">24687 8574 131 0,'0'0'247'16,"0"0"-76"-16,0 0-77 15,0 0-58-15,0 0 3 16,0 0 20-16,355-8-17 0,-251 8-38 16,-10 0 10-16,-18 0-14 15,-22 0-50-15,-23 3 7 16,-16 0-38-16,-15-3-69 15,0 0-271-15</inkml:trace>
  <inkml:trace contextRef="#ctx0" brushRef="#br0" timeOffset="791.57">26834 8122 270 0,'0'0'114'0,"0"0"23"16,0 0-97-16,0 0-7 0,0 0 46 15,0 0-34-15,85-11-33 16,-34 11 10-16,-4 0-19 16,-7 0-6-16,-7 0-46 15,-10 4-31-15,-12 5-55 16,-11-2-53-16,0 1 62 16,-18-2 39-16,-13 0 34 15</inkml:trace>
  <inkml:trace contextRef="#ctx0" brushRef="#br0" timeOffset="884.63">26955 8159 61 0,'0'0'94'0,"0"0"5"16,0 0 22-16,0 0 15 16,0 0-11-16,0 0-92 15,44 23-2-15,21-10-31 16,17-5-263-16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08:38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22055 7800 34 0,'0'-5'36'0,"0"-2"45"16,5 1 6-16,-3 2-36 16,-2 1 3-16,0 3-4 15,0 0-15-15,0 0-7 16,0 0-8-16,0 0-3 0,0-1 5 16,0-5 5-1,0-1 4-15,0-5-24 0,0 1-2 16,-5-1 8-16,0 0-3 15,1 1 11-15,-3 2 3 16,5 1-13-16,-2 2 11 16,4 3 18-16,0 0-7 15,0 3-7-15,0 0-9 16,0 0-6-16,0 0-11 16,0 0-8-16,0 9 3 15,0 18 5-15,6 12 9 16,3 8 3-16,-2 7 2 15,-2 9 1-15,-1 3 0 16,-2 2-6-16,2 2-2 0,-4-8-3 16,0-12-2-16,0-12 1 15,0-16-3-15,0-10-4 16,0-12-102-16,0 0-142 16,0-24-131-16</inkml:trace>
  <inkml:trace contextRef="#ctx0" brushRef="#br0" timeOffset="1239.22">22028 7839 206 0,'0'0'130'0,"0"0"-64"15,0 0-13 1,0 0 3-16,0 0 14 0,0 0-36 15,-31-81-22-15,48 58-4 16,6-6 1-16,2 5-1 16,2-1 2-16,-4 10 10 15,2 9 5-15,2 6 2 16,0 0-27-16,0 20-3 16,-5 10 2-16,-9 6 0 15,-9 3 1-15,-4 4-3 16,-4-3 3-16,-21 4 10 15,-6-5-6-15,0-5 0 0,4-9-1 16,8-8 1-16,7-9 1 16,8-8-1-16,4 0 6 15,0 0 8-15,8-18-13 16,19-4-10-16,6 5 9 16,4 8-8-16,1 9 4 15,4 0-4-15,3 8 0 16,1 20-4-16,-11 8 8 15,-8 4-4-15,-13 4-1 16,-14 0-4-16,0-4 0 16,-14-4 9-1,-19-5 0-15,-5-9 0 0,-7-13 8 16,3-4-2-16,0-5-1 16,4-2 9-16,6-19 10 15,11 1 7-15,7 1-9 0,8-2-4 16,6 3 7-16,0 4 2 15,0 0-6-15,0 6 7 16,2 2-20-16,8 4-2 16,2 2-5-16,1 0 2 15,3 8-3-15,-3 14-6 16,3 6 2-16,2 4 4 16,-2-2 4-16,-1-5-1 15,-1-6-1-15,3-3-1 16,-1-6 1-16,1-3 0 0,1-7-2 15,1 0 0 1,0-8 13-16,4-18-13 0,-1-8-1 16,-2-10-4-16,0-7-18 15,-4-2-8-15,-1 2 4 16,-3 7 17-16,-3 8 9 16,-3 5 1-16,-4 12 0 15,0 7 7-15,-2 6 11 16,3 4 6-16,-3 2-12 15,0 0-12-15,0 0-1 16,0 0-7-16,0 2-5 16,0 16 9-16,0 6-2 15,0 6 6-15,0 5 0 16,0 8 0-16,0 1 1 16,0 0-1-16,11-4 5 0,2-5-5 15,3-10 0-15,-1-5 3 16,4-7-2-16,-2-9-1 15,1-4 2-15,5 0 4 16,3-28 12-16,3-16-14 16,-2-11 0-16,-1-3-3 15,-7 1-1-15,-9 10-1 16,-3 7 1-16,-5 12 0 16,-2 10 2-16,0 9 0 15,0 6-2-15,0 3 0 16,0 0-22-16,-15 5 15 15,-5 16 7-15,0 1 1 16,8 0-1-16,4-5 0 16,6 3 1-16,2-1-1 0,0-5-3 15,2-1-18-15,16 2-6 16,1-3 4-16,2-1 21 16,-6 4 2-16,-3-3 0 15,-6-4 0-15,-4-2-2 16,0-4 2-16,-2 0-1 15,0-2 1-15,0 0 4 16,3 0 1-16,1-2 9 16,6-18-14-16,-4-6-5 15,0-4-110-15,-1 0-25 16,-5 0-60-16,0-2-165 0</inkml:trace>
  <inkml:trace contextRef="#ctx0" brushRef="#br0" timeOffset="1502.07">22728 7689 59 0,'0'0'208'0,"0"0"-21"0,0 0-68 16,0 0-49-16,0 0-34 15,0 0-22-15,-74 7-8 16,74 12 3-16,0 1 1 16,10-6 2-16,7-2-2 15,3-9 15-15,-2 1-4 16,0-4-10-16,-2 0 36 15,-10-19-2-15,-1-10-35 16,-5 0-6-16,0 2-4 0,0 5-20 16,-9 11-24-16,-5 5 2 15,-1 6-29-15,3 11-61 16,4 23 23-16,3 8-62 16,5 7-98-16</inkml:trace>
  <inkml:trace contextRef="#ctx0" brushRef="#br0" timeOffset="2745.52">22899 8066 67 0,'0'0'199'0,"0"0"-87"15,0 0-1-15,0 0-21 16,0 0-29-16,0 0-44 16,2-2-8-16,2-1-3 15,-4 3 10-15,0 0 5 16,0 0-9-16,0 0-9 15,0 0-3-15,0 0-8 16,0 14-8-16,0 15 14 16,0 12 2-16,0 3 11 15,0 2 3-15,0-7-8 16,0-7 4-16,2-9 0 0,11-5-2 16,3-7 0-1,1-11-3-15,10 0 33 0,2-30 31 16,6-15-49-1,-3-9-12-15,-6-4-4 0,-7 4-3 16,-11 1 4-16,-3 2-5 16,-3 3 0-16,0 4 0 15,-2 1 0-15,0 9-1 16,0 6-2-16,0 12 3 16,0 9 7-16,0 2-3 15,0 5-4-15,0 0-14 16,0 0-1-16,-2 7 13 0,-5 10 2 15,1 1 0 1,-2 6-2-16,4 4 2 0,0 11 0 16,4 9 3-16,0 6-3 15,0 6 3-15,0 0-2 16,6 0 3-16,8-10-3 16,1-7 1-16,3-16 1 15,3-8-3-15,-2-14 1 16,4-5 7-16,2-1 2 15,1-27-4-15,-1-11-6 16,-5-12-19-16,-2-12-12 16,-5-1 10-16,-5-5-2 15,-2 8 2-15,-6 3 16 16,0 8 5-16,0 7 2 16,0 11-2-16,0 12 14 15,0 8 24-15,0 8-16 16,0 4-6-16,0 0-16 0,0 0-7 15,0 6-4-15,0 18 8 16,0 8 3-16,0 7 0 16,0 3 1-16,0 3 1 15,0 5-1-15,0 3 8 16,4 3 3-16,0-6-2 16,1-5-2-16,-1-13-6 15,-2-9-1-15,2-11 2 16,-4-6-2-16,0-6 3 15,0 0 5-15,4-11 7 0,-2-22-16 16,0-13-19 0,4 2-14-16,1 0 14 0,1 8 2 15,2 10 12-15,-1 10 1 16,4 8 0-16,0 5-3 16,5 3 6-16,2 0 2 15,3 6 2-15,-3 17 4 16,-3 6 13-16,2 10-11 15,-9 3 8-15,3 2-12 16,-1-8-2-16,-1-3 0 16,1-11 1-16,-4-10-4 15,-1-5 0-15,-5-7-39 16,-2 0-52-16,0-4-14 16,0-22-214-16</inkml:trace>
  <inkml:trace contextRef="#ctx0" brushRef="#br0" timeOffset="2980.39">23154 8051 492 0,'0'0'222'15,"0"0"-99"-15,0 0-11 16,0 0-50-16,0 0-53 15,0 0-5-15,220-97-3 16,-168 75-1-16,-8 6-17 0,-11 3-53 16,-10 0-68-16,-14 5-53 15,-9 3 48-15,0-2-139 16</inkml:trace>
  <inkml:trace contextRef="#ctx0" brushRef="#br0" timeOffset="4671.14">24174 8099 135 0,'0'0'75'16,"0"0"3"-16,0 0 41 15,0 0-35-15,0 0-11 16,0 0-14-16,0-86 3 15,0 81-17-15,0 4 4 16,0 1-16-16,0 0-29 0,0 0-4 16,0 0-16-16,0 18 3 15,0 14 13-15,-2 8 2 16,2 6 2-16,0 6-3 16,0-2 0-16,0-4-1 15,0-5 1-15,2-8 3 16,6-8-3-16,-6-11 1 15,2-6-2-15,-2-8-36 16,3 0 18-16,-3-22 13 16,2-14-15-16,1-7-44 15,-3-5 53-15,3 2 10 16,-3 4 1-16,2 8 19 16,-1 10 46-16,-1 10-32 0,-2 8 19 15,2 4 5 1,0 2-57-16,7 4-9 0,2 21 6 15,5 2 3-15,-3 1 2 16,3-2-2-16,-2-2 0 16,-2-4 3-16,5-4-3 15,-7-4 0-15,1-6 4 16,3-3 1-16,-3-3 2 16,1 0 7-16,-2-19-8 15,-1-13-1-15,1-9-5 16,-6-4-16-16,-4-1-5 15,0 0 9-15,0 4 4 16,0 8 8-16,0 7 3 16,0 12 4-16,0 8 27 0,0 7 11 15,0 0-27 1,0 0-18-16,0 3-12 0,0 16 3 16,0 6 9-16,0 4 3 15,2 2-2-15,7 1-1 16,1-4 4-16,4 0-3 15,4-6 2-15,0-3-1 16,2-10 3-16,2-7 0 16,0-2 0-16,3-4-1 15,-2-18-4-15,0-4-7 16,-2-4-36-16,-5-1-4 16,-3 2 17-16,-5 0 5 15,0 7 6-15,-6 5 13 0,-2 5 5 16,0 4 1-16,0 6 5 15,0 2-5-15,-2 0 0 16,-12 0 0-16,-5 11 2 16,-2 14-2-16,3 3 0 15,3 6 0-15,8 4 0 16,4 3 5-16,3-2 0 16,0-1 4-16,12-8-1 15,7-8 13-15,6-5-18 16,2-8 11-16,2-9-10 0,0 0 13 15,-2-5-5 1,-2-22-2-16,-3-5-6 0,-7-6-4 16,-2-3 0-16,-3 4-29 15,-4-4 10-15,1 3-7 16,-3 7 16-16,0 0 10 16,0 9 0-16,-2 11 1 15,0 4 26-15,-2 7 11 16,0 0-26-16,0 0-12 15,0 7-16-15,0 15 16 16,-4 8 12-16,-8 6-1 16,5 8 11-16,3 3-3 15,4 5 12-15,0-7-3 16,2-4-8-16,19-11-9 16,0-11-4-16,4-7 1 15,2-9 2-15,0-3-10 16,-3-18-1-16,-4-25-125 0,-4-13-130 15,-8-9-349-15</inkml:trace>
  <inkml:trace contextRef="#ctx0" brushRef="#br0" timeOffset="4959.68">24961 7570 337 0,'0'0'78'0,"0"0"-6"15,0 0-13-15,0 0-22 0,0 0-19 16,0 0-7 0,14 176 12-16,6-173-2 0,-4-3 15 15,-3 0 39-15,-2-21 23 16,-6-9-56-16,-5-6-28 16,0 2-9-16,0 5-5 15,-5 5-2-15,-9 13-1 16,-1 8-4-16,-1 3-6 15,1 9 4-15,-1 18-21 16,3 9-61-16,5 9-50 16,0 5-43-16,8-3-158 15</inkml:trace>
  <inkml:trace contextRef="#ctx0" brushRef="#br0" timeOffset="5730.62">25223 7990 70 0,'0'0'193'16,"0"0"-122"-16,0 0-41 15,0 0 15-15,0 0 18 16,0 0-16-16,46 0-19 16,-39-5-4-16,-2-1 35 15,-1-6 6-15,-4-2-30 16,0-3-14-16,0-3-13 15,0 4-8-15,-11 2-8 16,-7 6 3-16,0 8 3 0,-4 0-2 16,2 4 0-16,-3 22 5 15,4 11-1-15,3 7 7 16,3 4 1-16,5 4 4 16,8-5-6-16,0 0-6 15,0-13 1-15,16-11 2 16,-1-10-3-16,1-10 0 15,-7-3 12-15,-1 0 3 16,-4-21-3-16,0-9-2 16,5-10-10-16,2-3 0 15,3-4 0-15,-4 4 2 16,2 10 0-16,-1 6 3 16,-3 12 6-16,-3 7 41 0,0 6-12 15,-3 2-13 1,0 0-27-16,1 0-5 0,3 15 0 15,0 13 5-15,1 11 0 16,5 10 4-16,1 16 1 16,1 7 1-16,3 4-5 15,-1 2 0-15,-1-3 0 16,-1-3-1-16,-5 1 0 16,-1-10 1-16,0 0 1 15,-2-11-2-15,3-8 3 16,-5-8-1-16,0-11-1 15,-4-8-1-15,0-7-7 0,0-3 4 16,0-4 3 0,0-3 9-16,-10 0 38 0,-5 0-6 15,-4-10 1-15,3-17 16 16,3-12-25-16,5-9-13 16,8-11 3-16,0-4-3 15,0-10-6-15,13-3-12 16,16-5-2-16,4-6 0 15,0-6-1-15,1 5 1 16,-5 6-34-16,-5 12-35 16,-5 15-55-16,-13 11 13 15,-4 11-51-15,-2 8-90 16,0 5-41-16</inkml:trace>
  <inkml:trace contextRef="#ctx0" brushRef="#br0" timeOffset="6188.34">25541 7786 44 0,'0'0'162'15,"0"0"-25"-15,0 0-6 0,0 0-31 16,0 0-12-16,0 0-9 16,-51-32-24-16,51 32-21 15,0 0-28-15,0 0-6 16,0 7-15-16,0 20 15 16,0 13 7-16,0 13-2 15,0 6-4-15,11 9 18 16,3 7-1-16,1-2-1 15,-6-6-10-15,-2-8-3 16,-3-18 2-16,-4-13-3 0,0-14-2 16,0-11 2-16,0-3 4 15,0 0 14-15,0-12 2 16,0-16-19-16,0-7-4 16,0-2-20-16,0-5-34 15,11 3 4-15,7 5-5 16,2 6 45-16,2 8 10 15,-3 5 8-15,-4 6 21 16,-3 5 8-16,-2 4-19 16,-1 0-6-16,-3 18 4 15,2 14 2-15,-2 12-5 16,1 5 16-16,-3 3-15 16,3-9-8-16,-2-10-4 15,-1-11-1-15,0-12 1 16,-4-4-2-16,3-6-41 0,-3 0-22 15,0-10 21-15,0-22-153 16,0-11-294-16</inkml:trace>
  <inkml:trace contextRef="#ctx0" brushRef="#br0" timeOffset="6441.99">25733 7770 393 0,'0'0'180'0,"0"0"-6"15,0 0-71-15,0 0-63 0,0 0-40 16,0 0-5 0,0-18-1-16,0 38 6 0,0 8 1 15,2 12-1-15,7 15 10 16,5 8 3-16,3 11-1 16,4 5-5-16,-2-7-1 15,3-8 1-15,-3-13-7 16,-6-16 0-16,-5-12-23 15,-2-14-43-15,-6-9-89 16,0 0-12-16,-6-25-43 16</inkml:trace>
  <inkml:trace contextRef="#ctx0" brushRef="#br0" timeOffset="6590.31">25758 8093 149 0,'0'0'233'0,"0"0"33"15,0 0-98-15,0 0-84 0,0 0-47 16,0 0-11-16,127-96-17 15,-94 89-4-15,3 6-5 16,-5-2-3-16,0 2-42 16,-4 1-116-16,-2-8-258 15</inkml:trace>
  <inkml:trace contextRef="#ctx0" brushRef="#br0" timeOffset="7349.32">26641 8090 201 0,'0'0'136'15,"0"0"-32"-15,0 0-4 0,0 0-13 16,0 0-5 0,0 0-9-16,-3-1-5 0,3-13-29 15,0-4-19-15,0-4-5 16,0 2 0-16,3 4-14 16,3 2 6-16,3 3-7 15,-1 8-8-15,6 1 3 16,3 2 4-16,10 0 2 15,4 2-2-15,10 16 2 16,1 4-1-16,0-1 3 16,-3-2-2-16,-10-4 0 15,-8-3-1-15,-7-7 0 16,-5-5 5-16,-3 0-2 0,2 0 9 16,-4-22 47-1,3-4-19-15,-3-6-3 0,-2-2-17 16,2 1-12-16,-1 0 0 15,-1 2-8-15,1 3 0 16,1 4-2-16,1 6-17 16,1 6-55-16,3 6-36 15,2 6-152-15,2 0-231 16</inkml:trace>
  <inkml:trace contextRef="#ctx0" brushRef="#br0" timeOffset="7995.24">27436 7710 116 0,'0'0'140'0,"0"0"-15"16,0 0-39-16,0 0-44 15,0 0-7-15,0 0-21 16,27-19-11-16,-21 24 21 16,1 13 41-16,-3 8 7 15,4 8-30-15,-6 2-18 16,0 3-15-16,2-2-4 16,-1-2 0-16,-1-6-1 15,-2-5-4-15,0-8-35 16,0-7-49-16,0-9-60 0,0 0 29 15,0-13 96-15,0-12-144 16,0-8 22-16,0 4 141 16,-7-5 116-16,1 1-9 15,0-1 15-15,6 0-26 16,0 5 6-16,0 2 12 16,0 9-20-16,3 6-24 15,4 8-20-15,-3 4-10 16,5 0-32-16,5 3-8 15,5 20 0-15,8 6 0 0,7 10 3 16,3 1-2 0,8 1 3-16,-3-4-3 15,-6-2-1-15,-9-11 0 0,-9-7 1 16,-7-8-1-16,-7-6 2 16,-1-3 8-16,1 0 29 15,-1-20 31-15,-3-11-63 16,0-7-6-16,0-5 11 15,0-3-10-15,-10 6-1 16,1 8-2-16,3 11-21 16,-1 8 1-16,0 12-22 15,-2 1-23-15,1 0-26 16,-6 11-7-16,7 11-61 0,3-4-77 16</inkml:trace>
  <inkml:trace contextRef="#ctx0" brushRef="#br0" timeOffset="8618.64">28517 7393 103 0,'0'0'100'16,"0"0"-34"-16,0 0 14 15,0 0-10-15,0 0 6 16,0 0-30-16,-9-10-36 16,-8 18-3-16,-6 21 18 15,-4 9 22-15,3 17 29 16,1 10 14-16,10 5-27 15,5 0-8-15,8-2-23 0,0 0-12 16,21-6-9 0,18-7-6-16,5-13 4 0,7-12-3 15,3-18-6-15,1-12-77 16,-3-10-192-16,-10-32-251 16</inkml:trace>
  <inkml:trace contextRef="#ctx0" brushRef="#br0" timeOffset="9811.69">28981 7479 193 0,'0'0'127'16,"0"0"-26"-16,0 0 15 0,0 0 12 16,0 0-19-16,0 0-30 15,-12-15-33-15,12 15-46 16,0 3-4-16,2 23 4 16,4 9 1-16,-4 4 4 15,-2 4 0-15,0 1-2 16,0-4-3-16,0-2-12 15,0-6-72-15,0-10-101 16,0-12-189-16</inkml:trace>
  <inkml:trace contextRef="#ctx0" brushRef="#br0" timeOffset="10170.26">29191 7517 274 0,'0'0'186'0,"0"0"-93"0,0 0-6 16,0 0-31-16,0 0-56 16,0 0 2-16,0 11-2 15,-6 22 4-15,2 5 5 16,4 3 1-16,0-1-2 16,0-5 3-16,0-4-5 15,14-7-1-15,-1-12-5 16,1-8 3-16,-1-4-3 15,3-18 32-15,1-21-19 0,-8-8-13 16,-4-3 1-16,-5 0 2 16,0 1-1-16,-7 6 0 15,-8 8 1-15,-4 12 11 16,2 12-8-16,-3 11-6 16,-5 0-2-16,2 24 0 15,4 10 1-15,7 4-29 16,10 5-57-16,2-7-99 15,5-7-125-15</inkml:trace>
  <inkml:trace contextRef="#ctx0" brushRef="#br0" timeOffset="10979.8">29625 7485 387 0,'0'0'128'0,"0"0"-41"15,0 0-30-15,0 0-8 16,0 0-16-16,0 0-25 16,0-15-4-16,0 10 2 15,0 1-3-15,0-2 11 16,0-2 7-16,0 0-2 15,0-2-7-15,0-2-10 16,0-2 1-16,-2 0-3 16,-2-1 2-16,-1 4 1 15,2 2-3-15,-1 4 10 16,2 5 7-16,-5 0-8 16,-4 0-7-16,-7 0-1 0,-2 2 0 15,0 12 0 1,0 2 1-16,7 3-2 0,-1 4 0 15,8 3 7-15,3 0-7 16,3 2 8-16,0 1-7 16,0-4 0-16,3-4 6 15,5-3-4-15,2-6-3 16,1-9-1-16,4-3 1 16,3 0 12-16,5-3 3 15,-4-15-15-15,-5-2-2 16,-5 0-16-16,-5-1 4 15,-2 2 9-15,-2 1 5 16,2 1 4-16,1 0 4 16,2 0 16-16,1 3-2 0,1 0 5 15,-1 4-14-15,-4 4 5 16,3 4 13-16,-2 2-22 16,-3 0-9-16,0 0-7 15,0 0-4-15,0 14 3 16,2 12 7-16,0 9 0 15,2 2 1-15,1 4 0 16,-3-2 1-16,2-1-1 16,0 1-15-16,2-7-48 15,0-2-59-15,5-10-94 16,7-12-206-16</inkml:trace>
  <inkml:trace contextRef="#ctx0" brushRef="#br0" timeOffset="11253.67">30129 7608 372 0,'0'0'166'0,"0"0"-55"15,0 0-57-15,0 0-46 16,0 0-4-16,0 0 27 0,7 98-17 16,-7-62-2-16,0-4-9 15,0-6-1-15,-12-7-2 16,1-8-43-16,0-11-139 16,0 0-188-16</inkml:trace>
  <inkml:trace contextRef="#ctx0" brushRef="#br0" timeOffset="12196.29">30960 7224 9 0,'0'0'155'16,"0"0"-12"-16,0 0-11 15,0 0-25-15,0 0 16 16,0 0-30-16,0-46-28 16,3 41-19-16,1 0-2 15,-4 5-9-15,0 0-18 16,0 0-17-16,0 0-1 16,0 21-14-16,0 14 10 15,0 16 5-15,0 2 9 16,0-2-5-16,0-1-4 0,0-8 0 15,2-6-2-15,0-5-95 16,0-16-150-16,4-11-280 16</inkml:trace>
  <inkml:trace contextRef="#ctx0" brushRef="#br0" timeOffset="12728.2">31255 7177 261 0,'0'0'230'16,"0"0"-116"-16,0 0-18 16,0 0-18-16,0 0-11 15,0 0-23-15,9-69-23 16,6 56-6-16,3-2-12 15,0 1-3-15,-1 2 0 16,-3 4-1-16,1 4-1 16,-4 4 1-16,1 0-7 15,-3 12 1-15,-5 12 2 16,-4 6 2-16,0 1-1 16,-4 1 3-16,-17 4 1 15,2-5 4-15,-2 1-3 0,4-7 4 16,5-9-2-16,6-6-2 15,4-8 3-15,2-2 1 16,0 0 14-16,8-7 1 16,15-10-19-16,4 3-1 15,0 4-5-15,2 8-14 16,-6 2 4-16,2 0 9 16,-5 16 0-16,-4 8 3 15,-9 2-1-15,-7 2-2 16,0-2-8-16,-16-2 14 0,-11-2 5 15,-8-8 5 1,-3-2-5-16,-2-10-5 0,-1-2 13 16,8 0-13-16,4-14-78 15,10-12-184-15,7-10-209 16</inkml:trace>
  <inkml:trace contextRef="#ctx0" brushRef="#br0" timeOffset="12984.31">31506 6868 359 0,'0'0'181'16,"0"0"4"-16,0 0-77 16,0 0-72-16,0 0-10 0,0 0-15 15,185 131-6 1,-164-46 5-16,-15 12-10 0,-6 7 4 15,-14-3-7-15,-28-9 3 16,-13-13-8-16,-10-12 8 16,0-20 5-16,3-12 10 15,0-15-15-15,6-17-140 16,0-3-253-16</inkml:trace>
  <inkml:trace contextRef="#ctx0" brushRef="#br0" timeOffset="15471.85">20958 6948 10 0,'0'0'60'16,"0"0"0"-16,0 0 5 0,0 0 1 15,0 0-10-15,0 0-11 16,-29 0-16-16,29 0-18 16,0 0-11-16,5 0 0 15,30 0 11-15,23 0 29 16,13 0-22-16,8-7-10 15,-2-2-3-15,0-2-5 16,-11 4-2-16,-6 2-8 16,-15 5-29-16,-14 0-22 15,-15 0-41-15,-16 0-63 16</inkml:trace>
  <inkml:trace contextRef="#ctx0" brushRef="#br0" timeOffset="15721.93">20862 7103 145 0,'0'0'65'0,"0"0"-31"16,0 0 10-16,0 0 1 15,0 0-13-15,0 0-12 16,313-72-14-16,-258 65-1 15,-4 1-4-15,-11 2 2 16,-13-2-2-16,-7 4-1 0,-7 0 0 16,-7 2-5-16,-4 0-99 15,-2 0-152-15</inkml:trace>
  <inkml:trace contextRef="#ctx0" brushRef="#br0" timeOffset="25054.28">23007 9719 19 0,'4'-12'72'16,"0"-1"-8"-16,1 1 12 15,-1 3-12-15,-1 1 10 16,-1 2-8-16,-2 3-2 15,2 0-31-15,-2 3-4 16,0 0-17-16,0 0-12 16,0 0-8-16,0 15-8 15,3 26 16-15,-3 13 23 16,0 13 8-16,0 3 4 16,0-2-15-16,2-5-13 0,0-12-3 15,0-5-2-15,0-10 1 16,3-7-3-16,4-10-41 15,4-12-111-15,2-7-135 16</inkml:trace>
  <inkml:trace contextRef="#ctx0" brushRef="#br0" timeOffset="25752.62">23283 9757 47 0,'0'0'27'0,"0"0"-13"0,0 0 35 16,0 0-35-16,0 0 24 16,0 0 6-16,18-63-35 15,-13 56 17-15,-3 5 5 16,0-1 26-16,-2 3 0 15,0 0-10-15,0 0 2 16,0 0-13-16,0 0-12 16,0 0 1-16,0 0-10 0,0 0-3 15,0 0-6 1,0 0-3-16,0 0-3 0,0 0-1 16,0 0-6-16,0 17-2 15,0 17 9-15,0 10 4 16,0 4 8-16,0-1-3 15,0-5 4-15,0-10-5 16,13-10-2-16,3-8-5 16,1-11 3-16,4-3 7 15,1 0 8-15,3 0-8 16,2-13-1-16,-6-8-9 16,2 2-1-16,-3 1-5 15,-7-1-24-15,-2 5-16 16,-4 1 29-16,-2 1 10 15,-3 0 1-15,-2 1 5 0,0 1 4 16,0 1 16-16,0 1 11 16,0 2 2-16,0 4 3 15,0 0-7-15,0 2-7 16,0 0-6-16,0 0-5 16,0 0-5-16,0 0-2 15,0 0-4-15,0 0-1 16,0 0-5-16,0 5-6 15,0 17-3-15,4 19 15 16,0 7 7-16,3 5 0 16,-2 2-3-16,0-3-1 15,-1-7 0-15,-4-8-2 0,0-6-1 16,0-9-48 0,0-12-172-16,0-10-176 0</inkml:trace>
  <inkml:trace contextRef="#ctx0" brushRef="#br0" timeOffset="26073.3">23765 9653 217 0,'0'0'97'15,"0"0"-37"-15,0 0 20 16,0 0-23-16,0 0-14 16,0 0 22-16,-5-56 0 0,5 56-25 15,0 0 5-15,0 0 2 16,0 0-13-16,0 0-26 16,0 0-8-16,0 30-13 15,0 16 13-15,7 19 17 16,1 4-2-16,6 2-11 15,-3-8-3-15,2-7-1 16,5-10-1-16,5-9-148 16,4-16-163-16</inkml:trace>
  <inkml:trace contextRef="#ctx0" brushRef="#br0" timeOffset="26475.25">24342 9912 248 0,'0'0'208'0,"0"0"-75"16,0 0 34-16,0 0-52 16,0 0-28-16,0 0-36 15,25-6-16-15,21-7-6 16,10 1-24-16,2 0-4 15,2 3 1-15,0 0-4 16,-8 2 0-16,-12-4-58 16,-11 6-2-16,-9-5-56 15,-3-8-187-15,2-8-223 16</inkml:trace>
  <inkml:trace contextRef="#ctx0" brushRef="#br0" timeOffset="26943.98">25264 9531 273 0,'0'0'135'0,"0"0"3"16,0 0-53-16,0 0-2 0,0 0-3 15,0 0-32 1,-4-37-37-16,4 37-4 0,2 0-7 16,0 26-9-16,6 15 9 15,-8 13 5-15,0 13 3 16,0-2-1-16,0 2-1 15,0-9-6-15,0-8-8 16,6-12-131-16,5-13-136 16</inkml:trace>
  <inkml:trace contextRef="#ctx0" brushRef="#br0" timeOffset="27382.24">25584 9525 450 0,'0'0'132'0,"0"0"-48"16,0 0-50-16,0 0-8 16,0 0-22-16,0 0-4 15,-7 16-5-15,-2 14 5 16,-6 9 3-16,-2 4 5 15,0 9-1-15,3 0 5 16,8-3 5-16,6-6-10 16,0-11-1-16,0-7 3 15,16-12-8-15,8-8 1 16,9-5 12-16,1-2 20 0,0-25-23 16,-3-8-11-16,-7-11-20 15,-4-7-31-15,-11-3-16 16,-7 2-2-16,-2 4 41 15,-7 8 28-15,-17 8 30 16,-8 15 1-16,-1 12-7 16,-5 7-7-16,1 0-16 15,-1 19 3-15,9 7-4 16,6 8-6-16,10-5-50 16,13 0-83-16,0-12-144 15</inkml:trace>
  <inkml:trace contextRef="#ctx0" brushRef="#br0" timeOffset="28023.91">26178 9575 35 0,'0'0'119'16,"0"0"-55"-16,0 0 0 16,0 0-39-16,0 0-21 15,0 0 22-15,19-26 13 16,-17 20-12-16,0-5 24 0,-2 2 9 16,0-3-12-16,0 0-16 15,0-2-9-15,-2 0 0 16,-7 1-6-16,-1 1-5 15,0 5 19-15,1-1-5 16,3 3 3-16,-4 4 0 16,-1 1-4-16,0 0-17 15,-7 0-6-15,2 1-1 16,-1 13-1-16,-1 6 10 16,3 3 1-16,3 0-1 15,3 2-1-15,7 1-6 16,2 0 1-16,0-2-4 15,0-4 5-15,6-4 2 16,13-6-7-16,1-10 3 16,2 0 0-16,0-6 19 0,3-17-22 15,-6-4 0-15,0-1-12 16,-7-2 0-16,-2-1 2 16,-6 4 7-16,-4 1 3 15,3 3 4-15,-3 7 7 16,0 4 12-16,2 7 17 15,-2 3 15-15,0 2 6 16,2 0-15-16,-2 0-28 16,0 0-18-16,0 2-9 15,4 25-7-15,0 18 16 16,0 19 1-16,-2 11 3 16,-2 20-4-16,0 10-10 0,0 3-77 15,-12-6-85-15,-1-18-172 16</inkml:trace>
  <inkml:trace contextRef="#ctx0" brushRef="#br0" timeOffset="28677.29">23702 10698 124 0,'0'0'233'0,"0"0"-177"15,0 0-53-15,0 0 1 16,0 0 0-16,0 0 2 16,-504-2 46-16,469-5 17 15,14 4 49-15,13 1 6 16,5 0-20-16,3 0-30 16,0-6-7-16,40-4-20 15,28-3-29-15,30-2-13 16,35-3 0-16,35-6-4 15,41-8 4-15,37-9 0 0,28-1 1 16,21-4-6-16,2 7 0 16,-18 4-1-16,-29 9 2 15,-32 6 2-15,-37 7-3 16,-34 6 0-16,-32 1 0 16,-34 4-2-16,-34 2 1 15,-23 2-4-15,-17 0-45 16,-7 0-27-16,-31 0-77 15,-23 16 9-15,-18 2-96 16</inkml:trace>
  <inkml:trace contextRef="#ctx0" brushRef="#br0" timeOffset="29253.32">24618 10894 160 0,'0'0'273'0,"0"0"-164"0,0 0 21 15,0 0-27 1,0 0-23-16,0 0-29 0,29-87-51 16,3 68 6-1,3 3-6-15,3 0 2 0,2 2-2 16,0 4-4-16,-6 6 2 16,-3 2 2-16,-7 2-1 15,-7 0 0-15,-9 6-4 16,-8 14-5-16,0 4 1 15,-8 2 9-15,-21 6 5 16,-6-1 3-16,2 1-5 16,2-3-2-16,6-7 0 15,10-8-1-15,8-5 0 16,7-9-31-16,11 0-11 0,27-3 42 16,9-7 5-16,5 2 1 15,-4 8-6-15,-3 0-1 16,-3 5-3-16,-8 12 3 15,-10 5 1-15,-13 2-11 16,-11 1 0-16,-4 1 11 16,-34-2 18-16,-14 0 6 15,-10 1 0-15,-7-6-14 16,-2-3-10-16,-7-8-26 16,3-4-108-16,3-4-127 15</inkml:trace>
  <inkml:trace contextRef="#ctx0" brushRef="#br0" timeOffset="29881.79">22220 9872 408 0,'0'0'86'0,"0"0"-18"16,0 0-14-16,0 0-33 16,0 0-18-16,0 0-6 15,102-39 3-15,-77 39-51 16,-7-1-46-16,-10-1-43 0,-3 0-8 16,-5-1 17-16</inkml:trace>
  <inkml:trace contextRef="#ctx0" brushRef="#br0" timeOffset="30214.23">22220 9872 41 0,'-36'-51'75'0,"36"51"-38"15,0 0-14-15,0 0 18 16,0 0 17-16,0 0-8 16,7 201-19-16,11-125 4 15,1 11 17-15,0 9-23 16,-4 4 1-16,-1 2-4 15,-6 0-3-15,-3-3 4 0,-3-3 2 16,-2-5 9 0,0-7 2-16,0-7-11 0,0-6 25 15,0-9-19-15,0-4-17 16,0-9 0-16,0-7-3 16,0-9 2-16,0-8-3 15,0-7 4-15,0-10-4 16,7-6 14-16,15-2-3 15,9 0 6-15,14 0-7 16,13-17-16-16,9-8-8 16,16-5-42-16,14-6-107 15,17-9-171-15</inkml:trace>
  <inkml:trace contextRef="#ctx0" brushRef="#br0" timeOffset="31099.77">26730 9258 116 0,'0'0'94'0,"0"0"-24"15,0 0 28-15,0 0-5 16,0 0-12-16,0 0-21 15,-58-2-26-15,56 2-13 16,2 0 5-16,0 0 3 16,0 0-14-16,23 0 7 15,14-7 26-15,0-7-40 16,-1 3-8-16,-7-1-27 16,-9 0-29-16,-7 1-14 15,-8 4 17-15,-5-1 17 16,0 3 11-16,0 2 24 15,0 3-5-15,-11 0-3 0,-5 0 4 16,3 0 4-16,-1 14-5 16,1 9 6-16,0 6 4 15,6 9-3-15,2 11 8 16,3 17 8-16,2 9 7 16,0 16 1-16,0 15 3 15,2 12 1-15,14 7-17 16,-3-1 8-16,-2-8 0 15,-4-2-8-15,-2-8 3 16,-3-5-14-16,2-12 9 16,-2-15 7-16,1-14-13 15,-1-14-1-15,0-12 3 16,-2-14-3-16,0-8 0 16,2-8 0-16,-2-2 0 0,0 1 15 15,0-3 22-15,0 0 11 16,0 0-10-16,0 0-15 15,0-9-22-15,0-5-3 16,0 0-1-16,0-2-24 16,2-1-58-16,1-3-65 15,-3-1-89-15,0-4-164 16</inkml:trace>
  <inkml:trace contextRef="#ctx0" brushRef="#br0" timeOffset="31859.45">26830 10910 48 0,'0'0'168'0,"0"0"13"16,0 0-14-16,0 0-3 0,0 0-65 15,0 0-44-15,-56 0 0 16,45 0-18-16,4-1-13 15,4 1-15-15,1-3-8 16,2 3 2-16,0-2 0 16,0-2 0-16,25-8-3 15,20-8-31-15,12-8-178 16,11-7-105-16</inkml:trace>
  <inkml:trace contextRef="#ctx0" brushRef="#br0" timeOffset="32241.23">27276 9796 323 0,'0'0'231'0,"0"0"-57"15,0 0-61-15,0 0-19 16,0 0-27-16,0 0-66 16,62-63-1-16,-31 53 0 15,-2 4-52-15,-5 3-67 16,-8 3-106-16,-7 0-95 16</inkml:trace>
  <inkml:trace contextRef="#ctx0" brushRef="#br0" timeOffset="32389.57">27351 9892 282 0,'0'0'218'0,"0"0"-14"15,0 0-25-15,0 0-100 16,0 0-79-16,0 0-14 16,179-99-126-16,-110 62-189 15,5-4-147-15</inkml:trace>
  <inkml:trace contextRef="#ctx0" brushRef="#br0" timeOffset="32989.33">28122 9296 573 0,'0'0'216'15,"0"0"-115"-15,0 0-23 16,0 0-15-16,0 0-14 16,0 0-49-16,29-35 0 15,12 30-54-15,-3 1 36 16,-7 4-14-16,-7-3 4 16,-4 3-9-16,-4 0 19 15,-3 0 2-15,-3 0 16 16,0-2 2-16,-1-1-1 15,-2-3 5-15,0 0-5 16,-5 0 2-16,0 0 3 0,-2 4-3 16,0-1-1-1,0 3 6-15,0 0-8 0,0 0-8 16,-4 11-7-16,-14 21 15 16,-7 10 11-16,-1 4 1 15,1 5 5-15,-4-4 2 16,-2-1 7-16,-2-1-1 15,-4-5-16-15,0-5 2 16,-1-6-2-16,7-9-7 16,6-6 4-16,10-7-2 15,8-5-1-15,4-2 4 16,3-7 12-16,0-17-12 0,19-5-7 16,5 0 0-16,1 5 6 15,-3 6 0-15,-2 8-6 16,-3 4-7-16,6 6 7 15,4 0 1-15,2 16-1 16,4 18-1-16,-2 3 0 16,-2 2 1-16,-4-6-3 15,-5-6 3-15,0-6-58 16,0-16-91-16,3-5-230 16</inkml:trace>
  <inkml:trace contextRef="#ctx0" brushRef="#br0" timeOffset="33247.68">29671 9082 236 0,'0'0'47'0,"0"0"-47"16,0 0-13 0,0 0-154-16</inkml:trace>
  <inkml:trace contextRef="#ctx0" brushRef="#br0" timeOffset="33821.25">28952 9593 78 0,'0'0'160'0,"0"0"-61"16,0 0 38-16,0 0-57 16,0 0-8-16,0 0-7 15,36-131-23-15,-21 119-38 16,3 5 16-16,0 3-5 0,-1 4-12 16,6 0 0-16,2 0-2 15,6 16 2-15,0 5-2 16,-2 4 4-16,-2-1 7 15,-3-5-11-15,-4-6 2 16,0-6-2-16,2-7 6 16,-2 0 6-16,3-5 44 15,2-19-10-15,-6-12 1 16,4-5-11-16,-5-3-9 16,-3 0-9-16,-5 0-7 15,-6 4-1-15,-4 6-9 16,0 6-2-16,0 10-2 15,0 6-25-15,0 4-46 0,0 2-34 16,0 2-55-16,0-3-110 16</inkml:trace>
  <inkml:trace contextRef="#ctx0" brushRef="#br0" timeOffset="34189.25">30080 8837 214 0,'0'0'164'0,"0"0"-79"15,0 0 10-15,0 0-2 16,0 0-18-16,0 0-34 15,-7-9-22-15,-7 9-19 16,-7 15 2-16,-11 16 20 16,-4 10 33-16,1 11-22 15,1 10-7-15,8 5 15 16,5 5-17-16,10-2 3 16,9 2-9-16,2-4-13 15,7-10 7-15,22-8-6 16,11-16-6-16,7-17-3 0,6-13-71 15,6-4-56 1,-9-18-122-16,-5-22-166 0</inkml:trace>
  <inkml:trace contextRef="#ctx0" brushRef="#br0" timeOffset="35488">30242 9057 48 0,'0'0'168'16,"0"0"-104"-16,0 0-13 15,0 0 51-15,0 0 10 16,0 0-49-16,0 0-6 15,0 0 3-15,0 0 10 16,0 0 6-16,0 0-13 16,0 0-16-16,0 0-13 15,0 0-7-15,0 0-16 16,0 0-11-16,0 0-8 16,0 0-5-16,-2 3-13 15,-13 17 26-15,-3 10 6 16,-1 5 0-16,7 4-6 15,3 1 1-15,5 2-1 16,4-1 1-16,0-6 5 0,13-7-4 16,13-10 1-16,6-9-1 15,3-9 9-15,1-3 8 16,-3-24-8-16,-8-14-11 16,-14-4-7-16,-11-10-17 15,0 1 24-15,-16 6 4 16,-13 7-1-16,2 14 0 15,1 10 7-15,-3 14-10 16,-1 3-4-16,-1 3-5 16,5 23 7-16,4 6-10 15,8 4-42-15,14 3-64 16,0-5-118-16,16-5-142 16</inkml:trace>
  <inkml:trace contextRef="#ctx0" brushRef="#br0" timeOffset="35969.01">30557 9218 318 0,'0'0'234'0,"0"0"-134"16,0 0 11-16,0 0-33 15,0 0-32-15,0 0-46 16,9-18-2-16,-7 18-9 0,0 0 2 16,-2 6 8-1,0 3 1-15,0 2 0 0,0-2-2 16,0 5 4-16,-11-5-1 16,0-3 6-16,2 0-3 15,5-6-3-15,-1 0-1 16,3 0-34-16,0 0 34 15,2 0 13-15,0-6 1 16,0-4-3-16,0 3 17 16,0-2-10-16,0 6 18 15,11-4-25-15,0 5-1 16,2 2-9-16,3 0-1 0,0 0-2 16,-3 12-2-16,-4 11-4 15,-4-2 3-15,-5 7 2 16,0 1-2-16,-12-3 5 15,-15 3 3-15,1-2-2 16,1-8-1-16,7-1 0 16,7-7-100-16,11-11-141 15,0 0-280-15</inkml:trace>
  <inkml:trace contextRef="#ctx0" brushRef="#br0" timeOffset="36366.28">30831 8918 236 0,'0'0'199'0,"0"0"-86"15,0 0 39-15,0 0-22 16,0 0-50-16,0 0-16 16,0-25 2-16,0 23-7 0,0 2-6 15,0 0-20-15,0 0-29 16,0 8-4-16,0 20-20 15,7 12 20-15,1 8 3 16,-1-3-2-16,-2-4 5 16,-1-4-4-16,-1-6-2 15,1-4-54-15,0-9-89 16,1-10-135-16,-1-8-285 16</inkml:trace>
  <inkml:trace contextRef="#ctx0" brushRef="#br0" timeOffset="36657.54">30967 8638 390 0,'0'0'227'16,"0"0"-73"-16,0 0-30 15,0 0-31-15,0 0-56 16,0 0-21-16,96 14-16 16,-43 42-3-16,3 21-2 15,-6 10 5-15,-13 2-1 16,-24-2 1-16,-13-4-8 0,-31-6 7 16,-29-3 1-16,-16-3 0 15,-11-6-41-15,-8-9-141 16,-8-13-360-16</inkml:trace>
  <inkml:trace contextRef="#ctx0" brushRef="#br0" timeOffset="39574.44">24319 12068 57 0,'0'0'49'0,"0"0"27"16,0 0 15 0,0 0-26-16,0 0-6 0,0 0 0 15,0 0 11-15,0 0-8 16,0 0-7-16,0 0-4 16,0 0-9-16,0 0-25 15,0 0-3-15,0 0 20 16,0 0 2-16,0 0-14 15,0 0-18-15,0 0-4 16,0 0-9-16,0 0 0 16,-6 3 9-16,-5 4 0 15,-1-5 5-15,6 0-3 16,4-2 0-16,2 0 4 16,0 0 3-16,0 0 3 0,0-16-12 15,0-7-25-15,11 5-10 16,3-2-17-16,1 6 15 15,3 2-23-15,-1 4 0 16,6 6 22-16,-1 2 25 16,5 0-2-16,0 2 15 15,0 16 0-15,-3 6 0 16,-6 2 0-16,-10 3-5 16,-8 3 2-16,0-3 3 15,0 4 4-15,-24 1 3 16,-10 0 10-16,-10 0-7 15,-3 0-1-15,-6-2 5 16,-1-4-11-16,3-6 2 0,11-5-2 16,13-8 0-16,13-6-1 15,14-3 4-15,0-7 28 16,21-15-1-16,12-7-29 16,3 8-4-16,-3 5 12 15,-2 7 0-15,-2 6-5 16,0 3-7-16,0 6-5 15,-2 18 2-15,0 2-1 16,-7 1 3-16,-2-10-83 16,0-5-118-16</inkml:trace>
  <inkml:trace contextRef="#ctx0" brushRef="#br0" timeOffset="39875.35">24720 12047 331 0,'0'0'275'0,"0"0"-218"15,0 0-57-15,0 0 0 16,0 0 24-16,0 0 15 16,79 82-27-16,-57-75 1 15,-6-7-5-15,-10 0 9 16,-6 0 1-16,0-13-9 15,0-6 0-15,-22-2-9 0,-4-1-8 16,-1 4-22-16,4 4-7 16,4 8 22-16,3 6-18 15,5 0-30-15,3 0-29 16,8 14-15-16,0 0-71 16,12-6-59-16</inkml:trace>
  <inkml:trace contextRef="#ctx0" brushRef="#br0" timeOffset="40324.11">25002 11831 270 0,'0'0'143'0,"0"0"-48"0,0 0 3 16,0 0 2-16,0 0-34 15,0 0-31-15,0-64-35 16,0 72-19-16,0 19 18 15,0 11 0-15,0 5 2 16,0 1 3-16,0-2-1 16,9-3 2-16,4-8-4 15,3-4 4-15,-3-6-5 16,1-7 3-16,-4-3 0 16,-1-8-6-16,3-3-2 15,1 0-13-15,1 0 0 16,-4-18-61-16,1-4-15 0,-3-2 18 15,-4-2 59 1,-2-2 17-16,0-2 6 0,0 2 38 16,3 4 48-1,-1 10 13-15,-2 6-37 0,0 6 11 16,-2 2-63-16,0 2-16 16,4 23-10-16,-2 14 10 15,0 12 9-15,-2 7 7 16,4-1-13-16,0 2 2 15,3-9-5-15,5-9-20 16,1-12-60-16,0-15-114 16,5-14-122-16</inkml:trace>
  <inkml:trace contextRef="#ctx0" brushRef="#br0" timeOffset="40691.25">25503 11783 580 0,'0'0'141'0,"0"0"-100"15,0 0-24-15,0 0 4 16,0 0 12-16,0 0-18 16,-40 112 6-16,29-63-5 15,2 4 0-15,2-4 5 16,5-2-1-16,2-4 0 15,0-7-9-15,18-10-7 0,4-10 2 16,9-14-1-16,0-2-5 16,1-16 0-16,-8-14-20 15,-13-2-27-15,-11 6 24 16,0 7 20-16,-11 11 1 16,-16 8-8-16,-4 0 4 15,-8 23-3-15,-4 15 8 16,-6 10 1-16,0 5 0 15,-5 0 0-15,-3 1-52 16,-11-4-119-16,-5-4-64 16</inkml:trace>
  <inkml:trace contextRef="#ctx0" brushRef="#br0" timeOffset="41187.61">23675 11867 336 0,'0'0'181'16,"0"0"-97"-16,0 0-21 15,0 0-26-15,0 0-34 16,0 0 2-16,430-123 3 16,-220 65-1-16,49-22 15 15,33-20 39-15,13-8-15 16,-19 14-35-16,-48 25-5 15,-64 31-2-15,-63 21-4 16,-50 14-6-16,-37 3 5 16,-17 0-2-16,-7 0-54 15,0 0 30-15,-25 12 27 16,-8 4 23-16,-7-2-10 0,-3-2-8 16,-1-3-5-16,-1 0 5 15,-1-3-5-15,-4 0-8 16,4-2-31-16,-4-2-55 15,3 4 10-15,-6 2-42 16,-7 3-111-16</inkml:trace>
  <inkml:trace contextRef="#ctx0" brushRef="#br0" timeOffset="41668.18">23763 11953 294 0,'0'0'115'0,"0"0"-53"16,0 0 33-16,0 0-30 15,0 0-9-15,0 0-13 16,-17-26-43-16,17 46-10 16,0 24 0-16,0 22 10 15,0 15 37-15,3 9-9 16,6 7 9-16,2 0-6 16,2 2 8-16,5-5-2 15,3-12-9-15,8-14-12 0,6-15 2 16,9-16 6-16,12-13 14 15,13-12-2-15,14-12-7 16,15 0-18-16,13-1-6 16,23-22-4-16,25-1-1 15,16-1-16-15,11-4 0 16,-13 5-23-16,-23 5-20 16,-34 2-30-16,-34 5-20 15,-24 2-44-15,-18 3 48 16,-15 0 3-16,-12-3 30 0,-3-5-64 15</inkml:trace>
  <inkml:trace contextRef="#ctx0" brushRef="#br0" timeOffset="42161.92">25804 11325 331 0,'0'0'162'0,"0"0"-87"16,0 0-23-16,0 0-7 15,0 0-45-15,0 0-1 16,-4 26-8-16,4 23 9 15,2 15 2-15,4 15 6 16,3 13-7-16,5 6 15 16,6 8 6-16,0 5 13 15,5-4-4-15,-3-4 3 16,-5-7 1-16,2-10-6 16,-9-7-1-16,-2-11-7 15,-2-14-14-15,-1-14 1 16,-1-14-5-16,0-14-1 15,-2-6 0-15,-2-4 8 16,0 0 22-16,0 0 4 16,0-2-17-16,0 1-5 0,-4 6-14 15,-34 3 0-15,-22 2 0 16,-20 0 20-16,-12-2-13 16,-1-2-5-16,-1-1-2 15,7-4-5-15,7-1-72 16,13-2-127-16,27-2-297 15</inkml:trace>
  <inkml:trace contextRef="#ctx0" brushRef="#br0" timeOffset="62519.24">28776 11035 312 0,'0'-8'72'16,"0"2"-52"-16,0 2 63 15,0 0-26-15,0-1-14 16,0 3 21-16,0 0 1 15,0-1-18-15,0-4 0 16,0-2-1-16,0-1-12 16,-2-1 1-16,2 2 7 15,-3 0-12-15,3 2-2 16,-2 0-3-16,0 3 0 0,0 1 14 16,0 0-29-1,2 3 1-15,-3 0 11 0,3 0-8 16,0 0-3-16,0 0-6 15,0 0-3-15,0 0-2 16,0 0-1-16,0 0-6 16,0 0-2-16,-3 14-7 15,1 14 16-15,2 9 1 16,0 3-1-16,0 4 0 16,0 4 0-16,0 1 5 15,12 8 5-15,-1 1-6 16,0 6-1-16,0 9 6 15,-4 3-3-15,-1 4-2 16,-1 1 6-16,-1-5-1 0,1-2 0 16,2-2-2-16,-3 2-1 15,3 0 5-15,-1 2-3 16,-1-2 2-16,0 1-2 16,1-2-3-16,1-3-1 15,-1-3-1-15,6-2-3 16,-1 1 2-16,-3 2-1 15,6 3 5-15,-3 1-4 16,1-2 3-16,-1 4-4 16,-5 4 3-16,0 6 1 15,0 2-2-15,0-3 2 16,-1-4 1-16,1-1-3 16,-2-3 1-16,1 4-4 0,0-1 7 15,-1 6-2 1,3-4 0-16,-3 0-3 0,7-4 3 15,1-9 2-15,1-7-3 16,0-10-2-16,0-8 2 16,-4-10-1-16,-2-10-3 15,-4-13 2-15,-1-2 1 16,-2-7-3-16,0 0-25 16,0 0-17-16,0-16-69 15,-5-24-184-15,-17-12-544 16</inkml:trace>
  <inkml:trace contextRef="#ctx0" brushRef="#br0" timeOffset="63525.99">25659 14133 25 0,'0'0'113'15,"0"0"3"-15,0 0 19 16,0 0-7-16,0 0-24 15,0 0-32-15,-27-2-33 16,27 0-2-16,0-2 49 16,16-1-48-16,13-2-11 15,11 1-27-15,14 0 0 16,12-4 0-16,13 2 25 16,8-4-12-16,4 2 13 15,9-4-1-15,5 1-9 0,9 4-8 16,6-3-4-16,3 1-2 15,6 1-2-15,5-3 6 16,4-2-6-16,9-3 12 16,9 1-6-16,12 0 8 15,0 0 3-15,2 2-6 16,-7 3-3-16,-20 2-7 16,-10 3 1-16,-5 2 9 15,-4-4-7-15,3 2 22 16,9-5-8-16,3-1 0 15,10-4-17-15,11-4 6 0,8 1-5 16,7-1 7-16,1-1-7 16,-4 5 3-16,0 5 1 15,-3 7-3-15,5 3 3 16,9 2-4-16,9-5-1 16,11 0 9-16,2-3-7 15,5-2-3-15,1-4 0 16,1-3 3-16,4 4 5 15,0-3-3-15,-10 2 20 16,-13 2-21-16,-21 4 4 16,-25-1 0-16,-29 1-2 15,-31 2 7-15,-27 3-2 16,-24-2-7-16,-22 3-3 16,-14 0-1-16,-5 2-61 15,-55 0-173-15,-47 0 1 0,-54 0-399 16</inkml:trace>
  <inkml:trace contextRef="#ctx0" brushRef="#br0" timeOffset="65274.89">25637 13872 422 0,'0'0'134'0,"0"0"-134"15,0 0 16-15,0 0 41 16,0 0-28-16,0 0 1 16,123-47 21-16,-81 30 13 15,5 0-30-15,2 0 6 16,2-5 18-16,7-4-8 0,5-9-24 16,1-6-7-1,9-9-7-15,8-7 9 0,4-5 4 16,4-4-14-1,-2 0 12-15,-3 1-7 0,-8 3 0 16,-9 2-4-16,-7 4-3 16,-6-2 0-16,-8 2-2 15,-1 1-6-15,-1 1 4 16,-1 1 1-16,-1-4 1 16,4-1-2-16,-5-3 6 15,4-6 4-15,-2 2-1 16,-6 5-4-16,-1 4 4 0,-5 1-3 15,-2 6-4 1,2-3-2-16,0 0-1 0,8-3-2 16,-1-1 1-16,4-4-2 15,3-3 0-15,-3-4 0 16,3 3 0-16,-3 4 2 16,-3 5 1-16,-1 4 5 15,-4 6-7-15,-2 5 0 16,-7 4-2-16,2 4 3 15,0-2-2-15,4 2-1 16,5 0 0-16,7-3 3 16,3 4-3-16,12-1 5 15,5-1-4-15,6 5 0 16,-2 0-1-16,-5 6 1 16,-4 4-1-16,-7 4 0 0,-2 2-2 15,1 2 2-15,-2 0 2 16,4 0-1-16,2-1-2 15,4 2 3-15,0 1-3 16,2 0 2-16,2 4-2 16,3 0 4-16,1 2-2 15,1 2-1-15,-2 0-1 16,-1 0 0-16,-6 3-2 16,-2 10 2-16,-4-1 1 15,-4 2-1-15,4-1 1 16,-1-2 0-16,10 4 0 15,5-3-1-15,5 1-4 0,5 3 4 16,-2 1 1-16,-2 0 4 16,-10 3-4-16,-2 2-3 15,-4 3 2 1,-3 2 0-16,1 1 2 0,-1 5-2 16,1-1 1-16,-3 0 0 15,2 3-2-15,1-2 2 16,0 1 0-16,-4 0 2 15,2 1-2-15,-3-4 1 16,8 5 1-16,7 3 15 16,7-2-14-16,9 4 0 15,0 2 2-15,1-6-5 16,-6 5-4-16,-3 0 4 16,-8 0 0-16,-3 3 0 15,-6-5 0-15,-4-5 1 0,-6 4-1 16,-3-5 1-16,-2 0-1 15,-4-2 1-15,2-2 1 16,-2-2 0-16,-3 3 0 16,5-2-2-16,0 0 3 15,0 0-3-15,-1 2 2 16,6-2 5-16,2 3-6 16,0 2 0-16,-3-1 1 15,-3-3-1-15,4-2 2 16,-1 0-3-16,0-2 0 15,1 0 0-15,-1 0 3 16,-1-2 0-16,-1-1-2 0,2 0 2 16,3 0-1-16,11-4 1 15,6 0-2-15,13-6 5 16,10-6-5-16,5-7 5 16,-8 0-6-16,-25 0-26 15,-28-2-63-15,-29-8-181 16</inkml:trace>
  <inkml:trace contextRef="#ctx0" brushRef="#br0" timeOffset="66351.53">29405 14226 332 0,'0'0'120'0,"0"0"-21"16,0 0 2-16,0 0-16 15,0 0 8-15,0 0-33 16,0-9-33-16,0 9 1 16,0 0 5-16,0 0 1 15,0 0-10-15,0 0-9 16,-16 0-12-16,-7 9 2 16,-3 8-3-16,-1 3-2 15,7 1-6-15,-1 4 6 0,9 3 4 16,3 0 5-16,4 8 5 15,5 0 1-15,0 3 2 16,0-3-1-16,20-7-6 16,7 0-6-16,6-12 2 15,5-8-5-15,7-9 28 16,-1 0-6-16,-3-14 4 16,-6-14-6-16,-10-6-12 15,-12-3-9-15,-9-2-2 16,-4-1-9-16,0 0 11 15,-22 5 13-15,-7 5-6 0,-7 6-7 16,-6 7-18 0,-1 8-15-16,-1 9-44 0,4 0-33 15,5 30-58-15,10 0-119 16</inkml:trace>
  <inkml:trace contextRef="#ctx0" brushRef="#br0" timeOffset="67958.03">33323 13762 36 0,'0'0'153'16,"0"0"-76"-16,0 0 3 16,0 0 79-16,0 0-56 15,0 0-67-15,-6 0-27 16,6 0 1-16,0 0 7 16,0 0 20-16,0 0 16 0,0 0 23 15,0 0-8 1,0 0-17-16,0 0 1 0,-3 0-4 15,1 0-17-15,-3 0-19 16,1-3-2-16,0 0-4 16,4 1 27-16,0 0 14 15,0-3-17-15,0 2-5 16,0 1-19-16,0 0 14 16,0 2 1-16,0 0-11 15,0 0-6-15,0 0-2 16,0 0-2-16,0 0-11 15,0 0-8-15,0 26-3 0,0 6 22 16,0 14 11 0,4 2-10-16,0 1 0 0,1-1 3 15,-5-4 0-15,2-6 15 16,1-2-13-16,-3-10 0 16,0-8 4-16,0-6-6 15,0-10-2-15,0-1 1 16,2-1 8-16,-2 0 2 15,0 0-4-15,4 0-2 16,-1 0-7-16,-1 0-13 16,-2-5-38-16,0-9-237 15</inkml:trace>
  <inkml:trace contextRef="#ctx0" brushRef="#br0" timeOffset="69089.67">25204 14668 329 0,'0'0'210'0,"0"0"-160"15,0 0-10-15,0 0 51 16,0 0 27-16,0 0-9 0,-69 4-36 16,69-4-21-16,0 0-20 15,0 0 28-15,21 0-16 16,12 0-9-16,16 0-13 16,11 0-5-16,-2 0 0 15,-4 0-8-15,-12-4-2 16,-8-6-5-16,-8 2 1 15,-8-4 0-15,-5 7-3 16,-8-4-20-16,-5 5-20 16,0 2-69-16,0 2-100 15,-20-2-224-15</inkml:trace>
  <inkml:trace contextRef="#ctx0" brushRef="#br0" timeOffset="69472.5">25700 14418 600 0,'0'0'122'0,"0"0"-65"15,0 0 65-15,0 0-68 0,0 0 5 16,0 0-18 0,33-68-4-16,-31 68-14 0,-2 0 1 15,0 0 21-15,0 0 2 16,0 0-23-16,0 0-24 16,5 5-5-16,8 23-11 15,7 21 14-15,3 13 2 16,1 6 10-16,-2 3-9 15,-2-4 7-15,-5-6-5 16,1-15-2-16,-5-10-1 16,-1-14-42-16,5-12-99 15,5-10-184-15,5-14-334 16</inkml:trace>
  <inkml:trace contextRef="#ctx0" brushRef="#br0" timeOffset="70748.39">30684 10132 157 0,'0'0'684'0,"0"0"-579"16,0 0-62-16,0 0-24 16,0 0-19-16,0 0-5 15,0-4 5-15,25 20 15 16,2 0 3-16,1-5-8 16,-4-7-6-16,1-4 9 15,0 0 3-15,2-13-2 16,-6-11-8-16,0 3 0 15,-10 2 0-15,-4 7 0 16,-5 6-4-16,-2 6 4 0,0 0-6 16,0 0-19-16,0 14-15 15,-12 23 34-15,-7 13 5 16,-6 8 14-16,-4 5-4 16,-2 2-13-16,-5-5-1 15,-1-6 17-15,-6-6-17 16,-1-6 4-16,-1-9 2 15,3-8 6-15,6-6-13 16,7-7 5-16,11-8-2 16,9-2 5-16,7-2 5 15,2-6 41-15,0-21-25 16,17-7-29-16,12 0-2 16,3 8 2-16,-3 6 18 15,2 8-9-15,2 8-2 0,6 4 3 16,3 0-5-16,0 0 1 15,1 22-5-15,-6 6-1 16,-1 9-4-16,-3-1 4 16,-6-5-1-16,0-2 5 15,-5-9-7-15,1-8 3 16,-2-8-60-16,2-4-163 16,0-14-254-16</inkml:trace>
  <inkml:trace contextRef="#ctx0" brushRef="#br0" timeOffset="70883.48">31770 10476 562 0,'0'0'199'0,"0"0"-199"16,0 0-54-16,0 0-277 15</inkml:trace>
  <inkml:trace contextRef="#ctx0" brushRef="#br0" timeOffset="79658.47">25468 14485 60 0,'0'0'34'0,"0"0"16"16,0 0 45-16,0 0 43 0,0 0 20 16,0 0-56-16,0 0-73 15,0-2 3-15,0 1 3 16,0 1 2-16,0 0-37 15,-9 0-22-15,-16 24 10 16,-8 13 12-16,-10 14 4 16,-3 7-1-16,1 2-1 15,5-6 2-15,9-13 0 16,10-15 11-16,13-13-5 16,5-13-3-16,3 0 17 15,7-12 73-15,31-25-31 16,17-16-66-16,10-5-1 15,3 5 1-15,-6-5 0 0,-9 12 0 16,-12 5-3-16,-12 12 3 16,-16 16 5-16,-9 8-5 15,-4 5-34-15,0 3 11 16,-15 24-4-16,-16 10 27 16,-10 7 8-16,1-4-3 15,4 1 1-15,5-6 0 16,7-12 1-16,11-6-1 15,8-11-3-15,5-6-3 16,0 0 28-16,20-14 2 16,21-24 15-16,11-10-39 15,2-8-4-15,-2 2 0 16,-8 8 5-16,-11 10-7 16,-15 14 0-16,-11 12 0 0,-7 10-12 15,0 0-3-15,-5 15-26 16,-24 21 41-16,-6 17-1 15,-6-1 1-15,3 2 0 16,3 0 4-16,4-4-4 16,6-5 0-16,8-19 1 15,9-13 2-15,8-11-2 16,0-2 2-16,32-20 4 16,15-20 17-16,7-8-23 15,-1-1-2-15,-2 3-14 16,-10 11 12-16,-13 12 3 15,-12 11 3-15,-12 11-3 16,-4 1-9-16,0 0-33 0,0 24 14 16,-15 16 28-16,-12 13 9 15,-6 5 1-15,-1 0-4 16,3-7-5-16,7-5 2 16,7-17-3-16,11-16 1 15,6-10 1-15,0-3 15 16,29-33 1-16,15-14-18 15,8-15-27-15,1-5 15 16,1 9 12-16,-5 9 0 16,-12 15 2-16,-12 15 3 15,-13 14 0-15,-12 5-5 16,0 12-38-16,0 25 38 16,-2 17 27-16,-23 10-18 0,-6 6-4 15,-5 5-5 1,0-12-54-16,12-16-289 0</inkml:trace>
  <inkml:trace contextRef="#ctx0" brushRef="#br0" timeOffset="81370.85">33127 13997 36 0,'0'0'5'0,"0"0"-4"16,0 0-2-16,0 0-11 16,0 0 3-16,0 0 9 15,0 0 8-15,223-133 32 16,-223 127 56-16,0 6 25 15,-16 0-85-15,-15 0-33 16,-13 6 51-16,-3 8 23 16,5 4-10-16,-1 2-6 15,14-4-23-15,5-4-13 16,12-6 10-16,10-1-30 0,2-5 5 16,0 0-6-16,18 0 75 15,22-14-79-15,12-11-8 16,-6-1-39-16,-1 0 12 15,-12-1-16-15,-6 6 47 16,-7 3 4-16,-13 8 8 16,-5 8 14-16,-2 2-20 15,-5 0-2-15,-26 12-10 16,-11 10 10-16,-2-2 3 16,5 0 5-16,8-4-3 15,11-4 10-15,9-2 0 16,4-4-9-16,7-6-5 0,0 0 19 15,31 0-6 1,17-21-14-16,4 2-36 0,0-8-6 16,-10 6-18-16,-8 3 20 15,-12 4 40-15,-6 6 24 16,-14 6 39-16,-2 2-62 16,-9 2 3-16,-24 20-4 15,-14 8 41-15,-5 2-11 16,2-2-20-16,7 2 3 15,9-10-1-15,8-2 4 16,13-8-4-16,8-4-10 16,5-8 1-16,0 0 4 15,34 0 3-15,10-8-10 16,5-10-49-16,-3-1-22 16,-12 2 8-16,-7 1 55 0,-13 8 8 15,-8 5 14 1,-6 3-4-16,0 0-6 0,-16 9-4 15,-20 17 39-15,-10 6 2 16,-3 0-17-16,7-1-15 16,6-8 8-16,12-2-2 15,10-7-7-15,7-8 1 16,7-4-4-16,0-2 5 16,23 0-7-16,19-8 40 15,9-13-43-15,1 2-8 16,-12 2 8-16,-13 6 3 15,-12 7 50-15,-11 4-18 0,-4 0-35 16,0 26 0 0,-19 10 40-16,-8 6 9 0,-9-3-30 15,3 2-19-15,2-5-10 16,2-16-202-16,10-20-511 16</inkml:trace>
  <inkml:trace contextRef="#ctx0" brushRef="#br0" timeOffset="83241.78">29854 11157 5 0,'0'0'80'16,"0"0"-34"-16,0 0 49 16,0 0 36-16,0 0-8 15,0 0-21-15,0-14-21 16,0 14-14-16,0 0-1 0,0 0-6 16,0 0-29-1,0 0-22-15,0 0-9 0,0 0-14 16,0 0-7-16,0 16-56 15,0 14 69-15,-2 7-36 16,2 2-58-16,0 1-20 16,0 1-23-16,0-4 31 15,0-1 34-15,7-5 3 16,0-7 22-16,-1-4 31 16,-1-6 22-16,-1 0 2 15,-4-4 2-15,0 1 5 16,0-6 30-16,0 2 23 15,0-4 10-15,0-1 4 0,0 0-3 16,0 0 3-16,0-2-1 16,2 2-17-16,1 4-22 15,2 2 4-15,-1 4-3 16,0 4-26-16,3 2-3 16,-5 3-4-16,0 0-2 15,0 4-16-15,-2-1-47 16,2-1-23-16,-2 2-12 15,3-3 13-15,-3-2 32 16,0-4 27-16,0 1 20 16,0 0 6-16,0 3 3 15,0 0 23-15,0 1 14 0,0-2 2 16,3 1 14 0,3-1 6-16,3 1-16 15,-1-5 5-15,2 3-27 0,1 0-4 16,-3 1-14-16,-2 2-6 15,-4 2-12-15,-2 0-73 16,0 4-40-16,0 0 1 16,-2 0 28-16,-4-1 43 15,4-4 36-15,0-2 15 16,2-4 2-16,0 0 7 16,0-4 32-16,4-1 7 15,10-2 10-15,-3-1 26 16,1 2-36-16,-4-2-20 15,1 5-14-15,-5-1-12 16,-1 3 0-16,-3 2 0 0,0 2-1 16,0 1 1-16,0 1-21 15,0-2-32-15,0 2-13 16,0-2-36-16,0-1-38 16</inkml:trace>
  <inkml:trace contextRef="#ctx0" brushRef="#br0" timeOffset="83410.14">30111 12723 24 0,'0'0'89'16,"0"0"4"-16,0 0-13 15,0 0 8-15,0 0-27 16,0 0-38-16,33 56-6 0,-30-51-12 16,1 7-4-16,-2-1-1 15,0 5-42-15,0 3-91 16,-2 4-50-16</inkml:trace>
  <inkml:trace contextRef="#ctx0" brushRef="#br0" timeOffset="83595.16">30225 13046 0 0,'0'0'51'16,"0"0"26"-16,0 0 13 15,0 0-14-15,0 0 0 16,0 0-9-16,6 113-32 15,-1-93-10-15,-1-3-15 16,0 5 1-16,4-1-11 0,-6 1-81 16,0 4-43-16,0-1-13 15,-2 4-11-15</inkml:trace>
  <inkml:trace contextRef="#ctx0" brushRef="#br0" timeOffset="83740.64">30269 13445 81 0,'0'0'85'0,"0"0"29"16,0 0-54-16,0 0-15 15,0 0 26-15,0 0-34 16,23 126-16-16,-19-100-9 16,0-1-1-16,-2-4-9 15,-2 4-2-15,0-7-17 0,0-4-114 16,-2-9-124 0</inkml:trace>
  <inkml:trace contextRef="#ctx0" brushRef="#br0" timeOffset="84643.65">27621 11798 7 0,'0'0'121'16,"0"0"-30"-16,0 0 36 0,0 0 28 15,0 0-14-15,0 0-37 16,2 7-9-16,-2-7-37 15,0 2-36-15,0-2-22 16,0 5-1-16,2 8-11 16,7 9-10-16,3 10-51 15,-4 7-30-15,-1 8-2 16,5 5-35-16,-4-1 14 16,5-4-9-16,3-2 47 15,-3-7 20-15,3-4 20 16</inkml:trace>
  <inkml:trace contextRef="#ctx0" brushRef="#br0" timeOffset="84804.56">27781 12344 9 0,'0'0'82'16,"0"0"31"-16,0 0 17 15,0 0-41-15,0 0-12 16,0 0-29-16,50 127-22 16,-46-104-13-16,-2 4-4 15,0 0-9-15,-2 6-9 16,2 3-53-16,1 4-67 15,3 0-14-15,4-2-35 16</inkml:trace>
  <inkml:trace contextRef="#ctx0" brushRef="#br0" timeOffset="85259.3">27929 12971 88 0,'0'0'111'0,"0"0"10"15,0 0-12-15,0 0-44 0,0 0 5 16,0 0-34-16,24 188-17 15,-19-161-9-15,-1 1-3 16,0 2-7-16,1 1-64 16,-2-1-32-16,-1-1-16 15,2 0 34-15,-2-3 2 16,0-2 52-16,1-2 20 16,-1 0 4-16,0-3 0 15,-2 2-1-15,2-3-2 16,-2 1-1-16,0 2 2 15,0-3 2-15,0 1 7 16,2-4 75-16,-2 2 19 0,2-5 25 16,1-2 7-16,-1-1-37 15,3-1-6-15,-3 2-54 16,2 1-8-16,1 1-12 16,3 4-7-16,2 4-9 15,3 6-45-15,0 4-50 16,-1 2 1-16,1 2-80 15,1 0-34-15,-4 0 78 16,1-6 62-16,-1-2 68 16,-6-5 5-16,0-5 50 15,1-7 31-15,1 2 17 0,4-1-22 16,3-1-26-16,1 8-55 16,1 5-8-16,-7 0-346 15</inkml:trace>
  <inkml:trace contextRef="#ctx0" brushRef="#br0" timeOffset="86204.1">30470 14002 143 0,'0'0'95'15,"0"0"23"-15,0 0 53 16,0 0-48-16,0 0-32 15,0 0-11-15,-6-38 6 16,2 32-14-16,4 3-17 16,-2-2 3-16,0 1-5 15,2-1-1-15,-2 5-21 16,2 0-15-16,0 0 0 16,0 0 3-16,0 0-19 15,0 0-2-15,0 9-15 16,0 20 3-16,0 8 14 15,14 8 0-15,-3-5-3 16,-1 0-47-16,-4-1-83 0,-6 0-106 16,0-9-294-16</inkml:trace>
  <inkml:trace contextRef="#ctx0" brushRef="#br0" timeOffset="86969.37">28182 14351 9 0,'0'0'88'16,"0"0"-9"-16,0 0 5 16,0 0-1-16,0 0 30 15,0 0-7-15,2-62-2 16,-2 57-31-16,0 0 23 16,0 1-20-16,0 4-16 15,0 0-17-15,0 0-23 16,0 0-13-16,0 0-7 15,4 29-20-15,4 10 20 16,3 9 4-16,1 0-2 0,1 3-2 16,7-3-37-16,5-11-191 15,10-16-359-15</inkml:trace>
  <inkml:trace contextRef="#ctx0" brushRef="#br0" timeOffset="87818.82">31268 11913 80 0,'0'0'224'0,"0"0"-224"16,0 0-109-16,0 0 2 16</inkml:trace>
  <inkml:trace contextRef="#ctx0" brushRef="#br0" timeOffset="87993.14">31372 12334 41 0,'0'0'18'0,"0"0"16"15,0 0-1-15,0 0-33 16,0 0-1-16,0 0-74 16</inkml:trace>
  <inkml:trace contextRef="#ctx0" brushRef="#br0" timeOffset="88165.07">31493 12864 20 0,'0'0'19'0,"0"0"15"15,0 0-21-15,0 0-9 16,0 0-4-16,0 0-26 15</inkml:trace>
  <inkml:trace contextRef="#ctx0" brushRef="#br0" timeOffset="88362.95">31609 13261 23 0,'0'0'58'0,"0"0"42"0,0 0 42 15,0 0-29-15,0 0-22 16,0 0-33-16,58 120-35 16,-52-109-16-16,-6 4-3 15,0-1-4-15,0 4-100 16,0 5-92-16,0 3-20 16</inkml:trace>
  <inkml:trace contextRef="#ctx0" brushRef="#br0" timeOffset="88502.87">31725 13716 49 0,'0'0'58'16,"0"0"-40"-16,0 0-18 16,0 0-3-16</inkml:trace>
  <inkml:trace contextRef="#ctx0" brushRef="#br0" timeOffset="89023.78">31310 11814 147 0,'0'0'85'16,"0"0"-38"-16,0 0 37 15,0 0 3-15,0 0 17 16,0 0-18-16,-5-13-40 16,5 13-38-16,0 0-8 15,0 20-16-15,10 19 16 16,1 12 9-16,0 9-2 0,0 8-7 16,2 5-6-16,1 2-94 15,-1 4-52 1,3-5-104-16</inkml:trace>
  <inkml:trace contextRef="#ctx0" brushRef="#br0" timeOffset="89170.73">31496 12753 82 0,'0'0'97'16,"0"0"49"-16,0 0-35 15,0 0-68-15,0 0-24 16,0 0-19-16,57 205-48 15,-57-143-184-15</inkml:trace>
  <inkml:trace contextRef="#ctx0" brushRef="#br0" timeOffset="89919.03">31827 13898 110 0,'0'0'156'0,"0"0"-44"15,0 0 18-15,0 0-10 16,0 0-42-16,0 0-36 16,3 0-18-16,-3 0-5 15,0 0 7-15,0 0 12 16,0 0 6-16,0 0-6 0,0 0 4 16,0 0-4-16,0-2-1 15,0 2-10-15,0 0-5 16,0 0 1-16,0 0-2 15,0 0-7-15,0 0-1 16,0 0-4-16,0 0-7 16,0 0-2-16,0 0-15 15,0 20-1-15,7 10 16 16,-1 6 4-16,0-2 6 16,1-3-8-16,-2-3 3 15,0-2 3-15,-1-8-8 16,-2 4-9-16,-2-4-134 0,0-9-158 15</inkml:trace>
  <inkml:trace contextRef="#ctx0" brushRef="#br0" timeOffset="90801.85">26801 12968 51 0,'0'0'66'0,"0"0"10"16,0 0 58-16,0 0 6 16,0 0 5-16,0 0-90 0,6-38-24 15,-6 38-21-15,0 0-10 16,0 0-9-16,5 6-10 16,1 20 19-16,1 12 0 15,-2 12-2-15,1 4-93 16,5 1-21-16,-1-2-17 15,0-7-22-15,-1-4 8 16</inkml:trace>
  <inkml:trace contextRef="#ctx0" brushRef="#br0" timeOffset="90985.75">26915 13462 26 0,'0'0'72'0,"0"0"9"16,0 0-19-16,0 0-17 15,0 0-17-15,0 0-6 16,21 92 0-16,-19-75-2 15,2 4-9-15,-2-1-5 16,-2 1-3-16,0 1-3 16,0 3-3-16,0-1-53 15,0-2-52-15,0-4 8 16,0-3 14-16</inkml:trace>
  <inkml:trace contextRef="#ctx0" brushRef="#br0" timeOffset="91139.66">26994 13876 91 0,'0'0'108'0,"0"0"-20"0,0 0-6 15,0 0-15-15,0 0-23 16,0 0-20-16,52 114-22 16,-43-91-2-16,-7-2-143 15,-2 6-107-15</inkml:trace>
  <inkml:trace contextRef="#ctx0" brushRef="#br0" timeOffset="91762.12">27179 14436 53 0,'0'0'106'0,"0"0"-5"15,0 0 8-15,0 0-39 16,0 0 4-16,0 0 1 15,0 0-8-15,-2-35-14 16,0 34-4-16,0-2 41 16,2 3-29-16,0 0-16 15,0 0-7-15,0 0 1 16,0 0-5-16,0 0-15 0,0 0-5 16,0 0 0-16,0 0-1 15,0 0-3-15,0 0-8 16,0 0-2-16,0 0-4 15,0 0-7-15,0 16-12 16,4 7 23-16,12 7 2 16,-5 1 2-16,1 1-3 15,-6 3-2-15,-4 1-3 16,-2 0-3-16,0-8-74 16,0-8-14-16,0-13-85 15,11-7-167-15</inkml:trace>
  <inkml:trace contextRef="#ctx0" brushRef="#br0" timeOffset="100320.72">32119 13522 4 0,'0'0'71'16,"0"0"-12"-16,0 0 18 16,0 0 4-16,0 0-11 15,0 0-13-15,0 0 6 16,0-14-10-16,0 14-6 15,0 0-8-15,0 0-2 16,0 0-11-16,0 0-19 16,0 0-5-16,0 0-2 0,0 0 0 15,5 0-6 1,1 7 5-16,2 12 1 0,-2 1 30 16,3 4-9-16,-3-1-3 15,-1 2-6-15,0-1 12 16,-3-4-21-16,0-4 12 15,0-2-4-15,-2-6-6 16,0-2-4-16,2-6 5 16,-2 2-1-16,0-2 1 15,0 0 4-15,0 0 0 16,0 0 6-16,0 0 5 16,0 0-3-16,0-12 0 15,0-6-18-15,0-5-6 16,0 0-9-16,-2 2 9 15,-2 3-2-15,2 2 8 0,2 4 13 16,0 5-13 0,0 0 6-16,0 3 20 0,0 4-13 15,0-1-2-15,0 1-11 16,0 0 0-16,0 0-2 16,0 0-1-16,0 0-2 15,0 0-8-15,0 0-4 16,0 5-5-16,0 11 22 15,0 2 6-15,0-2 10 16,6 1-8-16,-4-5-5 16,-2 1-3-16,0-1 4 15,0 0-4-15,0-1 0 0,0-3 0 16,0-4 0 0,0-1-4-16,0-3 4 0,0 0 1 15,-2 0 6-15,0 0 17 16,0-1 8-16,-2-15 1 15,-4-9-25-15,4-1-2 16,2 5-3-16,-5 1 6 16,7 8-3-16,0 5 4 15,0 5 25-15,0 2-6 16,0 0-18-16,0 0-9 16,0 0-2-16,0 0-7 15,0 0-7-15,0 0-9 16,0 11 8-16,0 8 15 0,0 9 3 15,0-2-1 1,0 1-1-16,0-9 1 0,0-4-2 16,0-2 0-16,0-10-3 15,0 0 1-15,-2-2-2 16,0 0 4-16,2 0 11 16,-2 0-2-16,2 0 6 15,-2-4 15-15,-3-17 11 16,5-7-37-16,0-2 3 15,0 5-4-15,0 3 6 16,0 5-6-16,0 7 6 16,0 6 6-16,0 1 0 15,0 3 1-15,0 0-16 16,0 0-7-16,0 0-9 0,0 0-5 16,0 9 18-16,0 12 3 15,0-3 3-15,0-3-1 16,0-3-1-16,0-3 2 15,0-5-3-15,0-3 0 16,0-1-1-16,0 0 3 16,0 0-2-16,0 0 7 15,0 0-1-15,0 0 6 16,0 0 0-16,0-9-1 16,0-15-10-16,0-6 2 15,0-1-2-15,2 4 3 16,1 4-4-16,-3 9 2 15,0 6 1-15,0 7-3 0,0-2 2 16,0 3-2 0,0 0-1-16,0 0-11 0,2 0-5 15,0 4 4-15,0 15 10 16,2 7 3-16,1-3 0 16,-5 0 3-16,2-6-3 15,-2 1 0-15,0-6 0 16,0-3 0-16,0-4-2 15,0-5-7-15,0 0 8 16,0 0 1-16,0 0 3 16,0 0 5-16,0-1 2 15,0-20 1-15,-9-5-9 16,3-6 1-16,4 2 2 16,-1 4-3-16,3 9 0 0,0 5-1 15,0 9-2-15,0 3 1 16,0 0-13-16,-5 12-9 15,-6 20 5-15,-4 10-16 16,-3-8-179-16,12-12-343 16</inkml:trace>
  <inkml:trace contextRef="#ctx0" brushRef="#br0" timeOffset="101983.79">31901 12414 29 0,'0'0'33'0,"0"0"40"0,0 0-23 15,0 0 15-15,0 0 16 16,0 0-15-16,0-12 6 15,0 10-2-15,0 0-37 16,0-1-6-16,0-2-2 16,0 0-13-16,0 0-2 15,0 1-3-15,0 0-1 16,0 3 0-16,0-2 2 16,0 1 8-16,0 0 2 15,0 1-4-15,0-2 8 16,0 1 10-16,0 0 11 15,0 0 1-15,0-1-23 16,0 3-7-16,0-5 1 0,0 3-8 16,0 2-2-16,0 0-2 15,0 0 6-15,0 0-5 16,0 0 7-16,2 0 1 16,-2 0 8-16,0 0 4 15,0 0 1-15,0-2-5 16,0 2 1-16,0 0-8 15,0 0-4-15,0 0-7 16,0 0-2-16,0 0-2 16,0 0 2-16,0 0-5 0,0 0-1 15,0 0-5 1,2 0 1-16,-2 0-1 0,5 6 3 16,-1 12 8-16,3 4 3 15,2 4 0-15,-5 3-1 16,3 0 1-16,-1 2 12 15,0-4-11-15,-2 2 8 16,0-1-11-16,-2-5 4 16,1 1 2-16,-1 1-4 15,0-1 8-15,0 0 1 16,2-2-4-16,2 0-3 16,-2 0 4-16,0 1-3 15,1-1-1-15,-3-3-1 16,0 2-3-16,2-1 2 15,-4-1-3-15,2 0 0 0,1 1 1 16,0 0 0-16,-3-2 1 16,2 2 0-16,-2-2-2 15,2-1 7-15,-2-3-3 16,0 5 1-16,2 1-1 16,0-1-2-16,3 4 2 15,-1 0-3-15,0-6 1 16,1-1 1-16,0 2 1 15,-1-4-4-15,-2 0 1 16,3-1 0-16,-1 1 0 16,-2 1 4-16,2 1-4 15,-1 5-1-15,-1-1 2 0,3 1-2 16,-1-2 4 0,1 0-4-16,1 1 2 0,-2-1 1 15,3-1-1-15,-2 0 0 16,2-4 1-16,-3-4 0 15,-2-2-3-15,0-2 1 16,-2-2 4-16,0 3-4 16,2 5 0-16,3-1 4 15,-1 5 9-15,1-2-7 16,0 0 1-16,-1-2 4 16,0-3-3-16,1-4-6 15,-5-2-2-15,0-2-1 16,0-1 5-16,0 0-5 15,0 0 6-15,0 0-4 16,0 0 1-16,0 0 1 0,0 0-1 16,0 0-3-16,0 0-17 15,0-20-48-15,0-11-154 16,-7-15-228-16</inkml:trace>
  <inkml:trace contextRef="#ctx0" brushRef="#br0" timeOffset="102749.09">31926 12366 10 0,'0'0'90'0,"0"0"20"16,0 0-28-16,0 0 27 16,0 0-39-16,0 0-9 15,0 0-13-15,37-64 29 16,-32 60-12-16,-5 2-9 16,0 2 4-16,0 0-7 15,0 0-2-15,0 0-9 16,0 0-3-16,0 0-15 15,0 0-1-15,0 0-11 16,0 0 0-16,0 0-9 16,2 0-3-16,10 16-13 15,-2 20 13-15,9 14 15 16,-2 7 6-16,-1 1-10 16,-5 0 5-16,0 2-10 0,0 0-5 15,-2 4 9-15,-3 2-3 16,1-1 1-16,-4 3 4 15,-1 2 0-15,3 0-1 16,-3 2-4-16,2-4 1 16,0-4 5-16,3-5-8 15,0-5 7-15,0-6-3 16,-1-4 4-16,1-1-5 16,-1-9 3-16,-1-7-1 15,0-7-3-15,-3-7-4 16,0-6-2-16,0-4 1 0,-2-3-1 15,2 0 4 1,-2 0 3-16,0 0-5 0,0 0 6 16,0 0-7-16,0 0-2 15,0 0-14-15,0-12-25 16,0-19-75-16,0-10-109 16,-16-14-211-16</inkml:trace>
  <inkml:trace contextRef="#ctx0" brushRef="#br0" timeOffset="103273.86">31963 12244 119 0,'0'0'90'0,"0"0"13"16,0 0 78-16,0 0-58 15,0 0-61-15,0 0 0 16,-4-9-15-16,4 9-6 16,0 0 9-16,0-5 12 15,0-1-17-15,4 0-30 16,-1 0-14-16,-1 3 3 15,-2 3 14-15,0 0-13 0,2 0-3 16,0 0-2-16,0 15-22 16,8 27-7-16,1 20 29 15,2 14 25-15,3 14-9 16,-1 12-4-16,3 5 8 16,2 9 14-16,0 9 2 15,0-5-4-15,-7-8-10 16,-3-13-7-16,-6-19-15 15,-4-12 12-15,0-12-4 16,0-12-1-16,0-12 2 16,0-12 3-16,0-10-1 15,0-8-9-15,0-2 8 16,0 0 1-16,0 0 3 16,4 0-14-16,1 0-4 0,-5-7-87 15,0-4-111-15,0 11-150 16</inkml:trace>
  <inkml:trace contextRef="#ctx0" brushRef="#br0" timeOffset="104113.89">32128 14388 128 0,'0'0'202'0,"0"0"-18"16,0 0-46-16,0 0-25 15,0 0-16-15,0 0-38 16,0-5-13-16,0 5-5 15,0 0 8-15,0-1-7 0,0-4-8 16,0-7-6 0,0-3-17-16,0-6-10 0,10 3-1 15,0 4-9-15,1-2-25 16,5 5 3-16,-3 6 21 16,3 1-10-16,-3 4-5 15,3 0 14-15,-3 2 9 16,1 16-3-16,-5 6 5 15,-3 3-7-15,-6-2 7 16,0 1-10-16,0 0 5 16,-8 1-2-16,-15-5 7 15,-4 2 4-15,0-4 1 0,1-2-2 16,6-4-1 0,4-7 1-16,9-2-2 0,5-3 0 15,2-2 3-15,0 0 34 16,9 0 31-16,16 0 2 15,8 0-40-15,0-2-19 16,2-8 0-16,-12 3-9 16,6 0-3-16,-6 1-43 15,2-4-51-15,-10 6-29 16,1-4-144-16,-3-1-294 16</inkml:trace>
  <inkml:trace contextRef="#ctx0" brushRef="#br0" timeOffset="104385.54">32404 14390 218 0,'0'0'293'0,"0"0"-148"15,0 0-24-15,0 0-38 16,0 0-82-16,0 0 12 16,27-4-13-16,-17 13 4 15,3-4-2-15,-7-4 30 16,4-1 23-16,-2 0-4 15,-1 0-9-15,-3 0-13 16,-2-6-23-16,-2-3-6 16,0 0 11-16,0-3-11 15,-6 2-9-15,-9 0-43 16,-1 7-34-16,-2 0-45 0,7 3-9 16,-2 0-177-16,11 0-17 15</inkml:trace>
  <inkml:trace contextRef="#ctx0" brushRef="#br0" timeOffset="104849.27">32616 14203 294 0,'0'0'261'15,"0"0"-170"-15,0 0-12 16,0 0 13-16,0 0-42 15,0 0-50-15,0-3-5 0,0 6 2 16,0 17 3-16,0 6 29 16,0 4-10-16,0 7 4 15,0-2-4-15,-2-3-12 16,0 0-4-16,0-6 1 16,2-5-4-16,0-7 9 15,0-5-9-15,0-4-1 16,11-5-1-16,0 0 2 15,2 0 0-15,-3-8-9 16,-4-8 5-16,1-6-3 16,-1 0-10-16,2 1 17 15,-4 3 17-15,0 9-13 0,-4 0 9 16,2 8 18 0,-2 1-11-16,2 0-20 0,1 0-3 15,-1 0-13-15,-2 19 9 16,4 11 7-16,-2 7 27 15,0 7-16-15,2 0 0 16,-4 2-9-16,0 3 2 16,0-8-4-16,0-3-89 15,0-13-151-15,0-20-238 16</inkml:trace>
  <inkml:trace contextRef="#ctx0" brushRef="#br0" timeOffset="105233.57">32969 14275 714 0,'0'0'124'0,"0"0"-84"16,0 0 4-16,0 0-37 15,0 0-7-15,0 0 0 16,-7 22 5-16,-5-3-2 15,2-3-1-15,-3 7 6 16,-6 1 17-16,9 10-8 16,0 1-13-16,8 5 7 0,2 1 1 15,0-6-5 1,4-5-5-16,14-10 5 0,3-6-6 16,-2-9 0-16,2-5 31 15,-3 0-18-15,-5-17-4 16,-9-1-3-16,-4 0-4 15,0-1-6-15,-25 1 10 16,-8 11-16-16,-2 7 9 16,-5 0-36-16,0 12-31 15,6 15-67-15,8-1-65 16,5 6-228-16</inkml:trace>
  <inkml:trace contextRef="#ctx0" brushRef="#br0" timeOffset="105523.11">31955 14995 610 0,'0'0'190'0,"0"0"-34"15,0 0 33-15,0 0-145 16,0 0-44-16,0 0 20 15,513-36 9-15,-340 10 12 16,12-3 3-16,-18 2 3 16,-24 8-24-16,-43 12-15 15,-42 2-8-15,-33 2-1 0,-18 3-4 16,-7 0-17 0,0 0-42-16,-17 0 25 0,-12 0-10 15,0 0-132-15,6-6-417 16</inkml:trace>
  <inkml:trace contextRef="#ctx0" brushRef="#br0" timeOffset="111223.84">8669 17227 79 0,'0'0'27'0,"0"0"10"15,0 0 40-15,0 0 11 16,0 0 4-16,0 0 1 0,0 0-28 15,9-27-22 1,-9 27-11-16,0 0-16 0,0 0-7 16,0 0 5-16,0 0 5 15,0 0-3-15,0 0 2 16,0 0 5-16,0 0 5 16,0 0-2-16,0 0-13 15,-7 0 5-15,-7 0-1 16,-3 0-13-16,-3 0 0 15,1 5-4-15,7-5 4 16,5 4 8-16,3-4 23 16,4 0 6-16,0 0 6 15,0 0-11-15,0 0-14 0,0 0-5 16,0 0-6 0,0 0-2-16,0 0 0 0,6 0-2 15,17 0-6-15,19 0 20 16,18 0-4-16,13 0-8 15,16-12-8-15,9-2 5 16,7 0-3-16,7-4 10 16,-7 0-13-16,-14 4-2 15,-15 1-3-15,-23 3 4 16,-10 3 1-16,-10-2 3 16,-13 3-1-16,-4 2 2 15,-5 0 0-15,-9 4 2 0,3-4 9 16,-5 4 6-16,0 0-2 15,2 0 1-15,0 0-7 16,0 0-8-16,3-4-1 16,3 3-3-16,-3 1-1 15,2 0 0-15,-3 0 0 16,-4 0 0-16,0 0 1 16,0 0-1-16,0 0 1 15,0 0 0-15,0 0 0 16,0 0 0-16,0 0 3 15,0 0 0-15,0 0-2 16,0 0-1-16,0 0 0 16,0 0-2-16,0 0 0 0,0 0-2 15,0 0 3 1,0 0 0-16,0 0 1 0,0 0 7 16,0 0-4-16,0 0-3 15,0 0 6-15,0 0-1 16,0 0-5-16,0 0 0 15,0 0-1-15,0 0-2 16,0 0 1-16,0 0 0 16,0 0-63-16,-2 0-103 15,-7 5-125-15,-4 7-8 16</inkml:trace>
  <inkml:trace contextRef="#ctx0" brushRef="#br0" timeOffset="113027.6">21290 7139 398 0,'0'0'136'0,"0"0"-98"15,0 0 18-15,0 0 15 16,0 0-1-16,0 0-16 16,0 27-1-16,0-25 2 15,0 1 0-15,0-1-1 16,0-2-1-16,0 2-13 16,0-2-5-16,0 0-15 15,0 2-1-15,0-2-3 16,0 0-6-16,0 0 4 15,0 0 1-15,0 0 2 16,0 0 0-16,0 0 0 0,0 0-2 16,0 0-5-16,0 0-1 15,0 0-3-15,0 0-5 16,0 0 2-16,0 0-2 16,0 0-1-16,0 0 4 15,0 0-3-15,0 0-1 16,0 0 1-16,0 0-1 15,0 0-3-15,0 0-6 16,2 0-12-16,12 0-7 16,-1 0 27-16,-4 0-16 15,-4 0-7-15,-5 0-32 0,0 0-12 16,0 0 11 0,0 0-18-16,0 1-10 0,0 6-65 15,-7 3-152-15,-17-1-37 16</inkml:trace>
  <inkml:trace contextRef="#ctx0" brushRef="#br0" timeOffset="114413.42">9340 17379 300 0,'0'0'158'16,"0"0"-108"-16,0 0-6 15,0 0 45-15,0 0-4 16,0 0-16-16,0 0-13 16,0 0-6-16,0 0-13 15,0 0-4-15,0 0 1 16,0 0 3-16,0 0-11 15,0 0-12-15,0 0 1 0,0 0 4 16,0 0 4-16,0 0 0 16,0 0-9-16,0 0-7 15,0 0 0-15,0 0-4 16,0 0 0-16,0 0-2 16,0 0-1-16,0 0-6 15,2 0-74-15,11 0-64 16,7-22-154-16,9-19-253 15</inkml:trace>
  <inkml:trace contextRef="#ctx0" brushRef="#br0" timeOffset="132659.29">32311 12619 18 0,'0'-2'36'15,"0"0"-5"-15,0 2 3 16,0-2 29-16,0 2 2 15,0 0-19-15,0-3-1 16,0 2 20-16,0-1 4 16,0-2-21-16,0 2-13 15,0-3 4-15,0 2-2 0,0 1-11 16,0 0-4 0,0 2 13-16,0 0-11 0,0 0-18 15,0 0-6-15,-5 0-18 16,-24 12 7-16,-13 18 11 15,-11 14 8-15,-3 7-8 16,3 0 1-16,1-3 5 16,13-4 0-16,2-5-2 15,10-11-1-15,12-2 0 16,4-10-3-16,4-2 0 16,7-6 0-16,0-6-50 15,0-2-78-15,18 0-27 16,20-8 114-16,7-15-161 15</inkml:trace>
  <inkml:trace contextRef="#ctx0" brushRef="#br0" timeOffset="132929.37">32356 12789 39 0,'0'0'60'0,"0"0"29"16,0 0-32-16,0 0 25 15,0 0 0-15,0 0 0 16,98-60 9-16,-98 60-32 15,0 0-48-15,0 0-11 16,-7 0-12-16,-20 10 12 16,-10 16 1-16,-11 6 0 0,-5 8 2 15,0 4 1 1,1-2-2-16,8 3 4 0,1-5-4 16,8-5-1-1,4-3 4-15,4-6-5 0,12-9-13 16,7-9-71-16,8-8-110 15,2 0-7-15,30-12 72 16</inkml:trace>
  <inkml:trace contextRef="#ctx0" brushRef="#br0" timeOffset="133163.93">32590 12765 281 0,'0'0'84'16,"0"0"27"-16,0 0-46 0,0 0-65 15,0 0 0-15,0 0 24 16,-65 70 35-16,4-8-31 16,-7 19-11-16,1 5-9 15,0 2-4-15,7-11 0 16,11-18-3-16,15-16-2 16,17-16-3-16,10-13-40 15,7-9-49-15,0-5-118 16,11-6 63-16,25-26-37 15</inkml:trace>
  <inkml:trace contextRef="#ctx0" brushRef="#br0" timeOffset="133396.79">32750 12918 169 0,'0'0'89'15,"0"0"-18"-15,0 0-71 16,0 0-11-16,0 0 11 15,0 0 90-15,-145 157-38 16,76-87-36-16,-5-3-14 16,-1 0 7-16,4-9-1 15,9-8-1-15,10-10-5 16,14-10 6-16,14-11-8 16,14-10-30-16,10-9-81 15,5 0-69-15,33-20 44 0</inkml:trace>
  <inkml:trace contextRef="#ctx0" brushRef="#br0" timeOffset="133622.66">32927 12958 185 0,'0'0'96'0,"0"0"-96"15,0 0-19-15,0 0 19 16,0 0 86-16,0 0-36 15,-230 221-26-15,159-149-13 16,-6-2-4-16,2 1 7 16,3-4-5-16,12-9-4 15,16-16-5-15,19-12-13 16,14-18-79-16,11-9-28 16,0-3-30-16</inkml:trace>
  <inkml:trace contextRef="#ctx0" brushRef="#br0" timeOffset="133867.47">33317 12937 264 0,'0'0'16'15,"0"0"-16"-15,0 0 41 16,0 0 13-16,0 0 14 0,0 0-29 15,-371 292-14-15,307-228-7 16,8-6-9-16,5-5-8 16,6-7 5-16,9-15-6 15,14-11-83-15,11-10-30 16,11-10-41-16,0 0 54 16</inkml:trace>
  <inkml:trace contextRef="#ctx0" brushRef="#br0" timeOffset="134078.34">33214 13096 481 0,'0'0'48'0,"0"0"-48"16,0 0 0 0,0 0 123-16,0 0-12 0,0 0-53 15,-214 184-11-15,160-139-19 16,6-5-18-16,7-6-8 15,12-6-2-15,5-2-30 16,8-3-97-16,3 0-56 16,1-11-215-16</inkml:trace>
  <inkml:trace contextRef="#ctx0" brushRef="#br0" timeOffset="135471.76">32630 12339 86 0,'0'0'88'0,"0"0"-56"16,0 0 28-16,0 0 32 15,0 0-10-15,0 0-11 16,-114 0-10-16,105 0-3 0,9 0-8 16,0 0-5-1,0 0-2-15,9 0-7 0,34 0-22 16,24 0 23-16,22-2-9 15,17-9-21-15,17 1 3 16,-3-4 5-16,-4 0-13 16,-26 2-4-16,-30 2-3 15,-25 4 5-15,-23 4 4 16,-8 2-4-16,-4 0-15 16,0 0-3-16,0-2 18 15,0-2 1-15,-16-6 7 16,-4-2 14-16,-2-2-20 0,2-2 0 15,5 2 0-15,-3-2 2 16,-1 0-2-16,0 2 1 16,-4 3-3-16,5 4-1 15,7 4-1-15,5 1-11 16,4 2 13-16,2 0-1 16,0 0-9-16,6 0-20 15,25 6 23-15,7 12 7 16,-2 4 14-16,-2 2-10 15,-10 3-4-15,-10 6-5 16,-14 8-8-16,-23 13 9 16,-52 10 4-16,-44 13 0 15,-11-1-58-15,4-8-317 0</inkml:trace>
  <inkml:trace contextRef="#ctx0" brushRef="#br0" timeOffset="154387.76">11272 17191 409 0,'0'0'253'16,"0"0"-181"-16,0 0-18 15,0 0 20-15,0 0-5 16,0 0-6-16,0 0-18 16,0 0-27-16,0 0-9 15,0 0-6-15,0 0 3 16,0 0 8-16,0 0 15 15,0 0 7-15,0 0 4 16,0 0 4-16,0 0-2 16,0 0-9-16,0 0-5 0,0 0-3 15,0 0-3 1,0 0 0-16,0 0-4 0,0 0-7 16,0 0-6-16,0 0-1 15,0 0-3-15,0 0 0 16,0 0 0-16,0 0 0 15,0 0 0-15,0 0-1 16,0 0 0-16,0 0 0 16,0 0-1-16,0 0 0 15,0 0-3-15,0 0-16 16,0 0-13-16,0 0-21 16,0 0-88-16,0 0-175 15,7-12-292-15</inkml:trace>
  <inkml:trace contextRef="#ctx0" brushRef="#br0" timeOffset="157753.81">14086 16954 218 0,'-9'0'158'0,"1"0"-106"15,8 0-2-15,0 0 17 0,0 0 28 16,0 0-27-16,0 0-30 16,0 0 2-16,0 0-13 15,0 0-13-15,0 0-6 16,0 0-2-16,0 0 0 16,0 0 19-16,0 0 3 15,0 0-4-15,0 0-1 16,0 0-2-16,0 0 1 15,0 0-4-15,0 0-2 16,0 0-4-16,0 0 0 16,0 0 3-16,0 0-1 15,0 0-4-15,0 0-10 16,0 0-9-16,0 10-153 0,0 2-268 16,0-1-30-16</inkml:trace>
  <inkml:trace contextRef="#ctx0" brushRef="#br0" timeOffset="159387.79">12492 17302 39 0,'0'0'27'0,"0"0"-5"16,0 0 28-16,0 0-10 15,0 0-12-15,0 0-21 0,-85 0 2 16,71 0 5-16,4 0-1 16,1 0 24-16,4 0 16 15,-2 0 31-15,3 0-9 16,0 0-34-16,1 0 9 16,1 0-3-16,2 0-12 15,0 0 5-15,0 0 10 16,0 0 1-16,0 0 16 15,25 0-34-15,26 0-18 16,25-9 14-16,28-3-29 16,19-6 1-16,13-1 11 15,6-6-10-15,10 1 4 16,-5 2-6-16,-8 0 4 16,-21-1-8-16,-27 10 6 15,-20 4-2-15,-19 6 0 0,-14-4 3 16,-16 7 7-16,-11 0 17 15,-7-3-6-15,-4 3-1 16,0 0 22-16,0 0 9 16,0 0-15-16,0 0-18 15,0 0-13-15,0 0-5 16,0 0-14-16,0 0-83 16,0 0-76-16,-8 0-92 15,-15 0-318-15</inkml:trace>
  <inkml:trace contextRef="#ctx0" brushRef="#br0" timeOffset="160212.34">13350 17263 53 0,'0'0'94'16,"0"0"-69"-16,0 0 27 15,0 0-12-15,0 0 20 16,0 0 38-16,2-86-32 16,3 86-21-16,-3 0 17 15,0 0 2-15,-2 0-36 16,0 0-16-16,0 0-9 16,0 0-3-16,0 0-15 0,4 2 15 15,1 16 4 1,4 4 44-16,2-4-25 0,3 3-3 15,-3-2 2-15,9-3-11 16,4 7 18-16,5-10-5 16,14 6 1-16,7-10-15 15,11-1 19-15,13-8-21 16,13 0 3-16,17 0-7 16,19 0-3-16,24-8-1 15,21-1 7-15,11-3 0 16,0 5 0-16,-14 7-3 15,-20 0-3-15,-16 0 2 0,-13-4-6 16,-13-5 1 0,-21 4-1-16,-19-7 6 0,-17 3-3 15,-17 0 3-15,-11 3 0 16,-11 1 0-16,-7 5 13 16,0 0 47-16,0-3 5 15,0-1-9-15,0-1-38 16,2 0-20-16,4-4 0 15,2 6-1-15,-2-3 2 16,-4 6-1-16,1 0 1 16,-3-4-2-16,0 4 0 15,0-8-5-15,0-3-23 16,0-1-6-16,-13-2 9 16,-6-3 13-16,-1 2 6 15,-2 3 4-15,0-2 1 0,-1 6-4 16,3 3 5-16,9 5 5 15,5 0 0-15,4 0 7 16,2 0-12-16,0 0-1 16,0 0-9-16,4 0-6 15,18 0 16-15,12 0 1 16,6 4 4-16,2 5-2 16,0 10-3-16,-10-1 0 15,-12 3-1-15,-11 10-12 16,-9 1-10-16,-5 4 23 15,-22 0 5-15,-4 0-4 16,2-6 0-16,9-2-1 0,11-11-85 16,9-12-104-16,15-5-233 15</inkml:trace>
  <inkml:trace contextRef="#ctx0" brushRef="#br0" timeOffset="160731.87">16669 17084 45 0,'0'0'209'15,"0"0"-73"-15,0 0-29 16,0 0 17-16,0 0-1 16,0 0 1-16,-29-5-19 15,58 5-55-15,14-5-19 16,16 1-26-16,13 0 8 16,3 0 1-16,4-1-5 15,-12 0-7-15,-14 1-2 16,-17 1-27-16,-18-4-30 15,-14 7-25-15,-4 0-60 0,-11-4-49 16,-27 4 75-16,-14 0-30 16,-3 0 43-16,-3 0 54 15,9-3 49-15,9 3 57 16,15-5 19-16,13 5 5 16,6 0 3-16,6 0 10 15,0 0-10-15,0 0-48 16,2 8-2-16,14 16-8 15,3 11 2-15,-4 5 0 16,-1 4-15-16,-8 2-4 16,-4-2-4-16,-2-4 1 15,0-8-6-15,0-6-125 16,3-17-150-16</inkml:trace>
  <inkml:trace contextRef="#ctx0" brushRef="#br0" timeOffset="161389.49">17251 17165 44 0,'0'0'37'0,"0"0"-3"16,0 0-2-16,0 0-3 0,0 0-5 15,0 0 5-15,-9 12 3 16,9-12 12-16,0 0 9 16,0 0 15-16,0 0 20 15,0 0 6-15,0 0-24 16,-2-4-40-16,2-8-22 16,0 2 2-16,0 1-3 15,-2 0-1-15,2 4-2 16,0 1 9-16,-2 4 22 15,2 0-8-15,0 0-27 16,-3 0 0-16,1 0-13 16,-7 9 7-16,-2 14 6 15,-5 7 8-15,-6 3 4 16,0 6 6-16,-5-2-1 16,-2 1-8-16,0-6-3 0,2 0-4 15,5-14 6-15,6-6-8 16,10-7 1-16,4-5 7 15,2-5-1-15,0-21-7 16,0-6-92-16,17-4 6 16,3 2 55-16,-2-2 26 15,2 4 4-15,-2 1 1 16,-5 8 12-16,1 0 49 16,-5 11 4-16,-3 7-18 15,-2 5 2-15,-1 0-25 16,4 0-24-16,-1 0-18 15,5 14 18-15,5 12 14 0,-3 6 5 16,3 0 0 0,-1 4-13-16,2 3-1 0,-5-7-2 15,0-6 2-15,-5 1-5 16,-5-8-15-16,-2-7-71 16,0-3-63-16,0-9-144 15,-14 0-119-15</inkml:trace>
  <inkml:trace contextRef="#ctx0" brushRef="#br0" timeOffset="161774.94">17028 17365 437 0,'0'0'308'0,"0"0"-139"16,0 0-74-16,0 0-16 16,0 0-61-16,0 0 3 15,185-84-11-15,-116 66 0 0,1 4-7 16,-6-4-1-16,-6-1-2 15,-14 4-26-15,-12 1-15 16,-14 0 6-16,-10 1 3 16,-8-1-3-16,0 0 20 15,0-3 10-15,-2 2 5 16,-9-1 21-16,2 6-15 16,2 2 5-16,3 8 6 15,4 0 5-15,0 0-5 16,0 0-17-16,0 0-4 15,0 0-9-15,7 17 13 16,6 10 14-16,3 4 21 0,0-3-21 16,-8 2-7-16,-1-6-3 15,-3 1-1-15,-4-6-2 16,0-1-1-16,0-6-63 16,0-3-21-16,-17-4-103 15,1-5-77-15,1 0-168 16</inkml:trace>
  <inkml:trace contextRef="#ctx0" brushRef="#br0" timeOffset="162177.29">17574 17138 204 0,'0'0'139'0,"0"0"-10"16,0 0 5-16,0 0-47 0,0 0-15 15,0 0-24-15,0-54-22 16,13 44-19-16,5-2 19 15,5 2-19-15,2 6-6 16,-4 1 4-16,-3 3-2 16,-5 0-3-16,-3 0-8 15,-6 17 2-15,-4 0 2 16,0 2-2-16,-4 3 1 16,-16-4 5-16,-5 0 2 15,0-1 39-15,8-7-22 16,5-7-9-16,10-3-7 15,2 0 8-15,0 0 7 0,16 0-14 16,15-3-3-16,5 3-1 16,1 0 9-16,-1 0 0 15,-3 8 6-15,-8 10 1 16,-7-4-1-16,-11 7 1 16,-7-2-10-16,0 3 3 15,-11 0 26-15,-9-4-29 16,-1-7-6-16,4 1-63 15,5-12-81-15,6 0-227 16</inkml:trace>
  <inkml:trace contextRef="#ctx0" brushRef="#br0" timeOffset="162546.6">17989 17066 645 0,'0'0'228'16,"0"0"-94"-16,0 0-47 15,0 0-11-15,0 0-27 16,0 0-36-16,0-14-13 16,2 14-12-16,1 0-7 15,3 10 19-15,-2 17 2 16,1 3 4-16,-3 2-1 16,-2 3-4-16,2 6 12 15,-2-5 0-15,2-4 0 16,6-6-2-16,2-8 1 0,6-6-8 15,6-6 2 1,7-1 25-16,10-5-9 0,3 0-15 16,0-7 2-1,-4-9-9-15,-4-2-5 0,-11-1-11 16,-9 7-13-16,-7-1-14 16,-7 6-26-16,0 4-27 15,0-1 4-15,-3-1 3 16,-5 5-57-16,-2 0-63 15,6 0-129-15</inkml:trace>
  <inkml:trace contextRef="#ctx0" brushRef="#br0" timeOffset="162889.84">18374 17098 136 0,'0'0'415'0,"0"0"-215"15,0 0-78-15,0 0-23 16,0 0-21-16,0 0-27 16,0-9-47-16,0 13-4 15,8 14 0-15,-2 9 26 16,3 4 11-16,-3 0-20 16,-2 4-6-16,-1-3 0 15,-3 0-1-15,0-2 2 16,0-4-2-16,0-7-3 15,0-6-1-15,7-9-4 0,4 2 2 16,9-6 10-16,2 0 2 16,7 0-4-16,-4-3-6 15,-3-8-6-15,-1 2-23 16,-6-3-22-16,-1 1-74 16,-6-1-31-16,-4-2-128 15,-4-4-277-15</inkml:trace>
  <inkml:trace contextRef="#ctx0" brushRef="#br0" timeOffset="163081.81">18439 17249 74 0,'0'0'260'0,"0"0"-116"16,0 0-33-16,0 0 41 16,0 0-7-16,0 0-50 15,14-26-92-15,17 20-3 0,0-2 0 16,-2-1-1-16,-2 0-27 15,-12 1-55-15,-5 4-59 16,-10-2-74-16,0-2-59 16,-17 4 64-16</inkml:trace>
  <inkml:trace contextRef="#ctx0" brushRef="#br0" timeOffset="163219.76">18439 17249 120 0,'-82'-121'213'15,"82"121"-9"-15,0 0-34 16,0 0-25-16,0 0-39 15,0 0-61-15,58-4-34 0,-16 4-6 16,2-4-5-16,3-1-71 16,1 1-88-16,-4-1-141 15,1-3-122-15</inkml:trace>
  <inkml:trace contextRef="#ctx0" brushRef="#br0" timeOffset="163452.38">18796 17022 99 0,'0'0'281'16,"0"0"-52"-16,0 0-66 15,0 0-23-15,0 0-50 16,0 0-15-16,20-28-25 16,9 33-46-16,4 18-3 0,5 12 17 15,-7 11-2-15,-4 5-11 16,-14 14-1-16,-13 1-4 15,-9 6 0-15,-44 3-36 16,-29 1-65-16,-26-9-72 16,-16-4-246-16</inkml:trace>
  <inkml:trace contextRef="#ctx0" brushRef="#br0" timeOffset="164059.29">16399 17165 64 0,'0'0'53'0,"0"0"-10"16,0 0 6-16,0 0 44 16,0 0 48-16,0 0-26 15,60-59-39-15,-55 51-44 16,2 6-10-16,0-1 1 16,-1-1-11-16,5-1-12 15,-4 5 5-15,0-4-3 16,-5 4 1-16,-2 0 7 0,0 0 9 15,0 0 8 1,0 0 14-16,0 0 1 0,0 0 11 16,0 0-32-16,0 0-12 15,-2 26-8-15,-5 10 34 16,2 17 45-16,5 1-34 16,0 4-14-16,16 0-13 15,20-3-12-15,13-11 3 16,16-9-10-16,22-12-24 15,19-19-83-15,12-4-40 16,-2-36-228-16</inkml:trace>
  <inkml:trace contextRef="#ctx0" brushRef="#br0" timeOffset="166647.91">20347 16736 420 0,'0'0'114'0,"0"0"-62"16,0 0-19-16,0 0 13 16,0 0 35-16,0 0-14 0,0-10-19 15,0 10 9-15,0 0-35 16,0 0-9-16,0 0 3 15,0 0-5-15,0 0-7 16,0 0-4-16,0 0-8 16,0 14 8-16,0 8 6 15,0 0 23-15,0-2-4 16,0-8-16-16,0-3-2 16,14-4 0-16,21-5 42 15,28 0 18-15,19-32-22 16,19-13-29-16,8-17-12 15,2-5-4-15,-1-14 0 0,-8-3 0 16,-11 3 2-16,-19 14-1 16,-26 18 8-16,-21 19-9 15,-18 21 5-15,-7 9-5 16,0 0-13-16,0 0 10 16,-9 7-58-16,-14 21-6 15,-1 12-105-15,6-9-148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23:58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24415 11127 64 0,'0'0'8'16,"0"0"-5"-16,0 0 17 15,0 0 55-15,0 0 28 0,0 0 5 16,12 0-40-16,-3 0-38 16,1-5 8-16,-2-4 40 15,-6 1-22-15,2-7-18 16,-4-2-10-16,0-5-20 16,0-2-1-16,0 0-6 15,0 7 9-15,0 6 10 16,0 7 12-16,0 4 38 15,0 0-30-15,0 0-40 16,7 10 0-16,4 27-15 16,2 26 15-16,0 15 17 15,-6 12-2-15,-7 12-15 16,0 1-31-16,-11-9-232 16</inkml:trace>
  <inkml:trace contextRef="#ctx0" brushRef="#br0" timeOffset="34171.25">31205 6749 110 0,'0'0'85'16,"0"0"32"-16,0 0-10 16,0 0 5-16,0-2-15 15,0 2-24-15,0 0-13 16,0 0-8-16,0 0-5 16,0 0-21-16,0 0-6 15,0-2 0-15,0 2-11 0,0 0-2 16,0 0 1-16,0-2 1 15,0-3 10-15,0-4 5 16,7 0-24-16,5-2-10 16,-4 4 10-16,1 4-1 15,-5 1 1-15,-2 2-11 16,-2 0-2-16,3 0-1 16,-3 0 2-16,0 12 12 15,0 4 1-15,0 4 3 16,0-1-2-16,-7-1-2 15,-8-2-1-15,3-2-4 16,4-4 10-16,1-8 0 16,7-2-2-16,0 0 12 15,0 0 35-15,0 0 0 16,13 0-2-16,23-14-6 0,4-3-42 16,-2 3-28-16,-13 6-50 15,-19 7-35-15,-6 1-158 16,-20 0-335-16</inkml:trace>
  <inkml:trace contextRef="#ctx0" brushRef="#br0" timeOffset="39517.14">20660 10700 475 0,'0'0'254'0,"0"0"-61"15,0 0-98-15,0 0-26 16,0 0 7-16,0 0-9 15,0 0-17-15,0 0-34 0,0 0-10 16,4 0-5-16,21-6 5 16,10-6 5-16,12-4-6 15,4 2-1-15,-1 2-1 16,-4 1 0-16,-1 4-2 16,-5 0-1-16,-13 6-5 15,-12 1-16-15,-11 0-9 16,-4 0 0-16,0 0-21 15,-6 4-32-15,-23 20 63 16,-11 14 20-16,-10 8 13 16,2 6-11-16,-6 6 0 15,3 5-2-15,-5-5-1 16,7-7 1-16,4-8 5 0,7-16 0 16,16-9-2-1,11-13-3-15,9-3 4 0,2-2 85 16,0 0-24-16,11-7-27 15,18-14-22-15,8 1-16 16,9 2-1-16,5 8 1 16,0 4 0-16,-2 3 0 15,1 3-25-15,-4 0-42 16,-4-1-50-16,1-3-36 16,-8-5-88-16,-4-6-219 15</inkml:trace>
  <inkml:trace contextRef="#ctx0" brushRef="#br0" timeOffset="39750.99">21306 10660 599 0,'0'0'231'0,"0"0"-84"16,0 0-103-16,0 0-44 16,0 0-21-16,0 0-14 15,131-42-20-15,-98 39-90 16,-6 3-93-16,-8 0-119 16</inkml:trace>
  <inkml:trace contextRef="#ctx0" brushRef="#br0" timeOffset="39905.9">21453 10749 231 0,'0'0'363'0,"0"0"-172"16,0 0-66-16,0 0-1 15,0 0-11-15,0 0-54 16,46 5-22-16,6-5-37 16,8 0-6-16,5-7-149 15,-1-5-108-15,-4-11-319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17:4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26340 5861 279 0,'-17'0'203'0,"5"0"-136"16,0 2-28-16,3 0 33 0,9 0-7 16,-2-2-46-16,2 0-17 15,0 0 4-15,-2 0-4 16,2 0 8-16,0 0 31 15,0 0 26-15,0 0-1 16,0 0-9-16,0 0-25 16,6 0-22-16,23 2-5 15,11-2 27-15,10 2-24 16,-1 1-5-16,-5-3-1 16,-4 0-2-16,-11 0-6 15,-7 0-16-15,-5 0-6 16,-11 0 21-16,-4 0 7 0,-2 0 0 15,0 0-7-15,0 0-7 16,0 5-13-16,-6 13 27 16,-10 6 4-16,1 2-2 15,-4 5 0-15,-1 0 2 16,-4 6 4-16,-5 1 9 16,-2 3-3-16,-2 0-2 15,-4-4-7-15,4-8 8 16,4-5 1-16,0-5-2 15,7-7-6-15,2-4 1 16,2-7-3-16,2-1 4 16,6 0-2-16,2 0 0 15,6-4 4-15,0-8-4 0,2-2-6 16,0 4-4 0,0 3 4-16,16-2 5 0,6 3-3 15,4 1-2-15,8 5 5 16,7 0 1-16,-2 0 0 15,-1 13 1-15,1-1-3 16,-6 2-3-16,-4-4-1 16,-5-4 3-16,-4-2-2 15,-7-4-1-15,-1 0-46 16,-8-1-59-16,-4-25-112 16,0-3-356-16</inkml:trace>
  <inkml:trace contextRef="#ctx0" brushRef="#br0" timeOffset="491.05">25530 6079 125 0,'0'0'157'0,"0"0"-81"16,0 0 52-16,0 0-39 16,0 0-2-16,0 0-16 15,-9-26-18-15,9 25-9 16,0 1 38-16,0 0-18 16,0 0-21-16,-2 0-19 0,0 0-24 15,0 14-3 1,-3 21 3-16,0 20 23 0,3 5 1 15,2 4-18 1,0 1-3-16,0-6-1 0,0-9 2 16,0-9-4-16,0-13-7 15,0-12-51-15,0-9-65 16,0-7-100-16,0-7-102 16</inkml:trace>
  <inkml:trace contextRef="#ctx0" brushRef="#br0" timeOffset="750.49">25472 6024 500 0,'0'0'148'0,"0"0"-21"0,0 0-32 16,0 0-38-16,0 0-45 16,0 0 11-16,78-61-20 15,-51 61 3-15,-7 4-6 16,-9 14-3-16,-8 8-5 15,-3 6 7-15,-5 3 1 16,-19-2 3-16,-8-2 8 16,1-5-8-16,0-6 9 15,4-5-12-15,2-12-10 16,5-3-86-16,9-3-77 16,11-24-120-16</inkml:trace>
  <inkml:trace contextRef="#ctx0" brushRef="#br0" timeOffset="1039.33">25906 5689 393 0,'0'0'160'16,"0"0"-14"-16,0 0-42 15,0 0-31-15,0 0-9 16,0 0-49-16,2-7-15 15,-2 22 0-15,0 12 1 16,-19 12 39-16,-6 11-2 16,-6 12-8-16,2 12 1 15,4 11 0-15,10 1-9 16,11-3-8-16,4-11-9 16,7-6-4-16,32-11 2 0,22-12 1 15,21-13-4-15,16-18-70 16,12-12-156-16,3-24-406 15</inkml:trace>
  <inkml:trace contextRef="#ctx0" brushRef="#br0" timeOffset="1870.97">26814 5975 37 0,'0'0'49'0,"0"0"-3"15,0 0-2-15,0 0-16 16,0 0-21-16,0 0-5 15,0-5 7-15,0 2 13 16,0 2 6-16,0-2 15 16,-2 1 54-16,2 2-5 15,0 0-11-15,0 0 11 16,0 0-20-16,0 0-16 16,0 0-13-16,0 0-12 15,0 0-9-15,0 0-9 0,0 0-9 16,0 0 3-16,0 0 0 15,0 0 1-15,-3 0 2 16,3 0 5-16,0 0 2 16,0 0 5-16,0 0 6 15,0 0 6-15,0 0-3 16,0 0-4-16,16 0-5 16,8 0 9-16,11 0-24 15,0 0-6-15,5 6 0 16,5 5-2-16,1-1 2 15,-4-3-1-15,-5 0 1 16,-10-7-1-16,-10 0 0 16,-9 0 3-16,-2 0-2 0,-6 0-1 15,0 0-4 1,0 0-2-16,0 0-2 0,0 0 7 16,0 4-8-16,-8 4 3 15,-5 2 6-15,-9 9 5 16,-1 5 1-16,-6 8 0 15,-4 5 3-15,-1 3 0 16,3-2-5-16,2-6 3 16,6-3-4-16,4-9-3 15,9-11 0-15,4-4-15 16,6-5-115-16,0-5-71 16,16-21-355-16</inkml:trace>
  <inkml:trace contextRef="#ctx0" brushRef="#br0" timeOffset="2107.92">27376 6006 482 0,'0'0'335'16,"0"0"-283"-16,0 0-48 16,0 0 21-16,0 0-4 15,0 0 5-15,-18 47-10 16,5-16-5-16,-1 3 2 15,-3 4 10-15,0 2 1 16,-2 2-9-16,-3-2-7 16,-1-6-6-16,6-4-2 15,5-9-51-15,8-16-119 0,4-5-219 16</inkml:trace>
  <inkml:trace contextRef="#ctx0" brushRef="#br0" timeOffset="2532.77">27702 5978 100 0,'0'0'437'16,"0"0"-304"-16,0 0-55 16,0 0 12-16,0 0-16 15,0 0-27-15,0 0 1 0,0 0 32 16,0 0-13-16,0 0-2 15,2-8-20-15,9-9-44 16,5 3-1-16,3 0-1 16,4 5 1-16,-1 2-4 15,0 7 10-15,2 0-6 16,-3 0 2-16,-4 12-2 16,-5 8-1-16,-6 6-4 15,-6 4-1-15,0 7 0 16,0 3 5-16,-16 2 1 15,-7 4 1-15,-2-5 1 16,0-2 2-16,5-9-4 16,7-11 0-16,11-10 3 15,2-7-2-15,0-2 0 16,8 0 0-16,23 0 1 0,10-11 21 16,8-5-23-16,2-3-18 15,-4-1-90-15,-2-4-146 16,-3 3-224-16</inkml:trace>
  <inkml:trace contextRef="#ctx0" brushRef="#br0" timeOffset="2827.69">28194 6041 501 0,'0'0'258'15,"0"0"-180"-15,0 0-20 16,0 0-22-16,0 0-18 0,0 0-10 15,-4 26 21-15,4-7-22 16,0-8 6-16,15-2 2 16,1-4 17-16,-1-5-6 15,-1 0-7-15,-5 0 5 16,-3-7 0-16,-2-11-17 16,-4-2-6-16,0 4-1 15,0 4-6-15,-10 3-11 16,-9 8 10-16,0 1 7 15,-1 0-5-15,3 0-25 16,9 0-89-16,4 0-90 16,4 0-171-16</inkml:trace>
  <inkml:trace contextRef="#ctx0" brushRef="#br0" timeOffset="3328.01">28579 5773 479 0,'0'0'284'16,"0"0"-162"-16,0 0-6 15,0 0-5-15,0 0-42 16,0 0-34-16,3-20-17 16,-3 20-11-16,0 0-1 15,0 0-6-15,0 0 0 16,0 2-7-16,0 20 2 15,0 12 5-15,0 9 4 0,0 3 4 16,0 1-5-16,0-1-2 16,7-5 1-16,1-5-1 15,6-9-1-15,-1-6-1 16,5-9-1-16,0-10-9 16,6-2 8-16,3 0 3 15,0-22-26-15,-2-4-12 16,-6-6 1-16,2 0 9 15,-8 0 23-15,3 3 5 16,-8 7 8-16,-1 8 12 16,-3 8 24-16,-4 5 0 15,0 1-20-15,0 0-23 16,0 0-1-16,0 19-1 0,0 9 1 16,0 8 13-16,-2 6 1 15,0 1-2-15,2 3-9 16,0-5 2-16,0 0-5 15,2-9 0-15,10-6-58 16,-2-12-80-16,1-14-160 16,5 0-351-16</inkml:trace>
  <inkml:trace contextRef="#ctx0" brushRef="#br0" timeOffset="3728.03">29164 5854 782 0,'0'0'103'0,"0"0"-43"16,0 0 21-16,0 0-19 15,0 0-44-15,0 0-18 16,0-5-9-16,0 7-10 16,-2 16 19-16,-12 6 1 15,-4 6 19-15,5 6-2 16,-3 4 3-16,7 2-14 15,2-1-7-15,7-3-1 16,0-8-4-16,3-9 3 16,17-10-26-16,7-11-2 15,0 0 22-15,0-25 8 0,-6-7-5 16,-7 4 4-16,-10 5 1 16,-4 6 46-16,0 6-18 15,0 6-22-15,-18 5-3 16,-3 0-3-16,-4 0 3 15,2 21 0-15,1 1 3 16,9-5-6-16,4-2-2 16,6-7-69-16,3-7-54 15,0-1-156-15,10 0-64 16</inkml:trace>
  <inkml:trace contextRef="#ctx0" brushRef="#br0" timeOffset="3979.67">29328 5600 561 0,'0'0'175'0,"0"0"-61"15,0 0-47-15,0 0-39 16,0 0-22-16,0 0 34 16,83 68-10-16,-52-24-6 15,0 9-3-15,-1 10 0 16,-13 9 4-16,-12 7-4 15,-5 4-1-15,-12-3-4 16,-23-6-1-16,-5-10-15 16,-7-14 14-16,0-15-14 15,2-18-32-15,8-17-228 16,3 0-433-16</inkml:trace>
  <inkml:trace contextRef="#ctx0" brushRef="#br0" timeOffset="4830.02">25679 6984 402 0,'0'0'205'16,"0"0"-52"-16,0 0-18 16,0 0-40-16,0 0 0 15,0 0-25-15,0 0-44 16,-6-17-26-16,6 42-12 0,0 21 12 16,0 16 18-16,0 11-3 15,-2 4-10-15,-2 1 0 16,-2-6-3-16,0-7 0 15,1-10-2-15,-1-14-37 16,2-10-61-16,1-13-68 16,3-18-167-16</inkml:trace>
  <inkml:trace contextRef="#ctx0" brushRef="#br0" timeOffset="5135.45">25597 7054 531 0,'0'0'207'0,"0"0"-69"16,0 0-9-16,0 0-40 15,0 0-36-15,0 0-38 16,45-148-10-16,-10 137-5 16,7 11 5-16,6 0-5 15,2 0 0-15,-5 23 0 16,-11 7 0-16,-16 6-8 15,-14 8-1-15,-4 5 9 16,-16 1 0-16,-19-6 2 16,-5-6 7-16,2-9-1 15,4-6-6-15,10-9-2 0,6-10 0 16,7-4-49 0,11-4-61-16,0-24-91 0,19-12-379 15</inkml:trace>
  <inkml:trace contextRef="#ctx0" brushRef="#br0" timeOffset="5398.25">26286 6861 59 0,'0'0'255'16,"0"0"-84"-16,0 0-11 16,0 0-43-16,0 0 0 15,0 0-38-15,20-32-48 0,-20 32-31 16,-5 13 0-1,-12 13 27-15,-8 13 58 0,-2 10-40 16,0 9-18-16,6 12 17 16,5 3-7-16,11 1-14 15,5-2-12-15,5-6-7 16,28-10-4-16,14-10-2 16,13-15-3-16,9-18-65 15,6-13-125-15,0-8-209 16</inkml:trace>
  <inkml:trace contextRef="#ctx0" brushRef="#br0" timeOffset="5811.02">26641 6974 774 0,'0'0'123'0,"0"0"-105"16,0 0 12-16,0 0 3 15,0 0-31-15,0 0 45 16,64 5-30-16,-31 0-3 16,-6-3-8-16,0-2-5 15,-5 0-1-15,-6 2-21 16,-5 0-5-16,-5 7 19 16,-4 3-10-16,-2 5 3 15,0 12 3-15,0 4 8 16,-15 9 3-16,-7 3 6 0,0-1 4 15,-3 0 14-15,1-4 6 16,1-5 11-16,6-6 26 16,5-7-24-16,8-6-20 15,4-8-5-15,0-2-10 16,14-4-6-16,21-2 41 16,16 0-25-16,9 0-11 15,4-2-7-15,6-4-10 16,-3-2-87-16,-7 0-66 15,-6-5-40-15,-17-2-48 16,-7-7-156-16</inkml:trace>
  <inkml:trace contextRef="#ctx0" brushRef="#br0" timeOffset="6207.96">27708 6958 332 0,'0'0'193'15,"0"0"-44"-15,0 0-27 16,0 0-39-16,0 0-52 15,0 0-30-15,9 26 18 0,-30-2 47 16,0 0-18-16,-4 3-6 16,0 0-1-16,-1 7-10 15,-1 3 2-15,5-7-5 16,4-8-7-16,11-9-3 16,5-8-3-16,2-3-9 15,0 0-5-15,27 0 10 16,11-2 22-16,6 0-26 15,1 0-7-15,-1 0-36 16,-8 3-88-16,-5 4-57 16,-11-5-105-16,-11-2-150 0</inkml:trace>
  <inkml:trace contextRef="#ctx0" brushRef="#br0" timeOffset="6412.98">27521 7347 164 0,'0'0'192'0,"0"0"-31"16,0 0 38-16,0 0-32 15,0 0-69-15,0 0 4 16,69 13-28-16,-27-10-23 16,1 3-33-16,-1 0-17 15,-5 2-1-15,-8-2-71 16,-6-4-68-16,-7-2-220 0</inkml:trace>
  <inkml:trace contextRef="#ctx0" brushRef="#br0" timeOffset="7131.29">28745 6904 269 0,'0'0'160'16,"0"0"-33"-16,0 0 20 16,0 0-34-16,0 0-38 15,0 0-21-15,-14-21-31 16,14 21 5-16,0-1 0 16,0 1 6-16,-3 0 5 15,-5 0-32-15,-7 0 4 16,-3 0-7-16,-7 10 7 15,2 7 2-15,2 10-1 16,2 7 4-16,4 4-10 16,4 6-3-16,8 0 0 15,3-1-2-15,0-5-2 0,21-8-7 16,10-13 8 0,7-12 4-16,5-5 2 15,-4-25-6-15,-5-16 0 0,-12-9-23 16,-9-3 22-16,-13 4-9 15,0 3 9-15,-11 5 1 16,-18 9-1-16,-4 10 1 16,2 12-16-16,0 10 8 15,4 0 5-15,0 14 0 16,7 12-26-16,11 1-59 16,9-1-70-16,0-5-256 15</inkml:trace>
  <inkml:trace contextRef="#ctx0" brushRef="#br0" timeOffset="7334.16">29081 6854 113 0,'0'0'734'16,"0"0"-611"-16,0 0-50 15,0 0-45-15,0 0-27 16,0 0 0-16,-2-5 3 15,-5 24-4-15,0-5-9 16,3-1-58-16,-1-6-13 16,5-3-65-16,0-4-155 15</inkml:trace>
  <inkml:trace contextRef="#ctx0" brushRef="#br0" timeOffset="7879.65">29489 6740 589 0,'0'0'98'15,"0"0"-92"-15,0 0 7 16,0 0 4-16,0 0 1 16,0 0-3-16,-134 74-1 15,116-51-2-15,5 0 1 16,7-3 20-16,6 0-15 0,0 0 15 15,0 4 4-15,22 2-17 16,9 4-11-16,11 1 6 16,2 2-13-16,4-1-2 15,-11-1-1-15,-12-8-7 16,-12-2-3-16,-10-10 9 16,-3-1 0-16,0 1-14 15,-20-3-13-15,-23 0 29 16,-8 0 19-16,-3-4-5 15,5 0-14-15,14-4 20 16,10 0-10-16,12 0 1 16,13-6 13-16,0-19 43 0,20-8-54 15,20-4-3 1,18-2-4-16,2-2-1 0,1-2-5 16,-13 2-5-1,-14 1-7-15,-16 2 12 0,-14 6 17 16,-4 8 4-16,0 8-2 15,-20 3-17-15,-9 13 9 16,-2 0-10-16,-7 0-2 16,4 15 2-16,1 0-2 15,8 2 0-15,8-1-56 16,5-6-41-16,10-2-71 16,2-4-151-16,2-4-180 15</inkml:trace>
  <inkml:trace contextRef="#ctx0" brushRef="#br0" timeOffset="8350.44">29808 6791 248 0,'0'0'477'0,"0"0"-366"16,0 0-61-16,0 0-1 15,0 0 1-15,0 0-22 16,-2-5-28-16,2 8-7 16,-5 15 7-16,-1 3 5 15,1 3 5-15,2-2 5 0,1-1 0 16,2-9-1 0,0 1-4-16,0-3-1 0,0-4 5 15,0-4-14-15,0 0 3 16,0-2-3-16,19 0 38 15,3 0-24-15,6 0-4 16,6-2-4-16,2 2-6 16,4 0-3-16,-3 3-5 15,-3 18-12-15,-7 5 6 16,-11 0 5-16,-12 0-5 16,-4 0-1-16,0-4 4 15,-11-2 3-15,-14-4 0 16,-6-4 8-16,0-6 4 15,0-3 4-15,4-3-4 0,5 0 7 16,9 0-7-16,1-14-4 16,8-7-46-16,4-3-72 15,0-3-143-15,6-7-198 16</inkml:trace>
  <inkml:trace contextRef="#ctx0" brushRef="#br0" timeOffset="8549.81">29801 6775 555 0,'0'0'421'0,"0"0"-273"16,0 0-65-16,0 0-11 0,0 0-51 16,0 0-13-16,183-28-7 15,-137 28-1-15,0 0-28 16,0 0-106-16,-3 0-115 15,-8 0-236-15</inkml:trace>
  <inkml:trace contextRef="#ctx0" brushRef="#br0" timeOffset="8798.6">30300 6471 569 0,'0'0'179'16,"0"0"-73"-16,0 0-60 16,0 0-30-16,0 0 0 15,0 0 11-15,183 285-17 16,-152-178-5-16,-15-3-5 16,-16-5-5-16,-11-6 4 15,-36-9-15-15,-17-11 14 16,-15-12 0-16,-10-17-126 15,-2-21-277-15</inkml:trace>
  <inkml:trace contextRef="#ctx0" brushRef="#br0" timeOffset="10153.89">24417 6200 294 0,'0'0'147'16,"0"0"-116"-1,0 0-3-15,0 0 11 0,0 0-7 16,0 0-13-16,-23 96-3 15,31-83-8-15,-1-10 0 16,-5-1 36-16,-2-2 13 16,0 0 73-16,0 0 2 15,0-22-24-15,0-2-76 16,-4 2-15-16,1 5-11 16,1 10-1-16,0 7-5 15,-4 7-85-15,-2 28-174 16,2 13 12-16</inkml:trace>
  <inkml:trace contextRef="#ctx0" brushRef="#br0" timeOffset="10613.91">24483 7175 436 0,'0'0'215'16,"0"0"-187"-16,0 0-8 16,0 0-13-16,0 0 10 15,0 0 6-15,26 133-12 16,-8-120-5-16,-7-3 8 15,-9-6 2-15,-2-4 97 0,0 0 41 16,0 0-30-16,0 0-59 16,0 0-47-16,0 0-3 15,0-2-15-15,0-3-86 16,0-2-317-16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18:59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15047 15561 6 0,'0'-4'14'0,"-3"4"8"0,3-5 11 15,-2 5-8-15,2-4-14 16,-3 3-4-16,3 1 7 16,0 0 9-16,0 0 6 15,0 0-3-15,0 0-3 16,0 0 2-16,0 0-1 16,0 0-12-16,0 0-6 15,0 0-2-15,0 0-3 16,-2 0-1-16,2 0 1 15,0 0-1-15,0 0 1 16,0 0 4-16,0 0 9 16,0 0 9-16,0 0 15 15,0 0 15-15,0 0 27 0,0-2-49 16,0 0-30-16,14-1 0 16,3-3 35-16,6 2-30 15,-1 0-5-15,1-2 4 16,-6 2-4-16,-1 4 19 15,-1-4-12-15,1 0-1 16,-1 3-7-16,2-2 9 16,0 3-4-16,-1-2-1 15,1 2-4-15,4-2 2 16,1 2-3-16,1 0 2 16,-2 0-2-16,4-1-3 15,-3 1 4-15,-1 0 3 16,-2-5-2-16,-3 5-1 15,-1 0 0-15,-1 0 0 0,1 0 1 16,-1 0-2-16,2 0 4 16,4 0-3-16,-1 0 0 15,6-4 1-15,4 2-1 16,-2-2 2-16,-2 2-6 16,-3 0 1-16,-2 2 3 15,0-4 0-15,-2 4 0 16,2 0 1-16,0 0-2 15,3-3-4-15,0 3 5 16,2-7-2-16,2 3-2 16,0 0 0-16,-3 0 4 15,-4 0 2-15,-2 4-1 16,-5-2-1-16,-1 2 0 0,-4 0-1 16,1 0-1-16,3 0-1 15,-1 0 1-15,0 0 1 16,-2 0-6-16,0 0 7 15,-1 0 0-15,0 0 2 16,-6 0-2-16,0 0 2 16,-2 0 0-16,0 0-1 15,0 0-2-15,0 0-1 16,0 0-8-16,0 0 9 16,2 0 1-16,-2 0 1 15,0 0-1-15,0 0 0 16,0 0-1-16,0 0 1 0,0 0 0 15,0 0-5-15,0 0-30 16,0 0 9-16,0 10 26 16,0 5 14-16,0 0-8 15,0-1-5-15,2 0 0 16,-2 0-1-16,3 3 4 16,-3-2-4-16,0 3 0 15,0 3 1-15,0-2 0 16,0 2 2-16,0-1 1 15,0-1 1-15,-3 1 4 16,3-1-4-16,0-1 2 16,0-2 2-16,0-2 1 15,0 0-9-15,0-2 6 0,0-1-6 16,0 1 4-16,0-7-4 16,5 3 2-16,-1 2 1 15,0 2-1-15,2-6-3 16,-4 2 3-16,-2 1-1 15,2-8 0-15,-2 3-3 16,0 0 3-16,0 0 0 16,0 0-1-16,0 0-1 15,0 0 1-15,0-2 1 16,0 3-2-16,0-5 0 16,0 0-2-16,0 3 2 15,-8 1 7-15,-4 1 3 16,-7 0-2-16,2-1-2 15,-6 1 1-15,-1-1-5 0,-1 0-2 16,1 1 3-16,-3 0-3 16,3-1 1-16,-3-3 2 15,2 3-3-15,4-4 2 16,-2 4 0-16,1 1-2 16,-3-5-1-16,0 3 1 15,1-3 2-15,0 5-2 16,1-1 0-16,1-3-1 15,-2 4 3-15,-1-1-2 16,0-4 0-16,1 4 0 16,-1-4 0-16,3 1 1 0,-2 4 2 15,-1-2-2 1,0 2-1-16,-2-1 0 0,6 0 1 16,-4 2 0-16,0-2-2 15,3-1 2-15,-3-3-1 16,6 5 1-16,-4-3 1 15,-4-2 2-15,0 0 4 16,-4 0-6-16,2 0 1 16,2 0-2-16,6 0 3 15,0 0 2-15,5-7-3 16,6 4 6-16,1-1 2 16,2-2-3-16,0 2 0 0,1 0 1 15,-1-4-7 1,-2 3 1-16,4 0 1 0,3 1 16 15,-2-4-9-15,2 1-7 16,-1-5 1-16,1 3 4 16,2-4 2-16,0 3-3 15,0-4-5-15,0-2 2 16,0 2-1-16,-2 0-2 16,-2 0 2-16,4-2-4 15,-2 2 1-15,2-4 1 16,0 1-2-16,0-3-1 15,0 8 1-15,0-8 1 16,2 9 0-16,4-7 1 16,1 9 3-16,-3-5-4 15,1 5 0-15,0 5 2 0,-1-6-3 16,2 1 1-16,-3 0-1 16,1 1 3-16,-2-2-1 15,-2 2-2-15,0 4-5 16,0 0 5-16,0-2 5 15,0-1-4-15,0 2-1 16,0-4 1-16,0 5 4 16,0 3-2-16,0-3-1 15,0-1 4-15,0 1-5 16,0 0 2-16,0 4 3 16,0 0 1-16,0 0-6 15,0 0-1-15,0 0 2 0,0 0-4 16,0 0-1-1,0 0-6-15,0 0-65 0,-6 13-97 16,-5-1-208-16</inkml:trace>
  <inkml:trace contextRef="#ctx0" brushRef="#br0" timeOffset="3822.95">6152 15851 76 0,'0'0'56'0,"0"0"-26"16,0 0 22-16,0 0 29 15,0 0-27-15,0 0-9 16,0 0-20-16,-9 0-4 0,4 0 15 16,-1 0 12-16,-1 0-19 15,1 0-13-15,-2 0 4 16,2 0-1-16,-3 0 3 15,1 0 4-15,0 0 5 16,4 0 5-16,2 0 3 16,2 0 10-16,0 0-13 15,0 0-1-15,0 0 3 16,0 0 1-16,0 0-3 16,2 0-30-16,25 0 8 0,20 0-8 15,22 0 0 1,18 0 4-16,13 0-1 0,4 0-7 15,6-3 1-15,2-6-1 16,-12 3-4-16,-13 2-1 16,-18 4-4-16,-16 0 5 15,-17 0-7-15,-14 0 6 16,-11 0-6-16,-6 0 5 16,-5 0 1-16,0 0 1 15,0 0 2-15,0 0 4 16,0 0 0-16,0 0-1 15,0 0 1-15,0 0 0 16,0 0 0-16,0 0 0 16,0 0-4-16,0 0-7 15,0 0 7-15,0 0 9 0,0 0-4 16,0 0-4-16,-7-13-1 16,-6 4-1-16,-3-8-2 15,-3 2-3-15,-4 1-5 16,-2 2 11-16,3 1 2 15,2 4 0-15,4-1-1 16,8 4-1-16,1 2 4 16,5-3 2-16,2 5 6 15,0 0-5-15,0 0 2 16,0 0-6-16,0 0-3 16,0 0-11-16,11 0-7 15,18 0 18-15,9 0 8 16,-1 5 2-16,-6 1-8 0,-8-2-2 15,-9 4-3-15,-3 6 1 16,-7 4-14-16,-4 12 3 16,0 6 6-16,0 0 7 15,-13 1 0-15,-7-3-1 16,-7 4 1-16,-4 6 0 16,-5 0-22-16,-2-4-202 15,5-4-244-15</inkml:trace>
  <inkml:trace contextRef="#ctx0" brushRef="#br0" timeOffset="5923.18">15635 4891 92 0,'0'0'72'0,"0"0"21"15,0 0-37-15,0 0-23 16,0 0-1-16,0 0 5 16,0-28-15-16,0 25 17 15,0 1 2-15,0 0-12 0,0-1 0 16,0-1 1-16,0 0 6 15,0 0-5-15,0-3 0 16,0 4 5-16,-2-4-13 16,-1 4 10-16,1-2-2 15,2 1 10-15,0 2-16 16,-2 1-8-16,2-1 10 16,0 2-1-16,0-2-7 15,0 2-9-15,0 0-3 16,0 0-7-16,0 0-4 15,0 0-5-15,0 4-5 16,0 21 4-16,2 13 10 16,7 15 0-16,-3 5 2 15,2-2-2-15,-6-3 0 16,2-6-1-16,-4-9 2 0,0-6-2 16,0-8 2-16,0-3 2 15,0-9-3-15,0-4 0 16,0-7 1-16,0-1 0 15,0 3 3-15,0-3 1 16,0 0 1-16,0 0 2 16,0 0-1-16,0 0 0 15,0-3-6-15,-11-6-1 16,0-1 0-16,0-1 0 16,1-1 1-16,0 0 0 0,3 0 2 15,1-1-2 1,-2-1 7-16,4-1 9 0,0 3 1 15,-1 2 15-15,3 3-18 16,-2 0-1-16,2 1 3 16,2 5 4-16,-3-2-2 15,3 3-5-15,0 0-6 16,0 0-6-16,0 0 2 16,0 0-4-16,0 0-3 15,0 0-1-15,0 0-6 16,0 0 0-16,5 15 10 15,12-1 0-15,-1 6 0 16,1-5 0-16,2 3 2 16,-6 0 2-16,-2-4-4 15,-4 0-1-15,-1-4-2 0,-4-5 3 16,1-2-4-16,-3-3 4 16,2 0 2-16,-2 0 4 15,5 0 2-15,1 0-8 16,7-3 3-16,6-16 15 15,0-2-9-15,-5-2-5 16,-1 6-3-16,-6 3-2 16,-4 3-1-16,-1 5 2 15,-2 3-41-15,0 3-30 16,0 0-75-16,-23 5-266 16</inkml:trace>
  <inkml:trace contextRef="#ctx0" brushRef="#br0" timeOffset="9470.12">20602 9029 47 0,'0'-2'73'15,"0"0"-26"-15,0 2 29 16,0 0 6-16,0 0 13 16,0 0 12-16,0 0-15 15,0-1-22-15,0-1 1 16,-5-3 16-16,0-1-36 15,1 1-21-15,-1-2 7 16,3 1 11-16,-4 3-3 16,4-4-18-16,0 3 0 15,-1 1-11-15,3 0-1 0,0 3 11 16,-3 0-9 0,3 0-9-16,0 0-8 0,-2 0-8 15,0 15-9-15,0 19 10 16,0 15 7-16,-1 11 13 15,3 3-3-15,0-1-2 16,0-4-4-16,0-5 2 16,0-7-2-16,-2-9-2 15,0-2-1-15,0-7 0 16,0-9 0-16,0-4-1 16,2-7-2-16,0-4-40 15,0-4-75-15,0-4 7 16,0-26-77-16,0-19-430 15</inkml:trace>
  <inkml:trace contextRef="#ctx0" brushRef="#br0" timeOffset="9764.21">20519 9034 203 0,'0'0'225'0,"0"0"-59"16,0 0-66-16,0 0-15 15,0 0-44-15,0 0-22 16,56-83-5-16,-25 83-12 16,5 0-2-16,-3 0 1 15,-2 8-2-15,-6 2 1 16,-12 2-1-16,-6 0-6 0,-7 2-10 16,0 4 17-16,-14 3 15 15,-17-2 5-15,-4 1-7 16,-1-1-8-16,7-5-2 15,9-1 0-15,9-11-3 16,7 1-28-16,4-3-89 16,12-5-94-16</inkml:trace>
  <inkml:trace contextRef="#ctx0" brushRef="#br0" timeOffset="10220.18">21219 8793 236 0,'0'0'173'0,"0"0"-74"15,0 0-4-15,0 0-11 16,0 0-31-16,0 0-26 16,4-4 13-16,-4 2 14 15,0-3 13-15,0 4-22 0,0-1 6 16,0 2-15-16,0 0-25 16,0 0-11-16,0 0-14 15,-2 6 8-15,-16 14 6 16,-6 12 4-16,-5 5-1 15,0 14-2-15,-2 5 6 16,2 11 19-16,4 0-5 16,9 4-8-16,10-5 0 15,6-6 2-15,0-9-9 16,20-10-3-16,11-10-2 16,9-11 9-16,5-10-10 15,11-10-57-15,6 0-88 16,1-25-86-16,-3-13-355 0</inkml:trace>
  <inkml:trace contextRef="#ctx0" brushRef="#br0" timeOffset="10827.72">21393 9006 336 0,'0'0'153'16,"0"0"-80"-16,0 0 23 16,0 0 8-16,0 0-15 0,0 0-37 15,-36-11-10 1,36 11-16-16,3 0-5 0,18 0 8 16,13-3 22-16,11-1-23 15,4-3-18-15,2 4 0 16,-2-2-10-16,-9 3 0 15,-7 0-1-15,-8 2 0 16,-9-2-16-16,-10 2 2 16,-3 0 8-16,-3 0-6 15,0 0-21-15,0 9 34 16,-21 17 5-16,0 6 3 16,-2 3-8-16,-2 6 3 15,1-1-3-15,-1-1 3 16,1-4-2-16,-3-5 4 15,-2-3 7-15,3-8-4 0,-1 0 1 16,2-4 7 0,8-5-3-16,7-1-2 0,8-8 0 15,2-1 10-15,0 0 28 16,0 0 3-16,22-1-24 16,14-12-22-16,13-1-2 15,9 4 0-15,13 4-3 16,5 6 1-16,2 0-2 15,-9 0 0-15,-17 0 0 16,-21 0-1-16,-18 0 0 16,-8 0 0-16,-5 0-3 15,0 0 2-15,0 0-1 16,0 0 2-16,0 0-7 16,-10 0-56-16,4 0-40 0,4-12-90 15,2-12-243-15</inkml:trace>
  <inkml:trace contextRef="#ctx0" brushRef="#br0" timeOffset="11310.16">22072 8865 450 0,'0'0'200'0,"0"0"-68"0,0 0-31 16,0 0-18-16,0 0-53 15,0 0-15-15,5 9-15 16,20 6 13-16,1-1-6 16,8 1-4-16,3-1-3 15,2-2 0-15,3-3 11 16,-4-3-11-16,-5-4 3 15,-4-2-3-15,-6 0 5 16,-5 0-1-16,-5 0-3 16,-9 0 4-16,-2 0-5 0,-2 0-3 15,0 0-2 1,0 0 4-16,0 8-3 0,-6 11 4 16,-13 12 3-16,-4 10-1 15,-4 7 0-15,-4 6 6 16,-5-1 13-16,2 2 7 15,3-6-8-15,5-3 4 16,1-12 5-16,11-10-20 16,6-11-6-16,5-6 0 15,3-7-1-15,0 0-2 16,13-17-46-16,16-15-89 16,7-11-224-16</inkml:trace>
  <inkml:trace contextRef="#ctx0" brushRef="#br0" timeOffset="11719.99">22612 8992 182 0,'0'0'166'0,"0"0"-78"0,0 0 25 16,0 0-5 0,0 0-26-16,0 0-21 0,-6-21 16 15,6 21 2-15,0 0-15 16,0 0-4-16,0 0-14 15,0 0-18-15,0 0-28 16,-10 17-14-16,-1 17 14 16,-5 13 14-16,-3 8 1 15,-6 5-8-15,-4 5 1 16,0 0-8-16,2-5 1 16,8-11 0-16,9-19-1 15,10-18-46-15,0-12-73 16,29-15-159-16,14-33-268 15</inkml:trace>
  <inkml:trace contextRef="#ctx0" brushRef="#br0" timeOffset="12418.09">23024 8993 166 0,'0'0'154'16,"0"0"2"-16,0 0-1 15,0 0-30-15,0 0-14 16,0 0-41-16,-13 2-4 15,11-2-9-15,0 0-17 0,0 0-2 16,-3-5-8-16,1-7-11 16,1-2-9-16,3-3 0 15,0 2-4-15,0-4-6 16,14 3-3-16,8 2-2 16,0 5-5-16,3 2-3 15,1 5 4-15,-1 2 5 16,0 0-19-16,-6 9 11 15,-3 14 0-15,-9 3-15 16,-5 6 14-16,-2 6-2 16,0 5 13-16,-23 3 2 15,-10 0 4-15,-2 2-4 0,-5-4 1 16,2-3 3-16,4-12 14 16,10-7 15-16,10-12-4 15,8-6 3-15,6-4 3 16,0 0 16-16,22-2-8 15,14-15-32-15,8 0-4 16,3 3-6-16,-3 6-2 16,1 1-22-16,-3 2-57 15,-4 1-48-15,-9-1-87 16,-9-4-270-16</inkml:trace>
  <inkml:trace contextRef="#ctx0" brushRef="#br0" timeOffset="12780.65">23441 8988 596 0,'0'0'128'16,"0"0"-58"-16,0 0-9 15,0 0-7-15,0 0-52 16,0 0-2-16,-4-3 0 15,4 21 3-15,0 1 0 16,0 0-1-16,2 0 4 16,7-1 0-16,2-4-6 0,4-5-9 15,-1-2 9 1,-1-7 23-16,-4 0-8 0,-2 0 1 16,0-14-3-16,-5-7-10 15,-2 4 13-15,0 4 9 16,0 6-13-16,0 3-4 15,-9 4-8-15,-7 0-8 16,1 0-8-16,1 9-56 16,3 3-62-16,7-1-29 15,4-7-212-15</inkml:trace>
  <inkml:trace contextRef="#ctx0" brushRef="#br0" timeOffset="13532.77">23792 8758 61 0,'0'0'109'0,"0"0"-3"15,0 0-5-15,0 0-31 16,0 0-12-16,0 0-23 0,0 0-17 16,0 0 20-16,0 0 26 15,0 0 7-15,0 0 11 16,0 0 13-16,0 0-5 15,0-2-64-15,0-5 4 16,0 2 2-16,0 5-1 16,0 0-5-16,0 0-26 15,0 0-5-15,0 9-13 16,0 13 14-16,0 5 4 16,0 6 3-16,0-3-2 15,0 4 1-15,0-1-2 16,0 0 2-16,0-1 1 0,0-7-1 15,0-6 0 1,2-4-2-16,13-10-2 0,7-2 2 16,3-3 7-1,2 0-7-15,-2-11-27 0,-4-4-16 16,-5-4-5-16,-5 2 7 16,-7-4 17-16,-1 4 16 15,-3-3 1-15,0 6 3 16,0-1-2-16,0 1 5 15,0 6 1-15,-5 1 10 16,3 2 3-16,-2 1-1 16,2 1 11-16,-1 3-6 0,3 0 11 15,0 0 10 1,0 0 0-16,0 0-6 0,0 0-15 16,0 0-17-16,7 12-4 15,7 15 4-15,-1 13 0 16,-5 6 4-16,-5 3 2 15,-3-1 2-15,0-4-5 16,0-7-3-16,0-4-11 16,0-11-72-16,0-7-39 15,0-13-105-15,0-2-251 16</inkml:trace>
  <inkml:trace contextRef="#ctx0" brushRef="#br0" timeOffset="14043.15">24259 8753 532 0,'0'0'110'16,"0"0"-30"-16,0 0-14 16,0 0-21-16,0 0-19 15,0 0-16-15,27-29 6 16,-25 27 0-16,-2 2 33 15,0 0-3-15,0 0-22 16,0 0-8-16,0 0-6 16,0 0-3-16,0 0-6 15,0 0-1-15,0 0-2 0,0 0-2 16,0 0 1 0,-6 0 3-16,-10 9 13 0,1 9-2 15,-6 10 4-15,4 6 2 16,-1 6 6-16,3 4 2 15,1 2-13-15,5-4-6 16,5-3-4-16,4-5 0 16,0-8 0-16,4-4 0 15,19-8 2-15,3-10-8 16,5-4-24-16,-2-4 17 16,-2-20-3-16,-9-5 2 15,-10 2 3-15,-8 2 6 16,0 4 3-16,-6 7-2 0,-21 9 2 15,-4 5 0 1,-5 0 3-16,1 22-1 0,4 2 1 16,6 0-2-16,7-2-1 15,11-4 0-15,7-7-113 16,0-11-185-16</inkml:trace>
  <inkml:trace contextRef="#ctx0" brushRef="#br0" timeOffset="20741.93">22191 8949 34 0,'0'0'88'0,"0"0"-3"16,0 0 14-16,0 0 14 15,0 0 2-15,0 0-51 16,0 0-10-16,-58-24-5 16,53 18 2-16,1 2 6 15,0-2 12-15,2 4-13 16,-1 1-14-16,3 1-7 16,0 0-1-16,0 0-15 15,11 0-15-15,27 0-4 16,16 19 11-16,12 5-9 0,8 0 1 15,0-4-2-15,-10-6 0 16,-12-6 0-16,-19-4 5 16,-16 1-5-16,-9-4-1 15,-8 1 0-15,0 0-16 16,0-2 10-16,-2 0 6 16,-19 0 5-16,-4 0-2 15,1 0 0-15,6 0-1 16,9 0 0-16,5 0 3 15,4 0-5-15,0 0 0 16,0 0-5-16,0 0-3 16,0 0-3-16,0 0-3 15,0 0 6-15,-3 0 7 0,3 0 1 16,-2-4 1 0,-2 1-1-16,2-2 1 0,-3-1 0 15,3 2-1-15,0-1 0 16,2 0 3-16,-2 0-2 15,2-4 0-15,0 2-1 16,0-2 0-16,0 1 0 16,0 4 0-16,0 0 2 15,0 2-2-15,0 2 2 16,0 0-2-16,0 0-2 16,-3 0-7-16,-1 0-6 15,-5 12 3-15,-2 12 12 0,-5 10 0 16,-7 7 1-16,-2 5-1 15,-7 4 3-15,-4 4-1 16,0 2 9-16,3 0-1 16,4-8-2-16,12-9-1 15,3-12-4-15,7-10 0 16,7-10-1-16,0-5-2 16,0-2-2-16,18-2 2 15,11-26 19-15,7-7-19 16,0-11-39-16,-3-5 3 15,0 0-15-15,-4 0-20 16,0 5 55-16,0 2 12 16,-2 5 4-16,-5 8 5 0,-6 10 7 15,-10 11 14-15,-3 6 8 16,-3 4-32-16,0 0-2 16,0 21-1-16,-9 11 1 15,-14 8 14-15,-3 6-2 16,-1 3 3-16,-1 7-5 15,-1-1 10-15,0-1-13 16,2-8-3-16,4-5-3 16,3-13 2-16,9-10-3 15,4-8 0-15,3-6 3 16,4-4-2-16,0 0 16 16,0-24 4-16,11-15-21 15,14-9 2-15,4-5-4 16,-2-2 1-16,-6 6 0 0,0 3 1 15,-5 9 1-15,-6 7 0 16,1 9-1-16,-7 10 0 16,-1 4 4-16,-3 6 0 15,0 1-4-15,0 0-9 16,0 14-4-16,-13 14 13 16,-12 8 0-16,-2 7 3 15,-6 6-3-15,2 4 4 16,-1-2 3-16,3-3 0 15,5-8-2-15,6-13 1 16,12-13-5-16,1-9 1 16,5-5 0-16,0 0 8 15,0-19 28-15,18-20-21 0,9-11-17 16,4-4-3 0,0 2-11-16,-2 4-2 0,-2 2 0 15,-4 8 13-15,-4 5 1 16,-1 12 2-16,-7 6 0 15,-5 8 1-15,-6 7-1 16,0 0-6-16,0 14-12 16,-10 19 18-16,-13 12 0 15,-4 3 6-15,1 2 3 16,2-3 2-16,5-8-3 16,9-6-3-16,0-10-4 15,-1-2 2-15,3-3-3 16,-6 0-4-16,1 1-57 15,-3 2-91-15,3-7-107 0,11-10-394 16</inkml:trace>
  <inkml:trace contextRef="#ctx0" brushRef="#br0" timeOffset="21854.15">27197 5999 111 0,'0'0'44'0,"0"0"33"16,0 0 6-16,0 0-15 16,0 0-8-16,0 0-21 15,0 0-33-15,3-6-6 16,-3 6-17-16,0 0 5 0,0 0 12 16,0 0 19-16,0-1-8 15,0-3 1-15,0-1-12 16,0 1-87-16,0 3 39 15,0-2 0-15,0 2-47 16,0-2 36-16,0 3 49 16,0 0 10-16,0-1 8 15,0 1 25-15,0-3 20 16,0 2-21-16,0-2-19 16,0 1-1-16,0 0-4 15,0 2-8-15,0 0-1 16,0 0-16-16,-7 0-43 0,-1 0-78 15</inkml:trace>
  <inkml:trace contextRef="#ctx0" brushRef="#br0" timeOffset="23261.73">27407 6043 180 0,'0'0'97'0,"0"0"-12"16,0 0 2-16,0 0-31 15,0 0-30-15,0 0-26 0,-45-9 1 16,34 11-2-1,0 8-1-15,2 1 2 0,5-1 2 16,-3 1-2-16,5-3 3 16,0 0-2-16,2-5 5 15,0 1-6-15,0-1 0 16,0-3-4-16,0 0 4 16,0 0 18-16,0 0 44 15,0 0 13-15,4-10-53 16,3-2-12-16,-5 4 6 15,0 0 1-15,-2 4 0 16,0 2 5-16,0 2-1 16,0 0-21-16,0 0-29 15,-4 10 24-15,-9 12 5 16,-1 6 3-16,3 2-1 0,4 0-2 16,3-7 1-16,2 0 11 15,2-7 2-15,0-4 4 16,0-5-5-16,4-2 3 15,7-3-8-15,5-2 10 16,4 0 2-16,2-22-7 16,-2-4-13-16,-4 0-9 15,-10 0-16-15,-4 3 20 16,-2 3 3-16,0 6-1 16,0 4 6-16,-4 5 10 15,-7 5 16-15,-3 0-25 16,-1 0-4-16,-3 17-9 0,5 10 9 15,-1-1 1-15,5-1-1 16,5-4 1-16,2-4-1 16,2-4 0-16,0-5 1 15,0-2-2-15,0-4 0 16,0 1 1-16,0-3 3 16,0 0 6-16,4 0-1 15,7-15-8-15,1-9-21 16,-1-2-9-16,-2 1 8 15,-5 10 21-15,-1 4-3 16,-3 4 4-16,0 5 3 16,0 2 41-16,0 0-43 15,-14 9-1-15,-1 20-1 0,-2 3 1 16,5 2 0-16,3-2 1 16,6-4 0-16,1-6 0 15,2-3-1-15,0-6 1 16,11-4-1-16,11-7 24 15,1-2-14-15,3 0 6 16,-1-16-9-16,0-7-7 16,-6-1-18-16,-7 0-15 15,-8 2-22-15,-4 4 41 16,0 4 13-16,0 7 2 16,0 2 22-16,0 5 5 15,0 0-6-15,-10 0-22 0,-4 14-2 16,-5 12 2-16,4 2-3 15,4 1 3-15,2-2 0 16,5-7 1-16,4-2-2 16,0-10-1-16,0-1-3 15,8-7 5-15,13 0 27 16,1 0-10-16,1-15-7 16,-6-5 0-16,-3 0-10 15,-8 0-14-15,-4 2 0 16,-2 0 5-16,0 6 5 15,0 0 4-15,0 4-1 16,-4 6 1-16,-12 2-3 16,-3 0-8-16,-4 14 3 15,-2 10 8-15,5 3-1 16,7-3 1-16,9-4-3 0,4-6 3 16,6-4 0-16,23-6 0 15,7-4 16-15,-3 0-12 16,0 0 2-16,-8-9-6 15,-7-3-42-15,-9-2-34 16,-7 1 8-16,-2-4-121 16,-2 3-81-16</inkml:trace>
  <inkml:trace contextRef="#ctx0" brushRef="#br0" timeOffset="23511.59">27291 6328 619 0,'0'0'137'16,"0"0"-39"-16,0 0-63 16,0 0 18-16,0 0-9 15,0 0-22-15,252-90-11 16,-219 81-6-16,-8 2-5 15,-9 5-36-15,-12-1-96 16,-4 3-30-16,0 0-48 16,-6 0-139-16</inkml:trace>
  <inkml:trace contextRef="#ctx0" brushRef="#br0" timeOffset="23681.49">27343 6252 60 0,'0'0'492'0,"0"0"-297"15,0 0-34-15,0 0-58 16,0 0-81-16,0 0-13 16,77-16-4-16,-57 12-5 15,-9 1-7-15,-6 3-86 16,-2-3-60-16,-3-3-19 16,-3-2-207-16</inkml:trace>
  <inkml:trace contextRef="#ctx0" brushRef="#br0" timeOffset="23812.42">27343 6252 168 0,'-63'-86'420'16,"63"86"-328"-16,0 0-58 15,0 0-11-15,0 0-13 16,0 0-10-16,105 0-40 16,-83 0-303-16</inkml:trace>
  <inkml:trace contextRef="#ctx0" brushRef="#br0" timeOffset="25661.1">24469 8557 307 0,'0'0'138'16,"0"0"-9"-16,0 0-26 15,0 0-13-15,0 0 1 16,0 0-11-16,-7 5-70 16,45 3 24-16,11 11-30 15,10 9-1-15,-1 12-3 16,-6 15 0-16,-9 14-8 16,-23 10 8-16,-20 5 2 15,0 6-1-15,-34-6 11 16,-10-4 4-16,-7-10-3 0,1-8 12 15,8-14-10-15,11-12-13 16,11-14 0-16,13-10-2 16,7-12-48-16,5-5-51 15,33-27-72-15,8-11-374 16</inkml:trace>
  <inkml:trace contextRef="#ctx0" brushRef="#br0" timeOffset="25964.05">25245 8816 361 0,'0'0'363'0,"0"0"-232"16,0 0-45-16,0 0-8 16,0 0-10-16,0 0-43 15,17 0-9-15,19 0-14 16,7 0-2-16,-1 0-21 16,-5 0-49-16,0 0-48 15,-11 0-67-15,-12 3-98 0,-14 6-84 16</inkml:trace>
  <inkml:trace contextRef="#ctx0" brushRef="#br0" timeOffset="26121.96">25235 8992 254 0,'0'0'345'16,"0"0"-173"-16,0 0-16 16,0 0-28-16,0 0-77 15,0 0-24-15,104-16-25 16,-48 4-4-16,6-5-34 15,0-3-106-15,-2-4-151 16,-2-5-265-16</inkml:trace>
  <inkml:trace contextRef="#ctx0" brushRef="#br0" timeOffset="26411.8">25914 8534 415 0,'0'0'181'0,"0"0"-83"15,0 0 46-15,0 0-53 16,0 0-19-16,0 0-21 16,-12-86-26-16,16 86-6 15,2 0-9-15,-2 5-10 16,5 28 3-16,-3 15-1 0,1 14 11 15,0 8-5-15,-1 7-5 16,3-4-3-16,5-3 0 16,3-12-19-16,4-10-88 15,1-13-119-15,2-14-191 16</inkml:trace>
  <inkml:trace contextRef="#ctx0" brushRef="#br0" timeOffset="26667.73">26304 8782 99 0,'0'0'570'15,"0"0"-438"-15,0 0-47 16,0 0 24-16,0 0-23 15,0 0-47-15,115 3-30 16,-43-9-8-16,-1 0-1 16,0 3-30-16,-9-4-73 15,-10 0-101-15,-19-5-25 16,-12-3-326-16</inkml:trace>
  <inkml:trace contextRef="#ctx0" brushRef="#br0" timeOffset="27229.14">27434 8395 200 0,'0'0'206'16,"0"0"-11"-16,0 0-33 15,0 0-38-15,0 0-21 16,0 0-14-16,-4-85-20 0,4 81 0 15,0 4-25-15,0 0-16 16,2 0-28-16,4 22 0 16,3 19-1-16,5 22 1 15,-3 11 0-15,-1 6 5 16,-2 0-5-16,-2-3 2 16,3-9-4-16,-5-14 2 15,3-8-19-15,-4-13-95 16,-3-13-25-16,0-13-87 15,0-7-193-15</inkml:trace>
  <inkml:trace contextRef="#ctx0" brushRef="#br0" timeOffset="27515.85">27407 8386 460 0,'0'0'195'0,"0"0"-89"15,0 0 32-15,0 0-89 16,0 0-34-16,0 0-10 16,96-100-10-16,-54 100 13 15,-1 0-8-15,-8 14 5 16,-6 6-5-16,-14 7-9 16,-13 7-11-16,0-1 8 15,-9 1 12-15,-18-6 11 0,-2-2-8 16,2-4 5-16,5-3-8 15,7-7 0-15,6-7-19 16,9-5-111-16,0 0-32 16,2-24-197-16</inkml:trace>
  <inkml:trace contextRef="#ctx0" brushRef="#br0" timeOffset="27805.68">28091 8197 504 0,'0'0'112'0,"0"0"-97"16,0 0-2-16,0 0 21 0,0 0 13 16,0 0 10-16,-69 89 5 15,52-50 2-15,-6 8-2 16,-1 7-19-16,-1 8 17 15,0 5-19-15,10 6 3 16,11 2-18-16,4-8-13 16,8-4-1-16,28-15-10 15,15-10 1-15,14-13-3 16,8-16-88-16,6-9-116 16,-6-4-170-16</inkml:trace>
  <inkml:trace contextRef="#ctx0" brushRef="#br0" timeOffset="28302.01">28356 8395 401 0,'0'0'263'0,"0"0"-187"15,0 0 4-15,0 0 2 16,0 0-17-16,0 0-42 15,-4-12-16-15,35 12 27 16,7-1-18-16,7-5-10 16,1-2-2-16,-1 0-1 15,-7 2-3-15,-7-1-9 0,-8 6-8 16,-10 1-1-16,-7 0 14 16,-4 0-11-16,-2 14-12 15,0 12 27-15,-10 8 2 16,-17 4 7-16,-4 3 4 15,-5 5-1-15,-6-2 19 16,-1-1 13-16,6-4-12 16,3-10-5-16,9-7 8 15,15-9-3-15,0-8-13 16,10-2-4-16,0-3 3 16,0 0 23-16,12 0-9 15,26 0-15-15,13-14-4 0,11-3-12 16,5 5 3-1,2 2-4-15,-7 2-1 0,-12 2-17 16,-19 5-5-16,-16-1-9 16,-10 2-16-16,-5-2 23 15,0-1-63-15,-20 1-32 16,-5-1-118-16,3-6-366 16</inkml:trace>
  <inkml:trace contextRef="#ctx0" brushRef="#br0" timeOffset="29036.9">29451 8171 130 0,'0'0'62'0,"0"0"2"15,0 0 0-15,0 0 4 0,0 0 50 16,0 0-9 0,43-32-51-16,-43 32 1 0,0-3-5 15,0 3-21-15,0 0-33 16,0 0 0-16,-10 17 0 15,-7 12 39-15,-8 4-5 16,-2 4-10-16,-4 4 5 16,-4 3-2-16,-6 1 1 15,5-1 22-15,3-6-19 16,12-12 6-16,9-10 9 16,7-11-11-16,5-5-7 15,0 0 34-15,23 0-24 16,17 0-8-16,16 0-20 15,4 0-10-15,0 0 0 0,-6 0-3 16,-8 3-24-16,-10 7-58 16,-16-3-77-16,-11-4-23 15,-9-1-101-15,0-2-320 16</inkml:trace>
  <inkml:trace contextRef="#ctx0" brushRef="#br0" timeOffset="29279.12">29235 8615 267 0,'0'0'167'16,"0"0"-50"-16,0 0 5 0,0 0 7 16,0 0-15-16,0 0-48 15,66 0-47-15,-18 0 0 16,2 0-1-16,0 0 7 15,-5 0-15-15,-10 0-6 16,-10 0-4-16,-6 0-14 16,0 0-69-16,-4 0-133 15,-1 0-208-15</inkml:trace>
  <inkml:trace contextRef="#ctx0" brushRef="#br0" timeOffset="29765.09">29951 8323 38 0,'0'0'442'16,"0"0"-404"-16,0 0-23 15,0 0 31-15,0 0 55 16,0 0-16-16,-31-16-13 15,28 9-16-15,0-4-12 16,3-3 9-16,0-1-10 16,0-5-28-16,14 3-13 15,9-1-4-15,4 7-2 0,-4 6 4 16,4 3 0-16,-4 2-7 16,-3 0 4-16,-7 10-3 15,-4 16-14-15,-9 4 0 16,0 5 20-16,0 5 0 15,-17 0 2-15,-10 4 6 16,-7-3 2-16,-1 5 15 16,-4-2 2-16,2-5-5 15,5-3 5-15,8-9-1 16,13-9 11-16,7-8-18 16,4-10 3-16,0 0 24 15,19 0-17-15,20 0 10 0,5-12-31 16,3 0-6-16,-1-5-2 15,-1 5-6-15,-1-2-73 16,-1 4-83-16,-5 0-110 16,-9 0-370-16</inkml:trace>
  <inkml:trace contextRef="#ctx0" brushRef="#br0" timeOffset="30065.12">30356 8381 579 0,'0'0'178'0,"0"0"-103"16,0 0-37-16,0 0 2 0,0 0-14 15,0 0-21 1,-29 21 6-16,29-7-11 0,2-4 4 16,7-6-3-16,1-2 53 15,-6-2-11-15,0 0-11 16,-2 0-8-16,-2 0 12 15,0-8-14-15,0-4-16 16,0 0 4-16,0 2-10 16,0 1-5-16,0 2-32 15,0 2-7-15,0 5-7 16,0 0-39-16,0 0-70 16,0 0-119-16,-2 0-116 0</inkml:trace>
  <inkml:trace contextRef="#ctx0" brushRef="#br0" timeOffset="30672.04">30564 8159 533 0,'0'0'130'0,"0"0"-24"15,0 0-5-15,0 0-51 16,0 0-4-16,0 0-4 15,35-70-7-15,-31 66-14 16,-4 0 8-16,0 4 6 16,0 0 16-16,0 0-25 15,0 0-19-15,0 0-4 0,0 0-3 16,0 0 0-16,0 0-2 16,0 0-6-16,0 8-7 15,0 18 13 1,0 15 2-16,0 4 4 0,0 6-1 15,0-2 7-15,5-4-4 16,4-9-1-16,2-6-4 16,4-6 0-16,3-7 0 15,3-8-1-15,6-9-23 16,2 0-24-16,2-4-8 16,-5-15-7-16,-6-4-13 15,-6 2 11-15,-5-5 32 16,-5 3 23-16,-2-1 9 15,3 0 2-15,-3 0 2 0,0-3 9 16,-2 6 18-16,0 3 4 16,0 5 6-16,0 5 2 15,0 3-19-15,0 0 8 16,0 5-12-16,0 0-12 16,0 0-1-16,0 0-4 15,0 0-3-15,0 8-1 16,0 26-4-16,0 19 5 15,2 11 36-15,-2 2-20 16,0-4-7-16,0-2-6 16,3-10-2-16,-1-9-1 0,0-14-25 15,3-10-80 1,1-17-115-16,1-2-319 0</inkml:trace>
  <inkml:trace contextRef="#ctx0" brushRef="#br0" timeOffset="31107.12">31112 8103 421 0,'0'0'374'0,"0"0"-230"16,0 0-72-16,0 0-1 15,0 0-18-15,0 0-31 16,0-6-22-16,0 6-3 0,0 0-11 15,0 0-7-15,-14 20 21 16,-3 8 6-16,-8 10-2 16,2 7 2-16,2 6 2 15,3 6 4-15,5-3-7 16,7-3-2-16,6-7-2 16,0-11-1-16,6-8 0 15,17-13-22-15,6-10 1 16,5-2 21-16,-5-7 0 15,-9-15-2-15,-13 2-5 16,-7-2 7-16,0 4 2 16,-5 3 18-16,-17 8-12 15,-4 5 11-15,-8 2-11 0,-2 0-4 16,3 18-1-16,6 2-3 16,8-3 0-16,5-5-1 15,9-5 1-15,5-5-76 16,0-2-49-16,7 0-98 15,13-9-189-15</inkml:trace>
  <inkml:trace contextRef="#ctx0" brushRef="#br0" timeOffset="31391.94">31247 7947 112 0,'0'0'534'0,"0"0"-415"0,0 0-38 16,0 0-5-16,0 0-76 16,0 0 19-16,52 36 2 15,-21 10-13-15,-6 18 14 16,-8 14 1-16,-5 12 6 16,-12 5 8-16,0-1-14 15,-2-8-2-15,-23-4 11 16,0-11-12-16,-4-13-3 15,0-12-15-15,5-16-2 16,-2-14-6-16,-3-8-97 16,-5-8-98-16,2 0-269 0</inkml:trace>
  <inkml:trace contextRef="#ctx0" brushRef="#br0" timeOffset="32205.2">25399 9694 433 0,'0'0'218'15,"0"0"-118"-15,0 0 21 16,0 0-2-16,0 0-57 16,0 0-28-16,69-31-28 15,-36 24-3-15,0 2-3 16,-6 1 0-16,-4 2-1 0,-8 2-43 16,-1 0-140-16,-8 6-30 15,-6 8-167-15</inkml:trace>
  <inkml:trace contextRef="#ctx0" brushRef="#br0" timeOffset="32365.17">25395 9895 175 0,'0'0'397'0,"0"0"-232"16,0 0-51-16,0 0 6 15,0 0-41-15,0 0-63 16,133-14-14-16,-84 7-2 0,-5 2-27 15,-2 0-149 1,-5-8-115-16</inkml:trace>
  <inkml:trace contextRef="#ctx0" brushRef="#br0" timeOffset="32886.06">26219 9532 168 0,'0'0'166'0,"0"0"-7"0,0 0 4 16,0 0-33-16,0 0-5 16,0 0-13-16,-6-63-41 15,6 61 1-15,0 0-17 16,0 2-27-16,0 0-28 16,0 24-2-16,0 18 2 15,0 20 3-15,0 13 2 16,0 9-4-16,0 1 1 15,0-4-2-15,0-9-16 16,6-16-126-16,16-16-100 16,12-16-311-16</inkml:trace>
  <inkml:trace contextRef="#ctx0" brushRef="#br0" timeOffset="33365.86">26743 9636 6 0,'0'0'349'15,"0"0"-185"-15,0 0-42 16,0 0-7-16,0 0 8 16,0 0-57-16,27-7-7 15,12 7 1-15,17 0-11 0,9 0-11 16,-1 0-15-16,-3-7-16 16,-8 0-2-16,-13-1-5 15,-11 0-2-15,-9 4-48 16,-9 2-9-16,-6-2-70 15,-5 2-139-15,0-4-320 16</inkml:trace>
  <inkml:trace contextRef="#ctx0" brushRef="#br0" timeOffset="40867.04">27670 9531 59 0,'-3'-8'89'0,"-1"2"-39"16,4 6 3-16,0-2-6 16,0 2 0-16,0 0-17 15,0-2-23-15,0 0-6 0,0-1 13 16,0 1-5-16,0 2 24 15,0-3 53-15,0 3-26 16,-4-2-39-16,4 0-3 16,0 2 20-16,0 0-7 15,0 0-3-15,0-2-4 16,-2-1 14-16,2 2 12 16,-7-2-30-16,1 3 0 15,-2 0 10-15,-3 0-11 16,3 0-3-16,-4 0-14 15,-1 0 5-15,2 9-6 16,-1 5 2-16,4 5 1 16,-1 13-3-16,4 9 8 15,3 10 6-15,2 10-2 0,0 3-2 16,0-1-6-16,16-5 3 16,4-16-2-16,6-12-5 15,3-16-2-15,8-14 3 16,0 0 14-16,1-30 3 15,-5-14 13-15,-8-9-32 16,-7-5 0-16,-9-2 0 16,-9-1-2-16,0 3 2 15,-9 9 0-15,-18 6 10 16,-4 12 15-16,2 9-16 16,-2 12-3-16,0 10-6 15,2 0-5-15,4 17-4 16,7 14-27-16,11 3-54 0,7 4-58 15,0 0-102-15,16-4-255 16</inkml:trace>
  <inkml:trace contextRef="#ctx0" brushRef="#br0" timeOffset="41160.17">28098 9622 554 0,'0'0'108'16,"0"0"-62"-16,0 0-5 16,0 0-41-16,0 0-12 0,0 0 12 15,5 46 6 1,3-25-4-16,-1-9-1 0,-1-6-1 16,-6-6 6-16,0 0 6 15,0 0 15-15,0-8 79 16,0-9-83-16,-4-2-21 15,-7 3 0-15,-2 5-2 16,4 4-2-16,0 5-1 16,3 2-62-16,-1 0-85 15,4 9-99-15,3 2-130 16</inkml:trace>
  <inkml:trace contextRef="#ctx0" brushRef="#br0" timeOffset="41976.01">28564 9523 448 0,'0'0'39'0,"0"0"-32"16,0 0-8-16,0 0 1 15,0 0-2-15,0 0-3 16,35-10 4-16,-35 10 1 16,0 0 4-16,0 0 2 15,0 0 11-15,0 0-17 0,0 0 0 16,0 0 0-16,0 0 5 16,0 0 0-16,0 0-5 15,0 0 3-15,0 0 10 16,0 0 52-16,0 0 32 15,0-7-61-15,0-6-34 16,0-4-1-16,-4 3 14 16,-4-2-1-16,-4 2-3 15,1 0 3-15,4 5 13 16,-2 2 9-16,5 2-3 16,-1 2-2-16,3 3 5 15,0 0-13-15,-5 0-17 16,-6 0-6-16,-7 0-1 0,-2 15 0 15,-1 2 1-15,0 3 0 16,4 5-1-16,5-3-1 16,5 2 2-16,5-4 0 15,4 0 0-15,0 1 1 16,0-4-1-16,0-2 0 16,9-3 2-16,7-3-2 15,1-4-16-15,1-5-15 16,3 0 7-16,0 0-5 15,2-14-28-15,-5-9-17 16,-3-1 14-16,-1-2 46 16,-5 0 14-16,-5 4 2 0,-2 2 32 15,0 6 23-15,-2 2 31 16,3 5-6-16,-3 2-20 16,0 1-4-16,2 0-11 15,0 1-11-15,0 3-13 16,6-4-14-16,-2 4 2 15,3-2-11-15,0 2-3 16,2 0 0-16,0 0-10 16,1 24-1-16,-2 12 7 15,-1 10 7-15,1 12 3 16,-6 11-2-16,2 1 0 16,1 1 1-16,1-13-2 15,2-14-46-15,1-16-46 0,7-12-34 16,1-16-79-16,4 0-270 15</inkml:trace>
  <inkml:trace contextRef="#ctx0" brushRef="#br0" timeOffset="42666.92">29075 9518 186 0,'0'0'122'0,"0"0"-92"16,0 0 40-1,0 0 60-15,0 0-67 0,0 0-47 16,2-5-14-16,-2 5 2 16,0 0 6-16,0-2 1 15,0-3 26-15,0-4 13 16,0-3-45-16,0-6-4 15,-2-3 0-15,-8 1 1 16,1 0 6-16,1 6 5 16,-1 4 9-16,-1 5 19 15,4-2-4-15,-3 7-17 16,-2 0-18-16,-2 0-2 16,-6 0-7-16,0 12 7 15,-4 8 0-15,3-1 2 0,1 3 2 16,3 2-3-16,3-1 1 15,3 0 0-15,8-1-1 16,2 0 1-16,0-1 0 16,0 0 4-16,5-3-6 15,10-6 0-15,6-5-3 16,0-4-28-16,6-3-25 16,-2-3 40-16,0-16-22 15,-5-5-17-15,-5-3 2 16,-4 2 6-16,-2 1 23 15,-4 4 24-15,-3 6 14 16,0 2 48-16,0 1-12 16,0 6-5-16,1 0-6 0,-3 5 29 15,2 0-29-15,-2 0-26 16,0 0-13-16,0 0-2 16,0 0-2-16,0 0-3 15,4 12 7-15,1 12 23 16,2 8-2-16,-3 14-12 15,0 5-7-15,1 11-1 16,-3 8 0-16,0 1 0 16,-2-8-1-16,5-12-103 15,0-18-51-15,3-16-129 16,5-17-127-16</inkml:trace>
  <inkml:trace contextRef="#ctx0" brushRef="#br0" timeOffset="43205.55">29299 9503 248 0,'0'0'197'0,"0"0"-104"15,0 0 32-15,0 0-12 16,0 0-56-16,0 0-34 15,-17-60-12-15,21 43-11 16,7 5-33-16,3 0 8 0,3 2 25 16,4 3 21-1,3 3 5-15,0 4-26 0,1 0-3 16,-3 7 2-16,-3 16-1 16,-6 5-2-16,-7 2-7 15,-6 2 0-15,0-2 11 16,-13 3 14-16,-20-2-5 15,-6-2-4-15,-1 0 5 16,3-7 0-16,12-8-5 16,10-6 1-16,7-8-4 15,8 0 12-15,0-8 5 16,19-10-19-16,12 0-32 16,7 6 28-16,-3 7-4 0,4 5 8 15,-4 0-42 1,-6 0 1-16,0 11 22 0,-7 10 9 15,-6 2 1-15,-10 1 1 16,-6 3-23-16,0-2 31 16,-19 4 35-16,-13-4 21 15,-6-2-6-15,-6-3-27 16,1-3-8-16,1-6-10 16,7-5-5-16,8-6-20 15,11 0-79-15,11-20-113 16</inkml:trace>
  <inkml:trace contextRef="#ctx0" brushRef="#br0" timeOffset="43496.77">29650 9390 414 0,'0'0'251'15,"0"0"-152"-15,0 0 23 16,0 0-31-16,0 0-40 16,0 0-10-16,4-20-32 15,-4 20-9-15,0 0-3 16,2 2-2-16,3 25 5 16,1 17 10-16,6 10 11 15,-4 10-13-15,1 6-4 0,1 0-1 16,-2-2-3-1,3-7 0-15,-1-15-99 0,0-16-129 16,-1-18-391-16</inkml:trace>
  <inkml:trace contextRef="#ctx0" brushRef="#br0" timeOffset="44505.55">25628 10918 298 0,'0'0'260'0,"0"0"-161"15,0 0 0-15,0 0 41 0,0 0-30 16,0 0-63-16,12 0-15 16,7-6-30-16,6 0-2 15,4 2-2-15,0 1 2 16,2 3-2-16,0-2-58 15,-4 2-61-15,-7 0-34 16,-9 0-108-16,-11 5-99 16</inkml:trace>
  <inkml:trace contextRef="#ctx0" brushRef="#br0" timeOffset="44653.5">25608 11075 420 0,'0'0'309'0,"0"0"-104"15,0 0-111-15,0 0-86 16,0 0-8-16,0 0-4 16,203-45-33-16,-145 38-140 15,-2-3-147-15</inkml:trace>
  <inkml:trace contextRef="#ctx0" brushRef="#br0" timeOffset="49271.98">26446 10749 35 0,'0'0'51'0,"0"0"38"16,0 0 16-16,0 0-7 15,0 0-18-15,0 0 3 16,0 0-4-16,0-37-29 16,0 33-14-16,0 2 1 15,0 2-5-15,-2 0-32 0,-19 2-8 16,-2 20 8 0,-8 8 3-16,2 6 5 15,6 7 1-15,10 3 9 0,6 4 0 16,7 1 5-16,0 0-6 15,0-5-4-15,20-7-10 16,3-8-3-16,0-9 0 16,6-10-10-16,-2-12 10 15,-4 0 39-15,-5-12-19 16,-5-21-9-16,-7-19 1 16,-6-6 0-16,0-7-9 15,-2 0-3-15,-17 7 0 16,-2 14-6-16,3 14 5 0,7 16 0 15,5 10-12-15,-1 4-50 16,4 2-103-16,3 24 76 16,0-1-51-16,12-2-233 15</inkml:trace>
  <inkml:trace contextRef="#ctx0" brushRef="#br0" timeOffset="49461.87">26776 10720 640 0,'0'0'88'0,"0"0"-59"16,0 0-12-16,0 0-17 0,0 0-6 16,0 0-18-16,0 0-18 15,-13 24-113-15,13-14-188 16</inkml:trace>
  <inkml:trace contextRef="#ctx0" brushRef="#br0" timeOffset="50330.01">27079 10657 164 0,'0'0'205'0,"0"0"-121"15,0 0 30-15,0 0-39 0,0 0-24 16,0 0-4 0,9-47-15-16,-9 47-28 0,0 0-4 15,0 1-23-15,0 19 22 16,-2 11 1-16,-9 5 17 16,4 6-9-16,3 6 4 15,4 4 7-15,0 0 0 16,0-1-2-16,9-5-1 15,13-10-4-15,4-10-7 16,3-10 6-16,-2-12-11 16,2-4 7-16,0-7 23 15,0-30-9-15,-2-9-21 0,-9-9-21 16,-9 0 21 0,-9-4 0-16,0 5 0 0,-18 6 28 15,-4 7-7-15,0 15 12 16,1 11 2-16,4 5-17 15,1 10-15-15,3 0-6 16,-1 0-4-16,3 8 4 16,-1 8 1-16,8-3 1 15,4 0 1-15,0-1 0 16,0-3-5-16,14 2-1 16,15-3 6-16,7-2 8 15,5-6 12-15,5 0-18 16,-4 0-2-16,0-11 9 15,-6-3-6-15,-5-3-3 16,-4 0 0-16,-10 2 1 0,-1 3 5 16,-9 2-12-16,-5 2 0 15,-2 4 6-15,0 2 0 16,0 2-4-16,0 0-14 16,-2 0 9-16,-16 0 5 15,-4 15 4-15,-1 6-2 16,1 8 2-16,-1 8-2 15,6 4 4-15,5 2-2 16,8 1 5-16,4-1-2 16,0-10-1-16,25-4-1 15,6-11 2-15,4-8-3 16,-1-10 3-16,2 0 9 0,-7-17-11 16,-7-15-1-16,-4-8-14 15,-9-4-8-15,-9 0 15 16,0 1-1-16,-20 4 8 15,-7 5 1-15,3 10 1 16,1 12 5-16,10 10-7 16,-3 2-10-16,3 0 7 15,-1 19-4-15,3 3 2 16,5-3-63-16,6-7-63 16,0-6 7-16,19-5-138 15,20-1 89-15,3 0-62 16</inkml:trace>
  <inkml:trace contextRef="#ctx0" brushRef="#br0" timeOffset="50817.01">27989 10564 334 0,'0'0'134'0,"0"0"-12"16,0 0-30-16,0 0-9 15,0 0-1-15,0 0-32 16,0-14-30-16,0 14-7 16,0 0 4-16,0 0-12 15,0 0 1-15,-2 0-6 0,2 0 0 16,0 0-5 0,-5 0 2-16,-3 0-1 0,-4 0 4 15,-1 3 2-15,-5 9-1 16,0 8 1-16,-2 6 4 15,0 11 15-15,5 7 3 16,3 8-11-16,5 6-3 16,7 3-6-16,0-3 6 15,7-7-10-15,15-8-5 16,5-14 2-16,2-12-7 16,0-14-5-16,-2-3 6 15,-5-5 9-15,-6-19 0 16,-10-3-3-16,-6 0-3 0,0 3-2 15,-2 3 8-15,-13 11-9 16,-3 6-2-16,0 4-10 16,2 0 18-16,-2 17-5 15,5 4 8-15,2 5 0 16,6-1 0-16,5-7-111 16,0-6-93-16,12-12-247 15</inkml:trace>
  <inkml:trace contextRef="#ctx0" brushRef="#br0" timeOffset="51499.86">28541 10569 596 0,'0'0'37'0,"0"0"-37"16,0 0-3-16,0 0 2 15,0 0-1-15,0 0 2 16,-17-4 0-16,15 4 0 16,0 0 6-16,-1 0-6 15,-4 0 1-15,1 0 7 16,-1 0 5-16,3 0-10 16,-1 0 1-16,2 0-1 15,1 0-1-15,-4 0 5 0,-1 0 20 16,-3-12-13-1,-4 1 5-15,1-2 15 0,-1 3-1 16,-1 2-11 0,-1 4 0-16,1 2-11 0,-4 2-8 15,-1 0-2-15,1 0 1 16,-4 6-2-16,5 12 0 16,-2 3 2-16,6 2 1 15,4 3-1-15,1 3 14 16,7 0-3-16,2 3-10 15,0-7-3-15,0-4 0 16,4-7 2-16,13-3-2 16,2-4 0-16,-1-7 0 15,-1 0 6-15,1 0-6 0,-3-13-8 16,2-6 0-16,2-8-8 16,1-4-5-16,1 4 16 15,-2-1 1-15,-1 2 4 16,-3 5 5-16,-3 6-5 15,-3 5 15-15,-5 6 13 16,-2 1 5-16,-2 3-8 16,0 0-25-16,0 0-33 15,0 8 28-15,0 16 5 16,0 9 5-16,0 9 11 16,0 11-5-16,0 12 8 15,0 9 1-15,0 5-14 16,0-3-3-16,0-4-3 15,0-12-6-15,0-18-111 0,12-20-154 16,3-22-330-16</inkml:trace>
  <inkml:trace contextRef="#ctx0" brushRef="#br0" timeOffset="52252.47">28769 10573 323 0,'0'0'135'15,"0"0"-37"-15,0 0 10 0,0 0-63 16,0 0 17-16,0 0-22 16,15-44-30-16,-15 44-10 15,0 0-29-15,-6 17 5 16,-9 12 24-16,1 4 4 15,7-1 0-15,7-4 4 16,0-7-1-16,3-4-3 16,21-11-3-16,5-4 4 15,-2-2 22-15,-10 0 8 16,-8 0-26-16,-6-11-9 16,-3-3 0-16,0-1-2 15,-16 1-16-15,-11 4-6 16,-2 5 11-16,-2 5-1 15,4 0-35-15,2 0-24 16,8 12-88-16,5 0-100 0</inkml:trace>
  <inkml:trace contextRef="#ctx0" brushRef="#br0" timeOffset="52563.33">29222 10337 509 0,'0'0'144'16,"0"0"-99"-16,0 0-7 0,0 0 13 16,0 0 7-16,0 0-58 15,-4 6 1-15,4 28-1 16,0 14 15-16,-17 15 11 15,-12 14-1-15,-6 18 0 16,-12 13-9-16,-4 10-10 16,0 0-2-16,3-3-4 15,11-13 0-15,12-12 0 16,16-13-27-16,9-21-120 16,0-24-55-16,19-30-230 15</inkml:trace>
  <inkml:trace contextRef="#ctx0" brushRef="#br0" timeOffset="52868.16">29420 10846 73 0,'0'0'439'15,"0"0"-331"-15,0 0-97 16,0 0 1-16,0 0 3 15,0 0-3-15,-54 36-10 16,54-14 3-16,0-4-2 16,10-5-3-16,-2-5 5 15,-1-7 13-15,-5-1-13 0,-2 0 33 16,0-1 16-16,0-14-44 16,-2 1-4-16,-21 2-10 15,-3 7 4-15,-3 5-3 16,-2 0-49-16,6 5-70 15,5 15-78-15,7-2-138 16</inkml:trace>
  <inkml:trace contextRef="#ctx0" brushRef="#br0" timeOffset="54303.46">29039 10628 214 0,'0'0'182'16,"0"0"-94"-16,0 0 10 15,0 0-49-15,0 0-40 16,0 0-9-16,-105-9-2 16,63 33 2-16,6 2 0 15,5-1-1-15,6-4 1 0,9-4 4 16,8-5-4-16,8-9 0 16,0-3 0-16,0 0 1 15,22-12 0-15,12-17 42 16,1-3-43-16,-2 0 0 15,-8 1-2-15,-10 7-10 16,-7 6-2-16,-8 4-16 16,0 7 30-16,-27 7 2 15,-14 0-2-15,-5 9-2 16,-4 17 2-16,4 5 6 16,5 5 17-16,8-4-2 15,11-2-11-15,8-4 8 16,10-10-6-16,4-9-12 0,11-7 13 15,34 0 1 1,13-23 77-16,9-14-68 0,2-7-23 16,-5-2-5-16,-10-1-79 15,-5-4 15-15,-13 3 10 16,-12 6 29-16,-8 10 30 16,-12 13 39-16,-4 10 17 15,0 9 22-15,0 0-64 16,-15 9-9-16,-14 24-5 15,-2 9 4-15,-5 6 3 16,0 3 3-16,0-1-3 16,1-3 6-16,10-4-4 15,8-11-5-15,10-12-2 16,7-11-2-16,0-9-12 0,26 0 12 16,15-12 58-16,5-13-57 15,-3-3-2-15,-10-2-40 16,-8 0 1-16,-8 2-1 15,-10 5 16-15,-2 9 7 16,-5 7 18-16,0 7 12 16,0 0-4-16,-20 5-7 15,-7 23 1-15,0 13-2 16,0 7 7-16,2 0 4 16,8-1 8-16,11-4-5 15,6-5-2-15,0-8-11 16,13-6 1-16,18-9-4 15,6-7 15-15,2-8-1 0,-3 0-12 16,-7-3-26-16,-6-17-9 16,-7-5-14-16,-7-4 17 15,-9 0-1-15,0 3 18 16,0 1 14-16,-15 6 2 16,-1 8 7-16,5 3 10 15,2 8-18-15,2 0 0 16,7 14-7-16,0 18 7 15,0 10 0-15,25 4 6 16,12-1 9-16,11-8-7 16,-4-4-1-16,-1-9 4 15,-10-9-11-15,-10-6-8 0,-13-9-100 16,-10 0-101-16,0-12 40 16</inkml:trace>
  <inkml:trace contextRef="#ctx0" brushRef="#br0" timeOffset="54693.42">28885 10638 348 0,'0'0'160'0,"0"0"-13"16,0 0-39-16,0 0-45 0,0 0-63 15,0 0-19 1,51 38 19-16,-8-2 9 0,3-1-8 16,-1-4 1-16,-3-9 0 15,-8-6-2-15,-8-10-73 16,-9-6-26-16,-13 0-15 16,-4-4 21-16,0-18-20 15,-10-4 2-15,-9-6 79 16,-4-5 25-16,3 0 7 15,7 1 2-15,6 2 10 16,7 9 55-16,0 7 61 16,13 10-18-16,14 8-56 15,9 0-27-15,1 8-11 16,0 21-16-16,-4 5 5 0,-6 4-10 16,-10-1-102-16,-8-11-155 15</inkml:trace>
  <inkml:trace contextRef="#ctx0" brushRef="#br0" timeOffset="55219.53">29917 10432 544 0,'0'0'173'0,"0"0"-3"0,0 0-52 15,0 0-24-15,0 0-22 16,0 0-17-16,-3-60-45 15,3 60-10-15,0 14-17 16,12 30 12-16,7 16 5 16,2 14 13-16,-5 4-9 15,-5 0-3-15,-5 0 1 16,-4-5 1-16,-2-8-3 16,0-11-1-16,0-14-36 15,-8-13-73-15,-5-17-49 16,-5-10-84-16,5-16-172 15</inkml:trace>
  <inkml:trace contextRef="#ctx0" brushRef="#br0" timeOffset="55482.82">29935 10385 733 0,'0'0'146'15,"0"0"-32"-15,0 0-42 16,0 0-53-16,0 0-18 15,0 0-1-15,151-108 0 16,-120 122-7-16,-1 18 7 16,-4 8-4-16,-5 6-2 0,-8 4 4 15,-7 1-5-15,-6 0 5 16,0 2 2-16,0-7 0 16,0-10 0-16,-8-8 0 15,1-12-23-15,3-9-37 16,-4-7-71-16,4 0-103 15,0-9-64-15</inkml:trace>
  <inkml:trace contextRef="#ctx0" brushRef="#br0" timeOffset="55733.68">30040 10636 370 0,'0'0'155'0,"0"0"-54"0,0 0 1 16,0 0 42 0,0 0-10-16,0 0-134 0,36-25-46 15,-7 13 2-15,-5 3 8 16,-6 1-32-16,-2 1-28 16,-8 3 39-16,1 4-26 15,-3 0 19-15,-4 0-2 16,-2 12-11-16,0 4-39 15,0-4-84-15</inkml:trace>
  <inkml:trace contextRef="#ctx0" brushRef="#br0" timeOffset="56163.6">30009 10519 50 0,'0'0'134'0,"0"0"18"15,0 0-29-15,0 0-8 16,0 0-46-16,0 0-21 0,-56-118-21 16,54 116 8-16,2 2-5 15,0 0 21-15,0 0-11 16,0 0 7-16,0 0-15 16,0 12-17-16,0 21-12 15,0 16 60-15,8 15 8 16,5 7-46-16,1 2-5 15,-3 2-10-15,-4-5-6 16,-2-6-1-16,-5-12-3 16,0-11-38-16,0-15-70 15,0-14-31-15,-16-12-169 16,-5-4-182-16</inkml:trace>
  <inkml:trace contextRef="#ctx0" brushRef="#br0" timeOffset="56421.71">29991 10476 417 0,'0'0'243'16,"0"0"-103"-16,0 0-13 15,0 0-81-15,0 0-25 16,0 0-18-16,178-104-3 16,-161 104 0-16,-5 17-9 15,-10 7-9-15,-2 7 15 0,0 1-1 16,-18 7 0-1,-9-1 4-15,-6-1 6 0,-1-1 10 16,1-7-2 0,4-2-12-16,7-8-2 0,4-6-26 15,10-9-144-15,2-4-114 16,6 0-114-16</inkml:trace>
  <inkml:trace contextRef="#ctx0" brushRef="#br0" timeOffset="57003.55">30194 10626 105 0,'0'0'243'0,"0"0"-54"16,0 0-33-16,0 0-37 15,0 0-9-15,0 0-46 0,115-12-25 16,-88 12-19 0,2 0-11-16,0 0-9 0,-2 10-3 15,0 9 0-15,-7 4-9 16,-3 3 9-16,-7-4-7 15,-6-1-1-15,-4-2 3 16,0-3-17-16,-2 0 25 16,-21-2 3-16,-1-4 4 15,-1-2 1-15,8-7 3 16,5-1-4-16,5 0 44 16,7-23 4-16,0-12-43 15,9-6-8-15,18 1-4 16,8-2 6-16,6 8-6 15,-3 3-21-15,-3 8 10 16,-6 7 10-16,-8 7-1 0,-10 9-9 16,-3 0-11-16,-5 9-9 15,0 17 5-15,-3 4 17 16,0 2 8-16,0 0 1 16,0 3 3-16,2-6 0 15,6-5-3-15,5-6-1 16,8-10-1-16,3-6 2 15,3-2 5-15,-4 0-5 16,-6-14-8-16,-13-10-5 16,-4-2-10-16,0-4-13 15,-13 2 21-15,-11 6 15 16,-5 6 16-16,2 10-14 0,0 6-2 16,2 0-4-16,6 6 1 15,3 8-1-15,9 2 0 16,7-2-56-16,0-4-94 15,25-5-41-15,10-5-29 16,5 0 61-16,1-7 35 16</inkml:trace>
  <inkml:trace contextRef="#ctx0" brushRef="#br0" timeOffset="57371.49">30965 10449 53 0,'0'0'261'0,"0"0"-44"15,0 0-84-15,0 0-20 16,0 0 11-16,0 0-47 15,20-92-67-15,-20 92-10 0,0 3-18 16,2 20 9-16,0 12 7 16,1 11 4-16,-1 1 21 15,0 3-4-15,-2-1-3 16,0-5-4-16,0-4-5 16,0-8-4-16,0-9-1 15,0-5-2-15,0-11-1 16,0-5 1-16,0-2 9 15,0 0 19-15,8-12 56 16,17-12-78-16,9-2-6 16,-1 1-14-16,3 8 3 15,-2 5-5-15,-3 6 14 0,-6 6-3 16,-8 0-8-16,-6 1 9 16,-8 21-5-16,-3 4-16 15,-6 6 16-15,-27 0 3 16,-11-3-12-16,-10 1-43 15,-8-5-28-15,-5 2-82 16,3-5-224-16</inkml:trace>
  <inkml:trace contextRef="#ctx0" brushRef="#br0" timeOffset="57636.44">30372 11203 728 0,'0'0'168'0,"0"0"-148"16,0 0-6-16,0 0 34 15,0 0-17-15,0 0-12 16,580-72-18-16,-489 54 6 16,-20 4 11-16,-24 8-11 15,-21 2-7-15,-16 2 0 16,-8 2-2-16,-2 0-4 15,0 0-69-15,-10 0-67 16,-13 10 31-16,-14 12-20 16,-7 1-150-16</inkml:trace>
  <inkml:trace contextRef="#ctx0" brushRef="#br0" timeOffset="57870.37">30460 11358 4 0,'0'0'345'16,"0"0"-201"-16,0 0 59 15,0 0 87-15,0 0-184 16,0 0-103-16,210-47-1 16,-119 29 7-16,6-3-7 15,-5 2 10-15,-13 4 23 16,-19 3-3-16,-17 7-20 16,-21 3-9-16,-10 2-3 15,-10 0-1-15,-2 0-33 16,0 0-61-16,0 12 50 15,-2 4-74-15,-10-3-78 0,-1-8-271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39:57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31565 9627 581 0,'0'0'0'0,"0"0"-330"16</inkml:trace>
  <inkml:trace contextRef="#ctx0" brushRef="#br0" timeOffset="12441.64">31045 14846 484 0,'0'0'271'16,"0"0"-271"-16,0 0-132 15,0 0-82-15</inkml:trace>
  <inkml:trace contextRef="#ctx0" brushRef="#br1" timeOffset="-165363.77">19282 9439 23 0,'0'0'0'16,"0"0"-20"-16</inkml:trace>
  <inkml:trace contextRef="#ctx0" brushRef="#br1" timeOffset="-153793.86">15688 11898 462 0,'0'0'0'16,"0"0"-112"-16</inkml:trace>
  <inkml:trace contextRef="#ctx0" brushRef="#br1" timeOffset="-143285.28">12570 14110 600 0,'0'0'211'0,"0"0"-180"15,0 0-31-15,0 0-127 16,0 0-159-16</inkml:trace>
  <inkml:trace contextRef="#ctx0" brushRef="#br1" timeOffset="-134001.53">27327 13520 820 0,'0'0'240'15,"0"0"-228"-15,0 0-12 16,0 0-186-16,0 0-252 16</inkml:trace>
  <inkml:trace contextRef="#ctx0" brushRef="#br1" timeOffset="93018.45">21545 6921 43 0,'0'0'70'0,"0"0"-17"15,0 0 17-15,0 0-29 16,0 0-4-16,0 0 23 16,0 0-5-16,0-12 21 15,0 9-20-15,0-3-34 16,0 1 14-16,0 2-33 15,0 1 8-15,0 0 36 16,0 2-21-16,0-2 13 16,0-2 0-16,0 0-14 15,0 0 33-15,0 0-39 16,0-1 9-16,0 3 24 16,0 2-38-16,0 0 11 0,0 0-12 15,0 0-11 1,0 0 5-16,0 0-7 0,0 0-4 15,0 7-3 1,0 18 8-16,0 16-2 0,0 9 1 16,0 14 0-16,4 6 9 15,0 7-9-15,-2 1 0 16,-2 0 19-16,0-6-13 16,0-5 13-16,0-13-19 15,0-10 2-15,0-14 7 16,0-10-9-16,0-10 0 15,0-4 10-15,0-6-10 0,0 0-19 16,0-16-10-16,0-14-143 16,0-5-129-16,0-4-120 15</inkml:trace>
  <inkml:trace contextRef="#ctx0" brushRef="#br1" timeOffset="93385.53">21412 6970 266 0,'0'0'150'0,"0"0"-25"16,0 0-21-16,0 0 6 16,0 0-12-16,0 0-19 15,-17-66-28-15,42 57-25 0,6 0-24 16,9 3 12-16,4 1-3 15,-1 5-11-15,-3 0 0 16,-7 0 0-16,-4 5-7 16,-9 10 7-16,-7 2 0 15,-8 5-9-15,-5 4 14 16,0 2-5-16,0 2 0 16,-24 0 4-16,-5 0-6 15,-4 0 4-15,-2-6-1 16,4-6 11-16,7-4-2 0,8-7-9 15,8-3-1 1,6-4-23-16,2 0-23 16,0 0-110-16,24-14-383 0</inkml:trace>
  <inkml:trace contextRef="#ctx0" brushRef="#br1" timeOffset="94083.42">22307 6800 131 0,'0'0'158'16,"0"0"-91"-16,0 0-2 16,0 0 34-16,0 0 23 15,0 0 1-15,4-7-47 16,-4 7 4-16,2 0-8 15,-2 0-44-15,0 0 19 0,0 0-29 16,0 0-16-16,0 0 21 16,0 0-16-16,0 0-7 15,0 0 4-15,0 0 9 16,0 0-5-16,0 0 2 16,0 0-9-16,0 0 35 15,0 0-36-15,0 0 17 16,0 0-3-16,0 0-6 15,0 0 4-15,0 0-12 16,0 0 3-16,0 0 2 16,-8 10 0-16,-11 9-5 15,0 5 0-15,-4 8 9 16,-1 10-9-16,-1 12 0 16,-4 14 2-16,2 14 11 15,3 13-13-15,8 7 0 0,10 2 0 16,6 0 8-16,6-2-8 15,32-13 1-15,16-9 3 16,15-12 13-16,9-15-17 16,-3-13 0-16,-7-11-4 15,-15-11 18-15,-20-9-15 16,-10-6 1-16,-12-3 0 16,-4 0 17-16,-5-7-17 15,-2-16-32-15,0-10-144 16,-18-11-362-16</inkml:trace>
  <inkml:trace contextRef="#ctx0" brushRef="#br1" timeOffset="94964.69">22639 7034 50 0,'0'0'50'0,"0"0"-3"16,0 0-24-16,0 0-8 15,0 0-15-15,0 0-1 16,0 0 1-16,2 0 57 15,-2 0 10-15,2 0-13 16,0 0-44-16,1 0-5 0,1 0-5 16,0 0 0-1,-2 0-7-15,4 0-63 0,-6 0 31 16,2 0 33-16,-2 0-21 16,0 0 9-16,0 0-16 15,0-2-8-15,0 1 37 16,0-6-95-16</inkml:trace>
  <inkml:trace contextRef="#ctx0" brushRef="#br1" timeOffset="95852.2">22612 7134 67 0,'0'0'114'0,"0"0"-10"16,0 0 33-1,0 0-45-15,0 0 34 0,0 0 2 16,27-84-66-16,-25 79 44 16,-2 0-42-16,0 3 1 15,0 2 8-15,0 0-38 16,0 0-15-16,0 0-1 15,2 0-12-15,-2 0-11 16,0 0 4-16,0 7-19 16,0 25 13-16,0 19 6 15,0 18 0-15,0 13 12 16,0 8-3-16,0 5-7 16,0-6-1-16,0-4 10 0,-6-15-22 15,-4-12 10-15,4-14-116 16,-1-18 1-16,3-18-124 15,2-8-193-15</inkml:trace>
  <inkml:trace contextRef="#ctx0" brushRef="#br1" timeOffset="96409.4">22672 7134 150 0,'0'0'133'16,"0"0"-6"-16,0 0 2 0,0 0-11 15,0 0-37-15,0 0 2 16,-8-72-9-16,8 72-42 16,0 0 4-16,0 0-19 15,0 0-14-15,0 0 15 16,0 0-17-16,-2 0-2 15,-2 16-3-15,0 10 1 16,0 4 0-16,2 2 3 16,2 2 0-16,0-3 9 15,0-4-9-15,10-3 0 16,7-7 5-16,3-8 3 16,1-9-3-16,6 0 3 15,2-6-2-15,-2-21 9 0,0-8-7 16,-4-2-8-16,-6-3 0 15,-1-1 13-15,-3 5-13 16,-3 4 0-16,-4 9 0 16,-4 3 7-16,-2 8-2 15,0 5-5-15,0 5 0 16,0 2-16-16,0 0 6 16,-6 2 8-16,-10 17 2 15,1 10-8-15,3 5 23 16,1 5-8-16,7 2 5 15,4 4-2-15,0-1-4 16,0-5-6-16,15-2 4 0,3-11 7 16,1-6-11-16,6-11-64 15,4-9-211-15,7 0-331 16</inkml:trace>
  <inkml:trace contextRef="#ctx0" brushRef="#br1" timeOffset="96737.33">23181 7200 304 0,'0'0'131'16,"0"0"3"-16,0 0 27 16,0 0-17-16,0 0-14 15,0 0-40-15,-10 0 11 16,10 0-42-16,10 0-35 16,19 0 40-16,15 0-61 15,10 0-3-15,6-3 12 16,2-5-12-16,1-4-20 15,-1-1-119-15,-8-1-167 0,-4-2-483 16</inkml:trace>
  <inkml:trace contextRef="#ctx0" brushRef="#br1" timeOffset="97436.07">23838 7042 448 0,'0'0'167'0,"0"0"-43"0,0 0-47 15,0 0-20-15,0 0-24 16,0 0-33-16,20-18 0 16,-13 18 2-16,-5 14 2 15,-2 10-4-15,0 4 0 16,0 4-2-16,0 0 0 15,-7-1 2-15,-3-5 0 16,-4-6 1-16,1-2 8 16,-1-10-8-16,3-2 1 15,0-6 6-15,-1 0 15 16,2-5-4-16,-1-18 2 16,3-9 24-16,8-5-43 0,0-1 34 15,0 5 2 1,10-2-16-16,14 7 32 0,7 2-24 15,8 8-8-15,3 6 14 16,3 6-33 0,-1 3 2-16,-2 3-5 0,-1 0 4 15,-2 0-13-15,-7 9 9 16,-3 3-54-16,-5-1-56 16,-4-2-89-16,-2-3-324 15</inkml:trace>
  <inkml:trace contextRef="#ctx0" brushRef="#br1" timeOffset="98132.33">25102 6774 150 0,'0'0'93'0,"0"0"-32"15,0 0 22-15,0 0-37 16,0 0-21-16,0 0-11 16,31-20-8-16,-31 33 83 15,-10 6 15-15,-11 0-54 16,-4 5 14-16,-6 3-39 15,-4 0 8-15,-3 4 13 16,-3-4-35-16,4-1 29 16,8-5-18-16,11-7 1 15,9-5 20-15,9-6-30 16,0 3-12-16,0-1 0 16,18 4 15-16,13-3 34 0,7 0-5 15,2-2-44-15,0 3 17 16,0-2-18-16,-4 3-6 15,-5 6-37-15,-9 2-73 16,-9 4-51-16,-7 2-114 16,-6-1-120-16</inkml:trace>
  <inkml:trace contextRef="#ctx0" brushRef="#br1" timeOffset="98337.83">24845 7238 267 0,'0'0'214'0,"0"0"9"0,0 0-51 16,0 0-40-16,0 0-68 15,0 0-47-15,83-17 5 16,-40 17-12-16,1 0 1 16,10 0-11-16,0 3-3 15,0 8-60-15,0-6-196 16,-2-5-344-16</inkml:trace>
  <inkml:trace contextRef="#ctx0" brushRef="#br1" timeOffset="99040.5">25706 6902 35 0,'0'0'509'15,"0"0"-391"-15,0 0-48 16,0 0 9-16,0 0-56 0,0 0-4 15,123-82 2 1,-81 76-13-16,-1 4-3 0,-4 2-5 16,-1 0 0-16,-9 8 2 15,-7 12-2-15,-9 5-6 16,-9 5 5-16,-2 7-12 16,0 3 13-16,-11-4 0 15,-11-2-1-15,-1-6-5 16,1-6 0-16,4-8 6 15,4-7 3-15,4-3 2 16,7-4-5-16,3 0 12 16,0-21-12-16,5-5-7 15,17-4-53-15,5-2-39 16,2 2 8-16,2-2 19 16,1 4 64-16,1-2 3 0,-4 3 5 15,-2 3 7-15,-4 4 18 16,-4 5 50-16,-3 4-25 15,-10 6-8-15,-1 1 10 16,-5 1-5-16,0 3-1 16,0 0 8-16,0 0-31 15,0 0 2-15,0 0-12 16,0 0-9-16,0 0 12 16,-9 0-12-16,-7 0-1 15,-1 5 3-15,1 11-4 16,-3 4-2-16,6 4 0 15,5 4 9-15,8 6-9 0,0 0 7 16,6 0 1-16,25-4 20 16,7-3-26-16,11-10 9 15,10-11-11-15,1-6-178 16,2-6-425-16</inkml:trace>
  <inkml:trace contextRef="#ctx0" brushRef="#br1" timeOffset="99400.29">27075 6695 172 0,'0'0'134'0,"0"0"-18"0,0 0 45 16,0 0-21-16,0 0-50 15,0 0-1-15,64-30-42 16,-64 30-7-16,-8 5-37 16,-15 16 17-16,-6 5 36 15,-2 2-55-15,2 1 28 16,2-3-3-16,5 2-11 16,4-7 20-16,8-2-35 15,4-7 6-15,6-4 6 16,0 2 0-16,14-1-5 0,17 2 5 15,7-1-10 1,0 0 14-16,-3 0-16 0,0 2-58 16,-10 0-11-16,-4 2-145 15,-13-1-271-15</inkml:trace>
  <inkml:trace contextRef="#ctx0" brushRef="#br1" timeOffset="99575.2">26913 7086 385 0,'0'0'258'0,"0"0"-138"15,0 0-55-15,0 0-37 16,0 0-22-16,0 0 21 16,171-27-27-16,-138 20-2 0,-6 3-107 15,-9-6-304 1</inkml:trace>
  <inkml:trace contextRef="#ctx0" brushRef="#br1" timeOffset="100143.86">27619 6743 147 0,'0'0'148'16,"0"0"18"-16,0 0 2 15,0 0-56-15,0 0 18 16,0 0-42-16,46-56 5 16,-44 56-8-16,4 0-38 15,-4 0-6-15,2 8-41 16,3 18-12-16,-3 23-2 16,-2 25 28-16,-2 12-13 15,0 21-1-15,0 6 12 16,-11 7-10-16,-7 1-2 0,3-13 0 15,-3-11-4 1,3-16-33-16,1-18-71 0,1-17-65 16,4-22-145-16,6-22-167 15</inkml:trace>
  <inkml:trace contextRef="#ctx0" brushRef="#br1" timeOffset="100652.33">27677 6789 251 0,'0'0'145'0,"0"0"10"15,0 0-54-15,0 0-101 16,0 0 19-16,0 0-19 16,13 36 52-16,5-5-11 15,-1-4-23-15,2 4 28 16,-1-5-41-16,-1-2 4 16,4-6 5-16,-4-8-5 15,7-8-2-15,6-2 11 16,-1-6 23-16,4-22 11 15,-2-5-51-15,-6-8 6 0,-5 4 2 16,-5 2 3 0,-3-1-12-16,-5 3 0 0,-1 3 4 15,-2 9 3-15,-2 4-7 16,1 10 0-16,-3 4 22 16,0 3-20-16,0 0-4 15,0 8-2-15,0 22 1 16,0 10 3-16,0 11 3 15,0 5-2-15,0-2 11 16,0-2 1-16,11-4-13 16,9-6 4-16,0-8-4 15,3-13-50-15,-2-14-293 16</inkml:trace>
  <inkml:trace contextRef="#ctx0" brushRef="#br1" timeOffset="101060.34">28464 6849 710 0,'0'0'209'15,"0"0"-200"-15,0 0 3 16,0 0-12-16,0 0 8 16,0 0-8-16,281 57 0 15,-232-51 9-15,-9-6-20 16,-7 0-34-16,-8 0 7 0,-8-14 17 15,-5-4-42 1,-8-2 8-16,-4-3-40 0,0 0 41 16,0-3 50-16,0-5 4 15,-8 7 10-15,0 4 95 16,4 9-28-16,2 4 28 16,2 7 7-16,0 0-71 15,0 0 7-15,0 0-48 16,-5 0-3-16,-1 26 1 15,-1 17 4-15,-2 13-1 16,4 7 19-16,3 2-19 16,2-2 21-16,0-5-20 15,0-7 1-15,-2-5 10 16,-2-8-13-16,-1-7-9 16,1-17-134-16,-1-14-223 0</inkml:trace>
  <inkml:trace contextRef="#ctx0" brushRef="#br1" timeOffset="101456.02">29262 6735 585 0,'0'0'149'15,"0"0"-68"-15,0 0-17 16,0 0 3-16,0 0-40 15,0 0-7-15,62 26-12 0,-62-5 4 16,0 2-8-16,0 1-4 16,0 3 3-16,0-1 5 15,0-1 5-15,-4-4-13 16,-3-5 0-16,-2-4 11 16,-2-6-11-16,-5-4 0 15,-1-2 6-15,-4 0 11 16,0-4-13-16,4-15-4 15,7-4 11-15,8-5-2 16,2-6-6-16,4-2-3 16,27-2 0-16,11 1 40 15,12 5-30-15,6 4 2 16,0 8-12-16,-4 8 11 0,-10 6-14 16,-8 4 3-1,-7 2-86-15,-6 0-121 0,-9 0-475 16</inkml:trace>
  <inkml:trace contextRef="#ctx0" brushRef="#br1" timeOffset="101852.33">28711 6988 24 0,'0'0'42'15,"0"0"41"-15,0 0 7 16,0 0 13-16,0 0 16 16,0 0 0-16,-98-21 39 15,98 21-4-15,0-3-37 16,22-3 21-16,13-4-110 16,17-2-28-16,8-3 20 0,7 1-19 15,3 2-1 1,-4 3 0-16,-5 3-43 0,-15 0-153 15,-8-5-332-15</inkml:trace>
  <inkml:trace contextRef="#ctx0" brushRef="#br1" timeOffset="102341.48">29696 6365 36 0,'0'0'492'0,"0"0"-321"0,0 0-6 16,0 0-25-16,0 0-73 15,0 0-37-15,52-9-30 16,-25 42 0-16,-1 17-6 16,-1 19 7-16,-3 24-1 15,-6 15 0-15,-10 17 5 16,-6 1-3-16,-2 2-2 16,-31-7 0-16,-10-11-1 15,-10-14-11-15,-7-18-85 16,-8-21-78-16,-1-20-293 15</inkml:trace>
  <inkml:trace contextRef="#ctx0" brushRef="#br1" timeOffset="104320.73">30254 6791 268 0,'0'0'195'0,"0"0"-102"16,0 0 68-16,0 0-57 16,0 0-16-16,0 0 26 15,0-76-76-15,0 60 11 16,0 1 13-16,0-6-58 16,4 1 13-16,3 1 3 0,4-1-17 15,2 3 32-15,0 5-27 16,6 2-8-16,0 2 1 15,6 2 0-15,4 4 2 16,2 2 6-16,4 0-6 16,2 0 16-16,1 17-19 15,-3 7 0-15,-2 1-1 16,-1-1 2-16,-8-8-1 16,-3-6 0-16,-6-5 3 15,1-5 10-15,-1 0-11 16,-1-5-2-16,3-15 17 15,1-6-7-15,2-4-9 0,0-2 0 16,1 0 2-16,-6 4 5 16,3 7-8-16,-7 7 0 15,-2 5-4-15,-2 5 6 16,-1 4-5-16,1 0-72 16,-1 0-162-16,4 16-90 15,1 0-281-15</inkml:trace>
  <inkml:trace contextRef="#ctx0" brushRef="#br1" timeOffset="105130.31">31995 6261 99 0,'0'0'309'16,"0"0"-190"-16,0 0-13 16,0 0-10-16,0 0-33 0,0 0 4 15,0-15-33-15,0 15 13 16,0 0-7-16,0 0-24 15,0 0 12-15,-13 0-19 16,-10 0 2-16,-6 15-11 16,-2 15 17-16,0 5-17 15,-3 7 8-15,5 4-2 16,9 2 0-16,5 1 3 16,7-1-1-16,8-3-7 15,0 1 13-15,14-7-8 16,13-11 24-16,4-7-28 15,-2-14 5-15,3-7 33 0,-3 0 19 16,0-24-8 0,-6-3-50-16,-7-4 13 0,-7 4 25 15,-9 2-39-15,0 6 41 16,0 5-26-16,-9 7-7 16,-20 5-7-16,-8 2 1 15,-8 0-2-15,-11 20 0 16,7 6-23-16,6 2-12 15,20-6-62-15,13-2-64 16,10-10-57-16,25-8-142 16,22-2 44-16</inkml:trace>
  <inkml:trace contextRef="#ctx0" brushRef="#br1" timeOffset="105632.11">32503 6322 636 0,'0'0'117'0,"0"0"-23"16,0 0-22-16,0 0-38 16,0 0-20-16,0 0-3 15,-60-38-11-15,31 38 0 16,4 3 4-16,5 5 4 16,9-3-8-16,7 2-18 15,4-2 12-15,0 7-20 16,0 6 26-16,2 5 15 15,15 7-8-15,6 0 26 16,6 4-33-16,-7-3 0 0,1-1 1 16,-8 3 6-16,-7-8-7 15,-4-2 8-15,-4-7-7 16,0-4 27-16,-25 0 16 16,-6-6-23-16,-3-3 19 15,3-3-35-15,9 0 11 16,3 0-6-16,15-14-7 15,4-9 31-15,0-7-34 16,27-4 0-16,11 0 4 16,7 0 11-16,3-2-15 15,-3 2 0-15,-9 2 0 16,-12 3 12-16,-11 1-10 16,-10 2-2-16,-3 2 31 0,0 2-31 15,-16 6 0 1,-15 4-8-16,-7 7-5 0,-11 5-12 15,4 0 10-15,5 17-68 16,11 7-52-16,16 5-93 16,11-6-144-16</inkml:trace>
  <inkml:trace contextRef="#ctx0" brushRef="#br1" timeOffset="105964.39">32882 6238 87 0,'0'0'464'15,"0"0"-356"-15,0 0-108 16,0 0-44-16,0 0 41 16,0 0 3-16,-25 57 0 15,25-36 4-15,0-3-1 16,0-6 7-16,12-4 9 15,1-6 29-15,3-2 55 16,-3 0 7-16,3 0-74 16,-12-11 4-16,-4-4-5 15,0 4-5-15,0-6-30 16,-4 6 20-16,-15 0-42 0,-7 6 0 16,-1 5-49-1,3 0 55-15,4 0-73 16,9 7-102-16,11 2-40 15</inkml:trace>
  <inkml:trace contextRef="#ctx0" brushRef="#br1" timeOffset="106244.03">33392 6142 580 0,'0'0'123'0,"0"0"-52"15,0 0-17-15,0 0-48 16,0 0-5-16,0 0-1 0,-20 14 2 16,-2 12-2-16,-5 9 41 15,-6 14-34-15,-10 9 40 16,-15 14-26-16,-6 8-4 16,-10 17-9-16,-4 12 0 15,3 2-8-15,-2 3 9 16,13-10-6-16,10-11-3 15,16-15-135-15,16-13-111 16,15-23-164-16</inkml:trace>
  <inkml:trace contextRef="#ctx0" brushRef="#br1" timeOffset="106550.58">33290 6729 117 0,'0'0'392'0,"0"0"-329"16,0 0-63-16,0 0 10 15,0 0-14-15,0 0 9 16,-99 53-5-16,91-35 37 16,8-6-33-16,0-2 14 15,0-3-11-15,2 4 29 16,16-4 48-16,5-7 16 15,-2 0-28-15,2-5 10 0,-7-20-48 16,-8-1-14-16,-8 2-7 16,0 4-9-16,-18 4-8 15,-17 14-50-15,-15 2-76 16,0 6-111-16,0 20-256 16</inkml:trace>
  <inkml:trace contextRef="#ctx0" brushRef="#br1" timeOffset="108124.29">20876 9494 97 0,'0'0'117'0,"0"0"-10"16,0 0-1-16,0 0-4 15,0 0 10-15,0 0-21 16,0-44-41-16,0 38 19 16,0 2-29-16,0 3 14 15,0 1 19-15,0 0-37 16,0 0 3-16,0 0-15 15,0 0-11-15,0 0 13 16,0 0-26-16,0 0 8 0,0 14-16 16,0 19 20-16,0 16-1 15,0 6 19-15,2 12-27 16,7 7 24-16,-1 2-27 16,0-2 0-16,-6-9 12 15,-2-12-2-15,0-9-11 16,0-11 1-16,0-13-72 15,0-8-4-15,-2-10-94 16,0-2-101-16,2-14-172 16</inkml:trace>
  <inkml:trace contextRef="#ctx0" brushRef="#br1" timeOffset="108443.11">20911 9440 428 0,'0'0'167'0,"0"0"-102"16,0 0 36-16,0 0-1 15,0 0-30-15,0 0 3 16,21-118-16-16,0 110-34 16,4 4 21-16,-2 4-42 15,-4 0 16-15,1 20-18 16,-1 8 13-16,-9 4 6 15,-5 1 4-15,-5-6-22 16,0-1 19-16,-23-3-7 0,-8-5-4 16,-2-4 9-16,1-2-13 15,3-8-5-15,12-4-7 16,5 0-103-16,12 0 5 16,0-18-114-16,32-12-396 15</inkml:trace>
  <inkml:trace contextRef="#ctx0" brushRef="#br1" timeOffset="108790.39">21564 9182 186 0,'0'0'224'0,"0"0"-108"15,0 0 36-15,0 0-79 16,0 0 0-16,0 0 3 16,0-13-17-16,0 13 23 15,0 0-37-15,-6 0-23 16,-10 0 7-16,-8 22-12 16,-3 11 15-16,-2 13 12 15,-2 10-20-15,2 12 8 16,6 7-3-16,8 0-12 15,11 3 25-15,4-9-42 16,2-4 0-16,25-10 9 0,6-10-6 16,9-15 0-16,5-14-3 15,8-11-93-15,1-5-101 16,0 0-228-16</inkml:trace>
  <inkml:trace contextRef="#ctx0" brushRef="#br1" timeOffset="109442.32">21937 9476 41 0,'0'0'41'0,"0"0"12"16,0 0 25-16,0 0 17 16,0 0 49-16,0 0 59 0,-14-18-76 15,14 15-8 1,0 1 1-16,0-1-28 16,0 1-2-16,0 2-34 0,0 0-33 15,0 0 7-15,0 0-30 16,0 7-19-16,0 27 10 15,0 21 9-15,-4 23 3 16,-1 19-3-16,-1 12 9 16,-4 4-2-16,0-2-7 15,-6-13 0-15,-2-9-1 16,2-14-96-16,3-17-26 16,5-17-76-16,0-24-180 15,8-17-83-15</inkml:trace>
  <inkml:trace contextRef="#ctx0" brushRef="#br1" timeOffset="109967.75">21896 9566 251 0,'0'0'157'0,"0"0"-103"15,0 0 43-15,0 0 16 16,0 0-45-16,0 0 20 16,-4-49-10-16,4 49-28 15,0 0-46-15,0 0-4 16,0 0 0-16,0 15 19 0,0 8-17 16,4 0 19-16,4 4-18 15,-2 1-2 1,3-4 8-16,-1-4-1 15,4-6-8-15,-1-6 0 0,5-6 3 16,1-2-3-16,8-2 21 16,-2-20-13-16,1-8 12 15,-4-2-17-15,-2-5 1 16,-3 2-4-16,-1-2 4 16,-3 2-4-16,-5 4 0 15,-4 7 3-15,0 12 3 16,-2 5 3-16,0 7-5 0,0 0-4 15,0 0-33 1,0 14 33-16,-4 19 14 0,-4 12 6 16,1 9 21-16,7 6-16 15,0 5 16-15,0-2-14 16,7-3-21-16,9-11 4 16,-1-13-9-16,3-12-1 15,-3-14-11-15,5-10-101 16,3-4-62-16,-1-26-392 15</inkml:trace>
  <inkml:trace contextRef="#ctx0" brushRef="#br1" timeOffset="110144.65">22411 9663 801 0,'0'0'307'0,"0"0"-247"15,0 0-51 1,0 0 24-16,0 0 8 0,0 0-5 15,79 0-10-15,-44 0-26 16,5 0-23-16,1-6-62 16,3-6-120-16,1-4-286 15</inkml:trace>
  <inkml:trace contextRef="#ctx0" brushRef="#br1" timeOffset="110816.26">23082 9432 436 0,'0'0'188'0,"0"0"-112"15,0 0-21-15,0 0 5 16,0 0-58-16,0 0 4 16,0-7 19-16,0 7-23 15,0 3 28-15,0 1 12 16,0-1-16-16,0-3 33 15,0 1-25-15,-4 2 5 16,2-3 10-16,-3 0-27 16,1 0-1-16,-3 0 32 15,-2 0-27-15,2 0 20 0,-1 0-23 16,1 0-8 0,-2 0 22-16,-2 0-33 15,4 0 9-15,1 0 20 16,1 0-33-16,2 0 26 0,1 0-11 15,0 0-11-15,0 0 26 16,0 0-30-16,0 0 2 16,-3-3 0-16,3-1 12 15,2-2-12-15,0-4-2 16,0-4 2-16,0-2-14 16,15-3 12-16,12 0 0 15,4 5-3-15,3 6-12 16,-3 6 2-16,-4 2 12 15,-5 2 1-15,-4 25-11 16,-2 6 11-16,-10 6 0 0,-2 3-1 16,-4-3 6-16,0-4-5 15,-23-3 0-15,-12-2 0 16,-2-2-2-16,-3 0 2 16,0-2 0-16,4-4 4 15,10-3 1-15,12-10-5 16,7-2 0-16,7-7 11 15,0 0-11-15,27 0 30 16,7-9-27-16,5-3 18 16,-1 5-16-16,-5 0-5 15,0 3 0-15,-5-2-3 16,-6 3-1-16,-1 3-43 16,1-7-49-16,-5 2-100 0,4-9-217 15</inkml:trace>
  <inkml:trace contextRef="#ctx0" brushRef="#br1" timeOffset="111250.41">23535 9421 365 0,'0'0'434'16,"0"0"-265"-16,0 0-100 15,0 0 18-15,0 0-24 16,0 0-31-16,2-19-6 15,0 19-26-15,5 0 5 0,-2 12 6 16,1 10-5 0,3 7-1-16,-2 3 1 0,2 2 3 15,-5-1-8-15,-2-4-1 16,-2-5 0-16,0-5 7 16,0-6-2-16,-15-5-5 15,-5-4 11-15,-7-4-10 16,-2 0 16-16,-4-5-12 15,-1-15-4-15,3-3 23 16,9-1-23-16,9-1 21 16,5-2-1-16,8-2-15 15,0 2 27-15,18-1-20 16,18 3-8-16,7 8 27 16,5 5-27-16,2 5-5 15,-4 7 0-15,-1 0 8 0,-5 0-8 16,-7 0 0-16,-6 8-28 15,-6-2-9-15,-11-6-122 16,-3 0-188-16,-2-6-494 16</inkml:trace>
  <inkml:trace contextRef="#ctx0" brushRef="#br1" timeOffset="111775.83">24380 9191 78 0,'0'0'518'16,"0"0"-366"-16,0 0-97 16,0 0 28-16,0 0-42 0,0 0 0 15,16-27-13-15,-16 27-15 16,0 0 14-16,0 12-13 15,-12 6 37-15,-5 3 17 16,-4 4-31-16,-1-1 19 16,-5 2-30-16,5-2-12 15,0 1 23-15,6-6-24 16,5-3-8-16,7-5-3 16,4-4 7-16,0 0-9 15,0-6 5-15,15 1 3 16,9 0 19-16,5-2-27 15,0 0 0-15,3 0-3 16,-1 2-32-16,-2 5-27 16,-2 3-63-16,-7 3-64 0,-7 4-133 15,-11 1-196-15</inkml:trace>
  <inkml:trace contextRef="#ctx0" brushRef="#br1" timeOffset="111949.49">24228 9551 249 0,'0'0'277'0,"0"0"-147"16,0 0 9-16,0 0 38 16,0 0-36-16,0 0-111 15,71 0-19-15,-37 0 2 16,-2-2 7-16,1 2-16 0,2 0-8 16,5 0-63-16,7 0-84 15,2-10-194-15</inkml:trace>
  <inkml:trace contextRef="#ctx0" brushRef="#br1" timeOffset="112586.26">24803 9293 430 0,'0'0'171'16,"0"0"-112"-16,0 0 58 15,0 0-30-15,0 0-22 16,0 0-18-16,31-58-47 0,-8 51 24 16,4-1-23-16,0 3 2 15,2 2 7-15,0 3-7 16,-1 0-3-16,1 0 0 16,-2 0 2-16,-7 12-8 15,-7 2 6-15,-6 6 0 16,-7 0-8-16,0 7 9 15,0-4-1-15,-16 2 23 16,-4-4 1-16,3-3 23 16,-2-6-15-16,9-3-14 15,5-6 23-15,3-3-39 16,2 0 7-16,0 0 18 16,0-7 7-16,13-16-12 0,8 0-19 15,1-4 0-15,2 1 1 16,1 0-4-16,-1-2-9 15,1 2 1-15,-2-1-27 16,-4 6 35-16,-1-1-3 16,-3 6 3-16,-3 3 1 15,-5 4 2-15,-5 5-3 16,0 0 0-16,-2 4 7 16,0 0-18-16,0 0 8 15,0 0-2-15,0 0-8 16,0 0 5-16,0 0 8 15,-7 8-8-15,-4 12 17 16,0 10-8-16,0 6 25 16,7 5-5-16,4 3 20 0,0-9-39 15,11-5 4-15,13-10-2 16,7-10 8-16,5-10-5 16,-1 0-7-16,3-18-22 15,-1-13-89-15,-9-8-212 16,-2-5-553-16</inkml:trace>
  <inkml:trace contextRef="#ctx0" brushRef="#br1" timeOffset="113148.5">26039 8925 30 0,'0'0'121'15,"0"0"-69"-15,0 0 49 16,0 0 27-16,0 0 1 16,0 0-28-16,53-65 23 15,-48 60-20-15,-3 5-25 16,-2 0-36-16,0 0-5 15,0 0-38-15,-2 5 15 16,-19 18-8-16,-6 9 27 16,-2 4-2-16,-2 1 22 15,2 0-28-15,0-5 1 16,6-4 12-16,8-5-33 16,7-5 25-16,3-4-31 0,5 0 0 15,0-4 1-15,7-2 7 16,22 0 7-16,6 1 1 15,7-2-11-15,4 0-10 16,-5 4-1-16,2 1-64 16,-9 2-34-16,-7 0-93 15,-12-4-200-15</inkml:trace>
  <inkml:trace contextRef="#ctx0" brushRef="#br1" timeOffset="113352.44">25891 9372 296 0,'0'0'359'0,"0"0"-212"0,0 0 25 15,0 0-41-15,0 0-32 16,0 0-50-16,69 0-48 16,-28 0 2-16,5 0 13 15,8 0-16-15,6 0-45 16,7 0-71-16,2 0-140 15,-7-12-375-15</inkml:trace>
  <inkml:trace contextRef="#ctx0" brushRef="#br1" timeOffset="114145.49">26643 9034 317 0,'0'0'189'15,"0"0"-67"-15,0 0-7 16,0 0-10-16,0 0-5 15,0 0 21-15,64-67-51 16,-59 65 0-16,-5 1 9 16,0 1-64-16,0 0 11 0,2 0-26 15,-2 9-1-15,0 21-1 16,0 18 4-16,0 15 8 16,0 12 19-16,-15 8-24 15,1 10 7-15,1 0-12 16,1 0 5-16,3-8 1 15,1-2-6-15,0-11-4 16,4-12-6-16,2-11-94 16,2-15-57-16,0-20-55 15,0-14-182-15</inkml:trace>
  <inkml:trace contextRef="#ctx0" brushRef="#br1" timeOffset="114699.39">26664 8995 378 0,'0'0'204'0,"0"0"-92"15,0 0-2-15,0 0 8 16,0 0-36-16,0 0 1 0,-4-70-53 15,4 70-27-15,0 0-3 16,0 19 0-16,0 15 10 16,0 5-7-16,4 5 6 15,6 1-3-15,3-3-3 16,1-6 20-16,-1-6-22 16,3-9 3-16,-1-9-4 15,1-10 13-15,8-2-4 16,7-2-8-16,8-30 2 15,7-3 18-15,-1-7-21 16,-1 0 0-16,-11 2-1 16,-4 1 13-16,-8 5-20 15,-8 2 8-15,-2 6 0 16,-4 4 11-16,-3 2-8 0,-2 9-3 16,-2 2 0-16,0 6 1 15,0 3-1-15,0 0 5 16,-2 0 2-16,-11 0 0 15,-1 14-7-15,4 9-5 16,3 12-3-16,0 11 14 16,7 3-10-16,0 4 4 15,0-2 0-15,9-8 13 16,9-5-10-16,4-8-6 16,1-11-16-16,-4-6-81 15,6-11-19-15,-5-2-236 16</inkml:trace>
  <inkml:trace contextRef="#ctx0" brushRef="#br1" timeOffset="115082.17">27367 9039 696 0,'0'0'232'16,"0"0"-193"-16,0 0-5 15,0 0 15-15,0 0-44 16,0 0 19-16,221-7-24 15,-184 14 0-15,-1-3 4 16,-7 1 8-16,-4-5-12 16,-7 0 0-16,-7 0 2 15,-3 0-13-15,-3-12-30 16,-5-2 11-16,0-2 13 16,0 0-26-16,-13-1 40 0,0 1 0 15,3 3 6-15,1 8 49 16,7 1-3-16,0 4-9 15,0 0 29-15,2 0-60 16,0 0-3-16,0 22-6 16,0 16 0-16,0 17 29 15,0 3 4-15,0 2-28 16,0-4 10-16,0-4-6 16,9-9-18-16,-3-6-3 15,1-12-114-15,0-14-70 16,-5-11-242-16</inkml:trace>
  <inkml:trace contextRef="#ctx0" brushRef="#br1" timeOffset="115463.49">27962 8930 238 0,'0'0'496'16,"0"0"-374"-16,0 0-25 15,0 0-54-15,0 0 8 16,0 0-13-16,96-83-30 16,-80 76 27-16,-1 6-32 15,1 1 0-15,1 0-4 16,1 0 2-16,1 21-1 0,-4 5 0 16,-7 6 5-16,-6-3-16 15,-2 3 11-15,0-4 0 16,-17 1 0-16,-12-1 11 15,-2-2 4-15,-2 2 37 16,2-4-37-16,8-6 40 16,8-4-39-16,7-8-11 15,8-6 27-15,0 0-26 16,10 0 30-16,21-4-4 16,11-10-22-16,8 0-20 15,2-1-5-15,2 0-85 16,2-2-80-16,-7-1-233 15</inkml:trace>
  <inkml:trace contextRef="#ctx0" brushRef="#br1" timeOffset="115856.48">28604 8860 244 0,'0'0'327'15,"0"0"-137"-15,0 0-3 16,0 0-82-16,0 0-25 15,0 0-5-15,29-32-66 16,-25 32 8-16,-2 0-17 16,1 19 6-16,-3 11-15 15,0 6 10-15,0 0-1 0,0-2 0 16,0-6 7-16,-9-3-9 16,-4-8 2-16,-1-5 0 15,-1-6 15-15,-3-4-12 16,0-2-3-16,-4 0 23 15,-3-20-21-15,0-6 8 16,6-4-10-16,5-2 0 16,8-1 13-16,6 2-1 15,0 2 8-15,22 0 9 16,16 5-25-16,6 6 17 16,12 2-7-16,0 4-12 15,-3 4 9-15,-6 1-11 16,-9 5 0-16,-7 2-45 0,1 0-142 15,-3 0-257 1</inkml:trace>
  <inkml:trace contextRef="#ctx0" brushRef="#br1" timeOffset="116132.16">28967 8550 474 0,'0'0'155'16,"0"0"-99"-16,0 0 75 15,0 0 25-15,0 0-92 16,0 0-34-16,70 0-13 0,-46 16-14 16,-2 21 31-16,-1 17-30 15,-8 22 12-15,-9 14 27 16,-4 10-37-16,0 4 13 15,-13 0-16-15,-23-9-3 16,-13-11-3-16,-11-13-157 16,-5-24-246-16</inkml:trace>
  <inkml:trace contextRef="#ctx0" brushRef="#br1" timeOffset="116844.55">29297 8941 59 0,'0'0'90'0,"0"0"2"15,0 0 24-15,0 0 1 16,0 0 55-16,0 0 5 16,0 16-28-16,0-16-3 15,0-4-50-15,0-14-57 16,7 1-30-16,2-4 5 0,2 3 4 15,0-1-17 1,5 4 1-16,6 1-2 0,0-1 0 16,9 8 0-16,-4 3-1 15,2 4 1-15,-4 0 0 16,-3 0 0-16,3 14 4 16,-3 7-18-16,2 4 16 15,-1-4-2-15,-3 0 0 16,-7-7 8-16,0-5-8 15,1-7 0-15,1-2 3 16,3 0 19-16,3-2-10 16,0-25 19-16,2-2 8 15,-3-10-38-15,0 1 20 16,0-1-21-16,-4 3 3 0,2 4 2 16,-5 5-5-16,0 6-20 15,-4 7-36-15,1 8-98 16,-4 6-115-16,3 0-483 15</inkml:trace>
  <inkml:trace contextRef="#ctx0" brushRef="#br1" timeOffset="118353.48">31083 8545 406 0,'0'0'218'0,"0"0"-135"15,0 0-31-15,0 0-15 16,0 0-17-16,0 0-20 15,0-2 0-15,-20 21 72 16,-2 3-58-16,-5-5 61 16,-4-1-25-16,-2-5-17 15,-2-1 25-15,6-6-44 16,5-1 8-16,6-3-4 16,1 0-10-16,3 0 4 15,3-7 3-15,7-9-11 16,4-8 9-16,0-2 0 15,0-1-12-15,17 0 15 16,6 8-6-16,1 0-7 0,3 7 9 16,2 4 11-16,-1 8-8 15,1 0-15-15,0 16 0 16,0 14-4-16,-4 10-6 16,-7 4 10-16,-7 2 0 15,-11 0-5-15,0-2-4 16,-11-3 2-16,-18-7 7 15,-4-4 5-15,-2-6 13 16,-6-5 20-16,1-7-11 16,4-5-25-16,5-5 43 15,2-2-43-15,7 0 6 16,3 0 2-16,7 0-2 0,5 0-7 16,3-6 3-16,4-4 5 15,0-2-18-15,0-2-57 16,11-2-35-16,18-2-97 15,6-2-236-15</inkml:trace>
  <inkml:trace contextRef="#ctx0" brushRef="#br1" timeOffset="118757.64">31399 8506 186 0,'0'0'538'0,"0"0"-410"16,0 0-35-16,0 0-8 16,0 0-12-16,0 0-72 0,10-34-1 15,-10 38-3-15,-19 14 3 16,-1 4 27-16,1 0-15 16,5 0-8-16,3-2 23 15,9 1-23-15,2-2 1 16,0 1 7-16,17 3-2 15,14-1 6-15,10 0-5 16,1 2-8-16,1 1 9 16,-5-4-12-16,-12-1 0 15,-8-6 16-15,-11-9-12 0,-7-2 12 16,0-3 2-16,0 0-11 16,-3 9 29-16,-23-2-17 15,-8 3 11-15,-6-6 6 16,0-4-34-16,0 0-4 15,2-4-5-15,4-13-84 16,7-4-64-16,10-5-150 16,10-6-541-16</inkml:trace>
  <inkml:trace contextRef="#ctx0" brushRef="#br1" timeOffset="118902.56">31459 8514 459 0,'0'0'321'0,"0"0"-233"15,0 0-73 1,0 0 55-16,0 0-35 0,0 0-34 16,181-50-1-16,-161 48-163 15,-2 0-286-15</inkml:trace>
  <inkml:trace contextRef="#ctx0" brushRef="#br1" timeOffset="119229.45">31847 8395 412 0,'0'0'339'0,"0"0"-271"15,0 0-43-15,0 0-25 16,0 0 2-16,0 0-2 0,-6 113 4 16,6-76 7-16,0-8-7 15,0-7 1-15,11-8 6 16,0-7 25-16,2-7-22 15,1 0 94-15,4-2-84 16,-2-17-5-16,-3-5 24 16,-3-5-28-16,-4 0 5 15,-6 3-12-15,0 6 0 16,0 8 46-16,-6 6-53 16,-17 6 2-16,-6 0-1 15,-12 14-2-15,1 12-8 16,2 0-14-16,9 4-114 15,18-4-87-15,11-8-119 0</inkml:trace>
  <inkml:trace contextRef="#ctx0" brushRef="#br1" timeOffset="119523.28">32398 8286 678 0,'0'0'100'16,"0"0"-6"-16,0 0-24 16,0 0-23-16,0 0-41 15,0 0-6-15,2 15 0 0,-19 20 23 16,-8 11 37 0,-6 11-2-16,-9 10-46 0,-14 11 12 15,-12 16 11-15,-9 13-33 16,-6 14 10-16,-6 9-12 15,2-2 7-15,4-2 4 16,17-10-11-16,17-14-137 16,23-17-6-16,16-25-115 15,8-26-287-15</inkml:trace>
  <inkml:trace contextRef="#ctx0" brushRef="#br1" timeOffset="119840.92">32356 9025 745 0,'0'0'123'0,"0"0"-94"16,0 0-18-16,0 0-11 16,0 0-10-16,0 0 10 15,-25 97 0-15,25-75 8 16,0-9-8-16,0-4-15 15,4-9 15-15,19 0 60 16,4-9-4-16,0-15-9 16,0-5-35-16,-8-4 7 15,-5 5 15-15,-10 7-22 16,-4 2 33-16,0 9 8 0,-18 7-44 16,-15 3-9-16,-3 0-53 15,-8 13-42-15,-5 11-123 16,-3 2-419-16</inkml:trace>
  <inkml:trace contextRef="#ctx0" brushRef="#br1" timeOffset="121308.37">21661 11586 84 0,'0'0'110'16,"0"0"17"-16,0 0-25 16,0 0 29-16,0 0-34 15,0 0-8-15,0-20 4 16,0 18-40-16,0-2 16 16,0-1-6-16,0 5-9 15,2-5 4-15,-2-2-12 16,0 4-13-16,2 1 19 0,-2 2-45 15,0 0 12 1,0 0-14-16,0 0-2 0,0 0-5 16,0 0 2-16,0 5-12 15,0 14 4-15,0 15 16 16,0 8-7-16,0 9 2 16,0 7 3-16,0 6 5 15,0 4-11-15,0 0 1 16,-4 2 1-16,-2-5 6 15,4-7-8-15,-2-9 0 16,0-8 4-16,1-11-1 16,1-10-3-16,0-7-5 15,2-8-7-15,0-5-107 16,0 0 18-16,0-5-30 0,4-21-181 16,5-6-97-16</inkml:trace>
  <inkml:trace contextRef="#ctx0" brushRef="#br1" timeOffset="121605.2">21616 11712 338 0,'0'0'211'16,"0"0"-93"-16,0 0-10 16,0 0-18-16,0 0-23 15,0 0-37-15,66-169 23 16,-35 160-51-16,-2 5 5 15,0 4-7-15,-2 0 5 16,-4 0-5-16,-4 13 19 16,-5 4-13-16,-7 7 33 0,-7 0-30 15,0 3 21-15,0-3-11 16,-21-1-9-16,-5-2-1 16,-5-3-8-16,2-4 10 15,2-6-11-15,9-4-66 16,9-4-104-16,9 0-67 15,0-25-266-15</inkml:trace>
  <inkml:trace contextRef="#ctx0" brushRef="#br1" timeOffset="121930.34">22384 11346 260 0,'0'0'164'0,"0"0"-87"16,0 0-17-16,0 0 12 15,0 0-23-15,0 0-16 16,-4-7 23-16,-9 14-23 16,-7 7 8-16,-5 7 38 15,-4 10-24-15,-7 15 3 16,3 13 16-16,2 8-42 0,8 8 30 15,10-1-16 1,13-2-32-16,0-2 19 0,23-8-32 16,21-10 5-16,8-12 16 15,4-15-22-15,2-20-8 16,-6-5-113-16,-2-8-92 16,-8-26-162-16</inkml:trace>
  <inkml:trace contextRef="#ctx0" brushRef="#br1" timeOffset="122269.45">22730 11662 346 0,'0'0'206'0,"0"0"-71"16,0 0-2-16,0 0-7 15,0 0 1-15,0 0-63 16,-11-40 44-16,11 36-61 15,0 1-17-15,0 3 20 16,0 0-46-16,0 0 1 16,0 20-10-16,0 17 13 15,0 13-8-15,0 15 6 16,0 8-2-16,0 8 7 16,0 7-11-16,0 2 0 15,0-1 5-15,-3-4 2 16,-1-12-7-16,-2-13 0 15,1-10 4-15,-1-15-17 0,4-16-38 16,-1-11-70 0,0-8-50-16,3-3-60 0,0-28-267 15</inkml:trace>
  <inkml:trace contextRef="#ctx0" brushRef="#br1" timeOffset="122800.62">22637 11635 321 0,'0'0'224'0,"0"0"-99"0,0 0-47 15,0 0 39-15,0 0 3 16,0 0-63-16,-2-14-19 15,2 19-24-15,10 16-13 16,7 8 31-16,2 5-31 16,6 0 6-16,2-5-4 15,2-5 5-15,-5-7 3 16,-2-6-11-16,-2-10 0 16,-1-1 20-16,-2 0-15 15,1-7 7-15,-1-15 8 16,-1-4-14-16,-3-5-1 15,1-2-5-15,-3-3 3 16,-2 0-2-16,-2 2 2 0,0 1-3 16,-3 8 0-16,-2 4 9 15,0 9-12-15,-2 8 3 16,0 4 0-16,0 0-7 16,0 0 7-16,0 5 0 15,-4 14 0-15,-5 6 6 16,3 6 12-16,3 7 3 15,3 5-8-15,0 0 6 16,0 1-15-16,16-4 0 16,6-3-1-16,2-8 3 15,1-8-12-15,-1-9-33 16,1-8-74-16,0-4-64 0,0 0-296 16</inkml:trace>
  <inkml:trace contextRef="#ctx0" brushRef="#br1" timeOffset="122981.37">23274 11783 655 0,'0'0'277'15,"0"0"-211"-15,0 0-37 16,0 0 83-16,0 0-70 16,0 0-6-16,148 0-11 15,-104-8-23-15,-2-6 1 16,-1 1-3-16,-8 2-135 15,-2-4-76-15,-2 0-477 0</inkml:trace>
  <inkml:trace contextRef="#ctx0" brushRef="#br1" timeOffset="123721.96">23818 11460 214 0,'0'0'176'0,"0"0"-66"15,0 0 40-15,0 0-39 16,0 0-7-16,0 0-32 0,-14-68-29 15,14 54 23 1,3-3-26-16,8 6-2 0,7 0-16 16,4 5-17-16,3 5 16 15,2 1-18-15,0 0-3 16,-4 3 1-16,0 13 5 16,-5 5-6-16,-11 3 0 15,-7-1-3-15,0 2-10 16,-7-1 10-16,-18 0 3 15,-1-2 19-15,-3-2-17 16,-5-2 4-16,10-4-6 16,5-4 8-16,11-6-1 15,5-4-7-15,3 0 0 16,0 0 23-16,14-4-23 0,10-8-16 16,7 3-2-16,6 4 5 15,0 5 7-15,8 0-35 16,4 14 23-16,-9 4 8 15,-3 4-3-15,-10 0 10 16,-15-1-13-16,-10-1 16 16,-2-3 18-16,-12 2 15 15,-17-1-5-15,-8-2 20 16,-3-5-43-16,2-1 10 16,5-5-15-16,8-3 8 15,11-2-10-15,6 0 2 16,8-21-91-16,0-6-108 15,4-6-405-15</inkml:trace>
  <inkml:trace contextRef="#ctx0" brushRef="#br1" timeOffset="124188.53">24326 11468 586 0,'0'0'231'0,"0"0"-169"16,0 0-35-16,0 0 32 16,0 0-38-16,0 0-15 15,36 38 23-15,-27-10-27 0,-3 7 6 16,-1 2 16-16,-1-5-20 16,-4 1 15-16,0-10-8 15,0-5-1-15,-6-1 30 16,-9-9-36-16,-2-6 14 15,-3-2-7-15,-1 0-6 16,-4-10 25-16,-2-12-12 16,0-6 2-16,2-4 22 15,12-2-34-15,7-4 22 16,6-5-17-16,0 5-4 16,9 0-5-16,15 5-1 15,7 6 11-15,5 3 21 16,6 7-24-16,1 9 6 0,1 7-17 15,5 1 6 1,7 0-7-16,2 4 1 0,-5 6 0 16,-8-2 6-16,-11-3-6 15,-12-2-2-15,-9-3-16 16,-6 0-52-16,-7 0-69 16,0 0-139-16,0-15-554 15</inkml:trace>
  <inkml:trace contextRef="#ctx0" brushRef="#br1" timeOffset="125163.39">24331 11376 214 0,'0'0'192'0,"0"0"-31"16,0 0 33-16,0 0-82 15,0 0-15-15,0 0-42 16,36-33-46-16,-19 40 5 15,6 24-14-15,-5 14 0 16,-10 7-3-16,-5 2 3 16,-3 0-1-16,-7-4-22 15,-11-10-136-15,3-9-73 16,5-13-230-16</inkml:trace>
  <inkml:trace contextRef="#ctx0" brushRef="#br1" timeOffset="125731.45">25247 11272 248 0,'0'0'278'0,"0"0"-181"15,0 0-22-15,0 0 16 16,0 0 3-16,0 0-20 15,69-67-5-15,-67 67-20 16,0-2 11-16,-2 2-5 16,0 0-42-16,0 0-10 15,0 0-3-15,-6 11 0 16,-12 10 39-16,-2 4-29 16,-2 0-1-16,-5 4 21 15,-4 0-30-15,-1 1 25 16,1-3-10-16,7-4-8 15,3-4 9-15,13-10-12 16,3-4-4-16,5-3 0 0,0-2-2 16,13 2 2-16,19 0 34 15,12-2-33-15,8 0 17 16,1 0-15-16,3 0-3 16,-3 3 0-16,-5 8-42 15,-11 1-10-15,-10 2-46 16,-14 2-30-16,-6 2-46 15,-7 4-132-15,-5-2-115 16</inkml:trace>
  <inkml:trace contextRef="#ctx0" brushRef="#br1" timeOffset="125932.27">25115 11684 565 0,'0'0'267'0,"0"0"-207"15,0 0-22-15,0 0 92 16,0 0-125-16,0 0 5 16,147 0-10-16,-99 0 6 15,5 0-13-15,0 0-13 16,3-5-124-16,-4-10-99 16,-4-2-381-16</inkml:trace>
  <inkml:trace contextRef="#ctx0" brushRef="#br1" timeOffset="126558.66">25856 11396 539 0,'0'0'143'15,"0"0"-119"-15,0 0 19 16,0 0-15-16,0 0-21 15,0 0 27-15,98-73-33 16,-72 64 8-16,1 0-1 16,-2 4 3-16,-3 1 40 15,-2 4-28-15,-5 0 2 0,-3 0 1 16,-4 15-19-16,-5 7-7 16,-3 9 7-16,0 1-7 15,0 4 32-15,-13 0 3 16,-6-7-9-16,4-4 10 15,4-9-35-15,4-8 9 16,5-4 1-16,2-4-8 16,0 0 9-16,0-2 6 15,0-20-6-15,0-7-12 16,6-8-13-16,13 0 2 16,0 4 8-16,4-2-21 15,-1 3 22-15,3 5-13 16,-4-2 15-16,2 8 1 15,-5 1 1-15,-5 3-2 16,-3 9 35-16,-6 4-24 0,-4 1 31 16,0 3 7-16,0-1-29 15,0-1 4-15,0-2-19 16,-2 2 1-16,-10 2-4 16,-1 0-1-16,-1 0-1 15,-3 0 0-15,-1 8 0 16,3 10 11-16,1 6-6 15,7 2 16-15,7 2-5 16,0 2-11-16,9-2 16 16,20-2-20-16,2-7 0 0,0-7 19 15,3-9-20 1,2-3-41-16,2 0-71 0,4-19-162 16,3-8-319-16</inkml:trace>
  <inkml:trace contextRef="#ctx0" brushRef="#br1" timeOffset="126953.46">26936 10976 235 0,'0'0'210'0,"0"0"-80"16,0 0-31-16,0 0 10 15,0 0 14-15,0 0-11 0,74-30-24 16,-69 30-18-16,-5 0-20 16,0 0-4-16,0 0-46 15,0 9 0-15,-2 12 28 16,-15 7-19-16,0 3 8 16,-5 1 7-16,-3 0-14 15,0 2 25-15,4-2-34 16,0-4 4-16,11-6-1 15,2-6 9-15,8-7-13 16,0 0 0-16,8-3 0 16,18-6 27-16,10 0-25 15,6 0 2-15,0-2-4 0,-6-8-3 16,-5 2-25-16,-11 4-38 16,-6 4-56-16,-6 0-29 15,-8 8-139-15,0 13-105 16</inkml:trace>
  <inkml:trace contextRef="#ctx0" brushRef="#br1" timeOffset="127131.12">26832 11396 51 0,'0'0'340'0,"0"0"-182"16,0 0-51-16,0 0 117 15,0 0-92-15,0 0-96 16,87 4 13-16,-49-4-35 0,1 0 4 15,0-2-9 1,-6-6-9-16,-1-1-65 0,-5-4-232 16</inkml:trace>
  <inkml:trace contextRef="#ctx0" brushRef="#br1" timeOffset="127734.07">27389 10910 412 0,'0'0'228'16,"0"0"-106"-16,0 0-15 0,0 0 4 16,0 0-13-16,0 0 13 15,0-38-38-15,2 38-2 16,-2 0-13-16,2 0-42 15,0 0 12-15,4 0-28 16,-2 20 2-16,0 27-2 16,3 25 1-16,-7 16 8 15,0 13 2-15,0 9-2 0,-11 3-9 16,-9 4 0-16,-1-9 5 16,2-9-1-16,1-21-4 15,2-14-29-15,7-18-9 16,4-17-86-16,5-17-47 15,0-12-151-15,0-11-117 16</inkml:trace>
  <inkml:trace contextRef="#ctx0" brushRef="#br1" timeOffset="128289.58">27387 11052 365 0,'0'0'124'15,"0"0"-5"-15,0 0 2 16,0 0-13-16,0 0 8 16,0 0-60-16,0-34-23 15,0 34-29-15,0 0 11 16,6 5-13-16,2 13 21 15,5 2-15-15,1 2 32 16,-2 0-37-16,4-2 0 16,-5-6 2-16,2-5 4 15,-1-2-9-15,-1-7 10 16,5 0-6-16,-1 0 24 0,8-13-12 16,1-7-8-16,2-5 4 15,3 3-4-15,5-2-8 16,-5 2 0-16,-5-1 2 15,-3 3 0-15,-6 6 5 16,-6 4-7-16,-2 8 39 16,-5 2-29-16,-2 0 21 15,0 0-31-15,0 0-23 16,0 16 20-16,-6 7 3 16,-8 5 0-16,5 4 10 15,2 10 1-15,7 4-3 16,0 7 6-16,0-4-8 15,18-5 19-15,4-9-25 0,5-9 0 16,-2-11 5-16,2-8 8 16,0-7-26-16,-1 0-11 15,2-18-113 1,-1-10-121-16,0-6-186 0</inkml:trace>
  <inkml:trace contextRef="#ctx0" brushRef="#br1" timeOffset="128679.36">28087 11087 791 0,'0'0'233'0,"0"0"-189"15,0 0-34-15,0 0 44 0,0 0 17 16,0 0-43-16,78 9 13 16,-45-8-40-16,1-1 9 15,-1 0-2-15,-4 0-5 16,-4 0 5-16,-5-12-8 15,-5 0-33-15,-6 0 25 16,-5-5-42-16,-1 3 35 16,-3 1 6-16,0-3-11 15,0 1 17-15,0 4 3 16,0-2 0-16,-7 6 5 16,0 0 2-16,1 3 11 15,2 4 7-15,-3 0-19 16,0 0 5-16,-2 9-11 0,-4 21 0 15,4 10 29 1,0 8-29-16,5 3 11 0,4 0-8 16,0-5 8-16,0-8-22 15,0-8 1-15,6-10-88 16,10-8-16-16,1-12-223 16,4 0-190-16</inkml:trace>
  <inkml:trace contextRef="#ctx0" brushRef="#br1" timeOffset="129137.45">28674 10812 508 0,'0'0'274'0,"0"0"-188"0,0 0-4 16,0 0-25-16,0 0-3 15,0 0-35-15,97-74 7 16,-86 74-4-16,1 0-17 16,-1 0-6-16,0 0 1 15,0 18 0-15,-2 8-6 16,-5 2 6-16,-4 2 0 16,0 2-10-16,-18-2 16 15,-13 3-6-15,-5-6 0 16,1-3 6-16,10-6-3 15,10-5 5-15,13-12-8 0,2-1 11 16,11 0-3-16,26-12-8 16,11-4-7-16,3 2 7 15,0 9-15-15,-4 2 15 16,-5 3 0-16,-4 0-3 16,-12 21-9-16,-7-2 7 15,-13 3 4-15,-6 0 1 16,0-1 4-16,-20-1 2 15,-8 0 3-15,-4-4-4 16,0-6-5-16,7-6-34 16,6-4-115-16,11-1-251 15</inkml:trace>
  <inkml:trace contextRef="#ctx0" brushRef="#br1" timeOffset="129541.7">29260 10832 485 0,'0'0'237'16,"0"0"-133"-16,0 0-3 15,0 0-56-15,0 0-8 16,0 0 25-16,62 7-60 16,-56 10 14-16,-3 12-10 15,-3 4-2-15,0 4 27 16,0-2-26-16,0-2-5 15,0-5 13-15,0-6-4 16,-11-8-11-16,-3-5 2 0,-6-8 0 16,-2-1 15-16,-3-1 3 15,0-22-15-15,6-6 16 16,7-2-14-16,8-7 39 16,4-1-6-16,2 2-15 15,27 1 33-15,7 3-34 16,7 5-15-16,3 6 20 15,1 9-23-15,-3 4 7 16,-1 3-8-16,-1 3 5 16,-4 1-7-16,-2 2-1 15,-10 0-37-15,-5 0-29 16,-3 0-197-16,-3 0-214 0</inkml:trace>
  <inkml:trace contextRef="#ctx0" brushRef="#br1" timeOffset="129841.48">29735 10490 314 0,'0'0'233'16,"0"0"-163"-16,0 0 28 15,0 0 5-15,0 0 5 16,0 0 25-16,8-5-60 15,15 5-38-15,3 5 3 0,-2 29-34 16,1 13 7-16,-2 13-11 16,-6 12 0-16,-5 5 3 15,-8 1 0-15,-4 0-3 16,0-3 19-16,-14-3-5 16,-15-4 22-16,-6-4-26 15,-3-7-7-15,-2-11-6 16,5-14-128-16,8-18-257 15</inkml:trace>
  <inkml:trace contextRef="#ctx0" brushRef="#br1" timeOffset="130614.43">30260 10932 20 0,'0'0'112'0,"0"0"-8"15,0 0-1-15,0 0 25 16,0 0 14-16,0 0-17 15,0 25 5-15,0-25-28 16,0 0-32-16,0 0 25 16,0 0-40-16,0 0 12 0,0 0 2 15,0 0-25 1,0-7-10-16,0-8-24 16,0-2-4-16,0-1 16 0,5-2-14 15,8-2-6-15,3 3-2 16,2 4 9-16,-1 5-9 15,2 3 0-15,0 7-9 16,6 0 8-16,4 0 0 16,2 7 1-16,2 13 3 15,1 0 3-15,-1 0-6 16,-4-4 0-16,-7-4 8 16,-8-5-9-16,-3-4 6 15,-4-3-5-15,-3 0 0 16,6 0 9-16,2 0-9 15,5 0 0-15,4-12 9 0,6-6-3 16,2-1-6 0,2-5 0-16,-2-3-3 0,-4-1 12 15,-3 0-9-15,-9 4 0 16,-2 2 3-16,-3 8-1 16,-4 4-2-16,-2 4 0 15,-2 3-11-15,0 3 2 16,0 0-19-16,0 0-48 15,0 0-138-15,-2 5-124 16,2 5-235-16</inkml:trace>
  <inkml:trace contextRef="#ctx0" brushRef="#br1" timeOffset="131551.78">31943 10638 390 0,'0'0'282'16,"0"0"-258"-16,0 0-22 15,0 0 11-15,0 0-1 16,0 0-11-16,10 70 84 16,-20-38-51-16,-7-4 3 15,-6-3 34-15,1-2-26 16,-3-7-9-16,-1-2 9 15,-1-6-14-15,0-4 24 0,0-4-35 16,1 0 6-16,3 0 17 16,4-16 0-16,5-4 10 15,5 0-17 1,7-2-27-16,2 0 3 0,0-1-3 16,6 2-9-16,15 1 6 15,0 3 0-15,6 6-6 16,4 0 0-16,3 6 2 15,2 3-1-15,-2 2-1 16,-1 0 0-16,-8 9-3 16,-4 18-1-16,-7 9 2 15,-7 8-1-15,-7 4 3 0,0 4 2 16,-19-4 2 0,-12-3-4-16,-4-9 0 0,-9-11-4 15,1-4 4-15,1-9 1 16,4-6 4-16,9-4 20 15,6-2-21-15,8 0 4 16,4 0-4-16,2 0 7 16,5 0-11-16,-1-4 0 15,5-8-3-15,0-2-6 16,0-4-100-16,22 0-147 16,13-3-242-16</inkml:trace>
  <inkml:trace contextRef="#ctx0" brushRef="#br1" timeOffset="131953.55">32066 10682 3 0,'0'0'858'15,"0"0"-758"-15,0 0-90 16,0 0 50-16,0 0-59 15,0 0 3-15,87-6 10 16,-69 6-7-16,-5 0-7 16,-4 0 2-16,-2 0 16 15,-3 0 80-15,3 0-37 16,-1-4-44-16,2 0 10 0,-2 2-19 16,1 0-8-16,-3 2 0 15,0 0 4-15,-4 0-7 16,0 0 3-16,0 0-12 15,0 0-4-15,0 0-29 16,0 0 15-16,0 0 16 16,-2 0 14-16,-2 0 5 15,-1 0-5-15,-1 0 0 16,-2-2-9-16,2 0-24 16,2-1-20-16,2 3-83 15,2 0-73-15,0 0-177 16</inkml:trace>
  <inkml:trace contextRef="#ctx0" brushRef="#br1" timeOffset="132443.36">32327 10650 517 0,'0'0'266'16,"0"0"-169"-16,0 0-77 15,0 0-10-15,0 0 0 16,0 0 0-16,0 39 37 15,-9-20-36-15,-7-3 7 16,1-2-7-16,-8-3-11 16,1-2 28-16,-5 0-25 15,0-8 3-15,0-1 20 0,6 0-21 16,5-4 22-16,5-11 30 16,4-2-29-16,7-5 25 15,0-2-19-15,9-5-30 16,14 5 23-16,0 5-26 15,2 2 1-15,2 10 10 16,2-1-8-16,-2 6 9 16,2 2-13-16,-5 0 6 15,-1 5-16-15,-6 20 15 16,-3 7-5-16,-7 10 0 16,-5 6-11-16,-2 4 9 15,0-2 2-15,-12 1 0 16,-7-6-1-16,-6-8 18 0,2-7-17 15,-1-9 22-15,0-4-22 16,-1-8 27-16,3-2-20 16,4-3-5-16,2-4 16 15,3 0-12-15,2 0-4 16,2-11 1-16,5-10-3 16,4-8-50-16,0-3-165 15,24 2-356-15</inkml:trace>
  <inkml:trace contextRef="#ctx0" brushRef="#br1" timeOffset="132596.38">32601 10816 927 0,'0'0'209'0,"0"0"-168"0,0 0-39 15,0 0-4-15,0 0-91 16,0 0-192-16,29-11-341 15</inkml:trace>
  <inkml:trace contextRef="#ctx0" brushRef="#br1" timeOffset="133052.42">32728 10611 730 0,'0'0'181'0,"0"0"-150"16,0 0-24-16,0 0 28 0,0 0-8 16,0 0-26-16,89 3-1 15,-69 1 6-15,-4-4 3 16,0 0-9-16,-6 0 4 16,1 0-3-16,-1-7 30 15,1-3-14-15,-3-4-2 16,0 2 11-16,-2 2-21 15,-2 2 33-15,-1 2-7 16,-3 5-15-16,2-3 31 16,-2 4-32-16,0 0-5 15,0 0-10-15,0 0-10 0,0 0 5 16,0 11-5-16,0 17 10 16,0 9 4-16,-5 7-4 15,1 4 0-15,0 5-3 16,2-2 11-16,-8-1-8 15,6-4 0-15,-3-3 3 16,3-7-1-16,2-8-2 16,0-8 0-16,2-9-6 15,-5-4-16-15,0-7-77 16,-1 0-41-16,-5 0-57 16,-3-18-123-16</inkml:trace>
  <inkml:trace contextRef="#ctx0" brushRef="#br1" timeOffset="133220.44">32701 10839 308 0,'0'0'361'0,"0"0"-127"16,0 0-19-16,0 0-78 15,0 0-46-15,0 0-48 16,35-46-29-16,-10 39 10 16,2-1-24-16,6-2-6 15,10 2-17-15,4-3-110 16,6 0-135-16,1-3-319 15</inkml:trace>
  <inkml:trace contextRef="#ctx0" brushRef="#br1" timeOffset="133551.25">33243 10599 302 0,'0'0'351'16,"0"0"-203"-16,0 0-12 0,0 0-4 15,0 0-70-15,0 0-18 16,-5-28-44-16,-7 40 8 15,-7 9-9-15,5 3 1 16,6-2 0-16,6 0 14 16,2-2-3-16,0-2-11 15,0-8 1-15,16-4 10 16,-3-6 24-16,7 0 9 16,-5 0-31-16,1-11 14 15,-7-4-23-15,-7-8-4 16,-2 1 0-16,0-2-1 15,-17 3 0-15,-10 3 1 0,-4 8 0 16,-8 8-11 0,8 2-2-16,4 0-47 0,8 3-23 15,12 10-84-15,7-3-57 16,0-6-86-16,11-4 52 16</inkml:trace>
  <inkml:trace contextRef="#ctx0" brushRef="#br1" timeOffset="133823.45">33481 10502 522 0,'0'0'247'0,"0"0"-76"0,0 0-32 16,0 0-56-16,0 0 24 16,0 0-72-16,19-26-21 15,-19 26-14-15,0 5-22 16,0 27 13-16,0 16 9 15,-25 15 31-15,-14 13 11 16,-7 10-37-16,-14 13 2 16,-11 5 1-16,-10 3 6 15,1-2-12-15,9-5 0 16,6-9 2-16,22-15-8 16,14-15-66-16,14-21-84 15,15-17-114-15,0-23-282 16</inkml:trace>
  <inkml:trace contextRef="#ctx0" brushRef="#br1" timeOffset="134126.45">33484 11097 698 0,'0'0'147'0,"0"0"-83"16,0 0-63-16,0 0 9 15,0 0 1-15,0 0-4 16,-25 64 15-16,23-45-19 16,2-6-1-16,0-5-2 15,2-4 26-15,14-4 57 16,-1 0 4-16,-1 0-38 0,-3-11-3 16,-7-3 0-1,0-3-19-15,-4 1 10 0,0 2-32 16,-10 6-1-16,-15 2-8 15,-6 6-51-15,-9 0-103 16,2 0-93-16,2 6-561 16</inkml:trace>
  <inkml:trace contextRef="#ctx0" brushRef="#br1" timeOffset="134268.2">33666 11360 1097 0,'0'0'37'16,"0"0"-37"-16,0 0-149 0,0 0-497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5:19:56.7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26589 11785 148 0,'0'0'141'16,"0"0"-69"-16,0 0 39 15,0 0 72-15,0 0-30 16,0 0-19-16,-4 0-18 16,4 0-55-16,0 0-18 15,0 0 5-15,0 0-29 16,2 0 15-16,17 0-15 16,24 0-6-16,26 0 26 15,27 0-38-15,26-6 7 16,26-6-1-16,24-4 0 0,17-6-7 15,7-2 0 1,2-5 8-16,-8 1-9 0,-23 1 1 16,-24 2 0-16,-32 4-2 15,-33 4-5-15,-33 7 7 16,-23 2 0-16,-18 6-7 16,-4 0 2-16,0 0-24 15,0-2 17-15,-4 0 0 16,-18 1 6-16,-10 3-47 15,-14 0-38-15,-18 9-86 16,-17 17-4-16,-19 5-255 16</inkml:trace>
  <inkml:trace contextRef="#ctx0" brushRef="#br0" timeOffset="462.1">26683 11826 390 0,'0'0'176'0,"0"0"-105"15,0 0-22-15,0 0-39 16,0 0 47-16,0 0 27 16,463-79-40-16,-298 62-10 15,23 1 6-15,5 5-35 16,4 1 28-16,-12 3-15 0,-25 5-16 15,-27 0 13 1,-34 2-15-16,-32-3 0 0,-34 3 6 16,-17-3 5-16,-14 3-4 15,-2 0 9-15,0 0 40 16,0-3 12-16,0 3-36 16,0 0-18-16,0 0 8 15,0 0-16-15,0 0-4 16,0 0 8-16,0 0-8 15,0 0 18-15,0 0-16 16,0 0 13-16,0-1 28 16,0 1-39-16,0 0 16 15,0 0-5-15,0 0-16 0,0-1 13 16,0-2-14 0,0 3 0-16,0 0 0 0,0 0 0 15,0 0-52-15,-20 0-155 16,-27 11-280-16</inkml:trace>
  <inkml:trace contextRef="#ctx0" brushRef="#br0" timeOffset="208783.96">8987 6072 147 0,'0'0'72'0,"0"0"-60"16,0 0 11-16,0 0 35 15,0 0-7-15,0 0 18 16,0 0-4-16,0 0-2 16,-2 0 13-16,-2 0-52 15,0-2-13-15,-4-4 21 16,2-5-11-16,-1 1 14 15,-1-1-19-15,-6-4 1 0,1 2 10 16,-1 1-25-16,-1-1 12 16,-1 1 30-16,-2 3-33 15,0-2 17 1,1-1-11-16,-1 2-7 0,-3 1 12 16,4-2-13-16,-3 3-2 15,-1 2 18-15,0 1-25 16,-2 0 12-16,0 1-9 15,2 2-2-15,-2-2 9 16,-1 2-10-16,1 0 0 16,-2 0 11-16,2 0-10 15,0 2 11-15,3 0-6 16,2 0-2-16,0-2 6 16,5 2-10-16,-3-2 4 15,3 2 6-15,-3 0-7 0,-1 0-1 16,-1 0-2-16,2 0 4 15,-2 0-5-15,2 0 1 16,1 0 0-16,-1 0 5 16,5 2-2-16,-2 0-3 15,4 0 1-15,-2 2 7 16,0-2-8-16,4 2 0 16,-2 0 2-16,0-2 0 15,0 0-1-15,0 1-1 16,3 2 0-16,-1-3 3 15,0 2-3-15,-2-1 0 16,1 2 3-16,1 2-4 0,0-3 1 16,-2 0 0-16,3 1-1 15,-3 2 3-15,1-4-4 16,2 3 2-16,-5-1 0 16,5-2-1-16,-4 3 4 15,2 0-3-15,-1 0 0 16,-1 1-2-16,2-2 2 15,3 1 0-15,1-1 2 16,0-3-9-16,2 1 7 16,-4 1 0-16,4 1-2 15,-2-2 9-15,-1 1-7 16,1 2 0-16,0-2-1 16,2 4-6-16,-5 1-1 0,4-1 8 15,-1-1 0 1,2 2 3-16,-1-1-3 0,-1 0 3 15,2-2 0-15,0 0-2 16,0 0-1-16,-1-3 0 16,3-1 2-16,-2 1 1 15,2-1-3-15,0-2 0 16,-2 2 6-16,2 0-8 16,-3 1 2-16,1 6-13 15,2-3 9-15,0 2 4 16,0 1 0-16,0-4 3 15,0-1 4-15,-2-1-7 0,2-1 0 16,-2-2 0-16,2 0 7 16,0 3-2-16,0-3-5 15,0 0 0-15,0 0-6 16,0 0-1-16,0 0 5 16,0 0 2-16,0 0-6 15,0 2 15-15,0 0-9 16,0 0 0-16,0 1 11 15,0 2-16-15,0-1 5 16,0 0 0-16,0 0 3 16,0-1 4-16,0 0-7 15,0-1 0-15,0 0 4 16,0 3-4-16,0-5 0 0,0 5 0 16,0-3 1-16,0 2 1 15,0-1-2-15,0 2 0 16,0 2 1-16,0-4-7 15,0 1 6-15,0 2 0 16,0-2 6-16,0 0-4 16,0 2-2-16,0-4 0 15,0 4 1-15,0-2-2 16,0 0 1-16,0-1-11 16,0 0 8-16,0-1-3 15,0 2 6-15,2 0 4 16,2 3 6-16,-4-2-10 15,3-1 0-15,-3 2 1 16,2-2 1-16,3 1-2 0,-3 0 0 16,2 1-2-16,0 0 10 15,-1-1-8-15,1-1 0 16,3 0 1-16,-2 1-4 16,-1-1 3-16,0 1 0 15,1-1-2-15,1 1 6 16,-1 0-4-16,2 0 0 15,-1-1 1-15,-1 1 1 16,-3-1-2-16,2 0 0 16,4-3-2-16,-2 3 6 15,3-1-4-15,-1-1 0 16,4 2 6-16,-1-3-1 16,3 1-5-16,-1 3 0 15,-3-3 3-15,0 3 3 16,-1-1-6-16,-3-1 0 0,3 1 5 15,0-2-10-15,-2-1 5 16,4 4 0-16,-4-3 1 16,2-1 4-16,4-1-5 15,-2 0 0-15,0 0 6 16,2 0-8-16,-1 3 2 16,-1-3 0-16,3 0 9 15,-6 0-6-15,1 0-3 16,3 0 0-16,-4 1 1 15,1-1-2-15,3 3 1 0,-4-3 0 16,3 0 4-16,3 0-4 16,-3 2 0-16,2-2 0 15,1 0 2-15,-3 0-5 16,0 0 3-16,0 0 0 16,0 0 2-16,1 0-1 15,1 0-1-15,0 0 0 16,0 0 2-16,-2 0-2 15,1 0 0-15,-3 0 0 16,1 0-2-16,2 0 3 16,-1 0-1-16,3 0 0 15,-1 0 3-15,1 0-3 16,1 0 0-16,-2 0 1 0,1 0 1 16,1 0-2-16,-1 0 0 15,-1 0-7-15,1 0 14 16,-1 0-9-16,0 0 2 15,-2 0 0-15,-2 0 4 16,0 0-4-16,0 0 0 16,0 0-3-16,3 0 8 15,0 0-5-15,-1 0 0 16,3 0 0-16,-1 0-3 16,1-2 3-16,-3-1 0 15,2-1-1-15,-1 3 11 16,-4-1-10-16,1-3 0 0,0 4 0 15,2-1-1 1,-2-2 1-16,3 4 0 0,-4-3-2 16,1 1 2-16,3 0 0 15,-6 1-1-15,3-1 8 16,-5 0-6-16,3-3-1 16,0 3 0-16,-1-1 0 15,1-1 8-15,-1 2-8 16,2-2 0-16,-6 0 1 15,2 0 1-15,1 0-2 16,-1-1 0-16,-2 3 3 16,2 0-2-16,0-1 4 15,-2-2-5-15,2-1 6 16,-2-2-7-16,2 2 1 16,-1 1 0-16,-1-2 7 15,-2 3-7-15,2 0 0 16,-2 0 1-16,2 0 11 0,-2 0-8 15,0 2 7-15,0-2-9 16,0 0 12-16,0-1-2 16,0-2-12-16,0 2 15 15,0-3-6-15,0-4-4 16,0 3-5-16,0-3 6 16,-4-2-9-16,-5 0 12 15,1-2-9-15,-2 0 7 16,-1-4 2-16,-3-2-1 15,-5 0-8-15,-4 0-2 0,-4 0-3 16,-6 0-2-16,-7 1 6 16,-7 3-2-16,-9 2-105 15,3 2-120-15,6-6-486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49:53.6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4830 7369 187 0,'0'0'30'0,"0"0"11"16,0 0-41-16,0 0-39 15,0 0-138-15</inkml:trace>
  <inkml:trace contextRef="#ctx0" brushRef="#br0" timeOffset="2628.59">502 7374 28 0,'0'0'154'15,"0"0"-101"-15,0 0 4 16,0 0 7-16,0 0-7 16,0 0-35-16,0-9 57 15,-4 5 27-15,4-3-54 16,0 0 47-16,0-1-17 15,0-3-49-15,0 4 40 0,0-3-43 16,0 2 22-16,0 0 26 16,0 2-77-16,0 2 54 15,0 1-13-15,0 2-34 16,0 1 54-16,0 0-62 16,0 0 0-16,0 0-5 15,0 0 2-15,0 0-2 16,0 24-10-16,0 11 15 15,0 20-14-15,0 7 14 16,0 6 0-16,-13 6 10 16,3-3-1-16,-2-6-9 15,3-10 0-15,5-5 12 0,0-9-9 16,1-11-3 0,1-10 0-16,2-11-1 0,-3-4 2 15,3-5-2-15,0 0-30 16,0 0-11-16,0-14 11 15,0-14-165-15,0-10-261 16</inkml:trace>
  <inkml:trace contextRef="#ctx0" brushRef="#br0" timeOffset="2937.39">421 7444 499 0,'0'0'188'0,"0"0"-49"15,0 0-68-15,0 0 22 16,0 0-10-16,0 0-74 0,20-87 6 16,6 79 6-16,9 1-8 15,0 5-13-15,7 2 0 16,0 0 0-16,-1 17-16 16,-4 12 16-16,-12-2-4 15,-12 5 3-15,-11-2-15 16,-2-3 2-16,-2-1 1 15,-20-6 13-15,-4-3 47 16,-1-4-40-16,4-5 9 16,3-4 1-16,0-4-15 15,6 0-4-15,10 0-98 16,4-3-104-16,12-14-321 16</inkml:trace>
  <inkml:trace contextRef="#ctx0" brushRef="#br0" timeOffset="3487.45">1198 7099 263 0,'0'0'167'16,"0"0"-56"-16,0 0 20 15,0 0-31-15,0 0 14 0,0 0-58 16,10-17-6 0,-10 17-15-16,0 0-29 0,0 0-12 15,0 0-6-15,-2 8 12 16,-19 17 6-16,-3 10 11 15,-3 14 27-15,0 10-22 16,-1 11-15-16,1 5 18 16,0 12-11-16,5 2-3 15,3 6 27-15,17-1-32 16,2-8-4-16,23-13 3 16,24-17-5-16,11-22 0 15,11-19-6-15,8-15-30 16,2-5-82-16,-8-33-361 15</inkml:trace>
  <inkml:trace contextRef="#ctx0" brushRef="#br0" timeOffset="4047.59">1420 7371 502 0,'0'0'212'15,"0"0"-123"-15,0 0 16 0,0 0-11 16,0 0-24-16,0 0 40 16,13-29-75-16,-13 29-7 15,0 0-4-15,0 0-10 16,0 0-25-16,0 29 11 16,2 17 0-16,-2 22-11 15,0 17 17-15,-5 13-6 16,-15 12 15-16,1 2-2 15,-4-2-13-15,5-6 0 16,3-17-6-16,4-13-13 16,4-21-130-16,4-22-17 15,3-29-96-15,0-9-303 0</inkml:trace>
  <inkml:trace contextRef="#ctx0" brushRef="#br0" timeOffset="4761.45">1439 7435 84 0,'0'0'98'16,"0"0"15"-16,0 0-28 15,0 0 21-15,0 0-4 16,0 0-13-16,-9-52 27 16,9 44-56-16,0 4-7 15,0 0 48-15,0 2-62 16,0 0 31-16,0 2-6 15,0 0-49-15,0 0 17 16,0 0-32-16,0 0-16 16,0 0 4-16,0 18-15 0,-2 10 27 15,0 8 0 1,0 2 7-16,2 3-7 16,0-5 0-16,0-2 0 0,0-6-2 15,6-5 14-15,5-8-12 16,1-5 0-16,-1-3-2 15,5-7 2-15,3 0 0 16,10-17 12-16,5-11 20 16,2-8-27-16,-7-3-5 15,-7 2 0-15,-8 2-4 16,-12 5 0-16,-2 8 4 16,0 6 0-16,0 6-8 15,0 6 12-15,0 0-4 16,0 2 0-16,0 2-16 15,-4 0 2-15,-6 0-1 0,-3 0 15 16,-3 3 5-16,-1 17 3 16,-2 4-8-16,4 6 0 15,1 6 15-15,6 2-11 16,1 4-4-16,7-1 0 16,0-2 17-16,0-6-17 15,7-1 0-15,11-13-8 16,6-5-11-16,7-12-16 15,10-2-12-15,-2-2-211 16,3-26-238-16</inkml:trace>
  <inkml:trace contextRef="#ctx0" brushRef="#br0" timeOffset="4977.58">1792 7565 602 0,'0'0'360'15,"0"0"-256"-15,0 0-16 16,0 0-13-16,0 0-6 16,0 0-40-16,13 0-11 15,18 0 3-15,12 0 15 16,13 0-35-16,0 0 16 16,-2 0-17-16,2 0-72 15,-6-9-219-15,-13-9-471 16</inkml:trace>
  <inkml:trace contextRef="#ctx0" brushRef="#br0" timeOffset="5727.46">2263 7386 48 0,'0'0'220'0,"0"0"-107"15,0 0-65-15,0 0 4 16,0 0 32-16,0 0-27 0,21-3 42 16,-17 3-37-16,-1 0-49 15,0 0 21-15,-1 0-34 16,0 0 0-16,0 16-6 16,0 10 18-16,-2 6-7 15,0 3 49-15,0-2-38 16,0-2 31-16,0-9-46 15,-6-4 7-15,-8-4 15 16,1-4-16-16,-1-6 24 16,-3-4 33-16,-1 0-11 15,0-4 47-15,-2-17-55 16,6-3-18-16,1-1-1 16,4-1-13-16,7 1 3 0,0 1-8 15,2-2-4 1,0 4-8-16,11 1 4 0,14 1 0 15,8 3-8-15,5 5 22 16,4 4-7-16,5 4-7 16,2 4 7-16,-2 0-4 15,-8 0-3-15,-4 9 0 16,-14 4-17-16,-5-1-4 16,-11-2-15-16,-5 0-92 15,0-2-68-15,0-8-84 16,-7 0-390-16</inkml:trace>
  <inkml:trace contextRef="#ctx0" brushRef="#br0" timeOffset="7189.8">3417 7209 369 0,'0'0'213'16,"0"0"-122"-16,0 0-5 16,0 0-57-16,0 0 17 15,0 0-8-15,11-19-29 16,-11 19-9-16,0 0 0 15,0 0-45-15,0 0 35 16,-11 10 10-16,-9 11 44 16,-5 5 27-16,-8 4-56 15,-1 1 31-15,-1 0-16 0,6-3-22 16,4-4 36-16,7-6-36 16,7-6 1-16,7-6 29 15,4-4-30-15,0 1 26 16,0-3-33-16,19 1 15 15,18 5 46-15,13 0-59 16,11 2-1-16,-6 4 10 16,-3 4-7-16,-8 2-10 15,-11 0-65-15,-10 3-112 16,-16-6-41-16,-7-3-139 16</inkml:trace>
  <inkml:trace contextRef="#ctx0" brushRef="#br0" timeOffset="7441.65">3200 7590 357 0,'0'0'149'15,"0"0"-94"-15,0 0 54 16,0 0 9-16,0 0 18 15,0 0-42-15,-29-4-25 16,39 4-56-16,14 0 32 16,10 0-45-16,10 4 35 0,7 5-34 15,1 2-1 1,3-3-141-16,-6-8-226 0</inkml:trace>
  <inkml:trace contextRef="#ctx0" brushRef="#br0" timeOffset="8105.92">3794 7432 466 0,'0'0'192'0,"0"0"-93"15,0 0-26-15,0 0 27 16,0 0-70-16,0 0 5 16,35-83-35-16,-17 73 1 0,0 2-1 15,4 2 6-15,-2 4-1 16,2 2-10-16,-2 0 6 16,-1 2-1-16,-6 13 0 15,-3 8-13-15,-4 3 7 16,-6 0-8-16,0-2-16 15,0 2 27-15,-12-3-7 16,-5-1 10-16,-2-4 0 16,2-5 18-16,3-2-23 15,6-7 6-15,3-3-1 0,5-1 36 16,0 0-33-16,0-7-3 16,11-14-13-16,10-1-150 15,2-4 106-15,6 2-35 16,0-1 23-16,0 0 52 15,-2 1 14-15,-4 4 3 16,-3-1 32-16,-5 7-15 16,-1-1 74-16,-7 4 5 15,-3 2-25-15,-4 3 30 16,0 1-60-16,0 4 13 16,0-1 4-16,0 2-24 15,0 0 13-15,0 0-47 16,0 0-21-16,0 0 21 0,0 0-43 15,-14 0 43 1,-1 3 16-16,-8 17-2 0,4 1-12 16,1 5-2-16,2 4 4 15,7 2 8-15,5 2-12 16,4-1 0-16,0-1-1 16,22-6 3-16,12-6-10 15,5-11-19-15,11-9-93 16,0 0-140-16</inkml:trace>
  <inkml:trace contextRef="#ctx0" brushRef="#br0" timeOffset="8479.69">4823 7092 346 0,'0'0'321'0,"0"0"-191"16,0 0-57-16,0 0-22 16,0 0-14-16,0 0 44 15,32-28-32-15,-32 28-9 16,0 0-40-16,0 0-58 16,-16 18 58-16,-2 10 2 15,-4 7 14-15,-5 2 26 16,2 3-40-16,1-4 15 15,2-1 8-15,6-7-22 16,5-9 27-16,7-5-12 16,4-3-15-16,0-5 14 0,0 2-17 15,19-1 0-15,15 0 45 16,6-1-43-16,-2-2-1 16,-3 2-1-16,-6 0-159 15,-10 6-36-15,-15 2-178 16,-4 2-103-16</inkml:trace>
  <inkml:trace contextRef="#ctx0" brushRef="#br0" timeOffset="8686.39">4485 7565 224 0,'0'0'384'0,"0"0"-146"0,0 0-128 15,0 0-69-15,0 0-7 16,0 0-4-16,154-8 19 16,-112 8-49-16,-2 0 0 15,-4 13-4-15,-5-4-141 16,-4-5-328-16</inkml:trace>
  <inkml:trace contextRef="#ctx0" brushRef="#br0" timeOffset="9223.6">5069 7285 376 0,'0'0'227'0,"0"0"-79"16,0 0-64-16,0 0 5 16,0 0-24-16,0 0-25 15,6-35 31-15,-6 35-50 16,0 0 7-16,0 0-28 15,0 20-31-15,0 21 30 0,0 22 2 16,0 15 26 0,0 11 10-16,0 15-28 0,-13 5-9 15,-3 0 3-15,-1-7-3 16,1-9-5-16,3-15-80 16,5-19-34-16,8-19-1 15,0-23-166-15,0-17-187 16</inkml:trace>
  <inkml:trace contextRef="#ctx0" brushRef="#br0" timeOffset="9896.53">5069 7365 117 0,'0'0'136'16,"0"0"2"-16,0 0-7 15,0 0-41-15,0 0-7 16,0 0-23-16,2-34 38 0,-2 28-9 15,2 2-34-15,-2-1 40 16,0 5-53-16,2-1 18 16,0 1-8-16,-2 0-49 15,2 0 12-15,-2 0-15 16,0 0-21-16,5 13 12 16,0 12 3-16,4 8 6 15,-1 2 0-15,2-1 9 16,3-6-9-16,2-4 0 15,-1-6 0-15,3-5 4 16,1-8-4-16,5-5 0 16,4 0 22-16,4-4-16 15,2-18-9-15,-2-2 3 16,-6-5-7-16,-8-2-11 0,-5-2 18 16,-5 2-11-16,-5 2 7 15,0 2 8-15,0 7 4 16,-2 4-8-16,0 6-11 15,0 4 1-15,0 3 5 16,0 3 5-16,0 0-11 16,0 0-33-16,-6 0 44 15,-6 5 12-15,1 9-6 16,2 4 8-16,1 8-6 16,0 4-8-16,4 8 1 15,2 5 15-15,2-1-18 16,0 1 2-16,2-3 0 15,14-5-6-15,1-9-100 16,8-8-58-16,2-14-105 16,6-4-257-16</inkml:trace>
  <inkml:trace contextRef="#ctx0" brushRef="#br0" timeOffset="10130.91">5648 7425 842 0,'0'0'212'0,"0"0"-152"16,0 0 8-16,0 0-12 15,0 0-44-15,0 0 53 0,89-5-51 16,-47 5 2-16,1 0-12 16,1 0 11-16,-3 0-16 15,-1 0 1-15,-7 0-24 16,-4 0-39-16,-8 0-174 15,-13 0-103-15,-5-5-181 16</inkml:trace>
  <inkml:trace contextRef="#ctx0" brushRef="#br0" timeOffset="10436.44">5893 7236 388 0,'0'0'124'0,"0"0"5"0,0 0 6 16,0 0-29-16,0 0 24 15,0 0-63-15,-11-44-4 16,11 44 36-16,0 0-61 16,0 0 1-16,0 0-39 15,0 7-5-15,0 23-6 16,0 18 4-16,-4 6 7 15,-3 6 11-15,2 1 0 16,-1-7-11-16,2-3 0 16,1-6 6-16,1-7-20 15,0-12-5-15,2-9-115 16,0-11-40-16,0-6-222 0</inkml:trace>
  <inkml:trace contextRef="#ctx0" brushRef="#br0" timeOffset="11067.39">6286 7360 129 0,'0'0'80'16,"0"0"36"-16,0 0 56 0,0 0-48 15,0 0 27-15,0 0-65 16,24-13 37-16,-24 13-17 16,0 0-42-16,0 0 18 15,0 0-82-15,3 0 9 16,-1 0-20-16,2 14-9 15,5 11 19-15,0 9-1 16,0-2 4-16,-3-1-1 16,-4-3-1-16,-2-1-24 15,0-4 11-15,-8-2-26 0,-13-4 39 16,0-5 3 0,-2-3 4-16,1-5 24 0,-1-4-25 15,4 0-3-15,-4-18 36 16,5-10-36-16,5-4 15 15,2-4-3-15,7 0 2 16,4 1 12-16,0 7-5 16,0 3-4-16,15 4 44 15,5 3-60-15,4 4 6 16,13 2-10-16,0 6 6 16,13 4 5-16,5 2-11 15,3 0 1-15,-7 0 6 16,-11 0 2-16,-11 2-9 15,-17 2 0-15,-8 0-1 0,-4-2-11 16,0 1 9-16,0-3-35 16,0 3 38-16,0-1-57 15,0 0 24-15,-2-2-100 16,-2 0-209-16,4 0-162 16</inkml:trace>
  <inkml:trace contextRef="#ctx0" brushRef="#br0" timeOffset="11389.41">6537 7011 670 0,'0'0'202'16,"0"0"-53"-16,0 0-110 15,0 0-5-15,0 0-34 16,0 0 4-16,103 81 27 16,-74-19-27-16,-4 17-4 15,-8 7 0-15,-14 6-15 16,-3 3 13-16,-11-2-16 16,-25-1 18-16,-2-5 5 15,-2-11 7-15,4-17 4 16,9-22 1-16,11-15-4 15,10-17-26-15,6-5-156 0,0-23 37 16,12-17-630 0</inkml:trace>
  <inkml:trace contextRef="#ctx0" brushRef="#br0" timeOffset="11887.43">7407 7492 358 0,'0'0'383'0,"0"0"-215"16,0 0-115-1,0 0 28-15,0 0-31 0,0 0-43 16,107 0 90-16,-46 0-97 16,3 3 2-16,-4-1 4 15,-9 0-1-15,-10-2-10 16,-14 0-28-16,-14 0-70 15,-13 0-50-15,0 0-156 16,-7 0-244-16</inkml:trace>
  <inkml:trace contextRef="#ctx0" brushRef="#br0" timeOffset="12128.41">7494 7602 162 0,'0'0'227'0,"0"0"-108"16,0 0 75-16,0 0-23 16,0 0-11-16,0 0-90 15,100 0 9-15,-38 0 11 16,3 0-72-16,-3 0-9 16,-6 0-6-16,-9 0 16 15,-13 0-19-15,-14 0 0 16,-9 0-13-16,-9 0-36 15,-2 2-135-15,0-2-205 16</inkml:trace>
  <inkml:trace contextRef="#ctx0" brushRef="#br0" timeOffset="14397.56">398 12115 61 0,'0'0'174'15,"0"0"-134"-15,0 0 11 16,0 0 65-16,0 0 2 15,0 0-25-15,0 0 7 16,-6-44-12-16,4 39-37 16,0-2 9-16,2 5 22 15,-3-1-53-15,3 3 29 16,0 0-16-16,-2 0-33 0,2 0 33 16,0 0-39-16,-2 0 3 15,2 0-6-15,0 0-17 16,0 10 9-16,0 19-14 15,-3 14 22-15,1 5 17 16,2 6-17-16,0 1 0 16,0-2 2-16,0-4 13 15,0-8-14-15,0-5-1 16,0-7 4-16,0-9 12 16,0-6-9-16,0-6-7 15,0-4 0-15,0-4 13 16,0 0-13-16,0 0 0 15,0 0-8-15,0 0-3 16,0-14-112-16,0-18-119 16,5-14-330-16</inkml:trace>
  <inkml:trace contextRef="#ctx0" brushRef="#br0" timeOffset="14713.38">369 11911 494 0,'0'0'221'0,"0"0"-115"16,0 0-72-16,0 0-13 15,0 0 15-15,0 0-19 0,72-51 22 16,-38 48-39-16,3 3 0 16,10 0 6-16,0 10 4 15,-5 12-12-15,-11 0 2 16,-15 2-12-16,-9 0 8 15,-7 2-26-15,0-1 30 16,-32 4 1-16,-10 1 40 16,-7-2 35-16,3-3-47 15,7-6-26-15,6-6 29 16,10-5-32-16,10-4-40 16,11-4-67-16,2 0-136 15,7-16-271-15</inkml:trace>
  <inkml:trace contextRef="#ctx0" brushRef="#br0" timeOffset="15216.31">1194 11819 94 0,'0'0'343'0,"0"0"-161"16,0 0-61-16,0 0-16 15,0 0-30-15,0 0 26 16,10-21-38-16,-10 21-19 15,0 0 5-15,0 0-39 16,0 0-2-16,0 0-8 16,-3 0-3-16,-10 9 3 15,-12 13 21-15,-2 9-20 16,-4 7 29-16,2 8-22 16,1 9-2-16,3 7 12 15,9 6-16-15,5 3 28 16,11-1-27-16,0-8 9 15,11-4 14-15,24-9-16 16,13-9-7-16,3-11 14 16,0-4-3-16,-6-13 9 0,-7-5-23 15,-9-7 1-15,-5 0 6 16,-9 0-7-16,-3 0 0 16,-5-9-41-16,-7-8-192 15,0-5-338-15</inkml:trace>
  <inkml:trace contextRef="#ctx0" brushRef="#br0" timeOffset="16827.16">1476 12143 314 0,'0'0'275'15,"0"0"-149"-15,0 0-8 16,0 0 12-16,0 0-65 15,0 0 25-15,0-15-31 0,2 13-21 16,0-1 44 0,0 2-70-16,-2 1 15 0,0 0 1 15,0 0-14-15,0 0-16 16,0 0 2-16,0 4-16 16,0 24 4-16,0 18-1 15,-4 18 13-15,-10 11 0 16,-1 12 13-16,-1 8-15 15,-2-1 2-15,0-2 0 16,3-10 8-16,1-12-8 16,5-16 0-16,5-13-1 15,2-17-2-15,2-14-27 0,0-10-116 16,0-4-127-16,11-29 8 16,7-13-283-16</inkml:trace>
  <inkml:trace contextRef="#ctx0" brushRef="#br0" timeOffset="17653.47">1453 12222 117 0,'0'0'131'0,"0"0"-52"0,0 0 55 16,0 0-40-16,0 0 29 15,0 0-8-15,0-49-25 16,0 44-20-16,0-3-53 16,0-1 38-16,0 4 25 15,0-5-70-15,0 0 36 16,0 1-10-16,2 4-30 15,0 3 33-15,0 0-32 16,-2 2 0-16,0 0-7 16,0 0-1-16,0 0-2 15,0 0 1-15,0 0-41 16,0 18 38-16,0 7-18 0,3 11 23 16,8 1 3-16,2 1 9 15,6-2-12-15,4-6 2 16,2-7 8-16,-2-6-3 15,1-11-7-15,-2-4 0 16,3-2 34-16,-3-2-27 16,-1-16-2-16,-2-4 3 15,-3-2 7-15,-5-2-6 16,1 0-9-16,-4 0 0 16,1 0-11-16,-3 2 17 15,0 2-10-15,-2 5 4 16,-4 3 0-16,0 4-1 15,0 3 1-15,0-1 0 0,2 0 0 16,-2 4 15-16,2-3-15 16,-2 7 0-16,0-2 8 15,0 2 3-15,0 0-11 16,0 0-4-16,0 0-7 16,0 0 16-16,0 0-5 15,0 0 0-15,0 0 7 16,0 0 8-16,0 0-15 15,0 0 0-15,0 0-17 16,0 0 7-16,0 0 3 16,0 2-22-16,-4 23 29 15,-6 6 19-15,4 12-19 16,4 5 0-16,2 2 9 16,0-2 0-16,2-7-4 0,12-10-3 15,-1-4 4-15,3-12 0 16,3-9-6-16,6-3 0 15,8-3 19-15,5 0-19 16,7-21-69-16,-3-5-146 16,-1-4-219-16</inkml:trace>
  <inkml:trace contextRef="#ctx0" brushRef="#br0" timeOffset="17928.91">2066 12314 39 0,'0'0'383'0,"0"0"-293"15,0 0-26-15,0 0 112 16,0 0-37-16,0 0-22 16,-42 0 9-16,42 0-40 15,0 0 14-15,0 0-88 16,4 0 5-16,13 0-7 15,10-2-8-15,12-5 18 16,5 2-12-16,3 1 7 16,-5-2-30-16,-8 0-8 15,-5 1-119-15,-9-7-117 16,-1-3-319-16</inkml:trace>
  <inkml:trace contextRef="#ctx0" brushRef="#br0" timeOffset="18506.56">2606 12122 244 0,'0'0'316'15,"0"0"-250"-15,0 0-47 16,0 0 59-16,0 0-21 15,0 0 16-15,-19 4 27 16,17-4-11-16,2 0 14 0,0-9-53 16,0-3-7-16,0-4-2 15,4 0-41-15,10 2 0 16,4 1-2-16,4 1-6 16,3 3 7-16,0 3-20 15,-6 4 1-15,1 2 4 16,-7 0 1-16,-1 5-4 15,-5 14 18-15,-3 8-27 16,-4 2 28-16,0 3-2 16,0 1 2-16,-13 1-14 15,-12-4 14-15,-8-2 0 0,-7 0 21 16,-1-5-20 0,6-3 27-16,6-5-14 0,8-7-11 15,13-2 41-15,6-4-37 16,2-2 20-16,0 0 35 15,0 0-48-15,13 0 7 16,13-10 4-16,11-4-21 16,1 2 16-16,8 2-17 15,1 5-3-15,5 5 0 16,-2 0-6-16,-7 0 6 16,-7 0 0-16,-12 0 0 15,-13 0-13-15,-6 0 13 16,-5 0-39-16,0 0-26 0,0 0-86 15,0 0-16-15,0-3-240 16</inkml:trace>
  <inkml:trace contextRef="#ctx0" brushRef="#br0" timeOffset="19256.4">3085 12055 364 0,'0'0'253'0,"0"0"-147"16,0 0-50 0,0 0-15-16,0 0-6 0,0 0-30 15,0-8-10-15,9 22 5 16,-1 5 0-16,-3 2 7 16,-5 0-7-16,0 3 0 15,0-2 28-15,0-3-26 16,-9 0 26-16,-4-3 29 15,-1-6-39-15,1-2 30 16,-3-6-22-16,1-2 6 16,1 0 36-16,1 0-42 15,-1-7 17-15,3-7-8 0,3-6-22 16,6 5 30 0,2-1-27-16,0 1-13 0,0 1 12 15,0 2-15-15,0 2 0 16,10 1-8-16,11-1 21 15,6 2-16-15,8-1 3 16,5 6 0-16,5 1 7 16,1 2 1-16,-4 0-8 15,-3 0 0-15,-10 0 9 16,-7 0-15-16,-6 0 6 16,-6 0 0-16,4 0 11 15,-3 0-10-15,-2 0-1 16,0 0 0-16,0 0-38 0,0 0-144 15,2-7-168 1,0-3-351-16</inkml:trace>
  <inkml:trace contextRef="#ctx0" brushRef="#br0" timeOffset="19835.38">4010 11957 253 0,'0'0'157'0,"0"0"-63"16,0 0-26-16,0 0 86 16,0 0-57-16,0 0 1 15,20-22-19-15,-20 22-61 16,0 0 10-16,0 0-28 15,0 0 5-15,0 0-10 0,0 0-8 16,0 0-8-16,-6 0 15 16,-11 12 6-16,-5 6 71 15,-5 2-36-15,1 3-18 16,-1 0 29-16,7 0-37 16,2-6 12-16,11-5 5 15,5-3-21-15,2-5 12 16,0 0-17-16,4 4 0 15,21 1 30-15,8 2-25 16,10-1 16-16,-1-2-5 16,-2-3-3-16,-11 2-13 15,-4-5 0-15,-9 0-4 0,-3-2 0 16,-7 4-130 0,-3 2-49-16,-3 2-115 0,0 1-235 15</inkml:trace>
  <inkml:trace contextRef="#ctx0" brushRef="#br0" timeOffset="20102.32">3865 12262 253 0,'0'0'253'16,"0"0"-129"-16,0 0-38 15,0 0 44-15,0 0-23 16,0 0-18-16,-13 0 55 15,13 0-70-15,2 0-53 0,13 0-21 16,7 0 18-16,10 0 18 16,8 0-32-16,0 5-1 15,0 1 12-15,-7 1-15 16,-6-5 0-16,-2-2-4 16,-7 0-73-16,-1 0-72 15,-1-2-199-15,-3-12-258 16</inkml:trace>
  <inkml:trace contextRef="#ctx0" brushRef="#br0" timeOffset="20855.55">4478 12035 466 0,'0'0'282'16,"0"0"-203"-16,0 0-7 15,0 0-16-15,0 0-30 16,0 0 10-16,34-25-32 16,-11 11-4-16,4-1 21 15,-6 5-20-15,-3 3 25 16,-1 5-26-16,-3 2 0 15,-3 0-4-15,2 0 4 0,-6 9 0 16,2 13-2 0,-9 2-4-16,0 5-14 0,0-2 20 15,0 1-1-15,-14-1-12 16,-5-5 26-16,-2-6-6 16,4-5 8-16,5-2-7 15,4-6 29-15,5-1-37 16,3-2 2-16,0 0 33 15,0 0-25-15,0 0 25 16,9-14-35-16,9-8-53 16,2-2 51-16,0 3-11 15,3-2 18-15,-4 5-18 0,-1 0 18 16,0 2-5-16,0 3 0 16,-4-1 6-16,-1 2-13 15,-5 1 7-15,0 5 0 16,-4 0 20-16,-4 4-18 15,0 0 29-15,0 0 16 16,0 2-42-16,0 0 33 16,0 0-38-16,0 0 2 15,0 0-9-15,0 0-9 16,0 0-10-16,-4 0 18 16,-8 0 8-16,3 0 14 15,1 4-14-15,-2 1 0 16,4-2 3-16,1 3-1 15,1 5-2-15,0 3 0 16,-4 3-5-16,6 7 0 0,2 3 5 16,0-1 0-16,2-1 14 15,23 0 0-15,8-7 3 16,6-6 24-16,-1-7-34 16,-1-5 6-16,-8 0-13 15,-4-3-109-15,-8-21-66 16,-5-7-293-16</inkml:trace>
  <inkml:trace contextRef="#ctx0" brushRef="#br0" timeOffset="21493.21">5652 11829 301 0,'0'0'217'0,"0"0"-83"16,0 0 31-16,0 0-93 15,0 0 15-15,0 0-17 16,7-10-41-16,-7 10 28 16,0 0-38-16,0 0-14 15,0 0-5-15,0 0-26 0,-7 0 1 16,-10 12 25 0,-5 8 12-16,-3 4 43 0,-4 2-45 15,0 3 5-15,2-2 11 16,5-3-12-16,4-4-7 15,10-6 6-15,8-4-12 16,0-1 20-16,0-2-21 16,19 0 0-16,16 4 47 15,15-2-37-15,6-4 7 16,-5 2-17-16,-9-4 8 16,-13-3-17-16,-13 2-29 15,-9-2-87-15,-7 4-1 16,0 4-86-16,0 5-119 15,-16-1 44-15</inkml:trace>
  <inkml:trace contextRef="#ctx0" brushRef="#br0" timeOffset="21777.05">5515 12177 404 0,'0'0'191'15,"0"0"-120"-15,0 0 70 16,0 0-50-16,0 0-37 16,0 0 8-16,-12-11-51 15,12 11 30-15,0 0 27 16,0 0-4-16,6 0-4 0,23 0-58 16,10 0 24-16,14 6 11 15,1 2-30-15,-5-1-7 16,-5 0 0-16,-13-1 2 15,-12 0-11-15,-13-4-65 16,-6-1-86-16,0 2-75 16,0-3-115-16</inkml:trace>
  <inkml:trace contextRef="#ctx0" brushRef="#br0" timeOffset="22309.07">6228 11907 390 0,'0'0'164'15,"0"0"-16"-15,0 0-45 16,0 0-7-16,0 0-21 15,0 0-14-15,8-42 48 16,-8 42-68-16,0 0 16 16,0 0-10-16,0 0-40 15,0 0 8-15,3 0-15 16,-3 4-13-16,3 22-4 16,-3 18-5-16,0 16 22 15,0 10-5-15,-3 11 30 16,-15 4-20-16,-2-2-5 15,0-1 8-15,0-3 2 16,2-10-4-16,7-12-6 0,2-17 0 16,9-17-81-16,0-14-6 15,0-9-61-15,0-2-211 16,7-28-100-16</inkml:trace>
  <inkml:trace contextRef="#ctx0" brushRef="#br0" timeOffset="23007.49">6154 11981 159 0,'0'0'275'0,"0"0"-171"16,0 0 16-16,0 0-52 15,0 0-40-15,0 0 31 16,9-48-47-16,-5 42 10 16,3 0 42-16,-2 0-45 15,-1 0 33-15,-1 4-19 16,-1 0-23-16,0 2 45 15,-2 0-55-15,4 0 3 16,1 2-14-16,1 18-7 0,2 6 18 16,0 4 3-16,3 0 3 15,1 0 15-15,1-5-21 16,3-6 0-16,-1-5 32 16,3-5-31-16,1-4 21 15,0-3-8-15,-1-2-12 16,-1 0 25-16,1 0-27 15,-2-7 0-15,0-10 6 16,1-3 7-16,1-6-13 16,0-2 0-16,0 0 1 15,-2 2 6-15,-3 4-7 0,-3 4 0 16,-2 6 3-16,-4 4 6 16,-2 7-9-16,-2 1 0 15,0 0-17-15,0 0 17 16,0 0-34-16,0 0 24 15,0 0-6-15,0 0-16 16,-2 0 32-16,-4 1 9 16,0 12 8-16,2 6-11 15,2 6-6-15,2 4 0 16,0 2 5-16,0-2 16 16,0 2-19-16,14-5 1 15,-1-5 8-15,1-9-22 16,3-3 3-16,3-9-57 0,0 0-20 15,0 0-254-15,1-19-267 16</inkml:trace>
  <inkml:trace contextRef="#ctx0" brushRef="#br0" timeOffset="23211.41">6776 11989 643 0,'0'0'250'0,"0"0"-125"15,0 0-41-15,0 0-42 16,0 0 20-16,0 0-54 16,120 7 28-16,-84-2-36 0,-5-1 2 15,-4 1 0 1,-5-4-2-16,-9 1-83 0,-1-2-149 16,-5 0-87-16,-5 0-73 15</inkml:trace>
  <inkml:trace contextRef="#ctx0" brushRef="#br0" timeOffset="23473.54">6910 11881 160 0,'0'0'229'16,"0"0"-87"-16,0 0 22 15,0 0-25-15,0 0-37 16,0 0 28-16,-9-28-63 15,9 28-16-15,0 0-23 0,0 0-28 16,0 14 0 0,0 16 12-16,0 10 3 0,0 8 34 15,0 1-47-15,0-1 8 16,0-2-10-16,0-6-5 16,0-8-46-16,0-11-119 15,7-14-212-15,10-7-225 16</inkml:trace>
  <inkml:trace contextRef="#ctx0" brushRef="#br0" timeOffset="23923.55">7297 11895 677 0,'0'0'161'16,"0"0"-84"-16,0 0 41 15,0 0-45-15,0 0 3 16,0 0-41-16,0-52-18 16,8 40 19-16,3 0-36 15,-1 0 0-15,4 2-2 16,-3 4-5-16,5 2 7 16,-3 4 0-16,-2 0 6 15,3 0-12-15,-3 0 6 16,-2 7 0-16,-2 13-7 0,-7 3 5 15,0 0-3 1,0 4 3-16,-12 1-6 0,-10 4-1 16,-11 2 9-16,-3 2 0 15,-2-2 10-15,0 0 4 16,7-4-14-16,6-5 12 16,12-10-10-16,11-4 41 15,2-9-41-15,9-2-2 16,31 0 57-16,9 0-39 15,9 0 0-15,0-5-18 16,-5 2 10-16,-1-2-29 16,-7 1 9-16,-10 0-89 15,-4 0-79-15,-6-3-270 16</inkml:trace>
  <inkml:trace contextRef="#ctx0" brushRef="#br0" timeOffset="24417.8">7785 11962 442 0,'0'0'175'0,"0"0"-40"16,0 0 5-16,0 0-46 15,0 0-33-15,0 0 7 16,6-5-68-16,-6 5 11 15,0 22-11-15,0 9 13 0,0 6 42 16,0 3-51-16,-8-1-3 16,2-7 20-16,-3-4-18 15,-2-8-6 1,-5-4-4-16,-4-6 7 0,-2-7 10 16,-4-3-10-16,-4 0 0 15,4-13 26-15,-1-11-15 16,8-4-10-16,11-4 11 15,6-1 0-15,2-1 9 16,0 4-16-16,16 2 6 16,8 6 21-16,7 2-17 15,5 6-11-15,4 4-4 0,4 6 21 16,3 2-21-16,3 2 8 16,-4 0-4-16,-6 0 12 15,-9 0-10-15,-8 0-6 16,-12 3 0-16,-4 0 10 15,-5-3-18-15,-2 0 8 16,4 0-32-16,1 0 13 16,5 0-140-16,2-14-99 15,-1-8-375-15</inkml:trace>
  <inkml:trace contextRef="#ctx0" brushRef="#br0" timeOffset="24703.72">7989 11654 403 0,'0'0'264'0,"0"0"-88"15,0 0-82-15,0 0-25 16,0 0-46-16,0 0-19 16,156 42 53-16,-125 5-39 15,-4 15 20-15,-11 10 49 16,-8 10-54-16,-8 5 5 15,0-2-27-15,-8-4-10 16,-21-9 21-16,-7-10-22 16,-7-10 0-16,3-16 9 15,7-12-9-15,8-15-12 16,12-9-122-16,10-12-10 0,3-22-39 16,8-9-378-16</inkml:trace>
  <inkml:trace contextRef="#ctx0" brushRef="#br0" timeOffset="25168.56">8863 11787 504 0,'0'0'253'0,"0"0"-90"16,0 0-39-16,0 0 16 16,0 0-26-16,0 0-87 15,-2-2-20-15,17 2-1 16,7 0-5-16,5 0 46 15,4 0-47-15,3 0 0 16,-3 0-11-16,-2 0-62 16,-5 12-110-16,-5 0-78 15,-13-2-210-15</inkml:trace>
  <inkml:trace contextRef="#ctx0" brushRef="#br0" timeOffset="25334.47">8896 11925 422 0,'0'0'173'16,"0"0"23"-16,0 0-9 0,0 0-135 16,0 0 40-16,0 0-66 15,187 14 21-15,-125-14-47 16,-4-2-11-16,-10-5 4 16,-13 0-163-16,-8-5-340 15</inkml:trace>
  <inkml:trace contextRef="#ctx0" brushRef="#br0" timeOffset="26272.17">980 15994 91 0,'0'0'20'16,"0"0"-12"-16,0 0-3 0,0 0-3 15,0 0 27-15,0 0 26 16,-75 28-10-16,61-28-7 15,3 0-32-15,0 0 6 16,-1 0-12-16,2 0-152 16</inkml:trace>
  <inkml:trace contextRef="#ctx0" brushRef="#br0" timeOffset="26683.58">799 15968 267 0,'0'0'131'0,"0"0"-28"16,0 0-17-16,0 0 25 15,0 0 37-15,0 0-68 16,0-45 1-16,-2 40-14 16,2 0 31-16,-2 1-7 15,0 1-38-15,2 3-33 16,0 0 11-16,0 0-20 15,0 0-15-15,0 0 4 16,0 0-9-16,0 0 1 16,-4 12-20-16,-5 20 28 15,-5 8-7-15,1 18 22 0,-3 6-17 16,1 10 2-16,-1 6 0 16,5-7 7-16,-3-11-7 15,6-8 0-15,-1-20 5 16,5-6 3-16,-1-14-8 15,2-5 0-15,3-6 5 16,-2-3-4-16,2 0-1 16,0 0-40-16,0 0-3 15,0-3-117-15,14-24-58 16,1-13-317-16</inkml:trace>
  <inkml:trace contextRef="#ctx0" brushRef="#br0" timeOffset="26976.41">704 15869 726 0,'0'0'156'0,"0"0"-109"16,0 0-46-16,0 0 39 16,0 0-38-16,0 0 0 15,174-53 14-15,-125 53-14 16,-7 0-2-16,-15 17 0 15,-14 5 1-15,-11 4-11 16,-2 2 5-16,0 8 5 16,-25-8 62-16,-6 2-39 15,0-7 26-15,3-5-26 16,1-8-16-16,11-2 12 16,5-4-19-16,9-4-40 0,2 0-17 15,11-4-97-15,16-14-333 16</inkml:trace>
  <inkml:trace contextRef="#ctx0" brushRef="#br0" timeOffset="27408.36">1451 15816 775 0,'0'0'183'0,"0"0"-143"0,0 0-25 16,0 0 35 0,0 0-35-16,0 0 8 0,0-9-9 15,-10 9-14-15,-3 0 0 16,-7 9 20-16,-4 12-3 16,-1 7 28-16,-1 13-24 15,3 3 8-15,8 4 10 16,3 6-8-16,10 0 5 15,2 0-13-15,4-6-2 16,25-6 19-16,10-4-40 16,5-14 28-16,-4-4-2 15,-1-6-23-15,-14-12 15 0,-6-2-17 16,-3 0 0-16,-5 0 25 16,-3 0-18-16,-3 0-6 15,-5 0 0-15,0 0 12 16,0 0-14-16,0 0 0 15,0 0-11-15,0 0 7 16,0-2-71-16,0-10-16 16,0-2-137-16,0-13-211 15</inkml:trace>
  <inkml:trace contextRef="#ctx0" brushRef="#br0" timeOffset="27689.55">1573 15940 461 0,'0'0'348'0,"0"0"-199"15,0 0-69-15,0 0-5 16,0 0-6-16,0 0-60 16,5-4-3-16,17 13-6 15,9 19 5-15,9 11-5 16,2 1 1-16,1 0 1 15,-5 1 16-15,-11-18-18 16,-9-5 0-16,-9-6-2 16,-5-7-7-16,-4-5-22 0,0 0-46 15,2-5-45 1,-2-21-112-16,0-1-430 0</inkml:trace>
  <inkml:trace contextRef="#ctx0" brushRef="#br0" timeOffset="28279.54">1596 15915 225 0,'0'0'177'0,"0"0"-13"15,0 0-31-15,0 0 5 0,0 0-10 16,0 0 9-16,24-41-53 16,-19 41-14-16,-5-5-20 15,2 5-26-15,-2 0 11 16,0 0-35-16,0 0-2 15,2 18-4-15,0 18-15 16,1 12 21-16,-3 15 19 16,0 5-3-16,0 12 23 15,0 0-34-15,-7 1 6 16,2-5 17-16,-2-14-24 16,3-3 1-16,2-16-5 15,2-14 7-15,0-8-5 16,0-9-2-16,0-6-7 15,0-1-4-15,0-5-62 16,9-11 13-16,11-19-71 0,3-10-186 16,-6-8-122-16</inkml:trace>
  <inkml:trace contextRef="#ctx0" brushRef="#br0" timeOffset="28818.91">1684 16036 324 0,'0'0'254'16,"0"0"-63"-16,0 0-88 16,0 0 20-16,0 0-40 0,0 0-23 15,-6-65 33 1,6 65-59-16,0 0-2 0,-2 0-12 16,2 0-12-1,0 0 10-15,0 0-18 0,0 0 5 16,0 0-5-16,0 0 0 15,0 2-10-15,0 15 10 16,0 1-7-16,0 0 4 16,0 4 3-16,6-8 0 15,8 2-13-15,3-7 15 16,4-4-2-16,3-5 22 16,3 0-18-16,-2-5 14 15,-3-7-13-15,0-9-4 16,-4 3 0-16,-5-5-1 15,-4 4-6-15,-4-2 4 0,-5 3-18 16,0 4 20-16,0 5 0 16,0 0-2-16,0 4-8 15,0 5 0-15,0 0 0 16,-3 0-4-16,-3 0-8 16,-3 0 19-16,0 0 3 15,-2 14 0-15,2-1 8 16,5 10 1-16,4 4-9 15,0 7 8-15,0-1 7 16,13-1-15-16,9-2 3 16,-2-4 2-16,0-8 9 15,-2-4-14-15,-5-10-88 0,5-4-54 16,1 0-141-16,-2-14-266 16</inkml:trace>
  <inkml:trace contextRef="#ctx0" brushRef="#br0" timeOffset="29000.81">2097 16056 863 0,'0'0'283'15,"0"0"-220"-15,0 0 10 16,0 0-70-16,0 0 26 16,0 0-4-16,127 0-23 15,-84 0 14-15,-5 0-16 16,-7 0-10-16,-2 0-114 0,-5-8-172 15,-2-6-299 1</inkml:trace>
  <inkml:trace contextRef="#ctx0" brushRef="#br0" timeOffset="29533.59">2585 15913 59 0,'0'0'453'0,"0"0"-351"15,0 0-20-15,0 0-53 16,0 0 28-16,0 0-40 16,85-65 0-16,-47 46-17 15,-1 6 2-15,0 4-2 0,-6 4 28 16,-9 5-23-16,-4 0 14 15,-3 0-12-15,-8 9-2 16,-2 9 13-16,-5 8 4 16,0 6 3-16,-14-4 22 15,-12 2-41-15,-8-4 38 16,-2-2-15-16,5-3-20 16,4-8 14-16,12-2-23 0,11-7 0 15,4-4 30 1,2 0-17-16,25 0 22 15,6-8-13-15,5 1-20 0,-3 4-4 16,-2 3-39-16,-6 0-22 16,-2 0 40-16,-10 12-2 15,-5 4 22-15,-4 0 3 16,-4 1 0-16,-2-2 9 16,0 3 7-16,-4-2-1 15,-21 2 34-15,-6 0-28 16,-4-4 14-16,-3-6-20 15,7-2-14-15,8-6 3 16,9 0-4-16,14-14-114 16,0-7-120-16,12-11-553 15</inkml:trace>
  <inkml:trace contextRef="#ctx0" brushRef="#br0" timeOffset="30065.42">3363 15891 541 0,'0'0'300'16,"0"0"-278"-16,0 0 37 15,0 0 4-15,0 0 5 16,0 0-9-16,-4-4-56 0,4 4-6 15,0 0-5-15,-4 22 8 16,-4 10 28-16,4 3-8 16,0 1 18-16,-1-4-13 15,-1-6-17-15,-4-4 15 16,-3-4-23-16,-3-4 0 16,-3-5 10-16,1-4-3 15,-3-5-4-15,4 0 9 16,1 0-4-16,3-5 18 15,2-18 9-15,6 0-6 16,5-2 21-16,0-3-40 16,5 2 14-16,19-1-16 15,9 5-1-15,6 4-7 16,5 4 0-16,8 5 0 0,-1 4 3 16,0 1-3-16,-2 4 12 15,-11 0-12-15,-7 0 9 16,-11 0-12-16,-11 0 3 15,-5 0 0-15,-4 0 7 16,0 0-3-16,0 0-4 16,0 0 0-16,0 0-16 15,0 0-26-15,3 0-103 16,-1-8-219-16,5-6-356 16</inkml:trace>
  <inkml:trace contextRef="#ctx0" brushRef="#br0" timeOffset="30583.87">4346 15784 84 0,'0'0'545'15,"0"0"-396"-15,0 0-68 16,0 0-15-16,0 0 14 15,0 0-45-15,50-46-11 16,-50 46 11-16,0 0-32 16,0 0 22-16,-9 6-9 15,-9 11 20-15,-3 5 22 16,-3 2-43-16,0-2 2 16,1 4 29-16,3-4-40 15,5-4 30-15,5 0-29 16,6-8-6-16,4-1 25 15,0-5-26-15,0 0 0 16,18 1 8-16,15 4-2 0,9-8 26 16,8 7-30-16,6-3 1 15,-5-2-6-15,-11-1-20 16,-11 3-63-16,-18 3-68 16,-11 0-151-16,0 1-154 15</inkml:trace>
  <inkml:trace contextRef="#ctx0" brushRef="#br0" timeOffset="30781.75">4269 16087 258 0,'0'0'344'0,"0"0"-202"16,0 0-12-16,0 0 59 0,0 0-45 16,0 0-72-1,6 0-72-15,23 0 30 0,7 0 17 16,8 0-47-16,3 0 0 15,5 0-5-15,4 0-8 16,-6-3-126-16,0-6-164 16,-6-4-439-16</inkml:trace>
  <inkml:trace contextRef="#ctx0" brushRef="#br0" timeOffset="31639.13">5264 15763 104 0,'0'0'274'0,"0"0"-121"16,0 0-2-16,0 0 14 15,0 0-4-15,0 0-104 16,37-36-29-16,-13 26 9 16,2-2-34-16,3 7 6 15,-2 0-9-15,-2 5 0 16,-2 0-9-16,-6 0 9 15,-1 14 0-15,-7 8-3 0,-7 8-18 16,-2 2 15-16,0 8-5 16,-21-4 11-16,0-6 47 15,-4-6-37-15,7-2 8 16,3-12-10-16,6-2 4 16,4 0-8-16,5-8 0 15,0 0-1-15,0 0 43 16,2-8-45-16,18-15-1 15,7-4-48-15,2-5-9 16,5 2 29-16,-3-5-44 16,0 9-12-16,-2-6 69 0,-4 11 9 15,-5 1 6 1,-5 3 34-16,-4 3-14 0,-4 1 46 16,-4 9 7-1,-3-4-12-15,0 6 13 0,0 2-56 16,0 0-12-16,0 0-6 15,0 0-24-15,0 0 14 16,-12 0 7-16,-3 0 6 16,-6 4 13-16,2 12-8 15,-4 5-3-15,3 6 31 16,5 4-36-16,3 4 28 16,12 5-7-16,0-8-17 15,14-2 17-15,17-7-21 16,7-5 0-16,6-13 0 0,1-5-21 15,4 0-119-15,-4 0-170 16,2-21-577-16</inkml:trace>
  <inkml:trace contextRef="#ctx0" brushRef="#br0" timeOffset="31963.29">6300 15691 636 0,'0'0'187'16,"0"0"-134"-16,0 0 39 16,0 0-59-16,0 0-17 15,0 0 19-15,23-8-32 0,-23 8-1 16,-17 4 23-16,-3 14 21 16,-9 4 19-16,0 0-54 15,2-1-6-15,0-1 29 16,7-3-26-16,7-3 6 15,4-2 1-15,9-4-14 16,0-1 13-16,0 0-14 16,16-3 0-16,12 2 26 15,11-2-22-15,-2 1-8 16,3-4-26-16,-7 3-107 16,-4 0 8-16,-10 0-223 15,-11 0-214-15</inkml:trace>
  <inkml:trace contextRef="#ctx0" brushRef="#br0" timeOffset="32138.19">6159 15954 184 0,'0'0'344'15,"0"0"-149"-15,0 0-30 16,0 0 14-16,0 0-74 16,0 0-98-16,51 1 37 15,-15-1-13-15,1 0-24 16,3 0-14-16,5 0 5 15,2 0-102-15,4-10-107 16,-3-3-328-16</inkml:trace>
  <inkml:trace contextRef="#ctx0" brushRef="#br0" timeOffset="32711.32">6682 15767 264 0,'0'0'86'0,"0"0"-36"16,0 0-22-16,0 0 29 15,0 0 0-15,0 0-23 16,19-40 84-16,-17 34-4 16,0 2-14-16,0-1 11 15,0 2-34-15,0-1-1 16,1 2 13-16,-3-1-48 0,0 3 16 15,2 0-17-15,0 0-29 16,-2 0 33-16,0 0-41 16,0 0 8-16,0 0-6 15,0 0 11-15,0 0-17 16,0 0 1-16,0 0 0 16,0 0-4-16,0 0 7 15,0 0-3-15,0 0 0 16,0 0 4-16,0 0-7 15,0 0 3-15,0 0 0 16,0 0 0-16,0 0 7 16,0 0-7-16,0 0 0 15,0 0 12-15,0 0-12 0,0-5 0 16,0 5 3-16,0 0 0 16,0 0-3-16,0 0 0 15,0 0 0-15,0 0-11 16,0 5 6-16,0 26-4 15,0 15 9-15,0 16 3 16,-4 8-3-16,-5 11 0 16,-2-1 0-16,-1 2 4 15,2-4-5-15,3-6 1 16,0-18-38-16,4-18 3 16,3-13-117-16,0-15-106 15,0-8-194-15</inkml:trace>
  <inkml:trace contextRef="#ctx0" brushRef="#br0" timeOffset="33245.26">6805 15735 258 0,'0'0'244'0,"0"0"-133"16,0 0 39-16,0 0-70 15,0 0 29-15,0 0-55 16,-13-81 39-16,13 81-41 16,0 0-43-16,0 0-6 0,-2 9 0 15,0 15-2 1,2 6 59-16,0-2-50 0,0 2 7 16,0-6-9-1,8-4-7-15,10-2-1 0,-2-7 16 16,-3-8-15-16,1-3 18 15,1 0-17-15,-1 0-2 16,3-3 0-16,-3-16-11 16,-4 1-9-16,2-3 10 15,-5-6 10-15,-1-1-15 16,1-2 15-16,-5 4 0 16,5 1 1-16,-5 8 10 0,1 5-11 15,-3 6 8 1,0 6-5-16,0 0-1 15,0 0-2-15,0 0-26 0,0 0 18 16,-3 4 16-16,-4 14-5 16,3 10 17-16,-1 6 1 15,5 4 31-15,0 2-44 16,0 4-5-16,3-12 4 16,13-2-7-16,-1-8-5 15,5-13-29-15,-3-4-59 16,4-5-43-16,-5 0-126 15,-3-8-273-15</inkml:trace>
  <inkml:trace contextRef="#ctx0" brushRef="#br0" timeOffset="33611.37">7184 15767 726 0,'0'0'246'0,"0"0"-115"0,0 0-46 15,0 0-41-15,0 0-8 16,0 0-36-16,187-22 0 15,-160 22 1-15,-7 0 0 16,-4 0-2-16,-5 0 1 16,-5 0-28-16,-1-1 22 15,-5-8-41-15,0 1-30 16,0-2 3-16,0-7-35 16,-11 0 58-16,-9-3 45 15,-2-1 12-15,-3 2-2 16,5 3-4-16,4 7 5 15,3 4 30-15,4 5-8 0,0 0 5 16,1 0 1-16,0 12-26 16,0 16 81-16,3 12-16 15,5 6-40-15,0 5 29 16,0 4-58-16,9-3 2 16,9-6-5-16,5-6-29 15,-6-9-66-15,3-13-79 16,2-14-129-16,-2-4-153 15</inkml:trace>
  <inkml:trace contextRef="#ctx0" brushRef="#br0" timeOffset="34061.51">7748 15584 638 0,'0'0'167'0,"0"0"-53"16,0 0-53-16,0 0-24 16,0 0-30-16,0 0 1 15,141-46 4-15,-124 46-11 16,-5 0-1-16,-4 0 0 16,-1 14-8-16,-5 13-3 15,-2-3 10-15,0 1-10 0,-13 1 9 16,-14-1 4-1,-2-4-2-15,0 0 32 0,2-7-28 16,12-4 13-16,5-6-17 16,10-4 3-16,0 0 23 15,6 0-26-15,17 0-1 16,6-11-24-16,8 8 2 16,1 3 21-16,-5 0-1 15,0 6 3-15,-10 14-6 16,-6 9 6-16,-7-3 0 15,-6-1 10-15,-4-1-8 16,0-2 16-16,0-8-6 16,-16 0-3-16,-1-6 9 15,-2 1-18-15,7-9-13 0,0 0-134 16,7-5-226-16</inkml:trace>
  <inkml:trace contextRef="#ctx0" brushRef="#br0" timeOffset="34511.83">8337 15669 51 0,'0'0'461'0,"0"0"-331"16,0 0-79-16,0 0 10 15,0 0 39-15,0 0-45 16,46 58-11-16,-46-36-6 15,0 4-34-15,0-8 33 0,0 5-1 16,-6-6-35-16,-13 1 29 16,2-7-15-16,-7 1 2 15,-3-11 3-15,-5-1-11 16,-1 0 16-16,-5 0 1 16,-2-16-19-16,8-4 48 15,11-3-36-15,7 4 7 16,14-3 38-16,0 0-49 15,4 0 16-15,30 0-24 16,9 4-2-16,5 4 8 16,8 2-13-16,0 6 0 0,0-2 5 15,-5 4 5 1,-7 4-10-16,-6 0 0 0,-9 0 3 16,-4 0 1-1,-7 0-4-15,-7 4 0 0,-5-4-13 16,-4 3-10-16,-2-3-47 15,0 0-132-15,0 0-172 16,0 0-219-16</inkml:trace>
  <inkml:trace contextRef="#ctx0" brushRef="#br0" timeOffset="34940.54">8807 15454 394 0,'0'0'351'0,"0"0"-206"15,0 0 2-15,0 0-2 0,0 0-95 16,0 0-30-16,43 22-12 16,-22 22 8-16,-7 11 1 15,-9 11-14-15,-5 5 22 16,-14 1 2-16,-24 1-16 15,-4-7 35-15,-1-13-39 16,8-7-2-16,10-16 14 16,12-7-16-16,13-11-6 15,0-7-40-15,35-5-109 16,21 0-4-16,11-26-389 16</inkml:trace>
  <inkml:trace contextRef="#ctx0" brushRef="#br0" timeOffset="35288.54">9583 15625 772 0,'0'0'234'0,"0"0"-85"16,0 0-63-16,0 0 23 15,0 0-104-15,0 0 14 16,164-37 1-16,-112 37-20 15,-10 0-41-15,-9 0 13 16,-10 0-110-16,-14 0-93 16,-9 5-43-16,0 5-64 15</inkml:trace>
  <inkml:trace contextRef="#ctx0" brushRef="#br0" timeOffset="35418.54">9706 15717 394 0,'0'0'273'0,"0"0"-34"0,0 0 18 15,0 0-108-15,0 0-106 16,0 0-25-16,200 14-18 16,-145-14-27-16,1 0-142 15,-2-4-423-15</inkml:trace>
  <inkml:trace contextRef="#ctx0" brushRef="#br0" timeOffset="42998.52">21268 8252 87 0,'0'0'64'16,"0"0"2"-16,0 0 12 16,0 0 14-16,0 0-29 15,0 0 0-15,0 0 9 16,0 0-16-16,0 0 17 0,-2 0 7 16,2 0-36-1,-3 0 27-15,1 0-23 0,-3 0-13 16,1 0 38-16,2 0-46 15,-2 0 20-15,2 0-10 16,-1 0-31-16,3 0 31 16,-2 0-14-16,2 0-11 15,0 0 46-15,0 0-34 16,0 0 6-16,0 0-13 16,0 0-6-16,24 0-10 15,25 0-1-15,26 0 9 16,25 0 6-16,18 9-9 15,13 5-6-15,12 2 0 16,-5 0 7-16,-8 0-7 16,-24-3 0-16,-21-7 0 0,-23-4-2 15,-22-2 4-15,-17 0-2 16,-8 0 0-16,-6 0 12 16,-2 0-7-16,-5-2 11 15,2 2-8-15,-1-2 26 16,1-1-29-16,-1 2 0 15,1-2 3-15,-2 2 0 16,-2 1 3-16,0-3-2 16,0 2-4-16,0 1 18 15,0 0-12-15,0-3-9 16,0 3-2-16,0-2 10 16,0 1-14-16,0-1 4 0,0 0-20 15,0 2 5-15,0 0-80 16,0 0-15-16,-20 0-216 15,-9 14-557-15</inkml:trace>
  <inkml:trace contextRef="#ctx0" brushRef="#br0" timeOffset="44084.44">21649 12180 13 0,'0'0'65'0,"0"0"0"0,0 0-38 15,0 0 12-15,0 0-29 16,0 0 2-16,-13-7 45 16,9 4 12-16,-6-1 3 15,-1 1 33-15,0 0-4 16,-2-2 63-16,-3 4-36 16,5-2-25-16,2 2 52 15,3 1-94-15,3 0 9 16,3 0-16-16,0 0-43 15,0 0 12-15,27 0-21 16,26 0-2-16,32-3 29 0,20 3-20 16,13 0-8-16,4 0-1 15,2 0 13-15,-18 0-14 16,-15 0 1-16,-26 0 0 16,-20 0-2-16,-18 0 12 15,-14 0-10-15,-7 0 7 16,-3 0 0-16,-3 0 22 15,0 0-9-15,0 0-18 16,0 0 24-16,0 0-18 16,0 0-8-16,0 0 0 15,0 0-4-15,0 0-4 16,0 0-15-16,0 0-55 16,0 4-22-16,0 8-355 0,0 1-386 15</inkml:trace>
  <inkml:trace contextRef="#ctx0" brushRef="#br0" timeOffset="45243.31">21930 15763 154 0,'0'0'32'16,"0"0"-1"-16,0 0 57 16,0 0-13-16,0 0-5 0,0 0-14 15,-61 0-10-15,55 0 42 16,-3 0-17-16,-2 0 5 15,2 0 9-15,-4 0-45 16,1 0 32-16,-1 0-19 16,0 0-2-16,1 0 34 15,2 0-41-15,3 4-2 16,5-4 21-16,2 0-45 16,0 0 20-16,0 0-12 15,0 0-23-15,13 0 27 16,31 0-30-16,22 0 5 15,23 3 7-15,19-3 0 16,19 0-12-16,16 0 0 16,2 0 4-16,1 0-14 0,-15 0 10 15,-19 0 0-15,-26 0-2 16,-24 0 11-16,-23 0-9 16,-20-7 0-16,-7 5 2 15,-8-1 8-15,-4 3-4 16,0 0 16-16,0 0 25 15,0 0-46-15,0 0 25 16,0 0-12-16,0 0-10 16,0-5 18-16,0 5-22 15,0 0 1-15,0 0 5 16,0 0 1-16,0 0-7 16,0 0 0-16,0 0-11 0,2 0 6 15,0 0-63 1,3 0-42-16,-1 0-90 0,6-4-475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02:11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17737 11492 13 0,'0'0'104'16,"0"0"-92"-16,0 0-9 0,0 0 1 16,0 0 17-16,0 0 25 15,0 0 0-15,-32 0-19 16,32 0-4-16,0 0 8 15,0 0 9-15,0 0 6 16,0 0 22-16,0 0-13 16,0 0-9-16,0 0-12 15,0 0-13-15,-2 0-4 16,2 0 11-16,0 0 8 16,0 0-18-16,0 0-8 15,-2 0 0-15,2 0 3 16,-4 0-7-16,-1 0-1 15,1 0-2-15,0 0-2 0,1 0 0 16,1 0-1-16,2 0 4 16,0 0 8-16,0 0 12 15,0 0 6-15,0 0-5 16,0 0-3-16,-5 0-1 16,5 0-5-16,-4 0 1 15,4 0-3-15,0 0 2 16,0 0 13-16,0 0 0 15,0 0-3-15,0 0-14 16,0 0-1-16,0 0 1 16,0 0 8-16,2 0 16 15,14 0-33-15,8 0 4 0,10 0 0 16,6 0-7-16,4 0 1 16,8 0 5-16,1 2-4 15,6-2-2-15,-1 0 1 16,0 0 2-16,-4 0-2 15,0 0-1-15,0 0 0 16,-2 0 1-16,-8-4 1 16,3-6 2-16,-5 1-3 15,5 0 1-15,2-2 0 16,0 2-2-16,5 3 0 16,-2 0 0-16,2-1-2 15,-2 2-4-15,-2 1 6 16,-2 0 3-16,-1-1-1 15,-5 1-3-15,2-1 2 0,-3 1-1 16,-1 0 0-16,-1-1 0 16,0 1 0-16,-3 4 0 15,-1-1-2-15,-2 1 1 16,-1 0-1-16,-3-2 2 16,0-1 4-16,0 2-3 15,0-2-1-15,0-1 1 16,-2 3 2-16,-6-3-5 15,-5-1 2-15,-5 5 0 16,-6 0-1-16,-3 0 1 16,-2 0-1-16,0 0-7 15,0 0 2-15,0 0 6 16,0 0 11-16,0 0 2 0,0 0 1 16,0 0-4-16,0 0-3 15,0 0 3-15,0 0-7 16,0 0-1-16,0 0-1 15,0 0-1-15,0 0-5 16,0 0-2-16,0 0 7 16,0 0-5-16,0 0-1 15,0 0 6-15,0 0-49 16,-5 0-42-16,-8 0-46 16,-5 0-62-16,-1 5-307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01:59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16288 4046 132 0,'0'0'103'0,"0"0"-85"16,0 0-5-16,0 0 32 15,0 0 12-15,0 0-17 16,0 0 26-16,0 0-2 16,0 0 13-16,0 0-4 15,0 0-5-15,0 0-3 16,0-4-17-16,0 3-17 0,0-6-22 16,0 3 7-16,0-1 4 15,0-4-16-15,0 6 5 16,0-2-1-16,0 1 5 15,0 0-7-15,0 3 6 16,0-5 0-16,0 3-7 16,0 1-1-16,0 1 2 15,0 1 0-15,0 0 3 16,0 0-6-16,0 0 1 16,0 0-3-16,0 0-1 15,0 0 0-15,0 0 0 16,0 0-6-16,0 0-4 0,0 0-4 15,0 15 5 1,0 8 9-16,5 11 0 0,-3-1 1 16,-2 2 2-16,0 1 0 15,0-4-1-15,0-2-2 16,0-5 0-16,0-4 0 16,0-8 3-16,0-1-3 15,0-5 0-15,0-5 3 16,0 0 1-16,0-2-4 15,0 0-7-15,0 0-55 16,0 0-50-16,0-6-70 16,-4-14-281-16</inkml:trace>
  <inkml:trace contextRef="#ctx0" brushRef="#br0" timeOffset="786.09">16413 3964 12 0,'0'0'37'0,"0"0"-18"16,0 0-12-16,0 0 10 0,0 0 17 16,0 0 15-16,13-6 17 15,-13 4 19-15,0 2-3 16,0 0 12-16,0 0-15 16,0 0-26-16,0 0-18 15,2-1-9-15,-2 1-7 16,0 0-7-16,0 0-1 15,0 0-11-15,0 0-5 16,0 0-16-16,0 12 10 16,0 8 11-16,0 3 14 15,0 4-5-15,0-2 1 16,0-3-5-16,0-1 2 0,0-5-4 16,0-5-2-1,0-2-1-15,0-5-2 0,0-4 2 16,0 0 6-16,0 0 1 15,0 0 11-15,0 0 27 16,0 0 27-16,9-4-37 16,7-8-26-16,6 0-8 15,0 4 7-15,3-1-8 16,2 4 4-16,4 1-1 16,2 4-2-16,0 0-1 15,-6 0-7-15,-4 5-1 16,-12 8-1-16,-4 0-9 15,-7 6 11-15,0-1 0 16,-5 3 4-16,-15-2-2 0,-4-1 3 16,-3 0 2-16,-2-4-2 15,4-4-8-15,6-5 3 16,3-2 0-16,5-3 7 16,4 0 6-16,4 0 7 15,3-10 4-15,0 0 17 16,0 1-1-16,21 0 9 15,1 1-42-15,1 2 15 16,-6 2-10-16,-3 4-5 16,-8 0-1-16,-6 0-4 15,0 0-99-15,-4 0-111 16,-21 0 24-16,-10 0-55 16</inkml:trace>
  <inkml:trace contextRef="#ctx0" brushRef="#br0" timeOffset="1036.94">16335 3964 627 0,'0'0'167'0,"0"0"-73"15,0 0 12-15,0 0-49 16,0 0-49-16,0 0 7 15,124-38-15-15,-86 38 3 0,-4 0-3 16,-8 0-3-16,-3 0-10 16,-5 0-34-16,-5 2-58 15,-3 0-26-15,-2 0-11 16,-3-2-148-16</inkml:trace>
  <inkml:trace contextRef="#ctx0" brushRef="#br0" timeOffset="2135.98">19805 4048 258 0,'0'0'254'15,"0"0"-131"-15,0 0-27 16,0 0-10-16,0 0-21 0,0 0-2 16,0-28-31-1,0 24-28-15,3 2 22 0,-1 1-6 16,-2 1 18-16,3 0 3 15,-3 0 0-15,0 0-12 16,0 0-17-16,0 0-8 16,0 0-4-16,0 0-1 15,0 0-4-15,4 0-8 16,2 17 7-16,1 5 2 16,-1 7-6-16,-6-1 9 15,0 2-1-15,0-1 2 16,0 0 2-16,0-8-2 15,0-1-5-15,0-8-47 16,0-3-24-16,0-7-38 0,0-2-23 16,0 0-56-16,0 0-82 15</inkml:trace>
  <inkml:trace contextRef="#ctx0" brushRef="#br0" timeOffset="2745.1">19988 4057 38 0,'0'0'121'16,"0"0"-23"-16,0 0-15 0,0 0-3 15,0 0-1 1,0 0-9-16,27-32-6 16,-27 32-18-16,0 0 1 0,0 0-8 15,0 0 8 1,0 0-5-16,0 0-13 0,0 0-3 15,0 0-9-15,0 0-3 16,0 0-14-16,0 0 0 16,0 0-19-16,0 13 19 15,0 8 1-15,0-2 7 16,-7 6 9-16,1-6-3 16,-1 1-5-16,3-5-3 15,-1-5 2-15,5-6 2 16,-2-2-7-16,2-2 2 15,0 0 6-15,0 0 8 0,0 0 6 16,0 0 15-16,9 0-19 16,13 0-17-16,2-6 1 15,8 3-5-15,3 3 1 16,-2 0-1-16,2 0-4 16,-11 9 1-16,-8 3 0 15,-8 0-7-15,-8 2-13 16,0 4-1-16,-4 2 20 15,-21 1-3-15,-2-2-5 16,-4-3 1-16,2-2 4 16,0-8-7-16,8-1-4 15,4-5 9-15,7 0 7 16,8 0 2-16,2 0 13 16,0-11-13-16,8-3 7 0,15-2-2 15,1 2 24-15,0 0-21 16,-3 2 4-16,-5 1-12 15,-8 4-4-15,-6-1-53 16,-2 0-103-16,0-4-153 16</inkml:trace>
  <inkml:trace contextRef="#ctx0" brushRef="#br0" timeOffset="2957.69">20015 3964 664 0,'0'0'120'16,"0"0"-13"-16,0 0-27 15,0 0-40-15,0 0-17 16,0 0-19-16,176-38-4 16,-156 38-5-16,-4 2-50 15,-5 5-137-15,-4 0-76 16,-7-3-182-16</inkml:trace>
  <inkml:trace contextRef="#ctx0" brushRef="#br0" timeOffset="6336.82">21404 3240 12 0,'0'0'138'0,"0"0"-75"15,0 0 6 1,0 0 10-16,0 0-3 0,0 0-28 16,24 54-5-16,-17-46-9 15,-3 0 14-15,4 3-5 16,-4 2-12-16,-2 8-9 16,0 1-19-16,0 1 22 15,-2 4-15-15,0-3 5 16,0-7-11-16,0 0 3 15,0-7 2-15,0-5 5 16,-6 2 25-16,-4-3-10 16,0-2-5-16,-3-1 0 0,-8-1 8 15,1 0-4 1,-5 0-7-16,6 0 6 16,3-12-11-16,3 1 3 0,3-4 1 15,6 1 5-15,2-7-3 16,2 1 9-16,0-3-9 15,2 4-4-15,12 0-1 16,1 4-7-16,5 1-9 16,1 2 5-16,2-2-1 15,4 0-1-15,4-2 6 16,1 4-8-16,-1 1 2 16,-2 1-4-16,-4 5-14 15,-1 2 14-15,-1 1 0 16,-4 2 1-16,-1 0-2 15,-5 0-1-15,-1 0 2 16,-3 0 0-16,-3 0 0 16,-1 0-1-16,0 0-2 0,-3 0 1 15,0 0 0-15,0 0-5 16,-2 0-2-16,0 0-13 16,0 0-31-16,2 0-9 15,-2 5-10-15,0-2-61 16,0 1-92-16,0-2-200 15</inkml:trace>
  <inkml:trace contextRef="#ctx0" brushRef="#br0" timeOffset="6684.63">21964 3291 130 0,'0'0'244'0,"0"0"-170"15,0 0-13-15,0 0 46 16,0 0-3-16,0 0-22 16,0 0-3-16,-3 0-2 15,3 0-20-15,0 0 6 16,0 0-14-16,9-4-26 15,2-5-15-15,3-1-4 16,-1 2-4-16,3 0-5 0,-1 0 5 16,3 1 1-16,0 0-1 15,-4 6-58-15,-1 1-14 16,-5 0-64-16,0 0-16 16,-4 0-59-16,-4 15-105 15</inkml:trace>
  <inkml:trace contextRef="#ctx0" brushRef="#br0" timeOffset="6862.31">21964 3291 36 0,'19'141'199'0,"-19"-141"11"16,0 0-48-16,0 0-44 0,0 0-15 16,0 0-22-16,48 0-31 15,-27-2-40-15,2-1-8 16,-1-1-2-16,1-2-71 15,-2-2-113-15,2-5-110 16,-1-2-128-16</inkml:trace>
  <inkml:trace contextRef="#ctx0" brushRef="#br0" timeOffset="7137.96">22369 3176 117 0,'0'0'329'0,"0"0"-159"16,0 0-57-16,0 0-35 0,0 0 11 16,0 0-26-16,13-28-45 15,-11 28-18-15,4 0-17 16,0 0 17-16,3 16 3 16,-1 12-1-16,4 9 0 15,-5 2-1-15,1 6 0 16,-4-3 1-16,2-6-1 15,-2-6 0-15,-2-10-2 16,0-8-52-16,3-6-51 16,-1-6-75-16,3 0-136 15,2-8 24-15</inkml:trace>
  <inkml:trace contextRef="#ctx0" brushRef="#br0" timeOffset="7468.96">22625 3214 263 0,'0'0'209'15,"0"0"-65"-15,0 0-44 16,0 0-4-16,0 0-12 16,0 0-84-16,16-36 0 15,-16 36-23-15,0 2 23 16,-2 12 7-16,-4 2-2 16,2 3-4-16,4-4 2 15,0 4 3-15,0-2 2 16,0 4 19-16,10 1-2 15,1 0-7-15,3 0-14 16,-1 0 3-16,-3-1 0 0,0-1-4 16,-3-1 3-16,-7-5-6 15,0-1-7-15,0-1-9 16,0-1 16-16,-9-3 8 16,-7-2-7-16,1-5-1 15,1-1-49-15,-1 0-26 16,-1-9-94-16,1-13-118 15,1-8-119-15</inkml:trace>
  <inkml:trace contextRef="#ctx0" brushRef="#br0" timeOffset="7666.2">22608 3202 674 0,'0'0'188'0,"0"0"-77"15,0 0-37-15,0 0 4 16,0 0-26-16,0 0-40 16,178-10-12-16,-165 10 0 15,-8 0-53-15,-5 0-78 16,0 0-149-16,-5 6-157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51:01.2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18295 16249 88 0,'-154'-41'57'0,"-27"12"-57"16,-18 10-107-16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05:24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24761 1917 24 0,'0'0'24'0,"0"0"14"16,0 0-5-16,0 0-3 15,0 0 18-15,0 0-10 16,0 0-5-16,-2-4-3 16,2 4-2-16,0-4 4 15,0-2-6-15,0-2-8 16,-5-4 3-16,3 0 31 0,-3-3-27 16,3 1 15-16,0 5-1 15,0 0-13-15,0 4-12 16,2 2-4-16,0 0 2 15,-2 3-10-15,2 0 0 16,0-3 3-16,0 3-5 16,0 0 0-16,0 0-5 15,0 0-4-15,0 0-8 16,0 0-15-16,0 21 21 16,0 11 3-16,0 10 8 0,0 8-1 15,0 6 1-15,0 4 0 16,2 7-3-16,9 5 1 15,0 6-2-15,2 10 8 16,1 6 6-16,1 5-9 16,-1 0 4-16,-3 0 6 15,0-4 1-15,3-6-11 16,-6-5 13-16,3 5 0 16,-1 1 7-16,-2 2 10 15,-1 5-12-15,-1-7 14 16,-4-3-10-16,2-4-9 15,-2-8 3-15,0-8-5 16,0-9-2-16,2-15-1 16,1-14 0-16,-1-6-4 15,-2-11-1-15,0-8 2 0,0-4-3 16,-2 0-3-16,0 0-4 16,0 0-73-16,0-7-144 15,-2-10-323-15</inkml:trace>
  <inkml:trace contextRef="#ctx0" brushRef="#br0" timeOffset="767.47">22507 3880 154 0,'0'0'104'0,"0"0"-64"16,0 0-40-16,0 0 0 15,0 0 0-15,0 0 4 16,-117-20 27-16,113 18 12 16,4 2-9-16,0 0-3 15,0 0-13-15,0 0 10 16,8 0-11-16,21 0-4 0,11 0-11 15,13 0-2-15,12 0 10 16,12-2-6-16,20 0 2 16,14-1-3-16,19 0-1 15,8-3 2-15,11 1-4 16,11-7 5-16,12 3 8 16,17-5-1-16,17 1 22 15,6 4-32-15,17-1 39 16,9 4-34-16,3-1 11 15,10 6-3-15,-6 1 16 16,2 0-11-16,-4 0 1 16,2 0 15-16,5-2 0 15,-1-3-16-15,0-1-14 16,-12-3-1-16,-21-1-5 0,-26 2 0 16,-36 4-2-16,-34 4-32 15,-28 0-92-15,-36 0-120 16,-28-9-184-16</inkml:trace>
  <inkml:trace contextRef="#ctx0" brushRef="#br0" timeOffset="2369.71">22505 3625 10 0,'0'0'47'15,"0"0"16"-15,0 0 15 16,0 0-12-16,0 0-15 15,0 0-17-15,-7-1-13 0,7 1-9 16,0 0-7 0,0 0-5-16,0 0 3 15,0 0 1-15,0 0 10 0,0 0 27 16,0 0 17-16,0-3 4 16,7-1-21-16,20-1 14 15,8-3-48-15,8-4 5 16,9 5-11-16,0-7 8 15,6 0-5-15,7-6-1 16,3-6 2-16,0-4 3 16,1-6 1-16,0-2-9 15,-1-2 3-15,-6-3 2 16,-4 3 1-16,-5 0 0 16,-4 1-3-16,-2-2 5 15,2-1 6-15,-2 0-6 0,0-4 2 16,-2 1 6-16,-3 2-1 15,0 0-7-15,-4 2-1 16,2 0-6-16,-5 4 3 16,1 2-2-16,-1 3 1 15,-2 2 0-15,-2 3-2 16,0-1 3-16,2 1-3 16,5-4 4-16,-3-1 1 15,1 3-3-15,-7 0 3 16,-2 3-1-16,-2 3-4 15,-5 0 3-15,-1 0-4 16,2 2 5-16,1-1 1 16,2 0-2-16,5 3 0 0,0-4-4 15,2 0 2-15,0-1-1 16,-1 2 4-16,-1 3-5 16,0 1 0-16,-3-1 1 15,3 3-1-15,0 5 0 16,0-4 1-16,5 6 0 15,1-2 0-15,1 1-1 16,2 2 0-16,2 4 0 16,0 2-1-16,5 0 0 15,-1 2 0-15,8 0 1 16,2 0 0-16,-1 0 0 16,2 0 2-16,1 6-2 0,0 6 0 15,4 2 0 1,5 3 0-16,-1 0 0 0,6 3 1 15,-1 2 14-15,6 0-6 16,8 1-8-16,4-1 4 16,2-2 4-16,-2 0-9 15,-7 1 6-15,-2-2-6 16,-2 3 2-16,-2 0-5 16,1-1 5-16,1 6-2 15,-5-1 0-15,1 2 0 16,-1 4 0-16,-2-2-2 15,-4 2 4-15,-7 3-5 16,-2-3 0-16,-5 0 3 16,-2-1 0-16,2 0 0 15,-1 1 4-15,-2-2 0 0,4 2 4 16,-3 0-3 0,-3 2-1-16,4 0-2 0,-4 3 0 15,6 1 2-15,-3-2-1 16,0 0 1-16,-2-4 6 15,-1-3-6-15,-3 3-1 16,-1-6-3-16,-4 3 4 16,-7-1-1-16,-2 0-1 15,-4-2-2-15,-1 4 0 16,-1-6 0-16,-2-3 2 16,2-8-2-16,-3-6-92 15,2-7-288-15</inkml:trace>
  <inkml:trace contextRef="#ctx0" brushRef="#br0" timeOffset="5197.62">27364 2895 14 0,'0'0'21'15,"0"0"0"-15,0 0 11 16,0 0 12-16,0 0 13 16,0 0 9-16,-2-4-21 15,2 4-12-15,0-2 2 16,0 2-20-16,-2-1-8 16,0 1 0-16,0 0 6 15,2 0 7-15,0-3 16 16,0 3-2-16,0 0-5 15,0-2-5-15,0 2-2 16,0 0-1-16,0 0-8 16,0 0 0-16,0 0-4 15,0 0 0-15,0-2 2 0,0-2 0 16,-3 0-9 0,3 2 0-16,-2-1 10 0,2-2 2 15,0 4-3-15,-2-2 9 16,2 1-2-16,0 2-7 15,0 0 0-15,0 0 1 16,0 0-8-16,0 0 0 16,0 0-4-16,0 0-3 15,0 0 1-15,0 0-4 16,0 0-4-16,0 0 0 16,0 0 2-16,0 0 1 15,0 0-2-15,0 5 9 0,0 8 0 16,0 3 0-16,0 5 2 15,0-3 0-15,0 3-1 16,0 2-1-16,0-1 0 16,0 0-1-16,0 2 1 15,0 1 4-15,0 2-2 16,2-1 3-16,0 0 4 16,1 2 1-16,-1 3-3 15,0-2-1-15,-2 1-1 16,2 0-1-16,-2-1-1 15,0-3-1-15,0-1 1 16,0 1 1-16,0-3 2 16,2-1-1-16,1 0-1 0,-1-4-2 15,3 2 4 1,-3-2-1-16,0 2 3 0,2-3-4 16,-1 3-2-16,-3-5 2 15,2 2-1-15,0-5-2 16,-2-1 4-16,2 2-2 15,-2-4-1-15,2 1 2 16,0 0-3-16,-2 2-1 16,0-3 1-16,0 1 1 15,0-2-2-15,0-3 0 16,0 1 1-16,0 1 1 16,3-6-1-16,-3 3-1 0,0-1 1 15,3 1-1 1,-1 2 2-16,-2-2-2 0,0 2 0 15,0-4 1-15,0 0 0 16,0-1 0-16,2-1-1 16,-2 3 2-16,0-3-2 15,0 1 0-15,0-1 1 16,0 0 0-16,0 0 1 16,0 0 0-16,0 0 4 15,0 0 11-15,0 0 9 16,0 0-2-16,0 0-9 15,0 0 1-15,0 0-2 16,4-4-1-16,-2-14-13 16,1-6-78-16,-3 0-116 15,0 3-256-15</inkml:trace>
  <inkml:trace contextRef="#ctx0" brushRef="#br0" timeOffset="6787">27501 4121 31 0,'0'0'66'16,"0"0"-59"-16,0 0 7 16,0 0 6-16,0 0 3 15,0 0-4-15,4 0 11 16,-4 0 1-16,0 0 2 15,0 0 6-15,0 0 24 16,0 0 10-16,0 0-11 0,0 0-6 16,0 0-23-16,0 0-24 15,0-8-9-15,-4 0 0 16,-5-1 0-16,-1 0-7 16,0 0 7-16,-1 4-4 15,-1-2 4-15,-3 5-3 16,3 2 0-16,1 0 1 15,1 0-5-15,0 0 4 16,-1 0 3-16,0 9-8 16,2 5 2-16,0 4 4 15,-2 4 0-15,7 1-5 16,-3 7 6-16,5-5-4 16,2-1 5-16,0 0 3 15,0-4-3-15,0-4 2 16,0-4-10-16,2-6 8 0,5-6 0 15,6 0 26-15,2 0 25 16,6-23-16-16,-1-2-11 16,-1-3-2-16,0 0-6 15,-3 2-7-15,-1 2-4 16,-1 2-2-16,-1 4 0 16,-5 4-3-16,-1 3 4 15,-4 7 3-15,-1 3 7 16,0 1-1-16,-2 0-13 15,0 0-1-15,0 0-9 16,0 0-13-16,0 12 12 16,2 11 11-16,1 9 0 15,-1 5 1-15,2 7-1 0,0 2 3 16,-4 8-3 0,0-2 4-16,0 2-4 0,0-3 3 15,0-10-3-15,0-6-26 16,0-12-46-16,0-9-43 15,0-14-63-15,14 0-82 16</inkml:trace>
  <inkml:trace contextRef="#ctx0" brushRef="#br0" timeOffset="7143.01">27750 4267 80 0,'0'0'162'0,"0"0"-62"16,0 0-5-16,0 0-15 15,0 0-8-15,0 0-25 16,0-29-47-16,0 29-1 16,0 7-31-16,0 15 31 15,-11 7-1-15,0 5-3 16,4 1-2-16,7-2 4 16,0-4 1-16,0-5-7 15,0-5 9-15,14-8 6 16,1-7 4-16,1-4 10 15,-1 0 3-15,4-19-11 16,-4-13-9-16,-6-2 4 0,-2-1-5 16,-7 0 1-16,0 6-3 15,0 5 4-15,0 8-4 16,-9 8-12-16,-5 8-2 16,-6 0-52-16,-2 2-5 15,-3 16 16-15,5 2-74 16,5-2-68-16</inkml:trace>
  <inkml:trace contextRef="#ctx0" brushRef="#br0" timeOffset="7469.8">27989 4127 250 0,'0'0'125'0,"0"0"-125"0,0 0-1 16,0 0-2-16,0 0-10 15,0 0 13-15,0 41 0 16,0-29 0-16,2-5 0 16,2-5 4-16,1-2 8 15,0 0 15-15,-1 0-4 16,0-2-2-16,-4-12-5 15,0-2-11-15,0 0-5 0,0 2-11 16,0 4 9-16,0 6-16 16,0 4-28-1,-2 0-42-15,-9 8 44 0,-2 10 3 16,2 2-63-16</inkml:trace>
  <inkml:trace contextRef="#ctx0" brushRef="#br0" timeOffset="7732.65">28213 4078 105 0,'0'0'180'15,"0"0"-146"-15,0 0-32 0,0 0-4 16,0 0 2-1,0 0 0-15,-41 104 10 0,22-48 12 16,-2 9-12-16,-6 7 0 16,0 2-5-16,2 1 0 15,3-9 10-15,7-8-14 16,4-14-1-16,6-14-66 16,5-14-95-16</inkml:trace>
  <inkml:trace contextRef="#ctx0" brushRef="#br0" timeOffset="8021.49">28243 4328 186 0,'0'0'94'0,"0"0"-81"0,0 0 7 16,0 0-1-16,0 0 11 15,0 0-16-15,-40 67 4 16,54-59-14-16,-1-6 6 16,-3-2 9-16,2 0 13 15,-3 0-11-15,-5-14-7 16,-2 0-3-16,-2-2-11 16,0 2-8-16,-2 2-9 15,-20 2-49-15,-8 6-35 16,-7 2-13-16,-7 2 13 0</inkml:trace>
  <inkml:trace contextRef="#ctx0" brushRef="#br0" timeOffset="8649.12">27663 3863 59 0,'0'0'67'15,"0"0"20"-15,0 0-18 16,0 0-3-16,0 0 8 16,0 0-28-16,0 0 18 15,-476-26-32-15,420 59-17 0,2 15-4 16,5 13 2-16,9 12-8 15,7 16-3-15,10 8-2 16,16 7 5-16,7-5-4 16,13-6 0-16,35-7 1 15,21-8 15-15,22-13 2 16,25-16 15-16,17-15-2 16,17-20-9-16,-1-14-23 15,1-15-15-15,-10-39-11 16,-4-23 21-16,-11-9 0 15,-18-3 0-15,-26 8 10 16,-31 6 5-16,-23 8 12 16,-17 0 35-16,-10 0-16 0,-8 3 0 15,-27-2-13 1,-15 6-1-16,-4 9-9 0,-11 8-18 16,-7 13-3-16,-5 12-1 15,-8 14-54-15,-2 4-65 16,4 10-80-16,5 16-70 15</inkml:trace>
  <inkml:trace contextRef="#ctx0" brushRef="#br0" timeOffset="9959.95">27264 3551 51 0,'0'0'36'16,"0"0"-10"-16,0 0-17 15,0 0-9-15,0 0 1 16,0 0 4-16,25-10-2 0,-25 10 33 15,0 0 59-15,0 0 12 16,0-2 6-16,0 2-17 16,0 0-40-16,0 0-18 15,0 0-2-15,0 0-11 16,0-2-7-16,4-1 9 16,5 0 33-16,3-3-40 15,3 1-18-15,3-2 0 16,-1 3-1-16,4 0-1 15,-1 1 1-15,-1 0-1 16,2-1 0-16,-1 0 0 16,-3 1 0-16,-3 3-1 0,-5 0 0 15,-7 0 1-15,-2 0-2 16,0 0-12-16,0 0-15 16,0 0 17-16,0 0 8 15,0 0 4-15,0 0 3 16,0 0-2-16,0 0 2 15,0 0 0-15,0 0 2 16,0 0-1-16,0 0 2 16,0 0-2-16,0 0-4 15,0 0-4-15,0 0-2 16,0 0-3-16,0 0-8 16,0 12-7-16,0 13 23 15,4 1 1-15,1-2 1 0,2-2-1 16,-2-4-1-16,-5-4 1 15,2-2 0-15,-2-3 1 16,0 0-2-16,0-2-58 16,-2-3-49-16,-19-1 7 15,-4-3-63-15,-1 0-23 16</inkml:trace>
  <inkml:trace contextRef="#ctx0" brushRef="#br0" timeOffset="10927.98">27291 3605 137 0,'0'0'130'0,"0"0"-47"0,0 0 29 15,0 0 7-15,0 0-36 16,0 0-31-16,0-6-24 16,0 6-28-16,0 0 0 15,0 0-23-15,0 14-4 16,0 12 25-16,0 2 4 15,-2-2 0-15,0-3-2 16,2-5-1-16,0-9-8 16,0 0 5-16,0-7 4 15,0 0 14-15,6-2 61 16,17 0-19-16,8 0-37 16,0-10-10-16,2-5-4 15,-4 1-5-15,-2 3-13 16,-4-2-8-16,-10 5 14 0,-2 0-5 15,-6 2-1-15,-5 2-2 16,0 0 6-16,0 4-5 16,0-1-22-16,0-2-25 15,0 1 18-15,-3-5-9 16,-6 2-15-16,1-2 67 16,-1-4 1-16,1-1 23 15,2 1 9-15,2-1 11 16,-3 3-21-16,3 3-1 15,-1 0-3-15,0 4-13 0,-3 2-6 16,-1 0-4 0,-3 0-4-16,1 0 4 0,-2 4-3 15,2 8 4-15,-2 0 1 16,-1 3-3-16,5-2-2 16,1 0 2-16,1-3 3 15,4-8 1-15,3 3-5 16,0-5-19-16,0 0 25 15,0 0 13-15,10-16-13 16,7-5-45-16,1 4 8 16,-5 1 24-16,-6 6 7 15,-4 2 6-15,-3 4 0 16,0 4 13-16,0 0-7 16,0 0-6-16,-8 0-17 15,-11 12 10-15,-4 8 7 0,-1 0 0 16,4 3-3-1,4-8 3-15,3-1 0 0,6-5 0 16,2-8 1-16,5-1 1 16,0 0 5-16,0 0 13 15,12-15-20-15,7-6-6 16,2-2-12-16,-6 9 18 16,1-1 1-16,-3 6-1 15,1 0 0-15,-8 5 0 16,-1 4 12-16,-3 0-12 15,-2 4-16-15,0 17 16 16,0 2 4-16,0 0 33 0,0-4-11 16,0-5-16-16,0-5-4 15,0-4 0-15,0-5-2 16,0 0 7-16,2 0-10 16,14-14-1-16,-1-7-58 15,-3 4 13-15,-8 5-25 16,-4 4 15-16,0 8-8 15,0 0-72-15,-14 16 59 16,-5 14 70-16,-6 4-81 16</inkml:trace>
  <inkml:trace contextRef="#ctx0" brushRef="#br0" timeOffset="13147.46">23356 3004 13 0,'0'0'10'0,"0"0"5"15,0 0-12-15,0 0-1 16,0 0-1-16,0 0-1 16,257-249 4-16,-221 215 7 15,-3 2 14-15,-4 6-3 16,-2-1 4-16,0 5-19 16,-3 0-1-16,5 3 0 0,-3-2-4 15,3 1 0 1,0 1-1-16,0-4 2 0,3 0-3 15,2 2 3-15,-1-4 4 16,3 4-4-16,-1-2 3 16,1 6-4-16,-1-1 3 15,-1 2-5-15,0 4 0 16,-1-2 0-16,1 2 2 16,-5 0 0-16,2-3-3 15,-2 3 1-15,2 1 0 16,2-3-1-16,3 0 2 15,4 3-3-15,0 3 4 0,2 2-1 16,0 2 11 0,1 3-12-16,-3-2-4 0,0 3 4 15,1 0 4-15,-2 0-4 16,7 0-1-16,-2 0 1 16,5 7-2-16,-3-2 2 15,2 5-7-15,-2 1 1 16,-1 3-10-16,1 1 6 15,4 3 5-15,3 1-6 16,0-2 7-16,3 0-3 16,0-5-44-16,-4-3 20 15,-2 0 1-15,0-1 28 16,-5 0 1-16,3-1 1 16,-3 4-3-16,-3-1 3 15,2 2 3-15,-3 1-3 0,-1-1-3 16,3 2 2-16,-5 3 1 15,-3-2 1-15,3 2 2 16,-3 0-2-16,2-5-1 16,-2 0 0-16,3 0 0 15,-3-3 4-15,5 4-3 16,-1 1 0-16,1-2-1 16,-1 4-1-16,4 2 1 15,-1-1 2-15,-2 4-1 16,1-1-1-16,1 2 2 15,-1 2-4-15,-2-2-4 16,3 0 6-16,3-2 0 0,2 2 3 16,0-1-4-1,-1-2 1-15,-7 3 0 0,-4-2 20 16,-3 1-19-16,-6-2 0 16,4-1 4-16,-1 0-5 15,2-1 11-15,0-4-8 16,0 2-3-16,0-6-7 15</inkml:trace>
  <inkml:trace contextRef="#ctx0" brushRef="#br0" timeOffset="23811.96">22186 4213 85 0,'0'0'56'15,"0"0"32"-15,0 0 12 0,0 0-36 16,0 0-3-16,0 0-21 15,0 0-16-15,0-6-7 16,0 6 0-16,0 0 2 16,0 0 4-16,0 0-4 15,0 0-1-15,0-2 4 16,-6 0 1-16,2-2-4 16,-4-3-13-16,4 2 1 15,2-2 5-15,2-9-1 16,0 2-11-16,0-2-2 15,10-1-3-15,9 5-10 16,1 2 4-16,0 3 9 0,0 6-41 16,0 1 28-1,-5 0 8-15,2 0-3 0,-5 16 5 16,-5 3 1-16,-7 8 2 16,0 4-5-16,0-2 3 15,-24 3-6-15,-7 2 3 16,-8 0 7-16,0-4 0 15,-1-1 3-15,1-2-5 16,8-6 5-16,9-7 3 16,11-9 1-16,6-3-4 15,5-2 15-15,0 0 66 16,11-2 12-16,20-16-34 16,12-1-59-16,1 0 19 0,-1 7-11 15,-3 4-4 1,-7 4-7-16,-1 4-6 0,-6 0-1 15,-5 0-6-15,-4 0-74 16,-3 2-63-16,-3 2-95 16,-5-2-77-16</inkml:trace>
  <inkml:trace contextRef="#ctx0" brushRef="#br0" timeOffset="24569.15">22579 4182 148 0,'0'0'132'15,"0"0"-97"-15,0 0 12 16,0 0 13-16,0 0 18 16,0 0-44-16,-27-25-34 15,20 25-1-15,0 0-14 16,-4 10 8-16,0 12 0 15,0 0-2-15,4 5 5 16,3-4-1-16,4 0-1 16,0 2-3-16,0-3 3 15,6 1 6-15,13-3 0 16,3-5 2-16,0-4-1 16,2-4 20-16,1-7-9 15,0 0 2-15,2-4 0 0,-4-18-2 16,-4-4-12-16,-9 1-1 15,-4-2-8-15,-6 3-1 16,0 4 6-16,-16 2-28 16,-9 3 27-16,0 6 3 15,-2 3 0-15,6 2 2 16,5 2 0-16,7 2 4 16,7 0-4-16,2-2 4 15,0-2 49-15,6-3 17 16,13 0-63-16,2 2-7 15,2 0 0-15,-5 5-2 16,1 0-2-16,2 0-4 0,-3 0-17 16,-1 0 14-16,-3 2 7 15,-3 6 3-15,-2 4-4 16,-7 4-4-16,-2 9-4 16,0 4 7-16,0 7 4 15,0 3 2-15,-4 5 0 16,1-5 1-16,3-3 1 15,0-8-1-15,0-8-1 16,16-8-4-16,4-8 4 16,0-4 24-16,1 0 11 15,-2-9-9-15,-3-15-5 16,-3-9-10-16,-5-3-11 16,-8-4-12-16,0-1 10 0,-4 2-1 15,-13 7 3 1,-1 8 0-16,1 8 7 0,1 6-7 15,0 10 0-15,-4 0-9 16,0 4-3-16,-2 16-49 16,6 2-72-16,7-5-97 15</inkml:trace>
  <inkml:trace contextRef="#ctx0" brushRef="#br0" timeOffset="25412.05">29580 4025 710 0,'0'0'0'0,"0"0"-18"15,0 0 18-15,0 0 7 16,0 0-7-16,0 0-37 15,-51 5-132-15,42-5-205 0</inkml:trace>
  <inkml:trace contextRef="#ctx0" brushRef="#br0" timeOffset="36509.65">24153 9607 69 0,'0'0'101'0,"0"0"-42"16,0 0 5-16,0 0 11 15,0 0 4-15,0 0 22 16,0 0-34-16,13-99-32 15,-13 97 18-15,-15 2-10 16,-14 0-43-16,-5 2 0 16,-9 22-1-16,1 8 1 15,4 1 0-15,2 3-2 16,15-4 2-16,5-3 0 16,13-6-6-16,3 0-2 15,7-6 1-15,22 0 7 0,9 0 17 16,7 3-7-16,-1 2-7 15,1 3 1-15,-12-2-3 16,-8 2-1-16,-19-5-4 16,-6 2-16-16,0-2 16 15,-24 0 4-15,-10-2 11 16,-3-2-8-16,-1-2 5 16,4-4-6-16,8-4 1 15,8-1-2-15,9-2 1 16,5-3-2-16,4 0 1 15,0 0 8-15,0 0-2 16,2 0 18-16,17-12-9 0,12-5-15 16,10-10 4-1,1-5 2-15,2-1 4 0,1-6-10 16,-5 3 9-16,-4 0-10 16,-7 1-6-16,-7 7-23 15,-6 6 7-15,-5 5 22 16,-4 8 1-16,-5 6 2 15,-2 0-5-15,0 3 2 16,0 0-12-16,0 0-16 16,2 24 26-16,0 6 2 15,6 8 24-15,0 1-11 16,5-3-10-16,1-7 9 16,1 0 0-16,1-9 3 0,-3-8-3 15,1-4-7 1,-1-8 0-16,-1 0 9 0,1-18 3 15,-2-16-6-15,-2-9-11 16,-7-6-45-16,-2-4 11 16,0 5 16-16,-16 4 9 15,-3 13 8-15,1 6 1 16,1 16 25-16,7 4 18 16,1 5-33-16,-1 0-10 15,4 14-1-15,-1 14-6 16,7 10 7-16,0 0 4 15,0-4 4-15,13-5-8 0,8-12-17 16,-1-4 17 0,7-9 9-16,2-4 26 0,0 0-7 15,2-22-16-15,1-11 4 16,-6-9-6-16,-4-6-10 16,-4-6-20-16,-7-6-1 15,-1 0-1-15,-6 0 10 16,-4 4 2-16,0 7 9 15,0 13 1-15,-4 14 30 16,-4 8 10-16,6 10-1 16,2 2-28-16,0 2-11 15,0 0-19-15,0 12 6 16,-2 13 13-16,0 8 1 16,2 5 1-16,0 5-4 15,0 3 4-15,0 5-3 0,0 2 1 16,0-2 0-16,10-5 0 15,9-3 0-15,1-7 0 16,2-2-1-16,-2-9 3 16,0-10-2-16,-2-6 0 15,-2-9 0-15,-3 0 19 16,-2-20-19-16,0-11-8 16,-6-6-5-16,-3-4-5 15,2 3 2-15,-2 2 16 16,6 8 4-16,-2 7-4 15,-2 7 6-15,1 9 8 16,-3 3 7-16,0 2-19 0,0 0-2 16,8 4-20-16,1 18 15 15,3 8 5-15,1 6 4 16,3 0 6-16,-1 0-4 16,1-5-4-16,-5-11 7 15,-1-11-6-15,-5-4-2 16,-3-5 23-16,0 0 33 15,3-11 23-15,2-17-43 16,2-10-37-16,-2-3 13 16,-2 0-19-16,-3 3 6 15,-1 8-48-15,-3 10 30 16,0 8-4-16,0 5-18 16,0 5-25-16,0 2-54 15,0 0-62-15,0 2-12 0,-3 10-118 16</inkml:trace>
  <inkml:trace contextRef="#ctx0" brushRef="#br0" timeOffset="36876.86">25152 9557 517 0,'0'0'219'0,"0"0"-168"16,0 0 8-16,0 0 19 15,0 0-36-15,0 0-32 16,44 0-6-16,-28-6-4 15,-1-1 0-15,-2-5-4 16,-1-2-11-16,-4 2-14 16,-1-5 4-16,-5 0 16 0,-2 2-22 15,0 1 0-15,0 3-2 16,0 5 6-16,-7 6 3 16,-3 0 16-16,-4 0 8 15,-1 5-5-15,1 14 5 16,-2 10 15-16,8 5 19 15,0 0 15-15,8 0 3 16,0 0-6-16,0-4-2 16,21-4 0-16,6-8-13 15,4-8 2-15,4-8-11 16,1-2-13-16,2-7-9 16,-4-19-45-16,-5-9-82 15,-5-9-102-15,-4-2-272 0</inkml:trace>
  <inkml:trace contextRef="#ctx0" brushRef="#br0" timeOffset="37080.93">25603 9339 408 0,'0'0'308'0,"0"0"-247"16,0 0-31-16,0 0 10 15,0 0-10-15,0 0-25 16,0 24 5-16,0 1 8 15,3 5-11-15,4 7 10 16,-1-6-11-16,1 0 1 16,-3-9-6-16,0-10-1 0,-1-12-148 15,-3 0-155-15</inkml:trace>
  <inkml:trace contextRef="#ctx0" brushRef="#br0" timeOffset="37231.9">25559 9002 403 0,'0'0'186'15,"0"0"-186"-15,0 0-40 16,0 0-76-16,0 0-5 16,0 0-132-16</inkml:trace>
  <inkml:trace contextRef="#ctx0" brushRef="#br0" timeOffset="37477.85">25559 9002 380 0,'158'17'242'15,"-158"-17"-146"-15,0 0 9 16,0 0-20-16,0 0-43 16,0 0-42-16,23-2-11 15,-13 31 11-15,7 5 32 16,0 4-15-16,-1 4-3 15,-1 1-12-15,3 3-1 16,-2-2 7-16,-3-3-6 16,-4-7-1-16,-5-3-1 0,-4-9-38 15,0-8-58-15,0-9-32 16,-13-5-88-16,-7 0-23 16</inkml:trace>
  <inkml:trace contextRef="#ctx0" brushRef="#br0" timeOffset="37639.87">25746 9298 137 0,'0'0'496'0,"0"0"-264"16,0 0-101-16,0 0-42 15,0 0-53-15,0 0-20 0,76-49-9 16,-40 40-5 0,2-3-2-16,-3-4-57 0,1-5-56 15,0-4-106-15,0-8-205 16</inkml:trace>
  <inkml:trace contextRef="#ctx0" brushRef="#br0" timeOffset="37897.72">26301 8849 456 0,'0'0'260'0,"0"0"-139"15,0 0-39-15,0 0-5 16,0 0-31-16,0 0-38 15,0-9-8-15,0 18-8 16,10 16 8-16,2 10 18 16,2 5 5-16,-1 4-12 15,0 1-6-15,3-3-4 0,0-3 2 16,-5-1-3-16,-2-6 0 16,-5-7-17-16,-4-7-60 15,0-6-43-15,0-9-17 16,-11-3-50-16,-11 0-91 15</inkml:trace>
  <inkml:trace contextRef="#ctx0" brushRef="#br0" timeOffset="38295.91">26288 9152 66 0,'0'0'159'0,"0"0"1"16,0 0-34-16,0 0-22 16,0 0-47-16,0 0-43 0,81-95-8 15,-55 84 1-15,-2-1-5 16,-1 2 0-16,-5-1 3 15,-3 5-5 1,-6 5 0-16,0 1-9 0,-4 0-1 16,1 0-3-16,1 16 13 15,0 8 44-15,-1 3 18 16,1 4 9-16,2-4-16 16,2-4-14-16,2-5-18 15,6-6-15-15,-4-7 20 16,3-5-15-16,-1 0 9 15,1 0 9-15,-3-23-18 0,-3-10-4 16,-5-3-9-16,-7-1-9 16,0-1-21-16,-11 6 12 15,-14 6 10-15,-2 6 7 16,0 15 0-16,-2 5 1 16,7 0-2-16,2 12-1 15,7 10-6-15,10 0 5 16,3-4-41-16,0-4-71 15,19-5-35-15,12-7-56 16,4-2-100-16</inkml:trace>
  <inkml:trace contextRef="#ctx0" brushRef="#br0" timeOffset="38617.37">26963 8700 368 0,'0'0'281'0,"0"0"-182"16,0 0 3-16,0 0-24 15,0 0-21-15,0 0-18 16,25-166-33-16,-27 158 1 16,-7 4-2-16,-1 0-3 15,4 2-4-15,0 2 0 16,3 0-10-16,-1 0 2 16,2 12-5-16,2 20 0 15,0 14 11-15,0 12 8 16,0 13 12-16,11 3 8 15,5 0 9-15,-1-2-5 16,3-5 0-16,-7-7-19 0,-7-9-4 16,-4-7 3-16,0-9-4 15,0-15-8-15,0-8-13 16,0-9-76-16,-6-3-55 16,-3-12 12-16,-5-23-313 15</inkml:trace>
  <inkml:trace contextRef="#ctx0" brushRef="#br0" timeOffset="39322.75">26946 8944 12 0,'0'0'672'0,"0"0"-485"15,0 0-97-15,0 0 15 16,0 0-66-16,0 0-24 0,127-21-3 16,-87 17-7-1,-7 0 0-15,-6-4-2 0,-5-4 3 16,-7-2 1-16,-1-4-7 15,-3-5 0-15,-1 4-24 16,-6-1-4-16,0 1 8 16,-1 7 0-16,-1 0 4 15,-2 10 9-15,2-1 6 16,0 1 1-16,0 2 1 16,0 0 3-16,-2 0 2 15,2 0-6-15,1 0-13 16,-1 5 5-16,5 14 8 15,-2 3 10-15,3 0-7 16,-4-2 0-16,3-2 0 16,0-3-1-16,-2-6-1 0,-1-4 0 15,0-2 3-15,-1-3-4 16,3 0-2-16,4 0-12 16,3-20-13-16,3-10-51 15,1-4-32-15,-1-1 31 16,1 5 40-16,-1 11 33 15,-3 5 6-15,1 7 12 16,-3 7 17-16,1 0-4 16,-4 0-9-16,1 12 21 15,-3 9 21-15,4 2-8 16,-3 3-9-16,-1-1-6 16,-2-1-11-16,1-4-13 15,-3-6-1-15,-2-5-7 0,0-6 3 16,0-3 1-16,0 0-7 15,0 0-2-15,0-12-5 16,0-14-18-16,5-6-58 16,2-2 0-16,3 1 47 15,4 8 32-15,-1 5 4 16,0 6 50-16,3 6 30 16,-1 3-4-16,4 5-21 15,-3 0-11-15,-1 5-29 16,3 12-15-16,-5 5-2 15,1 6 2-15,-8 2 0 16,-4-6-2-16,-2-3-65 0,0-8-65 16,-6-13-124-1,-14 0-363-15</inkml:trace>
  <inkml:trace contextRef="#ctx0" brushRef="#br0" timeOffset="39465.67">27528 8502 664 0,'0'0'260'16,"0"0"-204"-16,0 0-48 16,0 0-8-16,0 0-5 15,0 0-109-15,-9-3-64 16,30 15-274-16</inkml:trace>
  <inkml:trace contextRef="#ctx0" brushRef="#br0" timeOffset="40011.9">27945 8464 299 0,'0'0'248'16,"0"0"-144"-16,0 0 6 15,0 0-13-15,0 0-29 16,0 0-26-16,21-37-16 16,-21 37-17-16,0 0-9 15,0 0-7-15,0 9-5 16,0 17 12-16,0 4 29 15,0 4-16-15,0-2-7 16,0 2 0-16,0-2-1 16,5-4 2-16,2-4-4 0,2-7 2 15,-1-10 1-15,4-2-1 16,1-5 7-16,0 0 5 16,3-15-3-16,0-12-2 15,-3-9-8-15,-4-2-4 16,-5-6 2-16,-2-2-1 15,-2 3-1-15,0 1-7 16,0 4 4-16,0 11 3 16,0 14 3-16,0 6 3 15,0 7-5-15,-6 0-1 0,-16 7-23 16,-7 17 23 0,0 8 0-16,4 2-3 0,9-4-2 15,10 0 5-15,6-2-3 16,0-4 0-16,2-2 1 15,25 0 0-15,10 2 2 16,6 2 6-16,6 1 6 16,-2 0 11-16,-3 2-21 15,-10-4 0-15,-8 2 0 16,-14-7-2-16,-10-2-2 16,-2-4-6-16,-9-5-39 15,-25-2-18-15,-8-7-64 16,-7 0-222-16</inkml:trace>
  <inkml:trace contextRef="#ctx0" brushRef="#br0" timeOffset="40463.92">28878 8508 917 0,'0'0'270'16,"0"0"-217"-16,0 0-53 16,0 0-4-16,0 0 2 0,0 0-5 15,18 44-119-15,-18-44-377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9T04:56:14.7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27833 2842 47 0,'8'15'46'15,"6"-9"-2"-15,2-6 69 16,6 0 63-16,9-9-56 15,5-22-51-15,4-5-22 0,-2-8-24 16,-2-5-20-16,-3-2 2 16,-6-2-5-16,-12 2-15 15,-5 5 15-15,-10 8 17 16,0 7-8-16,-3 13 34 16,-17 6-38-16,-5 12-2 15,-4 0-6-15,-2 4-6 16,2 22 9-16,2 5-2 15,6 4 5-15,5 3-7 16,7-2 4-16,9-1-3 16,0-2 2-16,11 2-17 15,18-3 16-15,4 2 2 16,3 0 14-16,2 2-8 0,-4-2-4 16,-8-2 0-1,-8-3-4-15,-12-8-8 0,-6-5 10 16,0 0 28-16,0-4-27 15,-11 0 20-15,-13-2-17 16,-12-1 0-16,1-6-4 16,-1-3-56-16,11-3-360 15</inkml:trace>
  <inkml:trace contextRef="#ctx0" brushRef="#br0" timeOffset="151.91">28718 2796 812 0,'0'0'0'0,"0"0"-12"15,0 0-9-15,0 0-148 16,0 0-263-16</inkml:trace>
  <inkml:trace contextRef="#ctx0" brushRef="#br0" timeOffset="929.82">27958 2523 138 0,'0'0'73'0,"0"0"-21"16,0 0 46-16,0 0-19 15,0 0 14-15,0 0-20 16,0-9-43-16,0 9 15 0,0 0-40 15,0 0-5-15,-17 14-5 16,-4 21 4-16,-8 19 1 16,-4 16 4-16,-6 10 3 15,3 10 6-15,7-3-9 16,14-11-8-16,15-15 1 16,25-17-201-16,48-17 8 15,23-20-87-15</inkml:trace>
  <inkml:trace contextRef="#ctx0" brushRef="#br0" timeOffset="5664.43">27810 2868 214 0,'0'0'117'0,"0"0"-99"16,0 0 3-16,0 0 24 15,0 0-21-15,0 0-7 16,0 0-15-16,156-6-2 16,-122 6-134-16</inkml:trace>
  <inkml:trace contextRef="#ctx0" brushRef="#br0" timeOffset="18209.37">29249 3914 504 0,'0'0'81'0,"2"0"-44"16,-2 0 1-16,2-2 8 0,5-8-28 16,-3 4-5-16,0-4 2 15,0-1-7-15,-4 4 9 16,3-5-16-16,-3 4 3 16,0 0 13-16,0-1-5 15,0 6-4-15,-3 0-7 16,-7 3 2-16,-6 0 8 15,3 0-11-15,0 0 1 16,3 0-4-16,4 0 4 0,1 5-1 16,3 5 0-1,0 4 1-15,2 4-1 16,0 5 0-16,0 3 3 0,0 3 5 16,0 3-7-16,0 0 7 15,2 0-8-15,0-4 4 16,-2-3-2-16,0-7-2 15,0-6 7-15,0-2-19 16,0-4 5-16,0-2 7 16,-6-4 0-16,-6 0 5 15,-1 0 23-15,-1-4 1 16,8-17-9-16,4-7 13 16,2-8-6-16,8-4 41 15,21-1 6-15,8 0-59 16,-2 5-2-16,-1 8-10 0,-3 5-3 15,-4 9 0 1,-3 2 4-16,-4 7-4 0,-4 2 0 16,-8 3-3-16,-5 0 7 15,-3 0-8-15,0 0 6 16,0 0-10-16,2 0-1 16,-2 5 5-16,2 3 4 15,-2-1-7-15,0-2 5 16,0-4 1-16,0 2 1 15,0-3 7-15,0 0-4 16,0 0 1-16,0 0 7 16,2 0-7-16,-2 0 11 15,0 0-10-15,0 0-3 16,0 0 8-16,0 0-7 0,0 0-1 16,0 0-2-16,0 0 2 15,0 0-3-15,0 0 1 16,0 0 0-16,0 0 3 15,0 0 2-15,0 0-6 16,0 0 1-16,0 0-10 16,0 0 4-16,0 0-8 15,0 0-21-15,0 0 18 16,0 10 6-16,-11 9 11 16,-3 8 0-16,1 6 5 15,3 4 0-15,2-3-5 16,6 1 0-16,2-5 1 15,0-6 4-15,0-6-5 16,16-7 0-16,1-6-3 0,12-5 3 16,6 0 21-16,5-15-7 15,-3-15 2-15,-8-4-16 16,-8-2-27-16,-13 1 16 16,-8-2-28-16,0 4 2 15,-13 4 13-15,-16 9 12 16,-4 6 3-16,-4 10 2 15,0 4-10-15,1 0 16 16,7 4-4-16,9 8 5 16,16-4-9-16,4-2-3 15,0-4-18-15,2-1-27 16,27-1 57-16,8 0 72 0,8 0-42 16,2 0-19-1,-2-1 5-15,-3-7-16 0,1-2 0 16,-8 0-22-1,-6 1 10-15,-6 2 12 0,-12 1 2 16,-5 6 3-16,-2 0-5 16,-4 0-23-16,0 0 0 15,0 22-18-15,0 10 41 16,0 4-8-16,-8 6 20 16,-1 1-6-16,5-5 10 15,4-9-6-15,0-3 7 16,4-12-12-16,21-6 15 15,6-8 4-15,2 0-3 16,5-11 9-16,-7-19-15 0,-2-6-8 16,-6-5 9-16,-6 0-7 15,-7 2 3-15,-8 7-4 16,-2 6-8-16,0 6 42 16,-12 6-36-16,-15 6-1 15,-4 6-10-15,-7 2-61 16,3 0-61-16,12 3-107 15,13 10-260-15</inkml:trace>
  <inkml:trace contextRef="#ctx0" brushRef="#br0" timeOffset="18347.48">30186 3924 874 0,'0'0'266'0,"0"0"-127"0,0 0-72 15,0 0-41-15,0 0 1 16,0 0-27-16,-6 17-76 15,-9 6-123-15,-6 6-499 16</inkml:trace>
  <inkml:trace contextRef="#ctx0" brushRef="#br0" timeOffset="36456.94">21074 11901 30 0,'-2'0'8'15,"-1"0"13"-15,-1 0 25 16,0 0-7-16,-1 0 9 15,0 0-26-15,3 0 9 16,0 0 4-16,0 0-5 0,0 0 13 16,-5 0-7-16,-2 0 15 15,-4 0 17-15,0 0-12 16,-4 0 10-16,2 3-11 16,4-3-16-16,4 0 9 15,3 0-8-15,4 0-7 16,0 0 15-16,0 0-15 15,0 0 3-15,0 0 33 16,8 0-55-16,19 0-6 16,11 0-4-16,9-9-2 0,7 1 6 15,4 0-4 1,4-2-1-16,-1-2-3 0,-6 4 6 16,-10-1-6-16,-12 3 0 15,-11 5 0-15,-13 1 5 16,-7-2-5-16,-2 2 0 15,0 0 0-15,0 0 7 16,0 0 13-16,0 0 3 16,0 0-7-16,0 0 27 15,-6 0-35-15,1 0 9 16,1 0-7-16,2 0-6 16,2 0 0-16,0 0-4 15,0 0-8-15,0 0-22 16,-2 0-96-16,-6 0-124 15,0 2-239-15</inkml:trace>
  <inkml:trace contextRef="#ctx0" brushRef="#br0" timeOffset="42306.65">24396 10309 42 0,'0'0'46'0,"0"0"10"0,0 0-5 16,0 0-11-16,0 0-8 16,0 0 6-16,0 0-9 15,0 0-23-15,0 0 23 16,0 0-13-16,0 0-16 15,0 0 9-15,0 0 5 16,0 2 0-16,-6 1 0 16,-2-3-8-16,-1 5-7 15,-2 1 3-15,0 2 0 16,-2-1 15-16,1 2-10 16,-1-1 6-16,2 0 12 15,2-1-17-15,4-2 18 16,3-3 2-16,-2 0-18 15,4-2 21-15,0 0 11 16,0 0 14-16,0 0 16 0,0 0-33 16,0 0 27-16,0 0-12 15,0 0-27-15,0 0 3 16,2 0-25-16,13 0 14 16,8 0 12-16,3-7-31 15,3 0 8-15,5-3 10 16,6 0-14-16,5-2 16 15,8 2-20-15,0-1 2 16,1 2 1-16,0 1 2 16,-5-2-5-16,0 2 0 15,-4-1 7-15,1 0-6 0,-1-1-1 16,-1-1 0-16,6-3 8 16,-4 3-1-1,5-4-7-15,1 1 0 0,-4-4 1 16,2 4-4-16,-6-2 3 15,1 5 0-15,-3-1 5 16,1-2-4-16,1-1-1 16,6 1 0-16,3-2 4 15,2 3-4-15,8-6 0 16,4 1 0-16,0-3-3 16,-5 1 12-16,-2 3-9 15,-4-4 0-15,-7 6 0 16,0-2-4-16,-3 0 4 15,4 0 0-15,1 3 0 0,8-1 4 16,3-2-4-16,5-2 0 16,1-3 1-16,4-3-5 15,-1-1 4-15,0 0 0 16,-1 0 3-16,-1 0 4 16,-2 3-10-16,-1 0 3 15,6 2 0-15,-1-5 1 16,2 5-1-16,4-4 0 15,-2 2-1-15,6-2 4 16,1 2-3-16,2 1 0 16,3 3 2-16,-4 3-1 15,-7 5-1-15,-7-2 0 0,-6 3-6 16,-3-2 12-16,-4-1-10 16,0 1 4-16,-6-2 0 15,2 2 12-15,-3-5-12 16,-3 2 0-16,2 1 8 15,-6-3-6-15,0 2 3 16,-2 1-5-16,-2-1 1 16,-5 3 13-16,1-2-13 15,-1-1-1-15,-2 0 7 16,0-2-1-16,-1 1-6 16,1-1 2-16,-2-1 5 15,0 0-1-15,2-3-6 16,-2-2 0-16,2-6 3 0,-6 2 5 15,0-4-8 1,-5 2 9-16,-7 0-2 0,-4 0 9 16,0 0-16-16,-5 0 0 15,3-3 12-15,-3 3-2 16,1-7-10-16,-1-3 9 16,-2-3-5-16,-2-4 8 15,0-1-12-15,0-8 0 16,0-1 2-16,0 2 4 15,0 4-6-15,0 9 0 16,0 7 5-16,0 4-11 16,-2 4 7-16,-7 4-1 0,1 0 0 15,-2 5-12 1,-1 3 12-16,0-3 0 0,-3 2 6 16,-5-2-12-16,1-4 6 15,-3 4 0-15,-2-6 3 16,-2 4-3-16,-2-2 0 15,-2 2-1-15,2-2 8 16,0 3-10-16,1-2 3 16,2 4 0-16,-3 4-2 15,-2 2-3-15,2 2 5 16,-2 2-1-16,-2 4 7 16,0 1-16-16,2-2 10 15,0 3 0-15,0 0-1 16,0 0 8-16,-5 0-7 15,1 10 0-15,-6 6 1 0,-1 0-5 16,-2 4 4-16,-3 5 0 16,-1-4-6-16,1 4 7 15,3-4-1-15,4 0 0 16,2-3 5-16,5 0-3 16,0-1-2-16,-3 0 0 15,-3 3-2-15,-3-2 7 16,-5-1-5-16,1 2 0 15,-8-3 2-15,-4-5-3 16,-2 1 1-16,0-3 0 16,3 2-8-16,6 1 12 15,-1 2-4-15,8 1 0 0,-2 2 1 16,3 2-4-16,-3 1 3 16,-3 2 0-16,-1 1-6 15,-4 1 12-15,0-2-6 16,2-5 0-16,2 0 1 15,1-3 5-15,1 0-6 16,-3-2 0-16,0 2-4 16,-5-5 10-16,1 3-6 15,-3 0 0-15,5 1 2 16,0 1-4-16,-1 2 2 16,6 0 0-16,1 3-4 15,3-4 12-15,2 3-8 16,3 2 0-16,0-3 0 0,-1 2-2 15,-2-1 2 1,-3 3 0-16,-1 1-4 0,-7 2 10 16,-1 3-7-16,-1 6 1 15,-3 1 0-15,0 0-7 16,1-2 7-16,-3-3 0 16,-1-3-5-16,-3-5 10 15,0-1-5-15,2-5 0 16,2-4 2-16,4 0-5 15,3-2 3-15,0 1 0 16,-1 0-3-16,-1 4 13 16,0 2-10-16,-1 0 0 0,0 0 3 15,6 1-4 1,0-4 1-16,4 1 0 0,-1 3-4 16,3-3 10-16,-3 1-6 15,-3 4 0-15,-4-1 0 16,1-2 0-16,-4 1 0 15,-1 0 0-15,-2-2-2 16,-3-1 8-16,3-2-6 16,7 1 0-16,2-1 0 15,4 0-1-15,3 0 1 16,4-2 0-16,2 2-5 16,5-3 4-16,2-2 1 15,2 1 0-15,3-1 0 16,2 0-2-16,-3 1 2 15,0 2 0-15,-1 1-1 0,2-3 5 16,-3 1-4-16,4 2 0 16,3-6 0-16,7 2-2 15,4-3 2-15,4 1 0 16,1-5 0-16,4 0 3 16,0 0-3-16,-2 0 0 15,2 0 1-15,0 7-13 16,0 3 12-16,0 4-5 15,0 1 2-15,0 8 2 16,0 3-3-16,0 2 4 16,0 4 0-16,8 8 10 15,6 8-10-15,1 6 0 0,4 4-2 16,-1-1 4-16,1-1-2 16,-3-8 0-16,-3-6 1 15,1 0 7-15,-5-6-8 16,-1-2 0-16,4-3-4 15,-3-3 7-15,-1-2-4 16,6-5 1-16,-5 2 0 16,0-2 7-16,0 2-7 15,0-5 0-15,-3-2-6 16,1 0 13-16,-3-4-7 16,-2-2 0-16,4-1 0 15,-6-4 0-15,2 1 0 16,-2 0 0-16,0-2-8 15,2 2 11-15,0-2-3 16,0 2 0-16,3 0 1 0,-3-3-6 16,0 0 5-16,2 1 0 15,-2-2-3-15,4-2 9 16,-2 3-9-16,0-2 3 16,-2 0 0-16,1 4 4 15,-3-3-3-15,2 3-1 16,2-5 0-16,2 1 4 15,2-1-6-15,3 0 2 16,11 0 0-16,7 0 32 16,15-14-29-16,14-8 7 0,13-8-9 15,12-4 7-15,2-4-9 16,2-1 1-16,-11 4-53 16,-14 9-18-16,-21 8-156 15,-24 6-301-15</inkml:trace>
  <inkml:trace contextRef="#ctx0" brushRef="#br0" timeOffset="152598.7">1175 11373 23 0,'0'-9'84'0,"0"-4"-49"15,0 5 43-15,0 0-26 16,0 3 2-16,0-2 44 16,0 2-35-16,0-2-19 15,0 3 24-15,0 2-30 16,0 2 32-16,0-1-30 16,0 1-10-16,0 0 11 15,0 0-23-15,0 0 6 16,0 0-19-16,0 0 1 15,0 0-12-15,0 14-9 16,0 18 15-16,0 14 19 16,0 9-19-16,0 11 11 15,0 3 0-15,-8-1-4 16,2-5 12-16,1-12-18 0,1-7-1 16,0-9 12-16,2-7-4 15,-1-6-8-15,3-8 3 16,0-7-3-16,0-7-21 15,0 0-100-15,3-17-26 16,7-15-179-16</inkml:trace>
  <inkml:trace contextRef="#ctx0" brushRef="#br0" timeOffset="152939.29">1121 11347 424 0,'0'0'78'0,"0"0"-41"16,0 0 39-16,0 0 19 15,0 0-27-15,0 0-60 16,33-82 0-16,-4 72-14 16,-2 6 10-16,-2 0-4 15,-6 4 0-15,-3 0-8 16,-9 0 7-16,-3 6-17 15,-4 8 18-15,0 6 4 16,0 3 18-16,-9 0 10 16,-13 5-16-16,-7 1-9 15,0-3 15-15,4-3-22 16,4-4 0-16,7-9-1 0,9-6-8 16,5-4-39-16,0 0-26 15,9-1-123-15,13-19-129 16</inkml:trace>
  <inkml:trace contextRef="#ctx0" brushRef="#br0" timeOffset="153507.5">1777 11189 159 0,'0'0'234'16,"0"0"-146"-16,0 0-3 0,0 0-1 15,0 0 11 1,0 0-45-16,4-4 3 0,-4 4-8 16,0 0-26-16,0 0 41 15,0 0-14-15,0 0-12 16,0 0 17-16,0 0-38 15,0 0 5-15,0 0-18 16,0 0 6-16,-12 8-8 16,-7 10 2-16,-2 6 0 15,-3 8 0-15,-3 8 2 16,-2 11-2-16,0 10 7 16,2 10-5-16,3 3 17 0,6 0-14 15,9-4-5-15,7-5 26 16,2-9-23-16,2-4-3 15,25-6 12-15,6-6-7 16,9-8 11-16,8-12-16 16,4-10-107-16,-6-10-158 15,-3-4-573-15</inkml:trace>
  <inkml:trace contextRef="#ctx0" brushRef="#br0" timeOffset="154221.92">1910 11430 120 0,'0'0'85'0,"0"0"40"0,0 0 36 16,0 0 35-16,0 0-56 15,0 0-35-15,0 0-14 16,0 0-36-16,0 0 12 15,0 0-22-15,0 0-26 16,0 0 15-16,0 0-30 16,2 0 4-16,5 0-8 15,7 9-9-15,7 12 8 16,12 9-1-16,10 3 4 16,-1 8 2-16,1-4 2 0,-5-3-6 15,-9-7 0 1,-6-5-4-16,-11-3-79 0,-7-10-43 15,-5-4-89-15,0-5-195 16</inkml:trace>
  <inkml:trace contextRef="#ctx0" brushRef="#br0" timeOffset="154610.16">2184 11365 237 0,'0'0'64'0,"0"0"-35"0,0 0-9 16,0 0 21-16,0 0-3 16,0 0 22-16,31-47 49 15,-29 43-50-15,1 1 21 16,-3 3-12-16,0 0-29 15,0 0 10-15,0 0-41 16,0 7-2-16,-5 18-6 16,-11 11 2-16,-3 8 5 15,-8 13 4-15,0 3-2 16,-6 1 29-16,-3 0-22 16,1-6 20-16,0-9 4 15,12-11-33-15,7-12 9 0,7-11-12 16,7-8 0-16,2-4 21 15,0 0-25-15,0-8-29 16,8-14-162-16,11-5-419 16</inkml:trace>
  <inkml:trace contextRef="#ctx0" brushRef="#br0" timeOffset="155188.22">2585 11478 100 0,'0'0'87'16,"0"0"18"-16,0 0 12 15,0 0-12-15,0 0-4 16,0 0 5-16,0 0-35 16,-87 10 18-16,85-10-20 15,2 2-35-15,0-2 23 16,0 0-31-16,0 0 50 15,4 0-1-15,17 0-52 16,8 0 0-16,8 0-23 0,8 0 4 16,2 0 5-1,-4 0-9-15,-10 0 0 0,-14 0-1 16,-9 0-3-16,-6 0-31 16,-4 0-44-16,0 0-45 15,2 0-68-15,1-5-320 16</inkml:trace>
  <inkml:trace contextRef="#ctx0" brushRef="#br0" timeOffset="155577.44">3015 11351 237 0,'0'0'143'0,"0"0"-4"16,0 0-10-16,0 0-9 15,0 0-16-15,0 0-30 16,0-16 10-16,2 14-26 16,-2 2-21-16,0 0 21 15,0 0-42-15,0 0-9 16,0 0-7-16,0 0-11 15,0 17-7-15,0 14 12 16,0 18 6-16,0 11 14 16,-4 14-14-16,-9 9 0 15,-5 5 17-15,1 2-10 0,-6-2 1 16,3-5-8-16,5-13 3 16,1-17 7-16,5-12-10 15,7-15-59-15,0-14-20 16,2-12-126-16,0-11-90 15</inkml:trace>
  <inkml:trace contextRef="#ctx0" brushRef="#br0" timeOffset="156286.23">3023 11458 189 0,'0'0'87'15,"0"0"25"-15,0 0 1 16,0 0-20-16,0 0-25 15,0 0 10-15,13-44-19 16,-11 42-12-16,-2 0 14 16,0 2 2-16,0 0-51 15,0 0 3-15,0 0-15 0,0 0-6 16,0 9 4-16,0 14-10 16,0 0 12-16,2 6 7 15,2 3-1-15,4 0-6 16,-2-1 0-16,3-5 1 15,-1-1 11-15,4-6-12 16,1-6 0-16,1-5 9 16,-1-8-4-16,3 0 9 15,-1 0-1-15,3-18-6 16,-5-8 15-16,3-6-22 16,-3-6 0-16,-2 1 4 15,1-2-3-15,-8 9-1 0,1 6 0 16,-3 6 6-16,-2 5 6 15,0 6-8-15,0 1 23 16,0 2 25-16,0 2-40 16,0 2 21-16,0 0-15 15,0 0-16-15,0 0 4 16,0 0-6-16,0 0-7 16,0 0 0-16,0 15-6 15,-9 11 13-15,0 11-3 16,4 5 2-16,3 7-4 15,2-3 5-15,0-5 0 16,7-4-7-16,11-11 9 16,0-9-2-16,4-9 9 0,0-8-4 15,3 0-10 1,-1-4-32-16,-6-17-156 0,-6-5-334 16</inkml:trace>
  <inkml:trace contextRef="#ctx0" brushRef="#br0" timeOffset="156906.45">2130 11893 275 0,'0'0'246'16,"0"0"-212"-16,0 0-13 15,0 0 58-15,0 0 51 16,0 0-91-16,110 0-36 16,-48 0 9-16,9 0-10 15,12 0 4-15,6 11-2 16,11-4 1-16,4 0-5 16,-9 0 0-16,-6-5 2 15,-18-2-5-15,-10 0 3 0,-10 0 0 16,-9-4 9-16,-6-6-8 15,-9 2 6-15,-7 0 27 16,-7 4 1-16,-5 0 17 16,-2 2-32-16,-6 2-15 15,0 0 1-15,0 0-6 16,0 0-128-16,-10 0-289 16</inkml:trace>
  <inkml:trace contextRef="#ctx0" brushRef="#br0" timeOffset="158037.76">2521 12126 73 0,'0'0'91'16,"0"0"-56"-16,0 0-35 15,0 0 1-15,0 0 32 16,0 0 30-16,0 0-14 15,0 74 1-15,0-56 5 16,0-1-19-16,-11 0 7 16,-3 1 47-16,1-2-2 0,-5-4-52 15,3-2 9-15,-4-2-3 16,4-2-8-16,-3-3 17 16,0-2-21-16,-2-1-4 15,0 0 11-15,-3 0-24 16,6-12 17-16,-1-4-16 15,7 0-5-15,3-2 22 16,2 1-17-16,4 5 18 16,2-5 16-16,0 3-23 15,0-1 38-15,18 3-48 16,5 3-11-16,6 1-1 16,6 6-3-16,7 2 0 15,3 0-3-15,2 0 5 0,-7 0-4 16,-6 4 2-16,-8 0 0 15,-10-2 4-15,-8-2-1 16,-1 0-3-16,-2 0 0 16,0 0 9-16,1 0-15 15,5 0 6-15,5-10-42 16,-3 2-51-16,3 1-143 16,-12 4-397-16</inkml:trace>
  <inkml:trace contextRef="#ctx0" brushRef="#br0" timeOffset="159013.26">4467 11289 224 0,'0'0'88'0,"0"0"-10"16,0 0 37-16,0 0 14 16,0 0-15-16,0 0-60 15,45-20 2-15,-45 20 20 16,0 0-47-16,0 0 10 16,0 0-12-16,-6 8-20 15,-11 12 28-15,-10 4-32 16,-4 9 5-16,-9 1 19 15,-5 4-26-15,1-2 25 16,3-4-15-16,6-6-2 16,8-6 26-16,10-8-34 15,5-2 5-15,8-6 4 0,4-4 0 16,0 3-10-16,2 6 7 16,25 3 19-16,10 4 21 15,8-1-45-15,5-1 0 16,-4-1 7-16,-8 1 2 15,-9-3-22-15,-18 0-10 16,-6 1-58-16,-5 0-39 16,-5 1-58-16,-19-1 48 15,-7-1-108-15,-1-2-166 16</inkml:trace>
  <inkml:trace contextRef="#ctx0" brushRef="#br0" timeOffset="159254.06">4084 11812 205 0,'0'0'177'15,"0"0"-113"-15,0 0 24 16,0 0 37-16,0 0-13 16,0 0-12-16,-32 0-45 15,32 0 46-15,18 2-26 16,9 5-57-16,8 1-4 15,12 2-13-15,4 2 4 16,5-3 8-16,0 3-13 16,-2-7-95-16,-10-3-81 0,-9-2-297 15</inkml:trace>
  <inkml:trace contextRef="#ctx0" brushRef="#br0" timeOffset="160004.26">5082 11494 184 0,'0'0'278'0,"0"0"-94"0,0 0-52 16,0 0-42-16,0 0-31 16,0 0-9-16,24-14-43 15,-17 14 9-15,2 0-14 16,0 2 3-16,0 18-10 15,-2 10 1-15,-3 4 4 16,-4 4 28-16,0 0-21 16,0-1 14-16,0-9-12 15,-14-5-6-15,2-6 20 16,-7-6-15-16,0-4 0 0,-6-5 21 16,-2-2-23-1,0 0 14-15,1 0-6 0,1-16-12 16,5-9 14-16,6-3-9 15,8 1-2-15,6-6 20 16,0 3-10-16,0-2 21 16,20-1-19-16,4 4 1 15,3 3-1-15,2 3-14 16,2 8-1-16,5 7-4 16,2 8 2-16,4 0 0 15,6 0 0-15,-2 16-2 16,1 0-4-16,-9-5-8 15,-11-2-39-15,-7-1 20 16,-11-4-10-16,-7-2-12 16,0-2-46-16,0 0-133 15,0 2-167-15</inkml:trace>
  <inkml:trace contextRef="#ctx0" brushRef="#br0" timeOffset="160245.38">5445 11601 369 0,'0'0'293'0,"0"0"-190"16,0 0 0-16,0 0 32 0,0 0-50 15,0 0 3-15,0 0-38 16,41 0-43-16,-8 0 2 15,3 0-9-15,3 0-72 16,4 0-66-16,4 0-187 16,-2-5-360-16</inkml:trace>
  <inkml:trace contextRef="#ctx0" brushRef="#br0" timeOffset="160588.44">5967 11482 50 0,'0'0'580'16,"0"0"-456"-16,0 0-43 15,0 0 3-15,0 0 26 0,0 0-37 16,-7-31-20-16,7 30 2 16,0 1-30-16,0 0 9 15,0 0-21-15,0 0-5 16,0 0 15-16,0 0-23 15,0 0-4-15,0 10-6 16,0 18-7-16,0 13 17 16,-4 10 0-16,-5 11 1 15,-5 8 10-15,-3 11-4 16,-1 5-5-16,-4-3-2 16,-3-6 5-16,3-12-12 15,1-14 3-15,4-15-79 0,1-11-7 16,10-15-62-1,1-10-177-15,5 0-217 0</inkml:trace>
  <inkml:trace contextRef="#ctx0" brushRef="#br0" timeOffset="161852.84">5238 11468 32 0,'0'0'88'16,"0"0"-11"-16,0 0-2 15,0 0-5-15,0 0-8 16,0 0-49-16,36 42 10 16,-32-6 77-16,-4 7-80 15,0 4 2-15,0 3 2 16,-22-1-18-16,-9-4 22 15,-5-6-28-15,-4-9-108 16,-1-10-179-16</inkml:trace>
  <inkml:trace contextRef="#ctx0" brushRef="#br0" timeOffset="162467.56">5218 11471 7 0,'0'0'18'0,"0"0"2"15,0 0 23-15,0 0 75 16,0 0 34-16,0 0 3 16,0-15-1-16,0 13-68 15,0-1-39-15,0 3-19 16,0 0-28-16,0 0-4 16,0 0-46-16,-6 5-54 0,-8 10 56 15,3-1-39-15,2 3-24 16,4-1 19-16,1 2-21 15,4-2-99-15</inkml:trace>
  <inkml:trace contextRef="#ctx0" brushRef="#br0" timeOffset="162869.56">5278 11618 73 0,'0'0'136'0,"0"0"-45"0,0 0-32 16,0 0-20 0,0 0-29-16,0 0-5 15,0 22 19-15,0-6-2 0,-8 4 23 16,-2 2 4-16,-5 1-23 16,1-1 16-16,-1-2-12 15,-3-4-16-15,0 2 16 16,-4-6-25-16,-1-2 26 15,1-3-16-15,2-4-7 16,4-3 20-16,3 0 0 16,2 0 24-16,2-8 2 15,0-4-18-15,1 1 5 16,0 4-15-16,4 1-8 16,2 1 14-16,2 4-15 15,0 1 1-15,0 0 9 16,0 0-27-16,0 0 0 15,0 0-3-15,0 0-59 0,0 0-56 16,0 0-4-16,0 0-133 16,4 0-312-16</inkml:trace>
  <inkml:trace contextRef="#ctx0" brushRef="#br0" timeOffset="163407.38">5247 11468 156 0,'0'0'176'16,"0"0"-66"-16,0 0-15 0,0 0 10 16,0 0 5-1,0 0-38-15,2-20-36 0,-2 14 6 16,0 0 12-16,0 2-17 15,0-1 17-15,0 5-16 16,0-1 1-16,0 1-2 16,0 0-24-16,-4 0 0 15,-10 0-13-15,1 0 3 16,-1 0-6-16,5 4-4 16,3 8 0-16,0 4 5 0,3 2-11 15,3 6-2-15,0 2 12 16,0 3 2-16,0 5 1 15,9-1 0-15,9 4 7 16,0-3 11-16,-2-1-15 16,-1-1 3-16,-7 3-6 15,-2-2 4-15,-6 4-4 16,0 1 0-16,0 0 0 16,-12-4 5-16,-5-4-2 15,-2-6-3-15,4-4 0 16,3-8 5-16,4-7 16 15,4-3 1-15,4-2-5 16,0 0 17-16,-3 0-18 0,3 0-3 16,0 2-13-1,0-1-9-15,0 1-7 0,0-2-126 16,0 0-42-16,0 0-192 16</inkml:trace>
  <inkml:trace contextRef="#ctx0" brushRef="#br0" timeOffset="164354.07">5943 11460 72 0,'0'0'189'0,"0"0"-57"0,0 0 1 15,0 0-26 1,0 0 12-16,0 0-28 0,13-23-32 15,-13 23-22-15,0 0-23 16,2 0-12-16,-2 0-2 16,2 9-15-16,-2 19 15 15,0 8 5-15,0 4 2 16,2 0-4-16,6-6 4 16,0-2-4-16,3-8 2 15,1-4-1-15,-2-8-2 16,-1-6 11-16,1-3-9 15,1-3 5-15,-1 0-9 16,4-13 0-16,-1-9-9 16,1-2-23-16,-1-5-17 15,-2-6 26-15,1-1-5 0,-2 4 28 16,-3 8 1-16,-4 8 7 16,-1 4 58-16,-2 8 5 15,0 1-31-15,0 3 1 16,0 0-31-16,0 0 0 15,0 0-10-15,0 0 1 16,0 0-1-16,0 0 1 16,0 0 0-16,0 5-2 15,0 25-5-15,-9 14 6 16,0 4 5-16,7 2 8 16,2-4 4-16,0-5-12 15,24-11-1-15,8-10 16 16,3-8-13-16,3-11 3 15,3-1-10-15,-6 0-17 0,-8-23-93 16,-16-4-324-16</inkml:trace>
  <inkml:trace contextRef="#ctx0" brushRef="#br0" timeOffset="164848.18">5523 11955 57 0,'0'0'238'0,"0"0"-81"16,0 0-24-16,0 0 56 0,0 0-46 15,0 0-18 1,0-11-72-16,36 6-48 0,15-4 3 15,16 2-7-15,20-1 2 16,13-6 5-16,14 2-8 16,4 0-24-16,-7 4 13 15,-16 4 5-15,-26 4 2 16,-25 0 1-16,-20 0 3 16,-10 0 2-16,-12 4-2 15,-2-1 0-15,0 4 8 16,0-1-7-16,0 2-2 15,-9 0-7-15,-8-2-135 16,-4-2-193-16</inkml:trace>
  <inkml:trace contextRef="#ctx0" brushRef="#br0" timeOffset="165491.42">5669 12209 223 0,'0'0'173'0,"0"0"-32"15,0 0-18-15,0 0-32 16,0 0 13-16,0 0-44 16,2-1-24-16,-2 1-26 15,0 0-10-15,0 6-5 16,-16 15 5-16,-9-2 7 15,-3 3 26-15,-1 0-21 16,-2-4 4-16,2-4 12 0,2-4-22 16,2-6 17-16,5-2-7 15,0-2 12-15,4 0 10 16,5-9 9-16,2-14-13 16,4-3-11-16,5 0-16 15,0-1 2-15,0 4 2 16,17 0 5-16,7 6 20 15,7 3-31-15,7 3-2 16,0 7-4-16,7 4 7 16,-1 0-9-16,3 0 3 15,-3 3 0-15,-6 9-3 16,-5-4 3-16,-10-1 0 16,-9-3 1-16,-6-1 7 0,-5-1-10 15,-1-2 2 1,-2 0 0-16,2 0 8 0,4 0-8 15,2 0-40-15,5-5-42 16,2-9-78-16,1-3-130 16,-3-7-333-16</inkml:trace>
  <inkml:trace contextRef="#ctx0" brushRef="#br0" timeOffset="165919.79">6244 11379 572 0,'0'0'168'0,"0"0"-134"16,0 0 24-16,0 0 18 15,0 0-23-15,0 0-41 16,93 58-1-16,-53-3-11 16,0 11 0-16,-4 14-1 15,-2 8 11-15,-13 7-13 0,-13 7 3 16,-8 4 0-1,-14 3-7-15,-26-7 15 0,-14-12-7 16,-6-10 32-16,-5-10-18 16,1-13 34-16,8-15-14 15,16-14-22-15,16-14-1 16,10-14-12-16,14 0-68 16,0-22-56-16,16-13-271 15</inkml:trace>
  <inkml:trace contextRef="#ctx0" brushRef="#br0" timeOffset="171622.41">7204 11626 594 0,'0'0'280'0,"0"0"-195"16,0 0-84-16,0 0-1 15,0 0-29-15,0 0 17 16,0 0-27-16,245-32-72 16,-183 27-160-16,-12 2-78 0</inkml:trace>
  <inkml:trace contextRef="#ctx0" brushRef="#br0" timeOffset="171799.9">7289 11805 266 0,'0'0'292'16,"0"0"-141"-16,0 0-32 16,0 0-2-16,0 0-2 15,0 0-36-15,60 2-78 16,-15-12 10-16,8-2-11 0,11-5-120 16,6 0-57-1,-1-8-186-15</inkml:trace>
  <inkml:trace contextRef="#ctx0" brushRef="#br0" timeOffset="172280.79">8086 11410 417 0,'0'0'267'0,"0"0"-207"15,0 0-36-15,0 0 1 16,0 0 51-16,0 0 2 0,-6-29-52 16,6 29 1-16,0 0-27 15,-2 0 0-15,-9 0 0 16,-5 19 7-16,-3 3 31 16,-2 7-2-16,5 5-25 15,3 4 18-15,5 3-26 16,5-1 1-16,3-4 13 15,0-4-14-15,13-6 12 16,12-7-8-16,4-7-6 16,0-11 27-16,2-1-26 15,-2-4 9-15,2-24-3 16,-6-10 2-16,-1-8-7 16,-8-4-3-16,-10-4 2 0,-3 0 1 15,-3 8-3-15,0 9 0 16,-23 14 0-16,-1 8-7 15,-5 13 7-15,-2 2-2 16,4 0 2-16,3 21-8 16,5 4 8-16,6 3-4 15,7 7-67-15,6-1-80 16,0-2-135-16,4-6-115 16</inkml:trace>
  <inkml:trace contextRef="#ctx0" brushRef="#br0" timeOffset="172554.36">8385 11572 501 0,'0'0'269'0,"0"0"-207"16,0 0-9-16,0 0-9 16,0 0 0-16,0 0-44 15,5-22-2-15,-5 32-4 16,0 6 3-16,0-3 3 15,0-6 1-15,0-2 1 16,0-5 27-16,0 0-23 16,0 0 30-16,7 0 56 15,2 0-87-15,-1 0-1 16,-3-5-4-16,-3 3-87 16,-2 0-22-16,0 2-141 15,0-2-202-15</inkml:trace>
  <inkml:trace contextRef="#ctx0" brushRef="#br0" timeOffset="173351.42">8983 11392 136 0,'0'0'112'0,"0"0"-58"15,0 0-13-15,0 0-3 16,0 0 17-16,0 0-29 16,9-4 13-16,-7 4 46 15,0 0-2-15,-2 0 3 16,2-7-7-16,-2 4-14 15,2-3-6-15,1-2-54 16,0 2 4-16,-1-5 14 16,-2 1-16-16,0-2 2 15,0-2 0-15,0-1-8 16,0 0 32-16,0-1-22 16,0 6 16-16,0 2 34 0,-5 1-38 15,0 6 12 1,-1-3-2-16,-3 2-31 0,-5 2 9 15,1 0-11-15,-5 0 0 16,1 2-4-16,-2 6 10 16,0 6-6-16,-1 1 0 15,-1 5 0-15,4 3 0 16,1 4 0-16,5 4 0 16,7 0 3-16,4-5 9 15,0-2-13-15,0-6 1 16,0-5 0-16,13-8 7 15,5-5-7-15,7 0 0 0,-2-14-10 16,2-12 8 0,-2-2-2-16,-3 4 4 0,-7-1-1 15,0 3-9-15,-3 3 10 16,-2 5 0-16,-1 0-6 16,-1 3 16-16,-1 5-10 15,0 3 8-15,-3 0-4 16,-2 1 36-16,0 0-35 15,0 2-5-15,0 0 14 16,0 0-6-16,0 0-13 16,0 0 5-16,0 20 0 15,0 11 4-15,0 9-4 16,0 14 0-16,0 9 0 16,0 7 10-16,0-3-13 15,0-3 3-15,0-10 0 0,-10-9 1 16,6-11-1-16,4-14-57 15,0-10-35-15,0-10-82 16,10-6-183-16</inkml:trace>
  <inkml:trace contextRef="#ctx0" brushRef="#br0" timeOffset="173788.04">9272 11361 649 0,'0'0'181'0,"0"0"-101"16,0 0-4-16,0 0-4 0,0 0-16 16,0 0 45-1,35-43-51-15,-35 40-26 0,0 2 16 16,0 1-37-16,0 0 20 16,0 0-23-16,0 0 11 15,-6 14-16-15,-4 9 5 16,-3 14 0-16,-1 7-1 15,3 4 9-15,4 4-8 16,5-6 0-16,2-3 5 16,0-10-2-16,7-8-3 15,12-10 0-15,8-13 8 16,4-2 3-16,3-12-11 16,-3-22 2-16,-2-6 6 15,-5-6-7-15,-5-1-1 16,-6-6 0-16,-11 3-8 0,-2 5 3 15,0 9 5-15,-11 10 0 16,-7 12 5-16,-2 8-15 16,0 6 10-16,5 0 0 15,-3 0-14-15,4 10 14 16,1 4-47-16,4 0-142 16,3-2-180-16</inkml:trace>
  <inkml:trace contextRef="#ctx0" brushRef="#br0" timeOffset="175184">1150 13445 254 0,'0'0'123'16,"0"0"-15"-16,0 0 26 0,0 0-20 16,0 0 9-16,0 0-30 15,17-53 3-15,-17 53-14 16,3 0-42-16,-3 0 8 16,0 0-23-16,0 0-18 15,0 0-14-15,0 17 0 16,0 11 7-16,0 11-2 15,0 8 4-15,0 5-2 16,0 9 1-16,-5-1 10 16,-2 0-12-16,-3-8 1 15,3-9 0-15,0-8 8 16,2-12-8-16,3-6-28 16,0-9-36-16,0-8-83 0,2 0-46 15,0-10-71 1</inkml:trace>
  <inkml:trace contextRef="#ctx0" brushRef="#br0" timeOffset="175501.07">1090 13467 600 0,'0'0'264'0,"0"0"-201"16,0 0 4-16,0 0 10 15,0 0 0-15,0 0-27 16,33-95-47-16,-13 90 1 16,2 5-4-16,5 0-13 0,0 0 11 15,0 14-9-15,-5 6 5 16,-5 0-3-16,-9 2 2 16,-8 4 6-16,0 1-5 15,-10 0 6-15,-17-1 31 16,-6-4-30-16,2-6 3 15,2-6-4-15,5-6-34 16,6-4-33-16,9 0-72 16,9-14-113-16,0-12-375 15</inkml:trace>
  <inkml:trace contextRef="#ctx0" brushRef="#br0" timeOffset="175836.09">1827 13225 693 0,'0'0'128'0,"0"0"-58"16,0 0-12-16,0 0 2 15,0 0 36-15,0 0-39 16,2-18-4-16,-2 18-15 0,0 0-38 15,-4 5-1 1,-21 22 1-16,-4 13 0 0,-4 15 26 16,0 15-23-16,-1 14 2 15,1 10 34-15,8 1-21 16,12-6 12-16,13-18-21 16,0-18-8-16,27-14 15 15,24-20-12-15,15-19-8 16,19-4-2-16,9-36-90 15,3-20-276-15</inkml:trace>
  <inkml:trace contextRef="#ctx0" brushRef="#br0" timeOffset="177397.62">2193 13337 802 0,'0'0'198'0,"0"0"-161"15,0 0-33-15,0 0-4 16,0 0-13-16,0 0 11 15,180-37-8-15,-128 37-60 16,0 0-20-16,-11 0 31 16,-7 7-32-16,-9 2 27 15,-8-2 56-15,-5-1 8 16,-6-6 3-16,0 0 3 16,1 0 1-16,0 0 71 15,0-13-46-15,-1 2 10 0,-6 1-5 16,0 3 19-16,0 6 17 15,0 1-51-15,0 0-11 16,-10 1-11-16,-9 20-8 16,-5 11 5-16,-2 6-3 15,-6 6 6-15,-4 4 2 16,-2 4 5-16,3-2 1 16,-1-1 7-16,3-3-14 15,2-13 19-15,4-4-11 16,7-9-9-16,5-11 21 15,5-2-21-15,8-7 12 16,2 0 5-16,0-16 25 0,0-13 13 16,0-3-49-16,4 5-3 15,10 3 14-15,1 8-3 16,1 1 11-16,1 8-23 16,2 4-1-16,-1 3-2 15,1 0-6-15,4 12-2 16,-3 8 2-16,0 6-1 15,-4 1 8-15,-3-4 0 16,-1 0 8-16,-2-9-7 16,-1-4-1-16,1-6-1 15,0-4-117-15,5 0-132 16,10-23-344-16</inkml:trace>
  <inkml:trace contextRef="#ctx0" brushRef="#br0" timeOffset="177672.81">3451 13194 66 0,'0'0'94'16,"0"0"-94"-16</inkml:trace>
  <inkml:trace contextRef="#ctx0" brushRef="#br0" timeOffset="178009.42">3451 13194 249 0,'46'-68'168'16,"-46"68"1"-16,0 0-51 15,0 0-12-15,0 0-10 16,0 0-52-16,12-12-5 16,-12 12-23-16,0 0-4 15,-4 8-9-15,-15 12 3 0,-8 10-2 16,-10 6 17-16,-6 5-20 15,-8 3 31-15,-1-3-5 16,1 2 9-16,7-11 19 16,8-6-39-16,16-11 18 15,11-8 0-15,9-5-24 16,0-2 19-16,13 0 40 16,25 0-33-16,11 0-12 15,7 0-24-15,0 3 0 16,-5-3 0-16,-11 7-2 15,-11-3-20-15,-14 2-12 16,-8 3-22-16,-7-1-18 0,0 1-92 16,0 6-2-16,-13-1-54 15,-5 1-195-15</inkml:trace>
  <inkml:trace contextRef="#ctx0" brushRef="#br0" timeOffset="178269.39">3123 13600 213 0,'0'0'439'0,"0"0"-250"16,0 0-69-16,0 0 6 16,0 0-3-16,0 0-113 0,51-15 0 15,-9 15-11 1,4 0 8-16,6 0 2 0,0 11-9 15,-4 0 0-15,-5 4 5 16,-12-4-5-16,-14-3-7 16,-9-3-43-16,-8-5-63 15,0 0-47-15,0 0-171 16</inkml:trace>
  <inkml:trace contextRef="#ctx0" brushRef="#br0" timeOffset="184241.89">4195 13152 26 0,'0'0'34'0,"0"0"18"16,0 0 4-16,0 0-12 16,0 0-1-16,0 0 7 15,0 0-6-15,20-24 8 16,-20 22 6-16,0 2-4 15,0 0-30-15,0-2 13 16,0 2-8-16,0 0-17 16,0 0 22-16,0 0-9 15,0 0 8-15,0 0 37 16,0-2-40-16,0 1 9 16,0-4-12-16,0 3-20 0,0 2 25 15,0-1-20-15,0 1 17 16,0-3 14-16,0 1-36 15,0 2 9-15,0 0-12 16,0 0 4-16,0 0-9 16,0 0 1-16,0 0 0 15,-6 5-11-15,-11 12 11 16,0 5 0-16,1 2 0 16,-2 7-7-16,3 1 0 15,4 4 3-15,-1 1 3 16,8 2-1-16,2-3 4 15,2-2 9-15,0-5-8 0,13-3 4 16,11-5 4 0,5-10 23-16,5-4-10 0,-3-5 7 15,-4-2-28 1,0 0 13-16,-3-12-6 0,-1-10-10 16,-2-4-2-16,-2-6-26 15,-6-2 6-15,-2-4 7 16,-2-1-17-16,-5 0 15 15,-4-2 17-15,0 1-1 16,0 2-1-16,0 6 2 16,0 6 0-16,0 8 21 15,0 4-9-15,0 3 7 16,0 6 9-16,0-2-26 0,0 7 22 16,0-3-13-1,0 1-10-15,-4 0 11 0,2 0-12 16,0 0 0-16,0 2-1 15,-3-3 10-15,-2 3-9 16,2 0 0-16,-3-3 4 16,1 3-1-16,-2 0-3 15,0 0 0-15,-4-2-1 16,1 0 9-16,4 2-8 16,-3 0 0-16,5-2 0 15,-2 2-2-15,6 0 9 16,0 0-7-16,0 0 0 15,-1 0-16-15,-3 0 13 16,2 4 0-16,-2 10-5 0,0 8-5 16,4 10 21-1,-3 4-8-15,5 7 0 0,0 3 5 16,0 0-8-16,0 3 3 16,9-1 0-16,11-1 5 15,10-4 2-15,3-2-7 16,2-1 0-16,-1 0 8 15,-5-4-12-15,-9 0 4 16,-11 1 0-16,-9-5-3 16,0 0 8-16,-2-2-5 15,-16-2 7-15,-2-5-4 16,0-4 27-16,4-5-11 16,5-6-9-16,2-3 25 15,7-4-28-15,0-1-1 16,2 0 10-16,0 0-13 0,0 0 12 15,0 0-15-15,0 0-18 16,0 0-45-16,10-14-148 16,22-7-347-16</inkml:trace>
  <inkml:trace contextRef="#ctx0" brushRef="#br0" timeOffset="184872.2">4661 13298 1 0,'0'0'40'16,"0"0"5"-16,0 0-7 16,0 0 10-16,0 0 25 15,0 0-10-15,0 0-12 16,11 2 26-16,-20 3-25 16,-5-1 16-16,-1 1-1 15,-3-3-34-15,-2 5 19 16,5-5-3-16,6-1 5 0,4 2 45 15,5-3-37 1,0 0-11-16,0 0-3 0,0 0-2 16,20 0 25-16,15 0-54 15,8 0-16-15,4 0 7 16,-4 0-7-16,-4 0-1 16,-7 0 0-16,-12 0-25 15,-9 0 17-15,-7 0-5 16,-4 0-10-16,0 0 9 15,0 0-78-15,0 0 9 16,0 0 50-16,0 0-82 16,7 0-192-16,7 0-122 15</inkml:trace>
  <inkml:trace contextRef="#ctx0" brushRef="#br0" timeOffset="197877.37">5149 13150 209 0,'0'0'127'0,"2"-2"-59"0,-2 2 9 15,3-1-14-15,-1-1 17 16,0-1 4-16,0-1-44 16,0-1-4-16,0 2 12 15,0-1-20-15,-2 4 48 16,0 0-44-16,0 0-2 15,0 0 10-15,0 0-32 16,0 0 14-16,0 0-6 16,0 0-8-16,0 0-2 15,0 0-6-15,-2 2 0 16,-8 12-8-16,-2 0 12 0,5 4-4 16,3-3 0-16,4-1 2 15,0 0-14-15,0 1 12 16,4 6 0-16,15 2-7 15,7 3 19-15,3 3-12 16,3-3 0-16,-3-2 8 16,-10-6-1-16,-3-6-7 15,-9-2 0-15,-3-4-7 16,-4 2 9-16,0 4-2 16,0 3 0-16,-11-1 5 15,-9 6 5-15,-3-5-10 16,-1-1 0-16,2-2 0 15,4-3 0-15,7-9-2 16,2 0-28-16,6 0-28 16,1-7 10-16,2-15-123 0,0-6-276 15</inkml:trace>
  <inkml:trace contextRef="#ctx0" brushRef="#br0" timeOffset="198134.25">5191 13210 574 0,'0'0'271'0,"0"0"-164"16,0 0-59 0,0 0 3-16,0 0-6 0,0 0-35 15,83-58 0-15,-48 53 3 16,3 5-2-16,0 0-13 15,-2-2 2-15,-2 2 0 16,-11 0-5-16,0 0-57 16,-7 0-102-16,-3 0-67 15,-5 5-114-15</inkml:trace>
  <inkml:trace contextRef="#ctx0" brushRef="#br0" timeOffset="199041.58">5719 13147 143 0,'0'0'178'0,"0"0"-115"0,0 0-17 16,0 0 66-1,0 0 2-15,0 0-16 0,8-11-22 16,-8 11-41-16,0 0 20 16,0 0-20-16,0 0-19 15,0 0 27-15,0 0-41 16,0 0 10-16,0 0-12 15,0 0 10-15,-6 2-14 16,-5 12 4-16,1 8 0 16,-4 2 6-16,5 3-1 0,1 2-5 15,-2 1 0 1,3 2 1-16,5 1 6 0,0-1-7 16,2-4 0-16,0-7 5 15,0-1 1-15,4-11 1 16,10-3 0-16,1-4-6 15,2-2 42-15,2 0 1 16,1 0-36-16,-4-10 11 16,-5 0-9-16,-9 0-10 15,-2-2 0-15,0 0-13 16,0-2-4-16,-6-2-1 16,-8 0 16-16,-1-2-13 15,-1 2 23-15,3 4-8 16,1 3 6-16,3 4-3 15,3 0 23-15,2 3-26 16,2 2 3-16,2 0 2 16,0-2 5-16,0 1-5 0,0-1 10 15,0-5 1-15,2-1 40 16,15-4-56-16,5 0 6 16,7-2-7-1,3 4 7-15,1-1-6 0,-2 4 0 16,0 1 3-16,-6 5-9 15,-2 1 6-15,-6 0 0 16,-1 0-6-16,-5 0 6 16,-5 0-1-16,0 0 0 15,-4 1-8-15,-2-1-3 0,0 2 10 16,0 2-5 0,0 4-7-16,0 4 8 0,0 1 6 15,-2 1 0-15,-6 4-2 16,4 0-1-16,-1 4 3 15,3 0 0-15,2 0-1 16,0-4 4-16,0-4-3 16,0-5 0-16,13-2 8 15,8-5-8-15,3-2 4 16,1 0-2-16,0-18 12 16,-6-5-14-16,-3-3-9 15,-7-4-2-15,-7-2-11 16,-2 2 21-16,0 2-4 15,0 5 5-15,-13 2 24 16,-3 10-23-16,-3 2 14 0,-6 9-15 16,0 0-1-16,-8 0-2 15,2 10 2-15,-3 12-54 16,3 5-63-16,0-1-207 16,0-5-430-16</inkml:trace>
  <inkml:trace contextRef="#ctx0" brushRef="#br0" timeOffset="199762.27">4790 13698 228 0,'0'0'137'16,"0"0"-111"-16,0 0 42 16,0 0 52-16,0 0 17 15,0 0-23-15,0 0-28 16,-288-2-4-16,277 2-2 0,9 0-38 16,2-2 28-16,0 2-42 15,0 0 26-15,21-3 3 16,23 3-52-16,20-2 2 15,17 2-7-15,17 0 4 16,13 0-4-16,16 0 0 16,11 0 0-16,7 0 0 15,0 5 0-15,-4-5-6 16,-16 0-5-16,-23 0 17 16,-22 0-6-16,-19-5 0 15,-22 2 0-15,-16 1 5 16,-12 0 7-16,-9 0-12 15,-2 2 3-15,0 0-3 16,0 0-1-16,-19 4-34 0,-20 20-23 16,-12 10-46-1,-16 6-143-15,-17 6-164 0</inkml:trace>
  <inkml:trace contextRef="#ctx0" brushRef="#br0" timeOffset="200261.99">4932 14183 5 0,'0'0'165'0,"0"0"-40"16,0 0-27-16,0 0-49 15,0 0 70-15,0 0 28 16,45-52-9-16,-45 48-3 16,0 2-37-16,0-1-30 15,0 3 18-15,0 0-64 16,0 0 6-16,0 0-28 16,-11 0-4-16,-7 12-11 15,0 3 15-15,7-1 0 16,3-4-11-16,8 0-5 15,0-4 5-15,0 5-23 16,6-8 34-16,21 6 36 16,4 2-31-16,5 1-1 0,-5 0 6 15,-9 2 2-15,-7 0-14 16,-7-5 2-16,-6 4 0 16,-2-3-3-16,0 4 12 15,-14 2-9-15,-8-2 33 16,-6 0-28-16,-2-2 12 15,6-6-17-15,1-1 4 16,7-5-12-16,5 0 2 16,1-2-61-16,7-20-20 15,3-5-142-15,0-6-192 16</inkml:trace>
  <inkml:trace contextRef="#ctx0" brushRef="#br0" timeOffset="200347.94">4932 14183 553 0</inkml:trace>
  <inkml:trace contextRef="#ctx0" brushRef="#br0" timeOffset="200802.68">4932 14183 553 0,'-11'-64'248'0,"11"64"-123"0,0 0 1 0,0 0-53 15,0 0 9-15,0 0-47 16,74-23-25-16,-44 23 0 16,3 0-10-16,0 0 0 15,3 0 0-15,-1 0-26 16,-6 0-17-16,0 0-2 15,-4 0 0-15,-6 0 43 16,0 0-10-16,-7 0 12 0,-2 0 7 16,-6 0 1-16,-1 0-3 15,-3 0 34-15,0 0-16 16,0 0 23-16,0 0-25 16,0 0-4-16,0 0 27 15,0 0-40-15,0 0 13 16,0 0-17-16,0 0 8 15,-5 0-17-15,-9 11 9 16,1 9 0-16,-3 7-9 16,8-1 11-16,1 6-2 15,7 1 0-15,0-3 3 16,0-1-8-16,17-10 5 0,18-5 0 16,5-9 21-16,4-5-17 15,-1 0 6 1,-8-26-10-16,-8-3-28 0,-14-7 16 15,-11-3-13-15,-2 0 25 16,-11 0-6-16,-16 10 17 16,-8 4-9-16,0 9 33 15,-1 7-31-15,5 6-3 16,4 3-1-16,9 0-6 16,11 5-6-16,7 4-184 15,9-6-353-15</inkml:trace>
  <inkml:trace contextRef="#ctx0" brushRef="#br0" timeOffset="202543.73">6424 12832 327 0,'0'0'245'0,"0"0"-179"0,0 0-28 16,0 0-16-16,0 0 3 16,0 0 41-16,-16-9-53 15,43 33 29-15,9 17-24 16,11 17-15-16,1 20 17 16,-3 12-20-16,-7 13 0 15,-18 1-3-15,-15 5 17 16,-5-5-12-16,-14 2 51 15,-22-11-3-15,-8-10 14 16,-1-17-9-16,5-15-19 16,7-14 7-16,10-15-39 15,13-7 4-15,7-17-8 0,3 0-57 16,13-24-1 0,25-11-176-16,5-11-282 0</inkml:trace>
  <inkml:trace contextRef="#ctx0" brushRef="#br0" timeOffset="202974.61">7077 13311 226 0,'0'0'113'0,"0"0"-74"15,0 0 38-15,0 0 13 16,0 0 0-16,0 0 7 15,-4-14-21-15,4 14-14 16,0 0 37-16,0 0-49 16,0 0 15-16,0 0-27 15,0-2-30-15,2-2 50 16,16 1-58-16,6 2 5 0,3 1-10 16,2 0-17-16,-5 0-32 15,-1 6-19-15,-10 6-51 16,-4 4-48-16,-9 0-83 15,0 2 12-15,-11-1 48 16</inkml:trace>
  <inkml:trace contextRef="#ctx0" brushRef="#br0" timeOffset="203109.21">7077 13311 62 0,'78'104'127'15,"-78"-104"50"-15,0 0 24 16,0 0-58-16,0 0 10 16,0 0-37-16,-51 26-15 15,51-26 4-15,20 0-57 16,11 0-28-16,7 0-20 15,8 0-35-15,8-8-110 0,2-7-202 16,2-2-379-16</inkml:trace>
  <inkml:trace contextRef="#ctx0" brushRef="#br0" timeOffset="203583.35">7783 13148 334 0,'0'0'168'0,"0"0"-90"16,0 0 40-16,0 0-19 16,0 0-3-16,0 0-32 0,0-56-12 15,0 54 18-15,0 2-20 16,0 0-22-16,-2 0 29 15,-6 0-51-15,-3 0 6 16,-3 8-12-16,-1 10 7 16,3 8-17-16,-1 4 10 15,4 10 0-15,7 9 1 16,2 1 12-16,0-1-4 16,9-2-4-16,20-7 8 15,6-11-13-15,7-12 3 16,8-14 1-16,-1-3 19 15,-7-20-20-15,-4-21 6 16,-7-5-7-16,-13-6 9 0,-13-2-11 16,-5-4 0-1,-13 1 0-15,-16 7 7 0,-3 12-6 16,3 18-1-16,0 12 0 16,5 8-17-16,3 0 17 15,4 16 0-15,-1 8-54 16,5 2-82-16,7 1-132 15,6-6-283-15</inkml:trace>
  <inkml:trace contextRef="#ctx0" brushRef="#br0" timeOffset="203762.12">8200 13172 291 0,'0'0'709'0,"0"0"-584"15,0 0-100-15,0 0-22 16,0 0-4-16,0 0 1 16,-10-18-99-16,10 23-61 15,2-5-383-15</inkml:trace>
  <inkml:trace contextRef="#ctx0" brushRef="#br0" timeOffset="204483.95">8819 13024 299 0,'0'0'162'16,"0"0"-75"-16,0 0-14 16,0 0-48-16,0 0-16 15,0 0 89-15,10 68-64 16,-18-42-5-16,-8-2-1 16,-7-4 0-16,-2-3 19 15,-1-7-8-15,0-6-12 16,1-4 22-16,4 0-33 15,2 0 20-15,1-11-4 16,7-9-19-16,4-6 17 16,7 0-17-16,0-2-3 0,0 1 8 15,18 4-4-15,4 5-14 16,3 6 0-16,-1 4 0 16,-2 8 8-16,1 0-8 15,-4 2 0-15,0 19-12 16,-3 12 8-16,-3 4 4 15,-5 6-1-15,-2 3 2 16,-6-1-4-16,0-5 3 16,-17-4 0-16,-9-8-3 15,-3-7 9-15,0-4-6 16,2-9 30-16,5-7 0 0,2-1 14 16,4 0-32-16,3 0-7 15,2 0 17-15,-1-7-13 16,8-3-11-16,2 1 2 15,2-6-69-15,0-2-65 16,20-2-165-16,11-5-343 16</inkml:trace>
  <inkml:trace contextRef="#ctx0" brushRef="#br0" timeOffset="204957.37">9179 12971 198 0,'0'0'117'0,"0"0"-55"16,0 0 49-16,0 0 1 16,0 0-14-16,0 0 13 15,36-32-25-15,-36 32 16 16,0 0 4-16,0 0-55 15,0 0 2-15,0 0-43 16,0 0-10-16,0 2 12 16,-9 19-9-16,-4 5-3 15,1 6 7-15,1 8-6 0,0 4 33 16,7 4-20 0,-1-2-13-16,5 0 16 0,0-3-12 15,3-9-5-15,16-9 3 16,8-8 6-16,2-11 2 15,2-6-11-15,3-9 5 16,-5-20 15-16,-5-9-13 16,-6-6-7-16,-11-7 0 15,-7-2 9-15,0-2-3 16,0 8-6-16,-9 13 2 16,-4 13-4-16,-3 13 2 15,-2 8-1-15,-6 0-1 16,-5 12-60-16,0 13-67 0,4 6-241 15</inkml:trace>
  <inkml:trace contextRef="#ctx0" brushRef="#br0" timeOffset="211174.91">7855 13830 136 0,'0'0'67'0,"0"0"-3"15,0 0-16-15,0 0-12 16,0 0 3-16,0 0-2 0,0 0 10 16,42-60-13-16,-40 60-10 15,-2 0 36-15,0 0-26 16,0 0-9-16,0 0 8 16,0 0-25-16,-8 0-7 15,-3 0 21-15,-3 0-17 16,-3 0 14-16,-4 0 9 15,-1 0-24-15,-5 0 27 16,0 2-30-16,-4 5 7 16,0-2 7-16,4 1-8 15,5 0-7-15,8-2 18 16,10-2-14-16,2-2 44 16,2 3-30-16,0-3-2 0,0 0 29 15,0 0-10-15,20 0 41 16,14 0-32-16,12 0-44 15,12 0 16-15,18 0-15 16,18 0-1-16,14 0 8 16,18 0-7-16,8 0-1 15,8 0 0-15,10 0 4 16,2-3-1-16,-5-6-3 16,-11 4 0-16,-9-4-9 15,-9 4 12-15,-8-2-3 16,-7 2 0-16,-13-1 4 15,-15 0-1-15,-14 2-3 16,-18 0 0-16,-18 2 23 16,-12 0-9-16,-11 2 33 0,-4 0-11 15,0 0-10-15,0 0 17 16,0 0-29-16,0 0-6 16,0 0 22-16,0 0-23 15,0 0 6-15,0 0-11 16,0 0 3-16,0 0 2 15,0 0-7-15,0 0 0 16,0 0-15-16,0 0 17 16,0 0-4-16,0 0-14 15,0-3-19-15,0-4 22 16,-11-5-13-16,-9-10-30 0,-3-9-85 16,0-10-152-16,-6-10-528 15</inkml:trace>
  <inkml:trace contextRef="#ctx0" brushRef="#br0" timeOffset="211783.09">9627 12617 31 0,'0'0'126'0,"0"0"-126"16,0 0-47-16,0 0 47 15,0 0 12-15,0 0 85 16,0-33 62-16,0 30-79 16,0-2 35-16,0 0-16 15,0-2-10-15,0 2 17 16,0 1-22-16,0-1-28 15,0 3 8-15,0 2-38 16,0 0 14-16,0 0-23 16,0 0-9-16,2 0-16 15,10 25-10-15,1 21 18 16,0 22 8-16,-4 22-3 16,0 21-5-16,0 9 0 0,-5 5 6 15,4-9 0-15,-4-14-6 16,0-14 0-16,-2-12 20 15,0-13-11-15,-2-15-2 16,3-15-5-16,-3-10 8 16,0-11 2-16,0-8-12 15,0-1 4-15,0-3 7 16,0 0-3-16,0 0-8 16,0 0 7-16,0 0 1 15,0 0 5-15,0 0-13 16,0 0 1-16,0 0 24 15,0 0-21-15,-9 4-4 16,-31 7 0-16,-14 1 1 16,-12 4 14-16,-11-4-15 15,-2-2 0-15,-18-4-7 0,-16-2-51 16,-9-4-129-16,-6 0-469 16</inkml:trace>
  <inkml:trace contextRef="#ctx0" brushRef="#br0" timeOffset="212480.3">7639 12846 66 0,'0'0'101'0,"0"0"-56"16,0 0-9-16,0 0 15 15,0 0 47-15,0 0 14 16,0-69 12-16,-2 65-36 16,2 3-33-16,0 1 4 0,0 0 31 15,0 0-37-15,0 0-16 16,0-2-22-16,0 2-2 15,0 0-17-15,-2 0 4 16,-6 31-21-16,-5 23 11 16,0 30 0-16,-3 20 10 15,-2 19 6-15,1 8-2 16,1-1 36-16,5-6-10 16,5-13 3-16,6-19 14 15,0-21-38-15,0-22-3 16,13-17-2-16,-1-14 1 15,5-12-10-15,1-6-70 16,3-12-166-16,6-28-331 0</inkml:trace>
  <inkml:trace contextRef="#ctx0" brushRef="#br0" timeOffset="213230.13">7601 12629 293 0,'0'0'307'0,"0"0"-271"16,0 0-19-16,0 0 15 15,0 0 55-15,0 0 8 0,-24-16-66 16,50 16-25-16,17 0 56 16,19 6-58-16,21 2 14 15,23-1-10-15,25-4 0 16,19-3-2-16,22 0 3 16,8 0-7-16,5 0 0 15,5 0 7-15,-12 0-7 16,-15 0 0-16,-23 0 3 15,-26 0 2-15,-31 0-5 16,-27 0 0-16,-28 0 14 16,-16 0 19-16,-10 0 18 15,-2 0 12-15,0 0-5 16,0 0 16-16,0 0-55 16,2 0-7-16,0 0 7 0,0 0-7 15,0 0-12-15,-2 0 3 16,0 0 3-16,0 0 23 15,0 0-23-15,0 0 16 16,5 0 0-16,9-3-17 16,5 0 9-16,10-1-14 15,8-1 11-15,-4 2-8 16,-4 1-3-16,-10 2 0 16,-9 0-5-16,-6 0 3 15,-4 0 1-15,0 0-1 16,-16 0-34-16,-26 4 26 15,-11 16 4-15,-3 4-72 16,7-2-171-16,20-4-335 0</inkml:trace>
  <inkml:trace contextRef="#ctx0" brushRef="#br0" timeOffset="214723.34">8209 14895 267 0,'0'0'207'16,"0"0"-91"-16,0 0-55 15,0 0-13-15,0 0 69 16,0 0-12-16,0 0-53 0,43-65 4 16,-41 64-6-16,0-3-8 15,-2 0 22-15,0 4-48 16,0-2 22-16,0 2-38 15,0 0-18-15,-6 0 18 16,-17 6 0-16,-8 15 14 16,-9 10 3-16,-3 8-13 15,1 4-4-15,5 6 1 16,6 9 7-16,10 0-6 16,13 4-2-16,8-4 6 15,0 0 18-15,8-12-22 16,19-6 0-16,2-6 1 15,2-15 11-15,5-12-14 0,6-7 9 16,7 0-8 0,5-22 30-16,-6-14-31 0,-3-3-6 15,-9-7-13-15,-9 3-30 16,-10-7 38-16,-3 1-10 16,-8-1 11-16,-6 3 2 15,0 6 11-15,0 7-3 16,-2 5 32-16,-9 6-12 15,-2 7 10-15,0 6-30 16,-1 6 0-16,3 4 21 16,0 0-19-16,-3 0-2 15,1 0 0-15,-3 14-6 16,1 4 6-16,-3 3 0 16,3 5 3-16,3 1-9 0,8 7 6 15,4 6-26-15,0 8 23 16,24 9 3-16,14 1 10 15,5 2-8-15,-1-3 1 16,-4-8 9-16,-12-5-12 16,-12-7 0-16,-9-6-1 15,-5 0-3-15,0-8 4 16,-19 8 5-16,-7-8 11 16,1 2 9-16,3-5-22 15,6-3-3-15,8-12 0 16,8-5-43-16,0 0-31 15,8-5-51-15,23-22-139 16,10-8-356-16</inkml:trace>
  <inkml:trace contextRef="#ctx0" brushRef="#br0" timeOffset="-214471.9">8729 15195 476 0,'0'0'298'0,"0"0"-170"16,0 0-24-1,0 0 28-15,0 0-50 0,0 0-39 16,73-23-34-16,-23 23 4 15,-4 0 10-15,-3 0-20 16,-7 0-3-16,-15 0 0 16,-7 0-6-16,-3 0-45 15,-2 0-42-15,0-7-92 16,0-11-176-16</inkml:trace>
  <inkml:trace contextRef="#ctx0" brushRef="#br0" timeOffset="-214017.03">9388 14927 356 0,'0'0'176'0,"0"0"-86"15,0 0 8-15,0 0-36 16,0 0 10-16,0 0 42 15,27-46-45-15,-27 46-19 16,0 0-10-16,0 0-40 16,0 0 0-16,0 2-15 15,-13 14 15-15,-3 8 14 16,1-2-14-16,6 4 0 16,4 0 6-16,5 4 2 0,0 4-8 15,16 0 6-15,11 7-4 16,2-2 31-16,-3-2-32 15,-1-4 0-15,-9-6 1 16,-5-5 9-16,-5-5-8 16,-6-8 5-16,0 3-8 15,0 0 26-15,-4 4-24 16,-21-2 22-16,-6-5 5 16,-2 3-23-16,-1-7 3 15,3-3-7-15,4-2 6 16,6 0-16-16,5-12-20 15,5-12-47-15,9-5-64 16,2-4-230-16,0-1-325 0</inkml:trace>
  <inkml:trace contextRef="#ctx0" brushRef="#br0" timeOffset="-213796.59">9353 14915 788 0,'0'0'221'0,"0"0"-144"16,0 0-35-16,0 0-21 16,0 0 7-16,0 0 28 15,218-27-44-15,-175 27-6 16,-10 0-3-16,-8 0 0 0,-10 0-6 16,-4 0-59-1,-1 0-50-15,0 0-38 0,2 0-89 16,1 0-146-16</inkml:trace>
  <inkml:trace contextRef="#ctx0" brushRef="#br0" timeOffset="-213392.92">9816 14861 211 0,'0'0'293'15,"0"0"-74"-15,0 0-60 16,0 0-51-16,0 0-44 16,0 0-13-16,12-8-20 15,-12 8 14-15,0 0-33 16,0 0-11-16,-10 2 31 15,-7 15-20-15,-5 8 20 16,-3 5-21-16,1 2-6 16,2 6 25-16,3 2-20 0,6 6-10 15,2 3 21 1,9 1-16-16,2-6-5 0,0-8 0 16,26-4 2-16,8-10 10 15,7-10-6-15,-2-8-5 16,3-4 20-16,-5-7-11 15,-4-16-8-15,-9-16-2 16,-10-6-22-16,-10-3 12 16,-4-7-11-16,-9 1 2 15,-17 6 13-15,-3 8 2 16,2 12 4-16,0 10 0 16,2 6 1-16,0 12-10 0,4 0 9 15,-2 0 0-15,3 8-15 16,3 5-10-16,7 1-115 15,10-7-80-15,0-2-147 16,20-5-177-16</inkml:trace>
  <inkml:trace contextRef="#ctx0" brushRef="#br0" timeOffset="-212988.39">10216 14851 410 0,'0'0'333'0,"0"0"-257"16,0 0 58-16,0 0-30 0,0 0-34 16,0 0-34-16,0-18-36 15,-5 18 0-15,-10 13-3 16,-6 10 9-16,4 3 0 16,-3 8-6-16,7 6 0 15,-1 4 32-15,10 4-26 16,4 3 17-16,0-4-16 15,0-2-3-15,18-9 1 16,3-10 0-16,4-13 0 16,0-8 20-16,-1-5-23 15,-2-8 7-15,3-23 1 16,-5-2-9-16,-3-9 10 0,-7-9-11 16,-8 1-22-1,-2 1 20-15,-4 8-14 0,-21 12 3 16,-4 6 10-16,-4 9-6 15,-7 12 7-15,-5 2 2 16,-1 7-11-16,3 20-16 16,5 3-70-16,9 3-106 15,9 2-151-15</inkml:trace>
  <inkml:trace contextRef="#ctx0" brushRef="#br0" timeOffset="-212506.08">8709 15767 564 0,'0'0'240'0,"0"0"-173"0,0 0 29 15,0 0 6-15,0 0-94 16,0 0 24-16,207-36-15 15,-104 36-11-15,19 0 16 16,21 0-18-16,13 0 0 16,2 0 0-16,-2-4 2 15,-20-2-1-15,-19 2-5 16,-28-4 0-16,-27-1 8 16,-22 0-7-16,-15 1 2 15,-17 2 1-15,-8 6 2 16,0 0-12-16,-27 0-4 15,-24 2-4-15,-16 22-52 16,-20 8-117-16,-15 8-110 0,-14 1-152 16</inkml:trace>
  <inkml:trace contextRef="#ctx0" brushRef="#br0" timeOffset="-212122.3">9233 16110 721 0,'0'0'166'0,"0"0"-88"16,0 0-4-16,0 0-27 0,0 0 0 16,0 0-43-1,-5-30 5-15,-17 37-9 0,-5 12 0 16,3 3 1-16,4 0 15 15,11 0-8-15,7-3 2 16,2 8-5-16,6-1 6 16,26 0 15-16,3 2 13 15,5-6-13-15,-7-3 0 16,-8-2-23-16,-11-4-3 16,-14 1 0-16,0-5-7 15,-2 8 7-15,-21-3 12 16,-6-1-9-16,-2-4 11 15,2-7-11-15,4-2-6 0,3 0-63 16,0-18-89-16,6-14-100 16,1-9-433-16</inkml:trace>
  <inkml:trace contextRef="#ctx0" brushRef="#br0" timeOffset="-211674.58">9083 16106 646 0,'0'0'342'16,"0"0"-186"-16,0 0-90 15,0 0-27-15,0 0-3 16,0 0-26-16,259-62 0 16,-199 62-3-16,-7 0-3 15,-8 0-8-15,-11-4-22 16,-8 2 16-16,-11 2 7 16,-7-2-5-16,-6 2 3 0,-2 0-5 15,0 0-15-15,-2 0 20 16,-12 12 10-16,1 6 1 15,-1 8-2-15,-1-2 5 16,3 5-8-16,6 5-1 16,4-5 1-16,2 0 6 15,0-4-1-15,4-3-6 16,16-4 6-16,7-8 3 16,4-6 0-16,1-4-4 15,-8 0-4-15,-2-9 18 16,-2-17-15-16,-9-11 2 15,-8-3-6-15,-3 1-24 16,-12 2 2-16,-23 1 13 0,-9 6 9 16,-3 6 11-16,2 12-2 15,11 3-7-15,13 9-2 16,7 0 3-16,11 0-8 16,3 0 5-16,19 5-69 15,27-1-16-15,22-4-144 16,13 0-453-16</inkml:trace>
  <inkml:trace contextRef="#ctx0" brushRef="#br0" timeOffset="-211289.6">10933 15557 624 0,'0'0'254'16,"0"0"-139"-16,0 0-90 16,0 0 1-16,0 0-26 15,0 0 0-15,170-37-2 16,-124 37-139-16,-3 0-178 15</inkml:trace>
  <inkml:trace contextRef="#ctx0" brushRef="#br0" timeOffset="-211121.7">11014 15619 627 0,'0'0'357'0,"0"0"-255"16,0 0-37-16,0 0 25 15,0 0-64-15,0 0-4 16,164-16-22-16,-103 6-65 16,-1-4-80-16,0-8-239 15</inkml:trace>
  <inkml:trace contextRef="#ctx0" brushRef="#br0" timeOffset="-209382.25">12472 14807 155 0,'0'0'159'16,"0"0"-99"-16,0 0-57 0,0 0 3 15,0 0 27-15,0 0-1 16,0 14 2-16,0-14 39 15,0 0 56-15,0 0-4 16,0 0-2-16,0 0-27 16,0-9 5-16,0-3-73 15,2-4-2-15,-2 4 36 16,0 1-26-16,2 2 10 16,-2 6-16-16,0-2-20 15,0 3 23-15,0 2-33 16,0 0-2-16,0 10 0 15,0 28-15-15,0 18 16 16,-6 14 1-16,-1 17 0 16,0 5 6-16,0 7-6 0,-1-3 0 15,-1-3 0-15,2-18 9 16,0-9-11-16,5-11 2 16,0-15 0-16,2-17 4 15,0-6-4-15,0-13-6 16,0-4-4-16,0 0-26 15,2-2 10-15,14-18-28 16,-1-10-89-16,3-2-90 16,0-9-227-16</inkml:trace>
  <inkml:trace contextRef="#ctx0" brushRef="#br0" timeOffset="-209088.42">12474 14915 507 0,'0'0'184'16,"0"0"-76"-16,0 0-65 16,0 0 23-16,0 0-4 15,0 0-14-15,129-277-19 16,-98 272-29-16,-2 5 7 16,-4 0-6-16,-7 17-1 15,-9 7 0-15,-9 10-2 16,0 7 0-16,-23-6 2 15,-10 6 15-15,-11-9-9 0,1-2 36 16,1-6-38-16,4-5 5 16,13-8 0-16,14-2-9 15,11-9-46-15,9 0-61 16,35-13-158-16,17-15-261 16</inkml:trace>
  <inkml:trace contextRef="#ctx0" brushRef="#br0" timeOffset="-208676.47">14036 14446 357 0,'0'0'312'16,"0"0"-214"-16,0 0 36 15,0 0-55-15,0 0-14 16,0 0-8-16,-40-33-47 15,5 56 7-15,-15 12-10 16,-10 23 2-16,-4 27 48 0,-3 15-18 16,2 19 9-16,5 15-15 15,11 4-13-15,18 1 12 16,26-9-32-16,5-22 4 16,50-15 1-16,19-27-5 15,11-21-36-15,4-28-124 16,-1-17-150-16</inkml:trace>
  <inkml:trace contextRef="#ctx0" brushRef="#br0" timeOffset="-206510.6">14333 14997 275 0,'0'0'75'16,"0"0"-55"-16,0 0 52 16,0 0 13-16,0 0-6 15,0 0-8-15,-29 96-16 16,27-84-13-16,-1-2 17 16,3-6-32-16,0-4 9 15,0 0 6-15,0 0 29 16,0 0 32-16,0-22-78 15,0-2-24-15,0-6 11 0,0-2-7 16,0-3-5-16,0 4 1 16,0 4 5-16,0 6 7 15,0 5 5-15,0 10 7 16,0 1 33-16,0 5-48 16,-4 0-9-16,-10 11-1 15,-5 17 0-15,-6 4 1 16,3 9-1-16,2 4 0 15,2 3 11-15,7 2-5 16,7 0-6-16,4-4 0 16,0-5 6-16,2-13 1 15,15-7-7-15,4-12 0 16,-2-4 13-16,4-5-10 16,3 0-6-16,1-23 3 0,2-7-30 15,5-6-19-15,1-6 3 16,3-2 12-16,-2 3 32 15,-5 7-21-15,-7 6 23 16,-6 12 0-16,-7 5 5 16,-3 6 25-16,-6 5-2 15,-2 0-26-15,0 10 18 16,0 19-16-16,0 0 19 16,0 7-2-16,0 0-16 15,0-4 19-15,0-1-22 16,0-5-1-16,0-8 11 15,0-8-5-15,0-3-7 16,4-2 2-16,0-5 3 0,3 0 14 16,7-8-19-16,1-21 2 15,5-5 2 1,-2-9-4-16,0-3-4 0,-2-7-14 16,-5 2-19-16,-7 6 36 15,-4 7-3-15,0 5 4 16,-2 16 2-16,-19 2 6 15,0 13 7-15,-8 2-9 16,-2 5 0-16,-4 21 9 16,2 3-12-16,2 8-1 15,7-1 7-15,8 1-2 16,10-6-7-16,6 3 0 0,0-7 6 16,0 0-4-16,6-4-2 15,14-10 0-15,7-3 4 16,5-6 4-16,1-4-8 15,0 0 0-15,1-19-10 16,-3-12 6-16,0-3-36 16,-2-4 12-16,-2 2 24 15,-3 5-12-15,-6-1 16 16,0 11 0-16,-3 4 1 16,-5 4-3-16,-6 6 3 15,-4 7-1-15,0 0 0 16,0 20 3-16,0 9-3 0,0 5 27 15,-2 4-26-15,-6 0 15 16,6 0-16 0,0-2 1-16,2 1 3 0,0-11 1 15,0-8-5-15,0-10 0 16,0-2 6-16,0-6-6 16,0 0 0-16,12-22-2 15,13-10 0-15,6-13-32 16,0-1 34-16,2 2-5 15,-4 4 6-15,0 10-3 16,-5 7 2-16,-4 9 0 16,-3 7-3-16,-7 5 8 15,-3 2-5-15,-5 2 0 0,-2 19 4 16,0 11-2 0,0 3 4-16,-4 1-4 0,-7 0 11 15,3-1-9-15,2-8-4 16,4-4 0-16,2-5 5 15,0-10-5-15,0-4 0 16,0-4 0-16,2 0-9 16,14-12 9-16,3-15-24 15,2-5 2-15,3-3-20 16,3-2 39-16,0 4-1 16,4-1 4-16,-7 9-4 15,1 3 7-15,-9 11-3 16,-7 2 4-16,-7 9 2 15,-2 0 0-15,0 14 1 16,0 12 8-16,-2 10 28 16,-7 1-39-16,2 4-2 15,7-1-2-15,0-5 10 0,0-8-10 16,3-6 0-16,12-7 3 16,5-6 8-16,-3-8-7 15,4 0-4-15,1-5 0 16,-2-14-5-16,-2-5-6 15,-2-3-26-15,-3 0-7 16,0-4 41-16,3-1-29 16,-3 2 32-16,1 6-6 15,-6 2 14-15,-3 6-7 16,-1 6 18-16,-1 4 4 0,-3 6 27 16,0 0-36-16,0 0-6 15,0 0-8-15,-3 6 8 16,-6 12-7-16,-1-1-1 15,0 10 4-15,4 1 2 16,1 6-1-16,3 2-5 16,2 1 0-16,0-6 6 15,0 0-11-15,11-12 5 16,5-3 0-16,-3-9 7 16,3-7-1-16,-1 0-6 15,1 0 0-15,1-19-4 16,6-4-13-16,0-9-32 15,1-5-20-15,5 3 41 0,-4 2-4 16,-1 6 32 0,-2 4-1-16,-1 4 8 0,-4 6-5 15,-3 6 24-15,-5 6-13 16,-5 0 17-16,-2 0-24 16,-2 24-6-16,0 6 38 15,0 4-35-15,0 3 13 16,-2-1-16-16,0-9 6 15,2 0 2-15,0-5-7 16,0-5-1-16,0-8 0 16,0-3 6-16,0-6-6 15,0 0 4-15,0 0 2 16,8-10 6-16,11-16-12 16,3-6 0-16,1-8 0 0,0-1-19 15,0 1 9-15,-5 1 1 16,-1 7 9-16,-3 9 1 15,1 9-1-15,-3 5 0 16,-5 6 12-16,-1 3-11 16,-4 0 16-16,-2 12-16 15,0 11 5-15,0 12 34 16,0 1-35-16,0 5 17 16,0-8-11-16,0-4-2 15,5-11-9-15,9-9 0 16,-2-9 2-16,2 0 9 15,2-3-11-15,-4-21-35 16,0-7-45-16,-7-7-148 0,-1 0-198 16</inkml:trace>
  <inkml:trace contextRef="#ctx0" brushRef="#br0" timeOffset="-206216.42">15960 14600 365 0,'0'0'173'0,"0"0"-104"16,0 0 32-16,0 0-29 15,0 0 37-15,0 0-25 16,32 126-24-16,-10-135-13 0,0-17-41 16,-4-11 12-16,-7-1-17 15,-2 0 5-15,-6 3 7 16,-3 8-13-16,0 8 3 15,-14 16 15-15,-13 3-11 16,-4 0-7-16,-3 26 0 16,1 16 3-16,4 16-4 15,6 8 1-15,6 2-8 16,7-1-124-16,10-13-222 16</inkml:trace>
  <inkml:trace contextRef="#ctx0" brushRef="#br0" timeOffset="-205517.67">16353 14973 365 0,'0'0'107'16,"0"0"-52"-16,0 0-4 15,0 0 49-15,0 0-19 16,0 0-14-16,21-94-6 15,-36 85-40-15,-5 8 28 16,1 1-4-16,-4 0-16 16,-2 22 7-16,3 5-25 15,0 5-3-15,6 6 16 0,5-6-18 16,9-1 0 0,2-4-6-16,0-8 3 15,7-3 5-15,8-5-5 0,3-10-3 16,0-1 16-16,-1 0-10 15,4-20-3-15,4-12 0 16,-2 2 0-16,2-5 4 16,-5 2-7-16,-2 8 0 15,-2 2 7-15,-3 9-1 16,1 5 28-16,-6 9 0 16,-1 0-25-16,-5 5 6 15,-2 25-11-15,0 16-4 16,0 9 25-16,-2 12-20 15,-11 12 3-15,-1 7 5 16,-3 8-12-16,3 2 15 0,3-1-16 16,0-10 0-16,-1-6 1 15,2-7 6-15,-3-10-7 16,-8-11 0-16,5-12 2 16,1-16 0-16,6-13-2 15,6-8 0-15,3-2 3 16,-2 0 11-16,0 0-11 15,-5-7 5-15,-1-12-6 16,-8-15 12-16,-2-7-14 16,2-5 0-16,3-6 5 15,9-2 7-15,4-8-10 16,0-5 2-16,24 3 15 0,12-6 14 16,4 1-33-1,6 6 0-15,4 7 4 0,-1 1-1 16,-5 6-6-16,-6 6-5 15,-7 5-68-15,-8 2-68 16,-5 1-224-16</inkml:trace>
  <inkml:trace contextRef="#ctx0" brushRef="#br0" timeOffset="-205033.42">17407 14640 292 0,'0'0'157'0,"0"0"61"16,0 0-80-16,0 0-31 15,0 0-10-15,0 0-16 0,49-217-1 16,-49 189-14 0,0 7-17-16,0 2 20 15,0 6-38-15,0 8-3 0,0 1-11 16,-2 4-12-16,-5 0-4 15,1 26-1-15,-4 20 0 16,-1 20 10-16,-2 18-4 16,-5 25-3-16,-4 11-3 15,-9 5 10-15,-3 0-12 16,1 0 2-16,2-8 0 16,2-10 0-16,6-22 5 15,6-13-10-15,5-19-2 16,6-21-55-16,1-15-30 15,5-17-129-15,0 0-245 0</inkml:trace>
  <inkml:trace contextRef="#ctx0" brushRef="#br0" timeOffset="-204132.37">17202 14969 974 0,'0'0'85'15,"0"0"-61"-15,0 0 49 16,0 0-60-16,0 0 11 16,0 0-16-16,260-99 2 15,-212 99-10-15,-8 0 0 16,-7 0 0-16,-6 5 3 0,-5 8-1 16,-4 10-2-16,-2 3 0 15,-6 4 1-15,-2 0-5 16,-4 0 4-16,-2-2 0 15,-2-5 10-15,2-6-6 16,-2-5-4-16,0-4 0 16,3-4 4-16,-3-4-3 15,4 0-1-15,2 0 1 16,4 0 12-16,3-6-13 16,3-6-2-16,-5-2-8 15,-3-4-36-15,1 6 39 16,-4 2 3-16,0 6 8 0,-3 4 3 15,-2 0-4 1,0 0 0-16,0 0-3 0,0 0-18 16,0 0 18-16,-12 11 11 15,-1 1-11-15,2-5 29 16,2-2-21-16,7 0 4 16,-1-5 13-16,3 0-20 15,0 0 26-15,0 0-9 16,0 0-11-16,0 0 12 15,-2 0-18-15,2 0-2 16,0 0-3-16,0 0 9 16,0-8-4-16,0-1-5 15,0 0 6-15,0 1 7 0,0 2-6 16,0 0-7 0,0 6 4-16,0-3 4 0,0 3-2 15,0 0-6-15,0 0-1 16,0 0-7-16,0 0 8 15,0 3 0-15,-13 11-3 16,-3 1 6-16,1 6-4 16,1-3 1-16,6 1 0 15,5-7-2-15,3-3 4 16,0-3-2-16,0-3 8 16,5-3-2-16,6 0-6 15,2-9 0-15,5-12-4 16,6-14-2-16,3 1-8 15,7-4 0-15,1 0 10 0,2 4-10 16,-6 2 11-16,-5 7 0 16,-6 12 3-16,-8 7-2 15,-6 2 3-15,-4 4-1 16,-2 0 0-16,0 0-14 16,0 0 13-16,0 10-1 15,0 2 2-15,-4 0 0 16,-10 0 0-16,1 0-9 15,-1 2-61-15,4-1-69 16,1-1-15-16,5-5-91 16,0-3-122-16</inkml:trace>
  <inkml:trace contextRef="#ctx0" brushRef="#br0" timeOffset="-203172.52">17919 14962 124 0,'0'0'285'0,"0"0"-148"0,0 0-19 16,0 0-15-16,0 0 41 15,0 0-66-15,50-46 19 16,-48 43-15-16,-2 1-15 16,0 0 6-16,0 2-54 15,0 0-17-15,0 0-2 16,0 7 4-16,-2 7-4 16,-5 6 0-16,5 3 2 15,0 3 2-15,2 4-3 16,0-2-1-16,0 2 0 0,15-10 10 15,8-3-13-15,4-12 3 16,2-5 0 0,-3 0 0-16,-4-20 0 0,-6-6-13 15,-7-6-3-15,-9-4-13 16,0 3 28-16,0-4-1 16,-19 3 2-16,2 6 2 15,-1 10-2-15,1 10 0 16,-6 8 16-16,1 0-15 15,-5 12 15-15,1 10 1 16,3 3 0-16,7 9 18 16,5-8-31-16,11 1-3 15,0-3-1-15,5-4 11 16,22-10-11-16,8-6 3 16,3-4-2-16,5 0 8 0,-1-6-9 15,-3-12-5 1,4-2 2-16,-3-2-25 0,3-6 20 15,-3 2-18-15,-5 0 26 16,-5 6-8-16,-10 6 8 16,-9 8 0-16,-5 6-5 15,-6 0-3-15,0 16 4 16,0 11 4-16,-2 10 13 16,-9 3 17-16,-1 2-25 15,2 0-2-15,3-2 8 0,1-4-2 16,6-9-9-1,0-9 0-15,0-14 0 0,0-4 11 16,2 0-8-16,15-18-6 16,6-14 3-16,4-7-23 15,2-3 13-15,0 0-7 16,2 4 17 0,-7 4-3-16,-6 12 3 0,-4 8 0 15,-8 7-2-15,-2 7 1 16,3 0-9-16,-7 21-1 15,2 9 11-15,-2 6 11 16,0-6-8-16,0 3-3 16,0-6 11-16,0-5-3 15,0-5-7-15,0-8-1 16,0-9 0-16,0 0 16 0,4-12-14 16,10-16 0-1,7-7-2-15,-2-2-11 0,4-4-8 16,-1 3-3-16,-2-1-14 15,2 7 28-15,1 4-2 16,-1 14 10-16,-4 11 11 16,-5 3-10-16,-2 17 24 15,0 23 4-15,-7 14 10 16,2 4 7-16,-4-4-37 16,-2-4-7-16,0-10-2 15,0-14-10-15,0-13-89 16,0-13-173-16,0-21-683 15</inkml:trace>
  <inkml:trace contextRef="#ctx0" brushRef="#br0" timeOffset="-202689.62">19634 14502 549 0,'0'0'183'16,"0"0"-65"-16,0 0 25 16,0 0-42-16,0 0-12 15,0 0-33-15,-2 18-29 16,8 14 39-16,-1 10-32 0,-3 9-12 15,-2 4 6-15,0 6-25 16,0-3 2-16,-2-7-5 16,-17-3 5-16,2-9-13 15,-1-8-10-15,-1-11-30 16,3-3 3-16,0-13-66 16,2-2 2-16,4-2-56 15,3 0-151-15</inkml:trace>
  <inkml:trace contextRef="#ctx0" brushRef="#br0" timeOffset="-202054.33">19416 14833 715 0,'0'0'281'16,"0"0"-69"-16,0 0-86 0,0 0-67 16,0 0-25-1,0 0-16-15,177-33 5 0,-116 31-21 16,-1 1 0-16,-2-1 8 15,-2 2-5-15,-7 0-5 16,-7 0 0-16,-6 0-10 16,-10 0 9-16,-5 2-4 15,-4 3 5-15,-3 4-2 16,-3-8 7-16,-2 3-5 16,-4 1 0-16,-3-1-1 15,-2 0-6-15,0-4 3 16,0 0 4-16,0 0-4 15,0 0 11-15,0 0-7 16,0 0 2-16,0-4 2 0,-7-9 1 16,-2-2-5-16,0 1 0 15,1-3 4-15,0 5 2 16,2 2-6-16,-1 3 0 16,1 2-1-16,-6 5-7 15,-3 0 8-15,-8 8 0 16,1 18-2-16,-4 5 10 15,1 9-8-15,0 0 0 16,3 6 3-16,2-7-5 16,6-6 2-16,6-8 0 15,6-5 1-15,2-13 3 16,0-7-8-16,0 0-2 16,13-18 0-16,9-12 2 0,1-2-2 15,-2-5 6 1,2 6-2-16,-3 1 2 0,0 7 0 15,-4 10 0-15,2 5-4 16,-5 8-1-16,3 0-7 16,-5 0 12-16,-5 26 8 15,-4 10-4-15,-2 4 4 16,0 0-8-16,0-8 2 16,0-6-11-16,0-8-39 15,0-14-93-15,7-4-77 0,9 0-198 16</inkml:trace>
  <inkml:trace contextRef="#ctx0" brushRef="#br0" timeOffset="-201626.19">20251 14654 678 0,'0'0'248'16,"0"0"-63"-16,0 0-61 15,0 0-27-15,0 0-62 16,0 0-14-16,34-4-1 15,-34 48-5-15,0 11 16 16,-13-4-22-16,1 2-5 16,3-5 13-16,1-4-11 15,3-10 0-15,1-10-6 16,1-7 7-16,3-10-9 0,0-7 2 16,0 0 0-16,0-2 17 15,0-15-14-15,18-6-3 16,2-5 0-16,7 4-10 15,5 2 6-15,-1 6-9 16,-4 8 13-16,-6 8-12 16,0 0 9-16,-11 8 3 15,0 20-6-15,-8-1 7 16,-2 5-6-16,0-3 5 16,-18-6 0-16,-11-3-1 15,-7-5 1-15,-6-9 0 16,2-2 0-16,2-4 2 15,9 0-9-15,11 0-12 0,9-13-50 16,9-6-41-16,4-13-130 16,30-4-336-16</inkml:trace>
  <inkml:trace contextRef="#ctx0" brushRef="#br0" timeOffset="-201377.27">20818 14423 757 0,'0'0'231'0,"0"0"-102"16,0 0 33-16,0 0-94 16,0 0-20-16,0 0-30 15,29-46-7-15,-29 64-10 0,0 5 14 16,0 7-6 0,-2 12 16-16,-8 16-23 15,-1 12-1-15,-2 8 7 16,-3 2 2-16,1-5-14 0,1-13 4 15,3-13-21-15,5-8-19 16,-1-17-135-16,4-11-122 16,3-13-289-16</inkml:trace>
  <inkml:trace contextRef="#ctx0" brushRef="#br0" timeOffset="-200975.3">20864 14861 396 0,'0'0'429'15,"0"0"-285"-15,0 0-28 0,0 0-57 16,0 0 10-16,0 0-28 16,130-15-36-16,-115 15 5 15,-4 0-3-15,1 0 7 16,-6 0 35-16,1 0-29 16,-1 0 10-16,-3-16-10 15,-1-2-14-15,-2 3-9 16,0-7 3-16,0-1-18 15,-2 5-3-15,-12 1-18 16,4 3 32-16,-4 2-3 16,1 3 14-16,2 3-4 15,-1 4 0-15,-1 2 6 16,-1 0-9-16,1 0 5 0,-1 17-2 16,1 12 27-16,5 5-12 15,0 9 24-15,4 1-6 16,4 2-25-16,0-3 22 15,0-2-30-15,14-4 2 16,-1-11 3-16,5-6 2 16,2-13-14-16,4-7-31 15,8 0-74-15,1-28-146 16,5-10-328-16</inkml:trace>
  <inkml:trace contextRef="#ctx0" brushRef="#br0" timeOffset="-200733.78">21404 14365 636 0,'0'0'164'0,"0"0"-84"15,0 0 1-15,0 0-48 16,0 0 50-16,0 0-5 16,27 176-34-16,-7-95 15 15,-9 17-9-15,-11 12-7 16,0 10 12-16,-23-9-30 15,-12-4-12-15,-5-8 2 16,-7-6-7-16,-4-12-7 16,-9-20-1-16,-2-16-57 15,3-22-149-15,14-23-425 16</inkml:trace>
  <inkml:trace contextRef="#ctx0" brushRef="#br0" timeOffset="-200588.62">21827 15033 910 0,'0'0'0'16,"0"0"-84"-16,0 0-446 16</inkml:trace>
  <inkml:trace contextRef="#ctx0" brushRef="#br0" timeOffset="-198101.4">7855 14915 170 0,'0'0'78'15,"0"0"-25"-15,0 0 44 16,0 0-7-16,0 0 21 16,0 0 26-16,0-4-65 15,0 4 1-15,0 0-26 0,0 0-18 16,0 0 20-16,0 0-24 15,0 0 5-15,0 0-3 16,0 0-26-16,0 0 25 16,0 0-2-16,0 0-6 15,0 0 39-15,0 0-25 16,-9-2 2-16,-11-3-9 16,0-7-24-16,-5-3 18 15,1-11 9-15,2-14-12 16,1-5 10-16,9-18-26 15,7-12 0-15,5-7 0 16,15-2-10-16,27 8-34 16,12 18-48-16,4 27-48 15,-2 18-39-15,-2 13-153 16,-6 15-162-16</inkml:trace>
  <inkml:trace contextRef="#ctx0" brushRef="#br0" timeOffset="-196916.51">7833 14233 237 0,'0'0'148'16,"0"0"-64"-16,0 0 43 0,0 0-19 16,0 0-41-16,0 0-8 15,-7-7-59-15,7 7 16 16,9 0-16-16,11 13 22 16,7-5-21-16,4-2 31 15,5-6-32-15,-3 0 14 16,-2 0-4-16,-8-10-5 15,-8-2 3-15,-5 0-4 16,-6 0-4-16,-4 5 14 16,0 0-8-16,0 5 27 15,0 2-7-15,-14 0-20 0,-9 26-4 16,2 15-2-16,-6 17 0 16,4 8-4-1,10 6 4-15,6 3-2 0,5-8-130 16,2-11-143-16,0-17-261 15</inkml:trace>
  <inkml:trace contextRef="#ctx0" brushRef="#br0" timeOffset="-196040.02">8361 14546 35 0,'0'0'165'0,"0"0"-102"15,0 0-37-15,0 0 41 16,0 0 37-16,0 0 2 15,-34 0-29-15,32 0 13 16,2-3-19-16,0 1 39 16,0-5-8-16,0-5-41 15,0-2-14-15,0-4-21 16,0-1-3-16,0 2 5 0,4-5-21 16,-1-2-6-16,2-1-1 15,-3-3 10-15,-2-4-10 16,2-2 0-16,-2 3 1 15,0 2 8-15,0 9-7 16,0 11-2-16,0 0 0 16,0 7 7-16,0 2-7 15,5 0 0-15,1 0-6 16,8 4-7-16,3 15 21 16,1 2-8-16,0 4 0 15,0 1 4-15,0 6-4 16,-3-5 0-16,-4 4 3 15,-1-5 0-15,-2-3-3 16,-1 0 0-16,-1-5 0 0,0-6 9 16,-4-8-10-16,-2-4 1 15,0 0 0-15,0 0 12 16,0 0-6-16,0 0 0 16,-6 0 19-16,-15-9-24 15,-8-7 4-15,-2 0-5 16,-3 0 2-16,1 1-5 15,4 2 8-15,4 6-5 16,13 2 0-16,6 4 2 16,4 1-3-16,2 0 1 15,0-5 0-15,0-3 12 16,20-4-12-16,7-3 0 16,2-6-1-16,2-1 3 0,5-2-11 15,1-4 4-15,-1 4-22 16,-5 4 22-16,-13 8-1 15,-9 8 6-15,-7 4 0 16,-2 0-21-16,0 8-1 16,-15 18 17-16,-14 11 5 15,-2-4 9-15,2 1-6 16,2 0 4-16,2-2-4 16,5-1 8-16,5-3-12 15,6-7 1-15,9 2-37 16,0-5-134-16,0-8-272 15,7-3-156-15</inkml:trace>
  <inkml:trace contextRef="#ctx0" brushRef="#br0" timeOffset="-194600.76">8691 14708 0 0,'0'0'219'0,"0"0"-95"16,0 0-20-16,0 0-13 15,0 0 16-15,0 0-30 16,0 6-47-16,0 10 2 16,0-2-7-16,-2 4 14 15,-7-1 3-15,2-1-29 16,0-4 11-16,3-3 0 15,1-4-13-15,3-1 15 16,0-4-21-16,0 0 22 16,0-6 61-16,0-18-71 15,14-9-12-15,4-3-5 16,0-11 12-16,-3 1-23 0,-3-5 11 16,-4 9 0-16,-1 8-4 15,-5 8 12-15,0 8-8 16,-2 6 0-16,0 6 4 15,0 6 1-15,2 0-5 16,-2 0-12-16,6 0 12 16,-2 6-22-16,2 12 22 15,3 4 2-15,3 4 1 16,1 6 18-16,3 7-8 16,1 0-11-16,-1 3 33 15,-3-10-31-15,-1-2-4 16,-6-11 3-16,-1-7 2 15,-5-3 2-15,0-9-7 16,0 0 0-16,-7 0 16 0,-13 0-10 16,-9-13 1-16,-2-7-7 15,-7-3 5-15,2 0-3 16,0 0-2-16,3 5 0 16,11 6-4-16,2 7 13 15,7 5-9-15,3 0 0 16,2 3-8-16,1 11 2 15,3 0 4-15,4-4 2 16,0-2-6-16,0-4 21 16,8 1-15-16,24-5 13 15,9 0-9-15,11-23 9 0,2-7-13 16,0-4 0 0,-8 5-3-16,-13 0 3 0,-10 12-13 15,-15 10 9-15,-8 7-8 16,0 0 4-16,-17 12-1 15,-12 18 9-15,-4 7 3 16,-2 7 2-16,4 2 2 16,2-5-2-16,10 2-1 15,7-7-8-15,12-8-30 16,0-12-272-16</inkml:trace>
  <inkml:trace contextRef="#ctx0" brushRef="#br0" timeOffset="-192649.02">6154 15920 337 0,'0'0'160'15,"0"0"-124"-15,0 0-18 16,0 0 40-16,0 0 0 16,0 0-1-16,0 0-11 15,7 0-34-15,-7-2 39 16,-9 2-11-16,-13 0-36 15,-5 9 7-15,2 14-10 16,0 3 7-16,6 1 19 16,3 4-26-16,5-7 10 15,9-4-8-15,2-6 6 16,0-4-9-16,25-6 5 0,10-4 23 16,9 0-5-16,4 0-20 15,0 4-1-15,-3 6-2 16,-7 3 6-16,-11-4-4 15,-14 9-2-15,-4-1 3 16,-9-3 4-16,0 6 25 16,-2-1 20-16,-23 0-13 15,-6-2-19-15,-6-2 19 16,-2-8-30-16,3-2 2 16,10-5 16-16,10 0-27 15,2 0 12-15,12 0-12 16,2-5-15-16,0-13-65 0,0-2-105 15,23 0-167 1,6-6-122-16</inkml:trace>
  <inkml:trace contextRef="#ctx0" brushRef="#br0" timeOffset="-191644.66">6431 15981 203 0,'0'0'141'15,"0"0"-66"-15,0 0-6 16,0 0-24-16,0 0 18 16,0 0-22-16,-5-13-41 15,-6 18 11-15,0 16 12 0,2-2 27 16,2 12 7 0,5-5-11-16,2 2-6 0,0 2 3 15,0-8-38-15,0 0 19 16,0-12-14-16,9-6-10 15,0-4 10-15,2 0 27 16,0-7-10-16,-2-16-15 16,0 0-8-16,-3-8-8 15,-1-1-7-15,-5 6-5 16,0-2 13-16,0 7 5 16,-13 6-2-16,0 6 28 15,-3 6-20-15,3 3 19 16,-4 0-25-16,5 0-1 15,-2 18 15-15,5 8-15 0,9-4 11 16,0-2-3-16,4-4-8 16,21-6 14-16,6-6 10 15,0-4-7-15,1 0 23 16,-3-9-41-16,-7-12 9 16,-1 1 5-16,-6-11-11 15,-5 1 4-15,0-3-7 16,-8-6 2-16,-2 0 0 15,0-2 2-15,0-1-4 16,0 7 2-16,-14 3 1 16,3 7 6-16,3 11-2 15,0 6 9-15,4 6 14 16,2 2-29-16,0 0-1 0,0 0 0 16,-1 2-5-16,1 16 2 15,0 8-2-15,2 0 5 16,0 9 4-16,0 6 2 15,0-1-6-15,4 0 0 16,5 1 5-16,5-10-5 16,-3 0 0-16,3-3 0 15,-1-10 0-15,0-4 5 16,-2-6-5-16,-2-4 0 16,2-4 4-16,-4 0 0 15,0 0-1-15,1-4-2 16,-3-10 10-16,-1-8-6 0,-4-6-4 15,3 1-1 1,-1-3 2-16,0 4-8 0,1 6 6 16,-1 4 0-16,0 11 5 15,0-4-5-15,0 9 0 16,5 0-2-16,2 0-22 16,2 18 22-16,2 5 2 15,1 3 0-15,1-4 6 16,1-5-5-16,-1 2-1 15,-3-14 0-15,-8 0 4 16,1-5-4-16,-5 0 24 16,2-5 24-16,2-17 0 15,-4-1-40-15,0-4-2 16,0-5-4-16,0-2 8 0,-2 2-15 16,-7 4 5-16,3 6 0 15,2 5-4-15,0 12-24 16,2 5-43-16,2 0-49 15,0 0-112-15,0 10-75 16,0 2-129-16</inkml:trace>
  <inkml:trace contextRef="#ctx0" brushRef="#br0" timeOffset="-191228.77">6869 15779 602 0,'0'0'155'16,"0"0"-93"-16,0 0 51 15,0 0-72-15,0 0-7 0,0 0-26 16,63-21-7-16,-45 16 10 16,0 1-11-16,-3-4 0 15,-2-2 7-15,1 0-1 16,-3-2-5-16,-1-2-1 16,-4-4 1-16,-4 0 10 15,-2 1-11-15,0 8 0 16,0-4 7-16,-2 12-6 15,-16 1 5-15,1 0-4 16,-8 0 0-16,5 6 4 16,0 10-5-16,2 6-1 15,9 1 35-15,7 0-10 16,2 3 12-16,0-3 6 0,11-6 2 16,11-8 4-16,0 0-33 15,1-9 8-15,-3 0 12 16,-5 0-28-16,1-10 9 15,-5-6-14-15,1-2 0 16,-6 0-6-16,-4-1-29 16,-2 7-46-16,0 3-55 15,0 9-138-15,-4 0-310 16</inkml:trace>
  <inkml:trace contextRef="#ctx0" brushRef="#br0" timeOffset="-190790.42">6736 16290 327 0,'0'0'249'0,"0"0"-119"16,0 0 24-16,0 0-55 15,0 0-13-15,0 0-34 16,-18-86-41-16,7 86 15 16,-2 4-16-16,1 11-5 0,4 2 22 15,3 5-22 1,3 0 19-16,2 6-8 0,0 6 3 15,0 7 30-15,13 3-18 16,5 2 8-16,0-3-5 16,0-2-18-16,-5-4 12 15,-1-8-5-15,-8 0-22 16,-2-12 13-16,-2 1-14 16,0-10 0-16,0-3-1 15,0-5 1-15,-4 0-38 0,-10 0-48 16,-1-21-156-1,-3-3-236-15</inkml:trace>
  <inkml:trace contextRef="#ctx0" brushRef="#br0" timeOffset="-190122.35">6651 16495 671 0,'0'0'177'16,"0"0"-111"-16,0 0-15 15,0 0-4-15,0 0-11 16,0 0-29-16,125-105 9 15,-103 90 0-15,-6 1 13 16,-7 1 35-16,-7 8-6 16,0-4-12-16,-2 7-3 15,0 0-33-15,0 2 21 16,0 0-31-16,0 0 2 0,0 0-10 16,0 16 12-16,0 3-4 15,0 3 0-15,0 0 0 16,0-2 0-16,0-2 0 15,7-3 0-15,9 0 6 16,-1-11-6-16,1 0 0 16,1-4 8-16,-3 0-7 15,-3 0 6-15,-7-4-7 16,-4-4-16-16,0-6 14 16,-2 0-49-16,-18-4 23 15,1-5 10-15,-4 2 15 16,6 3 3-16,1 6 2 15,5 5 2-15,3 4 17 0,4 3-18 16,2 0 12-16,2 0-15 16,0 0 2-16,0 0-3 15,0-4 1-15,0-1 0 16,6 0 7-16,13 1-1 16,-1-5-6-16,1 9 0 15,4 0 0-15,-1 0-6 16,5 0 4-16,-3 13 2 15,1 4 1-15,-5 6 5 16,-3-5-6-16,-5-4 0 16,-8 4-7-16,-4-8 6 15,0-3-2-15,0 2 3 0,0-9 15 16,-6 0-12 0,-1 0 26-16,-2-4 2 0,2-18-28 15,3-9 10-15,4-1-12 16,0-4 1-16,0 0 11 15,11-4-12-15,5 7-2 16,1 4-6-16,4 7-55 16,-3 7-84-16,-1 3-184 15</inkml:trace>
  <inkml:trace contextRef="#ctx0" brushRef="#br0" timeOffset="-189326.58">7425 15936 153 0,'0'0'476'0,"0"0"-412"0,0 0-9 16,0 0 40-16,0 0-28 15,0 0-18-15,0-27-1 16,0 27-26-16,0 0 7 15,-9 0-1-15,-4 0-22 16,-8 14 5-16,2 4-3 16,1 4 6-16,-3 5 31 15,8 0-26-15,5 8 5 16,2-3 5-16,6 0-7 16,0-3 5-16,2-6-23 15,17-5 4-15,3-8 10 16,3-2-10-16,-1-8-8 0,0 0 7 15,-1-13 5 1,-3-6-9-16,-5-3 1 0,-4-4-4 16,-3-6 10-16,-4 2-10 15,-4 2 0-15,0 2-1 16,0 4 4-16,0-1-3 16,-4 10 0-16,-10-1 3 15,5 5-8-15,-2 9 7 16,0 0-2-16,0 0 0 15,-3 0 0-15,1 0-9 16,0 9 10-16,6 0-1 16,4 9 0-16,3-1-2 15,0 6 2-15,19 0-1 16,8 3 2-16,-1 2 1 16,-2 2-1-16,5-4-1 0,-2 3 14 15,0-3-6-15,-2-6-8 16,-5-1 3-16,-3 0 3 15,-7-6-12-15,-8-5 6 16,-2 3-6-16,0-4 5 16,-18 0-30-16,-9-4 6 15,-6 1-4-15,4-4-41 16,6 0-10-16,8 0-61 16,13-18-122-16,2-8-259 15</inkml:trace>
  <inkml:trace contextRef="#ctx0" brushRef="#br0" timeOffset="-189196.65">7928 16106 962 0,'0'0'262'0,"0"0"-237"16,0 0-25-16,0 0-3 16,0 0-27-16,0 0-259 15</inkml:trace>
  <inkml:trace contextRef="#ctx0" brushRef="#br0" timeOffset="-171897.48">3704 10425 3 0,'0'0'28'16,"0"0"14"-16,0-2 29 16,0 2-20-16,0-2 3 15,0 2-17-15,0 0-23 16,0 0 16-16,0 0-27 0,0 0-2 16,0 0 8-16,0 0-4 15,0 0-5-15,0 0 14 16,0 0-2-16,0 0 15 15,0 0-11-15,0 0 2 16,0 0 2-16,0 0-19 16,0 0-2-16,0 0-2 15,-6 18 3-15,-17 8 0 16,-1 8 2-16,-8 6 0 16,-3 6 0-16,-5 2 2 15,-1 3 0-15,-3 3 5 16,-1 1-6-16,-1 0 19 0,1 1-14 15,1-2 8-15,2-1 12 16,3-7-19-16,8-7 19 16,7-10-7-16,10-9-16 15,6-10 15-15,3-6-17 16,5-4-1-16,0 2 31 16,0-2-12-16,0 0 6 15,0 0-10-15,0 0-11 16,0 0 18-16,0 0-18 15,0 0-3-15,0 0 14 16,0 0-11-16,0 0-4 16,0 0-2-16,0 0 9 0,0 0-9 15,0 0 0-15,0 0 0 16,0 0-3-16,0 0 14 16,0 0-11-16,0 0 14 15,0 0-11-15,0-6 20 16,0-6-23-16,0-4 0 15,0-1 0-15,0-4 8 16,5 3-8-16,-3 2 0 16,0 4 6-16,0 1 3 15,-2 6-8-15,0 1 2 16,0 2-1-16,0 2 0 16,0 0-2-16,0 0 0 15,0 0-1-15,0 0-1 16,0 0 2-16,0 0 0 15,0 0-10-15,0 0-4 0,0 11 6 16,0 18 5-16,0 3 3 16,0 2-4-16,0-4 4 15,0-7 0-15,0-10 0 16,0-6 0-16,0-6-35 16,0-1 35-16,20 0 45 15,12-1 14-15,12-22-47 16,9-3-9-16,1 2-6 15,-12 7-81-15,-15 10-144 16,-27 7-314-16</inkml:trace>
  <inkml:trace contextRef="#ctx0" brushRef="#br0" timeOffset="-169473.56">4612 10550 84 0,'0'0'29'16,"0"0"2"-16,0 0 6 15,0 0 40-15,0 0-21 16,0 0-9-16,-5-16 6 15,5 16-1-15,0-3 23 16,0 3-27-16,0-2 4 16,0 2-13-16,0 0-25 15,0 0 20-15,0 0-11 16,0 0-19-16,0 0 6 16,0 0-10-16,0 0-19 15,3 5 2-15,14 21 8 16,10 13 9-16,8 12 8 0,4 2-7 15,-2 8 16-15,1-3-16 16,3 0-1-16,1-2 0 16,4-6 10-16,-1-7-10 15,-3-5 2-15,1-9 3 16,-5-8 7-16,-7-7-11 16,-2-6 6-16,-6-2-7 15,-4-4 4-15,-3-2 5 16,-3 0-9-16,-3 0 4 15,-6 0 3-15,0 0-7 16,-4 0 0-16,2 0 0 16,-2 0 7-16,0 0-7 0,0 0 0 15,0 0 4 1,0 0 15-16,0 0-19 0,0 0 0 16,0 0 9-16,0 0-4 15,0 0-5-15,0 0 0 16,0 0 6-16,0 0-11 15,0 0 6-15,0 0-1 16,0 0 0-16,0 0 7 16,0 0-7-16,0 0 4 15,0 0 9-15,0 0 33 16,0 0-36-16,0-12-8 16,0-1 2-16,-4-6 7 15,-2 1-7-15,-6-3-4 16,3 4 0-16,-2 2 2 15,4 4-2-15,0 3 0 0,3 1 4 16,0 4 0-16,4 3-7 16,0 0 3-16,0 0 0 15,0 0 1-15,0 0-1 16,0 0-10-16,0 0 5 16,0 0-18-16,0 15 23 15,0 8-7-15,4 3 16 16,9-3-9-16,-1-3 0 15,-3-3 0-15,-1-2 5 16,0-6-1-16,-4 1-4 0,0 0 0 16,1-1 3-1,-1 0-5-15,-2-4 2 0,0 2 0 16,0-5 2-16,-2 0-1 16,0-2-1-16,0 0 0 15,0 0 6-15,0 0-5 16,0 0-1-16,0 0 0 15,0 0-9-15,0 2 6 16,-15 5 3-16,-27 0-5 16,-23 10 10-16,-13 0-10 15,-9 5-43-15,-4 2-154 16,-5 0-155-16</inkml:trace>
  <inkml:trace contextRef="#ctx0" brushRef="#br0" timeOffset="-164185.95">2616 12529 30 0,'0'0'51'0,"0"0"-26"16,0 0 23-16,0 0 15 15,0 0-36-15,0 0 12 16,0 0 2-16,-17-28-12 15,15 26 3-15,2 0-4 16,0-1 9-16,0 3-2 16,0 0-20-16,0 0 7 0,0 0-3 15,0 0-14 1,0 0 34-16,0 0-39 0,0 0 18 16,0 0-18-16,0 0-25 15,0 22 16-15,-3 14 4 16,-2 13 5-16,3 7 22 15,2 4-14-15,0-2-1 16,0-5 1-16,0-7-4 16,0-8-4-16,0-9 3 15,0-6 2-15,0-9 2 16,0-7-7-16,0-2 0 16,0-3 6-16,0-2 2 15,0 0-6-15,0 0-2 16,0 0 2-16,0 0 4 15,0 0-6-15,0 0 0 16,0 0 12-16,0 0-6 0,0 0 13 16,0 0 12-16,0 0-15 15,0 0 11-15,0 0-7 16,-4 0 12-16,-5-10-22 16,-2-4 1-16,-2 0-11 15,2-1 0-15,-1-1 2 16,1 5 3-16,3-1-4 15,-2 3-1-15,6 4 0 16,4 2 2-16,0 1-2 16,0 2 0-16,0 0 1 15,0 0-7-15,0 0-14 0,0 0-31 16,6 12 49-16,8 4-4 16,-1 0 6-16,5 0 0 15,-3 1 0 1,6-4-2-16,1 0 3 0,-4-7-1 15,-2-2 0-15,-6-4 8 16,0 0-7-16,-1 0 45 16,2 0-18-16,0-12 4 15,2-6-29-15,-4 0-2 16,0 2 4-16,-2 2-5 16,-3 6-38-16,-2 1-42 15,1 7-82-15,-1 0-78 16</inkml:trace>
  <inkml:trace contextRef="#ctx0" brushRef="#br0" timeOffset="-162605.3">4975 12412 41 0,'0'0'50'16,"0"0"8"-16,0 0 6 16,0 0-13-16,0 0 9 15,0 0 9-15,25-96-35 16,-25 90 5-16,0 1-1 15,0 0 5-15,0 3-24 16,0 0 20-16,0-1 8 16,0 3-37-16,0 0 5 0,0 0-15 15,0 0 9-15,0 0-9 16,0 0 0-16,0 0-20 16,0 9 17-16,0 21-12 15,-8 9 15-15,0 8 0 16,1 6 0-16,1 1-4 15,4-3 4-15,-1 0 0 16,3-5 7-16,0-7-7 16,0-10 0-16,0-5 2 15,0-5 4-15,0-2-6 16,0-2 0-16,0-3 4 16,-2 2 3-16,-3-2-3 15,1-1-4-15,2-2 0 16,-1-4 5-16,3-3-5 15,0 0 0-15,0-2 0 16,0 0 3-16,0 0 3 16,0 0-6-16,0 0 0 0,0 0 1 15,0 3-1-15,-2-1 0 16,2 0 2-16,-4 1-8 16,2-3-1-16,0 0 7 15,-6 0 11-15,4 0-6 16,-5 0 25-16,-2-2-22 15,0-10-7-15,2-2 23 16,3 3-18-16,-1-1 5 16,0 5 7-16,4 4-17 15,3 1 7-15,-2 2-8 0,2 0 0 16,0 0-6-16,0 0 4 16,0 0-17-16,0 0 0 15,0 0-37-15,0 5 38 16,0 10 18-16,7-3 0 15,5 0 19-15,0-3-19 16,2-1 0-16,-3-3 18 16,2-1-16-16,-1-4 30 15,-1 0 2-15,3 0-3 16,1-7 17-16,3-7-31 16,1-6-1-16,0-2 25 15,-3-1-32-15,-1 0 9 16,-4 5-7-16,-2 3-11 0,-5 3 16 15,-1 5-16-15,-3 6-2 16,0 1 0-16,0 0-9 16,0 0-78-16,0 0-67 15,0 11 4-15,-3 5-106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4:06:2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15078 14430 72 0,'0'0'83'0,"0"0"-72"15,0 0-11-15,0 0 3 16,0 0 3-16,0 0 60 16,0 0 29-16,0 6-7 0,0-6-25 15,0 0-12-15,0 0 1 16,0 0-11-16,0 0-7 15,0 0-5-15,0 0-1 16,0 0 10-16,0 0 3 16,0 0 10-16,0 0-8 15,0 0-11-15,-4 0-2 16,0 0-18-16,4 0-7 16,0 0 4-16,0 0 0 15,0 0-9-15,0 0-2 0,4 1-28 16,21 21 30-1,14 9 24-15,7 5-16 0,4 4 0 16,-4-2-6 0,-5-2 2-16,-6-4-3 0,-8-6 3 15,-7-4-2-15,-2-5-2 16,-7-5 3-16,-2-9-3 16,-7-3 0-16,1 0 1 15,-3 0-1-15,0 0-23 16,0-12-68-16,0-16-227 15</inkml:trace>
  <inkml:trace contextRef="#ctx0" brushRef="#br0" timeOffset="345.07">15374 14415 247 0,'0'0'123'16,"0"0"-25"-16,0 0-25 16,0 0-33-16,0 0-7 15,0 0-12-15,-5-6-6 16,5 6-3-16,-2 0 3 16,-2 0-15-16,-7 9 10 15,-5 21 5-15,-7 12 46 16,-3 11 0-16,-3 11-20 15,3 1-15-15,-1 2-2 16,2-9-10-16,2-9-4 0,6-8-2 16,3-15-7-16,6-10 1 15,5-9-1-15,3-7-1 16,0-3-17-16,13-26-75 16,19-17-137-16,4-10-184 15</inkml:trace>
  <inkml:trace contextRef="#ctx0" brushRef="#br0" timeOffset="959.51">15541 14626 39 0,'0'0'112'0,"0"0"-14"16,0 0-9-16,0 0-11 15,0 0 7-15,0 0 0 16,0 0-13-16,0 0-6 15,0 0-6-15,0 0 3 0,0-4 12 16,5-8-45-16,1-4-30 16,8-3-1-16,1 2 1 15,5 0 9-15,1 5-9 16,3-1 0-16,-2 9-1 16,1-2 1-16,-1 6-7 15,-2 0-3-15,2 6 8 16,3 11 2-16,2 2-1 15,0 3 1-15,2 0 2 16,0-7 2-16,-6-4 0 16,2-5-3-16,-5-6 1 15,-2 0 2-15,0 0 5 16,-5 0-3-16,1-4 9 0,-3-6 10 16,0-6 4-16,2-3 8 15,0-2-6-15,1-4-11 16,1-4-3-16,4 5-8 15,-3 2-3-15,-1 0 0 16,-2 5-6-16,-2 6-4 16,-6 2 0-16,-1 9-14 15,-4 0-34-15,2 0-81 16,0 0-92-16,3 5-160 16,0 4 70-16</inkml:trace>
  <inkml:trace contextRef="#ctx0" brushRef="#br0" timeOffset="1313.39">16524 14351 295 0,'0'0'114'0,"0"0"-78"16,0 0 45-16,0 0 36 16,0 0-49-16,0 0-26 15,2-1-17-15,-2 1-11 16,2 0 13-16,1 1-11 16,4 17-1-16,-3 8 72 0,3 2-57 15,-3 3-12-15,3-3-2 16,-2 2-2-16,-1-1-11 15,-2 5-3-15,0-8 1 16,-2-1-4-16,0-6 3 16,0-10-95-16,-2-9-61 15,-6 0-27-15,-4-21-50 16</inkml:trace>
  <inkml:trace contextRef="#ctx0" brushRef="#br0" timeOffset="1664.94">16553 14362 494 0,'0'0'179'0,"0"0"-48"16,0 0-26-16,0 0-31 16,0 0-34-16,0 0-34 15,0-23-6-15,0 23-10 16,0 0-4-16,4 12 13 16,2 11 1-16,4 4 0 15,11 8 5-15,6 0 5 16,8 6-1-16,9-5-4 15,3-2 1-15,4-2-6 16,-2-13 3-16,-9-10 5 16,-3-6-7-16,-14-3 6 15,-6-17 8-15,-9-13-11 0,-6-7 2 16,-2-4-2-16,0 1 2 16,0 1 0-16,-6 6-4 15,-5 2-1-15,-1 9-1 16,2 0 0-16,-1 10-8 15,1 7-36-15,2-2-48 16,-3 7-53-16,1 0-45 16,4 0-140-16</inkml:trace>
  <inkml:trace contextRef="#ctx0" brushRef="#br0" timeOffset="2215.12">17589 14154 255 0,'0'0'283'16,"0"0"-201"-16,0 0-71 15,0 0-4-15,0 0 18 16,0 0-17-16,-46 26 9 16,28-1 9-16,-4 9 4 15,-2 8 21-15,-3 6 26 0,2 9-10 16,8 1-2-1,5 2-22-15,10 0-1 0,2-4-15 16,11-2-13-16,27-2-14 16,15-16 0-16,9-8 9 15,4-11-9-15,-2-13-3 16,-3-4-95-16,-9 0-141 16,-2-23-185-16</inkml:trace>
  <inkml:trace contextRef="#ctx0" brushRef="#br0" timeOffset="2587.19">18042 14350 231 0,'0'0'277'15,"0"0"-217"-15,0 0-40 16,0 0 55-16,0 0 40 16,0 0-63-16,-2 0-45 15,2 0 23-15,0 0 0 16,0 0 12-16,0 0-2 16,0 0-26-16,0 0-14 15,0 19-9-15,2 16 9 16,10 9 44-16,-4 8-26 0,1 12-9 15,-5 12 9-15,-1 6-11 16,-3 3-6-16,0-4 0 16,0-7-1-16,0-16-3 15,-9-9-23-15,0-17-55 16,-2-9-56-16,4-20-38 16,5-3-237-16</inkml:trace>
  <inkml:trace contextRef="#ctx0" brushRef="#br0" timeOffset="3143.07">18094 14388 257 0,'0'0'102'15,"0"0"24"-15,0 0-22 16,0 0-44-16,0 0 29 16,0 0-57-16,6-24-11 15,-6 24-21-15,0 0-6 16,2 13 6-16,0 5 0 16,-2 0 0-16,2 5 1 15,2 0 8-15,-2 0-4 0,4-1 4 16,5-4-8-1,1-4 6-15,1-4-1 0,0-4-6 16,5-6 10-16,2 0 10 16,-2 0-4-16,2-6-12 15,-7-11-3-15,-1 0-1 16,-4-7-27-16,-3-5 8 16,-1 6 19-16,-2-5 4 15,3 6-2-15,2 1 6 16,-3 7 12-16,0 5 24 15,1 4-5-15,-5 1 0 16,0 4-14-16,0 0-25 16,0 0-9-16,0 0-6 15,0 0 0-15,0 10 14 16,2 12 1-16,5 8 19 16,0 0 5-16,1 3-5 0,1 3-8 15,1-1-9-15,-2 0-2 16,-1-5-1-16,1-6-48 15,2-9-109-15,1-10-116 16</inkml:trace>
  <inkml:trace contextRef="#ctx0" brushRef="#br0" timeOffset="3330.97">18629 14516 166 0,'0'0'460'0,"0"0"-362"15,0 0-82-15,0 0-8 0,0 0 36 16,0 0-32-16,27 100-1 16,-27-71-11-16,0 0-11 15,-8-9 6-15,-5-6-92 16,-1-14-114-16,4 0-146 16</inkml:trace>
  <inkml:trace contextRef="#ctx0" brushRef="#br0" timeOffset="3831.1">18987 14382 254 0,'0'0'135'0,"0"0"-101"16,0 0 60-16,0 0 22 15,0 0-18-15,0 0-13 16,0 0 6-16,0 0-18 16,3 0-27-16,-1 0-38 15,0 1 3-15,3 16-10 16,-3 3 14-16,0-1-8 16,0 4-7-16,-2-2 0 15,0 4 0-15,0-4 0 0,-2-2-1 16,-9-5-1-1,-3-1 2-15,-1-8 1 0,-1-5 8 16,-3 0-5-16,-4 0 0 16,1-14 9-16,7-4-8 15,5-1-5-15,6-2 9 16,4 1-3-16,0 3-5 16,6 1 16-16,14 2 9 15,1 9-6-15,6-6-2 16,1 8-5-16,1 3-12 15,2 0-1-15,0 0 2 16,3 0-1-16,-4 0 1 16,-9 0 0-16,-1 0-2 15,-7 0-26-15,-3 0-35 16,-1 0-23-16,-1 0-56 0,4-13-276 16</inkml:trace>
  <inkml:trace contextRef="#ctx0" brushRef="#br0" timeOffset="4258.85">19395 14293 540 0,'0'0'126'15,"0"0"-88"-15,0 0 25 16,0 0-45-16,0 0-18 0,0 0-10 15,29-40-39-15,-13 32 7 16,-2 4 23-16,1 2 19 16,-4 2 11-1,0 0 36-15,-2 0-38 0,0 0 35 16,-4 0-23-16,-5 12-14 16,0 7 1-16,0 0-3 15,0 3 1-15,-16-1-2 16,-2 2 15-16,-2-4-11 15,-3-5 7-15,6-2 12 16,1-3 17-16,7 0-6 16,5-7-13-16,4 0-10 0,0-2 8 15,0 0 4-15,9 0 4 16,9 0 10-16,9 0-41 16,2-7-1-16,2 5-58 15,2-3-49-15,3 5-57 16,-1 0-113-16,-3-4-234 15</inkml:trace>
  <inkml:trace contextRef="#ctx0" brushRef="#br0" timeOffset="4529.78">19810 14119 427 0,'0'0'222'0,"0"0"-106"16,0 0-12-16,0 0-72 16,0 0-19-16,0 0-10 15,109 35-3-15,-86-4 3 16,-10 7-3-16,-4 9 6 16,-9 6 18-16,0 7-6 15,-9 5 10-15,-23-5 5 16,-7 2-14-16,-6-8-16 15,-4-2-2-15,-3-8-1 16,2-12-96-16,3-14-200 16</inkml:trace>
  <inkml:trace contextRef="#ctx0" brushRef="#br0" timeOffset="5775.61">24549 14284 13 0,'0'0'404'16,"0"0"-239"-16,0 0-76 15,0 0 56-15,0 0-3 16,0 0-134-16,5-19-6 16,15 12 3-16,0-2 4 15,4 3-9-15,-1 2-12 16,6 4 2-16,0 0-11 15,4 0 7-15,5 0-6 16,-3 8 1-16,1 3-9 0,-1-11-25 16,-2 0-23-1,-10 0 6-15,0 0-11 0,-9-9 15 16,-6-1 51-16,-5-8-2 16,-3 2 17-16,0-2 1 15,0-3 22-15,0 6-5 16,0 5-8-16,-3 0 33 15,1 8 23-15,0 2-4 16,-2 0-55-16,-6 0-7 16,-3 12 0-16,-7 8 14 15,-5 10 6-15,-4 5 3 16,-2 6 10-16,-2 8 19 16,-3-3-17-16,1 5-4 15,-3-2-1-15,1-3-9 16,2 0 12-16,4-4-5 0,2-5-6 15,4-8-7 1,6-5-5-16,3-10-7 0,7-6 1 16,5-4-1-1,1-4 5-15,1 0 12 0,0 0 49 16,-2-16-32-16,1-6-31 16,3-2-5-16,0 0-1 15,0 5-18-15,3-1-23 16,16 3 3-16,8 5 23 15,6 6 15-15,3 6 4 16,7 0-3-16,1 0 2 16,1 14-5-16,1 4 4 15,-3 8-4-15,-3-3 2 16,-4-6 0-16,-3-3 0 0,-4-6-6 16,-2-4 6-16,-2-4-2 15,-3 0 0-15,-2-4-36 16,2-23-2-16,-2 0-49 15,-2 1-44-15,2-8-31 16,-3 5-236-16</inkml:trace>
  <inkml:trace contextRef="#ctx0" brushRef="#br0" timeOffset="6375.04">25565 14420 181 0,'0'0'194'15,"0"0"-87"-15,0 0 13 0,0 0 3 16,0 0 5-16,0 0-43 16,0-5-52-16,9-1 9 15,3 1-13-15,-1 1 4 16,7-1-33-16,4 5 0 15,8 0 7-15,1-4-6 16,4 4 6-16,3-1-5 16,-1-1-1-16,1 2 3 15,-7 0-4-15,-2 0-2 16,-4 0 0-16,-2 0 1 16,1 2-2-16,-1 3 0 15,-2 0 3-15,2-4 2 16,2-1 0-16,-3 0 5 0,2-1-5 15,-1-17 3 1,-3-5 2-16,-5 1 8 0,-1 1-10 16,-3 2 37-1,-5 1 10-15,2 4-27 0,-2 2-14 16,-4 2-7-16,3 6-4 16,-5 0 0-16,0 4-26 15,0 0-65-15,0 0-69 16,0 0-147-16,2 0-212 15</inkml:trace>
  <inkml:trace contextRef="#ctx0" brushRef="#br0" timeOffset="6968.69">26540 14258 286 0,'0'0'283'15,"0"0"-164"-15,0 0-8 16,0 0-21-16,0 0-21 16,0 0-69-16,26-15-2 15,-23 17-19-15,1 18 21 16,1 8 13-16,0 8-5 16,-5 4 9-16,0-1-12 15,0-1 0-15,0-4-5 16,-3-6-5-16,-8-7-2 15,0-7-37-15,-3-5-22 0,3-9-2 16,0 0-29-16,4-18 92 16,5-14-35-16,2-4-11 15,0-3 51-15,0 7 35 16,2 1 53-16,12 6-4 16,1 5 34-16,-1 6-43 15,-1 6-5-15,3 0-4 16,-1 6-42-16,3 2-5 15,3 0-17-15,0 2-1 16,4 18 5-16,0 4-5 16,-3 5-1-16,0-1 0 15,-4 0-2-15,-5-7 2 16,-1-6 1-16,-8-5 0 0,0-8 0 16,-2-2 4-16,3 0 10 15,2-12 25-15,2-19-28 16,-3-4-8-16,-1-8-4 15,-3-1 3-15,-2 4 10 16,0 2-6-16,0 6-6 16,0 9 1-16,0 9-2 15,0 7-15-15,0 7-39 16,0 0-53-16,0 0-99 16,0 16 14-16,-2 0-222 15</inkml:trace>
  <inkml:trace contextRef="#ctx0" brushRef="#br0" timeOffset="7559.39">27494 13851 299 0,'0'0'181'0,"0"0"-75"16,0 0-33-16,0 0-34 16,0 0-12-16,0 0 5 15,-66 27 13-15,43 7 39 16,-4 9-7-16,0 4-15 16,5 6-2-16,0 2-14 15,8 6 3-15,8-3-21 16,6 0-10-16,0-6-7 15,0-5-10-15,17-10-2 16,15-10 2-16,8-11-7 16,8-14-29-16,8-2-77 15,-6-18-173-15,-6-19-466 0</inkml:trace>
  <inkml:trace contextRef="#ctx0" brushRef="#br0" timeOffset="8009.08">27850 14103 480 0,'0'0'283'15,"0"0"-235"-15,0 0-31 16,0 0 27-16,0 0 3 16,0 0-39-16,-2-2-8 15,-9 6 0-15,-4 10 1 16,-3-4 12-16,-3 3 30 0,2 6-7 15,-6-3-2-15,-2 7-9 16,1-2 0-16,3 3-14 16,6 6 1-16,3-4-11 15,14 5 2-15,0-6 3 16,2-3-1-16,31-4 1 16,6-6 0-16,1-8 17 15,-5-4-9-15,-4 0-2 16,-8-23-12-16,-8-10-6 15,-7-5-37-15,-8-6 13 16,0 0 15-16,0 2 15 16,-19 4 4-16,2 9-2 15,-5 10-2-15,3 9 3 16,2 6-3-16,-1 4-6 0,-3 0-1 16,2 0-1-16,-1 14 6 15,4 8-16-15,5 4-56 16,9 3-51-16,2 3-72 15,0-5-180-15</inkml:trace>
  <inkml:trace contextRef="#ctx0" brushRef="#br0" timeOffset="8270.82">28040 14325 623 0,'0'0'227'0,"0"0"-98"0,0 0-38 16,0 0-43-16,0 0-20 16,0 0-20-16,92-41-8 15,-81 54-4-15,-7 11-3 16,-4 5-4-16,0 4 4 16,-2 2 6-16,-19 1-4 15,-2-8 1-15,0-4-6 16,0-8-57-16,8-9-89 15,6-7-130-15,7-5-195 16</inkml:trace>
  <inkml:trace contextRef="#ctx0" brushRef="#br0" timeOffset="8646.93">28616 14037 157 0,'0'0'329'0,"0"0"-171"16,0 0-18-16,0 0-3 0,0 0-10 15,0 0-24 1,-8-15-33-16,8 15-24 0,0 0-14 16,0 0-20-16,0 0-12 15,0 0-11-15,0 23 7 16,0 5 4-16,0 9 9 16,0 2-3-16,0-1-6 15,0-2 7-15,0-6-7 16,0-4-6-16,0-4-68 15,0-7-95-15,0-12-82 16,0-3-131-16</inkml:trace>
  <inkml:trace contextRef="#ctx0" brushRef="#br0" timeOffset="8939.04">28780 13846 403 0,'0'0'254'0,"0"0"-148"15,0 0 46-15,0 0-3 16,0 0-42-16,0 0-74 16,78-14-31-16,-36 19 1 15,-2 22-1-15,-1 13 0 16,-10 11 0-16,-10 10 0 15,-7 6-2-15,-12 9 0 0,-10-2-1 16,-34 2-6-16,-22 1 4 16,-21-9-64-16,-21-10-66 15,-23-16-167-15,-18-9-359 16</inkml:trace>
  <inkml:trace contextRef="#ctx0" brushRef="#br0" timeOffset="10095.89">25608 14462 18 0,'0'0'102'0,"0"0"-52"16,0 0 4-16,0 0-28 16,0 0-18-16,0 0-3 15,-34 0 1-15,32 0 1 16,0 0 6-16,2 0 12 16,0 0 7-16,-2 4 2 15,2 6-10-15,-5-4 37 16,1 6 11-16,0-4-9 15,-3 6-25-15,2-4-19 0,1 2-2 16,1-2-2-16,1-3-9 16,-2-1-2-16,2-5 4 15,2-1 1-15,0 0 0 16,0 0 31-16,0 0 75 16,0 0-17-16,2-7-35 15,9-8-56-15,3-3-3 16,-6-2-2-16,3 1-2 15,1 0 1-15,1 1 4 16,3-1-5-16,6 5-2 0,2-4-18 16,5 6 15-1,5 3 5-15,0-1-4 0,-3 5 4 16,0 3 9 0,3 2-9-16,-3 0 5 0,-2 2-2 15,0 13-1-15,0-3 1 16,-3 3-2-16,-4-3 2 15,-3-3-1-15,-7-1 2 16,-2-2-2-16,-3-6 0 16,-5 0 1-16,-2 0 8 15,4 0 20-15,2 0 33 16,3 0-3-16,3-16-40 16,1-3-8-16,3-5 7 15,-1-3-15-15,3-2 12 16,-1 1-10-16,-3 5-7 0,-3 4 0 15,-7 7 10-15,2 4 8 16,-4 6-13-16,0-1 1 16,0 3-5-16,-2 0-1 15,0 0-2-15,0 0-27 16,0 0-93-16,0 0-91 16,-20 15-20-16,-5 2-93 15</inkml:trace>
  <inkml:trace contextRef="#ctx0" brushRef="#br0" timeOffset="11648.02">21555 14561 9 0,'0'0'123'0,"0"0"-8"16,0 0-16-16,0 0 0 15,0 0 22-15,0 0-9 16,-108 5 7-16,110-5-34 16,29 0-62-16,20 4 21 15,23 1-37-15,21 0-1 16,17-1 0-16,17-1-2 15,19-3 3-15,3 0-5 16,1 0-2-16,-10 0-1 16,-18 0-3-16,-16-7-7 15,-25 2-14-15,-21 5-6 0,-24-5 14 16,-22 5 15 0,-12 0 1-16,-4 0 2 0,0 0 2 15,-7-8 38-15,-8 1-40 16,-2 4-1-16,2-1-4 15,5 4 3-15,2 0 1 16,4 0 0-16,-1 0 0 16,-1 0 1-16,-4-5 0 15,0-4 4-15,-3-3-2 16,1-2-2-16,-1 0 8 16,-1-4-9-16,3 4 0 15,0 6-8-15,4 2 7 16,3 2 1-16,-5 4-6 0,5 0 0 15,-3 0 1 1,5 0-3-16,2 0-3 0,0 0-6 16,0 4-7-16,13 10 23 15,14 4 2-15,2 4 21 16,-4 5-11-16,-10 14-11 16,-15 13-24-16,-7 18 24 15,-37 12 10-15,-14 8-4 16,-12-2-6-16,1-12 6 15,3-11-6-15,12-11-125 16,16-15-247-16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9C7CD-BB95-4149-B066-AC90CA07916B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0BBF1-7DC4-4857-8829-AA85F704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A44DD5-1A72-48FA-8AC4-77209CC89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8E83C-FA4D-49E4-A243-D1C0063148F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2D3C3DAF-7BE3-4D24-9779-931D5E43F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619125"/>
            <a:ext cx="3497262" cy="2622550"/>
          </a:xfrm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C6E41704-455B-43D4-851E-886387223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7ED638-36A1-4B95-86DE-029460F30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F1CF1-E1B4-42B1-B36D-34D83E7511D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899C56DB-6DF4-4EC7-83C6-58654EC65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AC2A316-C7C0-4D5C-B96D-375498CEA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AA0A3-F93A-43E9-ACFA-757E75F5F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0EAC-9AC7-4873-BAE2-2702D646F2D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22B67E5F-50EC-40E6-A6E4-1A8580B67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DC944F61-45AA-4B05-8A45-2AB24ADD5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941206-43FE-422D-8B90-7CC7F4ABD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32665-6090-4518-9B02-DC18EEC06FA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C22110F9-C925-4F4E-8D9C-3D0781797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5C685316-260E-4D98-94DB-EF7529B0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E618BA-6B13-416D-AE7F-C7BDB406F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943E4-5E23-4E50-BAE3-EA9C7B64F70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C56974DC-F4BB-432F-B724-0E513E1BC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4B6F16EB-7872-4736-927E-2FF6DECA0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8601FB-9B93-46F4-8A93-A286F4842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9DD6D-8042-4149-916E-553B1D20409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D369BE39-2E9F-4675-9EF5-06F61526F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C34288BF-C4BA-431E-A81A-3CBB8FDC8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1E416D-A731-48A4-92EF-5258D8111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CD7AF-E6B8-4DF3-BD89-9C1BCF9487C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66D50AFC-B611-49A0-B103-C66CBF848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619125"/>
            <a:ext cx="3497262" cy="2622550"/>
          </a:xfrm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65F581BE-246E-4DCE-8314-1FD439303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30EA11-FCD0-4DFC-A018-DE754E7E3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530BC-DB22-45FC-8AF9-BBD8B08958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69324D36-C5B0-4079-A69F-07EFA29C8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619125"/>
            <a:ext cx="3497262" cy="2622550"/>
          </a:xfrm>
          <a:ln/>
        </p:spPr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B8E3F604-379F-4396-A4A9-5D7A80214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9E4292-29E5-4950-B707-9DB791210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2E4E8-861C-4776-A683-FCBB9E94C0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96334505-4B65-4454-9057-3F3134C26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48ED3760-1EDE-4151-A319-8E071C0C2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r>
              <a:rPr lang="en-US" altLang="en-US"/>
              <a:t>SAY: within 1 standard deviation either way of the mean</a:t>
            </a:r>
          </a:p>
          <a:p>
            <a:endParaRPr lang="en-US" altLang="en-US"/>
          </a:p>
          <a:p>
            <a:r>
              <a:rPr lang="en-US" altLang="en-US"/>
              <a:t>within 2 standard deviations of the mean</a:t>
            </a:r>
          </a:p>
          <a:p>
            <a:endParaRPr lang="en-US" altLang="en-US"/>
          </a:p>
          <a:p>
            <a:r>
              <a:rPr lang="en-US" altLang="en-US"/>
              <a:t>within 3 standard deviations either way of the mean</a:t>
            </a:r>
          </a:p>
          <a:p>
            <a:endParaRPr lang="en-US" altLang="en-US"/>
          </a:p>
          <a:p>
            <a:r>
              <a:rPr lang="en-US" altLang="en-US"/>
              <a:t>WORKS FOR ALL NORMAL CURVES NO MATTER HOW SKINNY OR FAT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CE0659-B367-4266-A5F3-790D2998F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2B2CF-3A6C-4D43-8575-609E8738A4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25BB5642-F235-41A8-A83A-0C6C3CE47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D297CDF3-AA19-49B3-A3D2-61DAB531E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C14672-B37E-4661-8BF2-A9716349A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B40C1-71CF-45AE-B6E1-D1924B6F29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9E1D46C2-531B-4D8E-BE9F-687A19C45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82876276-710F-41C5-9452-BFE16ACD3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6DDC13-FADB-44AF-8AD7-4EE57EB6E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D9AF8-E719-4825-A2C5-14CED18921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177607C7-BBCD-4810-B87B-2D692B481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AC4D2EB-D249-4337-B434-78271F9C8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5F403E-D247-4876-B15D-C3A16D604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567BD-394C-4737-BAE3-B4916380B9A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E3CFCC44-93CC-4A5D-A7F8-4E8A1D5CE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619125"/>
            <a:ext cx="3497262" cy="2622550"/>
          </a:xfrm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58269E58-8780-4C39-A01D-8A66546FE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705410-0F66-4E24-9D2C-9EB43626C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5EF6-C828-437F-B286-9F7D38D5B12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9FA66990-952C-4D0D-930C-7001B6E0F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40B2901-EB0A-4C42-B7FA-A7C183D86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856B-2A3B-4AA6-8D81-674EC44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D412-C5FD-4F0B-86E3-0B5AE6E124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F9D9A-DAD6-44C2-909A-DDBBCB6D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A122-AB82-429F-9FE6-ECB4369D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2BE8-5F01-4D71-93B0-72CDF87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2522-7F29-4866-B71C-2609532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325F25-1681-47B6-A695-3A2964591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6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14.wmf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oleObject" Target="../embeddings/oleObject6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image" Target="../media/image16.wmf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1.x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5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oleObject" Target="../embeddings/oleObject8.bin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6.xml"/><Relationship Id="rId4" Type="http://schemas.openxmlformats.org/officeDocument/2006/relationships/image" Target="../media/image23.wmf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69346" cy="3686015"/>
          </a:xfrm>
        </p:spPr>
        <p:txBody>
          <a:bodyPr>
            <a:norm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a normal thing!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7C8D5D5E-54D6-4EE5-B2AE-8D187F59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graphicFrame>
        <p:nvGraphicFramePr>
          <p:cNvPr id="262147" name="Object 3">
            <a:extLst>
              <a:ext uri="{FF2B5EF4-FFF2-40B4-BE49-F238E27FC236}">
                <a16:creationId xmlns:a16="http://schemas.microsoft.com/office/drawing/2014/main" id="{3A5C498D-65B8-40B2-9FF5-B588311BD5B7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58080" imgH="2459160" progId="Word.Document.8">
                  <p:embed/>
                </p:oleObj>
              </mc:Choice>
              <mc:Fallback>
                <p:oleObj name="Document" r:id="rId4" imgW="6058080" imgH="2459160" progId="Word.Document.8">
                  <p:embed/>
                  <p:pic>
                    <p:nvPicPr>
                      <p:cNvPr id="262147" name="Object 3">
                        <a:extLst>
                          <a:ext uri="{FF2B5EF4-FFF2-40B4-BE49-F238E27FC236}">
                            <a16:creationId xmlns:a16="http://schemas.microsoft.com/office/drawing/2014/main" id="{3A5C498D-65B8-40B2-9FF5-B588311BD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Line 4">
            <a:extLst>
              <a:ext uri="{FF2B5EF4-FFF2-40B4-BE49-F238E27FC236}">
                <a16:creationId xmlns:a16="http://schemas.microsoft.com/office/drawing/2014/main" id="{1001B185-EA32-42A9-800A-A0E09626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F17A831B-18F0-45D3-BE4A-6D33D6B9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2150" name="Group 6">
            <a:extLst>
              <a:ext uri="{FF2B5EF4-FFF2-40B4-BE49-F238E27FC236}">
                <a16:creationId xmlns:a16="http://schemas.microsoft.com/office/drawing/2014/main" id="{48F28493-2C96-415C-8EAE-76043F7D4A2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0"/>
            <a:ext cx="1676400" cy="3886200"/>
            <a:chOff x="3168" y="1008"/>
            <a:chExt cx="1056" cy="2448"/>
          </a:xfrm>
        </p:grpSpPr>
        <p:sp>
          <p:nvSpPr>
            <p:cNvPr id="262151" name="Text Box 7">
              <a:extLst>
                <a:ext uri="{FF2B5EF4-FFF2-40B4-BE49-F238E27FC236}">
                  <a16:creationId xmlns:a16="http://schemas.microsoft.com/office/drawing/2014/main" id="{DF9D5EAC-B334-4529-9F86-055BFA551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143.3</a:t>
              </a:r>
            </a:p>
          </p:txBody>
        </p:sp>
        <p:sp>
          <p:nvSpPr>
            <p:cNvPr id="262152" name="Rectangle 8">
              <a:extLst>
                <a:ext uri="{FF2B5EF4-FFF2-40B4-BE49-F238E27FC236}">
                  <a16:creationId xmlns:a16="http://schemas.microsoft.com/office/drawing/2014/main" id="{EEE47F5D-7018-4E5E-9E0E-316383451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672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  <p:grpSp>
        <p:nvGrpSpPr>
          <p:cNvPr id="262153" name="Group 9">
            <a:extLst>
              <a:ext uri="{FF2B5EF4-FFF2-40B4-BE49-F238E27FC236}">
                <a16:creationId xmlns:a16="http://schemas.microsoft.com/office/drawing/2014/main" id="{1A42D80E-4B30-472D-B583-D4F8B1FF635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00200"/>
            <a:ext cx="1524000" cy="3886200"/>
            <a:chOff x="2208" y="1008"/>
            <a:chExt cx="960" cy="2448"/>
          </a:xfrm>
        </p:grpSpPr>
        <p:sp>
          <p:nvSpPr>
            <p:cNvPr id="262154" name="Text Box 10">
              <a:extLst>
                <a:ext uri="{FF2B5EF4-FFF2-40B4-BE49-F238E27FC236}">
                  <a16:creationId xmlns:a16="http://schemas.microsoft.com/office/drawing/2014/main" id="{5ED21555-4FED-4559-92BF-B7E7C3A92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112.3</a:t>
              </a:r>
            </a:p>
          </p:txBody>
        </p:sp>
        <p:sp>
          <p:nvSpPr>
            <p:cNvPr id="262155" name="Rectangle 11">
              <a:extLst>
                <a:ext uri="{FF2B5EF4-FFF2-40B4-BE49-F238E27FC236}">
                  <a16:creationId xmlns:a16="http://schemas.microsoft.com/office/drawing/2014/main" id="{8A3B2758-9094-48FB-8974-8C8D3BD65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672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  <p:sp>
        <p:nvSpPr>
          <p:cNvPr id="262156" name="Text Box 12">
            <a:extLst>
              <a:ext uri="{FF2B5EF4-FFF2-40B4-BE49-F238E27FC236}">
                <a16:creationId xmlns:a16="http://schemas.microsoft.com/office/drawing/2014/main" id="{C3072D40-B37A-4CC8-BBA1-8273BCB4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1001"/>
            <a:ext cx="66294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68%  of  120 = .68x120 = ~ 82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79 runners fall within 1-SD (15.5 lbs)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860BF8-8046-4182-8452-7E8F031D9817}"/>
                  </a:ext>
                </a:extLst>
              </p14:cNvPr>
              <p14:cNvContentPartPr/>
              <p14:nvPr/>
            </p14:nvContentPartPr>
            <p14:xfrm>
              <a:off x="5863680" y="1133280"/>
              <a:ext cx="2346120" cy="42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860BF8-8046-4182-8452-7E8F031D98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4320" y="1123920"/>
                <a:ext cx="23648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56325B-FF47-4A3E-AAD5-D7DB510FA70B}"/>
                  </a:ext>
                </a:extLst>
              </p14:cNvPr>
              <p14:cNvContentPartPr/>
              <p14:nvPr/>
            </p14:nvContentPartPr>
            <p14:xfrm>
              <a:off x="6393960" y="5817600"/>
              <a:ext cx="192600" cy="3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56325B-FF47-4A3E-AAD5-D7DB510FA7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600" y="5808240"/>
                <a:ext cx="211320" cy="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6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E85A311-9334-4A46-B573-EA266662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B2D92149-DECD-4661-8FAB-C109C5B6407F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8080" imgH="2459160" progId="Word.Document.8">
                  <p:embed/>
                </p:oleObj>
              </mc:Choice>
              <mc:Fallback>
                <p:oleObj name="Document" r:id="rId3" imgW="6058080" imgH="2459160" progId="Word.Document.8">
                  <p:embed/>
                  <p:pic>
                    <p:nvPicPr>
                      <p:cNvPr id="264195" name="Object 3">
                        <a:extLst>
                          <a:ext uri="{FF2B5EF4-FFF2-40B4-BE49-F238E27FC236}">
                            <a16:creationId xmlns:a16="http://schemas.microsoft.com/office/drawing/2014/main" id="{B2D92149-DECD-4661-8FAB-C109C5B64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6" name="Line 4">
            <a:extLst>
              <a:ext uri="{FF2B5EF4-FFF2-40B4-BE49-F238E27FC236}">
                <a16:creationId xmlns:a16="http://schemas.microsoft.com/office/drawing/2014/main" id="{AE91554F-3CC2-4D25-BF74-1DFDDE957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4DBF4F82-9AB6-4A89-84CE-AD919D44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4198" name="Group 6">
            <a:extLst>
              <a:ext uri="{FF2B5EF4-FFF2-40B4-BE49-F238E27FC236}">
                <a16:creationId xmlns:a16="http://schemas.microsoft.com/office/drawing/2014/main" id="{5B78C094-DCAB-4AA2-A55F-D8E25438EA2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00200"/>
            <a:ext cx="2438400" cy="3886200"/>
            <a:chOff x="1632" y="1008"/>
            <a:chExt cx="1536" cy="2448"/>
          </a:xfrm>
        </p:grpSpPr>
        <p:sp>
          <p:nvSpPr>
            <p:cNvPr id="264199" name="Text Box 7">
              <a:extLst>
                <a:ext uri="{FF2B5EF4-FFF2-40B4-BE49-F238E27FC236}">
                  <a16:creationId xmlns:a16="http://schemas.microsoft.com/office/drawing/2014/main" id="{CA470B6B-6D53-470F-917A-EBAE35B0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96.8</a:t>
              </a:r>
            </a:p>
          </p:txBody>
        </p:sp>
        <p:sp>
          <p:nvSpPr>
            <p:cNvPr id="264200" name="Rectangle 8">
              <a:extLst>
                <a:ext uri="{FF2B5EF4-FFF2-40B4-BE49-F238E27FC236}">
                  <a16:creationId xmlns:a16="http://schemas.microsoft.com/office/drawing/2014/main" id="{0CCC571D-E7EE-4767-BA76-AB61AD28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1296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  <p:sp>
        <p:nvSpPr>
          <p:cNvPr id="264201" name="Text Box 9">
            <a:extLst>
              <a:ext uri="{FF2B5EF4-FFF2-40B4-BE49-F238E27FC236}">
                <a16:creationId xmlns:a16="http://schemas.microsoft.com/office/drawing/2014/main" id="{DA2D89B3-1174-4AD3-8B8C-809D3902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1"/>
            <a:ext cx="57150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95%  of  120 = .95 x 120 = ~ 114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115 runners fall within 2-SD’s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4202" name="Group 10">
            <a:extLst>
              <a:ext uri="{FF2B5EF4-FFF2-40B4-BE49-F238E27FC236}">
                <a16:creationId xmlns:a16="http://schemas.microsoft.com/office/drawing/2014/main" id="{545EF196-2475-4679-8B40-66B2A159159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0"/>
            <a:ext cx="2743200" cy="3886200"/>
            <a:chOff x="3168" y="1008"/>
            <a:chExt cx="1728" cy="2448"/>
          </a:xfrm>
        </p:grpSpPr>
        <p:sp>
          <p:nvSpPr>
            <p:cNvPr id="264203" name="Text Box 11">
              <a:extLst>
                <a:ext uri="{FF2B5EF4-FFF2-40B4-BE49-F238E27FC236}">
                  <a16:creationId xmlns:a16="http://schemas.microsoft.com/office/drawing/2014/main" id="{BD924011-67C0-4EC4-AB28-E550B80E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158.8</a:t>
              </a:r>
            </a:p>
          </p:txBody>
        </p:sp>
        <p:sp>
          <p:nvSpPr>
            <p:cNvPr id="264204" name="Rectangle 12">
              <a:extLst>
                <a:ext uri="{FF2B5EF4-FFF2-40B4-BE49-F238E27FC236}">
                  <a16:creationId xmlns:a16="http://schemas.microsoft.com/office/drawing/2014/main" id="{27CF24A1-3F0E-47FB-901F-4F18435E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1344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03B458C8-9666-4740-A9C0-7EE5C832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229600" cy="464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74503167-A6E7-4F68-8CC5-8B948A377AA0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1" y="2362201"/>
          <a:ext cx="9104313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8080" imgH="2459160" progId="Word.Document.8">
                  <p:embed/>
                </p:oleObj>
              </mc:Choice>
              <mc:Fallback>
                <p:oleObj name="Document" r:id="rId3" imgW="6058080" imgH="2459160" progId="Word.Document.8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74503167-A6E7-4F68-8CC5-8B948A377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362201"/>
                        <a:ext cx="9104313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Line 4">
            <a:extLst>
              <a:ext uri="{FF2B5EF4-FFF2-40B4-BE49-F238E27FC236}">
                <a16:creationId xmlns:a16="http://schemas.microsoft.com/office/drawing/2014/main" id="{582D0254-18F7-4AED-A0E6-46057C85E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0" cy="3429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41D257A6-605B-43BF-A76B-4AA6CE25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99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127.8</a:t>
            </a:r>
          </a:p>
        </p:txBody>
      </p:sp>
      <p:grpSp>
        <p:nvGrpSpPr>
          <p:cNvPr id="266246" name="Group 6">
            <a:extLst>
              <a:ext uri="{FF2B5EF4-FFF2-40B4-BE49-F238E27FC236}">
                <a16:creationId xmlns:a16="http://schemas.microsoft.com/office/drawing/2014/main" id="{F9FD9642-8D43-4E8D-B7F6-5F83D6055B1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600200"/>
            <a:ext cx="3810000" cy="3886200"/>
            <a:chOff x="768" y="1008"/>
            <a:chExt cx="2400" cy="2448"/>
          </a:xfrm>
        </p:grpSpPr>
        <p:sp>
          <p:nvSpPr>
            <p:cNvPr id="266247" name="Text Box 7">
              <a:extLst>
                <a:ext uri="{FF2B5EF4-FFF2-40B4-BE49-F238E27FC236}">
                  <a16:creationId xmlns:a16="http://schemas.microsoft.com/office/drawing/2014/main" id="{7D55FAB2-2AA4-48DE-9373-4C2DF796B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08"/>
              <a:ext cx="97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81.3</a:t>
              </a:r>
            </a:p>
          </p:txBody>
        </p:sp>
        <p:sp>
          <p:nvSpPr>
            <p:cNvPr id="266248" name="Rectangle 8">
              <a:extLst>
                <a:ext uri="{FF2B5EF4-FFF2-40B4-BE49-F238E27FC236}">
                  <a16:creationId xmlns:a16="http://schemas.microsoft.com/office/drawing/2014/main" id="{A400E1E3-2FB9-415D-A321-175E5B28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248"/>
              <a:ext cx="2025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  <p:sp>
        <p:nvSpPr>
          <p:cNvPr id="266249" name="Text Box 9">
            <a:extLst>
              <a:ext uri="{FF2B5EF4-FFF2-40B4-BE49-F238E27FC236}">
                <a16:creationId xmlns:a16="http://schemas.microsoft.com/office/drawing/2014/main" id="{184E19D6-F6FE-4EB3-853D-24AD4B30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1"/>
            <a:ext cx="6019800" cy="8175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99.7%  of  120 = .997 x 120 = 119.6 runners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fact, all 120 runners fall within 3-SD’s of the mean.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50" name="Group 10">
            <a:extLst>
              <a:ext uri="{FF2B5EF4-FFF2-40B4-BE49-F238E27FC236}">
                <a16:creationId xmlns:a16="http://schemas.microsoft.com/office/drawing/2014/main" id="{5C2757E7-3019-4C59-A153-122AE645A2A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0"/>
            <a:ext cx="4343400" cy="3886200"/>
            <a:chOff x="3168" y="1008"/>
            <a:chExt cx="1728" cy="2448"/>
          </a:xfrm>
        </p:grpSpPr>
        <p:sp>
          <p:nvSpPr>
            <p:cNvPr id="266251" name="Text Box 11">
              <a:extLst>
                <a:ext uri="{FF2B5EF4-FFF2-40B4-BE49-F238E27FC236}">
                  <a16:creationId xmlns:a16="http://schemas.microsoft.com/office/drawing/2014/main" id="{34AB409D-7F79-48B9-9EB9-6F4280267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008"/>
              <a:ext cx="62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174.3</a:t>
              </a:r>
            </a:p>
          </p:txBody>
        </p:sp>
        <p:sp>
          <p:nvSpPr>
            <p:cNvPr id="266252" name="Rectangle 12">
              <a:extLst>
                <a:ext uri="{FF2B5EF4-FFF2-40B4-BE49-F238E27FC236}">
                  <a16:creationId xmlns:a16="http://schemas.microsoft.com/office/drawing/2014/main" id="{86422ED2-C3BC-4B50-B38C-C21CE138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1344" cy="2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23327BAC-9234-4710-84F7-E8A2DB6D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F99C0269-38DB-43F5-A63E-4FD0AA2E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822" y="2152356"/>
            <a:ext cx="9305778" cy="3791243"/>
          </a:xfrm>
        </p:spPr>
        <p:txBody>
          <a:bodyPr>
            <a:noAutofit/>
          </a:bodyPr>
          <a:lstStyle/>
          <a:p>
            <a:r>
              <a:rPr lang="en-US" alt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Suppose SAT scores roughly follows a normal distribution in the U.S. population of college-bound students (with range restricted to 200-800), and the average math SAT is 500 with a standard deviation of 50, then:</a:t>
            </a:r>
          </a:p>
          <a:p>
            <a:pPr lvl="1"/>
            <a:r>
              <a:rPr lang="en-US" alt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68% of students will have scores between 450 and 550</a:t>
            </a:r>
          </a:p>
          <a:p>
            <a:pPr lvl="1"/>
            <a:r>
              <a:rPr lang="en-US" alt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will be between 400 and 600 </a:t>
            </a:r>
          </a:p>
          <a:p>
            <a:pPr lvl="1"/>
            <a:r>
              <a:rPr lang="en-US" alt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99.7% will be between 350 and 650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AF8376EF-F585-4F54-868B-751F46A1E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F0C0549-789C-4A51-B02C-464642058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2067950"/>
            <a:ext cx="8884920" cy="3799449"/>
          </a:xfrm>
        </p:spPr>
        <p:txBody>
          <a:bodyPr/>
          <a:lstStyle/>
          <a:p>
            <a:pPr marL="320675" indent="-320675" defTabSz="852488"/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BUT…</a:t>
            </a:r>
          </a:p>
          <a:p>
            <a:pPr marL="320675" indent="-320675" defTabSz="852488"/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if you wanted to know the math SAT score corresponding to the 90</a:t>
            </a:r>
            <a:r>
              <a:rPr lang="en-US" alt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percentile (=90% of students are lower)?  </a:t>
            </a:r>
          </a:p>
          <a:p>
            <a:pPr marL="320675" indent="-320675" defTabSz="852488">
              <a:buNone/>
            </a:pP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P(X≤Q) = .90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A251D352-A601-432A-B8B5-2018537D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322421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grpSp>
        <p:nvGrpSpPr>
          <p:cNvPr id="270341" name="Group 5">
            <a:extLst>
              <a:ext uri="{FF2B5EF4-FFF2-40B4-BE49-F238E27FC236}">
                <a16:creationId xmlns:a16="http://schemas.microsoft.com/office/drawing/2014/main" id="{C19C0420-E747-43C4-81D8-35D646EC5CBA}"/>
              </a:ext>
            </a:extLst>
          </p:cNvPr>
          <p:cNvGrpSpPr>
            <a:grpSpLocks/>
          </p:cNvGrpSpPr>
          <p:nvPr/>
        </p:nvGrpSpPr>
        <p:grpSpPr bwMode="auto">
          <a:xfrm>
            <a:off x="4473526" y="3547379"/>
            <a:ext cx="3657600" cy="1143000"/>
            <a:chOff x="2784" y="3264"/>
            <a:chExt cx="2304" cy="720"/>
          </a:xfrm>
        </p:grpSpPr>
        <p:sp>
          <p:nvSpPr>
            <p:cNvPr id="270342" name="Rectangle 6">
              <a:extLst>
                <a:ext uri="{FF2B5EF4-FFF2-40B4-BE49-F238E27FC236}">
                  <a16:creationId xmlns:a16="http://schemas.microsoft.com/office/drawing/2014/main" id="{BA04F9AE-1AC8-4AAE-8A62-F0A1CB92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2304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  <p:graphicFrame>
          <p:nvGraphicFramePr>
            <p:cNvPr id="270343" name="Object 7">
              <a:extLst>
                <a:ext uri="{FF2B5EF4-FFF2-40B4-BE49-F238E27FC236}">
                  <a16:creationId xmlns:a16="http://schemas.microsoft.com/office/drawing/2014/main" id="{126797F9-562F-4387-B5E7-F726B65DD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363"/>
            <a:ext cx="1998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54200" imgH="482600" progId="Equation.3">
                    <p:embed/>
                  </p:oleObj>
                </mc:Choice>
                <mc:Fallback>
                  <p:oleObj r:id="rId3" imgW="1854200" imgH="482600" progId="Equation.3">
                    <p:embed/>
                    <p:pic>
                      <p:nvPicPr>
                        <p:cNvPr id="270343" name="Object 7">
                          <a:extLst>
                            <a:ext uri="{FF2B5EF4-FFF2-40B4-BE49-F238E27FC236}">
                              <a16:creationId xmlns:a16="http://schemas.microsoft.com/office/drawing/2014/main" id="{126797F9-562F-4387-B5E7-F726B65DD1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63"/>
                          <a:ext cx="1998" cy="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0344" name="Rectangle 8">
            <a:extLst>
              <a:ext uri="{FF2B5EF4-FFF2-40B4-BE49-F238E27FC236}">
                <a16:creationId xmlns:a16="http://schemas.microsoft.com/office/drawing/2014/main" id="{60158A48-9565-49C8-9A2F-A8F306D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22706"/>
            <a:ext cx="9144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 for Q….Like Seriously??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23BF66-59EB-44EB-909F-704B4F5768AA}"/>
                  </a:ext>
                </a:extLst>
              </p14:cNvPr>
              <p14:cNvContentPartPr/>
              <p14:nvPr/>
            </p14:nvContentPartPr>
            <p14:xfrm>
              <a:off x="7934760" y="651600"/>
              <a:ext cx="2714400" cy="297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23BF66-59EB-44EB-909F-704B4F5768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400" y="642240"/>
                <a:ext cx="2733120" cy="29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BA5ABC-3681-4812-BD8D-338DBD2921FD}"/>
                  </a:ext>
                </a:extLst>
              </p14:cNvPr>
              <p14:cNvContentPartPr/>
              <p14:nvPr/>
            </p14:nvContentPartPr>
            <p14:xfrm>
              <a:off x="392400" y="861840"/>
              <a:ext cx="10474920" cy="515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BA5ABC-3681-4812-BD8D-338DBD292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040" y="852480"/>
                <a:ext cx="10493640" cy="517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99DD234C-333F-46BE-838F-FDAC78457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4228" y="762000"/>
            <a:ext cx="9762977" cy="990600"/>
          </a:xfrm>
        </p:spPr>
        <p:txBody>
          <a:bodyPr>
            <a:normAutofit/>
          </a:bodyPr>
          <a:lstStyle/>
          <a:p>
            <a:pPr defTabSz="852488">
              <a:lnSpc>
                <a:spcPct val="80000"/>
              </a:lnSpc>
            </a:pPr>
            <a:r>
              <a:rPr lang="en-US" altLang="en-US" dirty="0"/>
              <a:t>The Standard Normal (Z):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003DBEAB-E4D1-41B0-A4F7-4C60244DE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446" y="2017713"/>
            <a:ext cx="8931642" cy="931862"/>
          </a:xfrm>
        </p:spPr>
        <p:txBody>
          <a:bodyPr/>
          <a:lstStyle/>
          <a:p>
            <a:pPr marL="320675" indent="-320675" defTabSz="852488">
              <a:lnSpc>
                <a:spcPct val="90000"/>
              </a:lnSpc>
              <a:buNone/>
            </a:pPr>
            <a:r>
              <a:rPr lang="en-US" altLang="en-US" sz="2800"/>
              <a:t>The formula for the standardized normal probability density function is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15EFB242-A207-4A93-A107-96F8AEF4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86741" name="Object 21">
            <a:extLst>
              <a:ext uri="{FF2B5EF4-FFF2-40B4-BE49-F238E27FC236}">
                <a16:creationId xmlns:a16="http://schemas.microsoft.com/office/drawing/2014/main" id="{9FDE16B5-E1D6-4511-B716-C24C608E2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76601"/>
          <a:ext cx="85661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440" imgH="457200" progId="Equation.3">
                  <p:embed/>
                </p:oleObj>
              </mc:Choice>
              <mc:Fallback>
                <p:oleObj name="Equation" r:id="rId3" imgW="2476440" imgH="457200" progId="Equation.3">
                  <p:embed/>
                  <p:pic>
                    <p:nvPicPr>
                      <p:cNvPr id="286741" name="Object 21">
                        <a:extLst>
                          <a:ext uri="{FF2B5EF4-FFF2-40B4-BE49-F238E27FC236}">
                            <a16:creationId xmlns:a16="http://schemas.microsoft.com/office/drawing/2014/main" id="{9FDE16B5-E1D6-4511-B716-C24C608E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1"/>
                        <a:ext cx="8566150" cy="1617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58A734-5519-4C86-BDC8-4FF69BC33744}"/>
                  </a:ext>
                </a:extLst>
              </p14:cNvPr>
              <p14:cNvContentPartPr/>
              <p14:nvPr/>
            </p14:nvContentPartPr>
            <p14:xfrm>
              <a:off x="5425200" y="4979520"/>
              <a:ext cx="5029200" cy="49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58A734-5519-4C86-BDC8-4FF69BC33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5840" y="4970160"/>
                <a:ext cx="50479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EA46F2-8A1F-4AFB-83D8-D4763B1DA249}"/>
                  </a:ext>
                </a:extLst>
              </p14:cNvPr>
              <p14:cNvContentPartPr/>
              <p14:nvPr/>
            </p14:nvContentPartPr>
            <p14:xfrm>
              <a:off x="6452640" y="3057840"/>
              <a:ext cx="4105800" cy="240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EA46F2-8A1F-4AFB-83D8-D4763B1DA2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3280" y="3048480"/>
                <a:ext cx="4124520" cy="242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4A021167-4AA5-407A-ACB0-202A3D5D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319088"/>
            <a:ext cx="10134600" cy="1524000"/>
          </a:xfrm>
        </p:spPr>
        <p:txBody>
          <a:bodyPr/>
          <a:lstStyle/>
          <a:p>
            <a:pPr defTabSz="852488"/>
            <a:b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Standard Normal Distribution (Z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alt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1CEE9652-D33B-492F-B070-1882DB89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229600" cy="152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All normal distributions can be converted into the standard normal curve by subtracting the mean and dividing by the standard deviation: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3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3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300" dirty="0">
              <a:latin typeface="Times New Roman" panose="02020603050405020304" pitchFamily="18" charset="0"/>
            </a:endParaRP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12828F4B-FE1F-4BD0-9CF1-4E9E562C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0622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grpSp>
        <p:nvGrpSpPr>
          <p:cNvPr id="274437" name="Group 5">
            <a:extLst>
              <a:ext uri="{FF2B5EF4-FFF2-40B4-BE49-F238E27FC236}">
                <a16:creationId xmlns:a16="http://schemas.microsoft.com/office/drawing/2014/main" id="{BF468C41-0C6B-44CA-ADD4-F62BBE1D5CB7}"/>
              </a:ext>
            </a:extLst>
          </p:cNvPr>
          <p:cNvGrpSpPr>
            <a:grpSpLocks/>
          </p:cNvGrpSpPr>
          <p:nvPr/>
        </p:nvGrpSpPr>
        <p:grpSpPr bwMode="auto">
          <a:xfrm>
            <a:off x="4634133" y="3104760"/>
            <a:ext cx="2362200" cy="1219200"/>
            <a:chOff x="2160" y="1776"/>
            <a:chExt cx="1488" cy="768"/>
          </a:xfrm>
        </p:grpSpPr>
        <p:sp>
          <p:nvSpPr>
            <p:cNvPr id="274438" name="Rectangle 6">
              <a:extLst>
                <a:ext uri="{FF2B5EF4-FFF2-40B4-BE49-F238E27FC236}">
                  <a16:creationId xmlns:a16="http://schemas.microsoft.com/office/drawing/2014/main" id="{4F0D40F9-F7FD-4245-9E9C-E87C82E3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76"/>
              <a:ext cx="148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  <p:graphicFrame>
          <p:nvGraphicFramePr>
            <p:cNvPr id="274439" name="Object 7">
              <a:extLst>
                <a:ext uri="{FF2B5EF4-FFF2-40B4-BE49-F238E27FC236}">
                  <a16:creationId xmlns:a16="http://schemas.microsoft.com/office/drawing/2014/main" id="{8A3FB6F9-2DD0-4165-87E5-B76306162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854"/>
            <a:ext cx="927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47700" imgH="368300" progId="Equation.3">
                    <p:embed/>
                  </p:oleObj>
                </mc:Choice>
                <mc:Fallback>
                  <p:oleObj r:id="rId3" imgW="647700" imgH="368300" progId="Equation.3">
                    <p:embed/>
                    <p:pic>
                      <p:nvPicPr>
                        <p:cNvPr id="274439" name="Object 7">
                          <a:extLst>
                            <a:ext uri="{FF2B5EF4-FFF2-40B4-BE49-F238E27FC236}">
                              <a16:creationId xmlns:a16="http://schemas.microsoft.com/office/drawing/2014/main" id="{8A3FB6F9-2DD0-4165-87E5-B763061624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54"/>
                          <a:ext cx="927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4440" name="Rectangle 8">
            <a:extLst>
              <a:ext uri="{FF2B5EF4-FFF2-40B4-BE49-F238E27FC236}">
                <a16:creationId xmlns:a16="http://schemas.microsoft.com/office/drawing/2014/main" id="{0B3FEFF8-D6D3-4719-8970-2D275494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542743"/>
            <a:ext cx="8763000" cy="117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Somebody calculated all the integrals for the standard normal and put them in a table!  So we never have to integrate!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better, computers now do all the integration.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9D26C2-4D79-4CF4-BCAA-2A13BAC4DC4F}"/>
                  </a:ext>
                </a:extLst>
              </p14:cNvPr>
              <p14:cNvContentPartPr/>
              <p14:nvPr/>
            </p14:nvContentPartPr>
            <p14:xfrm>
              <a:off x="1684080" y="2920680"/>
              <a:ext cx="7831440" cy="191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9D26C2-4D79-4CF4-BCAA-2A13BAC4DC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4720" y="2911320"/>
                <a:ext cx="7850160" cy="193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4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157-5E22-44E2-8230-B46D551C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D820-19B4-4B2E-B49E-90635C61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126609"/>
            <a:ext cx="7503795" cy="6199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FF32D5-DB29-4CDB-9726-14DB5D04C483}"/>
                  </a:ext>
                </a:extLst>
              </p14:cNvPr>
              <p14:cNvContentPartPr/>
              <p14:nvPr/>
            </p14:nvContentPartPr>
            <p14:xfrm>
              <a:off x="194760" y="446760"/>
              <a:ext cx="8880840" cy="505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FF32D5-DB29-4CDB-9726-14DB5D04C4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00" y="437400"/>
                <a:ext cx="8899560" cy="50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E0380A-362B-4F17-BBF1-45210EA721F9}"/>
                  </a:ext>
                </a:extLst>
              </p14:cNvPr>
              <p14:cNvContentPartPr/>
              <p14:nvPr/>
            </p14:nvContentPartPr>
            <p14:xfrm>
              <a:off x="1374480" y="983160"/>
              <a:ext cx="9180360" cy="382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E0380A-362B-4F17-BBF1-45210EA721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5120" y="973800"/>
                <a:ext cx="9199080" cy="38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76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1DE9191C-B8E5-4129-8576-DF1BC924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Practice problem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5395258-2753-4640-A6F7-3950BE77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birth weights in a population are normally distributed with a mean of 109 oz and a standard deviation of 13 oz,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141 oz </a:t>
            </a:r>
            <a:r>
              <a:rPr lang="en-US" altLang="en-US" sz="23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heavier</a:t>
            </a: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sampling birth records at random?</a:t>
            </a:r>
            <a:r>
              <a:rPr lang="en-US" altLang="en-US" sz="2300" dirty="0">
                <a:latin typeface="Times New Roman" panose="02020603050405020304" pitchFamily="18" charset="0"/>
              </a:rPr>
              <a:t>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120 </a:t>
            </a:r>
            <a:r>
              <a:rPr lang="en-US" altLang="en-US" sz="23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lighter</a:t>
            </a: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300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4E6F28-405D-4AC3-899B-943E79536787}"/>
                  </a:ext>
                </a:extLst>
              </p14:cNvPr>
              <p14:cNvContentPartPr/>
              <p14:nvPr/>
            </p14:nvContentPartPr>
            <p14:xfrm>
              <a:off x="1474920" y="2196360"/>
              <a:ext cx="9050040" cy="130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4E6F28-405D-4AC3-899B-943E79536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560" y="2187000"/>
                <a:ext cx="90687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BAF24C-3377-40A8-B561-F25EE523A99E}"/>
                  </a:ext>
                </a:extLst>
              </p14:cNvPr>
              <p14:cNvContentPartPr/>
              <p14:nvPr/>
            </p14:nvContentPartPr>
            <p14:xfrm>
              <a:off x="8887320" y="2919960"/>
              <a:ext cx="885600" cy="16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BAF24C-3377-40A8-B561-F25EE523A9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7960" y="2910600"/>
                <a:ext cx="904320" cy="1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6FF37430-B238-4FF3-90C0-015A2D1F3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Answer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7B8490E-F039-4B1F-BB99-03389522F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of obtaining a birth weight of 141 oz </a:t>
            </a:r>
            <a:r>
              <a:rPr lang="en-US" altLang="en-US" sz="23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heavier</a:t>
            </a: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sampling birth records at random?</a:t>
            </a:r>
            <a:r>
              <a:rPr lang="en-US" altLang="en-US" sz="2300" dirty="0">
                <a:latin typeface="Times New Roman" panose="02020603050405020304" pitchFamily="18" charset="0"/>
              </a:rPr>
              <a:t> 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 sz="2300" dirty="0">
              <a:latin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 sz="2300" dirty="0">
              <a:latin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 sz="2300" dirty="0">
              <a:latin typeface="Times New Roman" panose="02020603050405020304" pitchFamily="18" charset="0"/>
            </a:endParaRP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4402DF69-74B8-4559-818E-61A0C52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grpSp>
        <p:nvGrpSpPr>
          <p:cNvPr id="280581" name="Group 5">
            <a:extLst>
              <a:ext uri="{FF2B5EF4-FFF2-40B4-BE49-F238E27FC236}">
                <a16:creationId xmlns:a16="http://schemas.microsoft.com/office/drawing/2014/main" id="{B9255152-22E5-49BC-ACEB-B3DC055863E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657600"/>
            <a:ext cx="3886200" cy="1143000"/>
            <a:chOff x="1248" y="2304"/>
            <a:chExt cx="2448" cy="720"/>
          </a:xfrm>
        </p:grpSpPr>
        <p:sp>
          <p:nvSpPr>
            <p:cNvPr id="280582" name="Rectangle 6">
              <a:extLst>
                <a:ext uri="{FF2B5EF4-FFF2-40B4-BE49-F238E27FC236}">
                  <a16:creationId xmlns:a16="http://schemas.microsoft.com/office/drawing/2014/main" id="{D30AA91C-1934-44AB-822C-215E1AA8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244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  <p:graphicFrame>
          <p:nvGraphicFramePr>
            <p:cNvPr id="280583" name="Object 7">
              <a:extLst>
                <a:ext uri="{FF2B5EF4-FFF2-40B4-BE49-F238E27FC236}">
                  <a16:creationId xmlns:a16="http://schemas.microsoft.com/office/drawing/2014/main" id="{19E07593-231A-4469-B2E4-B60680276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400"/>
            <a:ext cx="190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93760" imgH="368280" progId="Equation.3">
                    <p:embed/>
                  </p:oleObj>
                </mc:Choice>
                <mc:Fallback>
                  <p:oleObj name="Equation" r:id="rId3" imgW="1193760" imgH="368280" progId="Equation.3">
                    <p:embed/>
                    <p:pic>
                      <p:nvPicPr>
                        <p:cNvPr id="280583" name="Object 7">
                          <a:extLst>
                            <a:ext uri="{FF2B5EF4-FFF2-40B4-BE49-F238E27FC236}">
                              <a16:creationId xmlns:a16="http://schemas.microsoft.com/office/drawing/2014/main" id="{19E07593-231A-4469-B2E4-B60680276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1900" cy="5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0584" name="Rectangle 8">
            <a:extLst>
              <a:ext uri="{FF2B5EF4-FFF2-40B4-BE49-F238E27FC236}">
                <a16:creationId xmlns:a16="http://schemas.microsoft.com/office/drawing/2014/main" id="{70ADBFC3-5467-4FAD-AAEE-9B7D7200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10200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chart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of .46 corresponds to a right tail (greater than) 	area of: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P(Z≥2.46) = 1-(.9931)= .0069 or .69 %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59B59-0861-4A1A-9439-9AF80518402E}"/>
                  </a:ext>
                </a:extLst>
              </p14:cNvPr>
              <p14:cNvContentPartPr/>
              <p14:nvPr/>
            </p14:nvContentPartPr>
            <p14:xfrm>
              <a:off x="3088080" y="2472480"/>
              <a:ext cx="8943120" cy="387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59B59-0861-4A1A-9439-9AF80518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720" y="2463120"/>
                <a:ext cx="8961840" cy="38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1E6D75-B7B7-4251-B7D0-1981E6BE192E}"/>
                  </a:ext>
                </a:extLst>
              </p14:cNvPr>
              <p14:cNvContentPartPr/>
              <p14:nvPr/>
            </p14:nvContentPartPr>
            <p14:xfrm>
              <a:off x="7397280" y="2410920"/>
              <a:ext cx="3892320" cy="174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1E6D75-B7B7-4251-B7D0-1981E6BE19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7920" y="2401560"/>
                <a:ext cx="3911040" cy="176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  <p:bldP spid="2805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2ACF6DF6-7E3D-4EA5-9CA5-C88D6AF97C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685800"/>
            <a:ext cx="67135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300"/>
              <a:t>The Normal Distribution</a:t>
            </a:r>
          </a:p>
        </p:txBody>
      </p:sp>
      <p:sp>
        <p:nvSpPr>
          <p:cNvPr id="241667" name="Line 3">
            <a:extLst>
              <a:ext uri="{FF2B5EF4-FFF2-40B4-BE49-F238E27FC236}">
                <a16:creationId xmlns:a16="http://schemas.microsoft.com/office/drawing/2014/main" id="{45910A7B-6C5F-4607-A631-FB6B6DDDD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267200"/>
            <a:ext cx="762000" cy="0"/>
          </a:xfrm>
          <a:prstGeom prst="line">
            <a:avLst/>
          </a:prstGeom>
          <a:ln>
            <a:headEnd type="stealth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1668" name="Freeform 4">
            <a:extLst>
              <a:ext uri="{FF2B5EF4-FFF2-40B4-BE49-F238E27FC236}">
                <a16:creationId xmlns:a16="http://schemas.microsoft.com/office/drawing/2014/main" id="{F309CD40-D998-4A5A-9DB8-562FD5EF01FF}"/>
              </a:ext>
            </a:extLst>
          </p:cNvPr>
          <p:cNvSpPr>
            <a:spLocks/>
          </p:cNvSpPr>
          <p:nvPr/>
        </p:nvSpPr>
        <p:spPr bwMode="auto">
          <a:xfrm>
            <a:off x="3352800" y="2971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1669" name="Line 5">
            <a:extLst>
              <a:ext uri="{FF2B5EF4-FFF2-40B4-BE49-F238E27FC236}">
                <a16:creationId xmlns:a16="http://schemas.microsoft.com/office/drawing/2014/main" id="{DEB4BB6B-F1E4-433C-9239-E6F32B627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206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0" name="Line 6">
            <a:extLst>
              <a:ext uri="{FF2B5EF4-FFF2-40B4-BE49-F238E27FC236}">
                <a16:creationId xmlns:a16="http://schemas.microsoft.com/office/drawing/2014/main" id="{188BD1E2-3CF5-42DF-A2E3-650A114E0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328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1" name="Line 7">
            <a:extLst>
              <a:ext uri="{FF2B5EF4-FFF2-40B4-BE49-F238E27FC236}">
                <a16:creationId xmlns:a16="http://schemas.microsoft.com/office/drawing/2014/main" id="{ECE3F200-522E-4942-8187-76E323718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4496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2" name="Line 8">
            <a:extLst>
              <a:ext uri="{FF2B5EF4-FFF2-40B4-BE49-F238E27FC236}">
                <a16:creationId xmlns:a16="http://schemas.microsoft.com/office/drawing/2014/main" id="{2132EB38-9185-41A5-BBEE-EDD25A22C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571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3" name="Line 9">
            <a:extLst>
              <a:ext uri="{FF2B5EF4-FFF2-40B4-BE49-F238E27FC236}">
                <a16:creationId xmlns:a16="http://schemas.microsoft.com/office/drawing/2014/main" id="{94CCBAAD-E1B1-4F20-AF18-70AF74BAE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692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4" name="Line 10">
            <a:extLst>
              <a:ext uri="{FF2B5EF4-FFF2-40B4-BE49-F238E27FC236}">
                <a16:creationId xmlns:a16="http://schemas.microsoft.com/office/drawing/2014/main" id="{D5725ECE-5522-4B32-B2B0-AE6D184D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814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5" name="Line 11">
            <a:extLst>
              <a:ext uri="{FF2B5EF4-FFF2-40B4-BE49-F238E27FC236}">
                <a16:creationId xmlns:a16="http://schemas.microsoft.com/office/drawing/2014/main" id="{EC16FFC1-BDD3-4BAA-9A8D-1F248570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39354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6" name="Line 12">
            <a:extLst>
              <a:ext uri="{FF2B5EF4-FFF2-40B4-BE49-F238E27FC236}">
                <a16:creationId xmlns:a16="http://schemas.microsoft.com/office/drawing/2014/main" id="{0BD1E97F-42A9-495C-8172-61FDD699D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40576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F22ECCFA-CC88-4C2F-A91A-4047417C6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41783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8" name="Line 14">
            <a:extLst>
              <a:ext uri="{FF2B5EF4-FFF2-40B4-BE49-F238E27FC236}">
                <a16:creationId xmlns:a16="http://schemas.microsoft.com/office/drawing/2014/main" id="{1CFF5F0D-5FC5-4C02-9874-3F8A21F7D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4" y="42989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79" name="Line 15">
            <a:extLst>
              <a:ext uri="{FF2B5EF4-FFF2-40B4-BE49-F238E27FC236}">
                <a16:creationId xmlns:a16="http://schemas.microsoft.com/office/drawing/2014/main" id="{73F86CED-DFC5-421A-9518-F17E0DEE5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0" name="Line 16">
            <a:extLst>
              <a:ext uri="{FF2B5EF4-FFF2-40B4-BE49-F238E27FC236}">
                <a16:creationId xmlns:a16="http://schemas.microsoft.com/office/drawing/2014/main" id="{B1151D15-1B13-4D37-BCFD-BE1D5DF52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2163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1" name="Line 17">
            <a:extLst>
              <a:ext uri="{FF2B5EF4-FFF2-40B4-BE49-F238E27FC236}">
                <a16:creationId xmlns:a16="http://schemas.microsoft.com/office/drawing/2014/main" id="{6C70035E-140A-4CA5-AA87-05438D86E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53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2" name="Line 18">
            <a:extLst>
              <a:ext uri="{FF2B5EF4-FFF2-40B4-BE49-F238E27FC236}">
                <a16:creationId xmlns:a16="http://schemas.microsoft.com/office/drawing/2014/main" id="{A673CC9B-18EA-49B5-96D2-84D08334D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3" name="Line 19">
            <a:extLst>
              <a:ext uri="{FF2B5EF4-FFF2-40B4-BE49-F238E27FC236}">
                <a16:creationId xmlns:a16="http://schemas.microsoft.com/office/drawing/2014/main" id="{28CA3F65-52A4-4774-B997-11427B541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4" name="Line 20">
            <a:extLst>
              <a:ext uri="{FF2B5EF4-FFF2-40B4-BE49-F238E27FC236}">
                <a16:creationId xmlns:a16="http://schemas.microsoft.com/office/drawing/2014/main" id="{AE8C998C-8ECC-46B0-B5C7-1FFE6011C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5" name="Line 21">
            <a:extLst>
              <a:ext uri="{FF2B5EF4-FFF2-40B4-BE49-F238E27FC236}">
                <a16:creationId xmlns:a16="http://schemas.microsoft.com/office/drawing/2014/main" id="{A1212AF9-47A7-4033-8809-F419CDAC0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6" name="Line 22">
            <a:extLst>
              <a:ext uri="{FF2B5EF4-FFF2-40B4-BE49-F238E27FC236}">
                <a16:creationId xmlns:a16="http://schemas.microsoft.com/office/drawing/2014/main" id="{42E76021-4577-4F55-8A72-2584E3540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7" name="Line 23">
            <a:extLst>
              <a:ext uri="{FF2B5EF4-FFF2-40B4-BE49-F238E27FC236}">
                <a16:creationId xmlns:a16="http://schemas.microsoft.com/office/drawing/2014/main" id="{2BB4535D-73D7-419A-BA19-D2F74B0CB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8" name="Line 24">
            <a:extLst>
              <a:ext uri="{FF2B5EF4-FFF2-40B4-BE49-F238E27FC236}">
                <a16:creationId xmlns:a16="http://schemas.microsoft.com/office/drawing/2014/main" id="{754A4EED-E2AA-4B63-A6D2-23D76C5A2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44275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9" name="Rectangle 25">
            <a:extLst>
              <a:ext uri="{FF2B5EF4-FFF2-40B4-BE49-F238E27FC236}">
                <a16:creationId xmlns:a16="http://schemas.microsoft.com/office/drawing/2014/main" id="{B1475690-8C71-4F9F-9BB4-188BEEB7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1" y="372268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90" name="Rectangle 26">
            <a:extLst>
              <a:ext uri="{FF2B5EF4-FFF2-40B4-BE49-F238E27FC236}">
                <a16:creationId xmlns:a16="http://schemas.microsoft.com/office/drawing/2014/main" id="{ADD3529E-16A5-4F50-B659-E333ADDF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397376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91" name="Rectangle 27">
            <a:extLst>
              <a:ext uri="{FF2B5EF4-FFF2-40B4-BE49-F238E27FC236}">
                <a16:creationId xmlns:a16="http://schemas.microsoft.com/office/drawing/2014/main" id="{CBE18E79-6BC3-482B-A95B-C8B9732BF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3879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339933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41692" name="Rectangle 28">
            <a:extLst>
              <a:ext uri="{FF2B5EF4-FFF2-40B4-BE49-F238E27FC236}">
                <a16:creationId xmlns:a16="http://schemas.microsoft.com/office/drawing/2014/main" id="{F3657BC7-EBC4-4C13-8534-308FBC39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695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solidFill>
                  <a:srgbClr val="339933"/>
                </a:solidFill>
                <a:latin typeface="Arial" panose="020B0604020202020204" pitchFamily="34" charset="0"/>
              </a:rPr>
              <a:t>f(X)</a:t>
            </a:r>
          </a:p>
        </p:txBody>
      </p:sp>
      <p:sp>
        <p:nvSpPr>
          <p:cNvPr id="241695" name="Freeform 31">
            <a:extLst>
              <a:ext uri="{FF2B5EF4-FFF2-40B4-BE49-F238E27FC236}">
                <a16:creationId xmlns:a16="http://schemas.microsoft.com/office/drawing/2014/main" id="{AE5F823C-E8EF-47AA-862E-1F3329C29885}"/>
              </a:ext>
            </a:extLst>
          </p:cNvPr>
          <p:cNvSpPr>
            <a:spLocks/>
          </p:cNvSpPr>
          <p:nvPr/>
        </p:nvSpPr>
        <p:spPr bwMode="auto">
          <a:xfrm>
            <a:off x="5791200" y="3429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6" name="Freeform 32">
            <a:extLst>
              <a:ext uri="{FF2B5EF4-FFF2-40B4-BE49-F238E27FC236}">
                <a16:creationId xmlns:a16="http://schemas.microsoft.com/office/drawing/2014/main" id="{609AD352-0041-4382-9B2D-7A3C13A5D1E7}"/>
              </a:ext>
            </a:extLst>
          </p:cNvPr>
          <p:cNvSpPr>
            <a:spLocks/>
          </p:cNvSpPr>
          <p:nvPr/>
        </p:nvSpPr>
        <p:spPr bwMode="auto">
          <a:xfrm>
            <a:off x="3429000" y="3429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7" name="Line 33">
            <a:extLst>
              <a:ext uri="{FF2B5EF4-FFF2-40B4-BE49-F238E27FC236}">
                <a16:creationId xmlns:a16="http://schemas.microsoft.com/office/drawing/2014/main" id="{0F8AD479-3B06-4209-A970-6C9B048DD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1698" name="Text Box 34">
            <a:extLst>
              <a:ext uri="{FF2B5EF4-FFF2-40B4-BE49-F238E27FC236}">
                <a16:creationId xmlns:a16="http://schemas.microsoft.com/office/drawing/2014/main" id="{1B57B21E-7D0B-4C50-8149-165280E2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1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Changing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lang="el-G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μ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shifts the distribution left or right.</a:t>
            </a:r>
          </a:p>
        </p:txBody>
      </p:sp>
      <p:sp>
        <p:nvSpPr>
          <p:cNvPr id="241699" name="Text Box 35">
            <a:extLst>
              <a:ext uri="{FF2B5EF4-FFF2-40B4-BE49-F238E27FC236}">
                <a16:creationId xmlns:a16="http://schemas.microsoft.com/office/drawing/2014/main" id="{CD80AC1E-AF6F-49BD-8BB2-76E8BCFF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1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Changing </a:t>
            </a:r>
            <a:r>
              <a:rPr lang="el-GR" altLang="en-US" sz="2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σ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increases or decreases the spread.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B25F3166-7582-4E6F-9C42-7C231AA14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latin typeface="Times New Roman" panose="02020603050405020304" pitchFamily="18" charset="0"/>
              </a:rPr>
              <a:t>Answer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8FD0F615-7922-4ED7-880C-44B101208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	What is the chance of obtaining a birth weight of 120 </a:t>
            </a:r>
            <a:r>
              <a:rPr lang="en-US" altLang="en-US" sz="23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lighter</a:t>
            </a:r>
            <a:r>
              <a:rPr lang="en-US" alt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300" dirty="0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endParaRPr lang="en-US" altLang="en-US" sz="2300" dirty="0">
              <a:latin typeface="Times New Roman" panose="02020603050405020304" pitchFamily="18" charset="0"/>
            </a:endParaRPr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E29C0BF8-59F9-4E73-8F9F-9B1C4798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34598EA6-D4F4-4FF9-BEE9-41BA24C79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10200"/>
            <a:ext cx="91440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From the chart or SAS  Z of .85 corresponds to a left tail area of: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P(Z≤.85) = .8023= 80.23%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2630" name="Rectangle 6">
            <a:extLst>
              <a:ext uri="{FF2B5EF4-FFF2-40B4-BE49-F238E27FC236}">
                <a16:creationId xmlns:a16="http://schemas.microsoft.com/office/drawing/2014/main" id="{869FB5FF-1C79-4F0A-AD4C-39A2DA66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43264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grpSp>
        <p:nvGrpSpPr>
          <p:cNvPr id="282631" name="Group 7">
            <a:extLst>
              <a:ext uri="{FF2B5EF4-FFF2-40B4-BE49-F238E27FC236}">
                <a16:creationId xmlns:a16="http://schemas.microsoft.com/office/drawing/2014/main" id="{97B958C8-CE66-4CA9-986B-7A54193BF2A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76600"/>
            <a:ext cx="3886200" cy="1143000"/>
            <a:chOff x="1248" y="2304"/>
            <a:chExt cx="2448" cy="720"/>
          </a:xfrm>
        </p:grpSpPr>
        <p:sp>
          <p:nvSpPr>
            <p:cNvPr id="282632" name="Rectangle 8">
              <a:extLst>
                <a:ext uri="{FF2B5EF4-FFF2-40B4-BE49-F238E27FC236}">
                  <a16:creationId xmlns:a16="http://schemas.microsoft.com/office/drawing/2014/main" id="{D540C933-D82D-4DB7-ADEC-218399C2C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244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IN"/>
            </a:p>
          </p:txBody>
        </p:sp>
        <p:graphicFrame>
          <p:nvGraphicFramePr>
            <p:cNvPr id="282633" name="Object 9">
              <a:extLst>
                <a:ext uri="{FF2B5EF4-FFF2-40B4-BE49-F238E27FC236}">
                  <a16:creationId xmlns:a16="http://schemas.microsoft.com/office/drawing/2014/main" id="{4686F990-1657-4F28-80BA-E56BD9282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353"/>
            <a:ext cx="196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040" imgH="368280" progId="Equation.3">
                    <p:embed/>
                  </p:oleObj>
                </mc:Choice>
                <mc:Fallback>
                  <p:oleObj name="Equation" r:id="rId3" imgW="1130040" imgH="368280" progId="Equation.3">
                    <p:embed/>
                    <p:pic>
                      <p:nvPicPr>
                        <p:cNvPr id="282633" name="Object 9">
                          <a:extLst>
                            <a:ext uri="{FF2B5EF4-FFF2-40B4-BE49-F238E27FC236}">
                              <a16:creationId xmlns:a16="http://schemas.microsoft.com/office/drawing/2014/main" id="{4686F990-1657-4F28-80BA-E56BD9282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53"/>
                          <a:ext cx="1968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8" name="Rectangle 6">
            <a:extLst>
              <a:ext uri="{FF2B5EF4-FFF2-40B4-BE49-F238E27FC236}">
                <a16:creationId xmlns:a16="http://schemas.microsoft.com/office/drawing/2014/main" id="{C98EA654-BCFF-4856-8CC6-85699D264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Looking up probabilities in the standard normal table</a:t>
            </a:r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30B06246-63B2-4B80-82FE-75D395FED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294921" name="Picture 9">
            <a:extLst>
              <a:ext uri="{FF2B5EF4-FFF2-40B4-BE49-F238E27FC236}">
                <a16:creationId xmlns:a16="http://schemas.microsoft.com/office/drawing/2014/main" id="{68B9F759-368E-4FE1-8B28-E6710D3F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737"/>
            <a:ext cx="492283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4922" name="Text Box 10">
            <a:extLst>
              <a:ext uri="{FF2B5EF4-FFF2-40B4-BE49-F238E27FC236}">
                <a16:creationId xmlns:a16="http://schemas.microsoft.com/office/drawing/2014/main" id="{595D9ABE-8C8A-4BCF-819E-B980EE4DF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05001"/>
            <a:ext cx="2590800" cy="9255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is the area to the left of Z=1.51 in a standard normal curve?</a:t>
            </a:r>
          </a:p>
        </p:txBody>
      </p:sp>
      <p:grpSp>
        <p:nvGrpSpPr>
          <p:cNvPr id="294932" name="Group 20">
            <a:extLst>
              <a:ext uri="{FF2B5EF4-FFF2-40B4-BE49-F238E27FC236}">
                <a16:creationId xmlns:a16="http://schemas.microsoft.com/office/drawing/2014/main" id="{18D92DF8-4F2F-48D3-8652-C9CE637A402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76800"/>
            <a:ext cx="5791200" cy="1295400"/>
            <a:chOff x="96" y="3072"/>
            <a:chExt cx="3648" cy="816"/>
          </a:xfrm>
        </p:grpSpPr>
        <p:sp>
          <p:nvSpPr>
            <p:cNvPr id="294924" name="Text Box 12">
              <a:extLst>
                <a:ext uri="{FF2B5EF4-FFF2-40B4-BE49-F238E27FC236}">
                  <a16:creationId xmlns:a16="http://schemas.microsoft.com/office/drawing/2014/main" id="{5F5238A7-78AE-49B2-891A-6A9CFF825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072"/>
              <a:ext cx="768" cy="23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Z=</a:t>
              </a:r>
              <a:r>
                <a:rPr lang="en-US" altLang="en-US" u="sng"/>
                <a:t>1.5</a:t>
              </a:r>
              <a:r>
                <a:rPr lang="en-US" altLang="en-US"/>
                <a:t>1</a:t>
              </a:r>
            </a:p>
          </p:txBody>
        </p:sp>
        <p:sp>
          <p:nvSpPr>
            <p:cNvPr id="294926" name="Line 14">
              <a:extLst>
                <a:ext uri="{FF2B5EF4-FFF2-40B4-BE49-F238E27FC236}">
                  <a16:creationId xmlns:a16="http://schemas.microsoft.com/office/drawing/2014/main" id="{27ECCEEF-DE2F-469B-82E2-0A6FA7FCA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12"/>
              <a:ext cx="288" cy="52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4928" name="Rectangle 16">
              <a:extLst>
                <a:ext uri="{FF2B5EF4-FFF2-40B4-BE49-F238E27FC236}">
                  <a16:creationId xmlns:a16="http://schemas.microsoft.com/office/drawing/2014/main" id="{A6C74BA5-F2C9-40A0-957B-52A1D678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92"/>
              <a:ext cx="2832" cy="9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94931" name="Group 19">
            <a:extLst>
              <a:ext uri="{FF2B5EF4-FFF2-40B4-BE49-F238E27FC236}">
                <a16:creationId xmlns:a16="http://schemas.microsoft.com/office/drawing/2014/main" id="{84EAF774-374F-4A68-93DB-8CCEB71FFA3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505200"/>
            <a:ext cx="2590800" cy="2967038"/>
            <a:chOff x="0" y="2208"/>
            <a:chExt cx="1632" cy="1869"/>
          </a:xfrm>
        </p:grpSpPr>
        <p:sp>
          <p:nvSpPr>
            <p:cNvPr id="294925" name="Text Box 13">
              <a:extLst>
                <a:ext uri="{FF2B5EF4-FFF2-40B4-BE49-F238E27FC236}">
                  <a16:creationId xmlns:a16="http://schemas.microsoft.com/office/drawing/2014/main" id="{04C4030C-BBED-44DE-ACF4-169F7FD3E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0"/>
              <a:ext cx="768" cy="23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Z=1.5</a:t>
              </a:r>
              <a:r>
                <a:rPr lang="en-US" altLang="en-US" u="sng"/>
                <a:t>1</a:t>
              </a:r>
            </a:p>
          </p:txBody>
        </p:sp>
        <p:sp>
          <p:nvSpPr>
            <p:cNvPr id="294929" name="Rectangle 17">
              <a:extLst>
                <a:ext uri="{FF2B5EF4-FFF2-40B4-BE49-F238E27FC236}">
                  <a16:creationId xmlns:a16="http://schemas.microsoft.com/office/drawing/2014/main" id="{78AB5A55-FAC7-4B06-A693-506FA373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288" cy="168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4930" name="Line 18">
              <a:extLst>
                <a:ext uri="{FF2B5EF4-FFF2-40B4-BE49-F238E27FC236}">
                  <a16:creationId xmlns:a16="http://schemas.microsoft.com/office/drawing/2014/main" id="{17BBE8F8-550D-4747-BB9D-F25FA8C29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840"/>
              <a:ext cx="72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4933" name="Text Box 21">
            <a:extLst>
              <a:ext uri="{FF2B5EF4-FFF2-40B4-BE49-F238E27FC236}">
                <a16:creationId xmlns:a16="http://schemas.microsoft.com/office/drawing/2014/main" id="{AFB21FF9-A648-4BBA-87FB-1DCB3C88D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48200"/>
            <a:ext cx="21336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Area is 93.45%</a:t>
            </a:r>
          </a:p>
        </p:txBody>
      </p:sp>
      <p:sp>
        <p:nvSpPr>
          <p:cNvPr id="294934" name="Oval 22">
            <a:extLst>
              <a:ext uri="{FF2B5EF4-FFF2-40B4-BE49-F238E27FC236}">
                <a16:creationId xmlns:a16="http://schemas.microsoft.com/office/drawing/2014/main" id="{1BC88005-D377-4538-9DFD-13F0BAA04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943600"/>
            <a:ext cx="609600" cy="3048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3E9C0A-A22F-413E-8066-CD676C931A06}"/>
                  </a:ext>
                </a:extLst>
              </p14:cNvPr>
              <p14:cNvContentPartPr/>
              <p14:nvPr/>
            </p14:nvContentPartPr>
            <p14:xfrm>
              <a:off x="8776800" y="2016000"/>
              <a:ext cx="2214360" cy="72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3E9C0A-A22F-413E-8066-CD676C931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7440" y="2006640"/>
                <a:ext cx="223308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40EC22-2D84-479D-A965-515A62C70E0B}"/>
                  </a:ext>
                </a:extLst>
              </p14:cNvPr>
              <p14:cNvContentPartPr/>
              <p14:nvPr/>
            </p14:nvContentPartPr>
            <p14:xfrm>
              <a:off x="2186640" y="1729800"/>
              <a:ext cx="9111960" cy="408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40EC22-2D84-479D-A965-515A62C70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7280" y="1720440"/>
                <a:ext cx="9130680" cy="41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758C4-1BE5-4FFB-992D-44B56D8290D5}"/>
                  </a:ext>
                </a:extLst>
              </p14:cNvPr>
              <p14:cNvContentPartPr/>
              <p14:nvPr/>
            </p14:nvContentPartPr>
            <p14:xfrm>
              <a:off x="2855160" y="2109240"/>
              <a:ext cx="7440840" cy="214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758C4-1BE5-4FFB-992D-44B56D8290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5800" y="2099880"/>
                <a:ext cx="7459560" cy="216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 animBg="1"/>
      <p:bldP spid="2949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31A7EE11-7BD2-4087-BB1C-514BBF8D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9838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Normal Distribution:</a:t>
            </a:r>
            <a:br>
              <a:rPr lang="en-US" altLang="en-US" dirty="0"/>
            </a:br>
            <a:r>
              <a:rPr lang="en-US" altLang="en-US" dirty="0"/>
              <a:t>as mathematical function (pdf)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49B6111E-01A4-4BFC-A4D0-B7BBF45E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2146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438276" name="Rectangle 4">
            <a:extLst>
              <a:ext uri="{FF2B5EF4-FFF2-40B4-BE49-F238E27FC236}">
                <a16:creationId xmlns:a16="http://schemas.microsoft.com/office/drawing/2014/main" id="{CB876109-6FD8-4784-AFB9-9DD8C2D2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2385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438277" name="Rectangle 5">
            <a:extLst>
              <a:ext uri="{FF2B5EF4-FFF2-40B4-BE49-F238E27FC236}">
                <a16:creationId xmlns:a16="http://schemas.microsoft.com/office/drawing/2014/main" id="{5F8706DF-D4E8-4624-8C28-ABEF730E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00513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pic>
        <p:nvPicPr>
          <p:cNvPr id="438278" name="Picture 6">
            <a:extLst>
              <a:ext uri="{FF2B5EF4-FFF2-40B4-BE49-F238E27FC236}">
                <a16:creationId xmlns:a16="http://schemas.microsoft.com/office/drawing/2014/main" id="{98737777-315D-4ACD-841F-0239AC03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1"/>
            <a:ext cx="6858000" cy="21637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8279" name="Rectangle 7">
            <a:extLst>
              <a:ext uri="{FF2B5EF4-FFF2-40B4-BE49-F238E27FC236}">
                <a16:creationId xmlns:a16="http://schemas.microsoft.com/office/drawing/2014/main" id="{9574D9A8-A71F-455A-B609-E3B310B0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624" y="4953253"/>
            <a:ext cx="91440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constants: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=3.14159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e=2.71828</a:t>
            </a:r>
          </a:p>
          <a:p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8280" name="Group 8">
            <a:extLst>
              <a:ext uri="{FF2B5EF4-FFF2-40B4-BE49-F238E27FC236}">
                <a16:creationId xmlns:a16="http://schemas.microsoft.com/office/drawing/2014/main" id="{0830A501-C902-46B1-B6DD-3C7D7379909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14600"/>
            <a:ext cx="5448300" cy="3813175"/>
            <a:chOff x="1872" y="1584"/>
            <a:chExt cx="3432" cy="2402"/>
          </a:xfrm>
        </p:grpSpPr>
        <p:sp>
          <p:nvSpPr>
            <p:cNvPr id="438281" name="Text Box 9">
              <a:extLst>
                <a:ext uri="{FF2B5EF4-FFF2-40B4-BE49-F238E27FC236}">
                  <a16:creationId xmlns:a16="http://schemas.microsoft.com/office/drawing/2014/main" id="{345A8023-BD12-43E8-B4EB-E965A6B03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3002"/>
              <a:ext cx="2160" cy="9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C00000"/>
                  </a:solidFill>
                </a:rPr>
                <a:t>This is a bell shaped curve with different centers and spreads depending on </a:t>
              </a:r>
              <a:r>
                <a:rPr lang="en-US" altLang="en-US" sz="2400">
                  <a:solidFill>
                    <a:srgbClr val="C00000"/>
                  </a:solidFill>
                  <a:sym typeface="Symbol" panose="05050102010706020507" pitchFamily="18" charset="2"/>
                </a:rPr>
                <a:t> and </a:t>
              </a:r>
              <a:endParaRPr lang="en-US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438282" name="Rectangle 10">
              <a:extLst>
                <a:ext uri="{FF2B5EF4-FFF2-40B4-BE49-F238E27FC236}">
                  <a16:creationId xmlns:a16="http://schemas.microsoft.com/office/drawing/2014/main" id="{B6F32D59-20B4-4BCD-890B-1898A244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240" cy="288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C00000"/>
                </a:solidFill>
              </a:endParaRPr>
            </a:p>
          </p:txBody>
        </p:sp>
        <p:sp>
          <p:nvSpPr>
            <p:cNvPr id="438283" name="Rectangle 11">
              <a:extLst>
                <a:ext uri="{FF2B5EF4-FFF2-40B4-BE49-F238E27FC236}">
                  <a16:creationId xmlns:a16="http://schemas.microsoft.com/office/drawing/2014/main" id="{B72D7BCB-C48A-4E85-998E-71CCEF88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0"/>
              <a:ext cx="432" cy="432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C00000"/>
                </a:solidFill>
              </a:endParaRPr>
            </a:p>
          </p:txBody>
        </p:sp>
        <p:sp>
          <p:nvSpPr>
            <p:cNvPr id="438284" name="Line 12">
              <a:extLst>
                <a:ext uri="{FF2B5EF4-FFF2-40B4-BE49-F238E27FC236}">
                  <a16:creationId xmlns:a16="http://schemas.microsoft.com/office/drawing/2014/main" id="{E8FC140C-B78D-4282-9580-CF3AA3FCC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2832"/>
              <a:ext cx="840" cy="55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srgbClr val="C00000"/>
                </a:solidFill>
              </a:endParaRPr>
            </a:p>
          </p:txBody>
        </p:sp>
        <p:sp>
          <p:nvSpPr>
            <p:cNvPr id="438285" name="Line 13">
              <a:extLst>
                <a:ext uri="{FF2B5EF4-FFF2-40B4-BE49-F238E27FC236}">
                  <a16:creationId xmlns:a16="http://schemas.microsoft.com/office/drawing/2014/main" id="{D2CAE068-34E8-450E-8F9E-9443373E0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872"/>
              <a:ext cx="270" cy="113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D345A0-9147-4814-A74A-4E5582E9ED2C}"/>
                  </a:ext>
                </a:extLst>
              </p14:cNvPr>
              <p14:cNvContentPartPr/>
              <p14:nvPr/>
            </p14:nvContentPartPr>
            <p14:xfrm>
              <a:off x="8341560" y="2802240"/>
              <a:ext cx="39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D345A0-9147-4814-A74A-4E5582E9ED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2200" y="2792880"/>
                <a:ext cx="5796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40611145-202B-4A7E-AC8F-F1D6A8DE1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80000"/>
              </a:lnSpc>
            </a:pPr>
            <a:r>
              <a:rPr lang="en-US" altLang="en-US"/>
              <a:t>The Normal PDF</a:t>
            </a:r>
          </a:p>
        </p:txBody>
      </p:sp>
      <p:pic>
        <p:nvPicPr>
          <p:cNvPr id="243736" name="Picture 24">
            <a:extLst>
              <a:ext uri="{FF2B5EF4-FFF2-40B4-BE49-F238E27FC236}">
                <a16:creationId xmlns:a16="http://schemas.microsoft.com/office/drawing/2014/main" id="{B9860002-C873-4F56-9924-7CB91801AD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523" y="3503614"/>
            <a:ext cx="4724400" cy="1522413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3743" name="Text Box 31">
            <a:extLst>
              <a:ext uri="{FF2B5EF4-FFF2-40B4-BE49-F238E27FC236}">
                <a16:creationId xmlns:a16="http://schemas.microsoft.com/office/drawing/2014/main" id="{49009D62-A7A5-4E6F-91F7-6F7DA37C70B5}"/>
              </a:ext>
            </a:extLst>
          </p:cNvPr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1524000" y="2057400"/>
            <a:ext cx="92202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It’s a probability function, so no matter what the values of </a:t>
            </a:r>
            <a:r>
              <a:rPr lang="en-US" altLang="en-US" sz="2800">
                <a:sym typeface="Symbol" panose="05050102010706020507" pitchFamily="18" charset="2"/>
              </a:rPr>
              <a:t> and , must integrate to 1!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15C5F018-BAF8-4994-A350-28EAEF2AA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distribution is defined by its mean and standard dev. 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1A4EED71-6AAA-42C9-83C2-0551430E5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300" dirty="0"/>
              <a:t>E(X)=</a:t>
            </a:r>
            <a:r>
              <a:rPr lang="en-US" altLang="en-US" sz="2300" dirty="0">
                <a:sym typeface="Symbol" panose="05050102010706020507" pitchFamily="18" charset="2"/>
              </a:rPr>
              <a:t></a:t>
            </a:r>
            <a:r>
              <a:rPr lang="en-US" altLang="en-US" sz="2300" dirty="0"/>
              <a:t> =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300" dirty="0"/>
              <a:t>Var(X)=</a:t>
            </a:r>
            <a:r>
              <a:rPr lang="en-US" altLang="en-US" sz="2300" dirty="0">
                <a:sym typeface="Symbol" panose="05050102010706020507" pitchFamily="18" charset="2"/>
              </a:rPr>
              <a:t></a:t>
            </a:r>
            <a:r>
              <a:rPr lang="en-US" altLang="en-US" sz="2300" baseline="30000" dirty="0"/>
              <a:t>2  </a:t>
            </a:r>
            <a:r>
              <a:rPr lang="en-US" altLang="en-US" sz="2300" dirty="0"/>
              <a:t>=</a:t>
            </a:r>
            <a:r>
              <a:rPr lang="en-US" altLang="en-US" dirty="0"/>
              <a:t>	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300" dirty="0"/>
              <a:t>Standard Deviation(X)=</a:t>
            </a:r>
            <a:r>
              <a:rPr lang="en-US" altLang="en-US" sz="2300" dirty="0">
                <a:sym typeface="Symbol" panose="05050102010706020507" pitchFamily="18" charset="2"/>
              </a:rPr>
              <a:t></a:t>
            </a:r>
          </a:p>
        </p:txBody>
      </p:sp>
      <p:pic>
        <p:nvPicPr>
          <p:cNvPr id="246789" name="Picture 5">
            <a:extLst>
              <a:ext uri="{FF2B5EF4-FFF2-40B4-BE49-F238E27FC236}">
                <a16:creationId xmlns:a16="http://schemas.microsoft.com/office/drawing/2014/main" id="{54C8E18A-DA35-4CAE-9477-C1DD68C1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2108201"/>
            <a:ext cx="2514600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19FF1A6E-F49A-4296-BBE5-9AD35C054810}"/>
              </a:ext>
            </a:extLst>
          </p:cNvPr>
          <p:cNvGrpSpPr>
            <a:grpSpLocks/>
          </p:cNvGrpSpPr>
          <p:nvPr/>
        </p:nvGrpSpPr>
        <p:grpSpPr bwMode="auto">
          <a:xfrm>
            <a:off x="2690446" y="3457135"/>
            <a:ext cx="4495800" cy="990600"/>
            <a:chOff x="2304" y="2208"/>
            <a:chExt cx="3072" cy="809"/>
          </a:xfrm>
        </p:grpSpPr>
        <p:pic>
          <p:nvPicPr>
            <p:cNvPr id="246788" name="Picture 4">
              <a:extLst>
                <a:ext uri="{FF2B5EF4-FFF2-40B4-BE49-F238E27FC236}">
                  <a16:creationId xmlns:a16="http://schemas.microsoft.com/office/drawing/2014/main" id="{B2F7DC7B-DFA0-4D36-B157-2D9001571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208"/>
              <a:ext cx="3072" cy="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2BE6F132-0FD2-40E6-91BA-6F89D14D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14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F5252278-962C-4962-8696-8D47EBD1D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0700" y="406852"/>
            <a:ext cx="8839200" cy="1295400"/>
          </a:xfrm>
        </p:spPr>
        <p:txBody>
          <a:bodyPr>
            <a:normAutofit/>
          </a:bodyPr>
          <a:lstStyle/>
          <a:p>
            <a:pPr defTabSz="852488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beauty of the normal curve: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1875EEA7-8BEE-4271-8223-748368C9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21468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65A84654-D473-40E4-B480-151DE407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2385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3AFCFEB5-ED66-4ACB-A5ED-D2A19EC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005139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4" name="Rectangle 6">
            <a:extLst>
              <a:ext uri="{FF2B5EF4-FFF2-40B4-BE49-F238E27FC236}">
                <a16:creationId xmlns:a16="http://schemas.microsoft.com/office/drawing/2014/main" id="{43B37AF9-9D46-4873-824C-092BF2B3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8F2ED5DA-5833-463B-968E-BD7F546B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6" name="Rectangle 8">
            <a:extLst>
              <a:ext uri="{FF2B5EF4-FFF2-40B4-BE49-F238E27FC236}">
                <a16:creationId xmlns:a16="http://schemas.microsoft.com/office/drawing/2014/main" id="{55A11928-1606-4185-B750-F8FE4D0E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5B83E881-2B0D-499C-89ED-931CD31A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4A8C0B7F-0A67-4232-97D0-85FFB9A9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20040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FA3378A5-40ED-4525-AEA5-B9446FCC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657476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3124D3BD-F3D9-4984-901C-564DC128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657476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8987DB4B-5B5C-4EF4-9669-8E188A2E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362201"/>
            <a:ext cx="914400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matter what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are, the area between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about 68%; the area between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about 95%; and the area between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about 99.7%.  Almost all values fall within 3 standard deviations.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290C9344-86B8-4EB5-8A5E-C03277F2B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9865" name="Rectangle 9">
            <a:extLst>
              <a:ext uri="{FF2B5EF4-FFF2-40B4-BE49-F238E27FC236}">
                <a16:creationId xmlns:a16="http://schemas.microsoft.com/office/drawing/2014/main" id="{0A1EEF7A-CD55-4A99-A785-C464BC08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7A4352-1855-4F73-8FF2-FCBE77ED5CF2}"/>
              </a:ext>
            </a:extLst>
          </p:cNvPr>
          <p:cNvGrpSpPr/>
          <p:nvPr/>
        </p:nvGrpSpPr>
        <p:grpSpPr>
          <a:xfrm>
            <a:off x="2518117" y="1932016"/>
            <a:ext cx="7751298" cy="4412513"/>
            <a:chOff x="1905000" y="1524001"/>
            <a:chExt cx="8458200" cy="5105399"/>
          </a:xfrm>
        </p:grpSpPr>
        <p:pic>
          <p:nvPicPr>
            <p:cNvPr id="249859" name="Picture 3">
              <a:extLst>
                <a:ext uri="{FF2B5EF4-FFF2-40B4-BE49-F238E27FC236}">
                  <a16:creationId xmlns:a16="http://schemas.microsoft.com/office/drawing/2014/main" id="{47C5BEB8-92D9-422D-9DBA-125FDD6B8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524001"/>
              <a:ext cx="8229600" cy="502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C3406F-F6FA-4243-9D46-36BA2FAD48E0}"/>
                </a:ext>
              </a:extLst>
            </p:cNvPr>
            <p:cNvGrpSpPr/>
            <p:nvPr/>
          </p:nvGrpSpPr>
          <p:grpSpPr>
            <a:xfrm>
              <a:off x="1905000" y="3124200"/>
              <a:ext cx="8458200" cy="3505200"/>
              <a:chOff x="1905000" y="3124200"/>
              <a:chExt cx="8458200" cy="3505200"/>
            </a:xfrm>
          </p:grpSpPr>
          <p:grpSp>
            <p:nvGrpSpPr>
              <p:cNvPr id="249860" name="Group 4">
                <a:extLst>
                  <a:ext uri="{FF2B5EF4-FFF2-40B4-BE49-F238E27FC236}">
                    <a16:creationId xmlns:a16="http://schemas.microsoft.com/office/drawing/2014/main" id="{A7CC3605-E33B-40A3-AEA3-B5AF24CD3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200" y="3124200"/>
                <a:ext cx="1447800" cy="990600"/>
                <a:chOff x="2448" y="1968"/>
                <a:chExt cx="912" cy="624"/>
              </a:xfrm>
            </p:grpSpPr>
            <p:sp>
              <p:nvSpPr>
                <p:cNvPr id="249861" name="Line 5">
                  <a:extLst>
                    <a:ext uri="{FF2B5EF4-FFF2-40B4-BE49-F238E27FC236}">
                      <a16:creationId xmlns:a16="http://schemas.microsoft.com/office/drawing/2014/main" id="{95B7E411-2024-4590-B122-7D3FA67EA8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96" y="25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62" name="Line 6">
                  <a:extLst>
                    <a:ext uri="{FF2B5EF4-FFF2-40B4-BE49-F238E27FC236}">
                      <a16:creationId xmlns:a16="http://schemas.microsoft.com/office/drawing/2014/main" id="{66E6D1E9-8F4A-462E-AF72-1FDB94F00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25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63" name="Text Box 7">
                  <a:extLst>
                    <a:ext uri="{FF2B5EF4-FFF2-40B4-BE49-F238E27FC236}">
                      <a16:creationId xmlns:a16="http://schemas.microsoft.com/office/drawing/2014/main" id="{C6C9A697-0312-4429-A085-4545725481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912" cy="43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68% of the data</a:t>
                  </a:r>
                </a:p>
              </p:txBody>
            </p:sp>
          </p:grpSp>
          <p:sp>
            <p:nvSpPr>
              <p:cNvPr id="249864" name="Rectangle 8">
                <a:extLst>
                  <a:ext uri="{FF2B5EF4-FFF2-40B4-BE49-F238E27FC236}">
                    <a16:creationId xmlns:a16="http://schemas.microsoft.com/office/drawing/2014/main" id="{26B1812B-82BD-4C30-9A67-080AE429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5943600"/>
                <a:ext cx="8458200" cy="685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IN"/>
              </a:p>
            </p:txBody>
          </p:sp>
          <p:grpSp>
            <p:nvGrpSpPr>
              <p:cNvPr id="249866" name="Group 10">
                <a:extLst>
                  <a:ext uri="{FF2B5EF4-FFF2-40B4-BE49-F238E27FC236}">
                    <a16:creationId xmlns:a16="http://schemas.microsoft.com/office/drawing/2014/main" id="{39994EEE-71E8-4557-896A-142DFD700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200" y="4572006"/>
                <a:ext cx="3035300" cy="381001"/>
                <a:chOff x="1968" y="2880"/>
                <a:chExt cx="1912" cy="240"/>
              </a:xfrm>
            </p:grpSpPr>
            <p:sp>
              <p:nvSpPr>
                <p:cNvPr id="249867" name="Line 11">
                  <a:extLst>
                    <a:ext uri="{FF2B5EF4-FFF2-40B4-BE49-F238E27FC236}">
                      <a16:creationId xmlns:a16="http://schemas.microsoft.com/office/drawing/2014/main" id="{F6E470FE-E908-4FB8-A045-AA1377A40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3120"/>
                  <a:ext cx="106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68" name="Line 12">
                  <a:extLst>
                    <a:ext uri="{FF2B5EF4-FFF2-40B4-BE49-F238E27FC236}">
                      <a16:creationId xmlns:a16="http://schemas.microsoft.com/office/drawing/2014/main" id="{04F81448-2342-4DDA-82FD-2C32AAEDA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120"/>
                  <a:ext cx="8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69" name="Text Box 13">
                  <a:extLst>
                    <a:ext uri="{FF2B5EF4-FFF2-40B4-BE49-F238E27FC236}">
                      <a16:creationId xmlns:a16="http://schemas.microsoft.com/office/drawing/2014/main" id="{E24A379F-EB92-4AE8-945B-68BB71B489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6" y="2880"/>
                  <a:ext cx="1429" cy="236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95% of the data</a:t>
                  </a:r>
                </a:p>
              </p:txBody>
            </p:sp>
          </p:grpSp>
          <p:grpSp>
            <p:nvGrpSpPr>
              <p:cNvPr id="249870" name="Group 14">
                <a:extLst>
                  <a:ext uri="{FF2B5EF4-FFF2-40B4-BE49-F238E27FC236}">
                    <a16:creationId xmlns:a16="http://schemas.microsoft.com/office/drawing/2014/main" id="{84A41F80-4F10-46CC-A53F-B3AC4D0AFE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5200" y="5334007"/>
                <a:ext cx="5105400" cy="381001"/>
                <a:chOff x="1248" y="3360"/>
                <a:chExt cx="3216" cy="240"/>
              </a:xfrm>
            </p:grpSpPr>
            <p:sp>
              <p:nvSpPr>
                <p:cNvPr id="249871" name="Line 15">
                  <a:extLst>
                    <a:ext uri="{FF2B5EF4-FFF2-40B4-BE49-F238E27FC236}">
                      <a16:creationId xmlns:a16="http://schemas.microsoft.com/office/drawing/2014/main" id="{CA5CB7C6-F3DA-4A1B-AB44-8E066832C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8" y="3600"/>
                  <a:ext cx="18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72" name="Line 16">
                  <a:extLst>
                    <a:ext uri="{FF2B5EF4-FFF2-40B4-BE49-F238E27FC236}">
                      <a16:creationId xmlns:a16="http://schemas.microsoft.com/office/drawing/2014/main" id="{967C6BCA-76DD-4A9F-967B-7997C400B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 anchor="ctr"/>
                <a:lstStyle/>
                <a:p>
                  <a:endParaRPr lang="en-IN"/>
                </a:p>
              </p:txBody>
            </p:sp>
            <p:sp>
              <p:nvSpPr>
                <p:cNvPr id="249873" name="Text Box 17">
                  <a:extLst>
                    <a:ext uri="{FF2B5EF4-FFF2-40B4-BE49-F238E27FC236}">
                      <a16:creationId xmlns:a16="http://schemas.microsoft.com/office/drawing/2014/main" id="{5F8180F0-E1A3-4DFD-AC76-FE1D7FC0A6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3360"/>
                  <a:ext cx="1920" cy="236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99.7% of the data</a:t>
                  </a:r>
                </a:p>
              </p:txBody>
            </p:sp>
          </p:grpSp>
          <p:sp>
            <p:nvSpPr>
              <p:cNvPr id="249874" name="Rectangle 18">
                <a:extLst>
                  <a:ext uri="{FF2B5EF4-FFF2-40B4-BE49-F238E27FC236}">
                    <a16:creationId xmlns:a16="http://schemas.microsoft.com/office/drawing/2014/main" id="{4FE337E1-A13A-4A3C-8820-21D3F41EC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5791200"/>
                <a:ext cx="533400" cy="685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IN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F3CD69-170C-494E-9193-66E1DE741E0F}"/>
                  </a:ext>
                </a:extLst>
              </p14:cNvPr>
              <p14:cNvContentPartPr/>
              <p14:nvPr/>
            </p14:nvContentPartPr>
            <p14:xfrm>
              <a:off x="4525200" y="2211120"/>
              <a:ext cx="7594920" cy="313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F3CD69-170C-494E-9193-66E1DE741E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5840" y="2201760"/>
                <a:ext cx="7613640" cy="315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C2A1DDFA-E97E-4651-BF7A-BC631F61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 Math terms…</a:t>
            </a:r>
          </a:p>
        </p:txBody>
      </p:sp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9C7BFC65-8709-41E0-B303-B2FE07D5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4" y="2109789"/>
          <a:ext cx="4816475" cy="401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1511280" progId="Equation.3">
                  <p:embed/>
                </p:oleObj>
              </mc:Choice>
              <mc:Fallback>
                <p:oleObj name="Equation" r:id="rId2" imgW="1815840" imgH="1511280" progId="Equation.3">
                  <p:embed/>
                  <p:pic>
                    <p:nvPicPr>
                      <p:cNvPr id="356358" name="Object 6">
                        <a:extLst>
                          <a:ext uri="{FF2B5EF4-FFF2-40B4-BE49-F238E27FC236}">
                            <a16:creationId xmlns:a16="http://schemas.microsoft.com/office/drawing/2014/main" id="{9C7BFC65-8709-41E0-B303-B2FE07D57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4" y="2109789"/>
                        <a:ext cx="4816475" cy="401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A8F703-62FF-41AE-8E72-2630570F79DB}"/>
                  </a:ext>
                </a:extLst>
              </p14:cNvPr>
              <p14:cNvContentPartPr/>
              <p14:nvPr/>
            </p14:nvContentPartPr>
            <p14:xfrm>
              <a:off x="132840" y="2523960"/>
              <a:ext cx="8191080" cy="347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A8F703-62FF-41AE-8E72-2630570F7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80" y="2514600"/>
                <a:ext cx="8209800" cy="349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893B-07DB-4A59-8E96-8E47CC09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How good is rule for real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F162-E9C6-4A2F-8343-06F684DE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852488"/>
            <a:r>
              <a:rPr lang="en-US" altLang="en-US" sz="3200" dirty="0">
                <a:latin typeface="Times New Roman" panose="02020603050405020304" pitchFamily="18" charset="0"/>
              </a:rPr>
              <a:t>Check some example data:</a:t>
            </a:r>
          </a:p>
          <a:p>
            <a:pPr algn="l" defTabSz="852488"/>
            <a:r>
              <a:rPr lang="en-US" altLang="en-US" sz="3200" dirty="0">
                <a:latin typeface="Times New Roman" panose="02020603050405020304" pitchFamily="18" charset="0"/>
              </a:rPr>
              <a:t>The mean of the weight of the women = 127.8</a:t>
            </a:r>
          </a:p>
          <a:p>
            <a:pPr algn="l" defTabSz="852488"/>
            <a:r>
              <a:rPr lang="en-US" altLang="en-US" sz="3200" dirty="0">
                <a:latin typeface="Times New Roman" panose="02020603050405020304" pitchFamily="18" charset="0"/>
              </a:rPr>
              <a:t>The standard deviation (SD) = 15.5</a:t>
            </a:r>
          </a:p>
          <a:p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21B5A-A1A2-4791-B58C-21A55E3659C0}"/>
                  </a:ext>
                </a:extLst>
              </p14:cNvPr>
              <p14:cNvContentPartPr/>
              <p14:nvPr/>
            </p14:nvContentPartPr>
            <p14:xfrm>
              <a:off x="6361200" y="4087800"/>
              <a:ext cx="68328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21B5A-A1A2-4791-B58C-21A55E365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840" y="4078440"/>
                <a:ext cx="7020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6475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104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Equation</vt:lpstr>
      <vt:lpstr>Document</vt:lpstr>
      <vt:lpstr>Equation.3</vt:lpstr>
      <vt:lpstr>Normal Distribution</vt:lpstr>
      <vt:lpstr>The Normal Distribution</vt:lpstr>
      <vt:lpstr>The Normal Distribution: as mathematical function (pdf)</vt:lpstr>
      <vt:lpstr>The Normal PDF</vt:lpstr>
      <vt:lpstr>Normal distribution is defined by its mean and standard dev. </vt:lpstr>
      <vt:lpstr>The beauty of the normal curve:</vt:lpstr>
      <vt:lpstr>68-95-99.7 Rule</vt:lpstr>
      <vt:lpstr>68-95-99.7 Rule in Math terms…</vt:lpstr>
      <vt:lpstr>How good is rule for real data?</vt:lpstr>
      <vt:lpstr>PowerPoint Presentation</vt:lpstr>
      <vt:lpstr>PowerPoint Presentation</vt:lpstr>
      <vt:lpstr>PowerPoint Presentation</vt:lpstr>
      <vt:lpstr>Example</vt:lpstr>
      <vt:lpstr>Example</vt:lpstr>
      <vt:lpstr>The Standard Normal (Z):</vt:lpstr>
      <vt:lpstr> The Standard Normal Distribution (Z)  </vt:lpstr>
      <vt:lpstr>Z Table</vt:lpstr>
      <vt:lpstr>Practice problem</vt:lpstr>
      <vt:lpstr>Answer</vt:lpstr>
      <vt:lpstr>Answer</vt:lpstr>
      <vt:lpstr>Looking up probabilities in the standard normal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2021-01-10T03:34:22Z</dcterms:modified>
</cp:coreProperties>
</file>